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A49AB-1755-43CA-9326-DEF3A1331F8C}" type="doc">
      <dgm:prSet loTypeId="urn:microsoft.com/office/officeart/2005/8/layout/orgChart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80C7E33-11DF-49F1-ABCE-DA6685D86F14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Course</a:t>
          </a:r>
          <a:endParaRPr lang="en-IN" sz="14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C17C069-B7F0-4D00-856D-0FA3875FEBC7}" type="parTrans" cxnId="{AE96480D-F44E-4F9B-BF85-6B726E9120D9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8BE04BB-1EDF-4E7E-B482-31227A01AFCB}" type="sibTrans" cxnId="{AE96480D-F44E-4F9B-BF85-6B726E9120D9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1AA0C2F-247D-4B73-912F-7D34BBF9F609}" type="asst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Professional</a:t>
          </a:r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9859682-4A78-4EAB-BF18-9F5C28F3D300}" type="parTrans" cxnId="{D8F86769-ABF1-4507-BD1D-E08A5D22137E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6CFE85A-AF3F-4C3D-B562-186BFF1660CE}" type="sibTrans" cxnId="{D8F86769-ABF1-4507-BD1D-E08A5D22137E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765C6EE-9415-4208-9B57-D81F0EA46279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U.G Course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BE9A7BB-5E44-4093-8776-C0B1BCB96151}" type="parTrans" cxnId="{1252610B-D95A-489B-A158-7FB8347A7EC5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3C13994-C8D2-4F85-8EA0-10E059112CC0}" type="sibTrans" cxnId="{1252610B-D95A-489B-A158-7FB8347A7EC5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2726860-A050-4F79-83E0-F2260C11BF26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P.G course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0306E48-3E2B-4270-8982-3D3BAF0A585C}" type="parTrans" cxnId="{347C5F64-3AEF-473D-80BB-A2E850EDE62F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F83959E-C05E-45F5-A12C-2E7A192CDCDA}" type="sibTrans" cxnId="{347C5F64-3AEF-473D-80BB-A2E850EDE62F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F25DCD8-CD31-4494-907E-D1E7A423C575}" type="asst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Non-professional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7B65645-6D82-4738-B920-E374CEC73624}" type="parTrans" cxnId="{9B5AA4D3-0117-48D0-A41C-23650742EE1E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057373B-D36C-46D3-B842-F8DB05A50C99}" type="sibTrans" cxnId="{9B5AA4D3-0117-48D0-A41C-23650742EE1E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29998B4-99A0-4BD5-8614-98839EC825A5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U.G Course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5675B92-01A1-4EBB-BE9B-45FF0DD2970D}" type="parTrans" cxnId="{D9D2FD9A-14AB-4775-BC4E-25E3A2FFF9C5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0FC0597-157C-46A2-87B2-4AEE7071685D}" type="sibTrans" cxnId="{D9D2FD9A-14AB-4775-BC4E-25E3A2FFF9C5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1AB0D23-D342-4DC7-9C80-11235CA99F18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P.G course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FBD3259-E7DB-4AC3-9FD4-C219981F457A}" type="parTrans" cxnId="{3D74AD89-8F9B-4477-B4C7-035E0611BDB2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C3028A1-5348-443D-8DC8-2D8516903626}" type="sibTrans" cxnId="{3D74AD89-8F9B-4477-B4C7-035E0611BDB2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1719714-5508-4CF2-828C-135B561CE4E0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B.C.A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5ACD9B6-B902-480A-94FB-5C791B7D6653}" type="parTrans" cxnId="{E274EA8E-F8CB-4856-B46C-80CB5FF0ECF9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B7A51C3-357A-4F3D-A8F7-6CEE98427591}" type="sibTrans" cxnId="{E274EA8E-F8CB-4856-B46C-80CB5FF0ECF9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C18AB40A-A12F-4361-B76B-1AAF122846E8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MCNP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A5C7C0F-0A80-4DD9-AA88-39BFF9035A17}" type="parTrans" cxnId="{3E4732F5-FF38-4E2C-8D00-065CCE9F6D01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E6BCCF8-C9B7-48E5-B661-D5BBDDA0E3CA}" type="sibTrans" cxnId="{3E4732F5-FF38-4E2C-8D00-065CCE9F6D01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07B65CD-5C7E-4FBC-BA55-13F9EC015196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BBA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C88E5F9-6FF9-43DB-98EF-523D5F393EF7}" type="parTrans" cxnId="{C35891D3-4F57-4029-B4AD-09932CBDD793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CA193C2-E8B2-45F8-AA5E-F6CD5E273C96}" type="sibTrans" cxnId="{C35891D3-4F57-4029-B4AD-09932CBDD793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B195537-0E56-415C-A9A4-F904901F1F63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BIO-TECH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8C94BFA-5C63-44CB-9A2A-A3DF3873F044}" type="parTrans" cxnId="{26ED337D-2983-4CC8-B623-998CA18EE903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3C784CF-0F8C-46B9-B94A-64D11F219DA1}" type="sibTrans" cxnId="{26ED337D-2983-4CC8-B623-998CA18EE903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F1FDC01-E4C6-4382-BC9D-9005CD98F725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BIO-INFORM.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C262D79E-3A2A-44B1-9CD3-FCD503A317B3}" type="parTrans" cxnId="{DD675AE6-7A30-477D-A191-746BE2D947B6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C365F00D-84E6-40F9-A4A2-1A08B62B0F11}" type="sibTrans" cxnId="{DD675AE6-7A30-477D-A191-746BE2D947B6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2B494F4-D4FF-4C5F-94EF-EBCEE04AED6E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MCA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8E55A08-62F1-4B68-8883-9C2360432168}" type="parTrans" cxnId="{197586B7-92A8-49AB-90C1-98EFAD5B9CEF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BAAC94E-8273-4836-8D10-8855E8F535FA}" type="sibTrans" cxnId="{197586B7-92A8-49AB-90C1-98EFAD5B9CEF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ED00773-BE17-405D-9D5E-74C48F6EA151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MBA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58BACD7-798E-4F59-B7FE-12E8D7DF5301}" type="parTrans" cxnId="{80496AA5-B2CA-4EB2-9D9D-7589902CD064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7DF6E8C-6040-4782-854E-01884C98A1DC}" type="sibTrans" cxnId="{80496AA5-B2CA-4EB2-9D9D-7589902CD064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35FA852-0E0C-478B-8030-20D1ABBE3B49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M.TECH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62469FE-BECD-422E-9BB5-FE2447C5F42C}" type="parTrans" cxnId="{95722512-728B-4B3F-A2FD-DBE7DFA84151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3B5820E-F7BA-430F-8E76-D622B0A49B9E}" type="sibTrans" cxnId="{95722512-728B-4B3F-A2FD-DBE7DFA84151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9216A88-05B0-45EC-8BA2-6371CE369BC0}">
      <dgm:prSet/>
      <dgm:spPr/>
      <dgm:t>
        <a:bodyPr/>
        <a:lstStyle/>
        <a:p>
          <a:r>
            <a:rPr lang="en-IN" b="1" cap="none" spc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B.Com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D79B3D3-6B65-4382-B013-BF7FC257FDE6}" type="parTrans" cxnId="{4D315524-C0D0-4AB8-A467-22128901BC56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8BEADB6-140E-4E75-8328-1E147D29ED39}" type="sibTrans" cxnId="{4D315524-C0D0-4AB8-A467-22128901BC56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03FC07F-282B-4852-96B3-CDC08D654D5D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B.sc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6D6247B-A518-40E3-99F2-6907AA3DD2EF}" type="parTrans" cxnId="{0AB6EAAE-1B15-4D73-B992-2620062DDA27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D67D67C-E83A-4637-9DBC-849481120A2F}" type="sibTrans" cxnId="{0AB6EAAE-1B15-4D73-B992-2620062DDA27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BAE3BC2-65AD-43D3-B341-4E2FC1E1CD55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BA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D799925-DFB6-4584-A142-A52409DD0409}" type="parTrans" cxnId="{B642CC11-8727-4F3C-AE33-9DCB43956D01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7B6BB7E-D4F8-409F-B621-DD02978AFD32}" type="sibTrans" cxnId="{B642CC11-8727-4F3C-AE33-9DCB43956D01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27A12E1-74BE-48B9-A1D4-FE352E29ED39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M.com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69379DA-51B2-4EB2-957B-00ECD5A3A1E7}" type="parTrans" cxnId="{58BF54DA-00FF-4DED-B76C-BD47E1E9E770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5A46EBB-E0FB-442F-A5B8-9DC5B661E708}" type="sibTrans" cxnId="{58BF54DA-00FF-4DED-B76C-BD47E1E9E770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73A7DA5-1B5E-4114-A2FC-B2EE0693A4B3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M.sc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5079984-1410-47D9-AEEE-91972F9ED984}" type="parTrans" cxnId="{CE9F1852-4A8E-4EE1-8DD6-1A4309E515EB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5A85AEF-4F56-4A50-A158-DAAD5204B9B0}" type="sibTrans" cxnId="{CE9F1852-4A8E-4EE1-8DD6-1A4309E515EB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7AF1649-57FD-4EDF-9040-BB2DBEAD90F4}">
      <dgm:prSet/>
      <dgm:spPr/>
      <dgm:t>
        <a:bodyPr/>
        <a:lstStyle/>
        <a:p>
          <a:r>
            <a:rPr lang="en-I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MA</a:t>
          </a:r>
          <a:endParaRPr lang="en-IN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EB2F436-8859-4297-9370-F51D05BFD1F3}" type="parTrans" cxnId="{E1E353E7-78C8-4013-BA95-DB9D6454D52E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319B2CE-899B-4FD7-B1BF-FE758FECAE32}" type="sibTrans" cxnId="{E1E353E7-78C8-4013-BA95-DB9D6454D52E}">
      <dgm:prSet/>
      <dgm:spPr/>
      <dgm:t>
        <a:bodyPr/>
        <a:lstStyle/>
        <a:p>
          <a:endParaRPr lang="en-IN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D5146A6-41B2-4C17-A8BB-E0A4A0A87E63}" type="pres">
      <dgm:prSet presAssocID="{D7BA49AB-1755-43CA-9326-DEF3A1331F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6DE4A38-DA87-4F2A-93E9-97AF40E925DB}" type="pres">
      <dgm:prSet presAssocID="{B80C7E33-11DF-49F1-ABCE-DA6685D86F14}" presName="hierRoot1" presStyleCnt="0">
        <dgm:presLayoutVars>
          <dgm:hierBranch val="init"/>
        </dgm:presLayoutVars>
      </dgm:prSet>
      <dgm:spPr/>
    </dgm:pt>
    <dgm:pt modelId="{E737816F-DF3A-41F6-A844-8EEEA5D7C9DF}" type="pres">
      <dgm:prSet presAssocID="{B80C7E33-11DF-49F1-ABCE-DA6685D86F14}" presName="rootComposite1" presStyleCnt="0"/>
      <dgm:spPr/>
    </dgm:pt>
    <dgm:pt modelId="{15A1FCD5-B024-4DA5-A0D8-A33F087099A3}" type="pres">
      <dgm:prSet presAssocID="{B80C7E33-11DF-49F1-ABCE-DA6685D86F14}" presName="rootText1" presStyleLbl="node0" presStyleIdx="0" presStyleCnt="1" custAng="10800000" custFlipVert="1" custScaleX="215762" custScaleY="284073" custLinFactNeighborX="1266" custLinFactNeighborY="-655">
        <dgm:presLayoutVars>
          <dgm:chPref val="3"/>
        </dgm:presLayoutVars>
      </dgm:prSet>
      <dgm:spPr>
        <a:prstGeom prst="ellipseRibbon2">
          <a:avLst/>
        </a:prstGeom>
      </dgm:spPr>
      <dgm:t>
        <a:bodyPr/>
        <a:lstStyle/>
        <a:p>
          <a:endParaRPr lang="en-IN"/>
        </a:p>
      </dgm:t>
    </dgm:pt>
    <dgm:pt modelId="{AA0DA70E-3098-48B9-86C0-D3560FCE9D89}" type="pres">
      <dgm:prSet presAssocID="{B80C7E33-11DF-49F1-ABCE-DA6685D86F14}" presName="rootConnector1" presStyleLbl="node1" presStyleIdx="0" presStyleCnt="0"/>
      <dgm:spPr/>
    </dgm:pt>
    <dgm:pt modelId="{86714098-0419-4683-834B-ECEA70DE0320}" type="pres">
      <dgm:prSet presAssocID="{B80C7E33-11DF-49F1-ABCE-DA6685D86F14}" presName="hierChild2" presStyleCnt="0"/>
      <dgm:spPr/>
    </dgm:pt>
    <dgm:pt modelId="{34575DB0-F7AF-4AC3-8133-CFD36FEFE98A}" type="pres">
      <dgm:prSet presAssocID="{B80C7E33-11DF-49F1-ABCE-DA6685D86F14}" presName="hierChild3" presStyleCnt="0"/>
      <dgm:spPr/>
    </dgm:pt>
    <dgm:pt modelId="{17CB425A-B4E8-44BC-9655-3486FD1664A8}" type="pres">
      <dgm:prSet presAssocID="{19859682-4A78-4EAB-BF18-9F5C28F3D300}" presName="Name111" presStyleLbl="parChTrans1D2" presStyleIdx="0" presStyleCnt="2"/>
      <dgm:spPr/>
    </dgm:pt>
    <dgm:pt modelId="{32EDF171-D972-49A8-943F-3455DF233A26}" type="pres">
      <dgm:prSet presAssocID="{71AA0C2F-247D-4B73-912F-7D34BBF9F609}" presName="hierRoot3" presStyleCnt="0">
        <dgm:presLayoutVars>
          <dgm:hierBranch val="init"/>
        </dgm:presLayoutVars>
      </dgm:prSet>
      <dgm:spPr/>
    </dgm:pt>
    <dgm:pt modelId="{4F654291-735D-4DB5-A911-9098A2446825}" type="pres">
      <dgm:prSet presAssocID="{71AA0C2F-247D-4B73-912F-7D34BBF9F609}" presName="rootComposite3" presStyleCnt="0"/>
      <dgm:spPr/>
    </dgm:pt>
    <dgm:pt modelId="{495AD6F6-B0C2-44A6-B017-3C0677C14B68}" type="pres">
      <dgm:prSet presAssocID="{71AA0C2F-247D-4B73-912F-7D34BBF9F609}" presName="rootText3" presStyleLbl="asst1" presStyleIdx="0" presStyleCnt="2" custScaleX="211120" custScaleY="135822">
        <dgm:presLayoutVars>
          <dgm:chPref val="3"/>
        </dgm:presLayoutVars>
      </dgm:prSet>
      <dgm:spPr>
        <a:prstGeom prst="homePlate">
          <a:avLst/>
        </a:prstGeom>
      </dgm:spPr>
    </dgm:pt>
    <dgm:pt modelId="{C1A7D063-758B-48E2-A0A6-1729CC40EBAB}" type="pres">
      <dgm:prSet presAssocID="{71AA0C2F-247D-4B73-912F-7D34BBF9F609}" presName="rootConnector3" presStyleLbl="asst1" presStyleIdx="0" presStyleCnt="2"/>
      <dgm:spPr/>
    </dgm:pt>
    <dgm:pt modelId="{6C348AE7-8B15-47AB-B932-2FCBEA75BD72}" type="pres">
      <dgm:prSet presAssocID="{71AA0C2F-247D-4B73-912F-7D34BBF9F609}" presName="hierChild6" presStyleCnt="0"/>
      <dgm:spPr/>
    </dgm:pt>
    <dgm:pt modelId="{7357D6D7-28A2-454C-B2B8-440E0FE6878E}" type="pres">
      <dgm:prSet presAssocID="{1BE9A7BB-5E44-4093-8776-C0B1BCB96151}" presName="Name37" presStyleLbl="parChTrans1D3" presStyleIdx="0" presStyleCnt="4"/>
      <dgm:spPr/>
    </dgm:pt>
    <dgm:pt modelId="{67C1C35E-9BDF-4B90-88FF-E3C89951E3FE}" type="pres">
      <dgm:prSet presAssocID="{E765C6EE-9415-4208-9B57-D81F0EA46279}" presName="hierRoot2" presStyleCnt="0">
        <dgm:presLayoutVars>
          <dgm:hierBranch val="init"/>
        </dgm:presLayoutVars>
      </dgm:prSet>
      <dgm:spPr/>
    </dgm:pt>
    <dgm:pt modelId="{5CA879AE-69A3-4A7B-9445-3D52757CF04A}" type="pres">
      <dgm:prSet presAssocID="{E765C6EE-9415-4208-9B57-D81F0EA46279}" presName="rootComposite" presStyleCnt="0"/>
      <dgm:spPr/>
    </dgm:pt>
    <dgm:pt modelId="{FA9A61B7-054C-4742-B420-71CE90D37F20}" type="pres">
      <dgm:prSet presAssocID="{E765C6EE-9415-4208-9B57-D81F0EA46279}" presName="rootText" presStyleLbl="node3" presStyleIdx="0" presStyleCnt="4">
        <dgm:presLayoutVars>
          <dgm:chPref val="3"/>
        </dgm:presLayoutVars>
      </dgm:prSet>
      <dgm:spPr>
        <a:prstGeom prst="foldedCorner">
          <a:avLst/>
        </a:prstGeom>
      </dgm:spPr>
      <dgm:t>
        <a:bodyPr/>
        <a:lstStyle/>
        <a:p>
          <a:endParaRPr lang="en-IN"/>
        </a:p>
      </dgm:t>
    </dgm:pt>
    <dgm:pt modelId="{74F49A04-C89A-49C9-B398-054F841AA9C0}" type="pres">
      <dgm:prSet presAssocID="{E765C6EE-9415-4208-9B57-D81F0EA46279}" presName="rootConnector" presStyleLbl="node3" presStyleIdx="0" presStyleCnt="4"/>
      <dgm:spPr/>
    </dgm:pt>
    <dgm:pt modelId="{F13ABCC3-BDEB-40E2-9E53-FD1E6226CE24}" type="pres">
      <dgm:prSet presAssocID="{E765C6EE-9415-4208-9B57-D81F0EA46279}" presName="hierChild4" presStyleCnt="0"/>
      <dgm:spPr/>
    </dgm:pt>
    <dgm:pt modelId="{3406EEB0-DE1E-416B-8DCC-03B6A6430DD4}" type="pres">
      <dgm:prSet presAssocID="{B5ACD9B6-B902-480A-94FB-5C791B7D6653}" presName="Name37" presStyleLbl="parChTrans1D4" presStyleIdx="0" presStyleCnt="14"/>
      <dgm:spPr/>
    </dgm:pt>
    <dgm:pt modelId="{45ACDEC2-52B0-483D-8EEB-1A0F8D6B0D19}" type="pres">
      <dgm:prSet presAssocID="{21719714-5508-4CF2-828C-135B561CE4E0}" presName="hierRoot2" presStyleCnt="0">
        <dgm:presLayoutVars>
          <dgm:hierBranch val="init"/>
        </dgm:presLayoutVars>
      </dgm:prSet>
      <dgm:spPr/>
    </dgm:pt>
    <dgm:pt modelId="{193BFE67-6AA3-4A05-B608-7DFBECEBAC61}" type="pres">
      <dgm:prSet presAssocID="{21719714-5508-4CF2-828C-135B561CE4E0}" presName="rootComposite" presStyleCnt="0"/>
      <dgm:spPr/>
    </dgm:pt>
    <dgm:pt modelId="{476FA050-D149-49AC-B339-2394D371BC9D}" type="pres">
      <dgm:prSet presAssocID="{21719714-5508-4CF2-828C-135B561CE4E0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08FF31-DB6D-4D53-AB98-516BF3173286}" type="pres">
      <dgm:prSet presAssocID="{21719714-5508-4CF2-828C-135B561CE4E0}" presName="rootConnector" presStyleLbl="node4" presStyleIdx="0" presStyleCnt="14"/>
      <dgm:spPr/>
    </dgm:pt>
    <dgm:pt modelId="{943FCAC3-7A5B-4F30-993A-4BE20A1575B4}" type="pres">
      <dgm:prSet presAssocID="{21719714-5508-4CF2-828C-135B561CE4E0}" presName="hierChild4" presStyleCnt="0"/>
      <dgm:spPr/>
    </dgm:pt>
    <dgm:pt modelId="{41875BCB-A0F9-44B4-B606-BE87FFA25218}" type="pres">
      <dgm:prSet presAssocID="{21719714-5508-4CF2-828C-135B561CE4E0}" presName="hierChild5" presStyleCnt="0"/>
      <dgm:spPr/>
    </dgm:pt>
    <dgm:pt modelId="{A7CAC76C-4E3D-4DF2-BAF5-7A44AC60CF11}" type="pres">
      <dgm:prSet presAssocID="{7A5C7C0F-0A80-4DD9-AA88-39BFF9035A17}" presName="Name37" presStyleLbl="parChTrans1D4" presStyleIdx="1" presStyleCnt="14"/>
      <dgm:spPr/>
    </dgm:pt>
    <dgm:pt modelId="{53BC4688-EA8C-4767-9788-8BDAEA6BDAE4}" type="pres">
      <dgm:prSet presAssocID="{C18AB40A-A12F-4361-B76B-1AAF122846E8}" presName="hierRoot2" presStyleCnt="0">
        <dgm:presLayoutVars>
          <dgm:hierBranch val="init"/>
        </dgm:presLayoutVars>
      </dgm:prSet>
      <dgm:spPr/>
    </dgm:pt>
    <dgm:pt modelId="{785DA578-0FA0-4DA9-9B43-4D21799C0954}" type="pres">
      <dgm:prSet presAssocID="{C18AB40A-A12F-4361-B76B-1AAF122846E8}" presName="rootComposite" presStyleCnt="0"/>
      <dgm:spPr/>
    </dgm:pt>
    <dgm:pt modelId="{56AF2D88-F60B-44E2-86E1-563316E3B818}" type="pres">
      <dgm:prSet presAssocID="{C18AB40A-A12F-4361-B76B-1AAF122846E8}" presName="rootText" presStyleLbl="node4" presStyleIdx="1" presStyleCnt="14">
        <dgm:presLayoutVars>
          <dgm:chPref val="3"/>
        </dgm:presLayoutVars>
      </dgm:prSet>
      <dgm:spPr/>
    </dgm:pt>
    <dgm:pt modelId="{C7E3458A-CB7E-450A-A627-F7D4D5FE1F69}" type="pres">
      <dgm:prSet presAssocID="{C18AB40A-A12F-4361-B76B-1AAF122846E8}" presName="rootConnector" presStyleLbl="node4" presStyleIdx="1" presStyleCnt="14"/>
      <dgm:spPr/>
    </dgm:pt>
    <dgm:pt modelId="{22EF7E3F-E29C-4F89-BB38-EB4998BEFA0A}" type="pres">
      <dgm:prSet presAssocID="{C18AB40A-A12F-4361-B76B-1AAF122846E8}" presName="hierChild4" presStyleCnt="0"/>
      <dgm:spPr/>
    </dgm:pt>
    <dgm:pt modelId="{6CD03943-A112-4CD0-B6AA-ED95FFC00F2B}" type="pres">
      <dgm:prSet presAssocID="{C18AB40A-A12F-4361-B76B-1AAF122846E8}" presName="hierChild5" presStyleCnt="0"/>
      <dgm:spPr/>
    </dgm:pt>
    <dgm:pt modelId="{F1B1AAFC-CECD-407F-82FB-0A7A90E0D451}" type="pres">
      <dgm:prSet presAssocID="{DC88E5F9-6FF9-43DB-98EF-523D5F393EF7}" presName="Name37" presStyleLbl="parChTrans1D4" presStyleIdx="2" presStyleCnt="14"/>
      <dgm:spPr/>
    </dgm:pt>
    <dgm:pt modelId="{304F77C0-7ACE-45A3-A955-BC2D6F103465}" type="pres">
      <dgm:prSet presAssocID="{607B65CD-5C7E-4FBC-BA55-13F9EC015196}" presName="hierRoot2" presStyleCnt="0">
        <dgm:presLayoutVars>
          <dgm:hierBranch val="init"/>
        </dgm:presLayoutVars>
      </dgm:prSet>
      <dgm:spPr/>
    </dgm:pt>
    <dgm:pt modelId="{A76AA925-749E-4900-BFC4-C5655DA1CA41}" type="pres">
      <dgm:prSet presAssocID="{607B65CD-5C7E-4FBC-BA55-13F9EC015196}" presName="rootComposite" presStyleCnt="0"/>
      <dgm:spPr/>
    </dgm:pt>
    <dgm:pt modelId="{F5429FF4-9DB5-46FB-8E41-2FA90511AD5E}" type="pres">
      <dgm:prSet presAssocID="{607B65CD-5C7E-4FBC-BA55-13F9EC015196}" presName="rootText" presStyleLbl="node4" presStyleIdx="2" presStyleCnt="14">
        <dgm:presLayoutVars>
          <dgm:chPref val="3"/>
        </dgm:presLayoutVars>
      </dgm:prSet>
      <dgm:spPr/>
    </dgm:pt>
    <dgm:pt modelId="{AEF709A1-DF0B-4764-9109-0C08AEDA1A4A}" type="pres">
      <dgm:prSet presAssocID="{607B65CD-5C7E-4FBC-BA55-13F9EC015196}" presName="rootConnector" presStyleLbl="node4" presStyleIdx="2" presStyleCnt="14"/>
      <dgm:spPr/>
    </dgm:pt>
    <dgm:pt modelId="{B64E1E4E-1931-46F8-ADE2-5E3C26A460C1}" type="pres">
      <dgm:prSet presAssocID="{607B65CD-5C7E-4FBC-BA55-13F9EC015196}" presName="hierChild4" presStyleCnt="0"/>
      <dgm:spPr/>
    </dgm:pt>
    <dgm:pt modelId="{8183236C-71A1-47DC-9A6A-1E625B145F84}" type="pres">
      <dgm:prSet presAssocID="{607B65CD-5C7E-4FBC-BA55-13F9EC015196}" presName="hierChild5" presStyleCnt="0"/>
      <dgm:spPr/>
    </dgm:pt>
    <dgm:pt modelId="{9C1ADAB3-15E5-409F-975C-6259DBF5DA92}" type="pres">
      <dgm:prSet presAssocID="{B8C94BFA-5C63-44CB-9A2A-A3DF3873F044}" presName="Name37" presStyleLbl="parChTrans1D4" presStyleIdx="3" presStyleCnt="14"/>
      <dgm:spPr/>
    </dgm:pt>
    <dgm:pt modelId="{503F4CD1-360C-47D6-8776-433BA65C9186}" type="pres">
      <dgm:prSet presAssocID="{1B195537-0E56-415C-A9A4-F904901F1F63}" presName="hierRoot2" presStyleCnt="0">
        <dgm:presLayoutVars>
          <dgm:hierBranch val="init"/>
        </dgm:presLayoutVars>
      </dgm:prSet>
      <dgm:spPr/>
    </dgm:pt>
    <dgm:pt modelId="{1D8D9C73-0218-4476-8118-0FEB4A4D4FAD}" type="pres">
      <dgm:prSet presAssocID="{1B195537-0E56-415C-A9A4-F904901F1F63}" presName="rootComposite" presStyleCnt="0"/>
      <dgm:spPr/>
    </dgm:pt>
    <dgm:pt modelId="{2A40C098-CEAB-4AD5-89F0-364C87F0B4B6}" type="pres">
      <dgm:prSet presAssocID="{1B195537-0E56-415C-A9A4-F904901F1F63}" presName="rootText" presStyleLbl="node4" presStyleIdx="3" presStyleCnt="14">
        <dgm:presLayoutVars>
          <dgm:chPref val="3"/>
        </dgm:presLayoutVars>
      </dgm:prSet>
      <dgm:spPr/>
    </dgm:pt>
    <dgm:pt modelId="{D8A930C4-759B-484D-ACE3-69866325D5D2}" type="pres">
      <dgm:prSet presAssocID="{1B195537-0E56-415C-A9A4-F904901F1F63}" presName="rootConnector" presStyleLbl="node4" presStyleIdx="3" presStyleCnt="14"/>
      <dgm:spPr/>
    </dgm:pt>
    <dgm:pt modelId="{663B31AA-0530-41DD-B79D-549A21B6120A}" type="pres">
      <dgm:prSet presAssocID="{1B195537-0E56-415C-A9A4-F904901F1F63}" presName="hierChild4" presStyleCnt="0"/>
      <dgm:spPr/>
    </dgm:pt>
    <dgm:pt modelId="{904D9819-0514-4F82-8468-31F96F311472}" type="pres">
      <dgm:prSet presAssocID="{1B195537-0E56-415C-A9A4-F904901F1F63}" presName="hierChild5" presStyleCnt="0"/>
      <dgm:spPr/>
    </dgm:pt>
    <dgm:pt modelId="{5651938B-056A-470D-BC48-C31F516FD93C}" type="pres">
      <dgm:prSet presAssocID="{C262D79E-3A2A-44B1-9CD3-FCD503A317B3}" presName="Name37" presStyleLbl="parChTrans1D4" presStyleIdx="4" presStyleCnt="14"/>
      <dgm:spPr/>
    </dgm:pt>
    <dgm:pt modelId="{F4BBA9B3-0374-4B31-AE2F-DC539723F96F}" type="pres">
      <dgm:prSet presAssocID="{BF1FDC01-E4C6-4382-BC9D-9005CD98F725}" presName="hierRoot2" presStyleCnt="0">
        <dgm:presLayoutVars>
          <dgm:hierBranch val="init"/>
        </dgm:presLayoutVars>
      </dgm:prSet>
      <dgm:spPr/>
    </dgm:pt>
    <dgm:pt modelId="{5EB17642-FD12-4C85-9AAA-E9CACA584228}" type="pres">
      <dgm:prSet presAssocID="{BF1FDC01-E4C6-4382-BC9D-9005CD98F725}" presName="rootComposite" presStyleCnt="0"/>
      <dgm:spPr/>
    </dgm:pt>
    <dgm:pt modelId="{87CE9E26-8855-4A3E-AB1B-91E10A40C811}" type="pres">
      <dgm:prSet presAssocID="{BF1FDC01-E4C6-4382-BC9D-9005CD98F725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1BB80B4-80B7-4289-9510-C8D7D4A9E3D8}" type="pres">
      <dgm:prSet presAssocID="{BF1FDC01-E4C6-4382-BC9D-9005CD98F725}" presName="rootConnector" presStyleLbl="node4" presStyleIdx="4" presStyleCnt="14"/>
      <dgm:spPr/>
    </dgm:pt>
    <dgm:pt modelId="{DDE8D9F7-7437-408A-BB1D-5340D1465A63}" type="pres">
      <dgm:prSet presAssocID="{BF1FDC01-E4C6-4382-BC9D-9005CD98F725}" presName="hierChild4" presStyleCnt="0"/>
      <dgm:spPr/>
    </dgm:pt>
    <dgm:pt modelId="{1CB46A90-3A83-475F-B8F0-29EDBFDF1AFE}" type="pres">
      <dgm:prSet presAssocID="{BF1FDC01-E4C6-4382-BC9D-9005CD98F725}" presName="hierChild5" presStyleCnt="0"/>
      <dgm:spPr/>
    </dgm:pt>
    <dgm:pt modelId="{3B2447C4-24EA-46E5-8B65-E7E325B6A279}" type="pres">
      <dgm:prSet presAssocID="{E765C6EE-9415-4208-9B57-D81F0EA46279}" presName="hierChild5" presStyleCnt="0"/>
      <dgm:spPr/>
    </dgm:pt>
    <dgm:pt modelId="{F4A91EFD-D00D-4951-B124-9D9A40889C39}" type="pres">
      <dgm:prSet presAssocID="{40306E48-3E2B-4270-8982-3D3BAF0A585C}" presName="Name37" presStyleLbl="parChTrans1D3" presStyleIdx="1" presStyleCnt="4"/>
      <dgm:spPr/>
    </dgm:pt>
    <dgm:pt modelId="{622780FF-34D7-402C-876D-3FA43C313207}" type="pres">
      <dgm:prSet presAssocID="{42726860-A050-4F79-83E0-F2260C11BF26}" presName="hierRoot2" presStyleCnt="0">
        <dgm:presLayoutVars>
          <dgm:hierBranch val="init"/>
        </dgm:presLayoutVars>
      </dgm:prSet>
      <dgm:spPr/>
    </dgm:pt>
    <dgm:pt modelId="{250CD4E9-3A25-4CEE-9BCD-1B75C3BC46BA}" type="pres">
      <dgm:prSet presAssocID="{42726860-A050-4F79-83E0-F2260C11BF26}" presName="rootComposite" presStyleCnt="0"/>
      <dgm:spPr/>
    </dgm:pt>
    <dgm:pt modelId="{BD4A1546-C2AD-4BE6-82EA-43F239D6EF0E}" type="pres">
      <dgm:prSet presAssocID="{42726860-A050-4F79-83E0-F2260C11BF26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126F009-9157-4B75-8331-5C3A44F29462}" type="pres">
      <dgm:prSet presAssocID="{42726860-A050-4F79-83E0-F2260C11BF26}" presName="rootConnector" presStyleLbl="node3" presStyleIdx="1" presStyleCnt="4"/>
      <dgm:spPr/>
    </dgm:pt>
    <dgm:pt modelId="{F2E412BC-08F7-4F9E-BBCE-DBC76CC1F388}" type="pres">
      <dgm:prSet presAssocID="{42726860-A050-4F79-83E0-F2260C11BF26}" presName="hierChild4" presStyleCnt="0"/>
      <dgm:spPr/>
    </dgm:pt>
    <dgm:pt modelId="{FE5B34AA-B842-4235-B651-DB6DDA1A9B89}" type="pres">
      <dgm:prSet presAssocID="{E8E55A08-62F1-4B68-8883-9C2360432168}" presName="Name37" presStyleLbl="parChTrans1D4" presStyleIdx="5" presStyleCnt="14"/>
      <dgm:spPr/>
    </dgm:pt>
    <dgm:pt modelId="{5BDFF075-4FEE-473B-B915-83B3F21AB740}" type="pres">
      <dgm:prSet presAssocID="{92B494F4-D4FF-4C5F-94EF-EBCEE04AED6E}" presName="hierRoot2" presStyleCnt="0">
        <dgm:presLayoutVars>
          <dgm:hierBranch val="init"/>
        </dgm:presLayoutVars>
      </dgm:prSet>
      <dgm:spPr/>
    </dgm:pt>
    <dgm:pt modelId="{8F92D39F-FBBC-451B-9D10-29D963F18582}" type="pres">
      <dgm:prSet presAssocID="{92B494F4-D4FF-4C5F-94EF-EBCEE04AED6E}" presName="rootComposite" presStyleCnt="0"/>
      <dgm:spPr/>
    </dgm:pt>
    <dgm:pt modelId="{2F818492-5596-42C6-8C86-0E516C573CA2}" type="pres">
      <dgm:prSet presAssocID="{92B494F4-D4FF-4C5F-94EF-EBCEE04AED6E}" presName="rootText" presStyleLbl="node4" presStyleIdx="5" presStyleCnt="14">
        <dgm:presLayoutVars>
          <dgm:chPref val="3"/>
        </dgm:presLayoutVars>
      </dgm:prSet>
      <dgm:spPr/>
    </dgm:pt>
    <dgm:pt modelId="{0D847797-0F16-4983-8C84-22864E2B62EB}" type="pres">
      <dgm:prSet presAssocID="{92B494F4-D4FF-4C5F-94EF-EBCEE04AED6E}" presName="rootConnector" presStyleLbl="node4" presStyleIdx="5" presStyleCnt="14"/>
      <dgm:spPr/>
    </dgm:pt>
    <dgm:pt modelId="{F129969B-1156-4806-8E78-08302091FBE7}" type="pres">
      <dgm:prSet presAssocID="{92B494F4-D4FF-4C5F-94EF-EBCEE04AED6E}" presName="hierChild4" presStyleCnt="0"/>
      <dgm:spPr/>
    </dgm:pt>
    <dgm:pt modelId="{E36E5CE2-14B7-4E66-9E18-682355C738E4}" type="pres">
      <dgm:prSet presAssocID="{92B494F4-D4FF-4C5F-94EF-EBCEE04AED6E}" presName="hierChild5" presStyleCnt="0"/>
      <dgm:spPr/>
    </dgm:pt>
    <dgm:pt modelId="{63D32068-0D18-44F6-9FF3-37F7EDD3E903}" type="pres">
      <dgm:prSet presAssocID="{958BACD7-798E-4F59-B7FE-12E8D7DF5301}" presName="Name37" presStyleLbl="parChTrans1D4" presStyleIdx="6" presStyleCnt="14"/>
      <dgm:spPr/>
    </dgm:pt>
    <dgm:pt modelId="{FFFE35B4-74F0-4A93-8CC4-621A0CC5CF5F}" type="pres">
      <dgm:prSet presAssocID="{BED00773-BE17-405D-9D5E-74C48F6EA151}" presName="hierRoot2" presStyleCnt="0">
        <dgm:presLayoutVars>
          <dgm:hierBranch val="init"/>
        </dgm:presLayoutVars>
      </dgm:prSet>
      <dgm:spPr/>
    </dgm:pt>
    <dgm:pt modelId="{B3434767-F09D-4EA9-ACFD-AA040D72DC48}" type="pres">
      <dgm:prSet presAssocID="{BED00773-BE17-405D-9D5E-74C48F6EA151}" presName="rootComposite" presStyleCnt="0"/>
      <dgm:spPr/>
    </dgm:pt>
    <dgm:pt modelId="{9AC9EB9E-9F92-4168-A1BB-94F284C1FD5C}" type="pres">
      <dgm:prSet presAssocID="{BED00773-BE17-405D-9D5E-74C48F6EA151}" presName="rootText" presStyleLbl="node4" presStyleIdx="6" presStyleCnt="14">
        <dgm:presLayoutVars>
          <dgm:chPref val="3"/>
        </dgm:presLayoutVars>
      </dgm:prSet>
      <dgm:spPr/>
    </dgm:pt>
    <dgm:pt modelId="{CC5969BE-D5D1-4A39-A7AC-949C47C04878}" type="pres">
      <dgm:prSet presAssocID="{BED00773-BE17-405D-9D5E-74C48F6EA151}" presName="rootConnector" presStyleLbl="node4" presStyleIdx="6" presStyleCnt="14"/>
      <dgm:spPr/>
    </dgm:pt>
    <dgm:pt modelId="{27328ED8-E731-4DD3-A686-B7CDA6F5605D}" type="pres">
      <dgm:prSet presAssocID="{BED00773-BE17-405D-9D5E-74C48F6EA151}" presName="hierChild4" presStyleCnt="0"/>
      <dgm:spPr/>
    </dgm:pt>
    <dgm:pt modelId="{89145CAB-A782-4E5F-B315-93B0589AC505}" type="pres">
      <dgm:prSet presAssocID="{BED00773-BE17-405D-9D5E-74C48F6EA151}" presName="hierChild5" presStyleCnt="0"/>
      <dgm:spPr/>
    </dgm:pt>
    <dgm:pt modelId="{EB75453E-57FE-4BB1-BEB4-02B24A7C963F}" type="pres">
      <dgm:prSet presAssocID="{B62469FE-BECD-422E-9BB5-FE2447C5F42C}" presName="Name37" presStyleLbl="parChTrans1D4" presStyleIdx="7" presStyleCnt="14"/>
      <dgm:spPr/>
    </dgm:pt>
    <dgm:pt modelId="{2BC85EF7-797F-4684-8086-F09A965F2294}" type="pres">
      <dgm:prSet presAssocID="{535FA852-0E0C-478B-8030-20D1ABBE3B49}" presName="hierRoot2" presStyleCnt="0">
        <dgm:presLayoutVars>
          <dgm:hierBranch val="init"/>
        </dgm:presLayoutVars>
      </dgm:prSet>
      <dgm:spPr/>
    </dgm:pt>
    <dgm:pt modelId="{5E07B044-F703-4F64-9B8D-08E393428627}" type="pres">
      <dgm:prSet presAssocID="{535FA852-0E0C-478B-8030-20D1ABBE3B49}" presName="rootComposite" presStyleCnt="0"/>
      <dgm:spPr/>
    </dgm:pt>
    <dgm:pt modelId="{DC4684AC-8B8E-42D3-B9E6-45A942936004}" type="pres">
      <dgm:prSet presAssocID="{535FA852-0E0C-478B-8030-20D1ABBE3B49}" presName="rootText" presStyleLbl="node4" presStyleIdx="7" presStyleCnt="14">
        <dgm:presLayoutVars>
          <dgm:chPref val="3"/>
        </dgm:presLayoutVars>
      </dgm:prSet>
      <dgm:spPr/>
    </dgm:pt>
    <dgm:pt modelId="{68D68F60-AF6F-4B3E-82D5-17954218FD6B}" type="pres">
      <dgm:prSet presAssocID="{535FA852-0E0C-478B-8030-20D1ABBE3B49}" presName="rootConnector" presStyleLbl="node4" presStyleIdx="7" presStyleCnt="14"/>
      <dgm:spPr/>
    </dgm:pt>
    <dgm:pt modelId="{8B425527-0359-4466-967C-B63B2E2F43BF}" type="pres">
      <dgm:prSet presAssocID="{535FA852-0E0C-478B-8030-20D1ABBE3B49}" presName="hierChild4" presStyleCnt="0"/>
      <dgm:spPr/>
    </dgm:pt>
    <dgm:pt modelId="{EF0F4B2C-BC47-4CCA-8499-5A4917C9F4A3}" type="pres">
      <dgm:prSet presAssocID="{535FA852-0E0C-478B-8030-20D1ABBE3B49}" presName="hierChild5" presStyleCnt="0"/>
      <dgm:spPr/>
    </dgm:pt>
    <dgm:pt modelId="{D33C5E7B-666A-484E-918D-9760B178431D}" type="pres">
      <dgm:prSet presAssocID="{42726860-A050-4F79-83E0-F2260C11BF26}" presName="hierChild5" presStyleCnt="0"/>
      <dgm:spPr/>
    </dgm:pt>
    <dgm:pt modelId="{301CCCFD-7F56-478E-9D84-D04BD84AA39B}" type="pres">
      <dgm:prSet presAssocID="{71AA0C2F-247D-4B73-912F-7D34BBF9F609}" presName="hierChild7" presStyleCnt="0"/>
      <dgm:spPr/>
    </dgm:pt>
    <dgm:pt modelId="{3F65ED42-3149-4CDB-8A23-FD16B005E6AF}" type="pres">
      <dgm:prSet presAssocID="{07B65645-6D82-4738-B920-E374CEC73624}" presName="Name111" presStyleLbl="parChTrans1D2" presStyleIdx="1" presStyleCnt="2"/>
      <dgm:spPr/>
    </dgm:pt>
    <dgm:pt modelId="{6B19752D-CBE5-44D0-A451-45BB2642180E}" type="pres">
      <dgm:prSet presAssocID="{0F25DCD8-CD31-4494-907E-D1E7A423C575}" presName="hierRoot3" presStyleCnt="0">
        <dgm:presLayoutVars>
          <dgm:hierBranch val="init"/>
        </dgm:presLayoutVars>
      </dgm:prSet>
      <dgm:spPr/>
    </dgm:pt>
    <dgm:pt modelId="{0DD24131-325C-4A92-88EF-735EA600353B}" type="pres">
      <dgm:prSet presAssocID="{0F25DCD8-CD31-4494-907E-D1E7A423C575}" presName="rootComposite3" presStyleCnt="0"/>
      <dgm:spPr/>
    </dgm:pt>
    <dgm:pt modelId="{DF5286E4-0C46-406C-8294-DFE6B207B7AC}" type="pres">
      <dgm:prSet presAssocID="{0F25DCD8-CD31-4494-907E-D1E7A423C575}" presName="rootText3" presStyleLbl="asst1" presStyleIdx="1" presStyleCnt="2" custScaleX="223895" custScaleY="130209">
        <dgm:presLayoutVars>
          <dgm:chPref val="3"/>
        </dgm:presLayoutVars>
      </dgm:prSet>
      <dgm:spPr>
        <a:prstGeom prst="homePlate">
          <a:avLst/>
        </a:prstGeom>
      </dgm:spPr>
    </dgm:pt>
    <dgm:pt modelId="{9EA87969-F2C7-4793-9724-12D2728BA494}" type="pres">
      <dgm:prSet presAssocID="{0F25DCD8-CD31-4494-907E-D1E7A423C575}" presName="rootConnector3" presStyleLbl="asst1" presStyleIdx="1" presStyleCnt="2"/>
      <dgm:spPr/>
    </dgm:pt>
    <dgm:pt modelId="{2F799CE4-9350-4F5A-A85B-828767EABED7}" type="pres">
      <dgm:prSet presAssocID="{0F25DCD8-CD31-4494-907E-D1E7A423C575}" presName="hierChild6" presStyleCnt="0"/>
      <dgm:spPr/>
    </dgm:pt>
    <dgm:pt modelId="{B1463C2F-0E83-43E0-B205-7056032BB109}" type="pres">
      <dgm:prSet presAssocID="{7FBD3259-E7DB-4AC3-9FD4-C219981F457A}" presName="Name37" presStyleLbl="parChTrans1D3" presStyleIdx="2" presStyleCnt="4"/>
      <dgm:spPr/>
    </dgm:pt>
    <dgm:pt modelId="{05861CB7-485A-4188-BD30-851A7BFBA783}" type="pres">
      <dgm:prSet presAssocID="{71AB0D23-D342-4DC7-9C80-11235CA99F18}" presName="hierRoot2" presStyleCnt="0">
        <dgm:presLayoutVars>
          <dgm:hierBranch val="init"/>
        </dgm:presLayoutVars>
      </dgm:prSet>
      <dgm:spPr/>
    </dgm:pt>
    <dgm:pt modelId="{65FC8AE1-F00D-4F42-92FC-0872414C5E25}" type="pres">
      <dgm:prSet presAssocID="{71AB0D23-D342-4DC7-9C80-11235CA99F18}" presName="rootComposite" presStyleCnt="0"/>
      <dgm:spPr/>
    </dgm:pt>
    <dgm:pt modelId="{D9EB83A7-B8BE-42E1-8823-44B73FEB3C9D}" type="pres">
      <dgm:prSet presAssocID="{71AB0D23-D342-4DC7-9C80-11235CA99F18}" presName="rootText" presStyleLbl="node3" presStyleIdx="2" presStyleCnt="4">
        <dgm:presLayoutVars>
          <dgm:chPref val="3"/>
        </dgm:presLayoutVars>
      </dgm:prSet>
      <dgm:spPr/>
    </dgm:pt>
    <dgm:pt modelId="{95FC7AE0-3F7E-4015-82D8-5770C53BBF16}" type="pres">
      <dgm:prSet presAssocID="{71AB0D23-D342-4DC7-9C80-11235CA99F18}" presName="rootConnector" presStyleLbl="node3" presStyleIdx="2" presStyleCnt="4"/>
      <dgm:spPr/>
    </dgm:pt>
    <dgm:pt modelId="{EF2D7092-83AF-4996-A9FA-1CF219D2209D}" type="pres">
      <dgm:prSet presAssocID="{71AB0D23-D342-4DC7-9C80-11235CA99F18}" presName="hierChild4" presStyleCnt="0"/>
      <dgm:spPr/>
    </dgm:pt>
    <dgm:pt modelId="{14170DED-5D6A-4863-98CD-3BA1BA56FA6E}" type="pres">
      <dgm:prSet presAssocID="{D69379DA-51B2-4EB2-957B-00ECD5A3A1E7}" presName="Name37" presStyleLbl="parChTrans1D4" presStyleIdx="8" presStyleCnt="14"/>
      <dgm:spPr/>
    </dgm:pt>
    <dgm:pt modelId="{263742AB-1E6D-48EC-874D-FDE614271475}" type="pres">
      <dgm:prSet presAssocID="{127A12E1-74BE-48B9-A1D4-FE352E29ED39}" presName="hierRoot2" presStyleCnt="0">
        <dgm:presLayoutVars>
          <dgm:hierBranch val="init"/>
        </dgm:presLayoutVars>
      </dgm:prSet>
      <dgm:spPr/>
    </dgm:pt>
    <dgm:pt modelId="{D6FC20D2-3B75-48F1-8CD5-05E7E82D23E7}" type="pres">
      <dgm:prSet presAssocID="{127A12E1-74BE-48B9-A1D4-FE352E29ED39}" presName="rootComposite" presStyleCnt="0"/>
      <dgm:spPr/>
    </dgm:pt>
    <dgm:pt modelId="{BC5F9852-A2FF-4DA8-A8CF-9CF93EF9D969}" type="pres">
      <dgm:prSet presAssocID="{127A12E1-74BE-48B9-A1D4-FE352E29ED39}" presName="rootText" presStyleLbl="node4" presStyleIdx="8" presStyleCnt="14">
        <dgm:presLayoutVars>
          <dgm:chPref val="3"/>
        </dgm:presLayoutVars>
      </dgm:prSet>
      <dgm:spPr/>
    </dgm:pt>
    <dgm:pt modelId="{11C93B2F-2AA7-425D-A03F-853E8CE5E76E}" type="pres">
      <dgm:prSet presAssocID="{127A12E1-74BE-48B9-A1D4-FE352E29ED39}" presName="rootConnector" presStyleLbl="node4" presStyleIdx="8" presStyleCnt="14"/>
      <dgm:spPr/>
    </dgm:pt>
    <dgm:pt modelId="{FCDC9120-7A0C-4A69-8972-607EE2D8F9BB}" type="pres">
      <dgm:prSet presAssocID="{127A12E1-74BE-48B9-A1D4-FE352E29ED39}" presName="hierChild4" presStyleCnt="0"/>
      <dgm:spPr/>
    </dgm:pt>
    <dgm:pt modelId="{66FB1407-8487-4E17-A8E1-3D458DFECEA1}" type="pres">
      <dgm:prSet presAssocID="{127A12E1-74BE-48B9-A1D4-FE352E29ED39}" presName="hierChild5" presStyleCnt="0"/>
      <dgm:spPr/>
    </dgm:pt>
    <dgm:pt modelId="{814D0A2E-B016-4636-9940-34DA8984BC06}" type="pres">
      <dgm:prSet presAssocID="{A5079984-1410-47D9-AEEE-91972F9ED984}" presName="Name37" presStyleLbl="parChTrans1D4" presStyleIdx="9" presStyleCnt="14"/>
      <dgm:spPr/>
    </dgm:pt>
    <dgm:pt modelId="{D47EC14B-02EC-4986-83A1-92F5C2347952}" type="pres">
      <dgm:prSet presAssocID="{673A7DA5-1B5E-4114-A2FC-B2EE0693A4B3}" presName="hierRoot2" presStyleCnt="0">
        <dgm:presLayoutVars>
          <dgm:hierBranch val="init"/>
        </dgm:presLayoutVars>
      </dgm:prSet>
      <dgm:spPr/>
    </dgm:pt>
    <dgm:pt modelId="{5A8A9A0A-0A56-4893-AD0D-483A73D9FC5D}" type="pres">
      <dgm:prSet presAssocID="{673A7DA5-1B5E-4114-A2FC-B2EE0693A4B3}" presName="rootComposite" presStyleCnt="0"/>
      <dgm:spPr/>
    </dgm:pt>
    <dgm:pt modelId="{83036FF6-4355-4D4F-84A8-265D0354DA59}" type="pres">
      <dgm:prSet presAssocID="{673A7DA5-1B5E-4114-A2FC-B2EE0693A4B3}" presName="rootText" presStyleLbl="node4" presStyleIdx="9" presStyleCnt="14">
        <dgm:presLayoutVars>
          <dgm:chPref val="3"/>
        </dgm:presLayoutVars>
      </dgm:prSet>
      <dgm:spPr/>
    </dgm:pt>
    <dgm:pt modelId="{B2884A34-5EE8-4AE5-A323-F083B4840979}" type="pres">
      <dgm:prSet presAssocID="{673A7DA5-1B5E-4114-A2FC-B2EE0693A4B3}" presName="rootConnector" presStyleLbl="node4" presStyleIdx="9" presStyleCnt="14"/>
      <dgm:spPr/>
    </dgm:pt>
    <dgm:pt modelId="{EC2F0F03-1914-4EAF-B7A2-AA2825D1556D}" type="pres">
      <dgm:prSet presAssocID="{673A7DA5-1B5E-4114-A2FC-B2EE0693A4B3}" presName="hierChild4" presStyleCnt="0"/>
      <dgm:spPr/>
    </dgm:pt>
    <dgm:pt modelId="{56C816FC-6AE6-48F9-A0EF-397986566613}" type="pres">
      <dgm:prSet presAssocID="{673A7DA5-1B5E-4114-A2FC-B2EE0693A4B3}" presName="hierChild5" presStyleCnt="0"/>
      <dgm:spPr/>
    </dgm:pt>
    <dgm:pt modelId="{AA332903-ABB5-4F05-8A23-C1134C22B2BD}" type="pres">
      <dgm:prSet presAssocID="{2EB2F436-8859-4297-9370-F51D05BFD1F3}" presName="Name37" presStyleLbl="parChTrans1D4" presStyleIdx="10" presStyleCnt="14"/>
      <dgm:spPr/>
    </dgm:pt>
    <dgm:pt modelId="{8E37125A-40AC-438B-ACCD-1D1FEDA82DE1}" type="pres">
      <dgm:prSet presAssocID="{37AF1649-57FD-4EDF-9040-BB2DBEAD90F4}" presName="hierRoot2" presStyleCnt="0">
        <dgm:presLayoutVars>
          <dgm:hierBranch val="init"/>
        </dgm:presLayoutVars>
      </dgm:prSet>
      <dgm:spPr/>
    </dgm:pt>
    <dgm:pt modelId="{B557D66F-6231-4694-82FA-80CC100436F9}" type="pres">
      <dgm:prSet presAssocID="{37AF1649-57FD-4EDF-9040-BB2DBEAD90F4}" presName="rootComposite" presStyleCnt="0"/>
      <dgm:spPr/>
    </dgm:pt>
    <dgm:pt modelId="{6880E3A9-9822-4EFE-8C66-38AC8B3833E1}" type="pres">
      <dgm:prSet presAssocID="{37AF1649-57FD-4EDF-9040-BB2DBEAD90F4}" presName="rootText" presStyleLbl="node4" presStyleIdx="10" presStyleCnt="14">
        <dgm:presLayoutVars>
          <dgm:chPref val="3"/>
        </dgm:presLayoutVars>
      </dgm:prSet>
      <dgm:spPr/>
    </dgm:pt>
    <dgm:pt modelId="{25CDFFAC-4175-44CF-BFAB-8315613BDA2D}" type="pres">
      <dgm:prSet presAssocID="{37AF1649-57FD-4EDF-9040-BB2DBEAD90F4}" presName="rootConnector" presStyleLbl="node4" presStyleIdx="10" presStyleCnt="14"/>
      <dgm:spPr/>
    </dgm:pt>
    <dgm:pt modelId="{1B89EF79-1472-453A-9E1E-D91FE2EC1178}" type="pres">
      <dgm:prSet presAssocID="{37AF1649-57FD-4EDF-9040-BB2DBEAD90F4}" presName="hierChild4" presStyleCnt="0"/>
      <dgm:spPr/>
    </dgm:pt>
    <dgm:pt modelId="{07F3065A-5B35-4C6A-8CC5-AEA6A8F6D62B}" type="pres">
      <dgm:prSet presAssocID="{37AF1649-57FD-4EDF-9040-BB2DBEAD90F4}" presName="hierChild5" presStyleCnt="0"/>
      <dgm:spPr/>
    </dgm:pt>
    <dgm:pt modelId="{A98CC5E2-7C81-4BA5-AE8F-7F1E3EA7D047}" type="pres">
      <dgm:prSet presAssocID="{71AB0D23-D342-4DC7-9C80-11235CA99F18}" presName="hierChild5" presStyleCnt="0"/>
      <dgm:spPr/>
    </dgm:pt>
    <dgm:pt modelId="{E299B5B0-DC3B-4F84-A6F8-B6F40C362676}" type="pres">
      <dgm:prSet presAssocID="{45675B92-01A1-4EBB-BE9B-45FF0DD2970D}" presName="Name37" presStyleLbl="parChTrans1D3" presStyleIdx="3" presStyleCnt="4"/>
      <dgm:spPr/>
    </dgm:pt>
    <dgm:pt modelId="{CC2285B1-45F0-4F43-B3D6-71253540E6FC}" type="pres">
      <dgm:prSet presAssocID="{529998B4-99A0-4BD5-8614-98839EC825A5}" presName="hierRoot2" presStyleCnt="0">
        <dgm:presLayoutVars>
          <dgm:hierBranch val="init"/>
        </dgm:presLayoutVars>
      </dgm:prSet>
      <dgm:spPr/>
    </dgm:pt>
    <dgm:pt modelId="{78EDA5D9-2845-4E18-917F-1CE294C8457D}" type="pres">
      <dgm:prSet presAssocID="{529998B4-99A0-4BD5-8614-98839EC825A5}" presName="rootComposite" presStyleCnt="0"/>
      <dgm:spPr/>
    </dgm:pt>
    <dgm:pt modelId="{77C953C7-5908-4466-A867-38A38D3C72BE}" type="pres">
      <dgm:prSet presAssocID="{529998B4-99A0-4BD5-8614-98839EC825A5}" presName="rootText" presStyleLbl="node3" presStyleIdx="3" presStyleCnt="4">
        <dgm:presLayoutVars>
          <dgm:chPref val="3"/>
        </dgm:presLayoutVars>
      </dgm:prSet>
      <dgm:spPr/>
    </dgm:pt>
    <dgm:pt modelId="{BDA181F4-6AC8-47AA-B4C4-0483181E2634}" type="pres">
      <dgm:prSet presAssocID="{529998B4-99A0-4BD5-8614-98839EC825A5}" presName="rootConnector" presStyleLbl="node3" presStyleIdx="3" presStyleCnt="4"/>
      <dgm:spPr/>
    </dgm:pt>
    <dgm:pt modelId="{D170EF55-0751-467C-BFFC-948292607C51}" type="pres">
      <dgm:prSet presAssocID="{529998B4-99A0-4BD5-8614-98839EC825A5}" presName="hierChild4" presStyleCnt="0"/>
      <dgm:spPr/>
    </dgm:pt>
    <dgm:pt modelId="{4F165476-B18A-4D58-8638-7A29267FB935}" type="pres">
      <dgm:prSet presAssocID="{BD79B3D3-6B65-4382-B013-BF7FC257FDE6}" presName="Name37" presStyleLbl="parChTrans1D4" presStyleIdx="11" presStyleCnt="14"/>
      <dgm:spPr/>
    </dgm:pt>
    <dgm:pt modelId="{E1350650-57DE-4E83-8DDE-1069A34BFEEE}" type="pres">
      <dgm:prSet presAssocID="{69216A88-05B0-45EC-8BA2-6371CE369BC0}" presName="hierRoot2" presStyleCnt="0">
        <dgm:presLayoutVars>
          <dgm:hierBranch val="init"/>
        </dgm:presLayoutVars>
      </dgm:prSet>
      <dgm:spPr/>
    </dgm:pt>
    <dgm:pt modelId="{0EBFB80D-BF98-4090-9D74-61FA10C38ED9}" type="pres">
      <dgm:prSet presAssocID="{69216A88-05B0-45EC-8BA2-6371CE369BC0}" presName="rootComposite" presStyleCnt="0"/>
      <dgm:spPr/>
    </dgm:pt>
    <dgm:pt modelId="{93CD91A9-CF6D-47EF-A3CD-A1E724E29A5C}" type="pres">
      <dgm:prSet presAssocID="{69216A88-05B0-45EC-8BA2-6371CE369BC0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76D459D-B957-4DE2-8935-8D818D4338A1}" type="pres">
      <dgm:prSet presAssocID="{69216A88-05B0-45EC-8BA2-6371CE369BC0}" presName="rootConnector" presStyleLbl="node4" presStyleIdx="11" presStyleCnt="14"/>
      <dgm:spPr/>
    </dgm:pt>
    <dgm:pt modelId="{0FBECB0B-2EA1-4C76-A930-68467A08A178}" type="pres">
      <dgm:prSet presAssocID="{69216A88-05B0-45EC-8BA2-6371CE369BC0}" presName="hierChild4" presStyleCnt="0"/>
      <dgm:spPr/>
    </dgm:pt>
    <dgm:pt modelId="{7ACB7A27-2292-4D4F-AF6A-D782EB5C8036}" type="pres">
      <dgm:prSet presAssocID="{69216A88-05B0-45EC-8BA2-6371CE369BC0}" presName="hierChild5" presStyleCnt="0"/>
      <dgm:spPr/>
    </dgm:pt>
    <dgm:pt modelId="{9F5C277A-66A1-43A6-9183-4143BCBDD8CE}" type="pres">
      <dgm:prSet presAssocID="{D6D6247B-A518-40E3-99F2-6907AA3DD2EF}" presName="Name37" presStyleLbl="parChTrans1D4" presStyleIdx="12" presStyleCnt="14"/>
      <dgm:spPr/>
    </dgm:pt>
    <dgm:pt modelId="{C669CC53-A1E5-4815-8538-5FFE894127F0}" type="pres">
      <dgm:prSet presAssocID="{003FC07F-282B-4852-96B3-CDC08D654D5D}" presName="hierRoot2" presStyleCnt="0">
        <dgm:presLayoutVars>
          <dgm:hierBranch val="init"/>
        </dgm:presLayoutVars>
      </dgm:prSet>
      <dgm:spPr/>
    </dgm:pt>
    <dgm:pt modelId="{E0A1A4FC-F80E-4951-8458-A18B03F76A58}" type="pres">
      <dgm:prSet presAssocID="{003FC07F-282B-4852-96B3-CDC08D654D5D}" presName="rootComposite" presStyleCnt="0"/>
      <dgm:spPr/>
    </dgm:pt>
    <dgm:pt modelId="{BBBC505F-F30E-4004-A5B6-3DCA4DF9228D}" type="pres">
      <dgm:prSet presAssocID="{003FC07F-282B-4852-96B3-CDC08D654D5D}" presName="rootText" presStyleLbl="node4" presStyleIdx="12" presStyleCnt="14" custLinFactNeighborX="7110" custLinFactNeighborY="-1752">
        <dgm:presLayoutVars>
          <dgm:chPref val="3"/>
        </dgm:presLayoutVars>
      </dgm:prSet>
      <dgm:spPr/>
    </dgm:pt>
    <dgm:pt modelId="{99DD6919-51C7-4E27-A60E-AF51AB4A949F}" type="pres">
      <dgm:prSet presAssocID="{003FC07F-282B-4852-96B3-CDC08D654D5D}" presName="rootConnector" presStyleLbl="node4" presStyleIdx="12" presStyleCnt="14"/>
      <dgm:spPr/>
    </dgm:pt>
    <dgm:pt modelId="{55653750-1CC9-4021-975D-C4100A2CA146}" type="pres">
      <dgm:prSet presAssocID="{003FC07F-282B-4852-96B3-CDC08D654D5D}" presName="hierChild4" presStyleCnt="0"/>
      <dgm:spPr/>
    </dgm:pt>
    <dgm:pt modelId="{219D206D-6EE8-4375-A7AB-A58A9285E143}" type="pres">
      <dgm:prSet presAssocID="{003FC07F-282B-4852-96B3-CDC08D654D5D}" presName="hierChild5" presStyleCnt="0"/>
      <dgm:spPr/>
    </dgm:pt>
    <dgm:pt modelId="{FBD8659A-D8A5-43D6-8256-E04135D40AF0}" type="pres">
      <dgm:prSet presAssocID="{7D799925-DFB6-4584-A142-A52409DD0409}" presName="Name37" presStyleLbl="parChTrans1D4" presStyleIdx="13" presStyleCnt="14"/>
      <dgm:spPr/>
    </dgm:pt>
    <dgm:pt modelId="{CC4C94C5-23A3-4837-B73B-7D904C4E7C42}" type="pres">
      <dgm:prSet presAssocID="{ABAE3BC2-65AD-43D3-B341-4E2FC1E1CD55}" presName="hierRoot2" presStyleCnt="0">
        <dgm:presLayoutVars>
          <dgm:hierBranch val="init"/>
        </dgm:presLayoutVars>
      </dgm:prSet>
      <dgm:spPr/>
    </dgm:pt>
    <dgm:pt modelId="{6F40FA52-3327-4561-9C90-B2B98DAD4505}" type="pres">
      <dgm:prSet presAssocID="{ABAE3BC2-65AD-43D3-B341-4E2FC1E1CD55}" presName="rootComposite" presStyleCnt="0"/>
      <dgm:spPr/>
    </dgm:pt>
    <dgm:pt modelId="{368F77F5-7215-4C8C-ADDE-991789765561}" type="pres">
      <dgm:prSet presAssocID="{ABAE3BC2-65AD-43D3-B341-4E2FC1E1CD55}" presName="rootText" presStyleLbl="node4" presStyleIdx="13" presStyleCnt="14">
        <dgm:presLayoutVars>
          <dgm:chPref val="3"/>
        </dgm:presLayoutVars>
      </dgm:prSet>
      <dgm:spPr/>
    </dgm:pt>
    <dgm:pt modelId="{7D122C32-7515-424C-8774-8DB2476D01FC}" type="pres">
      <dgm:prSet presAssocID="{ABAE3BC2-65AD-43D3-B341-4E2FC1E1CD55}" presName="rootConnector" presStyleLbl="node4" presStyleIdx="13" presStyleCnt="14"/>
      <dgm:spPr/>
    </dgm:pt>
    <dgm:pt modelId="{A189F5A9-E126-4A07-883D-3D32CF57D912}" type="pres">
      <dgm:prSet presAssocID="{ABAE3BC2-65AD-43D3-B341-4E2FC1E1CD55}" presName="hierChild4" presStyleCnt="0"/>
      <dgm:spPr/>
    </dgm:pt>
    <dgm:pt modelId="{223D5DF6-C95B-4860-B784-E4EA3C0A1A4F}" type="pres">
      <dgm:prSet presAssocID="{ABAE3BC2-65AD-43D3-B341-4E2FC1E1CD55}" presName="hierChild5" presStyleCnt="0"/>
      <dgm:spPr/>
    </dgm:pt>
    <dgm:pt modelId="{6151D24A-A3FB-4C78-AD97-EC00E38F84FE}" type="pres">
      <dgm:prSet presAssocID="{529998B4-99A0-4BD5-8614-98839EC825A5}" presName="hierChild5" presStyleCnt="0"/>
      <dgm:spPr/>
    </dgm:pt>
    <dgm:pt modelId="{A4310FCD-11C8-4BC5-A446-25D12AE11D83}" type="pres">
      <dgm:prSet presAssocID="{0F25DCD8-CD31-4494-907E-D1E7A423C575}" presName="hierChild7" presStyleCnt="0"/>
      <dgm:spPr/>
    </dgm:pt>
  </dgm:ptLst>
  <dgm:cxnLst>
    <dgm:cxn modelId="{A6B9EF25-4D07-485C-86F4-13FEBEBFEA25}" type="presOf" srcId="{42726860-A050-4F79-83E0-F2260C11BF26}" destId="{BD4A1546-C2AD-4BE6-82EA-43F239D6EF0E}" srcOrd="0" destOrd="0" presId="urn:microsoft.com/office/officeart/2005/8/layout/orgChart1"/>
    <dgm:cxn modelId="{3BEB0CF7-ACF1-497B-ADB1-F82FC1B94543}" type="presOf" srcId="{003FC07F-282B-4852-96B3-CDC08D654D5D}" destId="{99DD6919-51C7-4E27-A60E-AF51AB4A949F}" srcOrd="1" destOrd="0" presId="urn:microsoft.com/office/officeart/2005/8/layout/orgChart1"/>
    <dgm:cxn modelId="{DD675AE6-7A30-477D-A191-746BE2D947B6}" srcId="{E765C6EE-9415-4208-9B57-D81F0EA46279}" destId="{BF1FDC01-E4C6-4382-BC9D-9005CD98F725}" srcOrd="4" destOrd="0" parTransId="{C262D79E-3A2A-44B1-9CD3-FCD503A317B3}" sibTransId="{C365F00D-84E6-40F9-A4A2-1A08B62B0F11}"/>
    <dgm:cxn modelId="{26ED337D-2983-4CC8-B623-998CA18EE903}" srcId="{E765C6EE-9415-4208-9B57-D81F0EA46279}" destId="{1B195537-0E56-415C-A9A4-F904901F1F63}" srcOrd="3" destOrd="0" parTransId="{B8C94BFA-5C63-44CB-9A2A-A3DF3873F044}" sibTransId="{E3C784CF-0F8C-46B9-B94A-64D11F219DA1}"/>
    <dgm:cxn modelId="{4D315524-C0D0-4AB8-A467-22128901BC56}" srcId="{529998B4-99A0-4BD5-8614-98839EC825A5}" destId="{69216A88-05B0-45EC-8BA2-6371CE369BC0}" srcOrd="0" destOrd="0" parTransId="{BD79B3D3-6B65-4382-B013-BF7FC257FDE6}" sibTransId="{88BEADB6-140E-4E75-8328-1E147D29ED39}"/>
    <dgm:cxn modelId="{AE96480D-F44E-4F9B-BF85-6B726E9120D9}" srcId="{D7BA49AB-1755-43CA-9326-DEF3A1331F8C}" destId="{B80C7E33-11DF-49F1-ABCE-DA6685D86F14}" srcOrd="0" destOrd="0" parTransId="{DC17C069-B7F0-4D00-856D-0FA3875FEBC7}" sibTransId="{E8BE04BB-1EDF-4E7E-B482-31227A01AFCB}"/>
    <dgm:cxn modelId="{13D9B663-4DE2-4021-97F9-7160C6BC0942}" type="presOf" srcId="{71AB0D23-D342-4DC7-9C80-11235CA99F18}" destId="{95FC7AE0-3F7E-4015-82D8-5770C53BBF16}" srcOrd="1" destOrd="0" presId="urn:microsoft.com/office/officeart/2005/8/layout/orgChart1"/>
    <dgm:cxn modelId="{DC452BCB-1167-4B67-A13D-AEC98E0BD00A}" type="presOf" srcId="{ABAE3BC2-65AD-43D3-B341-4E2FC1E1CD55}" destId="{368F77F5-7215-4C8C-ADDE-991789765561}" srcOrd="0" destOrd="0" presId="urn:microsoft.com/office/officeart/2005/8/layout/orgChart1"/>
    <dgm:cxn modelId="{41052D56-873F-4CB7-BC2D-3D9509445D41}" type="presOf" srcId="{69216A88-05B0-45EC-8BA2-6371CE369BC0}" destId="{93CD91A9-CF6D-47EF-A3CD-A1E724E29A5C}" srcOrd="0" destOrd="0" presId="urn:microsoft.com/office/officeart/2005/8/layout/orgChart1"/>
    <dgm:cxn modelId="{1252610B-D95A-489B-A158-7FB8347A7EC5}" srcId="{71AA0C2F-247D-4B73-912F-7D34BBF9F609}" destId="{E765C6EE-9415-4208-9B57-D81F0EA46279}" srcOrd="0" destOrd="0" parTransId="{1BE9A7BB-5E44-4093-8776-C0B1BCB96151}" sibTransId="{73C13994-C8D2-4F85-8EA0-10E059112CC0}"/>
    <dgm:cxn modelId="{E6B69B58-5FFE-416D-BE08-FFC83F65EDD1}" type="presOf" srcId="{21719714-5508-4CF2-828C-135B561CE4E0}" destId="{C608FF31-DB6D-4D53-AB98-516BF3173286}" srcOrd="1" destOrd="0" presId="urn:microsoft.com/office/officeart/2005/8/layout/orgChart1"/>
    <dgm:cxn modelId="{8610DF56-B017-4C4B-B958-CBFF731F908F}" type="presOf" srcId="{40306E48-3E2B-4270-8982-3D3BAF0A585C}" destId="{F4A91EFD-D00D-4951-B124-9D9A40889C39}" srcOrd="0" destOrd="0" presId="urn:microsoft.com/office/officeart/2005/8/layout/orgChart1"/>
    <dgm:cxn modelId="{2716170B-3BFB-423C-B779-45A3B5C2E48B}" type="presOf" srcId="{37AF1649-57FD-4EDF-9040-BB2DBEAD90F4}" destId="{25CDFFAC-4175-44CF-BFAB-8315613BDA2D}" srcOrd="1" destOrd="0" presId="urn:microsoft.com/office/officeart/2005/8/layout/orgChart1"/>
    <dgm:cxn modelId="{F39ED427-6653-48D7-BDBF-79921BC09835}" type="presOf" srcId="{0F25DCD8-CD31-4494-907E-D1E7A423C575}" destId="{DF5286E4-0C46-406C-8294-DFE6B207B7AC}" srcOrd="0" destOrd="0" presId="urn:microsoft.com/office/officeart/2005/8/layout/orgChart1"/>
    <dgm:cxn modelId="{7501F7D9-121B-49E8-AC9F-AB718EF36D31}" type="presOf" srcId="{B62469FE-BECD-422E-9BB5-FE2447C5F42C}" destId="{EB75453E-57FE-4BB1-BEB4-02B24A7C963F}" srcOrd="0" destOrd="0" presId="urn:microsoft.com/office/officeart/2005/8/layout/orgChart1"/>
    <dgm:cxn modelId="{10BDEAB0-1382-4412-852D-009FE6D81D03}" type="presOf" srcId="{003FC07F-282B-4852-96B3-CDC08D654D5D}" destId="{BBBC505F-F30E-4004-A5B6-3DCA4DF9228D}" srcOrd="0" destOrd="0" presId="urn:microsoft.com/office/officeart/2005/8/layout/orgChart1"/>
    <dgm:cxn modelId="{B52BC9C1-7C1C-4004-9A0A-9A74B8906A31}" type="presOf" srcId="{92B494F4-D4FF-4C5F-94EF-EBCEE04AED6E}" destId="{2F818492-5596-42C6-8C86-0E516C573CA2}" srcOrd="0" destOrd="0" presId="urn:microsoft.com/office/officeart/2005/8/layout/orgChart1"/>
    <dgm:cxn modelId="{0B8BE93F-676B-43A6-870D-7E088358795A}" type="presOf" srcId="{C18AB40A-A12F-4361-B76B-1AAF122846E8}" destId="{56AF2D88-F60B-44E2-86E1-563316E3B818}" srcOrd="0" destOrd="0" presId="urn:microsoft.com/office/officeart/2005/8/layout/orgChart1"/>
    <dgm:cxn modelId="{6753793D-4ABE-4122-AF9A-973232FDB4BE}" type="presOf" srcId="{B80C7E33-11DF-49F1-ABCE-DA6685D86F14}" destId="{AA0DA70E-3098-48B9-86C0-D3560FCE9D89}" srcOrd="1" destOrd="0" presId="urn:microsoft.com/office/officeart/2005/8/layout/orgChart1"/>
    <dgm:cxn modelId="{CE9F1852-4A8E-4EE1-8DD6-1A4309E515EB}" srcId="{71AB0D23-D342-4DC7-9C80-11235CA99F18}" destId="{673A7DA5-1B5E-4114-A2FC-B2EE0693A4B3}" srcOrd="1" destOrd="0" parTransId="{A5079984-1410-47D9-AEEE-91972F9ED984}" sibTransId="{35A85AEF-4F56-4A50-A158-DAAD5204B9B0}"/>
    <dgm:cxn modelId="{E1E353E7-78C8-4013-BA95-DB9D6454D52E}" srcId="{71AB0D23-D342-4DC7-9C80-11235CA99F18}" destId="{37AF1649-57FD-4EDF-9040-BB2DBEAD90F4}" srcOrd="2" destOrd="0" parTransId="{2EB2F436-8859-4297-9370-F51D05BFD1F3}" sibTransId="{4319B2CE-899B-4FD7-B1BF-FE758FECAE32}"/>
    <dgm:cxn modelId="{53C92A0D-F6B7-4952-9261-BFCCFEA2EB47}" type="presOf" srcId="{E765C6EE-9415-4208-9B57-D81F0EA46279}" destId="{74F49A04-C89A-49C9-B398-054F841AA9C0}" srcOrd="1" destOrd="0" presId="urn:microsoft.com/office/officeart/2005/8/layout/orgChart1"/>
    <dgm:cxn modelId="{EB8D1C9C-AC02-4932-9A48-5EB7C4753086}" type="presOf" srcId="{DC88E5F9-6FF9-43DB-98EF-523D5F393EF7}" destId="{F1B1AAFC-CECD-407F-82FB-0A7A90E0D451}" srcOrd="0" destOrd="0" presId="urn:microsoft.com/office/officeart/2005/8/layout/orgChart1"/>
    <dgm:cxn modelId="{9CEDD8A6-72DB-4118-86E9-27E6D81672DC}" type="presOf" srcId="{0F25DCD8-CD31-4494-907E-D1E7A423C575}" destId="{9EA87969-F2C7-4793-9724-12D2728BA494}" srcOrd="1" destOrd="0" presId="urn:microsoft.com/office/officeart/2005/8/layout/orgChart1"/>
    <dgm:cxn modelId="{D20F2280-83BC-4E33-B44B-D40E4D9B531E}" type="presOf" srcId="{2EB2F436-8859-4297-9370-F51D05BFD1F3}" destId="{AA332903-ABB5-4F05-8A23-C1134C22B2BD}" srcOrd="0" destOrd="0" presId="urn:microsoft.com/office/officeart/2005/8/layout/orgChart1"/>
    <dgm:cxn modelId="{9B5AA4D3-0117-48D0-A41C-23650742EE1E}" srcId="{B80C7E33-11DF-49F1-ABCE-DA6685D86F14}" destId="{0F25DCD8-CD31-4494-907E-D1E7A423C575}" srcOrd="1" destOrd="0" parTransId="{07B65645-6D82-4738-B920-E374CEC73624}" sibTransId="{B057373B-D36C-46D3-B842-F8DB05A50C99}"/>
    <dgm:cxn modelId="{11D09B02-E65A-41FC-834A-2A2180099481}" type="presOf" srcId="{ABAE3BC2-65AD-43D3-B341-4E2FC1E1CD55}" destId="{7D122C32-7515-424C-8774-8DB2476D01FC}" srcOrd="1" destOrd="0" presId="urn:microsoft.com/office/officeart/2005/8/layout/orgChart1"/>
    <dgm:cxn modelId="{9F0A75C1-A2F7-448B-9775-D7DF7ABF2497}" type="presOf" srcId="{D7BA49AB-1755-43CA-9326-DEF3A1331F8C}" destId="{ED5146A6-41B2-4C17-A8BB-E0A4A0A87E63}" srcOrd="0" destOrd="0" presId="urn:microsoft.com/office/officeart/2005/8/layout/orgChart1"/>
    <dgm:cxn modelId="{D1E3F3BE-A4FF-439D-8018-8C882487EF5D}" type="presOf" srcId="{C262D79E-3A2A-44B1-9CD3-FCD503A317B3}" destId="{5651938B-056A-470D-BC48-C31F516FD93C}" srcOrd="0" destOrd="0" presId="urn:microsoft.com/office/officeart/2005/8/layout/orgChart1"/>
    <dgm:cxn modelId="{46EE1E21-C705-4CA8-9859-32AACAC92486}" type="presOf" srcId="{42726860-A050-4F79-83E0-F2260C11BF26}" destId="{9126F009-9157-4B75-8331-5C3A44F29462}" srcOrd="1" destOrd="0" presId="urn:microsoft.com/office/officeart/2005/8/layout/orgChart1"/>
    <dgm:cxn modelId="{93F147AB-4FD4-43BB-9709-DDE02E5B051A}" type="presOf" srcId="{B8C94BFA-5C63-44CB-9A2A-A3DF3873F044}" destId="{9C1ADAB3-15E5-409F-975C-6259DBF5DA92}" srcOrd="0" destOrd="0" presId="urn:microsoft.com/office/officeart/2005/8/layout/orgChart1"/>
    <dgm:cxn modelId="{E274EA8E-F8CB-4856-B46C-80CB5FF0ECF9}" srcId="{E765C6EE-9415-4208-9B57-D81F0EA46279}" destId="{21719714-5508-4CF2-828C-135B561CE4E0}" srcOrd="0" destOrd="0" parTransId="{B5ACD9B6-B902-480A-94FB-5C791B7D6653}" sibTransId="{2B7A51C3-357A-4F3D-A8F7-6CEE98427591}"/>
    <dgm:cxn modelId="{68C53BBA-54CE-4B62-AB14-E35346B8122A}" type="presOf" srcId="{673A7DA5-1B5E-4114-A2FC-B2EE0693A4B3}" destId="{B2884A34-5EE8-4AE5-A323-F083B4840979}" srcOrd="1" destOrd="0" presId="urn:microsoft.com/office/officeart/2005/8/layout/orgChart1"/>
    <dgm:cxn modelId="{B642CC11-8727-4F3C-AE33-9DCB43956D01}" srcId="{529998B4-99A0-4BD5-8614-98839EC825A5}" destId="{ABAE3BC2-65AD-43D3-B341-4E2FC1E1CD55}" srcOrd="2" destOrd="0" parTransId="{7D799925-DFB6-4584-A142-A52409DD0409}" sibTransId="{27B6BB7E-D4F8-409F-B621-DD02978AFD32}"/>
    <dgm:cxn modelId="{B359D70D-9F68-45DF-B650-D0E08C69B6B3}" type="presOf" srcId="{BED00773-BE17-405D-9D5E-74C48F6EA151}" destId="{9AC9EB9E-9F92-4168-A1BB-94F284C1FD5C}" srcOrd="0" destOrd="0" presId="urn:microsoft.com/office/officeart/2005/8/layout/orgChart1"/>
    <dgm:cxn modelId="{08C6077F-1561-4416-B4D2-572F8616104D}" type="presOf" srcId="{BF1FDC01-E4C6-4382-BC9D-9005CD98F725}" destId="{51BB80B4-80B7-4289-9510-C8D7D4A9E3D8}" srcOrd="1" destOrd="0" presId="urn:microsoft.com/office/officeart/2005/8/layout/orgChart1"/>
    <dgm:cxn modelId="{95722512-728B-4B3F-A2FD-DBE7DFA84151}" srcId="{42726860-A050-4F79-83E0-F2260C11BF26}" destId="{535FA852-0E0C-478B-8030-20D1ABBE3B49}" srcOrd="2" destOrd="0" parTransId="{B62469FE-BECD-422E-9BB5-FE2447C5F42C}" sibTransId="{53B5820E-F7BA-430F-8E76-D622B0A49B9E}"/>
    <dgm:cxn modelId="{D4A3D458-80D1-4C28-8BB9-DF6A949DF268}" type="presOf" srcId="{69216A88-05B0-45EC-8BA2-6371CE369BC0}" destId="{376D459D-B957-4DE2-8935-8D818D4338A1}" srcOrd="1" destOrd="0" presId="urn:microsoft.com/office/officeart/2005/8/layout/orgChart1"/>
    <dgm:cxn modelId="{58BF54DA-00FF-4DED-B76C-BD47E1E9E770}" srcId="{71AB0D23-D342-4DC7-9C80-11235CA99F18}" destId="{127A12E1-74BE-48B9-A1D4-FE352E29ED39}" srcOrd="0" destOrd="0" parTransId="{D69379DA-51B2-4EB2-957B-00ECD5A3A1E7}" sibTransId="{B5A46EBB-E0FB-442F-A5B8-9DC5B661E708}"/>
    <dgm:cxn modelId="{13A11A62-93F6-485F-A736-16697FD53439}" type="presOf" srcId="{1B195537-0E56-415C-A9A4-F904901F1F63}" destId="{D8A930C4-759B-484D-ACE3-69866325D5D2}" srcOrd="1" destOrd="0" presId="urn:microsoft.com/office/officeart/2005/8/layout/orgChart1"/>
    <dgm:cxn modelId="{14C8AE18-B293-415D-B128-EA74B95AB832}" type="presOf" srcId="{D6D6247B-A518-40E3-99F2-6907AA3DD2EF}" destId="{9F5C277A-66A1-43A6-9183-4143BCBDD8CE}" srcOrd="0" destOrd="0" presId="urn:microsoft.com/office/officeart/2005/8/layout/orgChart1"/>
    <dgm:cxn modelId="{0AB6EAAE-1B15-4D73-B992-2620062DDA27}" srcId="{529998B4-99A0-4BD5-8614-98839EC825A5}" destId="{003FC07F-282B-4852-96B3-CDC08D654D5D}" srcOrd="1" destOrd="0" parTransId="{D6D6247B-A518-40E3-99F2-6907AA3DD2EF}" sibTransId="{DD67D67C-E83A-4637-9DBC-849481120A2F}"/>
    <dgm:cxn modelId="{197586B7-92A8-49AB-90C1-98EFAD5B9CEF}" srcId="{42726860-A050-4F79-83E0-F2260C11BF26}" destId="{92B494F4-D4FF-4C5F-94EF-EBCEE04AED6E}" srcOrd="0" destOrd="0" parTransId="{E8E55A08-62F1-4B68-8883-9C2360432168}" sibTransId="{0BAAC94E-8273-4836-8D10-8855E8F535FA}"/>
    <dgm:cxn modelId="{881EBEFC-1EB7-4877-8C18-C87B61434FC1}" type="presOf" srcId="{45675B92-01A1-4EBB-BE9B-45FF0DD2970D}" destId="{E299B5B0-DC3B-4F84-A6F8-B6F40C362676}" srcOrd="0" destOrd="0" presId="urn:microsoft.com/office/officeart/2005/8/layout/orgChart1"/>
    <dgm:cxn modelId="{1E2E515D-1301-486E-8CAF-AEF8944578F5}" type="presOf" srcId="{127A12E1-74BE-48B9-A1D4-FE352E29ED39}" destId="{11C93B2F-2AA7-425D-A03F-853E8CE5E76E}" srcOrd="1" destOrd="0" presId="urn:microsoft.com/office/officeart/2005/8/layout/orgChart1"/>
    <dgm:cxn modelId="{8C0F46E2-6228-428C-8089-381258AA6989}" type="presOf" srcId="{1BE9A7BB-5E44-4093-8776-C0B1BCB96151}" destId="{7357D6D7-28A2-454C-B2B8-440E0FE6878E}" srcOrd="0" destOrd="0" presId="urn:microsoft.com/office/officeart/2005/8/layout/orgChart1"/>
    <dgm:cxn modelId="{933ABACE-2293-450C-8E15-6E7C47A82A2D}" type="presOf" srcId="{1B195537-0E56-415C-A9A4-F904901F1F63}" destId="{2A40C098-CEAB-4AD5-89F0-364C87F0B4B6}" srcOrd="0" destOrd="0" presId="urn:microsoft.com/office/officeart/2005/8/layout/orgChart1"/>
    <dgm:cxn modelId="{33910B76-6E83-4F78-9B1E-C04BF59F1509}" type="presOf" srcId="{7A5C7C0F-0A80-4DD9-AA88-39BFF9035A17}" destId="{A7CAC76C-4E3D-4DF2-BAF5-7A44AC60CF11}" srcOrd="0" destOrd="0" presId="urn:microsoft.com/office/officeart/2005/8/layout/orgChart1"/>
    <dgm:cxn modelId="{3A7E4A9C-9D55-421B-85C6-0FD2B6E5883D}" type="presOf" srcId="{BD79B3D3-6B65-4382-B013-BF7FC257FDE6}" destId="{4F165476-B18A-4D58-8638-7A29267FB935}" srcOrd="0" destOrd="0" presId="urn:microsoft.com/office/officeart/2005/8/layout/orgChart1"/>
    <dgm:cxn modelId="{347C5F64-3AEF-473D-80BB-A2E850EDE62F}" srcId="{71AA0C2F-247D-4B73-912F-7D34BBF9F609}" destId="{42726860-A050-4F79-83E0-F2260C11BF26}" srcOrd="1" destOrd="0" parTransId="{40306E48-3E2B-4270-8982-3D3BAF0A585C}" sibTransId="{0F83959E-C05E-45F5-A12C-2E7A192CDCDA}"/>
    <dgm:cxn modelId="{8CDCA795-1C3E-4F1E-954E-C12255E94915}" type="presOf" srcId="{C18AB40A-A12F-4361-B76B-1AAF122846E8}" destId="{C7E3458A-CB7E-450A-A627-F7D4D5FE1F69}" srcOrd="1" destOrd="0" presId="urn:microsoft.com/office/officeart/2005/8/layout/orgChart1"/>
    <dgm:cxn modelId="{A025C05C-2F27-4765-A704-36212F24A6A1}" type="presOf" srcId="{37AF1649-57FD-4EDF-9040-BB2DBEAD90F4}" destId="{6880E3A9-9822-4EFE-8C66-38AC8B3833E1}" srcOrd="0" destOrd="0" presId="urn:microsoft.com/office/officeart/2005/8/layout/orgChart1"/>
    <dgm:cxn modelId="{E53D7B03-79A1-4B9A-AB1F-43C4ADE20E35}" type="presOf" srcId="{E8E55A08-62F1-4B68-8883-9C2360432168}" destId="{FE5B34AA-B842-4235-B651-DB6DDA1A9B89}" srcOrd="0" destOrd="0" presId="urn:microsoft.com/office/officeart/2005/8/layout/orgChart1"/>
    <dgm:cxn modelId="{C35891D3-4F57-4029-B4AD-09932CBDD793}" srcId="{E765C6EE-9415-4208-9B57-D81F0EA46279}" destId="{607B65CD-5C7E-4FBC-BA55-13F9EC015196}" srcOrd="2" destOrd="0" parTransId="{DC88E5F9-6FF9-43DB-98EF-523D5F393EF7}" sibTransId="{8CA193C2-E8B2-45F8-AA5E-F6CD5E273C96}"/>
    <dgm:cxn modelId="{3216376F-A5AC-4C37-97B5-C1CB4BAF574D}" type="presOf" srcId="{A5079984-1410-47D9-AEEE-91972F9ED984}" destId="{814D0A2E-B016-4636-9940-34DA8984BC06}" srcOrd="0" destOrd="0" presId="urn:microsoft.com/office/officeart/2005/8/layout/orgChart1"/>
    <dgm:cxn modelId="{00498B94-796B-43DA-B555-CC8A2036AE33}" type="presOf" srcId="{19859682-4A78-4EAB-BF18-9F5C28F3D300}" destId="{17CB425A-B4E8-44BC-9655-3486FD1664A8}" srcOrd="0" destOrd="0" presId="urn:microsoft.com/office/officeart/2005/8/layout/orgChart1"/>
    <dgm:cxn modelId="{F5D45DA4-6EC1-44AD-B0F8-10B5A5257E61}" type="presOf" srcId="{71AA0C2F-247D-4B73-912F-7D34BBF9F609}" destId="{C1A7D063-758B-48E2-A0A6-1729CC40EBAB}" srcOrd="1" destOrd="0" presId="urn:microsoft.com/office/officeart/2005/8/layout/orgChart1"/>
    <dgm:cxn modelId="{5EFA4299-2C95-4B30-9DE1-39F2742C8BAA}" type="presOf" srcId="{D69379DA-51B2-4EB2-957B-00ECD5A3A1E7}" destId="{14170DED-5D6A-4863-98CD-3BA1BA56FA6E}" srcOrd="0" destOrd="0" presId="urn:microsoft.com/office/officeart/2005/8/layout/orgChart1"/>
    <dgm:cxn modelId="{D9D2FD9A-14AB-4775-BC4E-25E3A2FFF9C5}" srcId="{0F25DCD8-CD31-4494-907E-D1E7A423C575}" destId="{529998B4-99A0-4BD5-8614-98839EC825A5}" srcOrd="1" destOrd="0" parTransId="{45675B92-01A1-4EBB-BE9B-45FF0DD2970D}" sibTransId="{B0FC0597-157C-46A2-87B2-4AEE7071685D}"/>
    <dgm:cxn modelId="{2E57EE52-74F0-488A-99D8-0F0B807B4065}" type="presOf" srcId="{607B65CD-5C7E-4FBC-BA55-13F9EC015196}" destId="{F5429FF4-9DB5-46FB-8E41-2FA90511AD5E}" srcOrd="0" destOrd="0" presId="urn:microsoft.com/office/officeart/2005/8/layout/orgChart1"/>
    <dgm:cxn modelId="{3E74F652-AD08-4022-ADD2-8761FF57D5E8}" type="presOf" srcId="{07B65645-6D82-4738-B920-E374CEC73624}" destId="{3F65ED42-3149-4CDB-8A23-FD16B005E6AF}" srcOrd="0" destOrd="0" presId="urn:microsoft.com/office/officeart/2005/8/layout/orgChart1"/>
    <dgm:cxn modelId="{2110E417-27FD-48E5-BC6B-A20DC8BF4962}" type="presOf" srcId="{BF1FDC01-E4C6-4382-BC9D-9005CD98F725}" destId="{87CE9E26-8855-4A3E-AB1B-91E10A40C811}" srcOrd="0" destOrd="0" presId="urn:microsoft.com/office/officeart/2005/8/layout/orgChart1"/>
    <dgm:cxn modelId="{41BB8022-44F6-4C33-82BA-57A7F318E104}" type="presOf" srcId="{127A12E1-74BE-48B9-A1D4-FE352E29ED39}" destId="{BC5F9852-A2FF-4DA8-A8CF-9CF93EF9D969}" srcOrd="0" destOrd="0" presId="urn:microsoft.com/office/officeart/2005/8/layout/orgChart1"/>
    <dgm:cxn modelId="{D185FC59-99F8-45F9-831D-64EB565A324E}" type="presOf" srcId="{535FA852-0E0C-478B-8030-20D1ABBE3B49}" destId="{68D68F60-AF6F-4B3E-82D5-17954218FD6B}" srcOrd="1" destOrd="0" presId="urn:microsoft.com/office/officeart/2005/8/layout/orgChart1"/>
    <dgm:cxn modelId="{11C4B425-1FC6-433B-BC6F-9D8EB95CCC51}" type="presOf" srcId="{BED00773-BE17-405D-9D5E-74C48F6EA151}" destId="{CC5969BE-D5D1-4A39-A7AC-949C47C04878}" srcOrd="1" destOrd="0" presId="urn:microsoft.com/office/officeart/2005/8/layout/orgChart1"/>
    <dgm:cxn modelId="{BB40381E-B813-4946-8C37-5ABE43FA307F}" type="presOf" srcId="{673A7DA5-1B5E-4114-A2FC-B2EE0693A4B3}" destId="{83036FF6-4355-4D4F-84A8-265D0354DA59}" srcOrd="0" destOrd="0" presId="urn:microsoft.com/office/officeart/2005/8/layout/orgChart1"/>
    <dgm:cxn modelId="{D8F86769-ABF1-4507-BD1D-E08A5D22137E}" srcId="{B80C7E33-11DF-49F1-ABCE-DA6685D86F14}" destId="{71AA0C2F-247D-4B73-912F-7D34BBF9F609}" srcOrd="0" destOrd="0" parTransId="{19859682-4A78-4EAB-BF18-9F5C28F3D300}" sibTransId="{E6CFE85A-AF3F-4C3D-B562-186BFF1660CE}"/>
    <dgm:cxn modelId="{56D88E91-3D9A-4F75-8565-BF3F9210B554}" type="presOf" srcId="{529998B4-99A0-4BD5-8614-98839EC825A5}" destId="{77C953C7-5908-4466-A867-38A38D3C72BE}" srcOrd="0" destOrd="0" presId="urn:microsoft.com/office/officeart/2005/8/layout/orgChart1"/>
    <dgm:cxn modelId="{80496AA5-B2CA-4EB2-9D9D-7589902CD064}" srcId="{42726860-A050-4F79-83E0-F2260C11BF26}" destId="{BED00773-BE17-405D-9D5E-74C48F6EA151}" srcOrd="1" destOrd="0" parTransId="{958BACD7-798E-4F59-B7FE-12E8D7DF5301}" sibTransId="{D7DF6E8C-6040-4782-854E-01884C98A1DC}"/>
    <dgm:cxn modelId="{11C9FE46-D2E8-4315-BE7D-878DEC7F0368}" type="presOf" srcId="{535FA852-0E0C-478B-8030-20D1ABBE3B49}" destId="{DC4684AC-8B8E-42D3-B9E6-45A942936004}" srcOrd="0" destOrd="0" presId="urn:microsoft.com/office/officeart/2005/8/layout/orgChart1"/>
    <dgm:cxn modelId="{43225757-01E2-48CE-81B9-C1810CE88FB3}" type="presOf" srcId="{B5ACD9B6-B902-480A-94FB-5C791B7D6653}" destId="{3406EEB0-DE1E-416B-8DCC-03B6A6430DD4}" srcOrd="0" destOrd="0" presId="urn:microsoft.com/office/officeart/2005/8/layout/orgChart1"/>
    <dgm:cxn modelId="{4E06DB08-072D-4D7A-A306-848B1B4063CC}" type="presOf" srcId="{71AB0D23-D342-4DC7-9C80-11235CA99F18}" destId="{D9EB83A7-B8BE-42E1-8823-44B73FEB3C9D}" srcOrd="0" destOrd="0" presId="urn:microsoft.com/office/officeart/2005/8/layout/orgChart1"/>
    <dgm:cxn modelId="{9FA448E6-17FE-4C7F-8FA3-892AD19944B4}" type="presOf" srcId="{529998B4-99A0-4BD5-8614-98839EC825A5}" destId="{BDA181F4-6AC8-47AA-B4C4-0483181E2634}" srcOrd="1" destOrd="0" presId="urn:microsoft.com/office/officeart/2005/8/layout/orgChart1"/>
    <dgm:cxn modelId="{F0EA970D-5965-4217-BCC2-E80707B20D08}" type="presOf" srcId="{7D799925-DFB6-4584-A142-A52409DD0409}" destId="{FBD8659A-D8A5-43D6-8256-E04135D40AF0}" srcOrd="0" destOrd="0" presId="urn:microsoft.com/office/officeart/2005/8/layout/orgChart1"/>
    <dgm:cxn modelId="{8C8BF08E-2BF7-4A4A-B76B-6C2EBC04B619}" type="presOf" srcId="{958BACD7-798E-4F59-B7FE-12E8D7DF5301}" destId="{63D32068-0D18-44F6-9FF3-37F7EDD3E903}" srcOrd="0" destOrd="0" presId="urn:microsoft.com/office/officeart/2005/8/layout/orgChart1"/>
    <dgm:cxn modelId="{3E4732F5-FF38-4E2C-8D00-065CCE9F6D01}" srcId="{E765C6EE-9415-4208-9B57-D81F0EA46279}" destId="{C18AB40A-A12F-4361-B76B-1AAF122846E8}" srcOrd="1" destOrd="0" parTransId="{7A5C7C0F-0A80-4DD9-AA88-39BFF9035A17}" sibTransId="{1E6BCCF8-C9B7-48E5-B661-D5BBDDA0E3CA}"/>
    <dgm:cxn modelId="{3D74AD89-8F9B-4477-B4C7-035E0611BDB2}" srcId="{0F25DCD8-CD31-4494-907E-D1E7A423C575}" destId="{71AB0D23-D342-4DC7-9C80-11235CA99F18}" srcOrd="0" destOrd="0" parTransId="{7FBD3259-E7DB-4AC3-9FD4-C219981F457A}" sibTransId="{0C3028A1-5348-443D-8DC8-2D8516903626}"/>
    <dgm:cxn modelId="{10A77AE4-C82E-4988-B6B8-D44A3C157DCA}" type="presOf" srcId="{21719714-5508-4CF2-828C-135B561CE4E0}" destId="{476FA050-D149-49AC-B339-2394D371BC9D}" srcOrd="0" destOrd="0" presId="urn:microsoft.com/office/officeart/2005/8/layout/orgChart1"/>
    <dgm:cxn modelId="{9214FC38-B23F-4554-B5FB-1C20A860A97A}" type="presOf" srcId="{71AA0C2F-247D-4B73-912F-7D34BBF9F609}" destId="{495AD6F6-B0C2-44A6-B017-3C0677C14B68}" srcOrd="0" destOrd="0" presId="urn:microsoft.com/office/officeart/2005/8/layout/orgChart1"/>
    <dgm:cxn modelId="{2AC5B0E5-F212-43E9-9061-99DDEE050372}" type="presOf" srcId="{7FBD3259-E7DB-4AC3-9FD4-C219981F457A}" destId="{B1463C2F-0E83-43E0-B205-7056032BB109}" srcOrd="0" destOrd="0" presId="urn:microsoft.com/office/officeart/2005/8/layout/orgChart1"/>
    <dgm:cxn modelId="{234E7E3F-077D-41A5-AF03-6D7B7CE4B117}" type="presOf" srcId="{E765C6EE-9415-4208-9B57-D81F0EA46279}" destId="{FA9A61B7-054C-4742-B420-71CE90D37F20}" srcOrd="0" destOrd="0" presId="urn:microsoft.com/office/officeart/2005/8/layout/orgChart1"/>
    <dgm:cxn modelId="{0438E1EB-FAA4-4013-84A8-B3631764E8BA}" type="presOf" srcId="{92B494F4-D4FF-4C5F-94EF-EBCEE04AED6E}" destId="{0D847797-0F16-4983-8C84-22864E2B62EB}" srcOrd="1" destOrd="0" presId="urn:microsoft.com/office/officeart/2005/8/layout/orgChart1"/>
    <dgm:cxn modelId="{119C8555-5988-4C6E-A3C1-C457CBB4DD41}" type="presOf" srcId="{B80C7E33-11DF-49F1-ABCE-DA6685D86F14}" destId="{15A1FCD5-B024-4DA5-A0D8-A33F087099A3}" srcOrd="0" destOrd="0" presId="urn:microsoft.com/office/officeart/2005/8/layout/orgChart1"/>
    <dgm:cxn modelId="{5CBF9D06-BA05-4C4E-93B5-CEB909F862EE}" type="presOf" srcId="{607B65CD-5C7E-4FBC-BA55-13F9EC015196}" destId="{AEF709A1-DF0B-4764-9109-0C08AEDA1A4A}" srcOrd="1" destOrd="0" presId="urn:microsoft.com/office/officeart/2005/8/layout/orgChart1"/>
    <dgm:cxn modelId="{84249FA6-944D-4502-9441-ED7DC7D6FC21}" type="presParOf" srcId="{ED5146A6-41B2-4C17-A8BB-E0A4A0A87E63}" destId="{56DE4A38-DA87-4F2A-93E9-97AF40E925DB}" srcOrd="0" destOrd="0" presId="urn:microsoft.com/office/officeart/2005/8/layout/orgChart1"/>
    <dgm:cxn modelId="{259D4039-C0CD-4585-8FF5-6C9DB59C93DA}" type="presParOf" srcId="{56DE4A38-DA87-4F2A-93E9-97AF40E925DB}" destId="{E737816F-DF3A-41F6-A844-8EEEA5D7C9DF}" srcOrd="0" destOrd="0" presId="urn:microsoft.com/office/officeart/2005/8/layout/orgChart1"/>
    <dgm:cxn modelId="{1EEE1ECE-F8CE-4231-A5C2-D5262A519F7E}" type="presParOf" srcId="{E737816F-DF3A-41F6-A844-8EEEA5D7C9DF}" destId="{15A1FCD5-B024-4DA5-A0D8-A33F087099A3}" srcOrd="0" destOrd="0" presId="urn:microsoft.com/office/officeart/2005/8/layout/orgChart1"/>
    <dgm:cxn modelId="{D0CCC6F2-5416-46CA-8293-55BF380EF59C}" type="presParOf" srcId="{E737816F-DF3A-41F6-A844-8EEEA5D7C9DF}" destId="{AA0DA70E-3098-48B9-86C0-D3560FCE9D89}" srcOrd="1" destOrd="0" presId="urn:microsoft.com/office/officeart/2005/8/layout/orgChart1"/>
    <dgm:cxn modelId="{EC3E3351-EA7E-49FC-8E0F-7F2734ADC9D2}" type="presParOf" srcId="{56DE4A38-DA87-4F2A-93E9-97AF40E925DB}" destId="{86714098-0419-4683-834B-ECEA70DE0320}" srcOrd="1" destOrd="0" presId="urn:microsoft.com/office/officeart/2005/8/layout/orgChart1"/>
    <dgm:cxn modelId="{CED909D4-B831-4875-A6DF-7A9B8CCDFE27}" type="presParOf" srcId="{56DE4A38-DA87-4F2A-93E9-97AF40E925DB}" destId="{34575DB0-F7AF-4AC3-8133-CFD36FEFE98A}" srcOrd="2" destOrd="0" presId="urn:microsoft.com/office/officeart/2005/8/layout/orgChart1"/>
    <dgm:cxn modelId="{10527B9D-574B-474F-A77F-D15086177F9F}" type="presParOf" srcId="{34575DB0-F7AF-4AC3-8133-CFD36FEFE98A}" destId="{17CB425A-B4E8-44BC-9655-3486FD1664A8}" srcOrd="0" destOrd="0" presId="urn:microsoft.com/office/officeart/2005/8/layout/orgChart1"/>
    <dgm:cxn modelId="{3EF6E197-226D-4661-AEE1-A24E6015EE81}" type="presParOf" srcId="{34575DB0-F7AF-4AC3-8133-CFD36FEFE98A}" destId="{32EDF171-D972-49A8-943F-3455DF233A26}" srcOrd="1" destOrd="0" presId="urn:microsoft.com/office/officeart/2005/8/layout/orgChart1"/>
    <dgm:cxn modelId="{A9CA552F-7F42-47E4-B9A7-EDFC408C5181}" type="presParOf" srcId="{32EDF171-D972-49A8-943F-3455DF233A26}" destId="{4F654291-735D-4DB5-A911-9098A2446825}" srcOrd="0" destOrd="0" presId="urn:microsoft.com/office/officeart/2005/8/layout/orgChart1"/>
    <dgm:cxn modelId="{49503CD5-A4B8-4082-829E-8CD417C7B1B7}" type="presParOf" srcId="{4F654291-735D-4DB5-A911-9098A2446825}" destId="{495AD6F6-B0C2-44A6-B017-3C0677C14B68}" srcOrd="0" destOrd="0" presId="urn:microsoft.com/office/officeart/2005/8/layout/orgChart1"/>
    <dgm:cxn modelId="{33E51AEA-3F3F-4083-8527-66E45D4D9BB2}" type="presParOf" srcId="{4F654291-735D-4DB5-A911-9098A2446825}" destId="{C1A7D063-758B-48E2-A0A6-1729CC40EBAB}" srcOrd="1" destOrd="0" presId="urn:microsoft.com/office/officeart/2005/8/layout/orgChart1"/>
    <dgm:cxn modelId="{61DE4B23-18FF-414A-A239-BB006283F53A}" type="presParOf" srcId="{32EDF171-D972-49A8-943F-3455DF233A26}" destId="{6C348AE7-8B15-47AB-B932-2FCBEA75BD72}" srcOrd="1" destOrd="0" presId="urn:microsoft.com/office/officeart/2005/8/layout/orgChart1"/>
    <dgm:cxn modelId="{9284B56C-81C7-488C-9EB7-E5DC6D42157F}" type="presParOf" srcId="{6C348AE7-8B15-47AB-B932-2FCBEA75BD72}" destId="{7357D6D7-28A2-454C-B2B8-440E0FE6878E}" srcOrd="0" destOrd="0" presId="urn:microsoft.com/office/officeart/2005/8/layout/orgChart1"/>
    <dgm:cxn modelId="{E0D4E4C3-6453-4581-AD89-D58E15DE7CB9}" type="presParOf" srcId="{6C348AE7-8B15-47AB-B932-2FCBEA75BD72}" destId="{67C1C35E-9BDF-4B90-88FF-E3C89951E3FE}" srcOrd="1" destOrd="0" presId="urn:microsoft.com/office/officeart/2005/8/layout/orgChart1"/>
    <dgm:cxn modelId="{53AC4C75-E1AC-4129-9D35-3ABD9063F599}" type="presParOf" srcId="{67C1C35E-9BDF-4B90-88FF-E3C89951E3FE}" destId="{5CA879AE-69A3-4A7B-9445-3D52757CF04A}" srcOrd="0" destOrd="0" presId="urn:microsoft.com/office/officeart/2005/8/layout/orgChart1"/>
    <dgm:cxn modelId="{B820F6E1-960F-486E-A8AF-37A6E3482E4A}" type="presParOf" srcId="{5CA879AE-69A3-4A7B-9445-3D52757CF04A}" destId="{FA9A61B7-054C-4742-B420-71CE90D37F20}" srcOrd="0" destOrd="0" presId="urn:microsoft.com/office/officeart/2005/8/layout/orgChart1"/>
    <dgm:cxn modelId="{409480BD-4D1C-43C2-AB15-174493A8A907}" type="presParOf" srcId="{5CA879AE-69A3-4A7B-9445-3D52757CF04A}" destId="{74F49A04-C89A-49C9-B398-054F841AA9C0}" srcOrd="1" destOrd="0" presId="urn:microsoft.com/office/officeart/2005/8/layout/orgChart1"/>
    <dgm:cxn modelId="{7135FB26-9B39-4044-89BF-B86A92FC7F2D}" type="presParOf" srcId="{67C1C35E-9BDF-4B90-88FF-E3C89951E3FE}" destId="{F13ABCC3-BDEB-40E2-9E53-FD1E6226CE24}" srcOrd="1" destOrd="0" presId="urn:microsoft.com/office/officeart/2005/8/layout/orgChart1"/>
    <dgm:cxn modelId="{8453E3CF-D0A7-4930-B249-DEBC2DC147E8}" type="presParOf" srcId="{F13ABCC3-BDEB-40E2-9E53-FD1E6226CE24}" destId="{3406EEB0-DE1E-416B-8DCC-03B6A6430DD4}" srcOrd="0" destOrd="0" presId="urn:microsoft.com/office/officeart/2005/8/layout/orgChart1"/>
    <dgm:cxn modelId="{676EB91A-B375-4463-A469-BCF120157308}" type="presParOf" srcId="{F13ABCC3-BDEB-40E2-9E53-FD1E6226CE24}" destId="{45ACDEC2-52B0-483D-8EEB-1A0F8D6B0D19}" srcOrd="1" destOrd="0" presId="urn:microsoft.com/office/officeart/2005/8/layout/orgChart1"/>
    <dgm:cxn modelId="{A7D9F890-BCAB-4466-A2FA-3CFF36D9C09B}" type="presParOf" srcId="{45ACDEC2-52B0-483D-8EEB-1A0F8D6B0D19}" destId="{193BFE67-6AA3-4A05-B608-7DFBECEBAC61}" srcOrd="0" destOrd="0" presId="urn:microsoft.com/office/officeart/2005/8/layout/orgChart1"/>
    <dgm:cxn modelId="{A65379B5-4D32-4824-877B-33032A64ABF2}" type="presParOf" srcId="{193BFE67-6AA3-4A05-B608-7DFBECEBAC61}" destId="{476FA050-D149-49AC-B339-2394D371BC9D}" srcOrd="0" destOrd="0" presId="urn:microsoft.com/office/officeart/2005/8/layout/orgChart1"/>
    <dgm:cxn modelId="{9D9FE7ED-3942-4001-B676-FC4A4EA7B1CF}" type="presParOf" srcId="{193BFE67-6AA3-4A05-B608-7DFBECEBAC61}" destId="{C608FF31-DB6D-4D53-AB98-516BF3173286}" srcOrd="1" destOrd="0" presId="urn:microsoft.com/office/officeart/2005/8/layout/orgChart1"/>
    <dgm:cxn modelId="{E1BA00C1-30D6-479D-97B9-05381414F38E}" type="presParOf" srcId="{45ACDEC2-52B0-483D-8EEB-1A0F8D6B0D19}" destId="{943FCAC3-7A5B-4F30-993A-4BE20A1575B4}" srcOrd="1" destOrd="0" presId="urn:microsoft.com/office/officeart/2005/8/layout/orgChart1"/>
    <dgm:cxn modelId="{F380B501-C11A-4433-8253-9249A3B32A48}" type="presParOf" srcId="{45ACDEC2-52B0-483D-8EEB-1A0F8D6B0D19}" destId="{41875BCB-A0F9-44B4-B606-BE87FFA25218}" srcOrd="2" destOrd="0" presId="urn:microsoft.com/office/officeart/2005/8/layout/orgChart1"/>
    <dgm:cxn modelId="{F3015791-58EC-4686-9191-4CB57E1E7C76}" type="presParOf" srcId="{F13ABCC3-BDEB-40E2-9E53-FD1E6226CE24}" destId="{A7CAC76C-4E3D-4DF2-BAF5-7A44AC60CF11}" srcOrd="2" destOrd="0" presId="urn:microsoft.com/office/officeart/2005/8/layout/orgChart1"/>
    <dgm:cxn modelId="{07349881-83EF-4841-8904-9C1E76E79CDE}" type="presParOf" srcId="{F13ABCC3-BDEB-40E2-9E53-FD1E6226CE24}" destId="{53BC4688-EA8C-4767-9788-8BDAEA6BDAE4}" srcOrd="3" destOrd="0" presId="urn:microsoft.com/office/officeart/2005/8/layout/orgChart1"/>
    <dgm:cxn modelId="{E15B8DAB-1CA5-4525-B03E-7D3D9BC48E31}" type="presParOf" srcId="{53BC4688-EA8C-4767-9788-8BDAEA6BDAE4}" destId="{785DA578-0FA0-4DA9-9B43-4D21799C0954}" srcOrd="0" destOrd="0" presId="urn:microsoft.com/office/officeart/2005/8/layout/orgChart1"/>
    <dgm:cxn modelId="{EABA2E02-DF7C-433C-AF09-F05B4A2AFE90}" type="presParOf" srcId="{785DA578-0FA0-4DA9-9B43-4D21799C0954}" destId="{56AF2D88-F60B-44E2-86E1-563316E3B818}" srcOrd="0" destOrd="0" presId="urn:microsoft.com/office/officeart/2005/8/layout/orgChart1"/>
    <dgm:cxn modelId="{AF5C2EC7-E577-436C-88A2-C189E0DD9BA2}" type="presParOf" srcId="{785DA578-0FA0-4DA9-9B43-4D21799C0954}" destId="{C7E3458A-CB7E-450A-A627-F7D4D5FE1F69}" srcOrd="1" destOrd="0" presId="urn:microsoft.com/office/officeart/2005/8/layout/orgChart1"/>
    <dgm:cxn modelId="{DA760B99-E46D-4CBD-89BC-175CFBFEE7D8}" type="presParOf" srcId="{53BC4688-EA8C-4767-9788-8BDAEA6BDAE4}" destId="{22EF7E3F-E29C-4F89-BB38-EB4998BEFA0A}" srcOrd="1" destOrd="0" presId="urn:microsoft.com/office/officeart/2005/8/layout/orgChart1"/>
    <dgm:cxn modelId="{ABC27972-AF70-43F4-B1E9-A343F2845A3A}" type="presParOf" srcId="{53BC4688-EA8C-4767-9788-8BDAEA6BDAE4}" destId="{6CD03943-A112-4CD0-B6AA-ED95FFC00F2B}" srcOrd="2" destOrd="0" presId="urn:microsoft.com/office/officeart/2005/8/layout/orgChart1"/>
    <dgm:cxn modelId="{8CA5BC09-F765-4B69-A104-A38455F3A30E}" type="presParOf" srcId="{F13ABCC3-BDEB-40E2-9E53-FD1E6226CE24}" destId="{F1B1AAFC-CECD-407F-82FB-0A7A90E0D451}" srcOrd="4" destOrd="0" presId="urn:microsoft.com/office/officeart/2005/8/layout/orgChart1"/>
    <dgm:cxn modelId="{4453D4FB-98FC-4E4F-B4F0-C8AC56F266BD}" type="presParOf" srcId="{F13ABCC3-BDEB-40E2-9E53-FD1E6226CE24}" destId="{304F77C0-7ACE-45A3-A955-BC2D6F103465}" srcOrd="5" destOrd="0" presId="urn:microsoft.com/office/officeart/2005/8/layout/orgChart1"/>
    <dgm:cxn modelId="{10334E15-705C-4F4F-8C04-8B7411C199DD}" type="presParOf" srcId="{304F77C0-7ACE-45A3-A955-BC2D6F103465}" destId="{A76AA925-749E-4900-BFC4-C5655DA1CA41}" srcOrd="0" destOrd="0" presId="urn:microsoft.com/office/officeart/2005/8/layout/orgChart1"/>
    <dgm:cxn modelId="{6DD8FB9E-8570-46E6-BB46-6878E6E772AA}" type="presParOf" srcId="{A76AA925-749E-4900-BFC4-C5655DA1CA41}" destId="{F5429FF4-9DB5-46FB-8E41-2FA90511AD5E}" srcOrd="0" destOrd="0" presId="urn:microsoft.com/office/officeart/2005/8/layout/orgChart1"/>
    <dgm:cxn modelId="{E43B28DD-3137-4493-A41C-77DFA988DCE2}" type="presParOf" srcId="{A76AA925-749E-4900-BFC4-C5655DA1CA41}" destId="{AEF709A1-DF0B-4764-9109-0C08AEDA1A4A}" srcOrd="1" destOrd="0" presId="urn:microsoft.com/office/officeart/2005/8/layout/orgChart1"/>
    <dgm:cxn modelId="{6F4B999F-8DB8-4316-B8D7-B2FAAA8F9E6B}" type="presParOf" srcId="{304F77C0-7ACE-45A3-A955-BC2D6F103465}" destId="{B64E1E4E-1931-46F8-ADE2-5E3C26A460C1}" srcOrd="1" destOrd="0" presId="urn:microsoft.com/office/officeart/2005/8/layout/orgChart1"/>
    <dgm:cxn modelId="{2FF07347-4ECD-4914-87C6-A09E3322E96E}" type="presParOf" srcId="{304F77C0-7ACE-45A3-A955-BC2D6F103465}" destId="{8183236C-71A1-47DC-9A6A-1E625B145F84}" srcOrd="2" destOrd="0" presId="urn:microsoft.com/office/officeart/2005/8/layout/orgChart1"/>
    <dgm:cxn modelId="{79DA61B0-4EB8-4039-8F9C-BF0FE75CCDB4}" type="presParOf" srcId="{F13ABCC3-BDEB-40E2-9E53-FD1E6226CE24}" destId="{9C1ADAB3-15E5-409F-975C-6259DBF5DA92}" srcOrd="6" destOrd="0" presId="urn:microsoft.com/office/officeart/2005/8/layout/orgChart1"/>
    <dgm:cxn modelId="{B3D26EB9-6BE2-48BC-A960-5B0D4415D775}" type="presParOf" srcId="{F13ABCC3-BDEB-40E2-9E53-FD1E6226CE24}" destId="{503F4CD1-360C-47D6-8776-433BA65C9186}" srcOrd="7" destOrd="0" presId="urn:microsoft.com/office/officeart/2005/8/layout/orgChart1"/>
    <dgm:cxn modelId="{65671808-80B9-422C-A08B-E9CE03F3EC73}" type="presParOf" srcId="{503F4CD1-360C-47D6-8776-433BA65C9186}" destId="{1D8D9C73-0218-4476-8118-0FEB4A4D4FAD}" srcOrd="0" destOrd="0" presId="urn:microsoft.com/office/officeart/2005/8/layout/orgChart1"/>
    <dgm:cxn modelId="{2ACEE649-53A1-4CBB-900A-592203470372}" type="presParOf" srcId="{1D8D9C73-0218-4476-8118-0FEB4A4D4FAD}" destId="{2A40C098-CEAB-4AD5-89F0-364C87F0B4B6}" srcOrd="0" destOrd="0" presId="urn:microsoft.com/office/officeart/2005/8/layout/orgChart1"/>
    <dgm:cxn modelId="{BD74FF4B-9ED8-42C5-B05D-78F8DE8269B9}" type="presParOf" srcId="{1D8D9C73-0218-4476-8118-0FEB4A4D4FAD}" destId="{D8A930C4-759B-484D-ACE3-69866325D5D2}" srcOrd="1" destOrd="0" presId="urn:microsoft.com/office/officeart/2005/8/layout/orgChart1"/>
    <dgm:cxn modelId="{495FF75C-A9F5-46CA-A688-5A5017CBF2C4}" type="presParOf" srcId="{503F4CD1-360C-47D6-8776-433BA65C9186}" destId="{663B31AA-0530-41DD-B79D-549A21B6120A}" srcOrd="1" destOrd="0" presId="urn:microsoft.com/office/officeart/2005/8/layout/orgChart1"/>
    <dgm:cxn modelId="{256FEDBC-5F0F-4B3A-99AC-223099998AF7}" type="presParOf" srcId="{503F4CD1-360C-47D6-8776-433BA65C9186}" destId="{904D9819-0514-4F82-8468-31F96F311472}" srcOrd="2" destOrd="0" presId="urn:microsoft.com/office/officeart/2005/8/layout/orgChart1"/>
    <dgm:cxn modelId="{07BCD2EC-04F9-46E9-86A0-7FFBE5EBFC4D}" type="presParOf" srcId="{F13ABCC3-BDEB-40E2-9E53-FD1E6226CE24}" destId="{5651938B-056A-470D-BC48-C31F516FD93C}" srcOrd="8" destOrd="0" presId="urn:microsoft.com/office/officeart/2005/8/layout/orgChart1"/>
    <dgm:cxn modelId="{BDDF552D-4351-42EB-88DA-20EF0C29EF89}" type="presParOf" srcId="{F13ABCC3-BDEB-40E2-9E53-FD1E6226CE24}" destId="{F4BBA9B3-0374-4B31-AE2F-DC539723F96F}" srcOrd="9" destOrd="0" presId="urn:microsoft.com/office/officeart/2005/8/layout/orgChart1"/>
    <dgm:cxn modelId="{13665C1F-1377-4B9E-8715-95E00AB6CE8C}" type="presParOf" srcId="{F4BBA9B3-0374-4B31-AE2F-DC539723F96F}" destId="{5EB17642-FD12-4C85-9AAA-E9CACA584228}" srcOrd="0" destOrd="0" presId="urn:microsoft.com/office/officeart/2005/8/layout/orgChart1"/>
    <dgm:cxn modelId="{0D5B20BA-EC63-4F29-B867-A2C3B98D5FDD}" type="presParOf" srcId="{5EB17642-FD12-4C85-9AAA-E9CACA584228}" destId="{87CE9E26-8855-4A3E-AB1B-91E10A40C811}" srcOrd="0" destOrd="0" presId="urn:microsoft.com/office/officeart/2005/8/layout/orgChart1"/>
    <dgm:cxn modelId="{12F92495-65D3-4191-9391-397077A2B815}" type="presParOf" srcId="{5EB17642-FD12-4C85-9AAA-E9CACA584228}" destId="{51BB80B4-80B7-4289-9510-C8D7D4A9E3D8}" srcOrd="1" destOrd="0" presId="urn:microsoft.com/office/officeart/2005/8/layout/orgChart1"/>
    <dgm:cxn modelId="{A58F8568-9207-48DF-A188-80AC18E8D3DC}" type="presParOf" srcId="{F4BBA9B3-0374-4B31-AE2F-DC539723F96F}" destId="{DDE8D9F7-7437-408A-BB1D-5340D1465A63}" srcOrd="1" destOrd="0" presId="urn:microsoft.com/office/officeart/2005/8/layout/orgChart1"/>
    <dgm:cxn modelId="{09AD3001-5601-4F71-9265-DED27B4DBDA4}" type="presParOf" srcId="{F4BBA9B3-0374-4B31-AE2F-DC539723F96F}" destId="{1CB46A90-3A83-475F-B8F0-29EDBFDF1AFE}" srcOrd="2" destOrd="0" presId="urn:microsoft.com/office/officeart/2005/8/layout/orgChart1"/>
    <dgm:cxn modelId="{510AFE29-6A8D-45B2-B792-DF058E6F8ACD}" type="presParOf" srcId="{67C1C35E-9BDF-4B90-88FF-E3C89951E3FE}" destId="{3B2447C4-24EA-46E5-8B65-E7E325B6A279}" srcOrd="2" destOrd="0" presId="urn:microsoft.com/office/officeart/2005/8/layout/orgChart1"/>
    <dgm:cxn modelId="{A3D06313-A5CF-422C-BB20-892F0536F989}" type="presParOf" srcId="{6C348AE7-8B15-47AB-B932-2FCBEA75BD72}" destId="{F4A91EFD-D00D-4951-B124-9D9A40889C39}" srcOrd="2" destOrd="0" presId="urn:microsoft.com/office/officeart/2005/8/layout/orgChart1"/>
    <dgm:cxn modelId="{0517CE48-17CD-4293-80BF-A103D8B1CE96}" type="presParOf" srcId="{6C348AE7-8B15-47AB-B932-2FCBEA75BD72}" destId="{622780FF-34D7-402C-876D-3FA43C313207}" srcOrd="3" destOrd="0" presId="urn:microsoft.com/office/officeart/2005/8/layout/orgChart1"/>
    <dgm:cxn modelId="{1A8A530E-BD95-4DEC-859C-85E1F9AFE079}" type="presParOf" srcId="{622780FF-34D7-402C-876D-3FA43C313207}" destId="{250CD4E9-3A25-4CEE-9BCD-1B75C3BC46BA}" srcOrd="0" destOrd="0" presId="urn:microsoft.com/office/officeart/2005/8/layout/orgChart1"/>
    <dgm:cxn modelId="{60435A1E-AE8B-48CA-95EB-8B1CD90D74F8}" type="presParOf" srcId="{250CD4E9-3A25-4CEE-9BCD-1B75C3BC46BA}" destId="{BD4A1546-C2AD-4BE6-82EA-43F239D6EF0E}" srcOrd="0" destOrd="0" presId="urn:microsoft.com/office/officeart/2005/8/layout/orgChart1"/>
    <dgm:cxn modelId="{CB1166D5-011D-44F6-B97E-62B9FFB6513D}" type="presParOf" srcId="{250CD4E9-3A25-4CEE-9BCD-1B75C3BC46BA}" destId="{9126F009-9157-4B75-8331-5C3A44F29462}" srcOrd="1" destOrd="0" presId="urn:microsoft.com/office/officeart/2005/8/layout/orgChart1"/>
    <dgm:cxn modelId="{7759328B-E99E-43E8-A6E3-DC98631052E7}" type="presParOf" srcId="{622780FF-34D7-402C-876D-3FA43C313207}" destId="{F2E412BC-08F7-4F9E-BBCE-DBC76CC1F388}" srcOrd="1" destOrd="0" presId="urn:microsoft.com/office/officeart/2005/8/layout/orgChart1"/>
    <dgm:cxn modelId="{06AACFCF-4FD4-4062-AACC-62DB7CA3D9B3}" type="presParOf" srcId="{F2E412BC-08F7-4F9E-BBCE-DBC76CC1F388}" destId="{FE5B34AA-B842-4235-B651-DB6DDA1A9B89}" srcOrd="0" destOrd="0" presId="urn:microsoft.com/office/officeart/2005/8/layout/orgChart1"/>
    <dgm:cxn modelId="{4C64DB93-3303-4CFF-98A8-E6C0F425E83B}" type="presParOf" srcId="{F2E412BC-08F7-4F9E-BBCE-DBC76CC1F388}" destId="{5BDFF075-4FEE-473B-B915-83B3F21AB740}" srcOrd="1" destOrd="0" presId="urn:microsoft.com/office/officeart/2005/8/layout/orgChart1"/>
    <dgm:cxn modelId="{BF0A731B-973C-4B54-A5B1-05FEE42DB8BA}" type="presParOf" srcId="{5BDFF075-4FEE-473B-B915-83B3F21AB740}" destId="{8F92D39F-FBBC-451B-9D10-29D963F18582}" srcOrd="0" destOrd="0" presId="urn:microsoft.com/office/officeart/2005/8/layout/orgChart1"/>
    <dgm:cxn modelId="{899D84E2-E590-4BB8-AA11-F472878338F3}" type="presParOf" srcId="{8F92D39F-FBBC-451B-9D10-29D963F18582}" destId="{2F818492-5596-42C6-8C86-0E516C573CA2}" srcOrd="0" destOrd="0" presId="urn:microsoft.com/office/officeart/2005/8/layout/orgChart1"/>
    <dgm:cxn modelId="{A11FBDC4-A055-4AC8-A185-0B77BB55243A}" type="presParOf" srcId="{8F92D39F-FBBC-451B-9D10-29D963F18582}" destId="{0D847797-0F16-4983-8C84-22864E2B62EB}" srcOrd="1" destOrd="0" presId="urn:microsoft.com/office/officeart/2005/8/layout/orgChart1"/>
    <dgm:cxn modelId="{45E2B711-D57C-4CC3-8708-F9478530F122}" type="presParOf" srcId="{5BDFF075-4FEE-473B-B915-83B3F21AB740}" destId="{F129969B-1156-4806-8E78-08302091FBE7}" srcOrd="1" destOrd="0" presId="urn:microsoft.com/office/officeart/2005/8/layout/orgChart1"/>
    <dgm:cxn modelId="{CA9956F7-E1A0-460B-B97C-B1BA7520047B}" type="presParOf" srcId="{5BDFF075-4FEE-473B-B915-83B3F21AB740}" destId="{E36E5CE2-14B7-4E66-9E18-682355C738E4}" srcOrd="2" destOrd="0" presId="urn:microsoft.com/office/officeart/2005/8/layout/orgChart1"/>
    <dgm:cxn modelId="{3483CF4C-3AE0-44F8-BEBA-A430FEA4ED6E}" type="presParOf" srcId="{F2E412BC-08F7-4F9E-BBCE-DBC76CC1F388}" destId="{63D32068-0D18-44F6-9FF3-37F7EDD3E903}" srcOrd="2" destOrd="0" presId="urn:microsoft.com/office/officeart/2005/8/layout/orgChart1"/>
    <dgm:cxn modelId="{CA2FD8A0-D94C-4064-B76A-56E7A3D4AD16}" type="presParOf" srcId="{F2E412BC-08F7-4F9E-BBCE-DBC76CC1F388}" destId="{FFFE35B4-74F0-4A93-8CC4-621A0CC5CF5F}" srcOrd="3" destOrd="0" presId="urn:microsoft.com/office/officeart/2005/8/layout/orgChart1"/>
    <dgm:cxn modelId="{04D33657-BD2C-49D8-98A6-6474158E4B87}" type="presParOf" srcId="{FFFE35B4-74F0-4A93-8CC4-621A0CC5CF5F}" destId="{B3434767-F09D-4EA9-ACFD-AA040D72DC48}" srcOrd="0" destOrd="0" presId="urn:microsoft.com/office/officeart/2005/8/layout/orgChart1"/>
    <dgm:cxn modelId="{3D418ACB-8A17-4CAA-B32E-6EE0D59A5894}" type="presParOf" srcId="{B3434767-F09D-4EA9-ACFD-AA040D72DC48}" destId="{9AC9EB9E-9F92-4168-A1BB-94F284C1FD5C}" srcOrd="0" destOrd="0" presId="urn:microsoft.com/office/officeart/2005/8/layout/orgChart1"/>
    <dgm:cxn modelId="{5BFBF6CC-1960-4CBD-AFBC-F75B3C6E9BDF}" type="presParOf" srcId="{B3434767-F09D-4EA9-ACFD-AA040D72DC48}" destId="{CC5969BE-D5D1-4A39-A7AC-949C47C04878}" srcOrd="1" destOrd="0" presId="urn:microsoft.com/office/officeart/2005/8/layout/orgChart1"/>
    <dgm:cxn modelId="{C9D0DC19-8B33-49E0-ACC7-9DDA69725524}" type="presParOf" srcId="{FFFE35B4-74F0-4A93-8CC4-621A0CC5CF5F}" destId="{27328ED8-E731-4DD3-A686-B7CDA6F5605D}" srcOrd="1" destOrd="0" presId="urn:microsoft.com/office/officeart/2005/8/layout/orgChart1"/>
    <dgm:cxn modelId="{9E11FE38-5155-401F-9E5A-4A9567C5DF06}" type="presParOf" srcId="{FFFE35B4-74F0-4A93-8CC4-621A0CC5CF5F}" destId="{89145CAB-A782-4E5F-B315-93B0589AC505}" srcOrd="2" destOrd="0" presId="urn:microsoft.com/office/officeart/2005/8/layout/orgChart1"/>
    <dgm:cxn modelId="{B0B8F542-61FA-4CF5-AE28-7560304CA5CA}" type="presParOf" srcId="{F2E412BC-08F7-4F9E-BBCE-DBC76CC1F388}" destId="{EB75453E-57FE-4BB1-BEB4-02B24A7C963F}" srcOrd="4" destOrd="0" presId="urn:microsoft.com/office/officeart/2005/8/layout/orgChart1"/>
    <dgm:cxn modelId="{EE7FC50F-595C-4E0C-83F4-07E516DAC502}" type="presParOf" srcId="{F2E412BC-08F7-4F9E-BBCE-DBC76CC1F388}" destId="{2BC85EF7-797F-4684-8086-F09A965F2294}" srcOrd="5" destOrd="0" presId="urn:microsoft.com/office/officeart/2005/8/layout/orgChart1"/>
    <dgm:cxn modelId="{DCE1CF69-55F4-47E6-A417-780EC329718C}" type="presParOf" srcId="{2BC85EF7-797F-4684-8086-F09A965F2294}" destId="{5E07B044-F703-4F64-9B8D-08E393428627}" srcOrd="0" destOrd="0" presId="urn:microsoft.com/office/officeart/2005/8/layout/orgChart1"/>
    <dgm:cxn modelId="{B2832449-7A0D-4941-84D3-87C15C453313}" type="presParOf" srcId="{5E07B044-F703-4F64-9B8D-08E393428627}" destId="{DC4684AC-8B8E-42D3-B9E6-45A942936004}" srcOrd="0" destOrd="0" presId="urn:microsoft.com/office/officeart/2005/8/layout/orgChart1"/>
    <dgm:cxn modelId="{DE5ED4B7-0758-49F2-BD25-7AC79EF426E5}" type="presParOf" srcId="{5E07B044-F703-4F64-9B8D-08E393428627}" destId="{68D68F60-AF6F-4B3E-82D5-17954218FD6B}" srcOrd="1" destOrd="0" presId="urn:microsoft.com/office/officeart/2005/8/layout/orgChart1"/>
    <dgm:cxn modelId="{BA49B958-CA92-43D4-B100-E3D218309D0F}" type="presParOf" srcId="{2BC85EF7-797F-4684-8086-F09A965F2294}" destId="{8B425527-0359-4466-967C-B63B2E2F43BF}" srcOrd="1" destOrd="0" presId="urn:microsoft.com/office/officeart/2005/8/layout/orgChart1"/>
    <dgm:cxn modelId="{9DE28C38-704D-46D2-8D47-32A249F1352F}" type="presParOf" srcId="{2BC85EF7-797F-4684-8086-F09A965F2294}" destId="{EF0F4B2C-BC47-4CCA-8499-5A4917C9F4A3}" srcOrd="2" destOrd="0" presId="urn:microsoft.com/office/officeart/2005/8/layout/orgChart1"/>
    <dgm:cxn modelId="{9E35208B-B104-4AC0-8A5E-47F3C38A94C4}" type="presParOf" srcId="{622780FF-34D7-402C-876D-3FA43C313207}" destId="{D33C5E7B-666A-484E-918D-9760B178431D}" srcOrd="2" destOrd="0" presId="urn:microsoft.com/office/officeart/2005/8/layout/orgChart1"/>
    <dgm:cxn modelId="{923F0E68-09F3-4FC3-B1C7-1081E661CD79}" type="presParOf" srcId="{32EDF171-D972-49A8-943F-3455DF233A26}" destId="{301CCCFD-7F56-478E-9D84-D04BD84AA39B}" srcOrd="2" destOrd="0" presId="urn:microsoft.com/office/officeart/2005/8/layout/orgChart1"/>
    <dgm:cxn modelId="{D37B413C-10A2-4BEE-91E0-42DC2296928F}" type="presParOf" srcId="{34575DB0-F7AF-4AC3-8133-CFD36FEFE98A}" destId="{3F65ED42-3149-4CDB-8A23-FD16B005E6AF}" srcOrd="2" destOrd="0" presId="urn:microsoft.com/office/officeart/2005/8/layout/orgChart1"/>
    <dgm:cxn modelId="{846FEB6F-2C50-4E22-811B-8A5C52EBAC36}" type="presParOf" srcId="{34575DB0-F7AF-4AC3-8133-CFD36FEFE98A}" destId="{6B19752D-CBE5-44D0-A451-45BB2642180E}" srcOrd="3" destOrd="0" presId="urn:microsoft.com/office/officeart/2005/8/layout/orgChart1"/>
    <dgm:cxn modelId="{A2C70538-32C2-4BEE-8E9E-B12F4D6D0F50}" type="presParOf" srcId="{6B19752D-CBE5-44D0-A451-45BB2642180E}" destId="{0DD24131-325C-4A92-88EF-735EA600353B}" srcOrd="0" destOrd="0" presId="urn:microsoft.com/office/officeart/2005/8/layout/orgChart1"/>
    <dgm:cxn modelId="{26053809-3027-451D-902D-82F6F1D87B5D}" type="presParOf" srcId="{0DD24131-325C-4A92-88EF-735EA600353B}" destId="{DF5286E4-0C46-406C-8294-DFE6B207B7AC}" srcOrd="0" destOrd="0" presId="urn:microsoft.com/office/officeart/2005/8/layout/orgChart1"/>
    <dgm:cxn modelId="{E27AA5AD-3391-44E2-A17D-BE74844234C0}" type="presParOf" srcId="{0DD24131-325C-4A92-88EF-735EA600353B}" destId="{9EA87969-F2C7-4793-9724-12D2728BA494}" srcOrd="1" destOrd="0" presId="urn:microsoft.com/office/officeart/2005/8/layout/orgChart1"/>
    <dgm:cxn modelId="{606B511F-65FA-4E6D-9386-13E872E1B6DB}" type="presParOf" srcId="{6B19752D-CBE5-44D0-A451-45BB2642180E}" destId="{2F799CE4-9350-4F5A-A85B-828767EABED7}" srcOrd="1" destOrd="0" presId="urn:microsoft.com/office/officeart/2005/8/layout/orgChart1"/>
    <dgm:cxn modelId="{420929EA-1FBD-4310-BF4B-0F6EDB904806}" type="presParOf" srcId="{2F799CE4-9350-4F5A-A85B-828767EABED7}" destId="{B1463C2F-0E83-43E0-B205-7056032BB109}" srcOrd="0" destOrd="0" presId="urn:microsoft.com/office/officeart/2005/8/layout/orgChart1"/>
    <dgm:cxn modelId="{3ADF144D-C74C-4448-8E34-EAC41623358C}" type="presParOf" srcId="{2F799CE4-9350-4F5A-A85B-828767EABED7}" destId="{05861CB7-485A-4188-BD30-851A7BFBA783}" srcOrd="1" destOrd="0" presId="urn:microsoft.com/office/officeart/2005/8/layout/orgChart1"/>
    <dgm:cxn modelId="{2790EF61-2AF4-4BFE-8AB8-311601F3ADC8}" type="presParOf" srcId="{05861CB7-485A-4188-BD30-851A7BFBA783}" destId="{65FC8AE1-F00D-4F42-92FC-0872414C5E25}" srcOrd="0" destOrd="0" presId="urn:microsoft.com/office/officeart/2005/8/layout/orgChart1"/>
    <dgm:cxn modelId="{61A594F1-B852-4C27-8843-5D68C5DAF71F}" type="presParOf" srcId="{65FC8AE1-F00D-4F42-92FC-0872414C5E25}" destId="{D9EB83A7-B8BE-42E1-8823-44B73FEB3C9D}" srcOrd="0" destOrd="0" presId="urn:microsoft.com/office/officeart/2005/8/layout/orgChart1"/>
    <dgm:cxn modelId="{339D4F29-21A1-48C4-9671-498A81311941}" type="presParOf" srcId="{65FC8AE1-F00D-4F42-92FC-0872414C5E25}" destId="{95FC7AE0-3F7E-4015-82D8-5770C53BBF16}" srcOrd="1" destOrd="0" presId="urn:microsoft.com/office/officeart/2005/8/layout/orgChart1"/>
    <dgm:cxn modelId="{E5E9CAEC-66C0-4987-B3C0-2E57DB74D1C3}" type="presParOf" srcId="{05861CB7-485A-4188-BD30-851A7BFBA783}" destId="{EF2D7092-83AF-4996-A9FA-1CF219D2209D}" srcOrd="1" destOrd="0" presId="urn:microsoft.com/office/officeart/2005/8/layout/orgChart1"/>
    <dgm:cxn modelId="{02203724-C1FE-4144-B61C-CC5C96685029}" type="presParOf" srcId="{EF2D7092-83AF-4996-A9FA-1CF219D2209D}" destId="{14170DED-5D6A-4863-98CD-3BA1BA56FA6E}" srcOrd="0" destOrd="0" presId="urn:microsoft.com/office/officeart/2005/8/layout/orgChart1"/>
    <dgm:cxn modelId="{D38BE217-1F7D-4ECE-927E-E605E6F54AE4}" type="presParOf" srcId="{EF2D7092-83AF-4996-A9FA-1CF219D2209D}" destId="{263742AB-1E6D-48EC-874D-FDE614271475}" srcOrd="1" destOrd="0" presId="urn:microsoft.com/office/officeart/2005/8/layout/orgChart1"/>
    <dgm:cxn modelId="{ECAB9BA8-6ED7-4419-AE68-F79E466CC3F5}" type="presParOf" srcId="{263742AB-1E6D-48EC-874D-FDE614271475}" destId="{D6FC20D2-3B75-48F1-8CD5-05E7E82D23E7}" srcOrd="0" destOrd="0" presId="urn:microsoft.com/office/officeart/2005/8/layout/orgChart1"/>
    <dgm:cxn modelId="{4DC2384A-B499-40DE-81F4-B2920B8E59AF}" type="presParOf" srcId="{D6FC20D2-3B75-48F1-8CD5-05E7E82D23E7}" destId="{BC5F9852-A2FF-4DA8-A8CF-9CF93EF9D969}" srcOrd="0" destOrd="0" presId="urn:microsoft.com/office/officeart/2005/8/layout/orgChart1"/>
    <dgm:cxn modelId="{85D3F48E-174C-435A-9E1F-84B98348DDE5}" type="presParOf" srcId="{D6FC20D2-3B75-48F1-8CD5-05E7E82D23E7}" destId="{11C93B2F-2AA7-425D-A03F-853E8CE5E76E}" srcOrd="1" destOrd="0" presId="urn:microsoft.com/office/officeart/2005/8/layout/orgChart1"/>
    <dgm:cxn modelId="{176EA80F-178F-41C9-B194-B771591435B1}" type="presParOf" srcId="{263742AB-1E6D-48EC-874D-FDE614271475}" destId="{FCDC9120-7A0C-4A69-8972-607EE2D8F9BB}" srcOrd="1" destOrd="0" presId="urn:microsoft.com/office/officeart/2005/8/layout/orgChart1"/>
    <dgm:cxn modelId="{38335EB6-F3BD-4CF9-9776-699132B70583}" type="presParOf" srcId="{263742AB-1E6D-48EC-874D-FDE614271475}" destId="{66FB1407-8487-4E17-A8E1-3D458DFECEA1}" srcOrd="2" destOrd="0" presId="urn:microsoft.com/office/officeart/2005/8/layout/orgChart1"/>
    <dgm:cxn modelId="{C1A10B3D-5C8D-48AB-8CBC-E6CE8E428480}" type="presParOf" srcId="{EF2D7092-83AF-4996-A9FA-1CF219D2209D}" destId="{814D0A2E-B016-4636-9940-34DA8984BC06}" srcOrd="2" destOrd="0" presId="urn:microsoft.com/office/officeart/2005/8/layout/orgChart1"/>
    <dgm:cxn modelId="{DDA4730E-6EC3-4D5C-BA84-E2FCE47E518F}" type="presParOf" srcId="{EF2D7092-83AF-4996-A9FA-1CF219D2209D}" destId="{D47EC14B-02EC-4986-83A1-92F5C2347952}" srcOrd="3" destOrd="0" presId="urn:microsoft.com/office/officeart/2005/8/layout/orgChart1"/>
    <dgm:cxn modelId="{D6354BE1-9F53-4BE2-9509-16399CA07EC9}" type="presParOf" srcId="{D47EC14B-02EC-4986-83A1-92F5C2347952}" destId="{5A8A9A0A-0A56-4893-AD0D-483A73D9FC5D}" srcOrd="0" destOrd="0" presId="urn:microsoft.com/office/officeart/2005/8/layout/orgChart1"/>
    <dgm:cxn modelId="{945AC887-2501-4865-9BA4-98814575F2A7}" type="presParOf" srcId="{5A8A9A0A-0A56-4893-AD0D-483A73D9FC5D}" destId="{83036FF6-4355-4D4F-84A8-265D0354DA59}" srcOrd="0" destOrd="0" presId="urn:microsoft.com/office/officeart/2005/8/layout/orgChart1"/>
    <dgm:cxn modelId="{804C3103-4D5F-48CA-8CC4-6743EC6E5C53}" type="presParOf" srcId="{5A8A9A0A-0A56-4893-AD0D-483A73D9FC5D}" destId="{B2884A34-5EE8-4AE5-A323-F083B4840979}" srcOrd="1" destOrd="0" presId="urn:microsoft.com/office/officeart/2005/8/layout/orgChart1"/>
    <dgm:cxn modelId="{172F2F52-6C3D-40A8-8934-FAE6C2BE5C09}" type="presParOf" srcId="{D47EC14B-02EC-4986-83A1-92F5C2347952}" destId="{EC2F0F03-1914-4EAF-B7A2-AA2825D1556D}" srcOrd="1" destOrd="0" presId="urn:microsoft.com/office/officeart/2005/8/layout/orgChart1"/>
    <dgm:cxn modelId="{CC5F4E75-568D-42AC-A136-A614B6029031}" type="presParOf" srcId="{D47EC14B-02EC-4986-83A1-92F5C2347952}" destId="{56C816FC-6AE6-48F9-A0EF-397986566613}" srcOrd="2" destOrd="0" presId="urn:microsoft.com/office/officeart/2005/8/layout/orgChart1"/>
    <dgm:cxn modelId="{98D4C0B9-0B3F-48B9-A573-B1EB329EA714}" type="presParOf" srcId="{EF2D7092-83AF-4996-A9FA-1CF219D2209D}" destId="{AA332903-ABB5-4F05-8A23-C1134C22B2BD}" srcOrd="4" destOrd="0" presId="urn:microsoft.com/office/officeart/2005/8/layout/orgChart1"/>
    <dgm:cxn modelId="{14A31D9B-173F-4D2F-AAD3-2D6118A81BFB}" type="presParOf" srcId="{EF2D7092-83AF-4996-A9FA-1CF219D2209D}" destId="{8E37125A-40AC-438B-ACCD-1D1FEDA82DE1}" srcOrd="5" destOrd="0" presId="urn:microsoft.com/office/officeart/2005/8/layout/orgChart1"/>
    <dgm:cxn modelId="{D92ADB23-E840-4A86-B2D8-77D37A4DF0AA}" type="presParOf" srcId="{8E37125A-40AC-438B-ACCD-1D1FEDA82DE1}" destId="{B557D66F-6231-4694-82FA-80CC100436F9}" srcOrd="0" destOrd="0" presId="urn:microsoft.com/office/officeart/2005/8/layout/orgChart1"/>
    <dgm:cxn modelId="{E86C0435-81BF-4798-8BCC-1FE05959639F}" type="presParOf" srcId="{B557D66F-6231-4694-82FA-80CC100436F9}" destId="{6880E3A9-9822-4EFE-8C66-38AC8B3833E1}" srcOrd="0" destOrd="0" presId="urn:microsoft.com/office/officeart/2005/8/layout/orgChart1"/>
    <dgm:cxn modelId="{75AB19DA-5EB3-412C-A488-5819203E028F}" type="presParOf" srcId="{B557D66F-6231-4694-82FA-80CC100436F9}" destId="{25CDFFAC-4175-44CF-BFAB-8315613BDA2D}" srcOrd="1" destOrd="0" presId="urn:microsoft.com/office/officeart/2005/8/layout/orgChart1"/>
    <dgm:cxn modelId="{2BAE1B21-0101-4805-9FB6-19817612A9F9}" type="presParOf" srcId="{8E37125A-40AC-438B-ACCD-1D1FEDA82DE1}" destId="{1B89EF79-1472-453A-9E1E-D91FE2EC1178}" srcOrd="1" destOrd="0" presId="urn:microsoft.com/office/officeart/2005/8/layout/orgChart1"/>
    <dgm:cxn modelId="{08513F07-8BFD-4633-A8DA-D0714C0A50CD}" type="presParOf" srcId="{8E37125A-40AC-438B-ACCD-1D1FEDA82DE1}" destId="{07F3065A-5B35-4C6A-8CC5-AEA6A8F6D62B}" srcOrd="2" destOrd="0" presId="urn:microsoft.com/office/officeart/2005/8/layout/orgChart1"/>
    <dgm:cxn modelId="{EEA11BC4-CB2A-471B-BC26-F8F1F84DE48D}" type="presParOf" srcId="{05861CB7-485A-4188-BD30-851A7BFBA783}" destId="{A98CC5E2-7C81-4BA5-AE8F-7F1E3EA7D047}" srcOrd="2" destOrd="0" presId="urn:microsoft.com/office/officeart/2005/8/layout/orgChart1"/>
    <dgm:cxn modelId="{C126E4D6-7B70-4AF0-8397-31F0F03D4CDD}" type="presParOf" srcId="{2F799CE4-9350-4F5A-A85B-828767EABED7}" destId="{E299B5B0-DC3B-4F84-A6F8-B6F40C362676}" srcOrd="2" destOrd="0" presId="urn:microsoft.com/office/officeart/2005/8/layout/orgChart1"/>
    <dgm:cxn modelId="{C90857CE-EA50-4479-BFA8-00907B7F772F}" type="presParOf" srcId="{2F799CE4-9350-4F5A-A85B-828767EABED7}" destId="{CC2285B1-45F0-4F43-B3D6-71253540E6FC}" srcOrd="3" destOrd="0" presId="urn:microsoft.com/office/officeart/2005/8/layout/orgChart1"/>
    <dgm:cxn modelId="{0658417D-CD9A-47DC-8759-027EDE07B9FC}" type="presParOf" srcId="{CC2285B1-45F0-4F43-B3D6-71253540E6FC}" destId="{78EDA5D9-2845-4E18-917F-1CE294C8457D}" srcOrd="0" destOrd="0" presId="urn:microsoft.com/office/officeart/2005/8/layout/orgChart1"/>
    <dgm:cxn modelId="{DEA5D1BA-4F35-4FD2-9EA1-3B75DCE16F30}" type="presParOf" srcId="{78EDA5D9-2845-4E18-917F-1CE294C8457D}" destId="{77C953C7-5908-4466-A867-38A38D3C72BE}" srcOrd="0" destOrd="0" presId="urn:microsoft.com/office/officeart/2005/8/layout/orgChart1"/>
    <dgm:cxn modelId="{7004B813-C97A-4354-AA5B-A34A726AA7F8}" type="presParOf" srcId="{78EDA5D9-2845-4E18-917F-1CE294C8457D}" destId="{BDA181F4-6AC8-47AA-B4C4-0483181E2634}" srcOrd="1" destOrd="0" presId="urn:microsoft.com/office/officeart/2005/8/layout/orgChart1"/>
    <dgm:cxn modelId="{D70B9AAC-B61E-42BA-9C32-726DEA8EE797}" type="presParOf" srcId="{CC2285B1-45F0-4F43-B3D6-71253540E6FC}" destId="{D170EF55-0751-467C-BFFC-948292607C51}" srcOrd="1" destOrd="0" presId="urn:microsoft.com/office/officeart/2005/8/layout/orgChart1"/>
    <dgm:cxn modelId="{6FB19AB5-CAE9-41B5-80D5-24F3497EAB80}" type="presParOf" srcId="{D170EF55-0751-467C-BFFC-948292607C51}" destId="{4F165476-B18A-4D58-8638-7A29267FB935}" srcOrd="0" destOrd="0" presId="urn:microsoft.com/office/officeart/2005/8/layout/orgChart1"/>
    <dgm:cxn modelId="{1E896247-4698-4AE8-BF9C-42E329DC396A}" type="presParOf" srcId="{D170EF55-0751-467C-BFFC-948292607C51}" destId="{E1350650-57DE-4E83-8DDE-1069A34BFEEE}" srcOrd="1" destOrd="0" presId="urn:microsoft.com/office/officeart/2005/8/layout/orgChart1"/>
    <dgm:cxn modelId="{CAFE9095-C292-40B0-9001-A8DE930C04CB}" type="presParOf" srcId="{E1350650-57DE-4E83-8DDE-1069A34BFEEE}" destId="{0EBFB80D-BF98-4090-9D74-61FA10C38ED9}" srcOrd="0" destOrd="0" presId="urn:microsoft.com/office/officeart/2005/8/layout/orgChart1"/>
    <dgm:cxn modelId="{391EF130-91D0-4333-8CE6-96E89BE0DD13}" type="presParOf" srcId="{0EBFB80D-BF98-4090-9D74-61FA10C38ED9}" destId="{93CD91A9-CF6D-47EF-A3CD-A1E724E29A5C}" srcOrd="0" destOrd="0" presId="urn:microsoft.com/office/officeart/2005/8/layout/orgChart1"/>
    <dgm:cxn modelId="{691F2CED-D29E-47D6-BBC2-84172174BD39}" type="presParOf" srcId="{0EBFB80D-BF98-4090-9D74-61FA10C38ED9}" destId="{376D459D-B957-4DE2-8935-8D818D4338A1}" srcOrd="1" destOrd="0" presId="urn:microsoft.com/office/officeart/2005/8/layout/orgChart1"/>
    <dgm:cxn modelId="{28985577-BFA9-4E52-A1A0-35224C84480F}" type="presParOf" srcId="{E1350650-57DE-4E83-8DDE-1069A34BFEEE}" destId="{0FBECB0B-2EA1-4C76-A930-68467A08A178}" srcOrd="1" destOrd="0" presId="urn:microsoft.com/office/officeart/2005/8/layout/orgChart1"/>
    <dgm:cxn modelId="{E918A211-D197-4925-8BE2-FB21D752B4B0}" type="presParOf" srcId="{E1350650-57DE-4E83-8DDE-1069A34BFEEE}" destId="{7ACB7A27-2292-4D4F-AF6A-D782EB5C8036}" srcOrd="2" destOrd="0" presId="urn:microsoft.com/office/officeart/2005/8/layout/orgChart1"/>
    <dgm:cxn modelId="{59EBFDAE-2519-4BF1-BBB6-231547E4E3DF}" type="presParOf" srcId="{D170EF55-0751-467C-BFFC-948292607C51}" destId="{9F5C277A-66A1-43A6-9183-4143BCBDD8CE}" srcOrd="2" destOrd="0" presId="urn:microsoft.com/office/officeart/2005/8/layout/orgChart1"/>
    <dgm:cxn modelId="{A8A07230-B441-4BFD-A914-72D468DA39A1}" type="presParOf" srcId="{D170EF55-0751-467C-BFFC-948292607C51}" destId="{C669CC53-A1E5-4815-8538-5FFE894127F0}" srcOrd="3" destOrd="0" presId="urn:microsoft.com/office/officeart/2005/8/layout/orgChart1"/>
    <dgm:cxn modelId="{E3F32646-2F92-412E-85AC-84C417591065}" type="presParOf" srcId="{C669CC53-A1E5-4815-8538-5FFE894127F0}" destId="{E0A1A4FC-F80E-4951-8458-A18B03F76A58}" srcOrd="0" destOrd="0" presId="urn:microsoft.com/office/officeart/2005/8/layout/orgChart1"/>
    <dgm:cxn modelId="{AAEE822F-FDDA-4BB9-8058-05C531354AF9}" type="presParOf" srcId="{E0A1A4FC-F80E-4951-8458-A18B03F76A58}" destId="{BBBC505F-F30E-4004-A5B6-3DCA4DF9228D}" srcOrd="0" destOrd="0" presId="urn:microsoft.com/office/officeart/2005/8/layout/orgChart1"/>
    <dgm:cxn modelId="{BC3274D7-4E05-4DE4-9C41-CCB49F6AE1E6}" type="presParOf" srcId="{E0A1A4FC-F80E-4951-8458-A18B03F76A58}" destId="{99DD6919-51C7-4E27-A60E-AF51AB4A949F}" srcOrd="1" destOrd="0" presId="urn:microsoft.com/office/officeart/2005/8/layout/orgChart1"/>
    <dgm:cxn modelId="{52A25411-7698-4AF8-ABC0-09274BBBBD51}" type="presParOf" srcId="{C669CC53-A1E5-4815-8538-5FFE894127F0}" destId="{55653750-1CC9-4021-975D-C4100A2CA146}" srcOrd="1" destOrd="0" presId="urn:microsoft.com/office/officeart/2005/8/layout/orgChart1"/>
    <dgm:cxn modelId="{154827D6-5C6D-48CF-8DA1-4945103CECFE}" type="presParOf" srcId="{C669CC53-A1E5-4815-8538-5FFE894127F0}" destId="{219D206D-6EE8-4375-A7AB-A58A9285E143}" srcOrd="2" destOrd="0" presId="urn:microsoft.com/office/officeart/2005/8/layout/orgChart1"/>
    <dgm:cxn modelId="{10198A28-323B-400A-8413-F109CED2F762}" type="presParOf" srcId="{D170EF55-0751-467C-BFFC-948292607C51}" destId="{FBD8659A-D8A5-43D6-8256-E04135D40AF0}" srcOrd="4" destOrd="0" presId="urn:microsoft.com/office/officeart/2005/8/layout/orgChart1"/>
    <dgm:cxn modelId="{8E780515-9D76-46EC-8EE3-289CFCB47213}" type="presParOf" srcId="{D170EF55-0751-467C-BFFC-948292607C51}" destId="{CC4C94C5-23A3-4837-B73B-7D904C4E7C42}" srcOrd="5" destOrd="0" presId="urn:microsoft.com/office/officeart/2005/8/layout/orgChart1"/>
    <dgm:cxn modelId="{727F433E-3A8D-4A90-843A-7B4073402BD0}" type="presParOf" srcId="{CC4C94C5-23A3-4837-B73B-7D904C4E7C42}" destId="{6F40FA52-3327-4561-9C90-B2B98DAD4505}" srcOrd="0" destOrd="0" presId="urn:microsoft.com/office/officeart/2005/8/layout/orgChart1"/>
    <dgm:cxn modelId="{42C6E2CF-F90C-41D9-BDF0-9EEBD989F357}" type="presParOf" srcId="{6F40FA52-3327-4561-9C90-B2B98DAD4505}" destId="{368F77F5-7215-4C8C-ADDE-991789765561}" srcOrd="0" destOrd="0" presId="urn:microsoft.com/office/officeart/2005/8/layout/orgChart1"/>
    <dgm:cxn modelId="{E97C4895-4647-4445-901B-E1BB7C26BE79}" type="presParOf" srcId="{6F40FA52-3327-4561-9C90-B2B98DAD4505}" destId="{7D122C32-7515-424C-8774-8DB2476D01FC}" srcOrd="1" destOrd="0" presId="urn:microsoft.com/office/officeart/2005/8/layout/orgChart1"/>
    <dgm:cxn modelId="{737FCDE6-225A-420B-B176-1930E0549EFD}" type="presParOf" srcId="{CC4C94C5-23A3-4837-B73B-7D904C4E7C42}" destId="{A189F5A9-E126-4A07-883D-3D32CF57D912}" srcOrd="1" destOrd="0" presId="urn:microsoft.com/office/officeart/2005/8/layout/orgChart1"/>
    <dgm:cxn modelId="{D9732BB7-A9B4-4B30-B344-E281A0189609}" type="presParOf" srcId="{CC4C94C5-23A3-4837-B73B-7D904C4E7C42}" destId="{223D5DF6-C95B-4860-B784-E4EA3C0A1A4F}" srcOrd="2" destOrd="0" presId="urn:microsoft.com/office/officeart/2005/8/layout/orgChart1"/>
    <dgm:cxn modelId="{AAD76610-F9AA-4BB4-9068-BF9745F31F36}" type="presParOf" srcId="{CC2285B1-45F0-4F43-B3D6-71253540E6FC}" destId="{6151D24A-A3FB-4C78-AD97-EC00E38F84FE}" srcOrd="2" destOrd="0" presId="urn:microsoft.com/office/officeart/2005/8/layout/orgChart1"/>
    <dgm:cxn modelId="{F6F659E5-439C-4874-BDE6-638B9867AF49}" type="presParOf" srcId="{6B19752D-CBE5-44D0-A451-45BB2642180E}" destId="{A4310FCD-11C8-4BC5-A446-25D12AE11D83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7412-1B8A-432C-95D8-D7C47E1A5E0F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E90F-9748-46C1-AB9C-A52596255F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7412-1B8A-432C-95D8-D7C47E1A5E0F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E90F-9748-46C1-AB9C-A52596255F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7412-1B8A-432C-95D8-D7C47E1A5E0F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E90F-9748-46C1-AB9C-A52596255F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7412-1B8A-432C-95D8-D7C47E1A5E0F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E90F-9748-46C1-AB9C-A52596255F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7412-1B8A-432C-95D8-D7C47E1A5E0F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E90F-9748-46C1-AB9C-A52596255F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7412-1B8A-432C-95D8-D7C47E1A5E0F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E90F-9748-46C1-AB9C-A52596255F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7412-1B8A-432C-95D8-D7C47E1A5E0F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E90F-9748-46C1-AB9C-A52596255F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7412-1B8A-432C-95D8-D7C47E1A5E0F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E90F-9748-46C1-AB9C-A52596255F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7412-1B8A-432C-95D8-D7C47E1A5E0F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E90F-9748-46C1-AB9C-A52596255F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7412-1B8A-432C-95D8-D7C47E1A5E0F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E90F-9748-46C1-AB9C-A52596255F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7412-1B8A-432C-95D8-D7C47E1A5E0F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E90F-9748-46C1-AB9C-A52596255F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7412-1B8A-432C-95D8-D7C47E1A5E0F}" type="datetimeFigureOut">
              <a:rPr lang="en-US" smtClean="0"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CE90F-9748-46C1-AB9C-A52596255FA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00100" y="357166"/>
          <a:ext cx="7643866" cy="6215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bca</dc:creator>
  <cp:lastModifiedBy>bca</cp:lastModifiedBy>
  <cp:revision>5</cp:revision>
  <dcterms:created xsi:type="dcterms:W3CDTF">2018-08-03T19:39:10Z</dcterms:created>
  <dcterms:modified xsi:type="dcterms:W3CDTF">2018-08-03T20:45:53Z</dcterms:modified>
</cp:coreProperties>
</file>