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7" r:id="rId2"/>
  </p:sldMasterIdLst>
  <p:sldIdLst>
    <p:sldId id="256" r:id="rId3"/>
    <p:sldId id="257" r:id="rId4"/>
    <p:sldId id="260" r:id="rId5"/>
    <p:sldId id="258" r:id="rId6"/>
    <p:sldId id="262" r:id="rId7"/>
    <p:sldId id="263" r:id="rId8"/>
    <p:sldId id="264" r:id="rId9"/>
    <p:sldId id="265" r:id="rId10"/>
    <p:sldId id="268" r:id="rId11"/>
    <p:sldId id="261" r:id="rId12"/>
    <p:sldId id="266" r:id="rId13"/>
    <p:sldId id="267" r:id="rId14"/>
    <p:sldId id="269" r:id="rId15"/>
    <p:sldId id="270" r:id="rId16"/>
    <p:sldId id="25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8"/>
      </p:cViewPr>
      <p:guideLst>
        <p:guide pos="3840"/>
        <p:guide orient="horz" pos="2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44.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31.svg"/></Relationships>
</file>

<file path=ppt/diagrams/_rels/data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6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4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3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6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3EA46-D4E9-4620-A6EA-52D35ABC24AD}"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D3BA30CC-285A-4F38-9D82-EB19E93E0D1D}">
      <dgm:prSet/>
      <dgm:spPr/>
      <dgm:t>
        <a:bodyPr/>
        <a:lstStyle/>
        <a:p>
          <a:r>
            <a:rPr lang="en-IN" dirty="0"/>
            <a:t>Over the past few decades, the digitization of our society has led to massive amounts of data being stored. Combining this increase in the scale of stored information with advances in hardware computational power and algorithmic innovations, the field of artificial intelligence (AI) has jumped into the spotlight as machines seem to possess the ‘magical’ ability to learn without being told explicitly what to do. </a:t>
          </a:r>
          <a:endParaRPr lang="en-US" dirty="0"/>
        </a:p>
      </dgm:t>
    </dgm:pt>
    <dgm:pt modelId="{2BC8E6D1-1E79-49F6-AD51-874149D4A0B8}" type="parTrans" cxnId="{D3B34896-E68B-428D-B4E1-B8BDE3823E6E}">
      <dgm:prSet/>
      <dgm:spPr/>
      <dgm:t>
        <a:bodyPr/>
        <a:lstStyle/>
        <a:p>
          <a:endParaRPr lang="en-US"/>
        </a:p>
      </dgm:t>
    </dgm:pt>
    <dgm:pt modelId="{A65DF5C6-CCBE-45DB-8E1C-0E4AF1C3D5E1}" type="sibTrans" cxnId="{D3B34896-E68B-428D-B4E1-B8BDE3823E6E}">
      <dgm:prSet/>
      <dgm:spPr/>
      <dgm:t>
        <a:bodyPr/>
        <a:lstStyle/>
        <a:p>
          <a:endParaRPr lang="en-US"/>
        </a:p>
      </dgm:t>
    </dgm:pt>
    <dgm:pt modelId="{AFF569B0-879F-4CE8-A93C-A017733DBB4D}">
      <dgm:prSet/>
      <dgm:spPr/>
      <dgm:t>
        <a:bodyPr/>
        <a:lstStyle/>
        <a:p>
          <a:r>
            <a:rPr lang="en-IN"/>
            <a:t>Examples of impressive feats performed by machines include: AlphaGo defeating 9dan rank Go champion Lee Sedol, self-driving cars navigating city streets, and a computer learning to beat Super Mario World by itself. At the heart of such systems have been algorithms called deep neural networks that can model the non-linearities inherently present in image, audio, and video data.</a:t>
          </a:r>
          <a:endParaRPr lang="en-US"/>
        </a:p>
      </dgm:t>
    </dgm:pt>
    <dgm:pt modelId="{5D2B2262-456B-45A3-938F-8679D5D83609}" type="parTrans" cxnId="{E4A4BB28-BF79-44B5-A895-AA07405579D6}">
      <dgm:prSet/>
      <dgm:spPr/>
      <dgm:t>
        <a:bodyPr/>
        <a:lstStyle/>
        <a:p>
          <a:endParaRPr lang="en-US"/>
        </a:p>
      </dgm:t>
    </dgm:pt>
    <dgm:pt modelId="{ECF591D9-E052-45D2-92CD-E303DE9B7606}" type="sibTrans" cxnId="{E4A4BB28-BF79-44B5-A895-AA07405579D6}">
      <dgm:prSet/>
      <dgm:spPr/>
      <dgm:t>
        <a:bodyPr/>
        <a:lstStyle/>
        <a:p>
          <a:endParaRPr lang="en-US"/>
        </a:p>
      </dgm:t>
    </dgm:pt>
    <dgm:pt modelId="{0F4BA7D6-201C-42E1-BBD2-5FFABB26BA7A}" type="pres">
      <dgm:prSet presAssocID="{7613EA46-D4E9-4620-A6EA-52D35ABC24AD}" presName="root" presStyleCnt="0">
        <dgm:presLayoutVars>
          <dgm:dir/>
          <dgm:resizeHandles val="exact"/>
        </dgm:presLayoutVars>
      </dgm:prSet>
      <dgm:spPr/>
    </dgm:pt>
    <dgm:pt modelId="{4C7805B6-2A49-407A-B7E1-6B14CED98DB7}" type="pres">
      <dgm:prSet presAssocID="{D3BA30CC-285A-4F38-9D82-EB19E93E0D1D}" presName="compNode" presStyleCnt="0"/>
      <dgm:spPr/>
    </dgm:pt>
    <dgm:pt modelId="{2FF34A8E-9F70-414F-886F-CF4761B98CE6}" type="pres">
      <dgm:prSet presAssocID="{D3BA30CC-285A-4F38-9D82-EB19E93E0D1D}" presName="bgRect" presStyleLbl="bgShp" presStyleIdx="0" presStyleCnt="2"/>
      <dgm:spPr/>
    </dgm:pt>
    <dgm:pt modelId="{80293CEC-E7AF-4F97-893D-41080D244451}" type="pres">
      <dgm:prSet presAssocID="{D3BA30CC-285A-4F38-9D82-EB19E93E0D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5B06D082-CCC8-4DEE-8DFE-12B764625AD4}" type="pres">
      <dgm:prSet presAssocID="{D3BA30CC-285A-4F38-9D82-EB19E93E0D1D}" presName="spaceRect" presStyleCnt="0"/>
      <dgm:spPr/>
    </dgm:pt>
    <dgm:pt modelId="{B123A08E-AB74-49E9-A0D5-5C2B7F649424}" type="pres">
      <dgm:prSet presAssocID="{D3BA30CC-285A-4F38-9D82-EB19E93E0D1D}" presName="parTx" presStyleLbl="revTx" presStyleIdx="0" presStyleCnt="2">
        <dgm:presLayoutVars>
          <dgm:chMax val="0"/>
          <dgm:chPref val="0"/>
        </dgm:presLayoutVars>
      </dgm:prSet>
      <dgm:spPr/>
    </dgm:pt>
    <dgm:pt modelId="{C59F2E79-9BCF-4DB9-9682-100511DD8DD3}" type="pres">
      <dgm:prSet presAssocID="{A65DF5C6-CCBE-45DB-8E1C-0E4AF1C3D5E1}" presName="sibTrans" presStyleCnt="0"/>
      <dgm:spPr/>
    </dgm:pt>
    <dgm:pt modelId="{65809A16-0D8B-4F83-8DC2-A7476FADDA0B}" type="pres">
      <dgm:prSet presAssocID="{AFF569B0-879F-4CE8-A93C-A017733DBB4D}" presName="compNode" presStyleCnt="0"/>
      <dgm:spPr/>
    </dgm:pt>
    <dgm:pt modelId="{7E1ED172-3115-4DF6-8B85-06C8A158221C}" type="pres">
      <dgm:prSet presAssocID="{AFF569B0-879F-4CE8-A93C-A017733DBB4D}" presName="bgRect" presStyleLbl="bgShp" presStyleIdx="1" presStyleCnt="2"/>
      <dgm:spPr/>
    </dgm:pt>
    <dgm:pt modelId="{76F448A7-7FD0-4083-B8DA-BE7F6EE687BA}" type="pres">
      <dgm:prSet presAssocID="{AFF569B0-879F-4CE8-A93C-A017733DBB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9DA2E0B-1A7B-4FE8-AB1C-E047B119C397}" type="pres">
      <dgm:prSet presAssocID="{AFF569B0-879F-4CE8-A93C-A017733DBB4D}" presName="spaceRect" presStyleCnt="0"/>
      <dgm:spPr/>
    </dgm:pt>
    <dgm:pt modelId="{E4698431-39B1-49D1-BF48-ECA74F062367}" type="pres">
      <dgm:prSet presAssocID="{AFF569B0-879F-4CE8-A93C-A017733DBB4D}" presName="parTx" presStyleLbl="revTx" presStyleIdx="1" presStyleCnt="2">
        <dgm:presLayoutVars>
          <dgm:chMax val="0"/>
          <dgm:chPref val="0"/>
        </dgm:presLayoutVars>
      </dgm:prSet>
      <dgm:spPr/>
    </dgm:pt>
  </dgm:ptLst>
  <dgm:cxnLst>
    <dgm:cxn modelId="{ED361412-E800-48EE-BF6F-84112A0F3FF4}" type="presOf" srcId="{D3BA30CC-285A-4F38-9D82-EB19E93E0D1D}" destId="{B123A08E-AB74-49E9-A0D5-5C2B7F649424}" srcOrd="0" destOrd="0" presId="urn:microsoft.com/office/officeart/2018/2/layout/IconVerticalSolidList"/>
    <dgm:cxn modelId="{E4A4BB28-BF79-44B5-A895-AA07405579D6}" srcId="{7613EA46-D4E9-4620-A6EA-52D35ABC24AD}" destId="{AFF569B0-879F-4CE8-A93C-A017733DBB4D}" srcOrd="1" destOrd="0" parTransId="{5D2B2262-456B-45A3-938F-8679D5D83609}" sibTransId="{ECF591D9-E052-45D2-92CD-E303DE9B7606}"/>
    <dgm:cxn modelId="{63603239-59DD-493E-8566-24B49843EC4D}" type="presOf" srcId="{AFF569B0-879F-4CE8-A93C-A017733DBB4D}" destId="{E4698431-39B1-49D1-BF48-ECA74F062367}" srcOrd="0" destOrd="0" presId="urn:microsoft.com/office/officeart/2018/2/layout/IconVerticalSolidList"/>
    <dgm:cxn modelId="{D72FC346-B7E0-40A8-97C7-B65179C08859}" type="presOf" srcId="{7613EA46-D4E9-4620-A6EA-52D35ABC24AD}" destId="{0F4BA7D6-201C-42E1-BBD2-5FFABB26BA7A}" srcOrd="0" destOrd="0" presId="urn:microsoft.com/office/officeart/2018/2/layout/IconVerticalSolidList"/>
    <dgm:cxn modelId="{D3B34896-E68B-428D-B4E1-B8BDE3823E6E}" srcId="{7613EA46-D4E9-4620-A6EA-52D35ABC24AD}" destId="{D3BA30CC-285A-4F38-9D82-EB19E93E0D1D}" srcOrd="0" destOrd="0" parTransId="{2BC8E6D1-1E79-49F6-AD51-874149D4A0B8}" sibTransId="{A65DF5C6-CCBE-45DB-8E1C-0E4AF1C3D5E1}"/>
    <dgm:cxn modelId="{4BDCF503-9516-4771-81B4-55FF7302BE07}" type="presParOf" srcId="{0F4BA7D6-201C-42E1-BBD2-5FFABB26BA7A}" destId="{4C7805B6-2A49-407A-B7E1-6B14CED98DB7}" srcOrd="0" destOrd="0" presId="urn:microsoft.com/office/officeart/2018/2/layout/IconVerticalSolidList"/>
    <dgm:cxn modelId="{6F7DEC90-EDDF-4275-AB0D-14A89B768D11}" type="presParOf" srcId="{4C7805B6-2A49-407A-B7E1-6B14CED98DB7}" destId="{2FF34A8E-9F70-414F-886F-CF4761B98CE6}" srcOrd="0" destOrd="0" presId="urn:microsoft.com/office/officeart/2018/2/layout/IconVerticalSolidList"/>
    <dgm:cxn modelId="{262AE73F-7BEF-4E38-A40A-D72E816D673D}" type="presParOf" srcId="{4C7805B6-2A49-407A-B7E1-6B14CED98DB7}" destId="{80293CEC-E7AF-4F97-893D-41080D244451}" srcOrd="1" destOrd="0" presId="urn:microsoft.com/office/officeart/2018/2/layout/IconVerticalSolidList"/>
    <dgm:cxn modelId="{2EA6F708-FD78-40CF-8E12-593DA2B13814}" type="presParOf" srcId="{4C7805B6-2A49-407A-B7E1-6B14CED98DB7}" destId="{5B06D082-CCC8-4DEE-8DFE-12B764625AD4}" srcOrd="2" destOrd="0" presId="urn:microsoft.com/office/officeart/2018/2/layout/IconVerticalSolidList"/>
    <dgm:cxn modelId="{7A47E763-F006-41FF-8D36-1AC88D990942}" type="presParOf" srcId="{4C7805B6-2A49-407A-B7E1-6B14CED98DB7}" destId="{B123A08E-AB74-49E9-A0D5-5C2B7F649424}" srcOrd="3" destOrd="0" presId="urn:microsoft.com/office/officeart/2018/2/layout/IconVerticalSolidList"/>
    <dgm:cxn modelId="{F07A18E8-000F-45E4-8578-CE3C4BD2DCC1}" type="presParOf" srcId="{0F4BA7D6-201C-42E1-BBD2-5FFABB26BA7A}" destId="{C59F2E79-9BCF-4DB9-9682-100511DD8DD3}" srcOrd="1" destOrd="0" presId="urn:microsoft.com/office/officeart/2018/2/layout/IconVerticalSolidList"/>
    <dgm:cxn modelId="{BA665AF8-981C-4A14-BDD6-9BA162181DFC}" type="presParOf" srcId="{0F4BA7D6-201C-42E1-BBD2-5FFABB26BA7A}" destId="{65809A16-0D8B-4F83-8DC2-A7476FADDA0B}" srcOrd="2" destOrd="0" presId="urn:microsoft.com/office/officeart/2018/2/layout/IconVerticalSolidList"/>
    <dgm:cxn modelId="{5931D8FE-6FFF-4E9D-8324-5C7C908132E4}" type="presParOf" srcId="{65809A16-0D8B-4F83-8DC2-A7476FADDA0B}" destId="{7E1ED172-3115-4DF6-8B85-06C8A158221C}" srcOrd="0" destOrd="0" presId="urn:microsoft.com/office/officeart/2018/2/layout/IconVerticalSolidList"/>
    <dgm:cxn modelId="{FFA8CDB9-9AEB-4CE4-A466-CFE85A284118}" type="presParOf" srcId="{65809A16-0D8B-4F83-8DC2-A7476FADDA0B}" destId="{76F448A7-7FD0-4083-B8DA-BE7F6EE687BA}" srcOrd="1" destOrd="0" presId="urn:microsoft.com/office/officeart/2018/2/layout/IconVerticalSolidList"/>
    <dgm:cxn modelId="{9517D5F5-EC9B-40E9-9657-FAF00C98FFA2}" type="presParOf" srcId="{65809A16-0D8B-4F83-8DC2-A7476FADDA0B}" destId="{29DA2E0B-1A7B-4FE8-AB1C-E047B119C397}" srcOrd="2" destOrd="0" presId="urn:microsoft.com/office/officeart/2018/2/layout/IconVerticalSolidList"/>
    <dgm:cxn modelId="{849EBFA4-7282-4882-8215-65679622BC52}" type="presParOf" srcId="{65809A16-0D8B-4F83-8DC2-A7476FADDA0B}" destId="{E4698431-39B1-49D1-BF48-ECA74F0623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C0FF93-5CBD-4B88-8DDA-B6E67CC1513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505FDB10-FB17-453B-8DCE-616A929ECCC2}">
      <dgm:prSet/>
      <dgm:spPr/>
      <dgm:t>
        <a:bodyPr/>
        <a:lstStyle/>
        <a:p>
          <a:r>
            <a:rPr lang="en-IN" b="1"/>
            <a:t>Neural network</a:t>
          </a:r>
          <a:r>
            <a:rPr lang="en-IN"/>
            <a:t> is a set of </a:t>
          </a:r>
          <a:r>
            <a:rPr lang="en-IN" b="1"/>
            <a:t>neurons</a:t>
          </a:r>
          <a:r>
            <a:rPr lang="en-IN"/>
            <a:t> organized in layers. Each </a:t>
          </a:r>
          <a:r>
            <a:rPr lang="en-IN" b="1"/>
            <a:t>neuron</a:t>
          </a:r>
          <a:r>
            <a:rPr lang="en-IN"/>
            <a:t> is a mathematical operation that takes it's input, multiplies it by it's weights and then passes the sum through the activation function to the other </a:t>
          </a:r>
          <a:r>
            <a:rPr lang="en-IN" b="1"/>
            <a:t>neurons</a:t>
          </a:r>
          <a:r>
            <a:rPr lang="en-IN"/>
            <a:t>.</a:t>
          </a:r>
          <a:endParaRPr lang="en-US"/>
        </a:p>
      </dgm:t>
    </dgm:pt>
    <dgm:pt modelId="{BE5D4B90-DC0B-4CCB-A56B-915DE13932BA}" type="parTrans" cxnId="{B783EC5D-36F1-4A4E-A9A0-7BD5FE34C629}">
      <dgm:prSet/>
      <dgm:spPr/>
      <dgm:t>
        <a:bodyPr/>
        <a:lstStyle/>
        <a:p>
          <a:endParaRPr lang="en-US"/>
        </a:p>
      </dgm:t>
    </dgm:pt>
    <dgm:pt modelId="{A3719733-45C0-42C5-9BB6-E4015B196F36}" type="sibTrans" cxnId="{B783EC5D-36F1-4A4E-A9A0-7BD5FE34C629}">
      <dgm:prSet/>
      <dgm:spPr/>
      <dgm:t>
        <a:bodyPr/>
        <a:lstStyle/>
        <a:p>
          <a:endParaRPr lang="en-US"/>
        </a:p>
      </dgm:t>
    </dgm:pt>
    <dgm:pt modelId="{7CBE0C4D-B122-47E0-909E-33D301C92636}">
      <dgm:prSet/>
      <dgm:spPr/>
      <dgm:t>
        <a:bodyPr/>
        <a:lstStyle/>
        <a:p>
          <a:r>
            <a:rPr lang="en-IN"/>
            <a:t>The neuron in a neural network functions In the same way as a neuron in a human brain does. </a:t>
          </a:r>
          <a:endParaRPr lang="en-US"/>
        </a:p>
      </dgm:t>
    </dgm:pt>
    <dgm:pt modelId="{5ED61DEF-CA50-42B0-8766-F04AD33CE073}" type="parTrans" cxnId="{0956A05A-1726-413F-8874-3A6519906745}">
      <dgm:prSet/>
      <dgm:spPr/>
      <dgm:t>
        <a:bodyPr/>
        <a:lstStyle/>
        <a:p>
          <a:endParaRPr lang="en-US"/>
        </a:p>
      </dgm:t>
    </dgm:pt>
    <dgm:pt modelId="{CD9D458D-54E3-44B2-9E72-0A5D2C80E335}" type="sibTrans" cxnId="{0956A05A-1726-413F-8874-3A6519906745}">
      <dgm:prSet/>
      <dgm:spPr/>
      <dgm:t>
        <a:bodyPr/>
        <a:lstStyle/>
        <a:p>
          <a:endParaRPr lang="en-US"/>
        </a:p>
      </dgm:t>
    </dgm:pt>
    <dgm:pt modelId="{568C5976-C89C-4440-AAB0-E30D9EB81BD3}">
      <dgm:prSet/>
      <dgm:spPr/>
      <dgm:t>
        <a:bodyPr/>
        <a:lstStyle/>
        <a:p>
          <a:r>
            <a:rPr lang="en-IN" dirty="0"/>
            <a:t>This neuron function is defined as a weighted sum of its inputs — multiply the inputs </a:t>
          </a:r>
          <a:r>
            <a:rPr lang="en-IN" b="1" i="1" dirty="0"/>
            <a:t>x </a:t>
          </a:r>
          <a:r>
            <a:rPr lang="en-IN" dirty="0"/>
            <a:t>by variables </a:t>
          </a:r>
          <a:r>
            <a:rPr lang="en-IN" b="1" i="1" dirty="0"/>
            <a:t>w </a:t>
          </a:r>
          <a:r>
            <a:rPr lang="en-IN" dirty="0"/>
            <a:t>called weights to get the output. You can think of weights as the strengths of the connections between input and output.</a:t>
          </a:r>
          <a:endParaRPr lang="en-US" dirty="0"/>
        </a:p>
      </dgm:t>
    </dgm:pt>
    <dgm:pt modelId="{1B62CC67-2E9F-4B7F-98FA-8E79C505F4C7}" type="parTrans" cxnId="{6F340558-AA61-4883-B763-9807F8F42F76}">
      <dgm:prSet/>
      <dgm:spPr/>
      <dgm:t>
        <a:bodyPr/>
        <a:lstStyle/>
        <a:p>
          <a:endParaRPr lang="en-US"/>
        </a:p>
      </dgm:t>
    </dgm:pt>
    <dgm:pt modelId="{A4DDB4EF-C840-482C-B522-C9840ED14387}" type="sibTrans" cxnId="{6F340558-AA61-4883-B763-9807F8F42F76}">
      <dgm:prSet/>
      <dgm:spPr/>
      <dgm:t>
        <a:bodyPr/>
        <a:lstStyle/>
        <a:p>
          <a:endParaRPr lang="en-US"/>
        </a:p>
      </dgm:t>
    </dgm:pt>
    <dgm:pt modelId="{59BF2E8B-E034-493E-A68A-9A0AD0B4BFF5}">
      <dgm:prSet/>
      <dgm:spPr/>
      <dgm:t>
        <a:bodyPr/>
        <a:lstStyle/>
        <a:p>
          <a:r>
            <a:rPr lang="en-IN"/>
            <a:t>The value </a:t>
          </a:r>
          <a:r>
            <a:rPr lang="en-IN" i="1"/>
            <a:t>b</a:t>
          </a:r>
          <a:r>
            <a:rPr lang="en-IN"/>
            <a:t> is called the bias term and is responsible for shifting the function so that it’s not constrained to the origin.</a:t>
          </a:r>
          <a:endParaRPr lang="en-US"/>
        </a:p>
      </dgm:t>
    </dgm:pt>
    <dgm:pt modelId="{3238AED8-366E-42BF-9CA1-3E283FF3AC2C}" type="parTrans" cxnId="{6BE92028-9DA1-4BF3-89DD-100B211FF296}">
      <dgm:prSet/>
      <dgm:spPr/>
      <dgm:t>
        <a:bodyPr/>
        <a:lstStyle/>
        <a:p>
          <a:endParaRPr lang="en-US"/>
        </a:p>
      </dgm:t>
    </dgm:pt>
    <dgm:pt modelId="{B368BFE7-CBDC-43FB-994B-0A69F2CCBE07}" type="sibTrans" cxnId="{6BE92028-9DA1-4BF3-89DD-100B211FF296}">
      <dgm:prSet/>
      <dgm:spPr/>
      <dgm:t>
        <a:bodyPr/>
        <a:lstStyle/>
        <a:p>
          <a:endParaRPr lang="en-US"/>
        </a:p>
      </dgm:t>
    </dgm:pt>
    <dgm:pt modelId="{83AEB971-8C60-4496-B3A0-7C4F57EB00A7}" type="pres">
      <dgm:prSet presAssocID="{86C0FF93-5CBD-4B88-8DDA-B6E67CC15133}" presName="root" presStyleCnt="0">
        <dgm:presLayoutVars>
          <dgm:dir/>
          <dgm:resizeHandles val="exact"/>
        </dgm:presLayoutVars>
      </dgm:prSet>
      <dgm:spPr/>
    </dgm:pt>
    <dgm:pt modelId="{A5243866-33CB-4CB4-9B19-73FA64F20428}" type="pres">
      <dgm:prSet presAssocID="{505FDB10-FB17-453B-8DCE-616A929ECCC2}" presName="compNode" presStyleCnt="0"/>
      <dgm:spPr/>
    </dgm:pt>
    <dgm:pt modelId="{6654CC34-9551-4223-8F98-8B67FA0737D3}" type="pres">
      <dgm:prSet presAssocID="{505FDB10-FB17-453B-8DCE-616A929ECCC2}" presName="bgRect" presStyleLbl="bgShp" presStyleIdx="0" presStyleCnt="4"/>
      <dgm:spPr/>
    </dgm:pt>
    <dgm:pt modelId="{E35BE619-E96E-4937-B38E-B406DA37CCDC}" type="pres">
      <dgm:prSet presAssocID="{505FDB10-FB17-453B-8DCE-616A929ECC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634EE21A-0925-49DF-AE6B-7B6088E86B8A}" type="pres">
      <dgm:prSet presAssocID="{505FDB10-FB17-453B-8DCE-616A929ECCC2}" presName="spaceRect" presStyleCnt="0"/>
      <dgm:spPr/>
    </dgm:pt>
    <dgm:pt modelId="{07B2B9C5-C808-4F5F-BA4F-FAF619DBF865}" type="pres">
      <dgm:prSet presAssocID="{505FDB10-FB17-453B-8DCE-616A929ECCC2}" presName="parTx" presStyleLbl="revTx" presStyleIdx="0" presStyleCnt="4">
        <dgm:presLayoutVars>
          <dgm:chMax val="0"/>
          <dgm:chPref val="0"/>
        </dgm:presLayoutVars>
      </dgm:prSet>
      <dgm:spPr/>
    </dgm:pt>
    <dgm:pt modelId="{1160F328-5704-47C8-81D2-8534FDF3242B}" type="pres">
      <dgm:prSet presAssocID="{A3719733-45C0-42C5-9BB6-E4015B196F36}" presName="sibTrans" presStyleCnt="0"/>
      <dgm:spPr/>
    </dgm:pt>
    <dgm:pt modelId="{47093BA5-5EE7-4FB7-B0D5-F9C7A6F16571}" type="pres">
      <dgm:prSet presAssocID="{7CBE0C4D-B122-47E0-909E-33D301C92636}" presName="compNode" presStyleCnt="0"/>
      <dgm:spPr/>
    </dgm:pt>
    <dgm:pt modelId="{97BE6BC8-7AA8-4DC0-8470-C6AA8106D73B}" type="pres">
      <dgm:prSet presAssocID="{7CBE0C4D-B122-47E0-909E-33D301C92636}" presName="bgRect" presStyleLbl="bgShp" presStyleIdx="1" presStyleCnt="4"/>
      <dgm:spPr/>
    </dgm:pt>
    <dgm:pt modelId="{2710CCC8-7569-4EFD-9938-0B1CA05741AD}" type="pres">
      <dgm:prSet presAssocID="{7CBE0C4D-B122-47E0-909E-33D301C926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02A9EB50-DF36-4C65-9BB3-41543539D42F}" type="pres">
      <dgm:prSet presAssocID="{7CBE0C4D-B122-47E0-909E-33D301C92636}" presName="spaceRect" presStyleCnt="0"/>
      <dgm:spPr/>
    </dgm:pt>
    <dgm:pt modelId="{E0B4D400-8C63-48CF-B992-F14158A3E57C}" type="pres">
      <dgm:prSet presAssocID="{7CBE0C4D-B122-47E0-909E-33D301C92636}" presName="parTx" presStyleLbl="revTx" presStyleIdx="1" presStyleCnt="4">
        <dgm:presLayoutVars>
          <dgm:chMax val="0"/>
          <dgm:chPref val="0"/>
        </dgm:presLayoutVars>
      </dgm:prSet>
      <dgm:spPr/>
    </dgm:pt>
    <dgm:pt modelId="{C75A2B5A-70E2-44F5-889A-70D21443FE38}" type="pres">
      <dgm:prSet presAssocID="{CD9D458D-54E3-44B2-9E72-0A5D2C80E335}" presName="sibTrans" presStyleCnt="0"/>
      <dgm:spPr/>
    </dgm:pt>
    <dgm:pt modelId="{4494FA97-7934-4BF8-93F2-DEC6CC40105D}" type="pres">
      <dgm:prSet presAssocID="{568C5976-C89C-4440-AAB0-E30D9EB81BD3}" presName="compNode" presStyleCnt="0"/>
      <dgm:spPr/>
    </dgm:pt>
    <dgm:pt modelId="{90609F5C-08CD-41D8-9467-A1556F566133}" type="pres">
      <dgm:prSet presAssocID="{568C5976-C89C-4440-AAB0-E30D9EB81BD3}" presName="bgRect" presStyleLbl="bgShp" presStyleIdx="2" presStyleCnt="4"/>
      <dgm:spPr/>
    </dgm:pt>
    <dgm:pt modelId="{B77410B2-159E-41FF-AD1F-204617701F2F}" type="pres">
      <dgm:prSet presAssocID="{568C5976-C89C-4440-AAB0-E30D9EB81B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9175E6AB-1682-49F3-B7E3-E938E66045F3}" type="pres">
      <dgm:prSet presAssocID="{568C5976-C89C-4440-AAB0-E30D9EB81BD3}" presName="spaceRect" presStyleCnt="0"/>
      <dgm:spPr/>
    </dgm:pt>
    <dgm:pt modelId="{E07DFC21-8CA3-40B0-9CCD-1E35EC391608}" type="pres">
      <dgm:prSet presAssocID="{568C5976-C89C-4440-AAB0-E30D9EB81BD3}" presName="parTx" presStyleLbl="revTx" presStyleIdx="2" presStyleCnt="4">
        <dgm:presLayoutVars>
          <dgm:chMax val="0"/>
          <dgm:chPref val="0"/>
        </dgm:presLayoutVars>
      </dgm:prSet>
      <dgm:spPr/>
    </dgm:pt>
    <dgm:pt modelId="{B31BBBE8-1B4D-4269-9A0D-2CE5594FD206}" type="pres">
      <dgm:prSet presAssocID="{A4DDB4EF-C840-482C-B522-C9840ED14387}" presName="sibTrans" presStyleCnt="0"/>
      <dgm:spPr/>
    </dgm:pt>
    <dgm:pt modelId="{D1BB5924-B4A9-4076-B254-559ADD8A521A}" type="pres">
      <dgm:prSet presAssocID="{59BF2E8B-E034-493E-A68A-9A0AD0B4BFF5}" presName="compNode" presStyleCnt="0"/>
      <dgm:spPr/>
    </dgm:pt>
    <dgm:pt modelId="{91E1D275-6BCC-4C19-87AE-C07AD456574A}" type="pres">
      <dgm:prSet presAssocID="{59BF2E8B-E034-493E-A68A-9A0AD0B4BFF5}" presName="bgRect" presStyleLbl="bgShp" presStyleIdx="3" presStyleCnt="4"/>
      <dgm:spPr/>
    </dgm:pt>
    <dgm:pt modelId="{1C33DF89-BE5D-4380-BE30-1CAAF6CFE4F2}" type="pres">
      <dgm:prSet presAssocID="{59BF2E8B-E034-493E-A68A-9A0AD0B4BF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A3DC0CF8-F09A-4187-9EFA-CC0BCB0C0A76}" type="pres">
      <dgm:prSet presAssocID="{59BF2E8B-E034-493E-A68A-9A0AD0B4BFF5}" presName="spaceRect" presStyleCnt="0"/>
      <dgm:spPr/>
    </dgm:pt>
    <dgm:pt modelId="{A1358579-4191-4503-BF09-11DBA2841DC0}" type="pres">
      <dgm:prSet presAssocID="{59BF2E8B-E034-493E-A68A-9A0AD0B4BFF5}" presName="parTx" presStyleLbl="revTx" presStyleIdx="3" presStyleCnt="4">
        <dgm:presLayoutVars>
          <dgm:chMax val="0"/>
          <dgm:chPref val="0"/>
        </dgm:presLayoutVars>
      </dgm:prSet>
      <dgm:spPr/>
    </dgm:pt>
  </dgm:ptLst>
  <dgm:cxnLst>
    <dgm:cxn modelId="{6BE92028-9DA1-4BF3-89DD-100B211FF296}" srcId="{86C0FF93-5CBD-4B88-8DDA-B6E67CC15133}" destId="{59BF2E8B-E034-493E-A68A-9A0AD0B4BFF5}" srcOrd="3" destOrd="0" parTransId="{3238AED8-366E-42BF-9CA1-3E283FF3AC2C}" sibTransId="{B368BFE7-CBDC-43FB-994B-0A69F2CCBE07}"/>
    <dgm:cxn modelId="{B783EC5D-36F1-4A4E-A9A0-7BD5FE34C629}" srcId="{86C0FF93-5CBD-4B88-8DDA-B6E67CC15133}" destId="{505FDB10-FB17-453B-8DCE-616A929ECCC2}" srcOrd="0" destOrd="0" parTransId="{BE5D4B90-DC0B-4CCB-A56B-915DE13932BA}" sibTransId="{A3719733-45C0-42C5-9BB6-E4015B196F36}"/>
    <dgm:cxn modelId="{3D9BB16F-05D9-4901-ACA9-154A184A9F1F}" type="presOf" srcId="{59BF2E8B-E034-493E-A68A-9A0AD0B4BFF5}" destId="{A1358579-4191-4503-BF09-11DBA2841DC0}" srcOrd="0" destOrd="0" presId="urn:microsoft.com/office/officeart/2018/2/layout/IconVerticalSolidList"/>
    <dgm:cxn modelId="{6FBECD4F-B1C4-4ADA-AF99-A84FF1ED5DE8}" type="presOf" srcId="{505FDB10-FB17-453B-8DCE-616A929ECCC2}" destId="{07B2B9C5-C808-4F5F-BA4F-FAF619DBF865}" srcOrd="0" destOrd="0" presId="urn:microsoft.com/office/officeart/2018/2/layout/IconVerticalSolidList"/>
    <dgm:cxn modelId="{6F340558-AA61-4883-B763-9807F8F42F76}" srcId="{86C0FF93-5CBD-4B88-8DDA-B6E67CC15133}" destId="{568C5976-C89C-4440-AAB0-E30D9EB81BD3}" srcOrd="2" destOrd="0" parTransId="{1B62CC67-2E9F-4B7F-98FA-8E79C505F4C7}" sibTransId="{A4DDB4EF-C840-482C-B522-C9840ED14387}"/>
    <dgm:cxn modelId="{0956A05A-1726-413F-8874-3A6519906745}" srcId="{86C0FF93-5CBD-4B88-8DDA-B6E67CC15133}" destId="{7CBE0C4D-B122-47E0-909E-33D301C92636}" srcOrd="1" destOrd="0" parTransId="{5ED61DEF-CA50-42B0-8766-F04AD33CE073}" sibTransId="{CD9D458D-54E3-44B2-9E72-0A5D2C80E335}"/>
    <dgm:cxn modelId="{B9F29C90-E101-4125-A17F-152E729CF035}" type="presOf" srcId="{7CBE0C4D-B122-47E0-909E-33D301C92636}" destId="{E0B4D400-8C63-48CF-B992-F14158A3E57C}" srcOrd="0" destOrd="0" presId="urn:microsoft.com/office/officeart/2018/2/layout/IconVerticalSolidList"/>
    <dgm:cxn modelId="{85445398-D6C2-440D-A04A-0C5431F9BF96}" type="presOf" srcId="{568C5976-C89C-4440-AAB0-E30D9EB81BD3}" destId="{E07DFC21-8CA3-40B0-9CCD-1E35EC391608}" srcOrd="0" destOrd="0" presId="urn:microsoft.com/office/officeart/2018/2/layout/IconVerticalSolidList"/>
    <dgm:cxn modelId="{A09D89DD-9D5A-44F5-9BCA-C6CFBF43763E}" type="presOf" srcId="{86C0FF93-5CBD-4B88-8DDA-B6E67CC15133}" destId="{83AEB971-8C60-4496-B3A0-7C4F57EB00A7}" srcOrd="0" destOrd="0" presId="urn:microsoft.com/office/officeart/2018/2/layout/IconVerticalSolidList"/>
    <dgm:cxn modelId="{59FA161D-968E-445E-A160-E8B1268B1759}" type="presParOf" srcId="{83AEB971-8C60-4496-B3A0-7C4F57EB00A7}" destId="{A5243866-33CB-4CB4-9B19-73FA64F20428}" srcOrd="0" destOrd="0" presId="urn:microsoft.com/office/officeart/2018/2/layout/IconVerticalSolidList"/>
    <dgm:cxn modelId="{C843CE39-C30F-4E19-A14A-BADFAA22C28A}" type="presParOf" srcId="{A5243866-33CB-4CB4-9B19-73FA64F20428}" destId="{6654CC34-9551-4223-8F98-8B67FA0737D3}" srcOrd="0" destOrd="0" presId="urn:microsoft.com/office/officeart/2018/2/layout/IconVerticalSolidList"/>
    <dgm:cxn modelId="{D3572A58-FA25-4C8E-8CAA-AB07E5A18670}" type="presParOf" srcId="{A5243866-33CB-4CB4-9B19-73FA64F20428}" destId="{E35BE619-E96E-4937-B38E-B406DA37CCDC}" srcOrd="1" destOrd="0" presId="urn:microsoft.com/office/officeart/2018/2/layout/IconVerticalSolidList"/>
    <dgm:cxn modelId="{13CD80CC-7B1C-4A04-B8A9-6710A5A61D6F}" type="presParOf" srcId="{A5243866-33CB-4CB4-9B19-73FA64F20428}" destId="{634EE21A-0925-49DF-AE6B-7B6088E86B8A}" srcOrd="2" destOrd="0" presId="urn:microsoft.com/office/officeart/2018/2/layout/IconVerticalSolidList"/>
    <dgm:cxn modelId="{41A1AB1D-C6A5-4615-BC06-870CE1E7931A}" type="presParOf" srcId="{A5243866-33CB-4CB4-9B19-73FA64F20428}" destId="{07B2B9C5-C808-4F5F-BA4F-FAF619DBF865}" srcOrd="3" destOrd="0" presId="urn:microsoft.com/office/officeart/2018/2/layout/IconVerticalSolidList"/>
    <dgm:cxn modelId="{4C3A23FD-2998-4D79-ACBC-38F1F5ACF5CE}" type="presParOf" srcId="{83AEB971-8C60-4496-B3A0-7C4F57EB00A7}" destId="{1160F328-5704-47C8-81D2-8534FDF3242B}" srcOrd="1" destOrd="0" presId="urn:microsoft.com/office/officeart/2018/2/layout/IconVerticalSolidList"/>
    <dgm:cxn modelId="{BC1200D0-D270-4F04-9E3C-A187DDA0B0C2}" type="presParOf" srcId="{83AEB971-8C60-4496-B3A0-7C4F57EB00A7}" destId="{47093BA5-5EE7-4FB7-B0D5-F9C7A6F16571}" srcOrd="2" destOrd="0" presId="urn:microsoft.com/office/officeart/2018/2/layout/IconVerticalSolidList"/>
    <dgm:cxn modelId="{C6B1F884-C2A0-42F5-890B-D1DBC5A533EA}" type="presParOf" srcId="{47093BA5-5EE7-4FB7-B0D5-F9C7A6F16571}" destId="{97BE6BC8-7AA8-4DC0-8470-C6AA8106D73B}" srcOrd="0" destOrd="0" presId="urn:microsoft.com/office/officeart/2018/2/layout/IconVerticalSolidList"/>
    <dgm:cxn modelId="{789082B4-B5F9-47F6-B104-93944F55959F}" type="presParOf" srcId="{47093BA5-5EE7-4FB7-B0D5-F9C7A6F16571}" destId="{2710CCC8-7569-4EFD-9938-0B1CA05741AD}" srcOrd="1" destOrd="0" presId="urn:microsoft.com/office/officeart/2018/2/layout/IconVerticalSolidList"/>
    <dgm:cxn modelId="{B90D5774-E3B0-4DC4-B09D-00BCAADD99E6}" type="presParOf" srcId="{47093BA5-5EE7-4FB7-B0D5-F9C7A6F16571}" destId="{02A9EB50-DF36-4C65-9BB3-41543539D42F}" srcOrd="2" destOrd="0" presId="urn:microsoft.com/office/officeart/2018/2/layout/IconVerticalSolidList"/>
    <dgm:cxn modelId="{1E0B8E07-4D79-43D8-B1A6-1AE175A0A8F0}" type="presParOf" srcId="{47093BA5-5EE7-4FB7-B0D5-F9C7A6F16571}" destId="{E0B4D400-8C63-48CF-B992-F14158A3E57C}" srcOrd="3" destOrd="0" presId="urn:microsoft.com/office/officeart/2018/2/layout/IconVerticalSolidList"/>
    <dgm:cxn modelId="{DA625AB0-62E4-49F2-B25A-6C0B40B67CB1}" type="presParOf" srcId="{83AEB971-8C60-4496-B3A0-7C4F57EB00A7}" destId="{C75A2B5A-70E2-44F5-889A-70D21443FE38}" srcOrd="3" destOrd="0" presId="urn:microsoft.com/office/officeart/2018/2/layout/IconVerticalSolidList"/>
    <dgm:cxn modelId="{3EA6C75B-F63E-4713-A474-1FB7DEC8EDA5}" type="presParOf" srcId="{83AEB971-8C60-4496-B3A0-7C4F57EB00A7}" destId="{4494FA97-7934-4BF8-93F2-DEC6CC40105D}" srcOrd="4" destOrd="0" presId="urn:microsoft.com/office/officeart/2018/2/layout/IconVerticalSolidList"/>
    <dgm:cxn modelId="{163BE169-015C-4F38-9D18-7CCF279EE499}" type="presParOf" srcId="{4494FA97-7934-4BF8-93F2-DEC6CC40105D}" destId="{90609F5C-08CD-41D8-9467-A1556F566133}" srcOrd="0" destOrd="0" presId="urn:microsoft.com/office/officeart/2018/2/layout/IconVerticalSolidList"/>
    <dgm:cxn modelId="{A5403674-B603-4CED-8CB9-B5EC78D5F2BE}" type="presParOf" srcId="{4494FA97-7934-4BF8-93F2-DEC6CC40105D}" destId="{B77410B2-159E-41FF-AD1F-204617701F2F}" srcOrd="1" destOrd="0" presId="urn:microsoft.com/office/officeart/2018/2/layout/IconVerticalSolidList"/>
    <dgm:cxn modelId="{2EF92BBE-64C6-45AA-A7B7-02CEA0623C8B}" type="presParOf" srcId="{4494FA97-7934-4BF8-93F2-DEC6CC40105D}" destId="{9175E6AB-1682-49F3-B7E3-E938E66045F3}" srcOrd="2" destOrd="0" presId="urn:microsoft.com/office/officeart/2018/2/layout/IconVerticalSolidList"/>
    <dgm:cxn modelId="{1E7453F8-243A-4506-B6E7-E7ED9A776BA9}" type="presParOf" srcId="{4494FA97-7934-4BF8-93F2-DEC6CC40105D}" destId="{E07DFC21-8CA3-40B0-9CCD-1E35EC391608}" srcOrd="3" destOrd="0" presId="urn:microsoft.com/office/officeart/2018/2/layout/IconVerticalSolidList"/>
    <dgm:cxn modelId="{F10F2D39-98C1-484F-B4B3-FDD44EB7B2E2}" type="presParOf" srcId="{83AEB971-8C60-4496-B3A0-7C4F57EB00A7}" destId="{B31BBBE8-1B4D-4269-9A0D-2CE5594FD206}" srcOrd="5" destOrd="0" presId="urn:microsoft.com/office/officeart/2018/2/layout/IconVerticalSolidList"/>
    <dgm:cxn modelId="{62F6D1D1-DC79-4BFE-BA22-0A563E718257}" type="presParOf" srcId="{83AEB971-8C60-4496-B3A0-7C4F57EB00A7}" destId="{D1BB5924-B4A9-4076-B254-559ADD8A521A}" srcOrd="6" destOrd="0" presId="urn:microsoft.com/office/officeart/2018/2/layout/IconVerticalSolidList"/>
    <dgm:cxn modelId="{BBDB7E2E-70CD-4119-B2AF-CC788C31F42A}" type="presParOf" srcId="{D1BB5924-B4A9-4076-B254-559ADD8A521A}" destId="{91E1D275-6BCC-4C19-87AE-C07AD456574A}" srcOrd="0" destOrd="0" presId="urn:microsoft.com/office/officeart/2018/2/layout/IconVerticalSolidList"/>
    <dgm:cxn modelId="{46B75D77-07DC-4B46-AD40-E93114D61CEB}" type="presParOf" srcId="{D1BB5924-B4A9-4076-B254-559ADD8A521A}" destId="{1C33DF89-BE5D-4380-BE30-1CAAF6CFE4F2}" srcOrd="1" destOrd="0" presId="urn:microsoft.com/office/officeart/2018/2/layout/IconVerticalSolidList"/>
    <dgm:cxn modelId="{8339E97B-2B24-4C27-BB6E-90684EAB70DF}" type="presParOf" srcId="{D1BB5924-B4A9-4076-B254-559ADD8A521A}" destId="{A3DC0CF8-F09A-4187-9EFA-CC0BCB0C0A76}" srcOrd="2" destOrd="0" presId="urn:microsoft.com/office/officeart/2018/2/layout/IconVerticalSolidList"/>
    <dgm:cxn modelId="{31AD1A6D-C88E-4F81-BF03-297ABF67392E}" type="presParOf" srcId="{D1BB5924-B4A9-4076-B254-559ADD8A521A}" destId="{A1358579-4191-4503-BF09-11DBA2841D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DE03BB-0B32-4394-B6FA-4BFD9BFEBF42}"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92518A13-0F78-4D9C-A162-ED9C690CC822}">
      <dgm:prSet/>
      <dgm:spPr/>
      <dgm:t>
        <a:bodyPr/>
        <a:lstStyle/>
        <a:p>
          <a:r>
            <a:rPr lang="en-IN"/>
            <a:t>The term </a:t>
          </a:r>
          <a:r>
            <a:rPr lang="en-IN" b="1"/>
            <a:t>neural network architecture</a:t>
          </a:r>
          <a:r>
            <a:rPr lang="en-IN"/>
            <a:t> refers to the arrangement of neurons into layers and the connection patterns between layers, activation functions, and learning methods. </a:t>
          </a:r>
          <a:endParaRPr lang="en-US"/>
        </a:p>
      </dgm:t>
    </dgm:pt>
    <dgm:pt modelId="{C5B9385A-3642-48CF-9016-288D136B2418}" type="parTrans" cxnId="{C5A365EA-A4D1-408F-80F5-F0FBF2152D42}">
      <dgm:prSet/>
      <dgm:spPr/>
      <dgm:t>
        <a:bodyPr/>
        <a:lstStyle/>
        <a:p>
          <a:endParaRPr lang="en-US"/>
        </a:p>
      </dgm:t>
    </dgm:pt>
    <dgm:pt modelId="{43E9FBC7-5239-4FEC-9D8E-2E7B9B37E603}" type="sibTrans" cxnId="{C5A365EA-A4D1-408F-80F5-F0FBF2152D42}">
      <dgm:prSet/>
      <dgm:spPr/>
      <dgm:t>
        <a:bodyPr/>
        <a:lstStyle/>
        <a:p>
          <a:endParaRPr lang="en-US"/>
        </a:p>
      </dgm:t>
    </dgm:pt>
    <dgm:pt modelId="{A541D334-9412-4D6D-BCAE-1887B8504DD2}">
      <dgm:prSet/>
      <dgm:spPr/>
      <dgm:t>
        <a:bodyPr/>
        <a:lstStyle/>
        <a:p>
          <a:r>
            <a:rPr lang="en-IN"/>
            <a:t>The </a:t>
          </a:r>
          <a:r>
            <a:rPr lang="en-IN" b="1"/>
            <a:t>neural network</a:t>
          </a:r>
          <a:r>
            <a:rPr lang="en-IN"/>
            <a:t> model and the </a:t>
          </a:r>
          <a:r>
            <a:rPr lang="en-IN" b="1"/>
            <a:t>architecture</a:t>
          </a:r>
          <a:r>
            <a:rPr lang="en-IN"/>
            <a:t> of a </a:t>
          </a:r>
          <a:r>
            <a:rPr lang="en-IN" b="1"/>
            <a:t>neural network</a:t>
          </a:r>
          <a:r>
            <a:rPr lang="en-IN"/>
            <a:t> determine how a </a:t>
          </a:r>
          <a:r>
            <a:rPr lang="en-IN" b="1"/>
            <a:t>network</a:t>
          </a:r>
          <a:r>
            <a:rPr lang="en-IN"/>
            <a:t> transforms its input into an output.</a:t>
          </a:r>
          <a:endParaRPr lang="en-US"/>
        </a:p>
      </dgm:t>
    </dgm:pt>
    <dgm:pt modelId="{2FEE10A9-1C34-4F60-B00B-64829B08B041}" type="parTrans" cxnId="{47511E38-054C-4795-A88B-2657B7659FC7}">
      <dgm:prSet/>
      <dgm:spPr/>
      <dgm:t>
        <a:bodyPr/>
        <a:lstStyle/>
        <a:p>
          <a:endParaRPr lang="en-US"/>
        </a:p>
      </dgm:t>
    </dgm:pt>
    <dgm:pt modelId="{EBC94F50-5962-4D9A-9C0C-1032D3C1CB6D}" type="sibTrans" cxnId="{47511E38-054C-4795-A88B-2657B7659FC7}">
      <dgm:prSet/>
      <dgm:spPr/>
      <dgm:t>
        <a:bodyPr/>
        <a:lstStyle/>
        <a:p>
          <a:endParaRPr lang="en-US"/>
        </a:p>
      </dgm:t>
    </dgm:pt>
    <dgm:pt modelId="{467667F8-17C5-4764-8C4C-510A2255DF8D}" type="pres">
      <dgm:prSet presAssocID="{E6DE03BB-0B32-4394-B6FA-4BFD9BFEBF42}" presName="root" presStyleCnt="0">
        <dgm:presLayoutVars>
          <dgm:dir/>
          <dgm:resizeHandles val="exact"/>
        </dgm:presLayoutVars>
      </dgm:prSet>
      <dgm:spPr/>
    </dgm:pt>
    <dgm:pt modelId="{080EB7A0-687C-4F13-881C-5DF1DBECD53C}" type="pres">
      <dgm:prSet presAssocID="{92518A13-0F78-4D9C-A162-ED9C690CC822}" presName="compNode" presStyleCnt="0"/>
      <dgm:spPr/>
    </dgm:pt>
    <dgm:pt modelId="{1391AE00-3A0F-47E0-85E2-A33BBF356E4B}" type="pres">
      <dgm:prSet presAssocID="{92518A13-0F78-4D9C-A162-ED9C690CC822}" presName="bgRect" presStyleLbl="bgShp" presStyleIdx="0" presStyleCnt="2"/>
      <dgm:spPr/>
    </dgm:pt>
    <dgm:pt modelId="{EFFFD418-9966-4381-AB13-16878B83D4CB}" type="pres">
      <dgm:prSet presAssocID="{92518A13-0F78-4D9C-A162-ED9C690CC8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49EB1CC-116D-4E90-8EDD-7C788B35DAFF}" type="pres">
      <dgm:prSet presAssocID="{92518A13-0F78-4D9C-A162-ED9C690CC822}" presName="spaceRect" presStyleCnt="0"/>
      <dgm:spPr/>
    </dgm:pt>
    <dgm:pt modelId="{40F7CF36-F59A-400E-A58F-215EA3CFC7E3}" type="pres">
      <dgm:prSet presAssocID="{92518A13-0F78-4D9C-A162-ED9C690CC822}" presName="parTx" presStyleLbl="revTx" presStyleIdx="0" presStyleCnt="2">
        <dgm:presLayoutVars>
          <dgm:chMax val="0"/>
          <dgm:chPref val="0"/>
        </dgm:presLayoutVars>
      </dgm:prSet>
      <dgm:spPr/>
    </dgm:pt>
    <dgm:pt modelId="{1A06DD1E-E375-4F9A-ADA7-1312AEEF9CE5}" type="pres">
      <dgm:prSet presAssocID="{43E9FBC7-5239-4FEC-9D8E-2E7B9B37E603}" presName="sibTrans" presStyleCnt="0"/>
      <dgm:spPr/>
    </dgm:pt>
    <dgm:pt modelId="{3DEC7BDC-685E-40FD-A69E-ED874D2042C6}" type="pres">
      <dgm:prSet presAssocID="{A541D334-9412-4D6D-BCAE-1887B8504DD2}" presName="compNode" presStyleCnt="0"/>
      <dgm:spPr/>
    </dgm:pt>
    <dgm:pt modelId="{63381B13-40AE-430A-8FBB-F3677A9DA98B}" type="pres">
      <dgm:prSet presAssocID="{A541D334-9412-4D6D-BCAE-1887B8504DD2}" presName="bgRect" presStyleLbl="bgShp" presStyleIdx="1" presStyleCnt="2"/>
      <dgm:spPr/>
    </dgm:pt>
    <dgm:pt modelId="{0A572803-5715-415A-A6E9-04F35A79B9AD}" type="pres">
      <dgm:prSet presAssocID="{A541D334-9412-4D6D-BCAE-1887B8504D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079C943D-03B5-4C20-BEFE-0707717026F6}" type="pres">
      <dgm:prSet presAssocID="{A541D334-9412-4D6D-BCAE-1887B8504DD2}" presName="spaceRect" presStyleCnt="0"/>
      <dgm:spPr/>
    </dgm:pt>
    <dgm:pt modelId="{5390C31A-CEC2-4099-9F3B-6813D685276B}" type="pres">
      <dgm:prSet presAssocID="{A541D334-9412-4D6D-BCAE-1887B8504DD2}" presName="parTx" presStyleLbl="revTx" presStyleIdx="1" presStyleCnt="2">
        <dgm:presLayoutVars>
          <dgm:chMax val="0"/>
          <dgm:chPref val="0"/>
        </dgm:presLayoutVars>
      </dgm:prSet>
      <dgm:spPr/>
    </dgm:pt>
  </dgm:ptLst>
  <dgm:cxnLst>
    <dgm:cxn modelId="{CE654C00-9DC9-4E6C-A329-41BA76C3A599}" type="presOf" srcId="{E6DE03BB-0B32-4394-B6FA-4BFD9BFEBF42}" destId="{467667F8-17C5-4764-8C4C-510A2255DF8D}" srcOrd="0" destOrd="0" presId="urn:microsoft.com/office/officeart/2018/2/layout/IconVerticalSolidList"/>
    <dgm:cxn modelId="{47511E38-054C-4795-A88B-2657B7659FC7}" srcId="{E6DE03BB-0B32-4394-B6FA-4BFD9BFEBF42}" destId="{A541D334-9412-4D6D-BCAE-1887B8504DD2}" srcOrd="1" destOrd="0" parTransId="{2FEE10A9-1C34-4F60-B00B-64829B08B041}" sibTransId="{EBC94F50-5962-4D9A-9C0C-1032D3C1CB6D}"/>
    <dgm:cxn modelId="{2F201C81-0116-46AE-98DA-EFB7AB889C7B}" type="presOf" srcId="{92518A13-0F78-4D9C-A162-ED9C690CC822}" destId="{40F7CF36-F59A-400E-A58F-215EA3CFC7E3}" srcOrd="0" destOrd="0" presId="urn:microsoft.com/office/officeart/2018/2/layout/IconVerticalSolidList"/>
    <dgm:cxn modelId="{2367C9BC-9D19-4E00-933A-23F9F146290D}" type="presOf" srcId="{A541D334-9412-4D6D-BCAE-1887B8504DD2}" destId="{5390C31A-CEC2-4099-9F3B-6813D685276B}" srcOrd="0" destOrd="0" presId="urn:microsoft.com/office/officeart/2018/2/layout/IconVerticalSolidList"/>
    <dgm:cxn modelId="{C5A365EA-A4D1-408F-80F5-F0FBF2152D42}" srcId="{E6DE03BB-0B32-4394-B6FA-4BFD9BFEBF42}" destId="{92518A13-0F78-4D9C-A162-ED9C690CC822}" srcOrd="0" destOrd="0" parTransId="{C5B9385A-3642-48CF-9016-288D136B2418}" sibTransId="{43E9FBC7-5239-4FEC-9D8E-2E7B9B37E603}"/>
    <dgm:cxn modelId="{D4D4EA01-4BB4-43AB-B5AD-50F83BF270F9}" type="presParOf" srcId="{467667F8-17C5-4764-8C4C-510A2255DF8D}" destId="{080EB7A0-687C-4F13-881C-5DF1DBECD53C}" srcOrd="0" destOrd="0" presId="urn:microsoft.com/office/officeart/2018/2/layout/IconVerticalSolidList"/>
    <dgm:cxn modelId="{B2B39408-AFE8-45CB-ABBE-36AB64AA6EF4}" type="presParOf" srcId="{080EB7A0-687C-4F13-881C-5DF1DBECD53C}" destId="{1391AE00-3A0F-47E0-85E2-A33BBF356E4B}" srcOrd="0" destOrd="0" presId="urn:microsoft.com/office/officeart/2018/2/layout/IconVerticalSolidList"/>
    <dgm:cxn modelId="{11B06F20-14B2-42AF-BB58-771C3CF60053}" type="presParOf" srcId="{080EB7A0-687C-4F13-881C-5DF1DBECD53C}" destId="{EFFFD418-9966-4381-AB13-16878B83D4CB}" srcOrd="1" destOrd="0" presId="urn:microsoft.com/office/officeart/2018/2/layout/IconVerticalSolidList"/>
    <dgm:cxn modelId="{58A0559F-38D0-48F8-BB6F-9E99BE1DC371}" type="presParOf" srcId="{080EB7A0-687C-4F13-881C-5DF1DBECD53C}" destId="{349EB1CC-116D-4E90-8EDD-7C788B35DAFF}" srcOrd="2" destOrd="0" presId="urn:microsoft.com/office/officeart/2018/2/layout/IconVerticalSolidList"/>
    <dgm:cxn modelId="{4276B87C-CD6B-40CD-BE4F-33F9D38611A0}" type="presParOf" srcId="{080EB7A0-687C-4F13-881C-5DF1DBECD53C}" destId="{40F7CF36-F59A-400E-A58F-215EA3CFC7E3}" srcOrd="3" destOrd="0" presId="urn:microsoft.com/office/officeart/2018/2/layout/IconVerticalSolidList"/>
    <dgm:cxn modelId="{A1BEFECD-A9DE-4488-B414-F7F0DDF6841E}" type="presParOf" srcId="{467667F8-17C5-4764-8C4C-510A2255DF8D}" destId="{1A06DD1E-E375-4F9A-ADA7-1312AEEF9CE5}" srcOrd="1" destOrd="0" presId="urn:microsoft.com/office/officeart/2018/2/layout/IconVerticalSolidList"/>
    <dgm:cxn modelId="{833D7B79-8672-47DD-956E-76955011C599}" type="presParOf" srcId="{467667F8-17C5-4764-8C4C-510A2255DF8D}" destId="{3DEC7BDC-685E-40FD-A69E-ED874D2042C6}" srcOrd="2" destOrd="0" presId="urn:microsoft.com/office/officeart/2018/2/layout/IconVerticalSolidList"/>
    <dgm:cxn modelId="{6E27AFB8-B911-4ECE-8DDE-9E6A572424E4}" type="presParOf" srcId="{3DEC7BDC-685E-40FD-A69E-ED874D2042C6}" destId="{63381B13-40AE-430A-8FBB-F3677A9DA98B}" srcOrd="0" destOrd="0" presId="urn:microsoft.com/office/officeart/2018/2/layout/IconVerticalSolidList"/>
    <dgm:cxn modelId="{55B29C61-02E1-446C-8644-9CCE3B27531B}" type="presParOf" srcId="{3DEC7BDC-685E-40FD-A69E-ED874D2042C6}" destId="{0A572803-5715-415A-A6E9-04F35A79B9AD}" srcOrd="1" destOrd="0" presId="urn:microsoft.com/office/officeart/2018/2/layout/IconVerticalSolidList"/>
    <dgm:cxn modelId="{643BDD71-FBC1-4005-AACF-BDAF7638DA7C}" type="presParOf" srcId="{3DEC7BDC-685E-40FD-A69E-ED874D2042C6}" destId="{079C943D-03B5-4C20-BEFE-0707717026F6}" srcOrd="2" destOrd="0" presId="urn:microsoft.com/office/officeart/2018/2/layout/IconVerticalSolidList"/>
    <dgm:cxn modelId="{BB154F01-7B33-4D89-9CCB-4A1ACE7AFD18}" type="presParOf" srcId="{3DEC7BDC-685E-40FD-A69E-ED874D2042C6}" destId="{5390C31A-CEC2-4099-9F3B-6813D68527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12D392-082F-4406-BBAB-2528FE82B637}"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77B5B847-2840-47C4-91BA-7257C0AF5AAD}">
      <dgm:prSet/>
      <dgm:spPr/>
      <dgm:t>
        <a:bodyPr/>
        <a:lstStyle/>
        <a:p>
          <a:r>
            <a:rPr lang="en-IN"/>
            <a:t>The sigmoid activation function converts its input to a value between 0 and 1 — as </a:t>
          </a:r>
          <a:r>
            <a:rPr lang="en-IN" i="1"/>
            <a:t>z</a:t>
          </a:r>
          <a:r>
            <a:rPr lang="en-IN"/>
            <a:t> increases towards positive infinity the output gets closer to 1, and as </a:t>
          </a:r>
          <a:r>
            <a:rPr lang="en-IN" i="1"/>
            <a:t>z </a:t>
          </a:r>
          <a:r>
            <a:rPr lang="en-IN"/>
            <a:t>decreases towards negative infinity the output gets closer to 0.</a:t>
          </a:r>
          <a:endParaRPr lang="en-US"/>
        </a:p>
      </dgm:t>
    </dgm:pt>
    <dgm:pt modelId="{DED1D695-DC72-4BFD-8F6A-35261131E76E}" type="parTrans" cxnId="{DD747D1E-E8F6-48AB-A99C-0E2FC62C2DF7}">
      <dgm:prSet/>
      <dgm:spPr/>
      <dgm:t>
        <a:bodyPr/>
        <a:lstStyle/>
        <a:p>
          <a:endParaRPr lang="en-US"/>
        </a:p>
      </dgm:t>
    </dgm:pt>
    <dgm:pt modelId="{CB6D25D2-7AF8-44F7-BD53-246AEA9E7641}" type="sibTrans" cxnId="{DD747D1E-E8F6-48AB-A99C-0E2FC62C2DF7}">
      <dgm:prSet/>
      <dgm:spPr/>
      <dgm:t>
        <a:bodyPr/>
        <a:lstStyle/>
        <a:p>
          <a:endParaRPr lang="en-US"/>
        </a:p>
      </dgm:t>
    </dgm:pt>
    <dgm:pt modelId="{9DE4DF2C-BF21-41E1-9852-AB3B569E6CA2}">
      <dgm:prSet/>
      <dgm:spPr/>
      <dgm:t>
        <a:bodyPr/>
        <a:lstStyle/>
        <a:p>
          <a:r>
            <a:rPr lang="en-IN"/>
            <a:t>Logistic regression is a binary classification method.</a:t>
          </a:r>
          <a:endParaRPr lang="en-US"/>
        </a:p>
      </dgm:t>
    </dgm:pt>
    <dgm:pt modelId="{0D3D1AE5-0E5E-4DF9-839E-6493A1235C73}" type="parTrans" cxnId="{9B87859C-85D0-4E62-BF07-E7E03F8E7315}">
      <dgm:prSet/>
      <dgm:spPr/>
      <dgm:t>
        <a:bodyPr/>
        <a:lstStyle/>
        <a:p>
          <a:endParaRPr lang="en-US"/>
        </a:p>
      </dgm:t>
    </dgm:pt>
    <dgm:pt modelId="{47FCC694-99D5-4688-A782-5B7F4AB0806B}" type="sibTrans" cxnId="{9B87859C-85D0-4E62-BF07-E7E03F8E7315}">
      <dgm:prSet/>
      <dgm:spPr/>
      <dgm:t>
        <a:bodyPr/>
        <a:lstStyle/>
        <a:p>
          <a:endParaRPr lang="en-US"/>
        </a:p>
      </dgm:t>
    </dgm:pt>
    <dgm:pt modelId="{74C29761-A44F-4F8B-AEED-1E452D012457}">
      <dgm:prSet/>
      <dgm:spPr/>
      <dgm:t>
        <a:bodyPr/>
        <a:lstStyle/>
        <a:p>
          <a:r>
            <a:rPr lang="en-IN"/>
            <a:t>For example, after being trained on images of cats and dogs and then being given a picture that it has never seen before of a cat (y=0) or a dog (y=1), can the machine predict the correct type? </a:t>
          </a:r>
          <a:endParaRPr lang="en-US"/>
        </a:p>
      </dgm:t>
    </dgm:pt>
    <dgm:pt modelId="{5BACA74E-9020-421A-94D3-50E04AE38EA7}" type="parTrans" cxnId="{7AE2EFE1-8F27-41F1-847C-9BBFBCABCD86}">
      <dgm:prSet/>
      <dgm:spPr/>
      <dgm:t>
        <a:bodyPr/>
        <a:lstStyle/>
        <a:p>
          <a:endParaRPr lang="en-US"/>
        </a:p>
      </dgm:t>
    </dgm:pt>
    <dgm:pt modelId="{8B55D4B0-1071-42AA-8403-01EBD1DC77C0}" type="sibTrans" cxnId="{7AE2EFE1-8F27-41F1-847C-9BBFBCABCD86}">
      <dgm:prSet/>
      <dgm:spPr/>
      <dgm:t>
        <a:bodyPr/>
        <a:lstStyle/>
        <a:p>
          <a:endParaRPr lang="en-US"/>
        </a:p>
      </dgm:t>
    </dgm:pt>
    <dgm:pt modelId="{54B32A33-7074-4813-BB63-439E914D35E5}">
      <dgm:prSet/>
      <dgm:spPr/>
      <dgm:t>
        <a:bodyPr/>
        <a:lstStyle/>
        <a:p>
          <a:r>
            <a:rPr lang="en-IN"/>
            <a:t>As we’ll see, even a simple algorithm like logistic regression can do surprisingly well.</a:t>
          </a:r>
          <a:endParaRPr lang="en-US"/>
        </a:p>
      </dgm:t>
    </dgm:pt>
    <dgm:pt modelId="{43A38C54-6C00-4DD7-B315-D71AC6D48F29}" type="parTrans" cxnId="{61835A2C-4D72-40E1-8560-63316BBCB9BE}">
      <dgm:prSet/>
      <dgm:spPr/>
      <dgm:t>
        <a:bodyPr/>
        <a:lstStyle/>
        <a:p>
          <a:endParaRPr lang="en-US"/>
        </a:p>
      </dgm:t>
    </dgm:pt>
    <dgm:pt modelId="{3CBAE9DE-0FD7-43F2-A8FB-23DBA74D11AE}" type="sibTrans" cxnId="{61835A2C-4D72-40E1-8560-63316BBCB9BE}">
      <dgm:prSet/>
      <dgm:spPr/>
      <dgm:t>
        <a:bodyPr/>
        <a:lstStyle/>
        <a:p>
          <a:endParaRPr lang="en-US"/>
        </a:p>
      </dgm:t>
    </dgm:pt>
    <dgm:pt modelId="{69BF809F-10BF-43DD-A5F0-B6815B391147}" type="pres">
      <dgm:prSet presAssocID="{B112D392-082F-4406-BBAB-2528FE82B637}" presName="root" presStyleCnt="0">
        <dgm:presLayoutVars>
          <dgm:dir/>
          <dgm:resizeHandles val="exact"/>
        </dgm:presLayoutVars>
      </dgm:prSet>
      <dgm:spPr/>
    </dgm:pt>
    <dgm:pt modelId="{DA45C883-94AD-40A6-9BAE-74331D7D2CFC}" type="pres">
      <dgm:prSet presAssocID="{77B5B847-2840-47C4-91BA-7257C0AF5AAD}" presName="compNode" presStyleCnt="0"/>
      <dgm:spPr/>
    </dgm:pt>
    <dgm:pt modelId="{D61F7AF4-D4B1-4000-AFF9-74B90C5262D6}" type="pres">
      <dgm:prSet presAssocID="{77B5B847-2840-47C4-91BA-7257C0AF5AAD}" presName="bgRect" presStyleLbl="bgShp" presStyleIdx="0" presStyleCnt="4"/>
      <dgm:spPr/>
    </dgm:pt>
    <dgm:pt modelId="{0F289B70-91EB-494D-81AB-600E5E4901B9}" type="pres">
      <dgm:prSet presAssocID="{77B5B847-2840-47C4-91BA-7257C0AF5A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7F1DD6DC-2D22-4F92-B5C4-23F138EEF587}" type="pres">
      <dgm:prSet presAssocID="{77B5B847-2840-47C4-91BA-7257C0AF5AAD}" presName="spaceRect" presStyleCnt="0"/>
      <dgm:spPr/>
    </dgm:pt>
    <dgm:pt modelId="{5E4A7EC2-0E63-4093-8CD7-A1E789E4B702}" type="pres">
      <dgm:prSet presAssocID="{77B5B847-2840-47C4-91BA-7257C0AF5AAD}" presName="parTx" presStyleLbl="revTx" presStyleIdx="0" presStyleCnt="4">
        <dgm:presLayoutVars>
          <dgm:chMax val="0"/>
          <dgm:chPref val="0"/>
        </dgm:presLayoutVars>
      </dgm:prSet>
      <dgm:spPr/>
    </dgm:pt>
    <dgm:pt modelId="{2B15269B-D1A8-4424-8608-0CE8D9B80F6D}" type="pres">
      <dgm:prSet presAssocID="{CB6D25D2-7AF8-44F7-BD53-246AEA9E7641}" presName="sibTrans" presStyleCnt="0"/>
      <dgm:spPr/>
    </dgm:pt>
    <dgm:pt modelId="{DF74B107-401E-4D0C-A745-D876C7C4F440}" type="pres">
      <dgm:prSet presAssocID="{9DE4DF2C-BF21-41E1-9852-AB3B569E6CA2}" presName="compNode" presStyleCnt="0"/>
      <dgm:spPr/>
    </dgm:pt>
    <dgm:pt modelId="{4218D1D1-999C-4D67-847C-833B1D19DE69}" type="pres">
      <dgm:prSet presAssocID="{9DE4DF2C-BF21-41E1-9852-AB3B569E6CA2}" presName="bgRect" presStyleLbl="bgShp" presStyleIdx="1" presStyleCnt="4"/>
      <dgm:spPr/>
    </dgm:pt>
    <dgm:pt modelId="{7F520813-FBD4-462B-B3A0-C8B090D7D844}" type="pres">
      <dgm:prSet presAssocID="{9DE4DF2C-BF21-41E1-9852-AB3B569E6C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D55985A-833C-42B0-B7D0-F0F99DC2DD20}" type="pres">
      <dgm:prSet presAssocID="{9DE4DF2C-BF21-41E1-9852-AB3B569E6CA2}" presName="spaceRect" presStyleCnt="0"/>
      <dgm:spPr/>
    </dgm:pt>
    <dgm:pt modelId="{65BB44EB-BFC2-4632-8B20-75E15D5C60E6}" type="pres">
      <dgm:prSet presAssocID="{9DE4DF2C-BF21-41E1-9852-AB3B569E6CA2}" presName="parTx" presStyleLbl="revTx" presStyleIdx="1" presStyleCnt="4">
        <dgm:presLayoutVars>
          <dgm:chMax val="0"/>
          <dgm:chPref val="0"/>
        </dgm:presLayoutVars>
      </dgm:prSet>
      <dgm:spPr/>
    </dgm:pt>
    <dgm:pt modelId="{FDE28909-6DAE-4C94-A430-F7C3D09621AC}" type="pres">
      <dgm:prSet presAssocID="{47FCC694-99D5-4688-A782-5B7F4AB0806B}" presName="sibTrans" presStyleCnt="0"/>
      <dgm:spPr/>
    </dgm:pt>
    <dgm:pt modelId="{65314133-C659-4435-8AF3-DFA1EA679971}" type="pres">
      <dgm:prSet presAssocID="{74C29761-A44F-4F8B-AEED-1E452D012457}" presName="compNode" presStyleCnt="0"/>
      <dgm:spPr/>
    </dgm:pt>
    <dgm:pt modelId="{D4418392-A987-4BC2-8485-31C1FA3FC4FB}" type="pres">
      <dgm:prSet presAssocID="{74C29761-A44F-4F8B-AEED-1E452D012457}" presName="bgRect" presStyleLbl="bgShp" presStyleIdx="2" presStyleCnt="4"/>
      <dgm:spPr/>
    </dgm:pt>
    <dgm:pt modelId="{BBB94C1C-2926-444E-A8D1-63CE3DFB8762}" type="pres">
      <dgm:prSet presAssocID="{74C29761-A44F-4F8B-AEED-1E452D0124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05BF39F0-E2A5-45A0-8EE0-E136EC77A737}" type="pres">
      <dgm:prSet presAssocID="{74C29761-A44F-4F8B-AEED-1E452D012457}" presName="spaceRect" presStyleCnt="0"/>
      <dgm:spPr/>
    </dgm:pt>
    <dgm:pt modelId="{EBCB0784-2E08-4B25-ABDB-DFBA20781323}" type="pres">
      <dgm:prSet presAssocID="{74C29761-A44F-4F8B-AEED-1E452D012457}" presName="parTx" presStyleLbl="revTx" presStyleIdx="2" presStyleCnt="4">
        <dgm:presLayoutVars>
          <dgm:chMax val="0"/>
          <dgm:chPref val="0"/>
        </dgm:presLayoutVars>
      </dgm:prSet>
      <dgm:spPr/>
    </dgm:pt>
    <dgm:pt modelId="{BFF6730E-FFEF-4829-AB61-6FC8F17AEBF0}" type="pres">
      <dgm:prSet presAssocID="{8B55D4B0-1071-42AA-8403-01EBD1DC77C0}" presName="sibTrans" presStyleCnt="0"/>
      <dgm:spPr/>
    </dgm:pt>
    <dgm:pt modelId="{FFA2DE5A-F6D7-403B-BFF3-547D37050949}" type="pres">
      <dgm:prSet presAssocID="{54B32A33-7074-4813-BB63-439E914D35E5}" presName="compNode" presStyleCnt="0"/>
      <dgm:spPr/>
    </dgm:pt>
    <dgm:pt modelId="{9051681F-A91E-4FF6-9EA6-DEC1E5EDAAC0}" type="pres">
      <dgm:prSet presAssocID="{54B32A33-7074-4813-BB63-439E914D35E5}" presName="bgRect" presStyleLbl="bgShp" presStyleIdx="3" presStyleCnt="4"/>
      <dgm:spPr/>
    </dgm:pt>
    <dgm:pt modelId="{68827F6B-BBAB-431D-8442-CA6B46BE5C89}" type="pres">
      <dgm:prSet presAssocID="{54B32A33-7074-4813-BB63-439E914D35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rotUp"/>
        </a:ext>
      </dgm:extLst>
    </dgm:pt>
    <dgm:pt modelId="{F512781A-3C3B-4C64-9797-D19C8E5DCC6D}" type="pres">
      <dgm:prSet presAssocID="{54B32A33-7074-4813-BB63-439E914D35E5}" presName="spaceRect" presStyleCnt="0"/>
      <dgm:spPr/>
    </dgm:pt>
    <dgm:pt modelId="{BAE95B4B-489A-4645-9270-F458DE9E2B7D}" type="pres">
      <dgm:prSet presAssocID="{54B32A33-7074-4813-BB63-439E914D35E5}" presName="parTx" presStyleLbl="revTx" presStyleIdx="3" presStyleCnt="4">
        <dgm:presLayoutVars>
          <dgm:chMax val="0"/>
          <dgm:chPref val="0"/>
        </dgm:presLayoutVars>
      </dgm:prSet>
      <dgm:spPr/>
    </dgm:pt>
  </dgm:ptLst>
  <dgm:cxnLst>
    <dgm:cxn modelId="{DD747D1E-E8F6-48AB-A99C-0E2FC62C2DF7}" srcId="{B112D392-082F-4406-BBAB-2528FE82B637}" destId="{77B5B847-2840-47C4-91BA-7257C0AF5AAD}" srcOrd="0" destOrd="0" parTransId="{DED1D695-DC72-4BFD-8F6A-35261131E76E}" sibTransId="{CB6D25D2-7AF8-44F7-BD53-246AEA9E7641}"/>
    <dgm:cxn modelId="{61835A2C-4D72-40E1-8560-63316BBCB9BE}" srcId="{B112D392-082F-4406-BBAB-2528FE82B637}" destId="{54B32A33-7074-4813-BB63-439E914D35E5}" srcOrd="3" destOrd="0" parTransId="{43A38C54-6C00-4DD7-B315-D71AC6D48F29}" sibTransId="{3CBAE9DE-0FD7-43F2-A8FB-23DBA74D11AE}"/>
    <dgm:cxn modelId="{461C9B46-8FFE-447C-9C84-D5A85D3C4FF8}" type="presOf" srcId="{9DE4DF2C-BF21-41E1-9852-AB3B569E6CA2}" destId="{65BB44EB-BFC2-4632-8B20-75E15D5C60E6}" srcOrd="0" destOrd="0" presId="urn:microsoft.com/office/officeart/2018/2/layout/IconVerticalSolidList"/>
    <dgm:cxn modelId="{FEF46C4B-05D9-4634-B1F2-77D8BE8A59B7}" type="presOf" srcId="{74C29761-A44F-4F8B-AEED-1E452D012457}" destId="{EBCB0784-2E08-4B25-ABDB-DFBA20781323}" srcOrd="0" destOrd="0" presId="urn:microsoft.com/office/officeart/2018/2/layout/IconVerticalSolidList"/>
    <dgm:cxn modelId="{D7317E53-9DBE-409A-914B-1D11AC96F369}" type="presOf" srcId="{B112D392-082F-4406-BBAB-2528FE82B637}" destId="{69BF809F-10BF-43DD-A5F0-B6815B391147}" srcOrd="0" destOrd="0" presId="urn:microsoft.com/office/officeart/2018/2/layout/IconVerticalSolidList"/>
    <dgm:cxn modelId="{82767274-7228-4AA2-A1C4-7D56AD0EA2E6}" type="presOf" srcId="{54B32A33-7074-4813-BB63-439E914D35E5}" destId="{BAE95B4B-489A-4645-9270-F458DE9E2B7D}" srcOrd="0" destOrd="0" presId="urn:microsoft.com/office/officeart/2018/2/layout/IconVerticalSolidList"/>
    <dgm:cxn modelId="{31BB2B84-EE8F-421B-B628-7EC288922FB1}" type="presOf" srcId="{77B5B847-2840-47C4-91BA-7257C0AF5AAD}" destId="{5E4A7EC2-0E63-4093-8CD7-A1E789E4B702}" srcOrd="0" destOrd="0" presId="urn:microsoft.com/office/officeart/2018/2/layout/IconVerticalSolidList"/>
    <dgm:cxn modelId="{9B87859C-85D0-4E62-BF07-E7E03F8E7315}" srcId="{B112D392-082F-4406-BBAB-2528FE82B637}" destId="{9DE4DF2C-BF21-41E1-9852-AB3B569E6CA2}" srcOrd="1" destOrd="0" parTransId="{0D3D1AE5-0E5E-4DF9-839E-6493A1235C73}" sibTransId="{47FCC694-99D5-4688-A782-5B7F4AB0806B}"/>
    <dgm:cxn modelId="{7AE2EFE1-8F27-41F1-847C-9BBFBCABCD86}" srcId="{B112D392-082F-4406-BBAB-2528FE82B637}" destId="{74C29761-A44F-4F8B-AEED-1E452D012457}" srcOrd="2" destOrd="0" parTransId="{5BACA74E-9020-421A-94D3-50E04AE38EA7}" sibTransId="{8B55D4B0-1071-42AA-8403-01EBD1DC77C0}"/>
    <dgm:cxn modelId="{6B98E890-296F-4439-801C-2DA6F5B348EA}" type="presParOf" srcId="{69BF809F-10BF-43DD-A5F0-B6815B391147}" destId="{DA45C883-94AD-40A6-9BAE-74331D7D2CFC}" srcOrd="0" destOrd="0" presId="urn:microsoft.com/office/officeart/2018/2/layout/IconVerticalSolidList"/>
    <dgm:cxn modelId="{A274A346-1DA3-4B77-9458-3312AA1710E1}" type="presParOf" srcId="{DA45C883-94AD-40A6-9BAE-74331D7D2CFC}" destId="{D61F7AF4-D4B1-4000-AFF9-74B90C5262D6}" srcOrd="0" destOrd="0" presId="urn:microsoft.com/office/officeart/2018/2/layout/IconVerticalSolidList"/>
    <dgm:cxn modelId="{014BEB4C-15AA-47D4-B24B-388A23743526}" type="presParOf" srcId="{DA45C883-94AD-40A6-9BAE-74331D7D2CFC}" destId="{0F289B70-91EB-494D-81AB-600E5E4901B9}" srcOrd="1" destOrd="0" presId="urn:microsoft.com/office/officeart/2018/2/layout/IconVerticalSolidList"/>
    <dgm:cxn modelId="{4A8CD89A-41BF-4027-9736-362878D1D549}" type="presParOf" srcId="{DA45C883-94AD-40A6-9BAE-74331D7D2CFC}" destId="{7F1DD6DC-2D22-4F92-B5C4-23F138EEF587}" srcOrd="2" destOrd="0" presId="urn:microsoft.com/office/officeart/2018/2/layout/IconVerticalSolidList"/>
    <dgm:cxn modelId="{49FE0BD9-BF8D-40ED-9A4A-04623DBBEB04}" type="presParOf" srcId="{DA45C883-94AD-40A6-9BAE-74331D7D2CFC}" destId="{5E4A7EC2-0E63-4093-8CD7-A1E789E4B702}" srcOrd="3" destOrd="0" presId="urn:microsoft.com/office/officeart/2018/2/layout/IconVerticalSolidList"/>
    <dgm:cxn modelId="{DFE5559A-D2ED-47FF-A760-D856C9922D1B}" type="presParOf" srcId="{69BF809F-10BF-43DD-A5F0-B6815B391147}" destId="{2B15269B-D1A8-4424-8608-0CE8D9B80F6D}" srcOrd="1" destOrd="0" presId="urn:microsoft.com/office/officeart/2018/2/layout/IconVerticalSolidList"/>
    <dgm:cxn modelId="{255DE2CD-9F1C-4C42-BE74-38D047FB4DE8}" type="presParOf" srcId="{69BF809F-10BF-43DD-A5F0-B6815B391147}" destId="{DF74B107-401E-4D0C-A745-D876C7C4F440}" srcOrd="2" destOrd="0" presId="urn:microsoft.com/office/officeart/2018/2/layout/IconVerticalSolidList"/>
    <dgm:cxn modelId="{85BF78BB-F4E0-43A2-AC0F-12963EB18292}" type="presParOf" srcId="{DF74B107-401E-4D0C-A745-D876C7C4F440}" destId="{4218D1D1-999C-4D67-847C-833B1D19DE69}" srcOrd="0" destOrd="0" presId="urn:microsoft.com/office/officeart/2018/2/layout/IconVerticalSolidList"/>
    <dgm:cxn modelId="{7A60C0DA-7B73-4A21-B630-E35FD286411A}" type="presParOf" srcId="{DF74B107-401E-4D0C-A745-D876C7C4F440}" destId="{7F520813-FBD4-462B-B3A0-C8B090D7D844}" srcOrd="1" destOrd="0" presId="urn:microsoft.com/office/officeart/2018/2/layout/IconVerticalSolidList"/>
    <dgm:cxn modelId="{FEF8E71D-992E-43B1-B82A-36F33F4B66C2}" type="presParOf" srcId="{DF74B107-401E-4D0C-A745-D876C7C4F440}" destId="{BD55985A-833C-42B0-B7D0-F0F99DC2DD20}" srcOrd="2" destOrd="0" presId="urn:microsoft.com/office/officeart/2018/2/layout/IconVerticalSolidList"/>
    <dgm:cxn modelId="{210A69B1-C0FB-4445-8DAA-9DBD796E5640}" type="presParOf" srcId="{DF74B107-401E-4D0C-A745-D876C7C4F440}" destId="{65BB44EB-BFC2-4632-8B20-75E15D5C60E6}" srcOrd="3" destOrd="0" presId="urn:microsoft.com/office/officeart/2018/2/layout/IconVerticalSolidList"/>
    <dgm:cxn modelId="{EC0E56FB-9C33-4318-A91D-F72CAEC156F0}" type="presParOf" srcId="{69BF809F-10BF-43DD-A5F0-B6815B391147}" destId="{FDE28909-6DAE-4C94-A430-F7C3D09621AC}" srcOrd="3" destOrd="0" presId="urn:microsoft.com/office/officeart/2018/2/layout/IconVerticalSolidList"/>
    <dgm:cxn modelId="{429ABAC1-B96F-45E4-BFDD-3B4C8A185B57}" type="presParOf" srcId="{69BF809F-10BF-43DD-A5F0-B6815B391147}" destId="{65314133-C659-4435-8AF3-DFA1EA679971}" srcOrd="4" destOrd="0" presId="urn:microsoft.com/office/officeart/2018/2/layout/IconVerticalSolidList"/>
    <dgm:cxn modelId="{06DD7F59-887E-4878-A20A-0EA6E930D4A3}" type="presParOf" srcId="{65314133-C659-4435-8AF3-DFA1EA679971}" destId="{D4418392-A987-4BC2-8485-31C1FA3FC4FB}" srcOrd="0" destOrd="0" presId="urn:microsoft.com/office/officeart/2018/2/layout/IconVerticalSolidList"/>
    <dgm:cxn modelId="{61264B68-74C6-498D-B171-10D2AF4F019F}" type="presParOf" srcId="{65314133-C659-4435-8AF3-DFA1EA679971}" destId="{BBB94C1C-2926-444E-A8D1-63CE3DFB8762}" srcOrd="1" destOrd="0" presId="urn:microsoft.com/office/officeart/2018/2/layout/IconVerticalSolidList"/>
    <dgm:cxn modelId="{E8EB2456-46DB-480B-83A3-10498AAAFB63}" type="presParOf" srcId="{65314133-C659-4435-8AF3-DFA1EA679971}" destId="{05BF39F0-E2A5-45A0-8EE0-E136EC77A737}" srcOrd="2" destOrd="0" presId="urn:microsoft.com/office/officeart/2018/2/layout/IconVerticalSolidList"/>
    <dgm:cxn modelId="{3BEBE381-7407-4632-BF72-B7D15F236B69}" type="presParOf" srcId="{65314133-C659-4435-8AF3-DFA1EA679971}" destId="{EBCB0784-2E08-4B25-ABDB-DFBA20781323}" srcOrd="3" destOrd="0" presId="urn:microsoft.com/office/officeart/2018/2/layout/IconVerticalSolidList"/>
    <dgm:cxn modelId="{DDB88FC4-C0FC-4CF4-938B-512E3693AD3F}" type="presParOf" srcId="{69BF809F-10BF-43DD-A5F0-B6815B391147}" destId="{BFF6730E-FFEF-4829-AB61-6FC8F17AEBF0}" srcOrd="5" destOrd="0" presId="urn:microsoft.com/office/officeart/2018/2/layout/IconVerticalSolidList"/>
    <dgm:cxn modelId="{C84CF63E-8379-4793-839D-974760C14FD8}" type="presParOf" srcId="{69BF809F-10BF-43DD-A5F0-B6815B391147}" destId="{FFA2DE5A-F6D7-403B-BFF3-547D37050949}" srcOrd="6" destOrd="0" presId="urn:microsoft.com/office/officeart/2018/2/layout/IconVerticalSolidList"/>
    <dgm:cxn modelId="{1D9F01A5-4A8B-43EA-90A7-D06AA9BAD10A}" type="presParOf" srcId="{FFA2DE5A-F6D7-403B-BFF3-547D37050949}" destId="{9051681F-A91E-4FF6-9EA6-DEC1E5EDAAC0}" srcOrd="0" destOrd="0" presId="urn:microsoft.com/office/officeart/2018/2/layout/IconVerticalSolidList"/>
    <dgm:cxn modelId="{8F86664B-CB62-4773-B6AC-A2362C45D722}" type="presParOf" srcId="{FFA2DE5A-F6D7-403B-BFF3-547D37050949}" destId="{68827F6B-BBAB-431D-8442-CA6B46BE5C89}" srcOrd="1" destOrd="0" presId="urn:microsoft.com/office/officeart/2018/2/layout/IconVerticalSolidList"/>
    <dgm:cxn modelId="{55542E3A-3389-4030-8AA3-F58CB66A12EF}" type="presParOf" srcId="{FFA2DE5A-F6D7-403B-BFF3-547D37050949}" destId="{F512781A-3C3B-4C64-9797-D19C8E5DCC6D}" srcOrd="2" destOrd="0" presId="urn:microsoft.com/office/officeart/2018/2/layout/IconVerticalSolidList"/>
    <dgm:cxn modelId="{1DF7052E-D527-4C5E-AC6E-01B8911774BD}" type="presParOf" srcId="{FFA2DE5A-F6D7-403B-BFF3-547D37050949}" destId="{BAE95B4B-489A-4645-9270-F458DE9E2B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B87C38-BED5-4935-8ED6-47257EA2ECAD}"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1F329F6D-A069-43D6-98AE-3017691175E2}">
      <dgm:prSet/>
      <dgm:spPr/>
      <dgm:t>
        <a:bodyPr/>
        <a:lstStyle/>
        <a:p>
          <a:r>
            <a:rPr lang="en-IN" b="1" dirty="0"/>
            <a:t>Loss function</a:t>
          </a:r>
          <a:r>
            <a:rPr lang="en-IN" dirty="0"/>
            <a:t> helps in optimizing the parameters of the </a:t>
          </a:r>
          <a:r>
            <a:rPr lang="en-IN" b="1" dirty="0"/>
            <a:t>neural networks</a:t>
          </a:r>
          <a:r>
            <a:rPr lang="en-IN" dirty="0"/>
            <a:t>. ... The </a:t>
          </a:r>
          <a:r>
            <a:rPr lang="en-IN" b="1" dirty="0"/>
            <a:t>loss</a:t>
          </a:r>
          <a:r>
            <a:rPr lang="en-IN" dirty="0"/>
            <a:t> is calculated using </a:t>
          </a:r>
          <a:r>
            <a:rPr lang="en-IN" b="1" dirty="0"/>
            <a:t>loss function</a:t>
          </a:r>
          <a:r>
            <a:rPr lang="en-IN" dirty="0"/>
            <a:t> by matching the target(actual) value and predicted value by a </a:t>
          </a:r>
          <a:r>
            <a:rPr lang="en-IN" b="1" dirty="0"/>
            <a:t>neural network</a:t>
          </a:r>
          <a:r>
            <a:rPr lang="en-IN" dirty="0"/>
            <a:t>. Then we use the gradient descent method to update the weights of the </a:t>
          </a:r>
          <a:r>
            <a:rPr lang="en-IN" b="1" dirty="0"/>
            <a:t>neural network</a:t>
          </a:r>
          <a:r>
            <a:rPr lang="en-IN" dirty="0"/>
            <a:t> such that the </a:t>
          </a:r>
          <a:r>
            <a:rPr lang="en-IN" b="1" dirty="0"/>
            <a:t>loss</a:t>
          </a:r>
          <a:r>
            <a:rPr lang="en-IN" dirty="0"/>
            <a:t> is minimized.</a:t>
          </a:r>
          <a:endParaRPr lang="en-US" dirty="0"/>
        </a:p>
      </dgm:t>
    </dgm:pt>
    <dgm:pt modelId="{1C164B28-0794-4AA8-9A0D-5149D6B333CE}" type="parTrans" cxnId="{F46518C8-4A03-4DF6-8B2F-2DAD5C2245A0}">
      <dgm:prSet/>
      <dgm:spPr/>
      <dgm:t>
        <a:bodyPr/>
        <a:lstStyle/>
        <a:p>
          <a:endParaRPr lang="en-US"/>
        </a:p>
      </dgm:t>
    </dgm:pt>
    <dgm:pt modelId="{22097355-4851-4993-8D2F-E0E8B0EF010F}" type="sibTrans" cxnId="{F46518C8-4A03-4DF6-8B2F-2DAD5C2245A0}">
      <dgm:prSet/>
      <dgm:spPr/>
      <dgm:t>
        <a:bodyPr/>
        <a:lstStyle/>
        <a:p>
          <a:endParaRPr lang="en-US"/>
        </a:p>
      </dgm:t>
    </dgm:pt>
    <dgm:pt modelId="{58CCCFF1-2803-4746-A101-70BF03457F1F}">
      <dgm:prSet/>
      <dgm:spPr/>
      <dgm:t>
        <a:bodyPr/>
        <a:lstStyle/>
        <a:p>
          <a:r>
            <a:rPr lang="en-IN"/>
            <a:t>A </a:t>
          </a:r>
          <a:r>
            <a:rPr lang="en-IN" b="1"/>
            <a:t>cost function</a:t>
          </a:r>
          <a:r>
            <a:rPr lang="en-IN"/>
            <a:t> is a measure of "how good" a </a:t>
          </a:r>
          <a:r>
            <a:rPr lang="en-IN" b="1"/>
            <a:t>neural network</a:t>
          </a:r>
          <a:r>
            <a:rPr lang="en-IN"/>
            <a:t> did with respect to it's given training sample and the expected output. It also may depend on variables such as weights and biases</a:t>
          </a:r>
          <a:endParaRPr lang="en-US"/>
        </a:p>
      </dgm:t>
    </dgm:pt>
    <dgm:pt modelId="{8C68BC45-13FE-42F4-9414-0C9E72987CA7}" type="parTrans" cxnId="{127CFF0C-D992-46E5-BB27-83FB308FFD7D}">
      <dgm:prSet/>
      <dgm:spPr/>
      <dgm:t>
        <a:bodyPr/>
        <a:lstStyle/>
        <a:p>
          <a:endParaRPr lang="en-US"/>
        </a:p>
      </dgm:t>
    </dgm:pt>
    <dgm:pt modelId="{A4ED1E2A-7152-4CF2-8301-81E84AC2089E}" type="sibTrans" cxnId="{127CFF0C-D992-46E5-BB27-83FB308FFD7D}">
      <dgm:prSet/>
      <dgm:spPr/>
      <dgm:t>
        <a:bodyPr/>
        <a:lstStyle/>
        <a:p>
          <a:endParaRPr lang="en-US"/>
        </a:p>
      </dgm:t>
    </dgm:pt>
    <dgm:pt modelId="{490E8F6A-4369-4AB6-8353-08960BA2A6E8}" type="pres">
      <dgm:prSet presAssocID="{97B87C38-BED5-4935-8ED6-47257EA2ECAD}" presName="root" presStyleCnt="0">
        <dgm:presLayoutVars>
          <dgm:dir/>
          <dgm:resizeHandles val="exact"/>
        </dgm:presLayoutVars>
      </dgm:prSet>
      <dgm:spPr/>
    </dgm:pt>
    <dgm:pt modelId="{F5DF814C-777A-4A5D-A0BC-1F01B6A35EED}" type="pres">
      <dgm:prSet presAssocID="{1F329F6D-A069-43D6-98AE-3017691175E2}" presName="compNode" presStyleCnt="0"/>
      <dgm:spPr/>
    </dgm:pt>
    <dgm:pt modelId="{B3E58C5B-E93C-43BF-98D9-85A03E9BE082}" type="pres">
      <dgm:prSet presAssocID="{1F329F6D-A069-43D6-98AE-3017691175E2}" presName="bgRect" presStyleLbl="bgShp" presStyleIdx="0" presStyleCnt="2"/>
      <dgm:spPr/>
    </dgm:pt>
    <dgm:pt modelId="{C922F314-8F6D-4399-9BC5-C31C19468B10}" type="pres">
      <dgm:prSet presAssocID="{1F329F6D-A069-43D6-98AE-3017691175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01EFCFB-0F24-487E-B668-3C328F075314}" type="pres">
      <dgm:prSet presAssocID="{1F329F6D-A069-43D6-98AE-3017691175E2}" presName="spaceRect" presStyleCnt="0"/>
      <dgm:spPr/>
    </dgm:pt>
    <dgm:pt modelId="{8F638D54-D513-4220-BE2F-B750440B4B2C}" type="pres">
      <dgm:prSet presAssocID="{1F329F6D-A069-43D6-98AE-3017691175E2}" presName="parTx" presStyleLbl="revTx" presStyleIdx="0" presStyleCnt="2">
        <dgm:presLayoutVars>
          <dgm:chMax val="0"/>
          <dgm:chPref val="0"/>
        </dgm:presLayoutVars>
      </dgm:prSet>
      <dgm:spPr/>
    </dgm:pt>
    <dgm:pt modelId="{287104EA-B72D-44E3-9530-A893155B6532}" type="pres">
      <dgm:prSet presAssocID="{22097355-4851-4993-8D2F-E0E8B0EF010F}" presName="sibTrans" presStyleCnt="0"/>
      <dgm:spPr/>
    </dgm:pt>
    <dgm:pt modelId="{CCCCD2EB-598B-4D2C-B2E3-E061EC29F030}" type="pres">
      <dgm:prSet presAssocID="{58CCCFF1-2803-4746-A101-70BF03457F1F}" presName="compNode" presStyleCnt="0"/>
      <dgm:spPr/>
    </dgm:pt>
    <dgm:pt modelId="{E8515666-2D53-4EA4-98CB-F1F34D7A9E14}" type="pres">
      <dgm:prSet presAssocID="{58CCCFF1-2803-4746-A101-70BF03457F1F}" presName="bgRect" presStyleLbl="bgShp" presStyleIdx="1" presStyleCnt="2"/>
      <dgm:spPr/>
    </dgm:pt>
    <dgm:pt modelId="{F7768FF9-8362-4430-BE93-7CA81081A9C5}" type="pres">
      <dgm:prSet presAssocID="{58CCCFF1-2803-4746-A101-70BF03457F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9B5958D3-D623-4440-A30C-C147F4BECB2D}" type="pres">
      <dgm:prSet presAssocID="{58CCCFF1-2803-4746-A101-70BF03457F1F}" presName="spaceRect" presStyleCnt="0"/>
      <dgm:spPr/>
    </dgm:pt>
    <dgm:pt modelId="{EAFFC42F-99D0-415F-A151-3AD291C30C72}" type="pres">
      <dgm:prSet presAssocID="{58CCCFF1-2803-4746-A101-70BF03457F1F}" presName="parTx" presStyleLbl="revTx" presStyleIdx="1" presStyleCnt="2">
        <dgm:presLayoutVars>
          <dgm:chMax val="0"/>
          <dgm:chPref val="0"/>
        </dgm:presLayoutVars>
      </dgm:prSet>
      <dgm:spPr/>
    </dgm:pt>
  </dgm:ptLst>
  <dgm:cxnLst>
    <dgm:cxn modelId="{127CFF0C-D992-46E5-BB27-83FB308FFD7D}" srcId="{97B87C38-BED5-4935-8ED6-47257EA2ECAD}" destId="{58CCCFF1-2803-4746-A101-70BF03457F1F}" srcOrd="1" destOrd="0" parTransId="{8C68BC45-13FE-42F4-9414-0C9E72987CA7}" sibTransId="{A4ED1E2A-7152-4CF2-8301-81E84AC2089E}"/>
    <dgm:cxn modelId="{2FAB561C-F7F8-4E93-8705-A8F9EE08ABCB}" type="presOf" srcId="{97B87C38-BED5-4935-8ED6-47257EA2ECAD}" destId="{490E8F6A-4369-4AB6-8353-08960BA2A6E8}" srcOrd="0" destOrd="0" presId="urn:microsoft.com/office/officeart/2018/2/layout/IconVerticalSolidList"/>
    <dgm:cxn modelId="{E6A81BAF-9867-4E36-A200-1A262A26AC6D}" type="presOf" srcId="{58CCCFF1-2803-4746-A101-70BF03457F1F}" destId="{EAFFC42F-99D0-415F-A151-3AD291C30C72}" srcOrd="0" destOrd="0" presId="urn:microsoft.com/office/officeart/2018/2/layout/IconVerticalSolidList"/>
    <dgm:cxn modelId="{F46518C8-4A03-4DF6-8B2F-2DAD5C2245A0}" srcId="{97B87C38-BED5-4935-8ED6-47257EA2ECAD}" destId="{1F329F6D-A069-43D6-98AE-3017691175E2}" srcOrd="0" destOrd="0" parTransId="{1C164B28-0794-4AA8-9A0D-5149D6B333CE}" sibTransId="{22097355-4851-4993-8D2F-E0E8B0EF010F}"/>
    <dgm:cxn modelId="{CC15BDE9-B4D6-412C-A10A-AA39352F105D}" type="presOf" srcId="{1F329F6D-A069-43D6-98AE-3017691175E2}" destId="{8F638D54-D513-4220-BE2F-B750440B4B2C}" srcOrd="0" destOrd="0" presId="urn:microsoft.com/office/officeart/2018/2/layout/IconVerticalSolidList"/>
    <dgm:cxn modelId="{3C211A3C-80DF-43D8-ACA5-5A218FE3CBF6}" type="presParOf" srcId="{490E8F6A-4369-4AB6-8353-08960BA2A6E8}" destId="{F5DF814C-777A-4A5D-A0BC-1F01B6A35EED}" srcOrd="0" destOrd="0" presId="urn:microsoft.com/office/officeart/2018/2/layout/IconVerticalSolidList"/>
    <dgm:cxn modelId="{D6B5D10F-D95C-4564-BB5A-3AA5B367F2F8}" type="presParOf" srcId="{F5DF814C-777A-4A5D-A0BC-1F01B6A35EED}" destId="{B3E58C5B-E93C-43BF-98D9-85A03E9BE082}" srcOrd="0" destOrd="0" presId="urn:microsoft.com/office/officeart/2018/2/layout/IconVerticalSolidList"/>
    <dgm:cxn modelId="{11EBC462-DDAC-4890-AA02-C724C4B7BAE6}" type="presParOf" srcId="{F5DF814C-777A-4A5D-A0BC-1F01B6A35EED}" destId="{C922F314-8F6D-4399-9BC5-C31C19468B10}" srcOrd="1" destOrd="0" presId="urn:microsoft.com/office/officeart/2018/2/layout/IconVerticalSolidList"/>
    <dgm:cxn modelId="{FD1CB911-6DCA-45F6-B1C2-53353DF44A94}" type="presParOf" srcId="{F5DF814C-777A-4A5D-A0BC-1F01B6A35EED}" destId="{301EFCFB-0F24-487E-B668-3C328F075314}" srcOrd="2" destOrd="0" presId="urn:microsoft.com/office/officeart/2018/2/layout/IconVerticalSolidList"/>
    <dgm:cxn modelId="{BB77EEF5-C3F4-4013-AFF3-BC103C21AA64}" type="presParOf" srcId="{F5DF814C-777A-4A5D-A0BC-1F01B6A35EED}" destId="{8F638D54-D513-4220-BE2F-B750440B4B2C}" srcOrd="3" destOrd="0" presId="urn:microsoft.com/office/officeart/2018/2/layout/IconVerticalSolidList"/>
    <dgm:cxn modelId="{68067807-A582-4928-9887-3C6052B44EA1}" type="presParOf" srcId="{490E8F6A-4369-4AB6-8353-08960BA2A6E8}" destId="{287104EA-B72D-44E3-9530-A893155B6532}" srcOrd="1" destOrd="0" presId="urn:microsoft.com/office/officeart/2018/2/layout/IconVerticalSolidList"/>
    <dgm:cxn modelId="{6560932B-3CDC-4B3C-9F9D-E111AF9CE309}" type="presParOf" srcId="{490E8F6A-4369-4AB6-8353-08960BA2A6E8}" destId="{CCCCD2EB-598B-4D2C-B2E3-E061EC29F030}" srcOrd="2" destOrd="0" presId="urn:microsoft.com/office/officeart/2018/2/layout/IconVerticalSolidList"/>
    <dgm:cxn modelId="{FB720440-1E72-491C-A7BF-8880C3B865E4}" type="presParOf" srcId="{CCCCD2EB-598B-4D2C-B2E3-E061EC29F030}" destId="{E8515666-2D53-4EA4-98CB-F1F34D7A9E14}" srcOrd="0" destOrd="0" presId="urn:microsoft.com/office/officeart/2018/2/layout/IconVerticalSolidList"/>
    <dgm:cxn modelId="{2E6371CE-872F-44BB-9EEC-6BE06E2B5F2D}" type="presParOf" srcId="{CCCCD2EB-598B-4D2C-B2E3-E061EC29F030}" destId="{F7768FF9-8362-4430-BE93-7CA81081A9C5}" srcOrd="1" destOrd="0" presId="urn:microsoft.com/office/officeart/2018/2/layout/IconVerticalSolidList"/>
    <dgm:cxn modelId="{9C30ABB5-7BD2-482E-8D69-1A90C38EBFF5}" type="presParOf" srcId="{CCCCD2EB-598B-4D2C-B2E3-E061EC29F030}" destId="{9B5958D3-D623-4440-A30C-C147F4BECB2D}" srcOrd="2" destOrd="0" presId="urn:microsoft.com/office/officeart/2018/2/layout/IconVerticalSolidList"/>
    <dgm:cxn modelId="{4FC37DFC-3019-4353-A8E3-1682CFF67B12}" type="presParOf" srcId="{CCCCD2EB-598B-4D2C-B2E3-E061EC29F030}" destId="{EAFFC42F-99D0-415F-A151-3AD291C30C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9853D7-7D8E-4FB7-A094-9805912676AE}"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5448501B-F952-43DD-96C2-993E7316E668}">
      <dgm:prSet/>
      <dgm:spPr/>
      <dgm:t>
        <a:bodyPr/>
        <a:lstStyle/>
        <a:p>
          <a:r>
            <a:rPr lang="en-IN"/>
            <a:t>Gradient descent is the essence of the learning process — through it the machine learns what values of weights and biases minimize the cost function. It does this by iteratively comparing its predicted output for a set of data to the true output in a process called training.</a:t>
          </a:r>
          <a:endParaRPr lang="en-US"/>
        </a:p>
      </dgm:t>
    </dgm:pt>
    <dgm:pt modelId="{F887A625-5B79-4FB4-A7F1-1C91EFB33656}" type="parTrans" cxnId="{D877B473-BF4A-4EA7-8F9F-4B5A6856BBA8}">
      <dgm:prSet/>
      <dgm:spPr/>
      <dgm:t>
        <a:bodyPr/>
        <a:lstStyle/>
        <a:p>
          <a:endParaRPr lang="en-US"/>
        </a:p>
      </dgm:t>
    </dgm:pt>
    <dgm:pt modelId="{6F31AB41-5853-4307-9C7B-B78737748764}" type="sibTrans" cxnId="{D877B473-BF4A-4EA7-8F9F-4B5A6856BBA8}">
      <dgm:prSet/>
      <dgm:spPr/>
      <dgm:t>
        <a:bodyPr/>
        <a:lstStyle/>
        <a:p>
          <a:endParaRPr lang="en-US"/>
        </a:p>
      </dgm:t>
    </dgm:pt>
    <dgm:pt modelId="{C238E339-85B3-4274-85BC-503D2D32D39D}">
      <dgm:prSet/>
      <dgm:spPr/>
      <dgm:t>
        <a:bodyPr/>
        <a:lstStyle/>
        <a:p>
          <a:r>
            <a:rPr lang="en-IN"/>
            <a:t>One of the reasons we use this cost function for logistic regression is that it’s a convex function with a single global optimum.</a:t>
          </a:r>
          <a:endParaRPr lang="en-US"/>
        </a:p>
      </dgm:t>
    </dgm:pt>
    <dgm:pt modelId="{93BEAD36-A300-46C6-B921-1523A435DFED}" type="parTrans" cxnId="{AA5E1664-8E20-4FFD-8D4F-6AB4590C98B0}">
      <dgm:prSet/>
      <dgm:spPr/>
      <dgm:t>
        <a:bodyPr/>
        <a:lstStyle/>
        <a:p>
          <a:endParaRPr lang="en-US"/>
        </a:p>
      </dgm:t>
    </dgm:pt>
    <dgm:pt modelId="{91C812C0-E390-4BA0-8FD9-69FEF53B12A2}" type="sibTrans" cxnId="{AA5E1664-8E20-4FFD-8D4F-6AB4590C98B0}">
      <dgm:prSet/>
      <dgm:spPr/>
      <dgm:t>
        <a:bodyPr/>
        <a:lstStyle/>
        <a:p>
          <a:endParaRPr lang="en-US"/>
        </a:p>
      </dgm:t>
    </dgm:pt>
    <dgm:pt modelId="{555EEDDE-7F5F-4336-855F-DAD80C74B777}">
      <dgm:prSet/>
      <dgm:spPr/>
      <dgm:t>
        <a:bodyPr/>
        <a:lstStyle/>
        <a:p>
          <a:r>
            <a:rPr lang="en-IN"/>
            <a:t>Imagine rolling a ball down the bowl-shaped function — it would settle at the bottom; similarly, to find the minimum of the cost function, we need to get to the lowest point. To do that, we can start from anywhere on the function and iteratively move down in the direction of the steepest slope, adjusting the values of </a:t>
          </a:r>
          <a:r>
            <a:rPr lang="en-IN" i="1"/>
            <a:t>w</a:t>
          </a:r>
          <a:r>
            <a:rPr lang="en-IN"/>
            <a:t> and </a:t>
          </a:r>
          <a:r>
            <a:rPr lang="en-IN" i="1"/>
            <a:t>b</a:t>
          </a:r>
          <a:r>
            <a:rPr lang="en-IN"/>
            <a:t> that lead us to the minimum.</a:t>
          </a:r>
          <a:endParaRPr lang="en-US"/>
        </a:p>
      </dgm:t>
    </dgm:pt>
    <dgm:pt modelId="{BE8EE487-970A-4B1E-8EB1-2F3BA6922806}" type="parTrans" cxnId="{62ACB770-FAA9-49E4-AF5B-4C1ADD4FD9F5}">
      <dgm:prSet/>
      <dgm:spPr/>
      <dgm:t>
        <a:bodyPr/>
        <a:lstStyle/>
        <a:p>
          <a:endParaRPr lang="en-US"/>
        </a:p>
      </dgm:t>
    </dgm:pt>
    <dgm:pt modelId="{98FEADDF-B06B-4A60-881F-F1695092A309}" type="sibTrans" cxnId="{62ACB770-FAA9-49E4-AF5B-4C1ADD4FD9F5}">
      <dgm:prSet/>
      <dgm:spPr/>
      <dgm:t>
        <a:bodyPr/>
        <a:lstStyle/>
        <a:p>
          <a:endParaRPr lang="en-US"/>
        </a:p>
      </dgm:t>
    </dgm:pt>
    <dgm:pt modelId="{BF781A95-36AD-4111-8F3D-35736FD69101}" type="pres">
      <dgm:prSet presAssocID="{849853D7-7D8E-4FB7-A094-9805912676AE}" presName="root" presStyleCnt="0">
        <dgm:presLayoutVars>
          <dgm:dir/>
          <dgm:resizeHandles val="exact"/>
        </dgm:presLayoutVars>
      </dgm:prSet>
      <dgm:spPr/>
    </dgm:pt>
    <dgm:pt modelId="{1E9CB70F-7FFC-43DD-B464-76478F697D71}" type="pres">
      <dgm:prSet presAssocID="{5448501B-F952-43DD-96C2-993E7316E668}" presName="compNode" presStyleCnt="0"/>
      <dgm:spPr/>
    </dgm:pt>
    <dgm:pt modelId="{04480D56-4CB9-4123-A044-7317019C7FD2}" type="pres">
      <dgm:prSet presAssocID="{5448501B-F952-43DD-96C2-993E7316E668}" presName="bgRect" presStyleLbl="bgShp" presStyleIdx="0" presStyleCnt="3"/>
      <dgm:spPr/>
    </dgm:pt>
    <dgm:pt modelId="{3206E9F5-2557-4346-A2AA-6CB5F1B10624}" type="pres">
      <dgm:prSet presAssocID="{5448501B-F952-43DD-96C2-993E7316E6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8356EA-DBF4-4409-B8A9-F6CAEB7CACD0}" type="pres">
      <dgm:prSet presAssocID="{5448501B-F952-43DD-96C2-993E7316E668}" presName="spaceRect" presStyleCnt="0"/>
      <dgm:spPr/>
    </dgm:pt>
    <dgm:pt modelId="{4519136A-3FE5-42D7-9EB9-0B7F9A65DC49}" type="pres">
      <dgm:prSet presAssocID="{5448501B-F952-43DD-96C2-993E7316E668}" presName="parTx" presStyleLbl="revTx" presStyleIdx="0" presStyleCnt="3">
        <dgm:presLayoutVars>
          <dgm:chMax val="0"/>
          <dgm:chPref val="0"/>
        </dgm:presLayoutVars>
      </dgm:prSet>
      <dgm:spPr/>
    </dgm:pt>
    <dgm:pt modelId="{468DE5EB-C1EB-4382-A8DB-ACDF5B0D4FD2}" type="pres">
      <dgm:prSet presAssocID="{6F31AB41-5853-4307-9C7B-B78737748764}" presName="sibTrans" presStyleCnt="0"/>
      <dgm:spPr/>
    </dgm:pt>
    <dgm:pt modelId="{4AD80946-853A-4AB3-94B2-1B36BC4FC806}" type="pres">
      <dgm:prSet presAssocID="{C238E339-85B3-4274-85BC-503D2D32D39D}" presName="compNode" presStyleCnt="0"/>
      <dgm:spPr/>
    </dgm:pt>
    <dgm:pt modelId="{20F2E2BA-26E3-4B2B-AFD4-00E4EAEACDC0}" type="pres">
      <dgm:prSet presAssocID="{C238E339-85B3-4274-85BC-503D2D32D39D}" presName="bgRect" presStyleLbl="bgShp" presStyleIdx="1" presStyleCnt="3"/>
      <dgm:spPr/>
    </dgm:pt>
    <dgm:pt modelId="{C3419E2F-BEBD-438F-83AD-5F15B9314CB5}" type="pres">
      <dgm:prSet presAssocID="{C238E339-85B3-4274-85BC-503D2D32D3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CE76AF97-1343-4773-B9F8-3D9803C4FAA5}" type="pres">
      <dgm:prSet presAssocID="{C238E339-85B3-4274-85BC-503D2D32D39D}" presName="spaceRect" presStyleCnt="0"/>
      <dgm:spPr/>
    </dgm:pt>
    <dgm:pt modelId="{B85AB24D-D375-492E-A951-444688144A39}" type="pres">
      <dgm:prSet presAssocID="{C238E339-85B3-4274-85BC-503D2D32D39D}" presName="parTx" presStyleLbl="revTx" presStyleIdx="1" presStyleCnt="3">
        <dgm:presLayoutVars>
          <dgm:chMax val="0"/>
          <dgm:chPref val="0"/>
        </dgm:presLayoutVars>
      </dgm:prSet>
      <dgm:spPr/>
    </dgm:pt>
    <dgm:pt modelId="{2438FDBD-362A-4463-83B6-A368B280F3C8}" type="pres">
      <dgm:prSet presAssocID="{91C812C0-E390-4BA0-8FD9-69FEF53B12A2}" presName="sibTrans" presStyleCnt="0"/>
      <dgm:spPr/>
    </dgm:pt>
    <dgm:pt modelId="{4E9B1D94-DBF5-4B1E-A6BA-0A309741AADD}" type="pres">
      <dgm:prSet presAssocID="{555EEDDE-7F5F-4336-855F-DAD80C74B777}" presName="compNode" presStyleCnt="0"/>
      <dgm:spPr/>
    </dgm:pt>
    <dgm:pt modelId="{E5DDAB84-E290-4750-BDF3-EB80E464A46E}" type="pres">
      <dgm:prSet presAssocID="{555EEDDE-7F5F-4336-855F-DAD80C74B777}" presName="bgRect" presStyleLbl="bgShp" presStyleIdx="2" presStyleCnt="3"/>
      <dgm:spPr/>
    </dgm:pt>
    <dgm:pt modelId="{656F0075-0E15-4D9F-84E1-DEA5D63EA7F9}" type="pres">
      <dgm:prSet presAssocID="{555EEDDE-7F5F-4336-855F-DAD80C74B7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D7CC5D09-19B8-4811-8BBA-E112F696A24F}" type="pres">
      <dgm:prSet presAssocID="{555EEDDE-7F5F-4336-855F-DAD80C74B777}" presName="spaceRect" presStyleCnt="0"/>
      <dgm:spPr/>
    </dgm:pt>
    <dgm:pt modelId="{63D0BE29-97CC-4841-ADFB-E11D546DB512}" type="pres">
      <dgm:prSet presAssocID="{555EEDDE-7F5F-4336-855F-DAD80C74B777}" presName="parTx" presStyleLbl="revTx" presStyleIdx="2" presStyleCnt="3">
        <dgm:presLayoutVars>
          <dgm:chMax val="0"/>
          <dgm:chPref val="0"/>
        </dgm:presLayoutVars>
      </dgm:prSet>
      <dgm:spPr/>
    </dgm:pt>
  </dgm:ptLst>
  <dgm:cxnLst>
    <dgm:cxn modelId="{8EB17430-B541-42E2-B365-35479D3DD54D}" type="presOf" srcId="{C238E339-85B3-4274-85BC-503D2D32D39D}" destId="{B85AB24D-D375-492E-A951-444688144A39}" srcOrd="0" destOrd="0" presId="urn:microsoft.com/office/officeart/2018/2/layout/IconVerticalSolidList"/>
    <dgm:cxn modelId="{F0AFD138-B8D9-4A9A-AAC9-340DA8B9316F}" type="presOf" srcId="{555EEDDE-7F5F-4336-855F-DAD80C74B777}" destId="{63D0BE29-97CC-4841-ADFB-E11D546DB512}" srcOrd="0" destOrd="0" presId="urn:microsoft.com/office/officeart/2018/2/layout/IconVerticalSolidList"/>
    <dgm:cxn modelId="{AA5E1664-8E20-4FFD-8D4F-6AB4590C98B0}" srcId="{849853D7-7D8E-4FB7-A094-9805912676AE}" destId="{C238E339-85B3-4274-85BC-503D2D32D39D}" srcOrd="1" destOrd="0" parTransId="{93BEAD36-A300-46C6-B921-1523A435DFED}" sibTransId="{91C812C0-E390-4BA0-8FD9-69FEF53B12A2}"/>
    <dgm:cxn modelId="{62ACB770-FAA9-49E4-AF5B-4C1ADD4FD9F5}" srcId="{849853D7-7D8E-4FB7-A094-9805912676AE}" destId="{555EEDDE-7F5F-4336-855F-DAD80C74B777}" srcOrd="2" destOrd="0" parTransId="{BE8EE487-970A-4B1E-8EB1-2F3BA6922806}" sibTransId="{98FEADDF-B06B-4A60-881F-F1695092A309}"/>
    <dgm:cxn modelId="{D877B473-BF4A-4EA7-8F9F-4B5A6856BBA8}" srcId="{849853D7-7D8E-4FB7-A094-9805912676AE}" destId="{5448501B-F952-43DD-96C2-993E7316E668}" srcOrd="0" destOrd="0" parTransId="{F887A625-5B79-4FB4-A7F1-1C91EFB33656}" sibTransId="{6F31AB41-5853-4307-9C7B-B78737748764}"/>
    <dgm:cxn modelId="{98CDB07E-DF6E-471C-89D4-1299BF10D640}" type="presOf" srcId="{5448501B-F952-43DD-96C2-993E7316E668}" destId="{4519136A-3FE5-42D7-9EB9-0B7F9A65DC49}" srcOrd="0" destOrd="0" presId="urn:microsoft.com/office/officeart/2018/2/layout/IconVerticalSolidList"/>
    <dgm:cxn modelId="{BDC8B592-A636-4EE2-ABE0-DE73A7AB10BC}" type="presOf" srcId="{849853D7-7D8E-4FB7-A094-9805912676AE}" destId="{BF781A95-36AD-4111-8F3D-35736FD69101}" srcOrd="0" destOrd="0" presId="urn:microsoft.com/office/officeart/2018/2/layout/IconVerticalSolidList"/>
    <dgm:cxn modelId="{47040EC1-A839-411D-9DF4-2C4A8DC46783}" type="presParOf" srcId="{BF781A95-36AD-4111-8F3D-35736FD69101}" destId="{1E9CB70F-7FFC-43DD-B464-76478F697D71}" srcOrd="0" destOrd="0" presId="urn:microsoft.com/office/officeart/2018/2/layout/IconVerticalSolidList"/>
    <dgm:cxn modelId="{666C6D83-5902-4E0B-8BDD-2C25D744F9C0}" type="presParOf" srcId="{1E9CB70F-7FFC-43DD-B464-76478F697D71}" destId="{04480D56-4CB9-4123-A044-7317019C7FD2}" srcOrd="0" destOrd="0" presId="urn:microsoft.com/office/officeart/2018/2/layout/IconVerticalSolidList"/>
    <dgm:cxn modelId="{C1A37D41-6A99-4704-A199-7555A59B42C6}" type="presParOf" srcId="{1E9CB70F-7FFC-43DD-B464-76478F697D71}" destId="{3206E9F5-2557-4346-A2AA-6CB5F1B10624}" srcOrd="1" destOrd="0" presId="urn:microsoft.com/office/officeart/2018/2/layout/IconVerticalSolidList"/>
    <dgm:cxn modelId="{9B462CA5-C2F4-4AE4-A9B6-6B2E688E1DE9}" type="presParOf" srcId="{1E9CB70F-7FFC-43DD-B464-76478F697D71}" destId="{EF8356EA-DBF4-4409-B8A9-F6CAEB7CACD0}" srcOrd="2" destOrd="0" presId="urn:microsoft.com/office/officeart/2018/2/layout/IconVerticalSolidList"/>
    <dgm:cxn modelId="{9025E2D7-08A3-46C6-8804-F82FAF597FAE}" type="presParOf" srcId="{1E9CB70F-7FFC-43DD-B464-76478F697D71}" destId="{4519136A-3FE5-42D7-9EB9-0B7F9A65DC49}" srcOrd="3" destOrd="0" presId="urn:microsoft.com/office/officeart/2018/2/layout/IconVerticalSolidList"/>
    <dgm:cxn modelId="{112D8AA9-B255-46FD-B81B-C74A6FBDFD97}" type="presParOf" srcId="{BF781A95-36AD-4111-8F3D-35736FD69101}" destId="{468DE5EB-C1EB-4382-A8DB-ACDF5B0D4FD2}" srcOrd="1" destOrd="0" presId="urn:microsoft.com/office/officeart/2018/2/layout/IconVerticalSolidList"/>
    <dgm:cxn modelId="{6220D40D-5001-47B4-9408-94F73F535A06}" type="presParOf" srcId="{BF781A95-36AD-4111-8F3D-35736FD69101}" destId="{4AD80946-853A-4AB3-94B2-1B36BC4FC806}" srcOrd="2" destOrd="0" presId="urn:microsoft.com/office/officeart/2018/2/layout/IconVerticalSolidList"/>
    <dgm:cxn modelId="{620514FD-27A5-4B57-BE1C-AEA0F349A9EC}" type="presParOf" srcId="{4AD80946-853A-4AB3-94B2-1B36BC4FC806}" destId="{20F2E2BA-26E3-4B2B-AFD4-00E4EAEACDC0}" srcOrd="0" destOrd="0" presId="urn:microsoft.com/office/officeart/2018/2/layout/IconVerticalSolidList"/>
    <dgm:cxn modelId="{4F3B94AE-107B-48CF-97FB-32C4759217BB}" type="presParOf" srcId="{4AD80946-853A-4AB3-94B2-1B36BC4FC806}" destId="{C3419E2F-BEBD-438F-83AD-5F15B9314CB5}" srcOrd="1" destOrd="0" presId="urn:microsoft.com/office/officeart/2018/2/layout/IconVerticalSolidList"/>
    <dgm:cxn modelId="{8AD44FB6-0541-4886-A5E7-D134905345FD}" type="presParOf" srcId="{4AD80946-853A-4AB3-94B2-1B36BC4FC806}" destId="{CE76AF97-1343-4773-B9F8-3D9803C4FAA5}" srcOrd="2" destOrd="0" presId="urn:microsoft.com/office/officeart/2018/2/layout/IconVerticalSolidList"/>
    <dgm:cxn modelId="{2840F174-0895-4DC0-BBBC-AAE4A2B18F79}" type="presParOf" srcId="{4AD80946-853A-4AB3-94B2-1B36BC4FC806}" destId="{B85AB24D-D375-492E-A951-444688144A39}" srcOrd="3" destOrd="0" presId="urn:microsoft.com/office/officeart/2018/2/layout/IconVerticalSolidList"/>
    <dgm:cxn modelId="{2C3A8AEB-D532-49E9-A0C4-47E43987D8E6}" type="presParOf" srcId="{BF781A95-36AD-4111-8F3D-35736FD69101}" destId="{2438FDBD-362A-4463-83B6-A368B280F3C8}" srcOrd="3" destOrd="0" presId="urn:microsoft.com/office/officeart/2018/2/layout/IconVerticalSolidList"/>
    <dgm:cxn modelId="{9682C6CA-29CF-48DE-9FED-964309C3581A}" type="presParOf" srcId="{BF781A95-36AD-4111-8F3D-35736FD69101}" destId="{4E9B1D94-DBF5-4B1E-A6BA-0A309741AADD}" srcOrd="4" destOrd="0" presId="urn:microsoft.com/office/officeart/2018/2/layout/IconVerticalSolidList"/>
    <dgm:cxn modelId="{43480F6B-2251-4D2E-859F-646B2EF72B2E}" type="presParOf" srcId="{4E9B1D94-DBF5-4B1E-A6BA-0A309741AADD}" destId="{E5DDAB84-E290-4750-BDF3-EB80E464A46E}" srcOrd="0" destOrd="0" presId="urn:microsoft.com/office/officeart/2018/2/layout/IconVerticalSolidList"/>
    <dgm:cxn modelId="{B9370C3B-F416-44FE-AC44-B97B74F0EBFC}" type="presParOf" srcId="{4E9B1D94-DBF5-4B1E-A6BA-0A309741AADD}" destId="{656F0075-0E15-4D9F-84E1-DEA5D63EA7F9}" srcOrd="1" destOrd="0" presId="urn:microsoft.com/office/officeart/2018/2/layout/IconVerticalSolidList"/>
    <dgm:cxn modelId="{9FE5FCCD-B576-444B-8A7A-4E8019DEEA1D}" type="presParOf" srcId="{4E9B1D94-DBF5-4B1E-A6BA-0A309741AADD}" destId="{D7CC5D09-19B8-4811-8BBA-E112F696A24F}" srcOrd="2" destOrd="0" presId="urn:microsoft.com/office/officeart/2018/2/layout/IconVerticalSolidList"/>
    <dgm:cxn modelId="{DBC48342-D48D-423A-8493-F8DA1EF26EA3}" type="presParOf" srcId="{4E9B1D94-DBF5-4B1E-A6BA-0A309741AADD}" destId="{63D0BE29-97CC-4841-ADFB-E11D546DB51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034A0E-2D47-4096-95FF-0C83858E920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8F29CA4-516E-4F8D-9F49-F6525FE54D45}">
      <dgm:prSet/>
      <dgm:spPr/>
      <dgm:t>
        <a:bodyPr/>
        <a:lstStyle/>
        <a:p>
          <a:r>
            <a:rPr lang="en-IN" dirty="0"/>
            <a:t>An athlete can perform at a high level because of her extensive training — through repeated iterations and adjustments along the way, she’s able to figure out what works and what doesn’t. In supervised machine learning, given a set of inputs and output labels, a model learns the best combination of weights and biases that minimizes the overall cost function.</a:t>
          </a:r>
          <a:endParaRPr lang="en-US" dirty="0"/>
        </a:p>
      </dgm:t>
    </dgm:pt>
    <dgm:pt modelId="{4F5C416C-F83A-437C-90D8-A05572B8B883}" type="parTrans" cxnId="{3036BD98-B986-4BF3-BDF7-8E908031746D}">
      <dgm:prSet/>
      <dgm:spPr/>
      <dgm:t>
        <a:bodyPr/>
        <a:lstStyle/>
        <a:p>
          <a:endParaRPr lang="en-US"/>
        </a:p>
      </dgm:t>
    </dgm:pt>
    <dgm:pt modelId="{0925BAF5-2AED-460A-AE66-ABBA901B0FDA}" type="sibTrans" cxnId="{3036BD98-B986-4BF3-BDF7-8E908031746D}">
      <dgm:prSet/>
      <dgm:spPr/>
      <dgm:t>
        <a:bodyPr/>
        <a:lstStyle/>
        <a:p>
          <a:endParaRPr lang="en-US"/>
        </a:p>
      </dgm:t>
    </dgm:pt>
    <dgm:pt modelId="{F4469929-B23F-470D-B168-7F47DDFB79CA}">
      <dgm:prSet/>
      <dgm:spPr/>
      <dgm:t>
        <a:bodyPr/>
        <a:lstStyle/>
        <a:p>
          <a:r>
            <a:rPr lang="en-IN" b="1"/>
            <a:t>The learning process comprises </a:t>
          </a:r>
          <a:r>
            <a:rPr lang="en-IN"/>
            <a:t>of Forward Propagation and Backward Propagation. </a:t>
          </a:r>
          <a:endParaRPr lang="en-US"/>
        </a:p>
      </dgm:t>
    </dgm:pt>
    <dgm:pt modelId="{3F6820C2-452B-4575-BB93-458D4CCCC9AC}" type="parTrans" cxnId="{7DD0B0CA-BEEC-489D-8DB9-27AF1AC64231}">
      <dgm:prSet/>
      <dgm:spPr/>
      <dgm:t>
        <a:bodyPr/>
        <a:lstStyle/>
        <a:p>
          <a:endParaRPr lang="en-US"/>
        </a:p>
      </dgm:t>
    </dgm:pt>
    <dgm:pt modelId="{C52CBFBE-4FCA-48F2-81D7-C3E6860C8547}" type="sibTrans" cxnId="{7DD0B0CA-BEEC-489D-8DB9-27AF1AC64231}">
      <dgm:prSet/>
      <dgm:spPr/>
      <dgm:t>
        <a:bodyPr/>
        <a:lstStyle/>
        <a:p>
          <a:endParaRPr lang="en-US"/>
        </a:p>
      </dgm:t>
    </dgm:pt>
    <dgm:pt modelId="{039BA05C-BAF8-47DB-8450-4367F744E78C}" type="pres">
      <dgm:prSet presAssocID="{73034A0E-2D47-4096-95FF-0C83858E9209}" presName="root" presStyleCnt="0">
        <dgm:presLayoutVars>
          <dgm:dir/>
          <dgm:resizeHandles val="exact"/>
        </dgm:presLayoutVars>
      </dgm:prSet>
      <dgm:spPr/>
    </dgm:pt>
    <dgm:pt modelId="{A36B8F52-9EDC-4EE2-8AE8-EE49B290159C}" type="pres">
      <dgm:prSet presAssocID="{68F29CA4-516E-4F8D-9F49-F6525FE54D45}" presName="compNode" presStyleCnt="0"/>
      <dgm:spPr/>
    </dgm:pt>
    <dgm:pt modelId="{6F2CEAC4-3CF2-4520-B342-4E550E176B2F}" type="pres">
      <dgm:prSet presAssocID="{68F29CA4-516E-4F8D-9F49-F6525FE54D45}" presName="bgRect" presStyleLbl="bgShp" presStyleIdx="0" presStyleCnt="2"/>
      <dgm:spPr/>
    </dgm:pt>
    <dgm:pt modelId="{D178720F-1CB2-4889-A328-C703A51E5FED}" type="pres">
      <dgm:prSet presAssocID="{68F29CA4-516E-4F8D-9F49-F6525FE54D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E3ACA64-A17B-4B40-A2F7-5F46424754E5}" type="pres">
      <dgm:prSet presAssocID="{68F29CA4-516E-4F8D-9F49-F6525FE54D45}" presName="spaceRect" presStyleCnt="0"/>
      <dgm:spPr/>
    </dgm:pt>
    <dgm:pt modelId="{0971A643-05C0-4DA8-B276-32E8D544D8B3}" type="pres">
      <dgm:prSet presAssocID="{68F29CA4-516E-4F8D-9F49-F6525FE54D45}" presName="parTx" presStyleLbl="revTx" presStyleIdx="0" presStyleCnt="2" custScaleY="122772">
        <dgm:presLayoutVars>
          <dgm:chMax val="0"/>
          <dgm:chPref val="0"/>
        </dgm:presLayoutVars>
      </dgm:prSet>
      <dgm:spPr/>
    </dgm:pt>
    <dgm:pt modelId="{AEC39137-6209-4087-B3FA-68609350C318}" type="pres">
      <dgm:prSet presAssocID="{0925BAF5-2AED-460A-AE66-ABBA901B0FDA}" presName="sibTrans" presStyleCnt="0"/>
      <dgm:spPr/>
    </dgm:pt>
    <dgm:pt modelId="{1678DC98-53E6-47FD-9546-C23EEF6AAFA9}" type="pres">
      <dgm:prSet presAssocID="{F4469929-B23F-470D-B168-7F47DDFB79CA}" presName="compNode" presStyleCnt="0"/>
      <dgm:spPr/>
    </dgm:pt>
    <dgm:pt modelId="{2CD1CA52-3A26-4477-8430-05302B23F073}" type="pres">
      <dgm:prSet presAssocID="{F4469929-B23F-470D-B168-7F47DDFB79CA}" presName="bgRect" presStyleLbl="bgShp" presStyleIdx="1" presStyleCnt="2"/>
      <dgm:spPr/>
    </dgm:pt>
    <dgm:pt modelId="{5661E707-3E25-4893-A06C-14A36E0A48A4}" type="pres">
      <dgm:prSet presAssocID="{F4469929-B23F-470D-B168-7F47DDFB79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99841EC3-BACD-4EB3-BE3E-BBF22385F4AF}" type="pres">
      <dgm:prSet presAssocID="{F4469929-B23F-470D-B168-7F47DDFB79CA}" presName="spaceRect" presStyleCnt="0"/>
      <dgm:spPr/>
    </dgm:pt>
    <dgm:pt modelId="{DB60B1F6-C4FB-4B64-A063-021EDE3C34B3}" type="pres">
      <dgm:prSet presAssocID="{F4469929-B23F-470D-B168-7F47DDFB79CA}" presName="parTx" presStyleLbl="revTx" presStyleIdx="1" presStyleCnt="2">
        <dgm:presLayoutVars>
          <dgm:chMax val="0"/>
          <dgm:chPref val="0"/>
        </dgm:presLayoutVars>
      </dgm:prSet>
      <dgm:spPr/>
    </dgm:pt>
  </dgm:ptLst>
  <dgm:cxnLst>
    <dgm:cxn modelId="{2CC7366E-611C-400F-947E-E628D58097BE}" type="presOf" srcId="{68F29CA4-516E-4F8D-9F49-F6525FE54D45}" destId="{0971A643-05C0-4DA8-B276-32E8D544D8B3}" srcOrd="0" destOrd="0" presId="urn:microsoft.com/office/officeart/2018/2/layout/IconVerticalSolidList"/>
    <dgm:cxn modelId="{9604E970-5788-4FC6-92E7-AAF703082D70}" type="presOf" srcId="{73034A0E-2D47-4096-95FF-0C83858E9209}" destId="{039BA05C-BAF8-47DB-8450-4367F744E78C}" srcOrd="0" destOrd="0" presId="urn:microsoft.com/office/officeart/2018/2/layout/IconVerticalSolidList"/>
    <dgm:cxn modelId="{6E017352-D0CE-49A0-B118-62EE26E4AEF6}" type="presOf" srcId="{F4469929-B23F-470D-B168-7F47DDFB79CA}" destId="{DB60B1F6-C4FB-4B64-A063-021EDE3C34B3}" srcOrd="0" destOrd="0" presId="urn:microsoft.com/office/officeart/2018/2/layout/IconVerticalSolidList"/>
    <dgm:cxn modelId="{3036BD98-B986-4BF3-BDF7-8E908031746D}" srcId="{73034A0E-2D47-4096-95FF-0C83858E9209}" destId="{68F29CA4-516E-4F8D-9F49-F6525FE54D45}" srcOrd="0" destOrd="0" parTransId="{4F5C416C-F83A-437C-90D8-A05572B8B883}" sibTransId="{0925BAF5-2AED-460A-AE66-ABBA901B0FDA}"/>
    <dgm:cxn modelId="{7DD0B0CA-BEEC-489D-8DB9-27AF1AC64231}" srcId="{73034A0E-2D47-4096-95FF-0C83858E9209}" destId="{F4469929-B23F-470D-B168-7F47DDFB79CA}" srcOrd="1" destOrd="0" parTransId="{3F6820C2-452B-4575-BB93-458D4CCCC9AC}" sibTransId="{C52CBFBE-4FCA-48F2-81D7-C3E6860C8547}"/>
    <dgm:cxn modelId="{F2E89946-C54C-44A2-A4FA-01FF2E6E6759}" type="presParOf" srcId="{039BA05C-BAF8-47DB-8450-4367F744E78C}" destId="{A36B8F52-9EDC-4EE2-8AE8-EE49B290159C}" srcOrd="0" destOrd="0" presId="urn:microsoft.com/office/officeart/2018/2/layout/IconVerticalSolidList"/>
    <dgm:cxn modelId="{C169B20E-1E13-4397-B8AB-B0C09B8551D6}" type="presParOf" srcId="{A36B8F52-9EDC-4EE2-8AE8-EE49B290159C}" destId="{6F2CEAC4-3CF2-4520-B342-4E550E176B2F}" srcOrd="0" destOrd="0" presId="urn:microsoft.com/office/officeart/2018/2/layout/IconVerticalSolidList"/>
    <dgm:cxn modelId="{39140797-07B9-4A15-899B-E8F5A6819C1E}" type="presParOf" srcId="{A36B8F52-9EDC-4EE2-8AE8-EE49B290159C}" destId="{D178720F-1CB2-4889-A328-C703A51E5FED}" srcOrd="1" destOrd="0" presId="urn:microsoft.com/office/officeart/2018/2/layout/IconVerticalSolidList"/>
    <dgm:cxn modelId="{3E691715-2D0F-4BDF-90BC-355A3750B8D0}" type="presParOf" srcId="{A36B8F52-9EDC-4EE2-8AE8-EE49B290159C}" destId="{3E3ACA64-A17B-4B40-A2F7-5F46424754E5}" srcOrd="2" destOrd="0" presId="urn:microsoft.com/office/officeart/2018/2/layout/IconVerticalSolidList"/>
    <dgm:cxn modelId="{4060F450-F405-4757-A28C-47CC69A0B60A}" type="presParOf" srcId="{A36B8F52-9EDC-4EE2-8AE8-EE49B290159C}" destId="{0971A643-05C0-4DA8-B276-32E8D544D8B3}" srcOrd="3" destOrd="0" presId="urn:microsoft.com/office/officeart/2018/2/layout/IconVerticalSolidList"/>
    <dgm:cxn modelId="{998561A4-9B5A-41E0-961C-D6962026E71C}" type="presParOf" srcId="{039BA05C-BAF8-47DB-8450-4367F744E78C}" destId="{AEC39137-6209-4087-B3FA-68609350C318}" srcOrd="1" destOrd="0" presId="urn:microsoft.com/office/officeart/2018/2/layout/IconVerticalSolidList"/>
    <dgm:cxn modelId="{CB902496-ED7A-486E-977C-509D3C7124B7}" type="presParOf" srcId="{039BA05C-BAF8-47DB-8450-4367F744E78C}" destId="{1678DC98-53E6-47FD-9546-C23EEF6AAFA9}" srcOrd="2" destOrd="0" presId="urn:microsoft.com/office/officeart/2018/2/layout/IconVerticalSolidList"/>
    <dgm:cxn modelId="{7568FC8A-1053-4B37-8E6F-3B09C4FE90A2}" type="presParOf" srcId="{1678DC98-53E6-47FD-9546-C23EEF6AAFA9}" destId="{2CD1CA52-3A26-4477-8430-05302B23F073}" srcOrd="0" destOrd="0" presId="urn:microsoft.com/office/officeart/2018/2/layout/IconVerticalSolidList"/>
    <dgm:cxn modelId="{69A40E0B-8FF6-471F-A08A-E95CE5F65E30}" type="presParOf" srcId="{1678DC98-53E6-47FD-9546-C23EEF6AAFA9}" destId="{5661E707-3E25-4893-A06C-14A36E0A48A4}" srcOrd="1" destOrd="0" presId="urn:microsoft.com/office/officeart/2018/2/layout/IconVerticalSolidList"/>
    <dgm:cxn modelId="{689C3CB3-D65C-4554-9532-A93D63746F42}" type="presParOf" srcId="{1678DC98-53E6-47FD-9546-C23EEF6AAFA9}" destId="{99841EC3-BACD-4EB3-BE3E-BBF22385F4AF}" srcOrd="2" destOrd="0" presId="urn:microsoft.com/office/officeart/2018/2/layout/IconVerticalSolidList"/>
    <dgm:cxn modelId="{8A5B8BFA-C2A5-46B1-A6E7-FD042BF3E510}" type="presParOf" srcId="{1678DC98-53E6-47FD-9546-C23EEF6AAFA9}" destId="{DB60B1F6-C4FB-4B64-A063-021EDE3C34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EBF016-6AC0-40E0-9BD9-3A2C9AFB1872}"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DB48388-9C76-4AE4-B132-A16134218708}">
      <dgm:prSet/>
      <dgm:spPr/>
      <dgm:t>
        <a:bodyPr/>
        <a:lstStyle/>
        <a:p>
          <a:r>
            <a:rPr lang="en-IN"/>
            <a:t>First, weight and bias values are propagated forward through the model to arrive at a predicted output.</a:t>
          </a:r>
          <a:endParaRPr lang="en-US"/>
        </a:p>
      </dgm:t>
    </dgm:pt>
    <dgm:pt modelId="{7D361B65-71EF-4EAF-A815-7D69064BF520}" type="parTrans" cxnId="{E0557394-9916-4A91-B4B7-9CBE90FCC5B7}">
      <dgm:prSet/>
      <dgm:spPr/>
      <dgm:t>
        <a:bodyPr/>
        <a:lstStyle/>
        <a:p>
          <a:endParaRPr lang="en-US"/>
        </a:p>
      </dgm:t>
    </dgm:pt>
    <dgm:pt modelId="{A572FF0D-4738-4FBF-9267-0B185C888EBC}" type="sibTrans" cxnId="{E0557394-9916-4A91-B4B7-9CBE90FCC5B7}">
      <dgm:prSet/>
      <dgm:spPr/>
      <dgm:t>
        <a:bodyPr/>
        <a:lstStyle/>
        <a:p>
          <a:endParaRPr lang="en-US"/>
        </a:p>
      </dgm:t>
    </dgm:pt>
    <dgm:pt modelId="{3CACD706-CFF6-4EA6-B2CB-437602686DA1}">
      <dgm:prSet/>
      <dgm:spPr/>
      <dgm:t>
        <a:bodyPr/>
        <a:lstStyle/>
        <a:p>
          <a:r>
            <a:rPr lang="en-IN"/>
            <a:t>At each neuron/node, the linear combination of the inputs is then multiplied by an activation function as described above— the sigmoid function in our example. </a:t>
          </a:r>
          <a:endParaRPr lang="en-US"/>
        </a:p>
      </dgm:t>
    </dgm:pt>
    <dgm:pt modelId="{ED95D684-3817-40C0-92B6-FC29FFF6B46E}" type="parTrans" cxnId="{4BFDB3F3-A2C8-4A75-AB3E-D7D3AB4683F1}">
      <dgm:prSet/>
      <dgm:spPr/>
      <dgm:t>
        <a:bodyPr/>
        <a:lstStyle/>
        <a:p>
          <a:endParaRPr lang="en-US"/>
        </a:p>
      </dgm:t>
    </dgm:pt>
    <dgm:pt modelId="{9E68EA60-1BB5-4A81-96A4-9E391C1CFDB5}" type="sibTrans" cxnId="{4BFDB3F3-A2C8-4A75-AB3E-D7D3AB4683F1}">
      <dgm:prSet/>
      <dgm:spPr/>
      <dgm:t>
        <a:bodyPr/>
        <a:lstStyle/>
        <a:p>
          <a:endParaRPr lang="en-US"/>
        </a:p>
      </dgm:t>
    </dgm:pt>
    <dgm:pt modelId="{2FC2D0F2-722D-49B0-942E-DCB694F14E9D}">
      <dgm:prSet/>
      <dgm:spPr/>
      <dgm:t>
        <a:bodyPr/>
        <a:lstStyle/>
        <a:p>
          <a:r>
            <a:rPr lang="en-IN"/>
            <a:t>This process by which weights and biases are propagated from inputs to output is called forward propagation. After arriving at the predicted output, the loss for the training example is calculated.</a:t>
          </a:r>
          <a:endParaRPr lang="en-US"/>
        </a:p>
      </dgm:t>
    </dgm:pt>
    <dgm:pt modelId="{0F2B4FEB-89EF-4D61-812D-9155DA55D3AF}" type="parTrans" cxnId="{D307406F-A8D4-4C99-8AA2-6C7A56AF4081}">
      <dgm:prSet/>
      <dgm:spPr/>
      <dgm:t>
        <a:bodyPr/>
        <a:lstStyle/>
        <a:p>
          <a:endParaRPr lang="en-US"/>
        </a:p>
      </dgm:t>
    </dgm:pt>
    <dgm:pt modelId="{7EDE9011-828B-4619-BADB-68DF32B925A8}" type="sibTrans" cxnId="{D307406F-A8D4-4C99-8AA2-6C7A56AF4081}">
      <dgm:prSet/>
      <dgm:spPr/>
      <dgm:t>
        <a:bodyPr/>
        <a:lstStyle/>
        <a:p>
          <a:endParaRPr lang="en-US"/>
        </a:p>
      </dgm:t>
    </dgm:pt>
    <dgm:pt modelId="{93DF0132-57DE-40D7-8181-ED754A53F9B4}" type="pres">
      <dgm:prSet presAssocID="{10EBF016-6AC0-40E0-9BD9-3A2C9AFB1872}" presName="root" presStyleCnt="0">
        <dgm:presLayoutVars>
          <dgm:dir/>
          <dgm:resizeHandles val="exact"/>
        </dgm:presLayoutVars>
      </dgm:prSet>
      <dgm:spPr/>
    </dgm:pt>
    <dgm:pt modelId="{D1D4251A-DD3C-4D0B-A52F-72E7B1D349F0}" type="pres">
      <dgm:prSet presAssocID="{0DB48388-9C76-4AE4-B132-A16134218708}" presName="compNode" presStyleCnt="0"/>
      <dgm:spPr/>
    </dgm:pt>
    <dgm:pt modelId="{A8E476D7-E7AE-48E0-A556-0DD6BFD2D39E}" type="pres">
      <dgm:prSet presAssocID="{0DB48388-9C76-4AE4-B132-A16134218708}" presName="bgRect" presStyleLbl="bgShp" presStyleIdx="0" presStyleCnt="3"/>
      <dgm:spPr/>
    </dgm:pt>
    <dgm:pt modelId="{A4E5B936-672E-4462-ACD2-3CAC1B989023}" type="pres">
      <dgm:prSet presAssocID="{0DB48388-9C76-4AE4-B132-A161342187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924BD275-C164-4E62-8B16-1BB25EB8783D}" type="pres">
      <dgm:prSet presAssocID="{0DB48388-9C76-4AE4-B132-A16134218708}" presName="spaceRect" presStyleCnt="0"/>
      <dgm:spPr/>
    </dgm:pt>
    <dgm:pt modelId="{1215ED8A-F17A-447D-97A0-8E7931CBE0B1}" type="pres">
      <dgm:prSet presAssocID="{0DB48388-9C76-4AE4-B132-A16134218708}" presName="parTx" presStyleLbl="revTx" presStyleIdx="0" presStyleCnt="3">
        <dgm:presLayoutVars>
          <dgm:chMax val="0"/>
          <dgm:chPref val="0"/>
        </dgm:presLayoutVars>
      </dgm:prSet>
      <dgm:spPr/>
    </dgm:pt>
    <dgm:pt modelId="{707D00A6-8C27-45C6-B811-504E230CFE76}" type="pres">
      <dgm:prSet presAssocID="{A572FF0D-4738-4FBF-9267-0B185C888EBC}" presName="sibTrans" presStyleCnt="0"/>
      <dgm:spPr/>
    </dgm:pt>
    <dgm:pt modelId="{68C6859C-4AE0-43D5-BB24-7018DBEF7167}" type="pres">
      <dgm:prSet presAssocID="{3CACD706-CFF6-4EA6-B2CB-437602686DA1}" presName="compNode" presStyleCnt="0"/>
      <dgm:spPr/>
    </dgm:pt>
    <dgm:pt modelId="{6ED84666-CB21-4E1B-975F-2B7146FA6273}" type="pres">
      <dgm:prSet presAssocID="{3CACD706-CFF6-4EA6-B2CB-437602686DA1}" presName="bgRect" presStyleLbl="bgShp" presStyleIdx="1" presStyleCnt="3"/>
      <dgm:spPr/>
    </dgm:pt>
    <dgm:pt modelId="{B4DD9C81-6272-44EC-8D83-0D068D69C793}" type="pres">
      <dgm:prSet presAssocID="{3CACD706-CFF6-4EA6-B2CB-437602686D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A8BDB86C-4889-41DC-98B4-B46F8528EFAE}" type="pres">
      <dgm:prSet presAssocID="{3CACD706-CFF6-4EA6-B2CB-437602686DA1}" presName="spaceRect" presStyleCnt="0"/>
      <dgm:spPr/>
    </dgm:pt>
    <dgm:pt modelId="{D3903878-DF38-4097-B878-FB83D1C5876B}" type="pres">
      <dgm:prSet presAssocID="{3CACD706-CFF6-4EA6-B2CB-437602686DA1}" presName="parTx" presStyleLbl="revTx" presStyleIdx="1" presStyleCnt="3">
        <dgm:presLayoutVars>
          <dgm:chMax val="0"/>
          <dgm:chPref val="0"/>
        </dgm:presLayoutVars>
      </dgm:prSet>
      <dgm:spPr/>
    </dgm:pt>
    <dgm:pt modelId="{BE039F66-F8B1-4755-91F7-F1F97FEA4923}" type="pres">
      <dgm:prSet presAssocID="{9E68EA60-1BB5-4A81-96A4-9E391C1CFDB5}" presName="sibTrans" presStyleCnt="0"/>
      <dgm:spPr/>
    </dgm:pt>
    <dgm:pt modelId="{6276D198-51DF-4139-80DA-019620BF88EE}" type="pres">
      <dgm:prSet presAssocID="{2FC2D0F2-722D-49B0-942E-DCB694F14E9D}" presName="compNode" presStyleCnt="0"/>
      <dgm:spPr/>
    </dgm:pt>
    <dgm:pt modelId="{91DD6618-7623-4830-B3B3-C6D1B13A524E}" type="pres">
      <dgm:prSet presAssocID="{2FC2D0F2-722D-49B0-942E-DCB694F14E9D}" presName="bgRect" presStyleLbl="bgShp" presStyleIdx="2" presStyleCnt="3"/>
      <dgm:spPr/>
    </dgm:pt>
    <dgm:pt modelId="{1CBBAF7E-8550-462C-974C-FC16DB2A7814}" type="pres">
      <dgm:prSet presAssocID="{2FC2D0F2-722D-49B0-942E-DCB694F14E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6EC5873-818D-4815-B819-9D2854292469}" type="pres">
      <dgm:prSet presAssocID="{2FC2D0F2-722D-49B0-942E-DCB694F14E9D}" presName="spaceRect" presStyleCnt="0"/>
      <dgm:spPr/>
    </dgm:pt>
    <dgm:pt modelId="{E7220706-0460-4517-9736-40105AF28FA6}" type="pres">
      <dgm:prSet presAssocID="{2FC2D0F2-722D-49B0-942E-DCB694F14E9D}" presName="parTx" presStyleLbl="revTx" presStyleIdx="2" presStyleCnt="3">
        <dgm:presLayoutVars>
          <dgm:chMax val="0"/>
          <dgm:chPref val="0"/>
        </dgm:presLayoutVars>
      </dgm:prSet>
      <dgm:spPr/>
    </dgm:pt>
  </dgm:ptLst>
  <dgm:cxnLst>
    <dgm:cxn modelId="{D307406F-A8D4-4C99-8AA2-6C7A56AF4081}" srcId="{10EBF016-6AC0-40E0-9BD9-3A2C9AFB1872}" destId="{2FC2D0F2-722D-49B0-942E-DCB694F14E9D}" srcOrd="2" destOrd="0" parTransId="{0F2B4FEB-89EF-4D61-812D-9155DA55D3AF}" sibTransId="{7EDE9011-828B-4619-BADB-68DF32B925A8}"/>
    <dgm:cxn modelId="{8FB3547D-E2FE-48E2-82C7-FAAA321D30A2}" type="presOf" srcId="{10EBF016-6AC0-40E0-9BD9-3A2C9AFB1872}" destId="{93DF0132-57DE-40D7-8181-ED754A53F9B4}" srcOrd="0" destOrd="0" presId="urn:microsoft.com/office/officeart/2018/2/layout/IconVerticalSolidList"/>
    <dgm:cxn modelId="{E0557394-9916-4A91-B4B7-9CBE90FCC5B7}" srcId="{10EBF016-6AC0-40E0-9BD9-3A2C9AFB1872}" destId="{0DB48388-9C76-4AE4-B132-A16134218708}" srcOrd="0" destOrd="0" parTransId="{7D361B65-71EF-4EAF-A815-7D69064BF520}" sibTransId="{A572FF0D-4738-4FBF-9267-0B185C888EBC}"/>
    <dgm:cxn modelId="{DA84AAA3-5418-4AD3-AC18-9D9D930DDBBC}" type="presOf" srcId="{0DB48388-9C76-4AE4-B132-A16134218708}" destId="{1215ED8A-F17A-447D-97A0-8E7931CBE0B1}" srcOrd="0" destOrd="0" presId="urn:microsoft.com/office/officeart/2018/2/layout/IconVerticalSolidList"/>
    <dgm:cxn modelId="{871DE2B9-415A-4EF3-A5C4-E926C9527643}" type="presOf" srcId="{3CACD706-CFF6-4EA6-B2CB-437602686DA1}" destId="{D3903878-DF38-4097-B878-FB83D1C5876B}" srcOrd="0" destOrd="0" presId="urn:microsoft.com/office/officeart/2018/2/layout/IconVerticalSolidList"/>
    <dgm:cxn modelId="{D8F726E9-5D4D-429F-9261-803F15ACB804}" type="presOf" srcId="{2FC2D0F2-722D-49B0-942E-DCB694F14E9D}" destId="{E7220706-0460-4517-9736-40105AF28FA6}" srcOrd="0" destOrd="0" presId="urn:microsoft.com/office/officeart/2018/2/layout/IconVerticalSolidList"/>
    <dgm:cxn modelId="{4BFDB3F3-A2C8-4A75-AB3E-D7D3AB4683F1}" srcId="{10EBF016-6AC0-40E0-9BD9-3A2C9AFB1872}" destId="{3CACD706-CFF6-4EA6-B2CB-437602686DA1}" srcOrd="1" destOrd="0" parTransId="{ED95D684-3817-40C0-92B6-FC29FFF6B46E}" sibTransId="{9E68EA60-1BB5-4A81-96A4-9E391C1CFDB5}"/>
    <dgm:cxn modelId="{4151544A-1C7C-46BA-B008-0E058374DB39}" type="presParOf" srcId="{93DF0132-57DE-40D7-8181-ED754A53F9B4}" destId="{D1D4251A-DD3C-4D0B-A52F-72E7B1D349F0}" srcOrd="0" destOrd="0" presId="urn:microsoft.com/office/officeart/2018/2/layout/IconVerticalSolidList"/>
    <dgm:cxn modelId="{6F66BA04-C28C-496D-8C74-7926BB196309}" type="presParOf" srcId="{D1D4251A-DD3C-4D0B-A52F-72E7B1D349F0}" destId="{A8E476D7-E7AE-48E0-A556-0DD6BFD2D39E}" srcOrd="0" destOrd="0" presId="urn:microsoft.com/office/officeart/2018/2/layout/IconVerticalSolidList"/>
    <dgm:cxn modelId="{8747DE67-8497-480C-AC63-E1A5F5B77DCC}" type="presParOf" srcId="{D1D4251A-DD3C-4D0B-A52F-72E7B1D349F0}" destId="{A4E5B936-672E-4462-ACD2-3CAC1B989023}" srcOrd="1" destOrd="0" presId="urn:microsoft.com/office/officeart/2018/2/layout/IconVerticalSolidList"/>
    <dgm:cxn modelId="{9C51D5D4-7CA5-4FF1-8AF3-9480A794FF1C}" type="presParOf" srcId="{D1D4251A-DD3C-4D0B-A52F-72E7B1D349F0}" destId="{924BD275-C164-4E62-8B16-1BB25EB8783D}" srcOrd="2" destOrd="0" presId="urn:microsoft.com/office/officeart/2018/2/layout/IconVerticalSolidList"/>
    <dgm:cxn modelId="{22ABA65A-5E57-40C6-AD96-19075F6BDAEC}" type="presParOf" srcId="{D1D4251A-DD3C-4D0B-A52F-72E7B1D349F0}" destId="{1215ED8A-F17A-447D-97A0-8E7931CBE0B1}" srcOrd="3" destOrd="0" presId="urn:microsoft.com/office/officeart/2018/2/layout/IconVerticalSolidList"/>
    <dgm:cxn modelId="{A5946248-4F78-4FF8-B20E-9C33703316C8}" type="presParOf" srcId="{93DF0132-57DE-40D7-8181-ED754A53F9B4}" destId="{707D00A6-8C27-45C6-B811-504E230CFE76}" srcOrd="1" destOrd="0" presId="urn:microsoft.com/office/officeart/2018/2/layout/IconVerticalSolidList"/>
    <dgm:cxn modelId="{9158288C-F0E9-41AF-830D-B0052ABEDDDD}" type="presParOf" srcId="{93DF0132-57DE-40D7-8181-ED754A53F9B4}" destId="{68C6859C-4AE0-43D5-BB24-7018DBEF7167}" srcOrd="2" destOrd="0" presId="urn:microsoft.com/office/officeart/2018/2/layout/IconVerticalSolidList"/>
    <dgm:cxn modelId="{5F7FFAA5-F67F-4FFD-A53E-2972703B63C9}" type="presParOf" srcId="{68C6859C-4AE0-43D5-BB24-7018DBEF7167}" destId="{6ED84666-CB21-4E1B-975F-2B7146FA6273}" srcOrd="0" destOrd="0" presId="urn:microsoft.com/office/officeart/2018/2/layout/IconVerticalSolidList"/>
    <dgm:cxn modelId="{C824988B-B361-4DDD-A8DE-72A106E7F790}" type="presParOf" srcId="{68C6859C-4AE0-43D5-BB24-7018DBEF7167}" destId="{B4DD9C81-6272-44EC-8D83-0D068D69C793}" srcOrd="1" destOrd="0" presId="urn:microsoft.com/office/officeart/2018/2/layout/IconVerticalSolidList"/>
    <dgm:cxn modelId="{B66697BF-4630-40A3-8B74-5B87862AE124}" type="presParOf" srcId="{68C6859C-4AE0-43D5-BB24-7018DBEF7167}" destId="{A8BDB86C-4889-41DC-98B4-B46F8528EFAE}" srcOrd="2" destOrd="0" presId="urn:microsoft.com/office/officeart/2018/2/layout/IconVerticalSolidList"/>
    <dgm:cxn modelId="{A0C9BF70-DD6C-40CD-B494-30E6D46525C4}" type="presParOf" srcId="{68C6859C-4AE0-43D5-BB24-7018DBEF7167}" destId="{D3903878-DF38-4097-B878-FB83D1C5876B}" srcOrd="3" destOrd="0" presId="urn:microsoft.com/office/officeart/2018/2/layout/IconVerticalSolidList"/>
    <dgm:cxn modelId="{964F5D9C-46A2-4B62-B77A-AC6F2E68652B}" type="presParOf" srcId="{93DF0132-57DE-40D7-8181-ED754A53F9B4}" destId="{BE039F66-F8B1-4755-91F7-F1F97FEA4923}" srcOrd="3" destOrd="0" presId="urn:microsoft.com/office/officeart/2018/2/layout/IconVerticalSolidList"/>
    <dgm:cxn modelId="{929CB921-79F6-42E8-A6B7-F737E086680D}" type="presParOf" srcId="{93DF0132-57DE-40D7-8181-ED754A53F9B4}" destId="{6276D198-51DF-4139-80DA-019620BF88EE}" srcOrd="4" destOrd="0" presId="urn:microsoft.com/office/officeart/2018/2/layout/IconVerticalSolidList"/>
    <dgm:cxn modelId="{966CC67F-545D-47F9-8DEE-39D1CBB172FE}" type="presParOf" srcId="{6276D198-51DF-4139-80DA-019620BF88EE}" destId="{91DD6618-7623-4830-B3B3-C6D1B13A524E}" srcOrd="0" destOrd="0" presId="urn:microsoft.com/office/officeart/2018/2/layout/IconVerticalSolidList"/>
    <dgm:cxn modelId="{AC098586-BB35-4483-AE10-A7235B73B0F8}" type="presParOf" srcId="{6276D198-51DF-4139-80DA-019620BF88EE}" destId="{1CBBAF7E-8550-462C-974C-FC16DB2A7814}" srcOrd="1" destOrd="0" presId="urn:microsoft.com/office/officeart/2018/2/layout/IconVerticalSolidList"/>
    <dgm:cxn modelId="{163B9994-3D15-487B-A2F6-A2CD1F45A7DA}" type="presParOf" srcId="{6276D198-51DF-4139-80DA-019620BF88EE}" destId="{56EC5873-818D-4815-B819-9D2854292469}" srcOrd="2" destOrd="0" presId="urn:microsoft.com/office/officeart/2018/2/layout/IconVerticalSolidList"/>
    <dgm:cxn modelId="{12659140-C67D-4437-BB67-3C7F832B4DE5}" type="presParOf" srcId="{6276D198-51DF-4139-80DA-019620BF88EE}" destId="{E7220706-0460-4517-9736-40105AF28F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69DBA45-06CF-43F9-8BCE-3C6C27200A92}"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FEF7AC4-6F7B-4333-8337-C0A5CA52B04B}">
      <dgm:prSet/>
      <dgm:spPr/>
      <dgm:t>
        <a:bodyPr/>
        <a:lstStyle/>
        <a:p>
          <a:r>
            <a:rPr lang="en-IN"/>
            <a:t>After finding the optimal values of </a:t>
          </a:r>
          <a:r>
            <a:rPr lang="en-IN" i="1"/>
            <a:t>w </a:t>
          </a:r>
          <a:r>
            <a:rPr lang="en-IN"/>
            <a:t>and </a:t>
          </a:r>
          <a:r>
            <a:rPr lang="en-IN" i="1"/>
            <a:t>b</a:t>
          </a:r>
          <a:r>
            <a:rPr lang="en-IN"/>
            <a:t> after a certain number of iterations, the next step is to use those values to calculate the final predicted output.</a:t>
          </a:r>
          <a:endParaRPr lang="en-US"/>
        </a:p>
      </dgm:t>
    </dgm:pt>
    <dgm:pt modelId="{512CB31B-5FD9-41E2-9462-C2A13402F5A8}" type="parTrans" cxnId="{91E43B0B-877C-4E71-A203-470DD39A83C0}">
      <dgm:prSet/>
      <dgm:spPr/>
      <dgm:t>
        <a:bodyPr/>
        <a:lstStyle/>
        <a:p>
          <a:endParaRPr lang="en-US"/>
        </a:p>
      </dgm:t>
    </dgm:pt>
    <dgm:pt modelId="{583C0F5C-B998-4CC8-96A1-FF96A80CE974}" type="sibTrans" cxnId="{91E43B0B-877C-4E71-A203-470DD39A83C0}">
      <dgm:prSet/>
      <dgm:spPr/>
      <dgm:t>
        <a:bodyPr/>
        <a:lstStyle/>
        <a:p>
          <a:endParaRPr lang="en-US"/>
        </a:p>
      </dgm:t>
    </dgm:pt>
    <dgm:pt modelId="{736263F8-C041-4FDF-8BB3-C7F7F7F17C2C}">
      <dgm:prSet/>
      <dgm:spPr/>
      <dgm:t>
        <a:bodyPr/>
        <a:lstStyle/>
        <a:p>
          <a:r>
            <a:rPr lang="en-IN"/>
            <a:t>The sigmoid activation function yields a probability distribution between 0 and 1 — for logistic regression we need to convert that to a discrete value of either 0 or 1. </a:t>
          </a:r>
          <a:endParaRPr lang="en-US"/>
        </a:p>
      </dgm:t>
    </dgm:pt>
    <dgm:pt modelId="{02F23669-FDF7-4C90-9E2F-713E6785B30F}" type="parTrans" cxnId="{D31B7E6F-1BFC-418B-8097-FDD40883D51C}">
      <dgm:prSet/>
      <dgm:spPr/>
      <dgm:t>
        <a:bodyPr/>
        <a:lstStyle/>
        <a:p>
          <a:endParaRPr lang="en-US"/>
        </a:p>
      </dgm:t>
    </dgm:pt>
    <dgm:pt modelId="{8A83B5DE-DE8D-42FB-8DC6-A1750D45D2BE}" type="sibTrans" cxnId="{D31B7E6F-1BFC-418B-8097-FDD40883D51C}">
      <dgm:prSet/>
      <dgm:spPr/>
      <dgm:t>
        <a:bodyPr/>
        <a:lstStyle/>
        <a:p>
          <a:endParaRPr lang="en-US"/>
        </a:p>
      </dgm:t>
    </dgm:pt>
    <dgm:pt modelId="{321E74A6-7EF0-4F5D-BF1E-2852583A592C}">
      <dgm:prSet/>
      <dgm:spPr/>
      <dgm:t>
        <a:bodyPr/>
        <a:lstStyle/>
        <a:p>
          <a:r>
            <a:rPr lang="en-IN"/>
            <a:t>To do so, we’ll apply a threshold value to the output, 0.5 for instance, so that probability values 0.5 or above result in a predicted output value of 1, whereas probability values less than 0.5 result in a predicted output value of 0.</a:t>
          </a:r>
          <a:endParaRPr lang="en-US"/>
        </a:p>
      </dgm:t>
    </dgm:pt>
    <dgm:pt modelId="{D6F6872A-1330-4CFB-AEB1-D1D46DFD2589}" type="parTrans" cxnId="{137C1F7F-7725-48F5-AA8D-3381F4D6091C}">
      <dgm:prSet/>
      <dgm:spPr/>
      <dgm:t>
        <a:bodyPr/>
        <a:lstStyle/>
        <a:p>
          <a:endParaRPr lang="en-US"/>
        </a:p>
      </dgm:t>
    </dgm:pt>
    <dgm:pt modelId="{D9BB1059-4CD4-4A4A-A38A-B7AB8721BD67}" type="sibTrans" cxnId="{137C1F7F-7725-48F5-AA8D-3381F4D6091C}">
      <dgm:prSet/>
      <dgm:spPr/>
      <dgm:t>
        <a:bodyPr/>
        <a:lstStyle/>
        <a:p>
          <a:endParaRPr lang="en-US"/>
        </a:p>
      </dgm:t>
    </dgm:pt>
    <dgm:pt modelId="{D4D22CDE-A233-4CA3-B60D-BEF5B73B5B1B}">
      <dgm:prSet/>
      <dgm:spPr/>
      <dgm:t>
        <a:bodyPr/>
        <a:lstStyle/>
        <a:p>
          <a:r>
            <a:rPr lang="en-IN"/>
            <a:t>After predicting the final output, we need to see how well the model did. One way to evaluate classification models is by defining a term called accuracy.</a:t>
          </a:r>
          <a:endParaRPr lang="en-US"/>
        </a:p>
      </dgm:t>
    </dgm:pt>
    <dgm:pt modelId="{E9C64121-A34E-4370-967D-4CE5E9947B1E}" type="parTrans" cxnId="{428A680C-5156-41A7-A0CE-5AB986F3132F}">
      <dgm:prSet/>
      <dgm:spPr/>
      <dgm:t>
        <a:bodyPr/>
        <a:lstStyle/>
        <a:p>
          <a:endParaRPr lang="en-US"/>
        </a:p>
      </dgm:t>
    </dgm:pt>
    <dgm:pt modelId="{BC96964B-FF70-4360-978D-4EF286A51E46}" type="sibTrans" cxnId="{428A680C-5156-41A7-A0CE-5AB986F3132F}">
      <dgm:prSet/>
      <dgm:spPr/>
      <dgm:t>
        <a:bodyPr/>
        <a:lstStyle/>
        <a:p>
          <a:endParaRPr lang="en-US"/>
        </a:p>
      </dgm:t>
    </dgm:pt>
    <dgm:pt modelId="{CB26488A-A62F-4E63-8035-BCE98C56D409}" type="pres">
      <dgm:prSet presAssocID="{269DBA45-06CF-43F9-8BCE-3C6C27200A92}" presName="root" presStyleCnt="0">
        <dgm:presLayoutVars>
          <dgm:dir/>
          <dgm:resizeHandles val="exact"/>
        </dgm:presLayoutVars>
      </dgm:prSet>
      <dgm:spPr/>
    </dgm:pt>
    <dgm:pt modelId="{28C01D39-BC67-431A-8DE1-86719A9970A9}" type="pres">
      <dgm:prSet presAssocID="{0FEF7AC4-6F7B-4333-8337-C0A5CA52B04B}" presName="compNode" presStyleCnt="0"/>
      <dgm:spPr/>
    </dgm:pt>
    <dgm:pt modelId="{24AEF32C-BC6C-4AD3-B666-CF547F9842E9}" type="pres">
      <dgm:prSet presAssocID="{0FEF7AC4-6F7B-4333-8337-C0A5CA52B04B}" presName="bgRect" presStyleLbl="bgShp" presStyleIdx="0" presStyleCnt="4"/>
      <dgm:spPr/>
    </dgm:pt>
    <dgm:pt modelId="{178F10FC-72B7-4A40-9987-0CB4C3F5D6D9}" type="pres">
      <dgm:prSet presAssocID="{0FEF7AC4-6F7B-4333-8337-C0A5CA52B0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AD4FC149-BE5E-42E9-B29B-A01EA5EAFD1F}" type="pres">
      <dgm:prSet presAssocID="{0FEF7AC4-6F7B-4333-8337-C0A5CA52B04B}" presName="spaceRect" presStyleCnt="0"/>
      <dgm:spPr/>
    </dgm:pt>
    <dgm:pt modelId="{4266265C-3CBC-4554-B432-3F665439B166}" type="pres">
      <dgm:prSet presAssocID="{0FEF7AC4-6F7B-4333-8337-C0A5CA52B04B}" presName="parTx" presStyleLbl="revTx" presStyleIdx="0" presStyleCnt="4">
        <dgm:presLayoutVars>
          <dgm:chMax val="0"/>
          <dgm:chPref val="0"/>
        </dgm:presLayoutVars>
      </dgm:prSet>
      <dgm:spPr/>
    </dgm:pt>
    <dgm:pt modelId="{7B106D3A-1B5D-403C-BC97-327E61DB1CAE}" type="pres">
      <dgm:prSet presAssocID="{583C0F5C-B998-4CC8-96A1-FF96A80CE974}" presName="sibTrans" presStyleCnt="0"/>
      <dgm:spPr/>
    </dgm:pt>
    <dgm:pt modelId="{056D8416-5947-442D-ABF3-8B90AFEE362E}" type="pres">
      <dgm:prSet presAssocID="{736263F8-C041-4FDF-8BB3-C7F7F7F17C2C}" presName="compNode" presStyleCnt="0"/>
      <dgm:spPr/>
    </dgm:pt>
    <dgm:pt modelId="{28AE3AEC-5091-4A1E-A778-720C7A291737}" type="pres">
      <dgm:prSet presAssocID="{736263F8-C041-4FDF-8BB3-C7F7F7F17C2C}" presName="bgRect" presStyleLbl="bgShp" presStyleIdx="1" presStyleCnt="4"/>
      <dgm:spPr/>
    </dgm:pt>
    <dgm:pt modelId="{E2EAABC6-5713-4C3D-B3ED-8360CC648EF7}" type="pres">
      <dgm:prSet presAssocID="{736263F8-C041-4FDF-8BB3-C7F7F7F17C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8D487270-EC76-4848-AFC1-F560DA060192}" type="pres">
      <dgm:prSet presAssocID="{736263F8-C041-4FDF-8BB3-C7F7F7F17C2C}" presName="spaceRect" presStyleCnt="0"/>
      <dgm:spPr/>
    </dgm:pt>
    <dgm:pt modelId="{B46B41BB-59EC-4AA9-9854-05ECD9C6C010}" type="pres">
      <dgm:prSet presAssocID="{736263F8-C041-4FDF-8BB3-C7F7F7F17C2C}" presName="parTx" presStyleLbl="revTx" presStyleIdx="1" presStyleCnt="4">
        <dgm:presLayoutVars>
          <dgm:chMax val="0"/>
          <dgm:chPref val="0"/>
        </dgm:presLayoutVars>
      </dgm:prSet>
      <dgm:spPr/>
    </dgm:pt>
    <dgm:pt modelId="{6D3C0172-FE3C-49B4-A58C-5B2D59F4EE2B}" type="pres">
      <dgm:prSet presAssocID="{8A83B5DE-DE8D-42FB-8DC6-A1750D45D2BE}" presName="sibTrans" presStyleCnt="0"/>
      <dgm:spPr/>
    </dgm:pt>
    <dgm:pt modelId="{38B0E507-747B-4EAE-9CD9-3AFEE0442F67}" type="pres">
      <dgm:prSet presAssocID="{321E74A6-7EF0-4F5D-BF1E-2852583A592C}" presName="compNode" presStyleCnt="0"/>
      <dgm:spPr/>
    </dgm:pt>
    <dgm:pt modelId="{F94C5B92-C947-43EE-8A6B-30EF1B05AACA}" type="pres">
      <dgm:prSet presAssocID="{321E74A6-7EF0-4F5D-BF1E-2852583A592C}" presName="bgRect" presStyleLbl="bgShp" presStyleIdx="2" presStyleCnt="4"/>
      <dgm:spPr/>
    </dgm:pt>
    <dgm:pt modelId="{F124C79B-E86D-447B-B9A6-EE334780C2D0}" type="pres">
      <dgm:prSet presAssocID="{321E74A6-7EF0-4F5D-BF1E-2852583A59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F6B96DD0-C1C3-41EB-A7A9-CDDCFBDE44A2}" type="pres">
      <dgm:prSet presAssocID="{321E74A6-7EF0-4F5D-BF1E-2852583A592C}" presName="spaceRect" presStyleCnt="0"/>
      <dgm:spPr/>
    </dgm:pt>
    <dgm:pt modelId="{5345F241-8010-4FED-8CCD-06CB6DEC3CC4}" type="pres">
      <dgm:prSet presAssocID="{321E74A6-7EF0-4F5D-BF1E-2852583A592C}" presName="parTx" presStyleLbl="revTx" presStyleIdx="2" presStyleCnt="4">
        <dgm:presLayoutVars>
          <dgm:chMax val="0"/>
          <dgm:chPref val="0"/>
        </dgm:presLayoutVars>
      </dgm:prSet>
      <dgm:spPr/>
    </dgm:pt>
    <dgm:pt modelId="{3CF6F8FE-076C-4AEE-8154-15C8A1E341E3}" type="pres">
      <dgm:prSet presAssocID="{D9BB1059-4CD4-4A4A-A38A-B7AB8721BD67}" presName="sibTrans" presStyleCnt="0"/>
      <dgm:spPr/>
    </dgm:pt>
    <dgm:pt modelId="{BC5ADD93-12EB-499F-BD0C-7FA615575675}" type="pres">
      <dgm:prSet presAssocID="{D4D22CDE-A233-4CA3-B60D-BEF5B73B5B1B}" presName="compNode" presStyleCnt="0"/>
      <dgm:spPr/>
    </dgm:pt>
    <dgm:pt modelId="{16833F38-FB90-45E9-9BA2-7816C6EB8991}" type="pres">
      <dgm:prSet presAssocID="{D4D22CDE-A233-4CA3-B60D-BEF5B73B5B1B}" presName="bgRect" presStyleLbl="bgShp" presStyleIdx="3" presStyleCnt="4"/>
      <dgm:spPr/>
    </dgm:pt>
    <dgm:pt modelId="{D926B7BD-13B6-4614-8C0A-EDE1FE5654E0}" type="pres">
      <dgm:prSet presAssocID="{D4D22CDE-A233-4CA3-B60D-BEF5B73B5B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5B339F5D-E2DB-4E3C-A60D-E452935418F7}" type="pres">
      <dgm:prSet presAssocID="{D4D22CDE-A233-4CA3-B60D-BEF5B73B5B1B}" presName="spaceRect" presStyleCnt="0"/>
      <dgm:spPr/>
    </dgm:pt>
    <dgm:pt modelId="{FEDE7780-5E70-472B-AB5C-F513544A6D4D}" type="pres">
      <dgm:prSet presAssocID="{D4D22CDE-A233-4CA3-B60D-BEF5B73B5B1B}" presName="parTx" presStyleLbl="revTx" presStyleIdx="3" presStyleCnt="4">
        <dgm:presLayoutVars>
          <dgm:chMax val="0"/>
          <dgm:chPref val="0"/>
        </dgm:presLayoutVars>
      </dgm:prSet>
      <dgm:spPr/>
    </dgm:pt>
  </dgm:ptLst>
  <dgm:cxnLst>
    <dgm:cxn modelId="{91E43B0B-877C-4E71-A203-470DD39A83C0}" srcId="{269DBA45-06CF-43F9-8BCE-3C6C27200A92}" destId="{0FEF7AC4-6F7B-4333-8337-C0A5CA52B04B}" srcOrd="0" destOrd="0" parTransId="{512CB31B-5FD9-41E2-9462-C2A13402F5A8}" sibTransId="{583C0F5C-B998-4CC8-96A1-FF96A80CE974}"/>
    <dgm:cxn modelId="{428A680C-5156-41A7-A0CE-5AB986F3132F}" srcId="{269DBA45-06CF-43F9-8BCE-3C6C27200A92}" destId="{D4D22CDE-A233-4CA3-B60D-BEF5B73B5B1B}" srcOrd="3" destOrd="0" parTransId="{E9C64121-A34E-4370-967D-4CE5E9947B1E}" sibTransId="{BC96964B-FF70-4360-978D-4EF286A51E46}"/>
    <dgm:cxn modelId="{1360B20C-A6A9-419B-AB0D-2E1319B647AC}" type="presOf" srcId="{0FEF7AC4-6F7B-4333-8337-C0A5CA52B04B}" destId="{4266265C-3CBC-4554-B432-3F665439B166}" srcOrd="0" destOrd="0" presId="urn:microsoft.com/office/officeart/2018/2/layout/IconVerticalSolidList"/>
    <dgm:cxn modelId="{4DA00C49-2445-4E23-AA78-14CB4B020476}" type="presOf" srcId="{736263F8-C041-4FDF-8BB3-C7F7F7F17C2C}" destId="{B46B41BB-59EC-4AA9-9854-05ECD9C6C010}" srcOrd="0" destOrd="0" presId="urn:microsoft.com/office/officeart/2018/2/layout/IconVerticalSolidList"/>
    <dgm:cxn modelId="{D31B7E6F-1BFC-418B-8097-FDD40883D51C}" srcId="{269DBA45-06CF-43F9-8BCE-3C6C27200A92}" destId="{736263F8-C041-4FDF-8BB3-C7F7F7F17C2C}" srcOrd="1" destOrd="0" parTransId="{02F23669-FDF7-4C90-9E2F-713E6785B30F}" sibTransId="{8A83B5DE-DE8D-42FB-8DC6-A1750D45D2BE}"/>
    <dgm:cxn modelId="{FC19D475-C8AD-4903-BD41-8F6CE35B653A}" type="presOf" srcId="{321E74A6-7EF0-4F5D-BF1E-2852583A592C}" destId="{5345F241-8010-4FED-8CCD-06CB6DEC3CC4}" srcOrd="0" destOrd="0" presId="urn:microsoft.com/office/officeart/2018/2/layout/IconVerticalSolidList"/>
    <dgm:cxn modelId="{137C1F7F-7725-48F5-AA8D-3381F4D6091C}" srcId="{269DBA45-06CF-43F9-8BCE-3C6C27200A92}" destId="{321E74A6-7EF0-4F5D-BF1E-2852583A592C}" srcOrd="2" destOrd="0" parTransId="{D6F6872A-1330-4CFB-AEB1-D1D46DFD2589}" sibTransId="{D9BB1059-4CD4-4A4A-A38A-B7AB8721BD67}"/>
    <dgm:cxn modelId="{DEF0B485-E648-4B6F-B0E6-913B212610DB}" type="presOf" srcId="{D4D22CDE-A233-4CA3-B60D-BEF5B73B5B1B}" destId="{FEDE7780-5E70-472B-AB5C-F513544A6D4D}" srcOrd="0" destOrd="0" presId="urn:microsoft.com/office/officeart/2018/2/layout/IconVerticalSolidList"/>
    <dgm:cxn modelId="{DD0F4ACD-7405-491A-8360-7C4777C714FE}" type="presOf" srcId="{269DBA45-06CF-43F9-8BCE-3C6C27200A92}" destId="{CB26488A-A62F-4E63-8035-BCE98C56D409}" srcOrd="0" destOrd="0" presId="urn:microsoft.com/office/officeart/2018/2/layout/IconVerticalSolidList"/>
    <dgm:cxn modelId="{10A26EB3-C41B-4853-B364-1B7F830E3DB3}" type="presParOf" srcId="{CB26488A-A62F-4E63-8035-BCE98C56D409}" destId="{28C01D39-BC67-431A-8DE1-86719A9970A9}" srcOrd="0" destOrd="0" presId="urn:microsoft.com/office/officeart/2018/2/layout/IconVerticalSolidList"/>
    <dgm:cxn modelId="{394F151E-7A4D-4B72-8052-78680B1864AB}" type="presParOf" srcId="{28C01D39-BC67-431A-8DE1-86719A9970A9}" destId="{24AEF32C-BC6C-4AD3-B666-CF547F9842E9}" srcOrd="0" destOrd="0" presId="urn:microsoft.com/office/officeart/2018/2/layout/IconVerticalSolidList"/>
    <dgm:cxn modelId="{EB957452-F697-4D0E-8730-6E1358C85057}" type="presParOf" srcId="{28C01D39-BC67-431A-8DE1-86719A9970A9}" destId="{178F10FC-72B7-4A40-9987-0CB4C3F5D6D9}" srcOrd="1" destOrd="0" presId="urn:microsoft.com/office/officeart/2018/2/layout/IconVerticalSolidList"/>
    <dgm:cxn modelId="{8501356E-D6E3-4ABC-821B-BF266C8E3694}" type="presParOf" srcId="{28C01D39-BC67-431A-8DE1-86719A9970A9}" destId="{AD4FC149-BE5E-42E9-B29B-A01EA5EAFD1F}" srcOrd="2" destOrd="0" presId="urn:microsoft.com/office/officeart/2018/2/layout/IconVerticalSolidList"/>
    <dgm:cxn modelId="{E76D243B-08F8-4319-B77B-446AE3FD4547}" type="presParOf" srcId="{28C01D39-BC67-431A-8DE1-86719A9970A9}" destId="{4266265C-3CBC-4554-B432-3F665439B166}" srcOrd="3" destOrd="0" presId="urn:microsoft.com/office/officeart/2018/2/layout/IconVerticalSolidList"/>
    <dgm:cxn modelId="{FC6EB7EE-EF4C-427F-8040-8102DE2C100F}" type="presParOf" srcId="{CB26488A-A62F-4E63-8035-BCE98C56D409}" destId="{7B106D3A-1B5D-403C-BC97-327E61DB1CAE}" srcOrd="1" destOrd="0" presId="urn:microsoft.com/office/officeart/2018/2/layout/IconVerticalSolidList"/>
    <dgm:cxn modelId="{643C5101-43D6-433F-A65A-B4A39FE39D91}" type="presParOf" srcId="{CB26488A-A62F-4E63-8035-BCE98C56D409}" destId="{056D8416-5947-442D-ABF3-8B90AFEE362E}" srcOrd="2" destOrd="0" presId="urn:microsoft.com/office/officeart/2018/2/layout/IconVerticalSolidList"/>
    <dgm:cxn modelId="{3A51D2FF-942D-4290-A603-DE5EC46CAC91}" type="presParOf" srcId="{056D8416-5947-442D-ABF3-8B90AFEE362E}" destId="{28AE3AEC-5091-4A1E-A778-720C7A291737}" srcOrd="0" destOrd="0" presId="urn:microsoft.com/office/officeart/2018/2/layout/IconVerticalSolidList"/>
    <dgm:cxn modelId="{10FA6272-9A06-47B1-B079-9C75AC82082B}" type="presParOf" srcId="{056D8416-5947-442D-ABF3-8B90AFEE362E}" destId="{E2EAABC6-5713-4C3D-B3ED-8360CC648EF7}" srcOrd="1" destOrd="0" presId="urn:microsoft.com/office/officeart/2018/2/layout/IconVerticalSolidList"/>
    <dgm:cxn modelId="{D4A79F0C-31A6-4A65-BD09-AA2B38745C30}" type="presParOf" srcId="{056D8416-5947-442D-ABF3-8B90AFEE362E}" destId="{8D487270-EC76-4848-AFC1-F560DA060192}" srcOrd="2" destOrd="0" presId="urn:microsoft.com/office/officeart/2018/2/layout/IconVerticalSolidList"/>
    <dgm:cxn modelId="{CEE29802-9E48-48B4-A7BE-7DE93B4F1C28}" type="presParOf" srcId="{056D8416-5947-442D-ABF3-8B90AFEE362E}" destId="{B46B41BB-59EC-4AA9-9854-05ECD9C6C010}" srcOrd="3" destOrd="0" presId="urn:microsoft.com/office/officeart/2018/2/layout/IconVerticalSolidList"/>
    <dgm:cxn modelId="{D4B9AFCC-B1A7-4F05-96A9-7D34D4E02046}" type="presParOf" srcId="{CB26488A-A62F-4E63-8035-BCE98C56D409}" destId="{6D3C0172-FE3C-49B4-A58C-5B2D59F4EE2B}" srcOrd="3" destOrd="0" presId="urn:microsoft.com/office/officeart/2018/2/layout/IconVerticalSolidList"/>
    <dgm:cxn modelId="{D83875F2-2BD6-45A6-BAA0-7FE34C862773}" type="presParOf" srcId="{CB26488A-A62F-4E63-8035-BCE98C56D409}" destId="{38B0E507-747B-4EAE-9CD9-3AFEE0442F67}" srcOrd="4" destOrd="0" presId="urn:microsoft.com/office/officeart/2018/2/layout/IconVerticalSolidList"/>
    <dgm:cxn modelId="{CA66C4E8-F783-40A7-A5F4-333D1DA27709}" type="presParOf" srcId="{38B0E507-747B-4EAE-9CD9-3AFEE0442F67}" destId="{F94C5B92-C947-43EE-8A6B-30EF1B05AACA}" srcOrd="0" destOrd="0" presId="urn:microsoft.com/office/officeart/2018/2/layout/IconVerticalSolidList"/>
    <dgm:cxn modelId="{8FF8B74C-2EF5-4D57-970F-4C68DCF64E8B}" type="presParOf" srcId="{38B0E507-747B-4EAE-9CD9-3AFEE0442F67}" destId="{F124C79B-E86D-447B-B9A6-EE334780C2D0}" srcOrd="1" destOrd="0" presId="urn:microsoft.com/office/officeart/2018/2/layout/IconVerticalSolidList"/>
    <dgm:cxn modelId="{D09FEC99-5A09-4965-B441-5A070D08DE17}" type="presParOf" srcId="{38B0E507-747B-4EAE-9CD9-3AFEE0442F67}" destId="{F6B96DD0-C1C3-41EB-A7A9-CDDCFBDE44A2}" srcOrd="2" destOrd="0" presId="urn:microsoft.com/office/officeart/2018/2/layout/IconVerticalSolidList"/>
    <dgm:cxn modelId="{92B1A97A-0691-48A6-A792-E7EB19C0835C}" type="presParOf" srcId="{38B0E507-747B-4EAE-9CD9-3AFEE0442F67}" destId="{5345F241-8010-4FED-8CCD-06CB6DEC3CC4}" srcOrd="3" destOrd="0" presId="urn:microsoft.com/office/officeart/2018/2/layout/IconVerticalSolidList"/>
    <dgm:cxn modelId="{2652D902-149A-492A-835A-131B15C7BB9F}" type="presParOf" srcId="{CB26488A-A62F-4E63-8035-BCE98C56D409}" destId="{3CF6F8FE-076C-4AEE-8154-15C8A1E341E3}" srcOrd="5" destOrd="0" presId="urn:microsoft.com/office/officeart/2018/2/layout/IconVerticalSolidList"/>
    <dgm:cxn modelId="{ADB07F23-D67C-445D-91BC-7D5C9CD589F5}" type="presParOf" srcId="{CB26488A-A62F-4E63-8035-BCE98C56D409}" destId="{BC5ADD93-12EB-499F-BD0C-7FA615575675}" srcOrd="6" destOrd="0" presId="urn:microsoft.com/office/officeart/2018/2/layout/IconVerticalSolidList"/>
    <dgm:cxn modelId="{4015DF80-F4E6-4859-A91A-45417CAE9118}" type="presParOf" srcId="{BC5ADD93-12EB-499F-BD0C-7FA615575675}" destId="{16833F38-FB90-45E9-9BA2-7816C6EB8991}" srcOrd="0" destOrd="0" presId="urn:microsoft.com/office/officeart/2018/2/layout/IconVerticalSolidList"/>
    <dgm:cxn modelId="{0B5912CF-52B2-49D6-87A0-1E41A0BE577A}" type="presParOf" srcId="{BC5ADD93-12EB-499F-BD0C-7FA615575675}" destId="{D926B7BD-13B6-4614-8C0A-EDE1FE5654E0}" srcOrd="1" destOrd="0" presId="urn:microsoft.com/office/officeart/2018/2/layout/IconVerticalSolidList"/>
    <dgm:cxn modelId="{01A2E056-1E00-4D4F-AD68-52BEC6A4B596}" type="presParOf" srcId="{BC5ADD93-12EB-499F-BD0C-7FA615575675}" destId="{5B339F5D-E2DB-4E3C-A60D-E452935418F7}" srcOrd="2" destOrd="0" presId="urn:microsoft.com/office/officeart/2018/2/layout/IconVerticalSolidList"/>
    <dgm:cxn modelId="{8EB39665-8F14-40FD-A752-31AFE2EBE70A}" type="presParOf" srcId="{BC5ADD93-12EB-499F-BD0C-7FA615575675}" destId="{FEDE7780-5E70-472B-AB5C-F513544A6D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34A8E-9F70-414F-886F-CF4761B98CE6}">
      <dsp:nvSpPr>
        <dsp:cNvPr id="0" name=""/>
        <dsp:cNvSpPr/>
      </dsp:nvSpPr>
      <dsp:spPr>
        <a:xfrm>
          <a:off x="0" y="802282"/>
          <a:ext cx="11233150"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93CEC-E7AF-4F97-893D-41080D244451}">
      <dsp:nvSpPr>
        <dsp:cNvPr id="0" name=""/>
        <dsp:cNvSpPr/>
      </dsp:nvSpPr>
      <dsp:spPr>
        <a:xfrm>
          <a:off x="448044" y="1135538"/>
          <a:ext cx="814625" cy="814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23A08E-AB74-49E9-A0D5-5C2B7F649424}">
      <dsp:nvSpPr>
        <dsp:cNvPr id="0" name=""/>
        <dsp:cNvSpPr/>
      </dsp:nvSpPr>
      <dsp:spPr>
        <a:xfrm>
          <a:off x="1710713" y="802282"/>
          <a:ext cx="9522436"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711200">
            <a:lnSpc>
              <a:spcPct val="90000"/>
            </a:lnSpc>
            <a:spcBef>
              <a:spcPct val="0"/>
            </a:spcBef>
            <a:spcAft>
              <a:spcPct val="35000"/>
            </a:spcAft>
            <a:buNone/>
          </a:pPr>
          <a:r>
            <a:rPr lang="en-IN" sz="1600" kern="1200" dirty="0"/>
            <a:t>Over the past few decades, the digitization of our society has led to massive amounts of data being stored. Combining this increase in the scale of stored information with advances in hardware computational power and algorithmic innovations, the field of artificial intelligence (AI) has jumped into the spotlight as machines seem to possess the ‘magical’ ability to learn without being told explicitly what to do. </a:t>
          </a:r>
          <a:endParaRPr lang="en-US" sz="1600" kern="1200" dirty="0"/>
        </a:p>
      </dsp:txBody>
      <dsp:txXfrm>
        <a:off x="1710713" y="802282"/>
        <a:ext cx="9522436" cy="1481137"/>
      </dsp:txXfrm>
    </dsp:sp>
    <dsp:sp modelId="{7E1ED172-3115-4DF6-8B85-06C8A158221C}">
      <dsp:nvSpPr>
        <dsp:cNvPr id="0" name=""/>
        <dsp:cNvSpPr/>
      </dsp:nvSpPr>
      <dsp:spPr>
        <a:xfrm>
          <a:off x="0" y="2653704"/>
          <a:ext cx="11233150"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448A7-7FD0-4083-B8DA-BE7F6EE687BA}">
      <dsp:nvSpPr>
        <dsp:cNvPr id="0" name=""/>
        <dsp:cNvSpPr/>
      </dsp:nvSpPr>
      <dsp:spPr>
        <a:xfrm>
          <a:off x="448044" y="2986960"/>
          <a:ext cx="814625" cy="814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698431-39B1-49D1-BF48-ECA74F062367}">
      <dsp:nvSpPr>
        <dsp:cNvPr id="0" name=""/>
        <dsp:cNvSpPr/>
      </dsp:nvSpPr>
      <dsp:spPr>
        <a:xfrm>
          <a:off x="1710713" y="2653704"/>
          <a:ext cx="9522436"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711200">
            <a:lnSpc>
              <a:spcPct val="90000"/>
            </a:lnSpc>
            <a:spcBef>
              <a:spcPct val="0"/>
            </a:spcBef>
            <a:spcAft>
              <a:spcPct val="35000"/>
            </a:spcAft>
            <a:buNone/>
          </a:pPr>
          <a:r>
            <a:rPr lang="en-IN" sz="1600" kern="1200"/>
            <a:t>Examples of impressive feats performed by machines include: AlphaGo defeating 9dan rank Go champion Lee Sedol, self-driving cars navigating city streets, and a computer learning to beat Super Mario World by itself. At the heart of such systems have been algorithms called deep neural networks that can model the non-linearities inherently present in image, audio, and video data.</a:t>
          </a:r>
          <a:endParaRPr lang="en-US" sz="1600" kern="1200"/>
        </a:p>
      </dsp:txBody>
      <dsp:txXfrm>
        <a:off x="1710713" y="2653704"/>
        <a:ext cx="9522436" cy="1481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4CC34-9551-4223-8F98-8B67FA0737D3}">
      <dsp:nvSpPr>
        <dsp:cNvPr id="0" name=""/>
        <dsp:cNvSpPr/>
      </dsp:nvSpPr>
      <dsp:spPr>
        <a:xfrm>
          <a:off x="0" y="2022"/>
          <a:ext cx="5849938" cy="10248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BE619-E96E-4937-B38E-B406DA37CCDC}">
      <dsp:nvSpPr>
        <dsp:cNvPr id="0" name=""/>
        <dsp:cNvSpPr/>
      </dsp:nvSpPr>
      <dsp:spPr>
        <a:xfrm>
          <a:off x="310014" y="232611"/>
          <a:ext cx="563662" cy="56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B2B9C5-C808-4F5F-BA4F-FAF619DBF865}">
      <dsp:nvSpPr>
        <dsp:cNvPr id="0" name=""/>
        <dsp:cNvSpPr/>
      </dsp:nvSpPr>
      <dsp:spPr>
        <a:xfrm>
          <a:off x="1183691" y="2022"/>
          <a:ext cx="4666246" cy="1024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2" tIns="108462" rIns="108462" bIns="108462" numCol="1" spcCol="1270" anchor="ctr" anchorCtr="0">
          <a:noAutofit/>
        </a:bodyPr>
        <a:lstStyle/>
        <a:p>
          <a:pPr marL="0" lvl="0" indent="0" algn="l" defTabSz="622300">
            <a:lnSpc>
              <a:spcPct val="90000"/>
            </a:lnSpc>
            <a:spcBef>
              <a:spcPct val="0"/>
            </a:spcBef>
            <a:spcAft>
              <a:spcPct val="35000"/>
            </a:spcAft>
            <a:buNone/>
          </a:pPr>
          <a:r>
            <a:rPr lang="en-IN" sz="1400" b="1" kern="1200"/>
            <a:t>Neural network</a:t>
          </a:r>
          <a:r>
            <a:rPr lang="en-IN" sz="1400" kern="1200"/>
            <a:t> is a set of </a:t>
          </a:r>
          <a:r>
            <a:rPr lang="en-IN" sz="1400" b="1" kern="1200"/>
            <a:t>neurons</a:t>
          </a:r>
          <a:r>
            <a:rPr lang="en-IN" sz="1400" kern="1200"/>
            <a:t> organized in layers. Each </a:t>
          </a:r>
          <a:r>
            <a:rPr lang="en-IN" sz="1400" b="1" kern="1200"/>
            <a:t>neuron</a:t>
          </a:r>
          <a:r>
            <a:rPr lang="en-IN" sz="1400" kern="1200"/>
            <a:t> is a mathematical operation that takes it's input, multiplies it by it's weights and then passes the sum through the activation function to the other </a:t>
          </a:r>
          <a:r>
            <a:rPr lang="en-IN" sz="1400" b="1" kern="1200"/>
            <a:t>neurons</a:t>
          </a:r>
          <a:r>
            <a:rPr lang="en-IN" sz="1400" kern="1200"/>
            <a:t>.</a:t>
          </a:r>
          <a:endParaRPr lang="en-US" sz="1400" kern="1200"/>
        </a:p>
      </dsp:txBody>
      <dsp:txXfrm>
        <a:off x="1183691" y="2022"/>
        <a:ext cx="4666246" cy="1024840"/>
      </dsp:txXfrm>
    </dsp:sp>
    <dsp:sp modelId="{97BE6BC8-7AA8-4DC0-8470-C6AA8106D73B}">
      <dsp:nvSpPr>
        <dsp:cNvPr id="0" name=""/>
        <dsp:cNvSpPr/>
      </dsp:nvSpPr>
      <dsp:spPr>
        <a:xfrm>
          <a:off x="0" y="1283073"/>
          <a:ext cx="5849938" cy="10248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0CCC8-7569-4EFD-9938-0B1CA05741AD}">
      <dsp:nvSpPr>
        <dsp:cNvPr id="0" name=""/>
        <dsp:cNvSpPr/>
      </dsp:nvSpPr>
      <dsp:spPr>
        <a:xfrm>
          <a:off x="310014" y="1513662"/>
          <a:ext cx="563662" cy="56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B4D400-8C63-48CF-B992-F14158A3E57C}">
      <dsp:nvSpPr>
        <dsp:cNvPr id="0" name=""/>
        <dsp:cNvSpPr/>
      </dsp:nvSpPr>
      <dsp:spPr>
        <a:xfrm>
          <a:off x="1183691" y="1283073"/>
          <a:ext cx="4666246" cy="1024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2" tIns="108462" rIns="108462" bIns="108462" numCol="1" spcCol="1270" anchor="ctr" anchorCtr="0">
          <a:noAutofit/>
        </a:bodyPr>
        <a:lstStyle/>
        <a:p>
          <a:pPr marL="0" lvl="0" indent="0" algn="l" defTabSz="622300">
            <a:lnSpc>
              <a:spcPct val="90000"/>
            </a:lnSpc>
            <a:spcBef>
              <a:spcPct val="0"/>
            </a:spcBef>
            <a:spcAft>
              <a:spcPct val="35000"/>
            </a:spcAft>
            <a:buNone/>
          </a:pPr>
          <a:r>
            <a:rPr lang="en-IN" sz="1400" kern="1200"/>
            <a:t>The neuron in a neural network functions In the same way as a neuron in a human brain does. </a:t>
          </a:r>
          <a:endParaRPr lang="en-US" sz="1400" kern="1200"/>
        </a:p>
      </dsp:txBody>
      <dsp:txXfrm>
        <a:off x="1183691" y="1283073"/>
        <a:ext cx="4666246" cy="1024840"/>
      </dsp:txXfrm>
    </dsp:sp>
    <dsp:sp modelId="{90609F5C-08CD-41D8-9467-A1556F566133}">
      <dsp:nvSpPr>
        <dsp:cNvPr id="0" name=""/>
        <dsp:cNvSpPr/>
      </dsp:nvSpPr>
      <dsp:spPr>
        <a:xfrm>
          <a:off x="0" y="2564124"/>
          <a:ext cx="5849938" cy="10248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410B2-159E-41FF-AD1F-204617701F2F}">
      <dsp:nvSpPr>
        <dsp:cNvPr id="0" name=""/>
        <dsp:cNvSpPr/>
      </dsp:nvSpPr>
      <dsp:spPr>
        <a:xfrm>
          <a:off x="310014" y="2794713"/>
          <a:ext cx="563662" cy="56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7DFC21-8CA3-40B0-9CCD-1E35EC391608}">
      <dsp:nvSpPr>
        <dsp:cNvPr id="0" name=""/>
        <dsp:cNvSpPr/>
      </dsp:nvSpPr>
      <dsp:spPr>
        <a:xfrm>
          <a:off x="1183691" y="2564124"/>
          <a:ext cx="4666246" cy="1024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2" tIns="108462" rIns="108462" bIns="108462" numCol="1" spcCol="1270" anchor="ctr" anchorCtr="0">
          <a:noAutofit/>
        </a:bodyPr>
        <a:lstStyle/>
        <a:p>
          <a:pPr marL="0" lvl="0" indent="0" algn="l" defTabSz="622300">
            <a:lnSpc>
              <a:spcPct val="90000"/>
            </a:lnSpc>
            <a:spcBef>
              <a:spcPct val="0"/>
            </a:spcBef>
            <a:spcAft>
              <a:spcPct val="35000"/>
            </a:spcAft>
            <a:buNone/>
          </a:pPr>
          <a:r>
            <a:rPr lang="en-IN" sz="1400" kern="1200" dirty="0"/>
            <a:t>This neuron function is defined as a weighted sum of its inputs — multiply the inputs </a:t>
          </a:r>
          <a:r>
            <a:rPr lang="en-IN" sz="1400" b="1" i="1" kern="1200" dirty="0"/>
            <a:t>x </a:t>
          </a:r>
          <a:r>
            <a:rPr lang="en-IN" sz="1400" kern="1200" dirty="0"/>
            <a:t>by variables </a:t>
          </a:r>
          <a:r>
            <a:rPr lang="en-IN" sz="1400" b="1" i="1" kern="1200" dirty="0"/>
            <a:t>w </a:t>
          </a:r>
          <a:r>
            <a:rPr lang="en-IN" sz="1400" kern="1200" dirty="0"/>
            <a:t>called weights to get the output. You can think of weights as the strengths of the connections between input and output.</a:t>
          </a:r>
          <a:endParaRPr lang="en-US" sz="1400" kern="1200" dirty="0"/>
        </a:p>
      </dsp:txBody>
      <dsp:txXfrm>
        <a:off x="1183691" y="2564124"/>
        <a:ext cx="4666246" cy="1024840"/>
      </dsp:txXfrm>
    </dsp:sp>
    <dsp:sp modelId="{91E1D275-6BCC-4C19-87AE-C07AD456574A}">
      <dsp:nvSpPr>
        <dsp:cNvPr id="0" name=""/>
        <dsp:cNvSpPr/>
      </dsp:nvSpPr>
      <dsp:spPr>
        <a:xfrm>
          <a:off x="0" y="3845175"/>
          <a:ext cx="5849938" cy="10248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3DF89-BE5D-4380-BE30-1CAAF6CFE4F2}">
      <dsp:nvSpPr>
        <dsp:cNvPr id="0" name=""/>
        <dsp:cNvSpPr/>
      </dsp:nvSpPr>
      <dsp:spPr>
        <a:xfrm>
          <a:off x="310014" y="4075764"/>
          <a:ext cx="563662" cy="56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358579-4191-4503-BF09-11DBA2841DC0}">
      <dsp:nvSpPr>
        <dsp:cNvPr id="0" name=""/>
        <dsp:cNvSpPr/>
      </dsp:nvSpPr>
      <dsp:spPr>
        <a:xfrm>
          <a:off x="1183691" y="3845175"/>
          <a:ext cx="4666246" cy="1024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2" tIns="108462" rIns="108462" bIns="108462" numCol="1" spcCol="1270" anchor="ctr" anchorCtr="0">
          <a:noAutofit/>
        </a:bodyPr>
        <a:lstStyle/>
        <a:p>
          <a:pPr marL="0" lvl="0" indent="0" algn="l" defTabSz="622300">
            <a:lnSpc>
              <a:spcPct val="90000"/>
            </a:lnSpc>
            <a:spcBef>
              <a:spcPct val="0"/>
            </a:spcBef>
            <a:spcAft>
              <a:spcPct val="35000"/>
            </a:spcAft>
            <a:buNone/>
          </a:pPr>
          <a:r>
            <a:rPr lang="en-IN" sz="1400" kern="1200"/>
            <a:t>The value </a:t>
          </a:r>
          <a:r>
            <a:rPr lang="en-IN" sz="1400" i="1" kern="1200"/>
            <a:t>b</a:t>
          </a:r>
          <a:r>
            <a:rPr lang="en-IN" sz="1400" kern="1200"/>
            <a:t> is called the bias term and is responsible for shifting the function so that it’s not constrained to the origin.</a:t>
          </a:r>
          <a:endParaRPr lang="en-US" sz="1400" kern="1200"/>
        </a:p>
      </dsp:txBody>
      <dsp:txXfrm>
        <a:off x="1183691" y="3845175"/>
        <a:ext cx="4666246" cy="1024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1AE00-3A0F-47E0-85E2-A33BBF356E4B}">
      <dsp:nvSpPr>
        <dsp:cNvPr id="0" name=""/>
        <dsp:cNvSpPr/>
      </dsp:nvSpPr>
      <dsp:spPr>
        <a:xfrm>
          <a:off x="0" y="791706"/>
          <a:ext cx="5849938" cy="146161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FD418-9966-4381-AB13-16878B83D4CB}">
      <dsp:nvSpPr>
        <dsp:cNvPr id="0" name=""/>
        <dsp:cNvSpPr/>
      </dsp:nvSpPr>
      <dsp:spPr>
        <a:xfrm>
          <a:off x="442137" y="1120568"/>
          <a:ext cx="803886" cy="803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F7CF36-F59A-400E-A58F-215EA3CFC7E3}">
      <dsp:nvSpPr>
        <dsp:cNvPr id="0" name=""/>
        <dsp:cNvSpPr/>
      </dsp:nvSpPr>
      <dsp:spPr>
        <a:xfrm>
          <a:off x="1688161" y="791706"/>
          <a:ext cx="4161776" cy="146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87" tIns="154687" rIns="154687" bIns="154687" numCol="1" spcCol="1270" anchor="ctr" anchorCtr="0">
          <a:noAutofit/>
        </a:bodyPr>
        <a:lstStyle/>
        <a:p>
          <a:pPr marL="0" lvl="0" indent="0" algn="l" defTabSz="711200">
            <a:lnSpc>
              <a:spcPct val="90000"/>
            </a:lnSpc>
            <a:spcBef>
              <a:spcPct val="0"/>
            </a:spcBef>
            <a:spcAft>
              <a:spcPct val="35000"/>
            </a:spcAft>
            <a:buNone/>
          </a:pPr>
          <a:r>
            <a:rPr lang="en-IN" sz="1600" kern="1200"/>
            <a:t>The term </a:t>
          </a:r>
          <a:r>
            <a:rPr lang="en-IN" sz="1600" b="1" kern="1200"/>
            <a:t>neural network architecture</a:t>
          </a:r>
          <a:r>
            <a:rPr lang="en-IN" sz="1600" kern="1200"/>
            <a:t> refers to the arrangement of neurons into layers and the connection patterns between layers, activation functions, and learning methods. </a:t>
          </a:r>
          <a:endParaRPr lang="en-US" sz="1600" kern="1200"/>
        </a:p>
      </dsp:txBody>
      <dsp:txXfrm>
        <a:off x="1688161" y="791706"/>
        <a:ext cx="4161776" cy="1461611"/>
      </dsp:txXfrm>
    </dsp:sp>
    <dsp:sp modelId="{63381B13-40AE-430A-8FBB-F3677A9DA98B}">
      <dsp:nvSpPr>
        <dsp:cNvPr id="0" name=""/>
        <dsp:cNvSpPr/>
      </dsp:nvSpPr>
      <dsp:spPr>
        <a:xfrm>
          <a:off x="0" y="2618720"/>
          <a:ext cx="5849938" cy="146161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72803-5715-415A-A6E9-04F35A79B9AD}">
      <dsp:nvSpPr>
        <dsp:cNvPr id="0" name=""/>
        <dsp:cNvSpPr/>
      </dsp:nvSpPr>
      <dsp:spPr>
        <a:xfrm>
          <a:off x="442137" y="2947582"/>
          <a:ext cx="803886" cy="803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90C31A-CEC2-4099-9F3B-6813D685276B}">
      <dsp:nvSpPr>
        <dsp:cNvPr id="0" name=""/>
        <dsp:cNvSpPr/>
      </dsp:nvSpPr>
      <dsp:spPr>
        <a:xfrm>
          <a:off x="1688161" y="2618720"/>
          <a:ext cx="4161776" cy="146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87" tIns="154687" rIns="154687" bIns="154687" numCol="1" spcCol="1270" anchor="ctr" anchorCtr="0">
          <a:noAutofit/>
        </a:bodyPr>
        <a:lstStyle/>
        <a:p>
          <a:pPr marL="0" lvl="0" indent="0" algn="l" defTabSz="711200">
            <a:lnSpc>
              <a:spcPct val="90000"/>
            </a:lnSpc>
            <a:spcBef>
              <a:spcPct val="0"/>
            </a:spcBef>
            <a:spcAft>
              <a:spcPct val="35000"/>
            </a:spcAft>
            <a:buNone/>
          </a:pPr>
          <a:r>
            <a:rPr lang="en-IN" sz="1600" kern="1200"/>
            <a:t>The </a:t>
          </a:r>
          <a:r>
            <a:rPr lang="en-IN" sz="1600" b="1" kern="1200"/>
            <a:t>neural network</a:t>
          </a:r>
          <a:r>
            <a:rPr lang="en-IN" sz="1600" kern="1200"/>
            <a:t> model and the </a:t>
          </a:r>
          <a:r>
            <a:rPr lang="en-IN" sz="1600" b="1" kern="1200"/>
            <a:t>architecture</a:t>
          </a:r>
          <a:r>
            <a:rPr lang="en-IN" sz="1600" kern="1200"/>
            <a:t> of a </a:t>
          </a:r>
          <a:r>
            <a:rPr lang="en-IN" sz="1600" b="1" kern="1200"/>
            <a:t>neural network</a:t>
          </a:r>
          <a:r>
            <a:rPr lang="en-IN" sz="1600" kern="1200"/>
            <a:t> determine how a </a:t>
          </a:r>
          <a:r>
            <a:rPr lang="en-IN" sz="1600" b="1" kern="1200"/>
            <a:t>network</a:t>
          </a:r>
          <a:r>
            <a:rPr lang="en-IN" sz="1600" kern="1200"/>
            <a:t> transforms its input into an output.</a:t>
          </a:r>
          <a:endParaRPr lang="en-US" sz="1600" kern="1200"/>
        </a:p>
      </dsp:txBody>
      <dsp:txXfrm>
        <a:off x="1688161" y="2618720"/>
        <a:ext cx="4161776" cy="1461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F7AF4-D4B1-4000-AFF9-74B90C5262D6}">
      <dsp:nvSpPr>
        <dsp:cNvPr id="0" name=""/>
        <dsp:cNvSpPr/>
      </dsp:nvSpPr>
      <dsp:spPr>
        <a:xfrm>
          <a:off x="0" y="2049"/>
          <a:ext cx="747585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89B70-91EB-494D-81AB-600E5E4901B9}">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4A7EC2-0E63-4093-8CD7-A1E789E4B702}">
      <dsp:nvSpPr>
        <dsp:cNvPr id="0" name=""/>
        <dsp:cNvSpPr/>
      </dsp:nvSpPr>
      <dsp:spPr>
        <a:xfrm>
          <a:off x="1199504" y="2049"/>
          <a:ext cx="627635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666750">
            <a:lnSpc>
              <a:spcPct val="90000"/>
            </a:lnSpc>
            <a:spcBef>
              <a:spcPct val="0"/>
            </a:spcBef>
            <a:spcAft>
              <a:spcPct val="35000"/>
            </a:spcAft>
            <a:buNone/>
          </a:pPr>
          <a:r>
            <a:rPr lang="en-IN" sz="1500" kern="1200"/>
            <a:t>The sigmoid activation function converts its input to a value between 0 and 1 — as </a:t>
          </a:r>
          <a:r>
            <a:rPr lang="en-IN" sz="1500" i="1" kern="1200"/>
            <a:t>z</a:t>
          </a:r>
          <a:r>
            <a:rPr lang="en-IN" sz="1500" kern="1200"/>
            <a:t> increases towards positive infinity the output gets closer to 1, and as </a:t>
          </a:r>
          <a:r>
            <a:rPr lang="en-IN" sz="1500" i="1" kern="1200"/>
            <a:t>z </a:t>
          </a:r>
          <a:r>
            <a:rPr lang="en-IN" sz="1500" kern="1200"/>
            <a:t>decreases towards negative infinity the output gets closer to 0.</a:t>
          </a:r>
          <a:endParaRPr lang="en-US" sz="1500" kern="1200"/>
        </a:p>
      </dsp:txBody>
      <dsp:txXfrm>
        <a:off x="1199504" y="2049"/>
        <a:ext cx="6276350" cy="1038532"/>
      </dsp:txXfrm>
    </dsp:sp>
    <dsp:sp modelId="{4218D1D1-999C-4D67-847C-833B1D19DE69}">
      <dsp:nvSpPr>
        <dsp:cNvPr id="0" name=""/>
        <dsp:cNvSpPr/>
      </dsp:nvSpPr>
      <dsp:spPr>
        <a:xfrm>
          <a:off x="0" y="1300214"/>
          <a:ext cx="747585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20813-FBD4-462B-B3A0-C8B090D7D844}">
      <dsp:nvSpPr>
        <dsp:cNvPr id="0" name=""/>
        <dsp:cNvSpPr/>
      </dsp:nvSpPr>
      <dsp:spPr>
        <a:xfrm>
          <a:off x="314155" y="1533884"/>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BB44EB-BFC2-4632-8B20-75E15D5C60E6}">
      <dsp:nvSpPr>
        <dsp:cNvPr id="0" name=""/>
        <dsp:cNvSpPr/>
      </dsp:nvSpPr>
      <dsp:spPr>
        <a:xfrm>
          <a:off x="1199504" y="1300214"/>
          <a:ext cx="627635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666750">
            <a:lnSpc>
              <a:spcPct val="90000"/>
            </a:lnSpc>
            <a:spcBef>
              <a:spcPct val="0"/>
            </a:spcBef>
            <a:spcAft>
              <a:spcPct val="35000"/>
            </a:spcAft>
            <a:buNone/>
          </a:pPr>
          <a:r>
            <a:rPr lang="en-IN" sz="1500" kern="1200"/>
            <a:t>Logistic regression is a binary classification method.</a:t>
          </a:r>
          <a:endParaRPr lang="en-US" sz="1500" kern="1200"/>
        </a:p>
      </dsp:txBody>
      <dsp:txXfrm>
        <a:off x="1199504" y="1300214"/>
        <a:ext cx="6276350" cy="1038532"/>
      </dsp:txXfrm>
    </dsp:sp>
    <dsp:sp modelId="{D4418392-A987-4BC2-8485-31C1FA3FC4FB}">
      <dsp:nvSpPr>
        <dsp:cNvPr id="0" name=""/>
        <dsp:cNvSpPr/>
      </dsp:nvSpPr>
      <dsp:spPr>
        <a:xfrm>
          <a:off x="0" y="2598379"/>
          <a:ext cx="747585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94C1C-2926-444E-A8D1-63CE3DFB8762}">
      <dsp:nvSpPr>
        <dsp:cNvPr id="0" name=""/>
        <dsp:cNvSpPr/>
      </dsp:nvSpPr>
      <dsp:spPr>
        <a:xfrm>
          <a:off x="314155" y="2832049"/>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CB0784-2E08-4B25-ABDB-DFBA20781323}">
      <dsp:nvSpPr>
        <dsp:cNvPr id="0" name=""/>
        <dsp:cNvSpPr/>
      </dsp:nvSpPr>
      <dsp:spPr>
        <a:xfrm>
          <a:off x="1199504" y="2598379"/>
          <a:ext cx="627635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666750">
            <a:lnSpc>
              <a:spcPct val="90000"/>
            </a:lnSpc>
            <a:spcBef>
              <a:spcPct val="0"/>
            </a:spcBef>
            <a:spcAft>
              <a:spcPct val="35000"/>
            </a:spcAft>
            <a:buNone/>
          </a:pPr>
          <a:r>
            <a:rPr lang="en-IN" sz="1500" kern="1200"/>
            <a:t>For example, after being trained on images of cats and dogs and then being given a picture that it has never seen before of a cat (y=0) or a dog (y=1), can the machine predict the correct type? </a:t>
          </a:r>
          <a:endParaRPr lang="en-US" sz="1500" kern="1200"/>
        </a:p>
      </dsp:txBody>
      <dsp:txXfrm>
        <a:off x="1199504" y="2598379"/>
        <a:ext cx="6276350" cy="1038532"/>
      </dsp:txXfrm>
    </dsp:sp>
    <dsp:sp modelId="{9051681F-A91E-4FF6-9EA6-DEC1E5EDAAC0}">
      <dsp:nvSpPr>
        <dsp:cNvPr id="0" name=""/>
        <dsp:cNvSpPr/>
      </dsp:nvSpPr>
      <dsp:spPr>
        <a:xfrm>
          <a:off x="0" y="3896544"/>
          <a:ext cx="747585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27F6B-BBAB-431D-8442-CA6B46BE5C89}">
      <dsp:nvSpPr>
        <dsp:cNvPr id="0" name=""/>
        <dsp:cNvSpPr/>
      </dsp:nvSpPr>
      <dsp:spPr>
        <a:xfrm>
          <a:off x="314155" y="4130214"/>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E95B4B-489A-4645-9270-F458DE9E2B7D}">
      <dsp:nvSpPr>
        <dsp:cNvPr id="0" name=""/>
        <dsp:cNvSpPr/>
      </dsp:nvSpPr>
      <dsp:spPr>
        <a:xfrm>
          <a:off x="1199504" y="3896544"/>
          <a:ext cx="627635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666750">
            <a:lnSpc>
              <a:spcPct val="90000"/>
            </a:lnSpc>
            <a:spcBef>
              <a:spcPct val="0"/>
            </a:spcBef>
            <a:spcAft>
              <a:spcPct val="35000"/>
            </a:spcAft>
            <a:buNone/>
          </a:pPr>
          <a:r>
            <a:rPr lang="en-IN" sz="1500" kern="1200"/>
            <a:t>As we’ll see, even a simple algorithm like logistic regression can do surprisingly well.</a:t>
          </a:r>
          <a:endParaRPr lang="en-US" sz="1500" kern="1200"/>
        </a:p>
      </dsp:txBody>
      <dsp:txXfrm>
        <a:off x="1199504" y="3896544"/>
        <a:ext cx="6276350" cy="1038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58C5B-E93C-43BF-98D9-85A03E9BE082}">
      <dsp:nvSpPr>
        <dsp:cNvPr id="0" name=""/>
        <dsp:cNvSpPr/>
      </dsp:nvSpPr>
      <dsp:spPr>
        <a:xfrm>
          <a:off x="0" y="802282"/>
          <a:ext cx="11233150"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2F314-8F6D-4399-9BC5-C31C19468B10}">
      <dsp:nvSpPr>
        <dsp:cNvPr id="0" name=""/>
        <dsp:cNvSpPr/>
      </dsp:nvSpPr>
      <dsp:spPr>
        <a:xfrm>
          <a:off x="448044" y="1135538"/>
          <a:ext cx="814625" cy="814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38D54-D513-4220-BE2F-B750440B4B2C}">
      <dsp:nvSpPr>
        <dsp:cNvPr id="0" name=""/>
        <dsp:cNvSpPr/>
      </dsp:nvSpPr>
      <dsp:spPr>
        <a:xfrm>
          <a:off x="1710713" y="802282"/>
          <a:ext cx="9522436"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889000">
            <a:lnSpc>
              <a:spcPct val="90000"/>
            </a:lnSpc>
            <a:spcBef>
              <a:spcPct val="0"/>
            </a:spcBef>
            <a:spcAft>
              <a:spcPct val="35000"/>
            </a:spcAft>
            <a:buNone/>
          </a:pPr>
          <a:r>
            <a:rPr lang="en-IN" sz="2000" b="1" kern="1200" dirty="0"/>
            <a:t>Loss function</a:t>
          </a:r>
          <a:r>
            <a:rPr lang="en-IN" sz="2000" kern="1200" dirty="0"/>
            <a:t> helps in optimizing the parameters of the </a:t>
          </a:r>
          <a:r>
            <a:rPr lang="en-IN" sz="2000" b="1" kern="1200" dirty="0"/>
            <a:t>neural networks</a:t>
          </a:r>
          <a:r>
            <a:rPr lang="en-IN" sz="2000" kern="1200" dirty="0"/>
            <a:t>. ... The </a:t>
          </a:r>
          <a:r>
            <a:rPr lang="en-IN" sz="2000" b="1" kern="1200" dirty="0"/>
            <a:t>loss</a:t>
          </a:r>
          <a:r>
            <a:rPr lang="en-IN" sz="2000" kern="1200" dirty="0"/>
            <a:t> is calculated using </a:t>
          </a:r>
          <a:r>
            <a:rPr lang="en-IN" sz="2000" b="1" kern="1200" dirty="0"/>
            <a:t>loss function</a:t>
          </a:r>
          <a:r>
            <a:rPr lang="en-IN" sz="2000" kern="1200" dirty="0"/>
            <a:t> by matching the target(actual) value and predicted value by a </a:t>
          </a:r>
          <a:r>
            <a:rPr lang="en-IN" sz="2000" b="1" kern="1200" dirty="0"/>
            <a:t>neural network</a:t>
          </a:r>
          <a:r>
            <a:rPr lang="en-IN" sz="2000" kern="1200" dirty="0"/>
            <a:t>. Then we use the gradient descent method to update the weights of the </a:t>
          </a:r>
          <a:r>
            <a:rPr lang="en-IN" sz="2000" b="1" kern="1200" dirty="0"/>
            <a:t>neural network</a:t>
          </a:r>
          <a:r>
            <a:rPr lang="en-IN" sz="2000" kern="1200" dirty="0"/>
            <a:t> such that the </a:t>
          </a:r>
          <a:r>
            <a:rPr lang="en-IN" sz="2000" b="1" kern="1200" dirty="0"/>
            <a:t>loss</a:t>
          </a:r>
          <a:r>
            <a:rPr lang="en-IN" sz="2000" kern="1200" dirty="0"/>
            <a:t> is minimized.</a:t>
          </a:r>
          <a:endParaRPr lang="en-US" sz="2000" kern="1200" dirty="0"/>
        </a:p>
      </dsp:txBody>
      <dsp:txXfrm>
        <a:off x="1710713" y="802282"/>
        <a:ext cx="9522436" cy="1481137"/>
      </dsp:txXfrm>
    </dsp:sp>
    <dsp:sp modelId="{E8515666-2D53-4EA4-98CB-F1F34D7A9E14}">
      <dsp:nvSpPr>
        <dsp:cNvPr id="0" name=""/>
        <dsp:cNvSpPr/>
      </dsp:nvSpPr>
      <dsp:spPr>
        <a:xfrm>
          <a:off x="0" y="2653704"/>
          <a:ext cx="11233150"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68FF9-8362-4430-BE93-7CA81081A9C5}">
      <dsp:nvSpPr>
        <dsp:cNvPr id="0" name=""/>
        <dsp:cNvSpPr/>
      </dsp:nvSpPr>
      <dsp:spPr>
        <a:xfrm>
          <a:off x="448044" y="2986960"/>
          <a:ext cx="814625" cy="814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FFC42F-99D0-415F-A151-3AD291C30C72}">
      <dsp:nvSpPr>
        <dsp:cNvPr id="0" name=""/>
        <dsp:cNvSpPr/>
      </dsp:nvSpPr>
      <dsp:spPr>
        <a:xfrm>
          <a:off x="1710713" y="2653704"/>
          <a:ext cx="9522436"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889000">
            <a:lnSpc>
              <a:spcPct val="90000"/>
            </a:lnSpc>
            <a:spcBef>
              <a:spcPct val="0"/>
            </a:spcBef>
            <a:spcAft>
              <a:spcPct val="35000"/>
            </a:spcAft>
            <a:buNone/>
          </a:pPr>
          <a:r>
            <a:rPr lang="en-IN" sz="2000" kern="1200"/>
            <a:t>A </a:t>
          </a:r>
          <a:r>
            <a:rPr lang="en-IN" sz="2000" b="1" kern="1200"/>
            <a:t>cost function</a:t>
          </a:r>
          <a:r>
            <a:rPr lang="en-IN" sz="2000" kern="1200"/>
            <a:t> is a measure of "how good" a </a:t>
          </a:r>
          <a:r>
            <a:rPr lang="en-IN" sz="2000" b="1" kern="1200"/>
            <a:t>neural network</a:t>
          </a:r>
          <a:r>
            <a:rPr lang="en-IN" sz="2000" kern="1200"/>
            <a:t> did with respect to it's given training sample and the expected output. It also may depend on variables such as weights and biases</a:t>
          </a:r>
          <a:endParaRPr lang="en-US" sz="2000" kern="1200"/>
        </a:p>
      </dsp:txBody>
      <dsp:txXfrm>
        <a:off x="1710713" y="2653704"/>
        <a:ext cx="9522436" cy="14811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80D56-4CB9-4123-A044-7317019C7FD2}">
      <dsp:nvSpPr>
        <dsp:cNvPr id="0" name=""/>
        <dsp:cNvSpPr/>
      </dsp:nvSpPr>
      <dsp:spPr>
        <a:xfrm>
          <a:off x="0" y="602"/>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6E9F5-2557-4346-A2AA-6CB5F1B10624}">
      <dsp:nvSpPr>
        <dsp:cNvPr id="0" name=""/>
        <dsp:cNvSpPr/>
      </dsp:nvSpPr>
      <dsp:spPr>
        <a:xfrm>
          <a:off x="426604" y="317911"/>
          <a:ext cx="775644" cy="77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19136A-3FE5-42D7-9EB9-0B7F9A65DC49}">
      <dsp:nvSpPr>
        <dsp:cNvPr id="0" name=""/>
        <dsp:cNvSpPr/>
      </dsp:nvSpPr>
      <dsp:spPr>
        <a:xfrm>
          <a:off x="1628853" y="602"/>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844550">
            <a:lnSpc>
              <a:spcPct val="90000"/>
            </a:lnSpc>
            <a:spcBef>
              <a:spcPct val="0"/>
            </a:spcBef>
            <a:spcAft>
              <a:spcPct val="35000"/>
            </a:spcAft>
            <a:buNone/>
          </a:pPr>
          <a:r>
            <a:rPr lang="en-IN" sz="1900" kern="1200"/>
            <a:t>Gradient descent is the essence of the learning process — through it the machine learns what values of weights and biases minimize the cost function. It does this by iteratively comparing its predicted output for a set of data to the true output in a process called training.</a:t>
          </a:r>
          <a:endParaRPr lang="en-US" sz="1900" kern="1200"/>
        </a:p>
      </dsp:txBody>
      <dsp:txXfrm>
        <a:off x="1628853" y="602"/>
        <a:ext cx="9604296" cy="1410262"/>
      </dsp:txXfrm>
    </dsp:sp>
    <dsp:sp modelId="{20F2E2BA-26E3-4B2B-AFD4-00E4EAEACDC0}">
      <dsp:nvSpPr>
        <dsp:cNvPr id="0" name=""/>
        <dsp:cNvSpPr/>
      </dsp:nvSpPr>
      <dsp:spPr>
        <a:xfrm>
          <a:off x="0" y="1763431"/>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19E2F-BEBD-438F-83AD-5F15B9314CB5}">
      <dsp:nvSpPr>
        <dsp:cNvPr id="0" name=""/>
        <dsp:cNvSpPr/>
      </dsp:nvSpPr>
      <dsp:spPr>
        <a:xfrm>
          <a:off x="426604" y="2080740"/>
          <a:ext cx="775644" cy="77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AB24D-D375-492E-A951-444688144A39}">
      <dsp:nvSpPr>
        <dsp:cNvPr id="0" name=""/>
        <dsp:cNvSpPr/>
      </dsp:nvSpPr>
      <dsp:spPr>
        <a:xfrm>
          <a:off x="1628853" y="1763431"/>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844550">
            <a:lnSpc>
              <a:spcPct val="90000"/>
            </a:lnSpc>
            <a:spcBef>
              <a:spcPct val="0"/>
            </a:spcBef>
            <a:spcAft>
              <a:spcPct val="35000"/>
            </a:spcAft>
            <a:buNone/>
          </a:pPr>
          <a:r>
            <a:rPr lang="en-IN" sz="1900" kern="1200"/>
            <a:t>One of the reasons we use this cost function for logistic regression is that it’s a convex function with a single global optimum.</a:t>
          </a:r>
          <a:endParaRPr lang="en-US" sz="1900" kern="1200"/>
        </a:p>
      </dsp:txBody>
      <dsp:txXfrm>
        <a:off x="1628853" y="1763431"/>
        <a:ext cx="9604296" cy="1410262"/>
      </dsp:txXfrm>
    </dsp:sp>
    <dsp:sp modelId="{E5DDAB84-E290-4750-BDF3-EB80E464A46E}">
      <dsp:nvSpPr>
        <dsp:cNvPr id="0" name=""/>
        <dsp:cNvSpPr/>
      </dsp:nvSpPr>
      <dsp:spPr>
        <a:xfrm>
          <a:off x="0" y="3526259"/>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F0075-0E15-4D9F-84E1-DEA5D63EA7F9}">
      <dsp:nvSpPr>
        <dsp:cNvPr id="0" name=""/>
        <dsp:cNvSpPr/>
      </dsp:nvSpPr>
      <dsp:spPr>
        <a:xfrm>
          <a:off x="426604" y="3843568"/>
          <a:ext cx="775644" cy="77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D0BE29-97CC-4841-ADFB-E11D546DB512}">
      <dsp:nvSpPr>
        <dsp:cNvPr id="0" name=""/>
        <dsp:cNvSpPr/>
      </dsp:nvSpPr>
      <dsp:spPr>
        <a:xfrm>
          <a:off x="1628853" y="3526259"/>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844550">
            <a:lnSpc>
              <a:spcPct val="90000"/>
            </a:lnSpc>
            <a:spcBef>
              <a:spcPct val="0"/>
            </a:spcBef>
            <a:spcAft>
              <a:spcPct val="35000"/>
            </a:spcAft>
            <a:buNone/>
          </a:pPr>
          <a:r>
            <a:rPr lang="en-IN" sz="1900" kern="1200"/>
            <a:t>Imagine rolling a ball down the bowl-shaped function — it would settle at the bottom; similarly, to find the minimum of the cost function, we need to get to the lowest point. To do that, we can start from anywhere on the function and iteratively move down in the direction of the steepest slope, adjusting the values of </a:t>
          </a:r>
          <a:r>
            <a:rPr lang="en-IN" sz="1900" i="1" kern="1200"/>
            <a:t>w</a:t>
          </a:r>
          <a:r>
            <a:rPr lang="en-IN" sz="1900" kern="1200"/>
            <a:t> and </a:t>
          </a:r>
          <a:r>
            <a:rPr lang="en-IN" sz="1900" i="1" kern="1200"/>
            <a:t>b</a:t>
          </a:r>
          <a:r>
            <a:rPr lang="en-IN" sz="1900" kern="1200"/>
            <a:t> that lead us to the minimum.</a:t>
          </a:r>
          <a:endParaRPr lang="en-US" sz="1900" kern="1200"/>
        </a:p>
      </dsp:txBody>
      <dsp:txXfrm>
        <a:off x="1628853" y="3526259"/>
        <a:ext cx="9604296" cy="14102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CEAC4-3CF2-4520-B342-4E550E176B2F}">
      <dsp:nvSpPr>
        <dsp:cNvPr id="0" name=""/>
        <dsp:cNvSpPr/>
      </dsp:nvSpPr>
      <dsp:spPr>
        <a:xfrm>
          <a:off x="0" y="802282"/>
          <a:ext cx="6876415"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8720F-1CB2-4889-A328-C703A51E5FED}">
      <dsp:nvSpPr>
        <dsp:cNvPr id="0" name=""/>
        <dsp:cNvSpPr/>
      </dsp:nvSpPr>
      <dsp:spPr>
        <a:xfrm>
          <a:off x="448044" y="1135538"/>
          <a:ext cx="814625" cy="814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71A643-05C0-4DA8-B276-32E8D544D8B3}">
      <dsp:nvSpPr>
        <dsp:cNvPr id="0" name=""/>
        <dsp:cNvSpPr/>
      </dsp:nvSpPr>
      <dsp:spPr>
        <a:xfrm>
          <a:off x="1710714" y="633640"/>
          <a:ext cx="5165700" cy="1818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666750">
            <a:lnSpc>
              <a:spcPct val="90000"/>
            </a:lnSpc>
            <a:spcBef>
              <a:spcPct val="0"/>
            </a:spcBef>
            <a:spcAft>
              <a:spcPct val="35000"/>
            </a:spcAft>
            <a:buNone/>
          </a:pPr>
          <a:r>
            <a:rPr lang="en-IN" sz="1500" kern="1200" dirty="0"/>
            <a:t>An athlete can perform at a high level because of her extensive training — through repeated iterations and adjustments along the way, she’s able to figure out what works and what doesn’t. In supervised machine learning, given a set of inputs and output labels, a model learns the best combination of weights and biases that minimizes the overall cost function.</a:t>
          </a:r>
          <a:endParaRPr lang="en-US" sz="1500" kern="1200" dirty="0"/>
        </a:p>
      </dsp:txBody>
      <dsp:txXfrm>
        <a:off x="1710714" y="633640"/>
        <a:ext cx="5165700" cy="1818422"/>
      </dsp:txXfrm>
    </dsp:sp>
    <dsp:sp modelId="{2CD1CA52-3A26-4477-8430-05302B23F073}">
      <dsp:nvSpPr>
        <dsp:cNvPr id="0" name=""/>
        <dsp:cNvSpPr/>
      </dsp:nvSpPr>
      <dsp:spPr>
        <a:xfrm>
          <a:off x="0" y="2822347"/>
          <a:ext cx="6876415"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1E707-3E25-4893-A06C-14A36E0A48A4}">
      <dsp:nvSpPr>
        <dsp:cNvPr id="0" name=""/>
        <dsp:cNvSpPr/>
      </dsp:nvSpPr>
      <dsp:spPr>
        <a:xfrm>
          <a:off x="448044" y="3155603"/>
          <a:ext cx="814625" cy="814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0B1F6-C4FB-4B64-A063-021EDE3C34B3}">
      <dsp:nvSpPr>
        <dsp:cNvPr id="0" name=""/>
        <dsp:cNvSpPr/>
      </dsp:nvSpPr>
      <dsp:spPr>
        <a:xfrm>
          <a:off x="1710714" y="2822347"/>
          <a:ext cx="5165700"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666750">
            <a:lnSpc>
              <a:spcPct val="90000"/>
            </a:lnSpc>
            <a:spcBef>
              <a:spcPct val="0"/>
            </a:spcBef>
            <a:spcAft>
              <a:spcPct val="35000"/>
            </a:spcAft>
            <a:buNone/>
          </a:pPr>
          <a:r>
            <a:rPr lang="en-IN" sz="1500" b="1" kern="1200"/>
            <a:t>The learning process comprises </a:t>
          </a:r>
          <a:r>
            <a:rPr lang="en-IN" sz="1500" kern="1200"/>
            <a:t>of Forward Propagation and Backward Propagation. </a:t>
          </a:r>
          <a:endParaRPr lang="en-US" sz="1500" kern="1200"/>
        </a:p>
      </dsp:txBody>
      <dsp:txXfrm>
        <a:off x="1710714" y="2822347"/>
        <a:ext cx="5165700" cy="14811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476D7-E7AE-48E0-A556-0DD6BFD2D39E}">
      <dsp:nvSpPr>
        <dsp:cNvPr id="0" name=""/>
        <dsp:cNvSpPr/>
      </dsp:nvSpPr>
      <dsp:spPr>
        <a:xfrm>
          <a:off x="0" y="344"/>
          <a:ext cx="11417935" cy="80661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5B936-672E-4462-ACD2-3CAC1B989023}">
      <dsp:nvSpPr>
        <dsp:cNvPr id="0" name=""/>
        <dsp:cNvSpPr/>
      </dsp:nvSpPr>
      <dsp:spPr>
        <a:xfrm>
          <a:off x="244001" y="181833"/>
          <a:ext cx="443638" cy="4436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15ED8A-F17A-447D-97A0-8E7931CBE0B1}">
      <dsp:nvSpPr>
        <dsp:cNvPr id="0" name=""/>
        <dsp:cNvSpPr/>
      </dsp:nvSpPr>
      <dsp:spPr>
        <a:xfrm>
          <a:off x="931641" y="344"/>
          <a:ext cx="10486293" cy="80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67" tIns="85367" rIns="85367" bIns="85367" numCol="1" spcCol="1270" anchor="ctr" anchorCtr="0">
          <a:noAutofit/>
        </a:bodyPr>
        <a:lstStyle/>
        <a:p>
          <a:pPr marL="0" lvl="0" indent="0" algn="l" defTabSz="889000">
            <a:lnSpc>
              <a:spcPct val="90000"/>
            </a:lnSpc>
            <a:spcBef>
              <a:spcPct val="0"/>
            </a:spcBef>
            <a:spcAft>
              <a:spcPct val="35000"/>
            </a:spcAft>
            <a:buNone/>
          </a:pPr>
          <a:r>
            <a:rPr lang="en-IN" sz="2000" kern="1200"/>
            <a:t>First, weight and bias values are propagated forward through the model to arrive at a predicted output.</a:t>
          </a:r>
          <a:endParaRPr lang="en-US" sz="2000" kern="1200"/>
        </a:p>
      </dsp:txBody>
      <dsp:txXfrm>
        <a:off x="931641" y="344"/>
        <a:ext cx="10486293" cy="806616"/>
      </dsp:txXfrm>
    </dsp:sp>
    <dsp:sp modelId="{6ED84666-CB21-4E1B-975F-2B7146FA6273}">
      <dsp:nvSpPr>
        <dsp:cNvPr id="0" name=""/>
        <dsp:cNvSpPr/>
      </dsp:nvSpPr>
      <dsp:spPr>
        <a:xfrm>
          <a:off x="0" y="1008614"/>
          <a:ext cx="11417935" cy="80661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D9C81-6272-44EC-8D83-0D068D69C793}">
      <dsp:nvSpPr>
        <dsp:cNvPr id="0" name=""/>
        <dsp:cNvSpPr/>
      </dsp:nvSpPr>
      <dsp:spPr>
        <a:xfrm>
          <a:off x="244001" y="1190103"/>
          <a:ext cx="443638" cy="4436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903878-DF38-4097-B878-FB83D1C5876B}">
      <dsp:nvSpPr>
        <dsp:cNvPr id="0" name=""/>
        <dsp:cNvSpPr/>
      </dsp:nvSpPr>
      <dsp:spPr>
        <a:xfrm>
          <a:off x="931641" y="1008614"/>
          <a:ext cx="10486293" cy="80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67" tIns="85367" rIns="85367" bIns="85367" numCol="1" spcCol="1270" anchor="ctr" anchorCtr="0">
          <a:noAutofit/>
        </a:bodyPr>
        <a:lstStyle/>
        <a:p>
          <a:pPr marL="0" lvl="0" indent="0" algn="l" defTabSz="889000">
            <a:lnSpc>
              <a:spcPct val="90000"/>
            </a:lnSpc>
            <a:spcBef>
              <a:spcPct val="0"/>
            </a:spcBef>
            <a:spcAft>
              <a:spcPct val="35000"/>
            </a:spcAft>
            <a:buNone/>
          </a:pPr>
          <a:r>
            <a:rPr lang="en-IN" sz="2000" kern="1200"/>
            <a:t>At each neuron/node, the linear combination of the inputs is then multiplied by an activation function as described above— the sigmoid function in our example. </a:t>
          </a:r>
          <a:endParaRPr lang="en-US" sz="2000" kern="1200"/>
        </a:p>
      </dsp:txBody>
      <dsp:txXfrm>
        <a:off x="931641" y="1008614"/>
        <a:ext cx="10486293" cy="806616"/>
      </dsp:txXfrm>
    </dsp:sp>
    <dsp:sp modelId="{91DD6618-7623-4830-B3B3-C6D1B13A524E}">
      <dsp:nvSpPr>
        <dsp:cNvPr id="0" name=""/>
        <dsp:cNvSpPr/>
      </dsp:nvSpPr>
      <dsp:spPr>
        <a:xfrm>
          <a:off x="0" y="2016885"/>
          <a:ext cx="11417935" cy="80661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BAF7E-8550-462C-974C-FC16DB2A7814}">
      <dsp:nvSpPr>
        <dsp:cNvPr id="0" name=""/>
        <dsp:cNvSpPr/>
      </dsp:nvSpPr>
      <dsp:spPr>
        <a:xfrm>
          <a:off x="244001" y="2198373"/>
          <a:ext cx="443638" cy="4436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220706-0460-4517-9736-40105AF28FA6}">
      <dsp:nvSpPr>
        <dsp:cNvPr id="0" name=""/>
        <dsp:cNvSpPr/>
      </dsp:nvSpPr>
      <dsp:spPr>
        <a:xfrm>
          <a:off x="931641" y="2016885"/>
          <a:ext cx="10486293" cy="80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67" tIns="85367" rIns="85367" bIns="85367" numCol="1" spcCol="1270" anchor="ctr" anchorCtr="0">
          <a:noAutofit/>
        </a:bodyPr>
        <a:lstStyle/>
        <a:p>
          <a:pPr marL="0" lvl="0" indent="0" algn="l" defTabSz="889000">
            <a:lnSpc>
              <a:spcPct val="90000"/>
            </a:lnSpc>
            <a:spcBef>
              <a:spcPct val="0"/>
            </a:spcBef>
            <a:spcAft>
              <a:spcPct val="35000"/>
            </a:spcAft>
            <a:buNone/>
          </a:pPr>
          <a:r>
            <a:rPr lang="en-IN" sz="2000" kern="1200"/>
            <a:t>This process by which weights and biases are propagated from inputs to output is called forward propagation. After arriving at the predicted output, the loss for the training example is calculated.</a:t>
          </a:r>
          <a:endParaRPr lang="en-US" sz="2000" kern="1200"/>
        </a:p>
      </dsp:txBody>
      <dsp:txXfrm>
        <a:off x="931641" y="2016885"/>
        <a:ext cx="10486293" cy="8066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EF32C-BC6C-4AD3-B666-CF547F9842E9}">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F10FC-72B7-4A40-9987-0CB4C3F5D6D9}">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66265C-3CBC-4554-B432-3F665439B166}">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After finding the optimal values of </a:t>
          </a:r>
          <a:r>
            <a:rPr lang="en-IN" sz="1900" i="1" kern="1200"/>
            <a:t>w </a:t>
          </a:r>
          <a:r>
            <a:rPr lang="en-IN" sz="1900" kern="1200"/>
            <a:t>and </a:t>
          </a:r>
          <a:r>
            <a:rPr lang="en-IN" sz="1900" i="1" kern="1200"/>
            <a:t>b</a:t>
          </a:r>
          <a:r>
            <a:rPr lang="en-IN" sz="1900" kern="1200"/>
            <a:t> after a certain number of iterations, the next step is to use those values to calculate the final predicted output.</a:t>
          </a:r>
          <a:endParaRPr lang="en-US" sz="1900" kern="1200"/>
        </a:p>
      </dsp:txBody>
      <dsp:txXfrm>
        <a:off x="1199504" y="2049"/>
        <a:ext cx="10033645" cy="1038531"/>
      </dsp:txXfrm>
    </dsp:sp>
    <dsp:sp modelId="{28AE3AEC-5091-4A1E-A778-720C7A291737}">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AABC6-5713-4C3D-B3ED-8360CC648EF7}">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6B41BB-59EC-4AA9-9854-05ECD9C6C010}">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The sigmoid activation function yields a probability distribution between 0 and 1 — for logistic regression we need to convert that to a discrete value of either 0 or 1. </a:t>
          </a:r>
          <a:endParaRPr lang="en-US" sz="1900" kern="1200"/>
        </a:p>
      </dsp:txBody>
      <dsp:txXfrm>
        <a:off x="1199504" y="1300214"/>
        <a:ext cx="10033645" cy="1038531"/>
      </dsp:txXfrm>
    </dsp:sp>
    <dsp:sp modelId="{F94C5B92-C947-43EE-8A6B-30EF1B05AACA}">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24C79B-E86D-447B-B9A6-EE334780C2D0}">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45F241-8010-4FED-8CCD-06CB6DEC3CC4}">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To do so, we’ll apply a threshold value to the output, 0.5 for instance, so that probability values 0.5 or above result in a predicted output value of 1, whereas probability values less than 0.5 result in a predicted output value of 0.</a:t>
          </a:r>
          <a:endParaRPr lang="en-US" sz="1900" kern="1200"/>
        </a:p>
      </dsp:txBody>
      <dsp:txXfrm>
        <a:off x="1199504" y="2598378"/>
        <a:ext cx="10033645" cy="1038531"/>
      </dsp:txXfrm>
    </dsp:sp>
    <dsp:sp modelId="{16833F38-FB90-45E9-9BA2-7816C6EB8991}">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6B7BD-13B6-4614-8C0A-EDE1FE5654E0}">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DE7780-5E70-472B-AB5C-F513544A6D4D}">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After predicting the final output, we need to see how well the model did. One way to evaluate classification models is by defining a term called accuracy.</a:t>
          </a:r>
          <a:endParaRPr lang="en-US" sz="1900" kern="1200"/>
        </a:p>
      </dsp:txBody>
      <dsp:txXfrm>
        <a:off x="1199504" y="3896543"/>
        <a:ext cx="10033645" cy="10385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7027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94D3349B-7EE6-4BFD-A161-2FC761FC7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8" y="0"/>
            <a:ext cx="12192000" cy="6840501"/>
          </a:xfrm>
          <a:prstGeom prst="rect">
            <a:avLst/>
          </a:prstGeom>
        </p:spPr>
      </p:pic>
      <p:pic>
        <p:nvPicPr>
          <p:cNvPr id="23" name="Graphic 22">
            <a:extLst>
              <a:ext uri="{FF2B5EF4-FFF2-40B4-BE49-F238E27FC236}">
                <a16:creationId xmlns:a16="http://schemas.microsoft.com/office/drawing/2014/main" id="{DADE5E85-AE6B-40CA-87DB-AF346B308D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4" name="Title 1">
            <a:extLst>
              <a:ext uri="{FF2B5EF4-FFF2-40B4-BE49-F238E27FC236}">
                <a16:creationId xmlns:a16="http://schemas.microsoft.com/office/drawing/2014/main" id="{82021562-B45D-44DF-BD8C-B00243DE4DCE}"/>
              </a:ext>
            </a:extLst>
          </p:cNvPr>
          <p:cNvSpPr>
            <a:spLocks noGrp="1"/>
          </p:cNvSpPr>
          <p:nvPr>
            <p:ph type="ctrTitle" hasCustomPrompt="1"/>
          </p:nvPr>
        </p:nvSpPr>
        <p:spPr>
          <a:xfrm>
            <a:off x="5033473" y="1238870"/>
            <a:ext cx="6633920" cy="2240281"/>
          </a:xfrm>
          <a:prstGeom prst="rect">
            <a:avLst/>
          </a:prstGeom>
        </p:spPr>
        <p:txBody>
          <a:bodyPr anchor="b">
            <a:normAutofit/>
          </a:bodyPr>
          <a:lstStyle>
            <a:lvl1pPr algn="r">
              <a:defRPr sz="7200" b="1">
                <a:solidFill>
                  <a:schemeClr val="bg1"/>
                </a:solidFill>
                <a:latin typeface="Montserrat" panose="00000500000000000000" pitchFamily="50" charset="0"/>
              </a:defRPr>
            </a:lvl1pPr>
          </a:lstStyle>
          <a:p>
            <a:r>
              <a:rPr lang="en-US" dirty="0"/>
              <a:t>Thank you</a:t>
            </a:r>
          </a:p>
        </p:txBody>
      </p:sp>
      <p:pic>
        <p:nvPicPr>
          <p:cNvPr id="25" name="Graphic 24">
            <a:extLst>
              <a:ext uri="{FF2B5EF4-FFF2-40B4-BE49-F238E27FC236}">
                <a16:creationId xmlns:a16="http://schemas.microsoft.com/office/drawing/2014/main" id="{D7E0BE81-25B6-4358-B363-07389A661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9248" y="6089071"/>
            <a:ext cx="5093883" cy="598276"/>
          </a:xfrm>
          <a:prstGeom prst="rect">
            <a:avLst/>
          </a:prstGeom>
        </p:spPr>
      </p:pic>
      <p:pic>
        <p:nvPicPr>
          <p:cNvPr id="26" name="Graphic 25">
            <a:extLst>
              <a:ext uri="{FF2B5EF4-FFF2-40B4-BE49-F238E27FC236}">
                <a16:creationId xmlns:a16="http://schemas.microsoft.com/office/drawing/2014/main" id="{967D55A0-8531-4476-BA49-B6267C78FD05}"/>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8953" t="6063"/>
          <a:stretch/>
        </p:blipFill>
        <p:spPr>
          <a:xfrm>
            <a:off x="-8948" y="0"/>
            <a:ext cx="2892654" cy="6858000"/>
          </a:xfrm>
          <a:prstGeom prst="rect">
            <a:avLst/>
          </a:prstGeom>
        </p:spPr>
      </p:pic>
    </p:spTree>
    <p:extLst>
      <p:ext uri="{BB962C8B-B14F-4D97-AF65-F5344CB8AC3E}">
        <p14:creationId xmlns:p14="http://schemas.microsoft.com/office/powerpoint/2010/main" val="35062304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A4014CD5-92CE-42FC-9232-5FA856A67CEC}" type="datetimeFigureOut">
              <a:rPr lang="en-IN" smtClean="0"/>
              <a:t>28-01-2020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A50F87E-06CA-4217-B5D7-80290F71642F}"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9811351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14CD5-92CE-42FC-9232-5FA856A67CEC}" type="datetimeFigureOut">
              <a:rPr lang="en-IN" smtClean="0"/>
              <a:t>28-01-2020</a:t>
            </a:fld>
            <a:endParaRPr lang="en-IN"/>
          </a:p>
        </p:txBody>
      </p:sp>
      <p:sp>
        <p:nvSpPr>
          <p:cNvPr id="5" name="Footer Placeholder 4"/>
          <p:cNvSpPr>
            <a:spLocks noGrp="1"/>
          </p:cNvSpPr>
          <p:nvPr>
            <p:ph type="ftr" sz="quarter" idx="11"/>
          </p:nvPr>
        </p:nvSpPr>
        <p:spPr/>
        <p:txBody>
          <a:bodyPr/>
          <a:lstStyle/>
          <a:p>
            <a:r>
              <a:rPr lang="en-US"/>
              <a:t>Proprietary and Confidential</a:t>
            </a:r>
            <a:endParaRPr lang="en-US" dirty="0"/>
          </a:p>
        </p:txBody>
      </p:sp>
      <p:sp>
        <p:nvSpPr>
          <p:cNvPr id="6" name="Slide Number Placeholder 5"/>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94651915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A4014CD5-92CE-42FC-9232-5FA856A67CEC}" type="datetimeFigureOut">
              <a:rPr lang="en-IN" smtClean="0"/>
              <a:t>28-01-2020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a:t>Proprietary and Confidential</a:t>
            </a:r>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2D3513F-7002-43DC-924B-BBE24319AA27}" type="slidenum">
              <a:rPr lang="en-IN" smtClean="0"/>
              <a:pPr/>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1647311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014CD5-92CE-42FC-9232-5FA856A67CEC}" type="datetimeFigureOut">
              <a:rPr lang="en-IN" smtClean="0"/>
              <a:t>28-01-2020</a:t>
            </a:fld>
            <a:endParaRPr lang="en-IN"/>
          </a:p>
        </p:txBody>
      </p:sp>
      <p:sp>
        <p:nvSpPr>
          <p:cNvPr id="6" name="Footer Placeholder 5"/>
          <p:cNvSpPr>
            <a:spLocks noGrp="1"/>
          </p:cNvSpPr>
          <p:nvPr>
            <p:ph type="ftr" sz="quarter" idx="11"/>
          </p:nvPr>
        </p:nvSpPr>
        <p:spPr/>
        <p:txBody>
          <a:bodyPr/>
          <a:lstStyle/>
          <a:p>
            <a:r>
              <a:rPr lang="en-US"/>
              <a:t>Proprietary and Confidential</a:t>
            </a:r>
            <a:endParaRPr lang="en-US" dirty="0"/>
          </a:p>
        </p:txBody>
      </p:sp>
      <p:sp>
        <p:nvSpPr>
          <p:cNvPr id="7" name="Slide Number Placeholder 6"/>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1205998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014CD5-92CE-42FC-9232-5FA856A67CEC}" type="datetimeFigureOut">
              <a:rPr lang="en-IN" smtClean="0"/>
              <a:t>28-01-2020</a:t>
            </a:fld>
            <a:endParaRPr lang="en-IN"/>
          </a:p>
        </p:txBody>
      </p:sp>
      <p:sp>
        <p:nvSpPr>
          <p:cNvPr id="8" name="Footer Placeholder 7"/>
          <p:cNvSpPr>
            <a:spLocks noGrp="1"/>
          </p:cNvSpPr>
          <p:nvPr>
            <p:ph type="ftr" sz="quarter" idx="11"/>
          </p:nvPr>
        </p:nvSpPr>
        <p:spPr/>
        <p:txBody>
          <a:bodyPr/>
          <a:lstStyle/>
          <a:p>
            <a:r>
              <a:rPr lang="en-US"/>
              <a:t>Proprietary and Confidential</a:t>
            </a:r>
            <a:endParaRPr lang="en-US" dirty="0"/>
          </a:p>
        </p:txBody>
      </p:sp>
      <p:sp>
        <p:nvSpPr>
          <p:cNvPr id="9" name="Slide Number Placeholder 8"/>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348159370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014CD5-92CE-42FC-9232-5FA856A67CEC}" type="datetimeFigureOut">
              <a:rPr lang="en-IN" smtClean="0"/>
              <a:t>28-01-2020</a:t>
            </a:fld>
            <a:endParaRPr lang="en-IN"/>
          </a:p>
        </p:txBody>
      </p:sp>
      <p:sp>
        <p:nvSpPr>
          <p:cNvPr id="4" name="Footer Placeholder 3"/>
          <p:cNvSpPr>
            <a:spLocks noGrp="1"/>
          </p:cNvSpPr>
          <p:nvPr>
            <p:ph type="ftr" sz="quarter" idx="11"/>
          </p:nvPr>
        </p:nvSpPr>
        <p:spPr/>
        <p:txBody>
          <a:bodyPr/>
          <a:lstStyle/>
          <a:p>
            <a:r>
              <a:rPr lang="en-US"/>
              <a:t>Proprietary and Confidential</a:t>
            </a:r>
            <a:endParaRPr lang="en-US" dirty="0"/>
          </a:p>
        </p:txBody>
      </p:sp>
      <p:sp>
        <p:nvSpPr>
          <p:cNvPr id="5" name="Slide Number Placeholder 4"/>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87833015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A4014CD5-92CE-42FC-9232-5FA856A67CEC}" type="datetimeFigureOut">
              <a:rPr lang="en-IN" smtClean="0"/>
              <a:t>28-01-2020</a:t>
            </a:fld>
            <a:endParaRPr lang="en-IN"/>
          </a:p>
        </p:txBody>
      </p:sp>
      <p:sp>
        <p:nvSpPr>
          <p:cNvPr id="3" name="Footer Placeholder 2"/>
          <p:cNvSpPr>
            <a:spLocks noGrp="1"/>
          </p:cNvSpPr>
          <p:nvPr>
            <p:ph type="ftr" sz="quarter" idx="11"/>
          </p:nvPr>
        </p:nvSpPr>
        <p:spPr/>
        <p:txBody>
          <a:bodyPr/>
          <a:lstStyle/>
          <a:p>
            <a:r>
              <a:rPr lang="en-US"/>
              <a:t>Proprietary and Confidential</a:t>
            </a:r>
            <a:endParaRPr lang="en-US" dirty="0"/>
          </a:p>
        </p:txBody>
      </p:sp>
      <p:sp>
        <p:nvSpPr>
          <p:cNvPr id="4" name="Slide Number Placeholder 3"/>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3367445001"/>
      </p:ext>
    </p:extLst>
  </p:cSld>
  <p:clrMapOvr>
    <a:masterClrMapping/>
  </p:clrMapOvr>
  <p:hf hdr="0" dt="0"/>
  <p:extLst>
    <p:ext uri="{DCECCB84-F9BA-43D5-87BE-67443E8EF086}">
      <p15:sldGuideLst xmlns:p15="http://schemas.microsoft.com/office/powerpoint/2012/main">
        <p15:guide id="1" pos="54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A4014CD5-92CE-42FC-9232-5FA856A67CEC}" type="datetimeFigureOut">
              <a:rPr lang="en-IN" smtClean="0"/>
              <a:t>28-01-2020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r>
              <a:rPr lang="en-US"/>
              <a:t>Proprietary and Confidential</a:t>
            </a:r>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3451481529"/>
      </p:ext>
    </p:extLst>
  </p:cSld>
  <p:clrMapOvr>
    <a:masterClrMapping/>
  </p:clrMapOvr>
  <p:hf hdr="0" dt="0"/>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A4014CD5-92CE-42FC-9232-5FA856A67CEC}" type="datetimeFigureOut">
              <a:rPr lang="en-IN" smtClean="0"/>
              <a:t>28-01-2020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94834490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CA218-40E4-4CE7-BACD-6DD157817C3E}"/>
              </a:ext>
            </a:extLst>
          </p:cNvPr>
          <p:cNvSpPr>
            <a:spLocks noGrp="1"/>
          </p:cNvSpPr>
          <p:nvPr>
            <p:ph type="body" idx="1" hasCustomPrompt="1"/>
          </p:nvPr>
        </p:nvSpPr>
        <p:spPr>
          <a:xfrm>
            <a:off x="5883153" y="697793"/>
            <a:ext cx="5924550" cy="5349243"/>
          </a:xfrm>
          <a:prstGeom prst="rect">
            <a:avLst/>
          </a:prstGeom>
        </p:spPr>
        <p:txBody>
          <a:bodyPr/>
          <a:lstStyle>
            <a:lvl1pPr marL="342900" indent="-342900">
              <a:lnSpc>
                <a:spcPct val="200000"/>
              </a:lnSpc>
              <a:buSzPct val="99000"/>
              <a:buFontTx/>
              <a:buBlip>
                <a:blip r:embed="rId2"/>
              </a:buBlip>
              <a:defRPr sz="2400">
                <a:solidFill>
                  <a:srgbClr val="0F0F0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7" name="Graphic 6">
            <a:extLst>
              <a:ext uri="{FF2B5EF4-FFF2-40B4-BE49-F238E27FC236}">
                <a16:creationId xmlns:a16="http://schemas.microsoft.com/office/drawing/2014/main" id="{A586085B-A8BD-406F-AC96-7C03FBFA1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5257800" cy="6857999"/>
          </a:xfrm>
          <a:prstGeom prst="rect">
            <a:avLst/>
          </a:prstGeom>
        </p:spPr>
      </p:pic>
      <p:sp>
        <p:nvSpPr>
          <p:cNvPr id="2" name="Title 1">
            <a:extLst>
              <a:ext uri="{FF2B5EF4-FFF2-40B4-BE49-F238E27FC236}">
                <a16:creationId xmlns:a16="http://schemas.microsoft.com/office/drawing/2014/main" id="{B7997CB0-C2B5-4B08-8662-D088944A5616}"/>
              </a:ext>
            </a:extLst>
          </p:cNvPr>
          <p:cNvSpPr>
            <a:spLocks noGrp="1"/>
          </p:cNvSpPr>
          <p:nvPr>
            <p:ph type="title" hasCustomPrompt="1"/>
          </p:nvPr>
        </p:nvSpPr>
        <p:spPr>
          <a:xfrm>
            <a:off x="879475" y="2876378"/>
            <a:ext cx="4283075" cy="1105245"/>
          </a:xfrm>
          <a:prstGeom prst="rect">
            <a:avLst/>
          </a:prstGeom>
        </p:spPr>
        <p:txBody>
          <a:bodyPr anchor="b">
            <a:normAutofit/>
          </a:bodyPr>
          <a:lstStyle>
            <a:lvl1pPr>
              <a:defRPr sz="6000" b="1">
                <a:solidFill>
                  <a:schemeClr val="bg1"/>
                </a:solidFill>
                <a:latin typeface="Montserrat" panose="00000500000000000000" pitchFamily="50" charset="0"/>
              </a:defRPr>
            </a:lvl1pPr>
          </a:lstStyle>
          <a:p>
            <a:r>
              <a:rPr lang="en-US" dirty="0"/>
              <a:t>Agenda</a:t>
            </a:r>
          </a:p>
        </p:txBody>
      </p:sp>
      <p:pic>
        <p:nvPicPr>
          <p:cNvPr id="8" name="Graphic 7">
            <a:extLst>
              <a:ext uri="{FF2B5EF4-FFF2-40B4-BE49-F238E27FC236}">
                <a16:creationId xmlns:a16="http://schemas.microsoft.com/office/drawing/2014/main" id="{84E78379-5DDB-45AD-94B1-2A1ADCF96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6812281"/>
            <a:ext cx="12192000" cy="45719"/>
          </a:xfrm>
          <a:prstGeom prst="rect">
            <a:avLst/>
          </a:prstGeom>
        </p:spPr>
      </p:pic>
      <p:pic>
        <p:nvPicPr>
          <p:cNvPr id="9" name="Graphic 8">
            <a:extLst>
              <a:ext uri="{FF2B5EF4-FFF2-40B4-BE49-F238E27FC236}">
                <a16:creationId xmlns:a16="http://schemas.microsoft.com/office/drawing/2014/main" id="{AB70F692-E913-4B06-8AE8-F3759C767C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9251" y="6531843"/>
            <a:ext cx="1954530" cy="229559"/>
          </a:xfrm>
          <a:prstGeom prst="rect">
            <a:avLst/>
          </a:prstGeom>
        </p:spPr>
      </p:pic>
      <p:sp>
        <p:nvSpPr>
          <p:cNvPr id="18" name="Footer Placeholder 5">
            <a:extLst>
              <a:ext uri="{FF2B5EF4-FFF2-40B4-BE49-F238E27FC236}">
                <a16:creationId xmlns:a16="http://schemas.microsoft.com/office/drawing/2014/main" id="{77A552FC-CCAF-432C-885C-AA93D351CEA1}"/>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50000"/>
                  </a:schemeClr>
                </a:solidFill>
                <a:latin typeface="Montserrat Medium" panose="00000600000000000000" pitchFamily="50" charset="0"/>
              </a:defRPr>
            </a:lvl1pPr>
          </a:lstStyle>
          <a:p>
            <a:r>
              <a:rPr lang="en-US"/>
              <a:t>Proprietary and Confidential</a:t>
            </a:r>
            <a:endParaRPr lang="en-US" dirty="0"/>
          </a:p>
        </p:txBody>
      </p:sp>
      <p:sp>
        <p:nvSpPr>
          <p:cNvPr id="10" name="Slide Number Placeholder 6">
            <a:extLst>
              <a:ext uri="{FF2B5EF4-FFF2-40B4-BE49-F238E27FC236}">
                <a16:creationId xmlns:a16="http://schemas.microsoft.com/office/drawing/2014/main" id="{A1D4F3DE-4DCD-4F0A-90EA-6349A0161147}"/>
              </a:ext>
            </a:extLst>
          </p:cNvPr>
          <p:cNvSpPr>
            <a:spLocks noGrp="1"/>
          </p:cNvSpPr>
          <p:nvPr>
            <p:ph type="sldNum" sz="quarter" idx="4"/>
          </p:nvPr>
        </p:nvSpPr>
        <p:spPr>
          <a:xfrm>
            <a:off x="8717280" y="6519035"/>
            <a:ext cx="546416" cy="254799"/>
          </a:xfrm>
          <a:prstGeom prst="rect">
            <a:avLst/>
          </a:prstGeom>
        </p:spPr>
        <p:txBody>
          <a:bodyPr anchor="b"/>
          <a:lstStyle>
            <a:lvl1pPr>
              <a:defRPr b="1">
                <a:solidFill>
                  <a:schemeClr val="accent3">
                    <a:lumMod val="50000"/>
                  </a:schemeClr>
                </a:solidFill>
                <a:latin typeface="Montserrat" panose="00000500000000000000" pitchFamily="50" charset="0"/>
              </a:defRPr>
            </a:lvl1pPr>
          </a:lstStyle>
          <a:p>
            <a:fld id="{3DD8A316-1690-4C62-9DF0-0D0BBB2020CF}" type="slidenum">
              <a:rPr lang="en-US" smtClean="0"/>
              <a:pPr/>
              <a:t>‹#›</a:t>
            </a:fld>
            <a:r>
              <a:rPr lang="en-US"/>
              <a:t> </a:t>
            </a:r>
            <a:endParaRPr lang="en-US" dirty="0"/>
          </a:p>
        </p:txBody>
      </p:sp>
    </p:spTree>
    <p:extLst>
      <p:ext uri="{BB962C8B-B14F-4D97-AF65-F5344CB8AC3E}">
        <p14:creationId xmlns:p14="http://schemas.microsoft.com/office/powerpoint/2010/main" val="1324552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14CD5-92CE-42FC-9232-5FA856A67CEC}" type="datetimeFigureOut">
              <a:rPr lang="en-IN" smtClean="0"/>
              <a:t>28-01-2020</a:t>
            </a:fld>
            <a:endParaRPr lang="en-IN"/>
          </a:p>
        </p:txBody>
      </p:sp>
      <p:sp>
        <p:nvSpPr>
          <p:cNvPr id="5" name="Footer Placeholder 4"/>
          <p:cNvSpPr>
            <a:spLocks noGrp="1"/>
          </p:cNvSpPr>
          <p:nvPr>
            <p:ph type="ftr" sz="quarter" idx="11"/>
          </p:nvPr>
        </p:nvSpPr>
        <p:spPr/>
        <p:txBody>
          <a:bodyPr/>
          <a:lstStyle/>
          <a:p>
            <a:r>
              <a:rPr lang="en-US"/>
              <a:t>Proprietary and Confidential</a:t>
            </a:r>
            <a:endParaRPr lang="en-US" dirty="0"/>
          </a:p>
        </p:txBody>
      </p:sp>
      <p:sp>
        <p:nvSpPr>
          <p:cNvPr id="6" name="Slide Number Placeholder 5"/>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1761585245"/>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A4014CD5-92CE-42FC-9232-5FA856A67CEC}" type="datetimeFigureOut">
              <a:rPr lang="en-IN" smtClean="0"/>
              <a:t>28-01-2020</a:t>
            </a:fld>
            <a:endParaRPr lang="en-IN"/>
          </a:p>
        </p:txBody>
      </p:sp>
      <p:sp>
        <p:nvSpPr>
          <p:cNvPr id="5" name="Footer Placeholder 4"/>
          <p:cNvSpPr>
            <a:spLocks noGrp="1"/>
          </p:cNvSpPr>
          <p:nvPr>
            <p:ph type="ftr" sz="quarter" idx="11"/>
          </p:nvPr>
        </p:nvSpPr>
        <p:spPr>
          <a:xfrm>
            <a:off x="2933699" y="6296615"/>
            <a:ext cx="5959577" cy="365125"/>
          </a:xfrm>
        </p:spPr>
        <p:txBody>
          <a:bodyPr/>
          <a:lstStyle/>
          <a:p>
            <a:r>
              <a:rPr lang="en-US"/>
              <a:t>Proprietary and Confidential</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2D3513F-7002-43DC-924B-BBE24319AA27}" type="slidenum">
              <a:rPr lang="en-IN" smtClean="0"/>
              <a:pPr/>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45664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Header_White_1">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dirty="0"/>
              <a:t>Proprietary and Confidential</a:t>
            </a:r>
          </a:p>
        </p:txBody>
      </p:sp>
    </p:spTree>
    <p:extLst>
      <p:ext uri="{BB962C8B-B14F-4D97-AF65-F5344CB8AC3E}">
        <p14:creationId xmlns:p14="http://schemas.microsoft.com/office/powerpoint/2010/main" val="165286987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endParaRPr lang="en-US" dirty="0"/>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2208744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3" name="Footer Placeholder 5">
            <a:extLst>
              <a:ext uri="{FF2B5EF4-FFF2-40B4-BE49-F238E27FC236}">
                <a16:creationId xmlns:a16="http://schemas.microsoft.com/office/drawing/2014/main" id="{064A154C-4517-42AE-9C71-B83A47C64B6A}"/>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
        <p:nvSpPr>
          <p:cNvPr id="5" name="Slide Number Placeholder 6">
            <a:extLst>
              <a:ext uri="{FF2B5EF4-FFF2-40B4-BE49-F238E27FC236}">
                <a16:creationId xmlns:a16="http://schemas.microsoft.com/office/drawing/2014/main" id="{642F62DD-69EF-42E2-B5C6-0B0D49F6DAA6}"/>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40739517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2021562-B45D-44DF-BD8C-B00243DE4DCE}"/>
              </a:ext>
            </a:extLst>
          </p:cNvPr>
          <p:cNvSpPr>
            <a:spLocks noGrp="1"/>
          </p:cNvSpPr>
          <p:nvPr>
            <p:ph type="ctrTitle" hasCustomPrompt="1"/>
          </p:nvPr>
        </p:nvSpPr>
        <p:spPr>
          <a:xfrm>
            <a:off x="5033473" y="1238870"/>
            <a:ext cx="6633920" cy="2240281"/>
          </a:xfrm>
          <a:prstGeom prst="rect">
            <a:avLst/>
          </a:prstGeom>
        </p:spPr>
        <p:txBody>
          <a:bodyPr anchor="b">
            <a:normAutofit/>
          </a:bodyPr>
          <a:lstStyle>
            <a:lvl1pPr algn="r">
              <a:defRPr sz="7200" b="1">
                <a:solidFill>
                  <a:schemeClr val="bg1"/>
                </a:solidFill>
                <a:latin typeface="Montserrat" panose="00000500000000000000" pitchFamily="50" charset="0"/>
              </a:defRPr>
            </a:lvl1pPr>
          </a:lstStyle>
          <a:p>
            <a:r>
              <a:rPr lang="en-US" dirty="0"/>
              <a:t>Thank you</a:t>
            </a:r>
          </a:p>
        </p:txBody>
      </p:sp>
    </p:spTree>
    <p:extLst>
      <p:ext uri="{BB962C8B-B14F-4D97-AF65-F5344CB8AC3E}">
        <p14:creationId xmlns:p14="http://schemas.microsoft.com/office/powerpoint/2010/main" val="127387804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_White_1">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041AAAA-31C1-414B-BFE7-1D15513B6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2" name="Graphic 31">
            <a:extLst>
              <a:ext uri="{FF2B5EF4-FFF2-40B4-BE49-F238E27FC236}">
                <a16:creationId xmlns:a16="http://schemas.microsoft.com/office/drawing/2014/main" id="{188FDBA8-21AD-49C3-B31A-7003878B8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dirty="0"/>
              <a:t>Proprietary and Confidential</a:t>
            </a:r>
          </a:p>
        </p:txBody>
      </p:sp>
    </p:spTree>
    <p:extLst>
      <p:ext uri="{BB962C8B-B14F-4D97-AF65-F5344CB8AC3E}">
        <p14:creationId xmlns:p14="http://schemas.microsoft.com/office/powerpoint/2010/main" val="2512949751"/>
      </p:ext>
    </p:extLst>
  </p:cSld>
  <p:clrMapOvr>
    <a:masterClrMapping/>
  </p:clrMapOvr>
  <p:extLst>
    <p:ext uri="{DCECCB84-F9BA-43D5-87BE-67443E8EF086}">
      <p15:sldGuideLst xmlns:p15="http://schemas.microsoft.com/office/powerpoint/2012/main">
        <p15:guide id="7" orient="horz" pos="43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CDEBB967-92EE-432F-A22D-9F2727F712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7" name="Graphic 26">
            <a:extLst>
              <a:ext uri="{FF2B5EF4-FFF2-40B4-BE49-F238E27FC236}">
                <a16:creationId xmlns:a16="http://schemas.microsoft.com/office/drawing/2014/main" id="{50B6771E-D433-4994-BA19-AE9E3A2936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endParaRPr lang="en-US" dirty="0"/>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384015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_Dar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BB33C1B-2DC0-4538-978E-0386537E3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3" name="Graphic 2">
            <a:extLst>
              <a:ext uri="{FF2B5EF4-FFF2-40B4-BE49-F238E27FC236}">
                <a16:creationId xmlns:a16="http://schemas.microsoft.com/office/drawing/2014/main" id="{A4020A09-2140-44CB-97AC-1862F0047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4" name="Graphic 3">
            <a:extLst>
              <a:ext uri="{FF2B5EF4-FFF2-40B4-BE49-F238E27FC236}">
                <a16:creationId xmlns:a16="http://schemas.microsoft.com/office/drawing/2014/main" id="{2C844915-8D3B-44AC-AB17-0991DA67D8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5" name="Graphic 4">
            <a:extLst>
              <a:ext uri="{FF2B5EF4-FFF2-40B4-BE49-F238E27FC236}">
                <a16:creationId xmlns:a16="http://schemas.microsoft.com/office/drawing/2014/main" id="{F8D2B737-967E-4662-AC14-0967B987B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
        <p:nvSpPr>
          <p:cNvPr id="7" name="Footer Placeholder 5">
            <a:extLst>
              <a:ext uri="{FF2B5EF4-FFF2-40B4-BE49-F238E27FC236}">
                <a16:creationId xmlns:a16="http://schemas.microsoft.com/office/drawing/2014/main" id="{F9E5357A-24A3-4D5F-8F91-C6C93D2CC5DC}"/>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9" name="Slide Number Placeholder 6">
            <a:extLst>
              <a:ext uri="{FF2B5EF4-FFF2-40B4-BE49-F238E27FC236}">
                <a16:creationId xmlns:a16="http://schemas.microsoft.com/office/drawing/2014/main" id="{77DFB139-A35D-4DF9-B5AA-F564804045DD}"/>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mtClean="0"/>
              <a:pPr/>
              <a:t>‹#›</a:t>
            </a:fld>
            <a:r>
              <a:rPr lang="en-US"/>
              <a:t> </a:t>
            </a:r>
            <a:endParaRPr lang="en-US" dirty="0"/>
          </a:p>
        </p:txBody>
      </p:sp>
    </p:spTree>
    <p:extLst>
      <p:ext uri="{BB962C8B-B14F-4D97-AF65-F5344CB8AC3E}">
        <p14:creationId xmlns:p14="http://schemas.microsoft.com/office/powerpoint/2010/main" val="323494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3" name="Footer Placeholder 5">
            <a:extLst>
              <a:ext uri="{FF2B5EF4-FFF2-40B4-BE49-F238E27FC236}">
                <a16:creationId xmlns:a16="http://schemas.microsoft.com/office/drawing/2014/main" id="{064A154C-4517-42AE-9C71-B83A47C64B6A}"/>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pic>
        <p:nvPicPr>
          <p:cNvPr id="4" name="Graphic 3">
            <a:extLst>
              <a:ext uri="{FF2B5EF4-FFF2-40B4-BE49-F238E27FC236}">
                <a16:creationId xmlns:a16="http://schemas.microsoft.com/office/drawing/2014/main" id="{A49618D9-E347-406B-8478-2C149D214D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5" name="Slide Number Placeholder 6">
            <a:extLst>
              <a:ext uri="{FF2B5EF4-FFF2-40B4-BE49-F238E27FC236}">
                <a16:creationId xmlns:a16="http://schemas.microsoft.com/office/drawing/2014/main" id="{642F62DD-69EF-42E2-B5C6-0B0D49F6DAA6}"/>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2420068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dirty="0"/>
              <a:t>SECTION TITLE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hasCustomPrompt="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8" name="Graphic 7">
            <a:extLst>
              <a:ext uri="{FF2B5EF4-FFF2-40B4-BE49-F238E27FC236}">
                <a16:creationId xmlns:a16="http://schemas.microsoft.com/office/drawing/2014/main" id="{FF12B139-865B-4F57-92B8-2FE52EEEE5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6812281"/>
            <a:ext cx="12192000" cy="45719"/>
          </a:xfrm>
          <a:prstGeom prst="rect">
            <a:avLst/>
          </a:prstGeom>
        </p:spPr>
      </p:pic>
      <p:sp>
        <p:nvSpPr>
          <p:cNvPr id="12" name="Footer Placeholder 5">
            <a:extLst>
              <a:ext uri="{FF2B5EF4-FFF2-40B4-BE49-F238E27FC236}">
                <a16:creationId xmlns:a16="http://schemas.microsoft.com/office/drawing/2014/main" id="{864C1600-844A-42BA-8604-628A151F0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13" name="Slide Number Placeholder 6">
            <a:extLst>
              <a:ext uri="{FF2B5EF4-FFF2-40B4-BE49-F238E27FC236}">
                <a16:creationId xmlns:a16="http://schemas.microsoft.com/office/drawing/2014/main" id="{17CDAC6B-A1DE-4F14-837C-A42B877A3DE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14" name="Graphic 13">
            <a:extLst>
              <a:ext uri="{FF2B5EF4-FFF2-40B4-BE49-F238E27FC236}">
                <a16:creationId xmlns:a16="http://schemas.microsoft.com/office/drawing/2014/main" id="{70AC18BE-F01E-490D-AF5A-E62CB4BA5E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10520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ransition 1">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D568ACC4-58D2-4452-9C1F-745903380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8" name="Graphic 7">
            <a:extLst>
              <a:ext uri="{FF2B5EF4-FFF2-40B4-BE49-F238E27FC236}">
                <a16:creationId xmlns:a16="http://schemas.microsoft.com/office/drawing/2014/main" id="{77261B3F-B465-4130-AD2B-CE984FA163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3" name="Oval 2">
            <a:extLst>
              <a:ext uri="{FF2B5EF4-FFF2-40B4-BE49-F238E27FC236}">
                <a16:creationId xmlns:a16="http://schemas.microsoft.com/office/drawing/2014/main" id="{D6DF26B1-3389-45D4-B26A-2BF4FD8DE26C}"/>
              </a:ext>
            </a:extLst>
          </p:cNvPr>
          <p:cNvSpPr/>
          <p:nvPr/>
        </p:nvSpPr>
        <p:spPr>
          <a:xfrm>
            <a:off x="608135" y="1690030"/>
            <a:ext cx="2981325" cy="2981325"/>
          </a:xfrm>
          <a:prstGeom prst="ellipse">
            <a:avLst/>
          </a:prstGeom>
          <a:solidFill>
            <a:srgbClr val="F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755A-70F2-49A7-9924-E513F53B2D67}"/>
              </a:ext>
            </a:extLst>
          </p:cNvPr>
          <p:cNvSpPr>
            <a:spLocks noGrp="1"/>
          </p:cNvSpPr>
          <p:nvPr>
            <p:ph type="title" hasCustomPrompt="1"/>
          </p:nvPr>
        </p:nvSpPr>
        <p:spPr>
          <a:xfrm>
            <a:off x="2250831" y="2584585"/>
            <a:ext cx="8591550" cy="1325563"/>
          </a:xfrm>
          <a:prstGeom prst="rect">
            <a:avLst/>
          </a:prstGeom>
        </p:spPr>
        <p:txBody>
          <a:bodyPr/>
          <a:lstStyle>
            <a:lvl1pPr>
              <a:defRPr>
                <a:solidFill>
                  <a:schemeClr val="bg1"/>
                </a:solidFill>
                <a:latin typeface="+mn-lt"/>
              </a:defRPr>
            </a:lvl1pPr>
          </a:lstStyle>
          <a:p>
            <a:r>
              <a:rPr lang="en-US" dirty="0"/>
              <a:t>TRANSTITION TITLE 1</a:t>
            </a:r>
          </a:p>
        </p:txBody>
      </p:sp>
      <p:pic>
        <p:nvPicPr>
          <p:cNvPr id="11" name="Graphic 10">
            <a:extLst>
              <a:ext uri="{FF2B5EF4-FFF2-40B4-BE49-F238E27FC236}">
                <a16:creationId xmlns:a16="http://schemas.microsoft.com/office/drawing/2014/main" id="{CD0A5BC7-F935-4FB4-A4B8-D25177EE0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17" name="Footer Placeholder 5">
            <a:extLst>
              <a:ext uri="{FF2B5EF4-FFF2-40B4-BE49-F238E27FC236}">
                <a16:creationId xmlns:a16="http://schemas.microsoft.com/office/drawing/2014/main" id="{3425F269-2C2E-4EED-B2F5-01819FB36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10" name="Slide Number Placeholder 6">
            <a:extLst>
              <a:ext uri="{FF2B5EF4-FFF2-40B4-BE49-F238E27FC236}">
                <a16:creationId xmlns:a16="http://schemas.microsoft.com/office/drawing/2014/main" id="{8CB3396C-0205-4980-9C9D-8313E33E5031}"/>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12" name="Graphic 11">
            <a:extLst>
              <a:ext uri="{FF2B5EF4-FFF2-40B4-BE49-F238E27FC236}">
                <a16:creationId xmlns:a16="http://schemas.microsoft.com/office/drawing/2014/main" id="{9733309F-5945-43F7-819D-6ECE6BAA5C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120530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ansition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BFAE6C83-11BF-4891-BCE0-E305D74E4B4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922"/>
          <a:stretch/>
        </p:blipFill>
        <p:spPr>
          <a:xfrm>
            <a:off x="0" y="-19097"/>
            <a:ext cx="12200313" cy="6877097"/>
          </a:xfrm>
          <a:prstGeom prst="rect">
            <a:avLst/>
          </a:prstGeom>
        </p:spPr>
      </p:pic>
      <p:sp>
        <p:nvSpPr>
          <p:cNvPr id="21" name="Title 1">
            <a:extLst>
              <a:ext uri="{FF2B5EF4-FFF2-40B4-BE49-F238E27FC236}">
                <a16:creationId xmlns:a16="http://schemas.microsoft.com/office/drawing/2014/main" id="{EFC8795C-7511-44EE-9227-79FE1B419BA3}"/>
              </a:ext>
            </a:extLst>
          </p:cNvPr>
          <p:cNvSpPr>
            <a:spLocks noGrp="1"/>
          </p:cNvSpPr>
          <p:nvPr>
            <p:ph type="title" hasCustomPrompt="1"/>
          </p:nvPr>
        </p:nvSpPr>
        <p:spPr>
          <a:xfrm>
            <a:off x="1485900" y="3429000"/>
            <a:ext cx="9867900" cy="1325563"/>
          </a:xfrm>
          <a:prstGeom prst="rect">
            <a:avLst/>
          </a:prstGeom>
        </p:spPr>
        <p:txBody>
          <a:bodyPr/>
          <a:lstStyle>
            <a:lvl1pPr>
              <a:defRPr>
                <a:solidFill>
                  <a:schemeClr val="bg1"/>
                </a:solidFill>
                <a:latin typeface="Montserrat" panose="00000500000000000000"/>
              </a:defRPr>
            </a:lvl1pPr>
          </a:lstStyle>
          <a:p>
            <a:r>
              <a:rPr lang="en-US" dirty="0"/>
              <a:t>TRANSTITION SLIDE</a:t>
            </a:r>
          </a:p>
        </p:txBody>
      </p:sp>
      <p:pic>
        <p:nvPicPr>
          <p:cNvPr id="22" name="Graphic 21">
            <a:extLst>
              <a:ext uri="{FF2B5EF4-FFF2-40B4-BE49-F238E27FC236}">
                <a16:creationId xmlns:a16="http://schemas.microsoft.com/office/drawing/2014/main" id="{754A24C4-F646-4C9F-98F6-14F78C1B9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23" name="Graphic 22">
            <a:extLst>
              <a:ext uri="{FF2B5EF4-FFF2-40B4-BE49-F238E27FC236}">
                <a16:creationId xmlns:a16="http://schemas.microsoft.com/office/drawing/2014/main" id="{5FA786B9-A740-497F-A71E-EE20B55F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5" name="Footer Placeholder 5">
            <a:extLst>
              <a:ext uri="{FF2B5EF4-FFF2-40B4-BE49-F238E27FC236}">
                <a16:creationId xmlns:a16="http://schemas.microsoft.com/office/drawing/2014/main" id="{6160426A-393A-4651-BBE7-64A7787F9A89}"/>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26" name="Slide Number Placeholder 6">
            <a:extLst>
              <a:ext uri="{FF2B5EF4-FFF2-40B4-BE49-F238E27FC236}">
                <a16:creationId xmlns:a16="http://schemas.microsoft.com/office/drawing/2014/main" id="{3A7323EB-60CC-4F26-B0F7-875253D83BA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9" name="Graphic 8">
            <a:extLst>
              <a:ext uri="{FF2B5EF4-FFF2-40B4-BE49-F238E27FC236}">
                <a16:creationId xmlns:a16="http://schemas.microsoft.com/office/drawing/2014/main" id="{B9D71593-1DE1-4A26-8729-9DD37C0669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81197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323C2-9C0B-4A12-9629-C5581FDAE68C}"/>
              </a:ext>
            </a:extLst>
          </p:cNvPr>
          <p:cNvSpPr>
            <a:spLocks noGrp="1"/>
          </p:cNvSpPr>
          <p:nvPr>
            <p:ph type="title"/>
          </p:nvPr>
        </p:nvSpPr>
        <p:spPr>
          <a:xfrm>
            <a:off x="479425" y="96598"/>
            <a:ext cx="11233150" cy="8695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1AE96B4-C4C3-4A1E-981F-CB9ACF41DA90}"/>
              </a:ext>
            </a:extLst>
          </p:cNvPr>
          <p:cNvSpPr>
            <a:spLocks noGrp="1"/>
          </p:cNvSpPr>
          <p:nvPr>
            <p:ph type="sldNum" sz="quarter" idx="4"/>
          </p:nvPr>
        </p:nvSpPr>
        <p:spPr>
          <a:xfrm>
            <a:off x="5692391" y="6384867"/>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
        <p:nvSpPr>
          <p:cNvPr id="3" name="Text Placeholder 2">
            <a:extLst>
              <a:ext uri="{FF2B5EF4-FFF2-40B4-BE49-F238E27FC236}">
                <a16:creationId xmlns:a16="http://schemas.microsoft.com/office/drawing/2014/main" id="{1284A600-0263-483D-B8AF-73ED62F4C515}"/>
              </a:ext>
            </a:extLst>
          </p:cNvPr>
          <p:cNvSpPr>
            <a:spLocks noGrp="1"/>
          </p:cNvSpPr>
          <p:nvPr>
            <p:ph type="body" idx="1"/>
          </p:nvPr>
        </p:nvSpPr>
        <p:spPr>
          <a:xfrm>
            <a:off x="479425" y="1412875"/>
            <a:ext cx="11233150" cy="478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DAC73A46-9FE8-476F-A46C-CB676E8CB6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816" y="6543923"/>
            <a:ext cx="1964504" cy="230731"/>
          </a:xfrm>
          <a:prstGeom prst="rect">
            <a:avLst/>
          </a:prstGeom>
        </p:spPr>
      </p:pic>
      <p:sp>
        <p:nvSpPr>
          <p:cNvPr id="9" name="Footer Placeholder 5">
            <a:extLst>
              <a:ext uri="{FF2B5EF4-FFF2-40B4-BE49-F238E27FC236}">
                <a16:creationId xmlns:a16="http://schemas.microsoft.com/office/drawing/2014/main" id="{A5099783-041D-4ACB-BF5E-922AFDC7593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Tree>
    <p:extLst>
      <p:ext uri="{BB962C8B-B14F-4D97-AF65-F5344CB8AC3E}">
        <p14:creationId xmlns:p14="http://schemas.microsoft.com/office/powerpoint/2010/main" val="60099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4" r:id="rId4"/>
    <p:sldLayoutId id="2147483669" r:id="rId5"/>
    <p:sldLayoutId id="2147483673" r:id="rId6"/>
    <p:sldLayoutId id="2147483675" r:id="rId7"/>
    <p:sldLayoutId id="2147483663" r:id="rId8"/>
    <p:sldLayoutId id="2147483670" r:id="rId9"/>
    <p:sldLayoutId id="2147483672" r:id="rId10"/>
  </p:sldLayoutIdLst>
  <p:hf hdr="0" dt="0"/>
  <p:txStyles>
    <p:titleStyle>
      <a:lvl1pPr algn="l" defTabSz="914400" rtl="0" eaLnBrk="1" latinLnBrk="0" hangingPunct="1">
        <a:lnSpc>
          <a:spcPct val="90000"/>
        </a:lnSpc>
        <a:spcBef>
          <a:spcPct val="0"/>
        </a:spcBef>
        <a:buNone/>
        <a:defRPr lang="en-US" sz="2800" b="1" kern="1200" cap="all" baseline="0" dirty="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orient="horz" pos="890">
          <p15:clr>
            <a:srgbClr val="F26B43"/>
          </p15:clr>
        </p15:guide>
        <p15:guide id="3" pos="302">
          <p15:clr>
            <a:srgbClr val="F26B43"/>
          </p15:clr>
        </p15:guide>
        <p15:guide id="4" pos="73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1/28/2020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r>
              <a:rPr lang="en-US"/>
              <a:t>Proprietary and Confidential</a:t>
            </a:r>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2D3513F-7002-43DC-924B-BBE24319AA27}" type="slidenum">
              <a:rPr lang="en-IN" smtClean="0"/>
              <a:pPr/>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98646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Lst>
  <p:hf hd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7.png"/><Relationship Id="rId2" Type="http://schemas.openxmlformats.org/officeDocument/2006/relationships/diagramData" Target="../diagrams/data8.xml"/><Relationship Id="rId1" Type="http://schemas.openxmlformats.org/officeDocument/2006/relationships/slideLayout" Target="../slideLayouts/slideLayout2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3.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g"/><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png"/><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4.png"/><Relationship Id="rId2" Type="http://schemas.openxmlformats.org/officeDocument/2006/relationships/diagramData" Target="../diagrams/data3.xml"/><Relationship Id="rId1" Type="http://schemas.openxmlformats.org/officeDocument/2006/relationships/slideLayout" Target="../slideLayouts/slideLayout2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4.xml"/><Relationship Id="rId7" Type="http://schemas.openxmlformats.org/officeDocument/2006/relationships/image" Target="../media/image41.png"/><Relationship Id="rId2" Type="http://schemas.openxmlformats.org/officeDocument/2006/relationships/diagramData" Target="../diagrams/data4.xml"/><Relationship Id="rId1" Type="http://schemas.openxmlformats.org/officeDocument/2006/relationships/slideLayout" Target="../slideLayouts/slideLayout2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5.png"/><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4973-F180-4F87-8A80-70EA3DEF0882}"/>
              </a:ext>
            </a:extLst>
          </p:cNvPr>
          <p:cNvSpPr>
            <a:spLocks noGrp="1"/>
          </p:cNvSpPr>
          <p:nvPr>
            <p:ph type="ctrTitle"/>
          </p:nvPr>
        </p:nvSpPr>
        <p:spPr/>
        <p:txBody>
          <a:bodyPr/>
          <a:lstStyle/>
          <a:p>
            <a:r>
              <a:rPr lang="en-US" dirty="0"/>
              <a:t>Artificial Neural Network</a:t>
            </a:r>
            <a:endParaRPr lang="en-IN" dirty="0"/>
          </a:p>
        </p:txBody>
      </p:sp>
    </p:spTree>
    <p:extLst>
      <p:ext uri="{BB962C8B-B14F-4D97-AF65-F5344CB8AC3E}">
        <p14:creationId xmlns:p14="http://schemas.microsoft.com/office/powerpoint/2010/main" val="278408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9C76-E81B-4124-BEB7-91B747A2DDB6}"/>
              </a:ext>
            </a:extLst>
          </p:cNvPr>
          <p:cNvSpPr>
            <a:spLocks noGrp="1"/>
          </p:cNvSpPr>
          <p:nvPr>
            <p:ph type="title"/>
          </p:nvPr>
        </p:nvSpPr>
        <p:spPr>
          <a:prstGeom prst="rect">
            <a:avLst/>
          </a:prstGeom>
        </p:spPr>
        <p:txBody>
          <a:bodyPr anchor="b">
            <a:normAutofit/>
          </a:bodyPr>
          <a:lstStyle/>
          <a:p>
            <a:r>
              <a:rPr lang="en-IN" dirty="0"/>
              <a:t>Training a Model</a:t>
            </a:r>
          </a:p>
        </p:txBody>
      </p:sp>
      <p:graphicFrame>
        <p:nvGraphicFramePr>
          <p:cNvPr id="7" name="Content Placeholder 2">
            <a:extLst>
              <a:ext uri="{FF2B5EF4-FFF2-40B4-BE49-F238E27FC236}">
                <a16:creationId xmlns:a16="http://schemas.microsoft.com/office/drawing/2014/main" id="{98B80981-87FF-4BF1-815D-6D51206A207E}"/>
              </a:ext>
            </a:extLst>
          </p:cNvPr>
          <p:cNvGraphicFramePr>
            <a:graphicFrameLocks noGrp="1"/>
          </p:cNvGraphicFramePr>
          <p:nvPr>
            <p:ph idx="1"/>
            <p:extLst>
              <p:ext uri="{D42A27DB-BD31-4B8C-83A1-F6EECF244321}">
                <p14:modId xmlns:p14="http://schemas.microsoft.com/office/powerpoint/2010/main" val="2445508983"/>
              </p:ext>
            </p:extLst>
          </p:nvPr>
        </p:nvGraphicFramePr>
        <p:xfrm>
          <a:off x="479425" y="1412874"/>
          <a:ext cx="6876415" cy="493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6816888-7DEB-4F2B-B7D3-D4CA582FCB30}"/>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10</a:t>
            </a:fld>
            <a:r>
              <a:rPr lang="en-US"/>
              <a:t> </a:t>
            </a:r>
          </a:p>
        </p:txBody>
      </p:sp>
      <p:sp>
        <p:nvSpPr>
          <p:cNvPr id="5" name="Footer Placeholder 4">
            <a:extLst>
              <a:ext uri="{FF2B5EF4-FFF2-40B4-BE49-F238E27FC236}">
                <a16:creationId xmlns:a16="http://schemas.microsoft.com/office/drawing/2014/main" id="{D5DF83C6-0A17-427A-81CE-450A8349E144}"/>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64604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ED5F-7E35-4F07-9B89-6972F6B50D41}"/>
              </a:ext>
            </a:extLst>
          </p:cNvPr>
          <p:cNvSpPr>
            <a:spLocks noGrp="1"/>
          </p:cNvSpPr>
          <p:nvPr>
            <p:ph type="title"/>
          </p:nvPr>
        </p:nvSpPr>
        <p:spPr>
          <a:prstGeom prst="rect">
            <a:avLst/>
          </a:prstGeom>
        </p:spPr>
        <p:txBody>
          <a:bodyPr anchor="b">
            <a:normAutofit/>
          </a:bodyPr>
          <a:lstStyle/>
          <a:p>
            <a:r>
              <a:rPr lang="en-IN" dirty="0"/>
              <a:t>Forward Propagation</a:t>
            </a:r>
          </a:p>
        </p:txBody>
      </p:sp>
      <p:graphicFrame>
        <p:nvGraphicFramePr>
          <p:cNvPr id="8" name="Content Placeholder 2">
            <a:extLst>
              <a:ext uri="{FF2B5EF4-FFF2-40B4-BE49-F238E27FC236}">
                <a16:creationId xmlns:a16="http://schemas.microsoft.com/office/drawing/2014/main" id="{31FBCDDA-26F4-4A73-8E2D-BA7BCA0BE308}"/>
              </a:ext>
            </a:extLst>
          </p:cNvPr>
          <p:cNvGraphicFramePr>
            <a:graphicFrameLocks noGrp="1"/>
          </p:cNvGraphicFramePr>
          <p:nvPr>
            <p:ph idx="1"/>
            <p:extLst>
              <p:ext uri="{D42A27DB-BD31-4B8C-83A1-F6EECF244321}">
                <p14:modId xmlns:p14="http://schemas.microsoft.com/office/powerpoint/2010/main" val="1798431530"/>
              </p:ext>
            </p:extLst>
          </p:nvPr>
        </p:nvGraphicFramePr>
        <p:xfrm>
          <a:off x="479425" y="1412874"/>
          <a:ext cx="11417935" cy="2823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8312795-AD90-4622-9CE2-30AAA4098EEE}"/>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11</a:t>
            </a:fld>
            <a:r>
              <a:rPr lang="en-US"/>
              <a:t> </a:t>
            </a:r>
          </a:p>
        </p:txBody>
      </p:sp>
      <p:sp>
        <p:nvSpPr>
          <p:cNvPr id="5" name="Footer Placeholder 4">
            <a:extLst>
              <a:ext uri="{FF2B5EF4-FFF2-40B4-BE49-F238E27FC236}">
                <a16:creationId xmlns:a16="http://schemas.microsoft.com/office/drawing/2014/main" id="{A9942D59-766D-428C-B6F4-7E79F6EEC18B}"/>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pic>
        <p:nvPicPr>
          <p:cNvPr id="6148" name="Picture 4">
            <a:extLst>
              <a:ext uri="{FF2B5EF4-FFF2-40B4-BE49-F238E27FC236}">
                <a16:creationId xmlns:a16="http://schemas.microsoft.com/office/drawing/2014/main" id="{AF9DD639-1C6D-4F44-9C80-454FCE39F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5217" y="4437153"/>
            <a:ext cx="10048240" cy="174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07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31A-3B4D-4F38-91F4-AB099A8A8706}"/>
              </a:ext>
            </a:extLst>
          </p:cNvPr>
          <p:cNvSpPr>
            <a:spLocks noGrp="1"/>
          </p:cNvSpPr>
          <p:nvPr>
            <p:ph type="title"/>
          </p:nvPr>
        </p:nvSpPr>
        <p:spPr>
          <a:prstGeom prst="rect">
            <a:avLst/>
          </a:prstGeom>
        </p:spPr>
        <p:txBody>
          <a:bodyPr anchor="b">
            <a:normAutofit/>
          </a:bodyPr>
          <a:lstStyle/>
          <a:p>
            <a:r>
              <a:rPr lang="en-IN" dirty="0"/>
              <a:t>Backward Propagation</a:t>
            </a:r>
          </a:p>
        </p:txBody>
      </p:sp>
      <p:sp>
        <p:nvSpPr>
          <p:cNvPr id="3" name="Content Placeholder 2">
            <a:extLst>
              <a:ext uri="{FF2B5EF4-FFF2-40B4-BE49-F238E27FC236}">
                <a16:creationId xmlns:a16="http://schemas.microsoft.com/office/drawing/2014/main" id="{9F10BB6A-6643-43C3-A878-02113CE49059}"/>
              </a:ext>
            </a:extLst>
          </p:cNvPr>
          <p:cNvSpPr>
            <a:spLocks noGrp="1"/>
          </p:cNvSpPr>
          <p:nvPr>
            <p:ph idx="1"/>
          </p:nvPr>
        </p:nvSpPr>
        <p:spPr>
          <a:prstGeom prst="rect">
            <a:avLst/>
          </a:prstGeom>
        </p:spPr>
        <p:txBody>
          <a:bodyPr>
            <a:normAutofit/>
          </a:bodyPr>
          <a:lstStyle/>
          <a:p>
            <a:r>
              <a:rPr lang="en-IN" dirty="0"/>
              <a:t>We previously saw how the gradient descent algorithm allows us to find the minimum of the cost function. Back propagation is the process of calculating the partial derivatives from the loss function back to the inputs, thereby updating the values of </a:t>
            </a:r>
            <a:r>
              <a:rPr lang="en-IN" i="1" dirty="0"/>
              <a:t>w</a:t>
            </a:r>
            <a:r>
              <a:rPr lang="en-IN" dirty="0"/>
              <a:t> and </a:t>
            </a:r>
            <a:r>
              <a:rPr lang="en-IN" i="1" dirty="0"/>
              <a:t>b</a:t>
            </a:r>
            <a:r>
              <a:rPr lang="en-IN" dirty="0"/>
              <a:t> that lead us to the minimum.</a:t>
            </a:r>
          </a:p>
          <a:p>
            <a:endParaRPr lang="en-IN" dirty="0"/>
          </a:p>
          <a:p>
            <a:r>
              <a:rPr lang="en-IN" dirty="0"/>
              <a:t>A: Activation Function</a:t>
            </a:r>
          </a:p>
        </p:txBody>
      </p:sp>
      <p:sp>
        <p:nvSpPr>
          <p:cNvPr id="5" name="Footer Placeholder 4">
            <a:extLst>
              <a:ext uri="{FF2B5EF4-FFF2-40B4-BE49-F238E27FC236}">
                <a16:creationId xmlns:a16="http://schemas.microsoft.com/office/drawing/2014/main" id="{FBA52C2F-D699-4688-B62D-99D2D5B2A9AF}"/>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4" name="Slide Number Placeholder 3">
            <a:extLst>
              <a:ext uri="{FF2B5EF4-FFF2-40B4-BE49-F238E27FC236}">
                <a16:creationId xmlns:a16="http://schemas.microsoft.com/office/drawing/2014/main" id="{A5F1365D-4C32-412E-9D23-6E3FA01C264E}"/>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12</a:t>
            </a:fld>
            <a:r>
              <a:rPr lang="en-US"/>
              <a:t> </a:t>
            </a:r>
          </a:p>
        </p:txBody>
      </p:sp>
      <p:pic>
        <p:nvPicPr>
          <p:cNvPr id="8194" name="Picture 2">
            <a:extLst>
              <a:ext uri="{FF2B5EF4-FFF2-40B4-BE49-F238E27FC236}">
                <a16:creationId xmlns:a16="http://schemas.microsoft.com/office/drawing/2014/main" id="{8EF3084E-92E7-4A67-84BE-1370DC471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4275602"/>
            <a:ext cx="9636368" cy="174927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neural network backward propagation">
            <a:extLst>
              <a:ext uri="{FF2B5EF4-FFF2-40B4-BE49-F238E27FC236}">
                <a16:creationId xmlns:a16="http://schemas.microsoft.com/office/drawing/2014/main" id="{04881204-699A-4951-BBC7-B9AA5E036E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9000" detail="10"/>
                    </a14:imgEffect>
                  </a14:imgLayer>
                </a14:imgProps>
              </a:ext>
              <a:ext uri="{28A0092B-C50C-407E-A947-70E740481C1C}">
                <a14:useLocalDpi xmlns:a14="http://schemas.microsoft.com/office/drawing/2010/main" val="0"/>
              </a:ext>
            </a:extLst>
          </a:blip>
          <a:srcRect/>
          <a:stretch>
            <a:fillRect/>
          </a:stretch>
        </p:blipFill>
        <p:spPr bwMode="auto">
          <a:xfrm>
            <a:off x="6890070" y="669628"/>
            <a:ext cx="4905550" cy="2759372"/>
          </a:xfrm>
          <a:prstGeom prst="rect">
            <a:avLst/>
          </a:prstGeom>
          <a:gradFill>
            <a:gsLst>
              <a:gs pos="8000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38157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8519-65EA-4DD9-8B03-7F33C26DD0B1}"/>
              </a:ext>
            </a:extLst>
          </p:cNvPr>
          <p:cNvSpPr>
            <a:spLocks noGrp="1"/>
          </p:cNvSpPr>
          <p:nvPr>
            <p:ph type="title"/>
          </p:nvPr>
        </p:nvSpPr>
        <p:spPr>
          <a:prstGeom prst="rect">
            <a:avLst/>
          </a:prstGeom>
        </p:spPr>
        <p:txBody>
          <a:bodyPr anchor="b">
            <a:normAutofit/>
          </a:bodyPr>
          <a:lstStyle/>
          <a:p>
            <a:r>
              <a:rPr lang="en-IN" dirty="0"/>
              <a:t>Prediction</a:t>
            </a:r>
          </a:p>
        </p:txBody>
      </p:sp>
      <p:graphicFrame>
        <p:nvGraphicFramePr>
          <p:cNvPr id="8" name="Content Placeholder 2">
            <a:extLst>
              <a:ext uri="{FF2B5EF4-FFF2-40B4-BE49-F238E27FC236}">
                <a16:creationId xmlns:a16="http://schemas.microsoft.com/office/drawing/2014/main" id="{9F073D51-0558-4D7A-9213-9E907EAF2F2F}"/>
              </a:ext>
            </a:extLst>
          </p:cNvPr>
          <p:cNvGraphicFramePr>
            <a:graphicFrameLocks noGrp="1"/>
          </p:cNvGraphicFramePr>
          <p:nvPr>
            <p:ph idx="1"/>
            <p:extLst>
              <p:ext uri="{D42A27DB-BD31-4B8C-83A1-F6EECF244321}">
                <p14:modId xmlns:p14="http://schemas.microsoft.com/office/powerpoint/2010/main" val="786230625"/>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68654DA-CBAF-4AAF-B5A8-6EFEC3BE45E0}"/>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13</a:t>
            </a:fld>
            <a:r>
              <a:rPr lang="en-US"/>
              <a:t> </a:t>
            </a:r>
          </a:p>
        </p:txBody>
      </p:sp>
      <p:sp>
        <p:nvSpPr>
          <p:cNvPr id="4" name="Footer Placeholder 3">
            <a:extLst>
              <a:ext uri="{FF2B5EF4-FFF2-40B4-BE49-F238E27FC236}">
                <a16:creationId xmlns:a16="http://schemas.microsoft.com/office/drawing/2014/main" id="{3994ABC8-5A44-4781-911A-B0A6049B852D}"/>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86827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1C58-230D-490F-B218-92C01812D88D}"/>
              </a:ext>
            </a:extLst>
          </p:cNvPr>
          <p:cNvSpPr>
            <a:spLocks noGrp="1"/>
          </p:cNvSpPr>
          <p:nvPr>
            <p:ph type="title"/>
          </p:nvPr>
        </p:nvSpPr>
        <p:spPr/>
        <p:txBody>
          <a:bodyPr>
            <a:normAutofit fontScale="90000"/>
          </a:bodyPr>
          <a:lstStyle/>
          <a:p>
            <a:r>
              <a:rPr lang="en-IN" b="0" dirty="0"/>
              <a:t>The figure below summarizes the iterative process through which the machine learns:</a:t>
            </a:r>
            <a:endParaRPr lang="en-IN" dirty="0"/>
          </a:p>
        </p:txBody>
      </p:sp>
      <p:sp>
        <p:nvSpPr>
          <p:cNvPr id="4" name="Slide Number Placeholder 3">
            <a:extLst>
              <a:ext uri="{FF2B5EF4-FFF2-40B4-BE49-F238E27FC236}">
                <a16:creationId xmlns:a16="http://schemas.microsoft.com/office/drawing/2014/main" id="{8C10192B-77DE-4249-B0CB-F56EDD217CCD}"/>
              </a:ext>
            </a:extLst>
          </p:cNvPr>
          <p:cNvSpPr>
            <a:spLocks noGrp="1"/>
          </p:cNvSpPr>
          <p:nvPr>
            <p:ph type="sldNum" sz="quarter" idx="4"/>
          </p:nvPr>
        </p:nvSpPr>
        <p:spPr/>
        <p:txBody>
          <a:bodyPr/>
          <a:lstStyle/>
          <a:p>
            <a:fld id="{3DD8A316-1690-4C62-9DF0-0D0BBB2020CF}" type="slidenum">
              <a:rPr lang="en-US" sz="900" smtClean="0"/>
              <a:pPr/>
              <a:t>14</a:t>
            </a:fld>
            <a:r>
              <a:rPr lang="en-US"/>
              <a:t> </a:t>
            </a:r>
            <a:endParaRPr lang="en-US" dirty="0"/>
          </a:p>
        </p:txBody>
      </p:sp>
      <p:sp>
        <p:nvSpPr>
          <p:cNvPr id="5" name="Footer Placeholder 4">
            <a:extLst>
              <a:ext uri="{FF2B5EF4-FFF2-40B4-BE49-F238E27FC236}">
                <a16:creationId xmlns:a16="http://schemas.microsoft.com/office/drawing/2014/main" id="{CEE3352D-8019-4F37-9474-12028E1A79A8}"/>
              </a:ext>
            </a:extLst>
          </p:cNvPr>
          <p:cNvSpPr>
            <a:spLocks noGrp="1"/>
          </p:cNvSpPr>
          <p:nvPr>
            <p:ph type="ftr" sz="quarter" idx="3"/>
          </p:nvPr>
        </p:nvSpPr>
        <p:spPr/>
        <p:txBody>
          <a:bodyPr/>
          <a:lstStyle/>
          <a:p>
            <a:r>
              <a:rPr lang="en-US"/>
              <a:t>Proprietary and Confidential</a:t>
            </a:r>
            <a:endParaRPr lang="en-US" dirty="0"/>
          </a:p>
        </p:txBody>
      </p:sp>
      <p:pic>
        <p:nvPicPr>
          <p:cNvPr id="9218" name="Picture 2">
            <a:extLst>
              <a:ext uri="{FF2B5EF4-FFF2-40B4-BE49-F238E27FC236}">
                <a16:creationId xmlns:a16="http://schemas.microsoft.com/office/drawing/2014/main" id="{622EAC07-C672-4958-B603-C4D1DCD16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276" y="1574001"/>
            <a:ext cx="7263448" cy="4334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83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0F5D87B-3C0C-4D2A-923E-EDE385B097EA}"/>
              </a:ext>
            </a:extLst>
          </p:cNvPr>
          <p:cNvSpPr>
            <a:spLocks noGrp="1"/>
          </p:cNvSpPr>
          <p:nvPr>
            <p:ph type="ftr" sz="quarter" idx="3"/>
          </p:nvPr>
        </p:nvSpPr>
        <p:spPr/>
        <p:txBody>
          <a:bodyPr/>
          <a:lstStyle/>
          <a:p>
            <a:r>
              <a:rPr lang="en-US"/>
              <a:t>Proprietary and Confidential</a:t>
            </a:r>
            <a:endParaRPr lang="en-US" dirty="0"/>
          </a:p>
        </p:txBody>
      </p:sp>
      <p:sp>
        <p:nvSpPr>
          <p:cNvPr id="5" name="Slide Number Placeholder 4">
            <a:extLst>
              <a:ext uri="{FF2B5EF4-FFF2-40B4-BE49-F238E27FC236}">
                <a16:creationId xmlns:a16="http://schemas.microsoft.com/office/drawing/2014/main" id="{3949A19C-213D-43D8-AC67-0AD4C2C7B07A}"/>
              </a:ext>
            </a:extLst>
          </p:cNvPr>
          <p:cNvSpPr>
            <a:spLocks noGrp="1"/>
          </p:cNvSpPr>
          <p:nvPr>
            <p:ph type="sldNum" sz="quarter" idx="4"/>
          </p:nvPr>
        </p:nvSpPr>
        <p:spPr/>
        <p:txBody>
          <a:bodyPr/>
          <a:lstStyle/>
          <a:p>
            <a:fld id="{3DD8A316-1690-4C62-9DF0-0D0BBB2020CF}" type="slidenum">
              <a:rPr lang="en-US" smtClean="0"/>
              <a:pPr/>
              <a:t>15</a:t>
            </a:fld>
            <a:r>
              <a:rPr lang="en-US"/>
              <a:t> </a:t>
            </a:r>
            <a:endParaRPr lang="en-US" dirty="0"/>
          </a:p>
        </p:txBody>
      </p:sp>
      <p:pic>
        <p:nvPicPr>
          <p:cNvPr id="8" name="Picture 7">
            <a:extLst>
              <a:ext uri="{FF2B5EF4-FFF2-40B4-BE49-F238E27FC236}">
                <a16:creationId xmlns:a16="http://schemas.microsoft.com/office/drawing/2014/main" id="{A8F3B397-9348-4DF0-BE1B-CCF6E3C8B079}"/>
              </a:ext>
            </a:extLst>
          </p:cNvPr>
          <p:cNvPicPr>
            <a:picLocks noChangeAspect="1"/>
          </p:cNvPicPr>
          <p:nvPr/>
        </p:nvPicPr>
        <p:blipFill>
          <a:blip r:embed="rId2"/>
          <a:stretch>
            <a:fillRect/>
          </a:stretch>
        </p:blipFill>
        <p:spPr>
          <a:xfrm>
            <a:off x="1263967" y="1106507"/>
            <a:ext cx="9664065" cy="5218595"/>
          </a:xfrm>
          <a:prstGeom prst="rect">
            <a:avLst/>
          </a:prstGeom>
        </p:spPr>
      </p:pic>
      <p:sp>
        <p:nvSpPr>
          <p:cNvPr id="2" name="TextBox 1">
            <a:extLst>
              <a:ext uri="{FF2B5EF4-FFF2-40B4-BE49-F238E27FC236}">
                <a16:creationId xmlns:a16="http://schemas.microsoft.com/office/drawing/2014/main" id="{7A472FD8-4029-40B9-BC98-D4630D09BE7A}"/>
              </a:ext>
            </a:extLst>
          </p:cNvPr>
          <p:cNvSpPr txBox="1"/>
          <p:nvPr/>
        </p:nvSpPr>
        <p:spPr>
          <a:xfrm>
            <a:off x="375920" y="152400"/>
            <a:ext cx="11267440" cy="954107"/>
          </a:xfrm>
          <a:prstGeom prst="rect">
            <a:avLst/>
          </a:prstGeom>
          <a:noFill/>
        </p:spPr>
        <p:txBody>
          <a:bodyPr wrap="square" rtlCol="0">
            <a:spAutoFit/>
          </a:bodyPr>
          <a:lstStyle/>
          <a:p>
            <a:r>
              <a:rPr lang="en-IN" sz="2800" dirty="0"/>
              <a:t>Example of a Neural Network Architecture with Weights and Biases Mentioned</a:t>
            </a:r>
          </a:p>
        </p:txBody>
      </p:sp>
    </p:spTree>
    <p:extLst>
      <p:ext uri="{BB962C8B-B14F-4D97-AF65-F5344CB8AC3E}">
        <p14:creationId xmlns:p14="http://schemas.microsoft.com/office/powerpoint/2010/main" val="94005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2AB940-D311-448B-A7F5-2B6122A349DF}"/>
              </a:ext>
            </a:extLst>
          </p:cNvPr>
          <p:cNvSpPr>
            <a:spLocks noGrp="1"/>
          </p:cNvSpPr>
          <p:nvPr>
            <p:ph type="ctrTitle"/>
          </p:nvPr>
        </p:nvSpPr>
        <p:spPr/>
        <p:txBody>
          <a:bodyPr/>
          <a:lstStyle/>
          <a:p>
            <a:endParaRPr lang="en-IN"/>
          </a:p>
        </p:txBody>
      </p:sp>
      <p:sp>
        <p:nvSpPr>
          <p:cNvPr id="2" name="Footer Placeholder 1">
            <a:extLst>
              <a:ext uri="{FF2B5EF4-FFF2-40B4-BE49-F238E27FC236}">
                <a16:creationId xmlns:a16="http://schemas.microsoft.com/office/drawing/2014/main" id="{2D0851C4-8EAC-4E46-83E7-7ED3A9F933AF}"/>
              </a:ext>
            </a:extLst>
          </p:cNvPr>
          <p:cNvSpPr>
            <a:spLocks noGrp="1"/>
          </p:cNvSpPr>
          <p:nvPr>
            <p:ph type="ftr" sz="quarter" idx="4294967295"/>
          </p:nvPr>
        </p:nvSpPr>
        <p:spPr>
          <a:xfrm>
            <a:off x="10348913" y="6556375"/>
            <a:ext cx="1843087" cy="254000"/>
          </a:xfrm>
        </p:spPr>
        <p:txBody>
          <a:bodyPr/>
          <a:lstStyle/>
          <a:p>
            <a:r>
              <a:rPr lang="en-US"/>
              <a:t>Proprietary and Confidential</a:t>
            </a:r>
            <a:endParaRPr lang="en-US" dirty="0"/>
          </a:p>
        </p:txBody>
      </p:sp>
      <p:sp>
        <p:nvSpPr>
          <p:cNvPr id="3" name="Slide Number Placeholder 2">
            <a:extLst>
              <a:ext uri="{FF2B5EF4-FFF2-40B4-BE49-F238E27FC236}">
                <a16:creationId xmlns:a16="http://schemas.microsoft.com/office/drawing/2014/main" id="{0D5A6F4A-474D-46B6-A956-A994709F5145}"/>
              </a:ext>
            </a:extLst>
          </p:cNvPr>
          <p:cNvSpPr>
            <a:spLocks noGrp="1"/>
          </p:cNvSpPr>
          <p:nvPr>
            <p:ph type="sldNum" sz="quarter" idx="4294967295"/>
          </p:nvPr>
        </p:nvSpPr>
        <p:spPr>
          <a:xfrm>
            <a:off x="0" y="6518275"/>
            <a:ext cx="546100" cy="255588"/>
          </a:xfrm>
        </p:spPr>
        <p:txBody>
          <a:bodyPr/>
          <a:lstStyle/>
          <a:p>
            <a:fld id="{3DD8A316-1690-4C62-9DF0-0D0BBB2020CF}" type="slidenum">
              <a:rPr lang="en-US" sz="900" smtClean="0"/>
              <a:pPr/>
              <a:t>16</a:t>
            </a:fld>
            <a:r>
              <a:rPr lang="en-US"/>
              <a:t> </a:t>
            </a:r>
            <a:endParaRPr lang="en-US" dirty="0"/>
          </a:p>
        </p:txBody>
      </p:sp>
    </p:spTree>
    <p:extLst>
      <p:ext uri="{BB962C8B-B14F-4D97-AF65-F5344CB8AC3E}">
        <p14:creationId xmlns:p14="http://schemas.microsoft.com/office/powerpoint/2010/main" val="329737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3DF0E5-C7FD-480E-AA3D-3BEF6559F892}"/>
              </a:ext>
            </a:extLst>
          </p:cNvPr>
          <p:cNvSpPr>
            <a:spLocks noGrp="1"/>
          </p:cNvSpPr>
          <p:nvPr>
            <p:ph type="ftr" sz="quarter" idx="11"/>
          </p:nvPr>
        </p:nvSpPr>
        <p:spPr/>
        <p:txBody>
          <a:bodyPr/>
          <a:lstStyle/>
          <a:p>
            <a:r>
              <a:rPr lang="en-US"/>
              <a:t>Proprietary and Confidential</a:t>
            </a:r>
            <a:endParaRPr lang="en-US" dirty="0"/>
          </a:p>
        </p:txBody>
      </p:sp>
      <p:sp>
        <p:nvSpPr>
          <p:cNvPr id="5" name="Slide Number Placeholder 4">
            <a:extLst>
              <a:ext uri="{FF2B5EF4-FFF2-40B4-BE49-F238E27FC236}">
                <a16:creationId xmlns:a16="http://schemas.microsoft.com/office/drawing/2014/main" id="{A6B61F5D-5D48-4C3E-B841-BBED8ACE445D}"/>
              </a:ext>
            </a:extLst>
          </p:cNvPr>
          <p:cNvSpPr>
            <a:spLocks noGrp="1"/>
          </p:cNvSpPr>
          <p:nvPr>
            <p:ph type="sldNum" sz="quarter" idx="12"/>
          </p:nvPr>
        </p:nvSpPr>
        <p:spPr/>
        <p:txBody>
          <a:bodyPr/>
          <a:lstStyle/>
          <a:p>
            <a:fld id="{3DD8A316-1690-4C62-9DF0-0D0BBB2020CF}" type="slidenum">
              <a:rPr lang="en-US" smtClean="0"/>
              <a:pPr/>
              <a:t>2</a:t>
            </a:fld>
            <a:r>
              <a:rPr lang="en-US"/>
              <a:t> </a:t>
            </a:r>
            <a:endParaRPr lang="en-US" dirty="0"/>
          </a:p>
        </p:txBody>
      </p:sp>
      <p:sp>
        <p:nvSpPr>
          <p:cNvPr id="3" name="Title 2">
            <a:extLst>
              <a:ext uri="{FF2B5EF4-FFF2-40B4-BE49-F238E27FC236}">
                <a16:creationId xmlns:a16="http://schemas.microsoft.com/office/drawing/2014/main" id="{7FE1A622-4934-4C1A-9C15-1C29BDE43634}"/>
              </a:ext>
            </a:extLst>
          </p:cNvPr>
          <p:cNvSpPr>
            <a:spLocks noGrp="1"/>
          </p:cNvSpPr>
          <p:nvPr>
            <p:ph type="title"/>
          </p:nvPr>
        </p:nvSpPr>
        <p:spPr/>
        <p:txBody>
          <a:bodyPr/>
          <a:lstStyle/>
          <a:p>
            <a:r>
              <a:rPr lang="en-IN" dirty="0"/>
              <a:t>Agenda</a:t>
            </a:r>
          </a:p>
        </p:txBody>
      </p:sp>
      <p:sp>
        <p:nvSpPr>
          <p:cNvPr id="2" name="Text Placeholder 1">
            <a:extLst>
              <a:ext uri="{FF2B5EF4-FFF2-40B4-BE49-F238E27FC236}">
                <a16:creationId xmlns:a16="http://schemas.microsoft.com/office/drawing/2014/main" id="{1C0A2359-356D-4E99-9279-2AE2E72CD761}"/>
              </a:ext>
            </a:extLst>
          </p:cNvPr>
          <p:cNvSpPr>
            <a:spLocks noGrp="1"/>
          </p:cNvSpPr>
          <p:nvPr>
            <p:ph type="body" idx="1"/>
          </p:nvPr>
        </p:nvSpPr>
        <p:spPr/>
        <p:txBody>
          <a:bodyPr>
            <a:normAutofit fontScale="40000" lnSpcReduction="20000"/>
          </a:bodyPr>
          <a:lstStyle/>
          <a:p>
            <a:r>
              <a:rPr lang="en-IN" dirty="0"/>
              <a:t>Background and Applications of Neural Networks</a:t>
            </a:r>
          </a:p>
          <a:p>
            <a:r>
              <a:rPr lang="en-US" dirty="0"/>
              <a:t>Neurons and Nodes</a:t>
            </a:r>
          </a:p>
          <a:p>
            <a:r>
              <a:rPr lang="en-US" dirty="0"/>
              <a:t>Neural Network Architecture</a:t>
            </a:r>
          </a:p>
          <a:p>
            <a:r>
              <a:rPr lang="en-US" dirty="0"/>
              <a:t>Logistic Regression Neural Network</a:t>
            </a:r>
          </a:p>
          <a:p>
            <a:r>
              <a:rPr lang="en-US" dirty="0"/>
              <a:t>Gradient Descent</a:t>
            </a:r>
          </a:p>
          <a:p>
            <a:r>
              <a:rPr lang="en-US" dirty="0"/>
              <a:t>Training a Neural Network</a:t>
            </a:r>
          </a:p>
        </p:txBody>
      </p:sp>
    </p:spTree>
    <p:extLst>
      <p:ext uri="{BB962C8B-B14F-4D97-AF65-F5344CB8AC3E}">
        <p14:creationId xmlns:p14="http://schemas.microsoft.com/office/powerpoint/2010/main" val="127967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CC473E2-AA76-40E5-8735-B6853A7F11AC}"/>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0" y="34855"/>
            <a:ext cx="12134850" cy="6756470"/>
          </a:xfrm>
          <a:prstGeom prst="rect">
            <a:avLst/>
          </a:prstGeom>
        </p:spPr>
      </p:pic>
      <p:sp>
        <p:nvSpPr>
          <p:cNvPr id="6" name="Title 5">
            <a:extLst>
              <a:ext uri="{FF2B5EF4-FFF2-40B4-BE49-F238E27FC236}">
                <a16:creationId xmlns:a16="http://schemas.microsoft.com/office/drawing/2014/main" id="{20474695-5CED-4903-9647-3AF9D805DEA5}"/>
              </a:ext>
            </a:extLst>
          </p:cNvPr>
          <p:cNvSpPr>
            <a:spLocks noGrp="1"/>
          </p:cNvSpPr>
          <p:nvPr>
            <p:ph type="title"/>
          </p:nvPr>
        </p:nvSpPr>
        <p:spPr>
          <a:xfrm>
            <a:off x="479425" y="771946"/>
            <a:ext cx="7480668" cy="869560"/>
          </a:xfrm>
          <a:prstGeom prst="rect">
            <a:avLst/>
          </a:prstGeom>
        </p:spPr>
        <p:txBody>
          <a:bodyPr anchor="b">
            <a:normAutofit fontScale="90000"/>
          </a:bodyPr>
          <a:lstStyle/>
          <a:p>
            <a:r>
              <a:rPr lang="en-IN" dirty="0"/>
              <a:t>Background and Applications of Neural Networks</a:t>
            </a:r>
            <a:br>
              <a:rPr lang="en-IN" dirty="0"/>
            </a:br>
            <a:endParaRPr lang="en-IN" dirty="0"/>
          </a:p>
        </p:txBody>
      </p:sp>
      <p:graphicFrame>
        <p:nvGraphicFramePr>
          <p:cNvPr id="9" name="Content Placeholder 6">
            <a:extLst>
              <a:ext uri="{FF2B5EF4-FFF2-40B4-BE49-F238E27FC236}">
                <a16:creationId xmlns:a16="http://schemas.microsoft.com/office/drawing/2014/main" id="{A26684D8-D83C-4A84-AED5-E9A6618C2F5D}"/>
              </a:ext>
            </a:extLst>
          </p:cNvPr>
          <p:cNvGraphicFramePr>
            <a:graphicFrameLocks noGrp="1"/>
          </p:cNvGraphicFramePr>
          <p:nvPr>
            <p:ph idx="1"/>
            <p:extLst>
              <p:ext uri="{D42A27DB-BD31-4B8C-83A1-F6EECF244321}">
                <p14:modId xmlns:p14="http://schemas.microsoft.com/office/powerpoint/2010/main" val="1451943236"/>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DF361D37-5913-4520-99FF-0B7A7B9AFAF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3</a:t>
            </a:fld>
            <a:r>
              <a:rPr lang="en-US"/>
              <a:t> </a:t>
            </a:r>
          </a:p>
        </p:txBody>
      </p:sp>
      <p:sp>
        <p:nvSpPr>
          <p:cNvPr id="4" name="Footer Placeholder 3">
            <a:extLst>
              <a:ext uri="{FF2B5EF4-FFF2-40B4-BE49-F238E27FC236}">
                <a16:creationId xmlns:a16="http://schemas.microsoft.com/office/drawing/2014/main" id="{57EA134A-5FF1-477F-A314-391BF30ED49D}"/>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23671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descr="Image result for neuron">
            <a:extLst>
              <a:ext uri="{FF2B5EF4-FFF2-40B4-BE49-F238E27FC236}">
                <a16:creationId xmlns:a16="http://schemas.microsoft.com/office/drawing/2014/main" id="{2F374EED-F4AC-48E9-BFB4-EB757BD4A236}"/>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rot="520805">
            <a:off x="-109695" y="-98984"/>
            <a:ext cx="12879380" cy="68859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58AB8B-736E-4C7B-85CD-2AC09178D770}"/>
              </a:ext>
            </a:extLst>
          </p:cNvPr>
          <p:cNvSpPr>
            <a:spLocks noGrp="1"/>
          </p:cNvSpPr>
          <p:nvPr>
            <p:ph type="title"/>
          </p:nvPr>
        </p:nvSpPr>
        <p:spPr>
          <a:prstGeom prst="rect">
            <a:avLst/>
          </a:prstGeom>
        </p:spPr>
        <p:txBody>
          <a:bodyPr anchor="b">
            <a:normAutofit/>
          </a:bodyPr>
          <a:lstStyle/>
          <a:p>
            <a:r>
              <a:rPr lang="en-IN" dirty="0"/>
              <a:t>A Neuron</a:t>
            </a:r>
          </a:p>
        </p:txBody>
      </p:sp>
      <p:graphicFrame>
        <p:nvGraphicFramePr>
          <p:cNvPr id="7" name="Content Placeholder 2">
            <a:extLst>
              <a:ext uri="{FF2B5EF4-FFF2-40B4-BE49-F238E27FC236}">
                <a16:creationId xmlns:a16="http://schemas.microsoft.com/office/drawing/2014/main" id="{CD363F1F-C4C8-4EAD-A852-4299EBE404D3}"/>
              </a:ext>
            </a:extLst>
          </p:cNvPr>
          <p:cNvGraphicFramePr>
            <a:graphicFrameLocks noGrp="1"/>
          </p:cNvGraphicFramePr>
          <p:nvPr>
            <p:ph idx="1"/>
            <p:extLst>
              <p:ext uri="{D42A27DB-BD31-4B8C-83A1-F6EECF244321}">
                <p14:modId xmlns:p14="http://schemas.microsoft.com/office/powerpoint/2010/main" val="3977309544"/>
              </p:ext>
            </p:extLst>
          </p:nvPr>
        </p:nvGraphicFramePr>
        <p:xfrm>
          <a:off x="479425" y="1412875"/>
          <a:ext cx="5849938" cy="4872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0F5D87B-3C0C-4D2A-923E-EDE385B097EA}"/>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5" name="Slide Number Placeholder 4">
            <a:extLst>
              <a:ext uri="{FF2B5EF4-FFF2-40B4-BE49-F238E27FC236}">
                <a16:creationId xmlns:a16="http://schemas.microsoft.com/office/drawing/2014/main" id="{3949A19C-213D-43D8-AC67-0AD4C2C7B07A}"/>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4</a:t>
            </a:fld>
            <a:r>
              <a:rPr lang="en-US"/>
              <a:t> </a:t>
            </a:r>
          </a:p>
        </p:txBody>
      </p:sp>
      <p:pic>
        <p:nvPicPr>
          <p:cNvPr id="11" name="Picture 4">
            <a:extLst>
              <a:ext uri="{FF2B5EF4-FFF2-40B4-BE49-F238E27FC236}">
                <a16:creationId xmlns:a16="http://schemas.microsoft.com/office/drawing/2014/main" id="{CAD6BF84-F5E2-47B8-8873-6570B1BA40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1654" y="2417931"/>
            <a:ext cx="3407476" cy="32631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1E2D2C3-4F17-441F-96F9-8FB2D29D4A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2870" y="5681075"/>
            <a:ext cx="5132599" cy="45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27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9E29-357D-473B-9D25-801C1CC3BAF3}"/>
              </a:ext>
            </a:extLst>
          </p:cNvPr>
          <p:cNvSpPr>
            <a:spLocks noGrp="1"/>
          </p:cNvSpPr>
          <p:nvPr>
            <p:ph type="title"/>
          </p:nvPr>
        </p:nvSpPr>
        <p:spPr>
          <a:prstGeom prst="rect">
            <a:avLst/>
          </a:prstGeom>
        </p:spPr>
        <p:txBody>
          <a:bodyPr anchor="b">
            <a:normAutofit/>
          </a:bodyPr>
          <a:lstStyle/>
          <a:p>
            <a:r>
              <a:rPr lang="en-IN" dirty="0"/>
              <a:t>Neural Network Architecture </a:t>
            </a:r>
          </a:p>
        </p:txBody>
      </p:sp>
      <p:graphicFrame>
        <p:nvGraphicFramePr>
          <p:cNvPr id="8" name="Content Placeholder 2">
            <a:extLst>
              <a:ext uri="{FF2B5EF4-FFF2-40B4-BE49-F238E27FC236}">
                <a16:creationId xmlns:a16="http://schemas.microsoft.com/office/drawing/2014/main" id="{7DC5B6B2-F1B0-46D5-9E04-DB36F8990478}"/>
              </a:ext>
            </a:extLst>
          </p:cNvPr>
          <p:cNvGraphicFramePr>
            <a:graphicFrameLocks noGrp="1"/>
          </p:cNvGraphicFramePr>
          <p:nvPr>
            <p:ph idx="1"/>
            <p:extLst>
              <p:ext uri="{D42A27DB-BD31-4B8C-83A1-F6EECF244321}">
                <p14:modId xmlns:p14="http://schemas.microsoft.com/office/powerpoint/2010/main" val="4267836279"/>
              </p:ext>
            </p:extLst>
          </p:nvPr>
        </p:nvGraphicFramePr>
        <p:xfrm>
          <a:off x="479425" y="1412875"/>
          <a:ext cx="5849938" cy="487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9D4E474-F58F-4CF1-BF44-54F499B0D8FD}"/>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6" name="Slide Number Placeholder 5">
            <a:extLst>
              <a:ext uri="{FF2B5EF4-FFF2-40B4-BE49-F238E27FC236}">
                <a16:creationId xmlns:a16="http://schemas.microsoft.com/office/drawing/2014/main" id="{2F15A907-9BB2-4139-9C9E-9D34B345B486}"/>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5</a:t>
            </a:fld>
            <a:r>
              <a:rPr lang="en-US"/>
              <a:t> </a:t>
            </a:r>
          </a:p>
        </p:txBody>
      </p:sp>
      <p:pic>
        <p:nvPicPr>
          <p:cNvPr id="10" name="Picture 2" descr="Image result for neural network architecture">
            <a:extLst>
              <a:ext uri="{FF2B5EF4-FFF2-40B4-BE49-F238E27FC236}">
                <a16:creationId xmlns:a16="http://schemas.microsoft.com/office/drawing/2014/main" id="{6C4C59F1-8189-4A9D-BED2-8DF3842F3D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5933" y="2103120"/>
            <a:ext cx="5576067" cy="338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9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E62D-0CBC-4CC7-A8D2-A9D4E0FAC0E0}"/>
              </a:ext>
            </a:extLst>
          </p:cNvPr>
          <p:cNvSpPr>
            <a:spLocks noGrp="1"/>
          </p:cNvSpPr>
          <p:nvPr>
            <p:ph type="title"/>
          </p:nvPr>
        </p:nvSpPr>
        <p:spPr>
          <a:prstGeom prst="rect">
            <a:avLst/>
          </a:prstGeom>
        </p:spPr>
        <p:txBody>
          <a:bodyPr anchor="b">
            <a:normAutofit fontScale="90000"/>
          </a:bodyPr>
          <a:lstStyle/>
          <a:p>
            <a:r>
              <a:rPr lang="en-US" dirty="0"/>
              <a:t>Logistic Regression Neural Network</a:t>
            </a:r>
            <a:br>
              <a:rPr lang="en-US" dirty="0"/>
            </a:br>
            <a:r>
              <a:rPr lang="en-IN" dirty="0"/>
              <a:t>The Sigmoid Function</a:t>
            </a:r>
          </a:p>
        </p:txBody>
      </p:sp>
      <p:graphicFrame>
        <p:nvGraphicFramePr>
          <p:cNvPr id="8" name="Content Placeholder 2">
            <a:extLst>
              <a:ext uri="{FF2B5EF4-FFF2-40B4-BE49-F238E27FC236}">
                <a16:creationId xmlns:a16="http://schemas.microsoft.com/office/drawing/2014/main" id="{1096882A-C33F-4E3B-90A3-A7E2024B9A10}"/>
              </a:ext>
            </a:extLst>
          </p:cNvPr>
          <p:cNvGraphicFramePr>
            <a:graphicFrameLocks noGrp="1"/>
          </p:cNvGraphicFramePr>
          <p:nvPr>
            <p:ph idx="1"/>
            <p:extLst>
              <p:ext uri="{D42A27DB-BD31-4B8C-83A1-F6EECF244321}">
                <p14:modId xmlns:p14="http://schemas.microsoft.com/office/powerpoint/2010/main" val="2723270676"/>
              </p:ext>
            </p:extLst>
          </p:nvPr>
        </p:nvGraphicFramePr>
        <p:xfrm>
          <a:off x="479425" y="1412874"/>
          <a:ext cx="7475855" cy="493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BAC7301-999A-45E3-936B-96D34935DB89}"/>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6</a:t>
            </a:fld>
            <a:r>
              <a:rPr lang="en-US"/>
              <a:t> </a:t>
            </a:r>
          </a:p>
        </p:txBody>
      </p:sp>
      <p:sp>
        <p:nvSpPr>
          <p:cNvPr id="4" name="Footer Placeholder 3">
            <a:extLst>
              <a:ext uri="{FF2B5EF4-FFF2-40B4-BE49-F238E27FC236}">
                <a16:creationId xmlns:a16="http://schemas.microsoft.com/office/drawing/2014/main" id="{0EAFA002-79A0-432B-8B72-FBFCC79F4DB9}"/>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pic>
        <p:nvPicPr>
          <p:cNvPr id="4098" name="Picture 2">
            <a:extLst>
              <a:ext uri="{FF2B5EF4-FFF2-40B4-BE49-F238E27FC236}">
                <a16:creationId xmlns:a16="http://schemas.microsoft.com/office/drawing/2014/main" id="{6612436C-0B7B-40A0-8EEC-C694E2024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8137" y="2042794"/>
            <a:ext cx="4060845" cy="8695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BF3D26-0220-40F8-81F8-480681167F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9759" y="3472188"/>
            <a:ext cx="36576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73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E108-BECE-4B98-AF56-3A7925126BF6}"/>
              </a:ext>
            </a:extLst>
          </p:cNvPr>
          <p:cNvSpPr>
            <a:spLocks noGrp="1"/>
          </p:cNvSpPr>
          <p:nvPr>
            <p:ph type="title"/>
          </p:nvPr>
        </p:nvSpPr>
        <p:spPr>
          <a:prstGeom prst="rect">
            <a:avLst/>
          </a:prstGeom>
        </p:spPr>
        <p:txBody>
          <a:bodyPr anchor="b">
            <a:normAutofit/>
          </a:bodyPr>
          <a:lstStyle/>
          <a:p>
            <a:r>
              <a:rPr lang="en-IN" dirty="0"/>
              <a:t>Loss Function and Cost Function</a:t>
            </a:r>
          </a:p>
        </p:txBody>
      </p:sp>
      <p:graphicFrame>
        <p:nvGraphicFramePr>
          <p:cNvPr id="7" name="Content Placeholder 2">
            <a:extLst>
              <a:ext uri="{FF2B5EF4-FFF2-40B4-BE49-F238E27FC236}">
                <a16:creationId xmlns:a16="http://schemas.microsoft.com/office/drawing/2014/main" id="{9D7FD164-AB56-4589-9A01-13891E26C558}"/>
              </a:ext>
            </a:extLst>
          </p:cNvPr>
          <p:cNvGraphicFramePr>
            <a:graphicFrameLocks noGrp="1"/>
          </p:cNvGraphicFramePr>
          <p:nvPr>
            <p:ph idx="1"/>
            <p:extLst>
              <p:ext uri="{D42A27DB-BD31-4B8C-83A1-F6EECF244321}">
                <p14:modId xmlns:p14="http://schemas.microsoft.com/office/powerpoint/2010/main" val="1253554797"/>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3F31587-7760-48F8-B838-B4C3072D5DAB}"/>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7</a:t>
            </a:fld>
            <a:r>
              <a:rPr lang="en-US"/>
              <a:t> </a:t>
            </a:r>
          </a:p>
        </p:txBody>
      </p:sp>
      <p:sp>
        <p:nvSpPr>
          <p:cNvPr id="5" name="Footer Placeholder 4">
            <a:extLst>
              <a:ext uri="{FF2B5EF4-FFF2-40B4-BE49-F238E27FC236}">
                <a16:creationId xmlns:a16="http://schemas.microsoft.com/office/drawing/2014/main" id="{DD9057C4-4070-4F6B-A94A-4C12F179F8A2}"/>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145687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4D1D2E11-AB67-4A92-960A-638FE0E7ECB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10660" y="-134324"/>
            <a:ext cx="12813319" cy="8008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D5103D-81F7-498E-94A8-0A30382BF75F}"/>
              </a:ext>
            </a:extLst>
          </p:cNvPr>
          <p:cNvSpPr>
            <a:spLocks noGrp="1"/>
          </p:cNvSpPr>
          <p:nvPr>
            <p:ph type="title"/>
          </p:nvPr>
        </p:nvSpPr>
        <p:spPr>
          <a:prstGeom prst="rect">
            <a:avLst/>
          </a:prstGeom>
        </p:spPr>
        <p:txBody>
          <a:bodyPr anchor="b">
            <a:normAutofit/>
          </a:bodyPr>
          <a:lstStyle/>
          <a:p>
            <a:r>
              <a:rPr lang="en-IN" dirty="0"/>
              <a:t>Gradient Descent</a:t>
            </a:r>
          </a:p>
        </p:txBody>
      </p:sp>
      <p:graphicFrame>
        <p:nvGraphicFramePr>
          <p:cNvPr id="7" name="Content Placeholder 2">
            <a:extLst>
              <a:ext uri="{FF2B5EF4-FFF2-40B4-BE49-F238E27FC236}">
                <a16:creationId xmlns:a16="http://schemas.microsoft.com/office/drawing/2014/main" id="{72687204-8753-4C44-9910-E53483698711}"/>
              </a:ext>
            </a:extLst>
          </p:cNvPr>
          <p:cNvGraphicFramePr>
            <a:graphicFrameLocks noGrp="1"/>
          </p:cNvGraphicFramePr>
          <p:nvPr>
            <p:ph idx="1"/>
            <p:extLst>
              <p:ext uri="{D42A27DB-BD31-4B8C-83A1-F6EECF244321}">
                <p14:modId xmlns:p14="http://schemas.microsoft.com/office/powerpoint/2010/main" val="2536112479"/>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C62C7C4-E4A7-4310-B0E1-BE3F15419620}"/>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8</a:t>
            </a:fld>
            <a:r>
              <a:rPr lang="en-US"/>
              <a:t> </a:t>
            </a:r>
          </a:p>
        </p:txBody>
      </p:sp>
      <p:sp>
        <p:nvSpPr>
          <p:cNvPr id="5" name="Footer Placeholder 4">
            <a:extLst>
              <a:ext uri="{FF2B5EF4-FFF2-40B4-BE49-F238E27FC236}">
                <a16:creationId xmlns:a16="http://schemas.microsoft.com/office/drawing/2014/main" id="{80ED0B45-DF8C-4DD5-8CB8-5428559BB93C}"/>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54587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7139-99B8-400C-ADE8-F1CA4A8767B6}"/>
              </a:ext>
            </a:extLst>
          </p:cNvPr>
          <p:cNvSpPr>
            <a:spLocks noGrp="1"/>
          </p:cNvSpPr>
          <p:nvPr>
            <p:ph type="title"/>
          </p:nvPr>
        </p:nvSpPr>
        <p:spPr/>
        <p:txBody>
          <a:bodyPr/>
          <a:lstStyle/>
          <a:p>
            <a:r>
              <a:rPr lang="en-IN" dirty="0"/>
              <a:t>Gradient Descent Illustration</a:t>
            </a:r>
          </a:p>
        </p:txBody>
      </p:sp>
      <p:sp>
        <p:nvSpPr>
          <p:cNvPr id="4" name="Slide Number Placeholder 3">
            <a:extLst>
              <a:ext uri="{FF2B5EF4-FFF2-40B4-BE49-F238E27FC236}">
                <a16:creationId xmlns:a16="http://schemas.microsoft.com/office/drawing/2014/main" id="{CB425961-0750-4260-B37C-E7E5F544F3D6}"/>
              </a:ext>
            </a:extLst>
          </p:cNvPr>
          <p:cNvSpPr>
            <a:spLocks noGrp="1"/>
          </p:cNvSpPr>
          <p:nvPr>
            <p:ph type="sldNum" sz="quarter" idx="4"/>
          </p:nvPr>
        </p:nvSpPr>
        <p:spPr/>
        <p:txBody>
          <a:bodyPr/>
          <a:lstStyle/>
          <a:p>
            <a:fld id="{3DD8A316-1690-4C62-9DF0-0D0BBB2020CF}" type="slidenum">
              <a:rPr lang="en-US" sz="900" smtClean="0"/>
              <a:pPr/>
              <a:t>9</a:t>
            </a:fld>
            <a:r>
              <a:rPr lang="en-US"/>
              <a:t> </a:t>
            </a:r>
            <a:endParaRPr lang="en-US" dirty="0"/>
          </a:p>
        </p:txBody>
      </p:sp>
      <p:sp>
        <p:nvSpPr>
          <p:cNvPr id="5" name="Footer Placeholder 4">
            <a:extLst>
              <a:ext uri="{FF2B5EF4-FFF2-40B4-BE49-F238E27FC236}">
                <a16:creationId xmlns:a16="http://schemas.microsoft.com/office/drawing/2014/main" id="{DCF82782-D8E9-46F2-8350-6108BA65A711}"/>
              </a:ext>
            </a:extLst>
          </p:cNvPr>
          <p:cNvSpPr>
            <a:spLocks noGrp="1"/>
          </p:cNvSpPr>
          <p:nvPr>
            <p:ph type="ftr" sz="quarter" idx="3"/>
          </p:nvPr>
        </p:nvSpPr>
        <p:spPr/>
        <p:txBody>
          <a:bodyPr/>
          <a:lstStyle/>
          <a:p>
            <a:r>
              <a:rPr lang="en-US"/>
              <a:t>Proprietary and Confidential</a:t>
            </a:r>
            <a:endParaRPr lang="en-US" dirty="0"/>
          </a:p>
        </p:txBody>
      </p:sp>
      <p:pic>
        <p:nvPicPr>
          <p:cNvPr id="7170" name="Picture 2">
            <a:extLst>
              <a:ext uri="{FF2B5EF4-FFF2-40B4-BE49-F238E27FC236}">
                <a16:creationId xmlns:a16="http://schemas.microsoft.com/office/drawing/2014/main" id="{EB899E5F-E0A3-466C-A1BA-FDDA326D3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59" y="1511868"/>
            <a:ext cx="6212657" cy="4758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56647"/>
      </p:ext>
    </p:extLst>
  </p:cSld>
  <p:clrMapOvr>
    <a:masterClrMapping/>
  </p:clrMapOvr>
</p:sld>
</file>

<file path=ppt/theme/theme1.xml><?xml version="1.0" encoding="utf-8"?>
<a:theme xmlns:a="http://schemas.openxmlformats.org/drawingml/2006/main" name="Theme1">
  <a:themeElements>
    <a:clrScheme name="TheMathColors">
      <a:dk1>
        <a:srgbClr val="0A2240"/>
      </a:dk1>
      <a:lt1>
        <a:sysClr val="window" lastClr="FFFFFF"/>
      </a:lt1>
      <a:dk2>
        <a:srgbClr val="0A2240"/>
      </a:dk2>
      <a:lt2>
        <a:srgbClr val="FFFFFF"/>
      </a:lt2>
      <a:accent1>
        <a:srgbClr val="0A2240"/>
      </a:accent1>
      <a:accent2>
        <a:srgbClr val="ED7D31"/>
      </a:accent2>
      <a:accent3>
        <a:srgbClr val="4C4C4C"/>
      </a:accent3>
      <a:accent4>
        <a:srgbClr val="0070C0"/>
      </a:accent4>
      <a:accent5>
        <a:srgbClr val="6E008B"/>
      </a:accent5>
      <a:accent6>
        <a:srgbClr val="FF4F53"/>
      </a:accent6>
      <a:hlink>
        <a:srgbClr val="50D6C0"/>
      </a:hlink>
      <a:folHlink>
        <a:srgbClr val="666666"/>
      </a:folHlink>
    </a:clrScheme>
    <a:fontScheme name="Custom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63828B1-F51F-4DED-BD42-B03433672CF0}" vid="{C2304860-2325-452F-B166-5C51AB96662E}"/>
    </a:ext>
  </a:extLst>
</a:theme>
</file>

<file path=ppt/theme/theme2.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117</TotalTime>
  <Words>1177</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Century Schoolbook</vt:lpstr>
      <vt:lpstr>Corbel</vt:lpstr>
      <vt:lpstr>Montserrat</vt:lpstr>
      <vt:lpstr>Montserrat Medium</vt:lpstr>
      <vt:lpstr>Open Sans</vt:lpstr>
      <vt:lpstr>Theme1</vt:lpstr>
      <vt:lpstr>Feathered</vt:lpstr>
      <vt:lpstr>Artificial Neural Network</vt:lpstr>
      <vt:lpstr>Agenda</vt:lpstr>
      <vt:lpstr>Background and Applications of Neural Networks </vt:lpstr>
      <vt:lpstr>A Neuron</vt:lpstr>
      <vt:lpstr>Neural Network Architecture </vt:lpstr>
      <vt:lpstr>Logistic Regression Neural Network The Sigmoid Function</vt:lpstr>
      <vt:lpstr>Loss Function and Cost Function</vt:lpstr>
      <vt:lpstr>Gradient Descent</vt:lpstr>
      <vt:lpstr>Gradient Descent Illustration</vt:lpstr>
      <vt:lpstr>Training a Model</vt:lpstr>
      <vt:lpstr>Forward Propagation</vt:lpstr>
      <vt:lpstr>Backward Propagation</vt:lpstr>
      <vt:lpstr>Prediction</vt:lpstr>
      <vt:lpstr>The figure below summarizes the iterative process through which the machine learns: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Tanush Pasupuleti</dc:creator>
  <cp:lastModifiedBy>Tanush Pasupuleti</cp:lastModifiedBy>
  <cp:revision>4</cp:revision>
  <dcterms:created xsi:type="dcterms:W3CDTF">2020-01-28T06:42:41Z</dcterms:created>
  <dcterms:modified xsi:type="dcterms:W3CDTF">2020-01-28T10:23:21Z</dcterms:modified>
</cp:coreProperties>
</file>