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4"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24"/>
      </p:cViewPr>
      <p:guideLst>
        <p:guide pos="3840"/>
        <p:guide orient="horz" pos="22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25.png"/><Relationship Id="rId3" Type="http://schemas.openxmlformats.org/officeDocument/2006/relationships/hyperlink" Target="https://en.wikipedia.org/wiki/Long_short-term_memory" TargetMode="External"/><Relationship Id="rId7" Type="http://schemas.openxmlformats.org/officeDocument/2006/relationships/image" Target="../media/image32.png"/><Relationship Id="rId12" Type="http://schemas.openxmlformats.org/officeDocument/2006/relationships/image" Target="../media/image22.svg"/><Relationship Id="rId2" Type="http://schemas.openxmlformats.org/officeDocument/2006/relationships/hyperlink" Target="https://en.wikipedia.org/wiki/Recurrent_neural_network" TargetMode="External"/><Relationship Id="rId1" Type="http://schemas.openxmlformats.org/officeDocument/2006/relationships/hyperlink" Target="https://en.wikipedia.org/wiki/Convolutional_neural_network" TargetMode="External"/><Relationship Id="rId6" Type="http://schemas.openxmlformats.org/officeDocument/2006/relationships/hyperlink" Target="https://en.wikipedia.org/wiki/Deep_belief_network" TargetMode="External"/><Relationship Id="rId11" Type="http://schemas.openxmlformats.org/officeDocument/2006/relationships/image" Target="../media/image21.png"/><Relationship Id="rId5" Type="http://schemas.openxmlformats.org/officeDocument/2006/relationships/hyperlink" Target="https://en.wikipedia.org/wiki/Autoencoder" TargetMode="External"/><Relationship Id="rId10" Type="http://schemas.openxmlformats.org/officeDocument/2006/relationships/image" Target="../media/image35.svg"/><Relationship Id="rId4" Type="http://schemas.openxmlformats.org/officeDocument/2006/relationships/hyperlink" Target="https://en.wikipedia.org/wiki/Gated_recurrent_unit" TargetMode="External"/><Relationship Id="rId9" Type="http://schemas.openxmlformats.org/officeDocument/2006/relationships/image" Target="../media/image34.png"/><Relationship Id="rId14"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3.xml.rels><?xml version="1.0" encoding="UTF-8" standalone="yes"?>
<Relationships xmlns="http://schemas.openxmlformats.org/package/2006/relationships"><Relationship Id="rId8" Type="http://schemas.openxmlformats.org/officeDocument/2006/relationships/hyperlink" Target="https://en.wikipedia.org/wiki/Gated_recurrent_unit" TargetMode="External"/><Relationship Id="rId13" Type="http://schemas.openxmlformats.org/officeDocument/2006/relationships/image" Target="../media/image25.png"/><Relationship Id="rId3" Type="http://schemas.openxmlformats.org/officeDocument/2006/relationships/image" Target="../media/image34.png"/><Relationship Id="rId7" Type="http://schemas.openxmlformats.org/officeDocument/2006/relationships/hyperlink" Target="https://en.wikipedia.org/wiki/Long_short-term_memory" TargetMode="External"/><Relationship Id="rId12" Type="http://schemas.openxmlformats.org/officeDocument/2006/relationships/image" Target="../media/image22.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hyperlink" Target="https://en.wikipedia.org/wiki/Recurrent_neural_network" TargetMode="External"/><Relationship Id="rId11" Type="http://schemas.openxmlformats.org/officeDocument/2006/relationships/image" Target="../media/image21.png"/><Relationship Id="rId5" Type="http://schemas.openxmlformats.org/officeDocument/2006/relationships/hyperlink" Target="https://en.wikipedia.org/wiki/Convolutional_neural_network" TargetMode="External"/><Relationship Id="rId10" Type="http://schemas.openxmlformats.org/officeDocument/2006/relationships/hyperlink" Target="https://en.wikipedia.org/wiki/Deep_belief_network" TargetMode="External"/><Relationship Id="rId4" Type="http://schemas.openxmlformats.org/officeDocument/2006/relationships/image" Target="../media/image35.svg"/><Relationship Id="rId9" Type="http://schemas.openxmlformats.org/officeDocument/2006/relationships/hyperlink" Target="https://en.wikipedia.org/wiki/Autoencoder" TargetMode="External"/><Relationship Id="rId14" Type="http://schemas.openxmlformats.org/officeDocument/2006/relationships/image" Target="../media/image2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9FC67-9927-49A6-A1DD-647E5A0B16DF}"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5FC8C7B7-0078-42DA-8782-79F55700BA7E}">
      <dgm:prSet/>
      <dgm:spPr/>
      <dgm:t>
        <a:bodyPr/>
        <a:lstStyle/>
        <a:p>
          <a:r>
            <a:rPr lang="en-IN"/>
            <a:t>In practical terms, deep learning is just a subset of machine learning. In fact, deep learning technically </a:t>
          </a:r>
          <a:r>
            <a:rPr lang="en-IN" i="1"/>
            <a:t>is</a:t>
          </a:r>
          <a:r>
            <a:rPr lang="en-IN"/>
            <a:t> machine learning and functions in a similar way (hence why the terms are sometimes loosely interchanged). However, its capabilities are different.</a:t>
          </a:r>
          <a:endParaRPr lang="en-US"/>
        </a:p>
      </dgm:t>
    </dgm:pt>
    <dgm:pt modelId="{DAB516E3-D62A-4B0D-A02E-2DA605C0F4D5}" type="parTrans" cxnId="{06C0393A-C8FD-4194-AEF8-042B6A7F81CA}">
      <dgm:prSet/>
      <dgm:spPr/>
      <dgm:t>
        <a:bodyPr/>
        <a:lstStyle/>
        <a:p>
          <a:endParaRPr lang="en-US"/>
        </a:p>
      </dgm:t>
    </dgm:pt>
    <dgm:pt modelId="{87B90E70-F2CE-4305-AA06-E9A68870B17A}" type="sibTrans" cxnId="{06C0393A-C8FD-4194-AEF8-042B6A7F81CA}">
      <dgm:prSet/>
      <dgm:spPr/>
      <dgm:t>
        <a:bodyPr/>
        <a:lstStyle/>
        <a:p>
          <a:endParaRPr lang="en-US"/>
        </a:p>
      </dgm:t>
    </dgm:pt>
    <dgm:pt modelId="{30A2DF7F-28DB-45C8-84AC-D37CB662BBDC}">
      <dgm:prSet/>
      <dgm:spPr/>
      <dgm:t>
        <a:bodyPr/>
        <a:lstStyle/>
        <a:p>
          <a:r>
            <a:rPr lang="en-IN" dirty="0"/>
            <a:t>While basic machine learning models do become progressively better at whatever their function is, but they still need some guidance. If an AI algorithm returns an inaccurate prediction, then an engineer must step in and reflect changes. With a deep learning model, an algorithm can determine on its own if a prediction is accurate or not through its own neural network.</a:t>
          </a:r>
          <a:endParaRPr lang="en-US" dirty="0"/>
        </a:p>
      </dgm:t>
    </dgm:pt>
    <dgm:pt modelId="{B7B79036-8AD9-48F2-A399-5C4FB654F50E}" type="parTrans" cxnId="{339527DA-C45D-4D9A-B55E-A552BE58B6BC}">
      <dgm:prSet/>
      <dgm:spPr/>
      <dgm:t>
        <a:bodyPr/>
        <a:lstStyle/>
        <a:p>
          <a:endParaRPr lang="en-US"/>
        </a:p>
      </dgm:t>
    </dgm:pt>
    <dgm:pt modelId="{A3AFAAE7-4AB3-4FE0-ADAC-469E4F595A51}" type="sibTrans" cxnId="{339527DA-C45D-4D9A-B55E-A552BE58B6BC}">
      <dgm:prSet/>
      <dgm:spPr/>
      <dgm:t>
        <a:bodyPr/>
        <a:lstStyle/>
        <a:p>
          <a:endParaRPr lang="en-US"/>
        </a:p>
      </dgm:t>
    </dgm:pt>
    <dgm:pt modelId="{2CF1AEB3-D3A3-4F2C-AF21-10569CD16EC4}" type="pres">
      <dgm:prSet presAssocID="{7D89FC67-9927-49A6-A1DD-647E5A0B16DF}" presName="root" presStyleCnt="0">
        <dgm:presLayoutVars>
          <dgm:dir/>
          <dgm:resizeHandles val="exact"/>
        </dgm:presLayoutVars>
      </dgm:prSet>
      <dgm:spPr/>
    </dgm:pt>
    <dgm:pt modelId="{D1AB428F-83FB-444F-82DF-11EC00209CF0}" type="pres">
      <dgm:prSet presAssocID="{5FC8C7B7-0078-42DA-8782-79F55700BA7E}" presName="compNode" presStyleCnt="0"/>
      <dgm:spPr/>
    </dgm:pt>
    <dgm:pt modelId="{AF39D478-ADD9-4278-BEAB-BA36FBCFD2D5}" type="pres">
      <dgm:prSet presAssocID="{5FC8C7B7-0078-42DA-8782-79F55700BA7E}" presName="bgRect" presStyleLbl="bgShp" presStyleIdx="0" presStyleCnt="2"/>
      <dgm:spPr/>
    </dgm:pt>
    <dgm:pt modelId="{1A590188-DE3A-4F49-8075-31A7C77DA3DF}" type="pres">
      <dgm:prSet presAssocID="{5FC8C7B7-0078-42DA-8782-79F55700BA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1820EC5F-1D4E-48A7-91E3-F490FA2C66D4}" type="pres">
      <dgm:prSet presAssocID="{5FC8C7B7-0078-42DA-8782-79F55700BA7E}" presName="spaceRect" presStyleCnt="0"/>
      <dgm:spPr/>
    </dgm:pt>
    <dgm:pt modelId="{57C86561-4C59-4EB5-AD47-16D51BAB91F8}" type="pres">
      <dgm:prSet presAssocID="{5FC8C7B7-0078-42DA-8782-79F55700BA7E}" presName="parTx" presStyleLbl="revTx" presStyleIdx="0" presStyleCnt="2">
        <dgm:presLayoutVars>
          <dgm:chMax val="0"/>
          <dgm:chPref val="0"/>
        </dgm:presLayoutVars>
      </dgm:prSet>
      <dgm:spPr/>
    </dgm:pt>
    <dgm:pt modelId="{1BE0F495-65D4-4CC6-94FD-1BC2755819A0}" type="pres">
      <dgm:prSet presAssocID="{87B90E70-F2CE-4305-AA06-E9A68870B17A}" presName="sibTrans" presStyleCnt="0"/>
      <dgm:spPr/>
    </dgm:pt>
    <dgm:pt modelId="{658E31F8-66B0-4279-AC86-3AACA0AFFD5E}" type="pres">
      <dgm:prSet presAssocID="{30A2DF7F-28DB-45C8-84AC-D37CB662BBDC}" presName="compNode" presStyleCnt="0"/>
      <dgm:spPr/>
    </dgm:pt>
    <dgm:pt modelId="{8F383E82-F387-4A0B-9DBD-5D3C2D7BF1B0}" type="pres">
      <dgm:prSet presAssocID="{30A2DF7F-28DB-45C8-84AC-D37CB662BBDC}" presName="bgRect" presStyleLbl="bgShp" presStyleIdx="1" presStyleCnt="2"/>
      <dgm:spPr/>
    </dgm:pt>
    <dgm:pt modelId="{BD3562C4-435F-4498-A250-3458BD8F8064}" type="pres">
      <dgm:prSet presAssocID="{30A2DF7F-28DB-45C8-84AC-D37CB662BB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78B674F4-99BB-4BAB-B9CA-33E4B5091779}" type="pres">
      <dgm:prSet presAssocID="{30A2DF7F-28DB-45C8-84AC-D37CB662BBDC}" presName="spaceRect" presStyleCnt="0"/>
      <dgm:spPr/>
    </dgm:pt>
    <dgm:pt modelId="{481BAEB0-CE8F-4FC9-B908-F7AC386D66D8}" type="pres">
      <dgm:prSet presAssocID="{30A2DF7F-28DB-45C8-84AC-D37CB662BBDC}" presName="parTx" presStyleLbl="revTx" presStyleIdx="1" presStyleCnt="2">
        <dgm:presLayoutVars>
          <dgm:chMax val="0"/>
          <dgm:chPref val="0"/>
        </dgm:presLayoutVars>
      </dgm:prSet>
      <dgm:spPr/>
    </dgm:pt>
  </dgm:ptLst>
  <dgm:cxnLst>
    <dgm:cxn modelId="{141B9205-DFE8-4560-A456-A9B359A2F606}" type="presOf" srcId="{5FC8C7B7-0078-42DA-8782-79F55700BA7E}" destId="{57C86561-4C59-4EB5-AD47-16D51BAB91F8}" srcOrd="0" destOrd="0" presId="urn:microsoft.com/office/officeart/2018/2/layout/IconVerticalSolidList"/>
    <dgm:cxn modelId="{FA5AFC16-EF4F-4933-BA9D-A55B4D025506}" type="presOf" srcId="{30A2DF7F-28DB-45C8-84AC-D37CB662BBDC}" destId="{481BAEB0-CE8F-4FC9-B908-F7AC386D66D8}" srcOrd="0" destOrd="0" presId="urn:microsoft.com/office/officeart/2018/2/layout/IconVerticalSolidList"/>
    <dgm:cxn modelId="{06C0393A-C8FD-4194-AEF8-042B6A7F81CA}" srcId="{7D89FC67-9927-49A6-A1DD-647E5A0B16DF}" destId="{5FC8C7B7-0078-42DA-8782-79F55700BA7E}" srcOrd="0" destOrd="0" parTransId="{DAB516E3-D62A-4B0D-A02E-2DA605C0F4D5}" sibTransId="{87B90E70-F2CE-4305-AA06-E9A68870B17A}"/>
    <dgm:cxn modelId="{8FB4CE6B-DEED-45E5-A9B8-D91A7E59EDF4}" type="presOf" srcId="{7D89FC67-9927-49A6-A1DD-647E5A0B16DF}" destId="{2CF1AEB3-D3A3-4F2C-AF21-10569CD16EC4}" srcOrd="0" destOrd="0" presId="urn:microsoft.com/office/officeart/2018/2/layout/IconVerticalSolidList"/>
    <dgm:cxn modelId="{339527DA-C45D-4D9A-B55E-A552BE58B6BC}" srcId="{7D89FC67-9927-49A6-A1DD-647E5A0B16DF}" destId="{30A2DF7F-28DB-45C8-84AC-D37CB662BBDC}" srcOrd="1" destOrd="0" parTransId="{B7B79036-8AD9-48F2-A399-5C4FB654F50E}" sibTransId="{A3AFAAE7-4AB3-4FE0-ADAC-469E4F595A51}"/>
    <dgm:cxn modelId="{049A17E0-107C-4CA5-96E6-2FEFB145C568}" type="presParOf" srcId="{2CF1AEB3-D3A3-4F2C-AF21-10569CD16EC4}" destId="{D1AB428F-83FB-444F-82DF-11EC00209CF0}" srcOrd="0" destOrd="0" presId="urn:microsoft.com/office/officeart/2018/2/layout/IconVerticalSolidList"/>
    <dgm:cxn modelId="{3B0BA79F-34B9-4F57-9382-6C026F8944A3}" type="presParOf" srcId="{D1AB428F-83FB-444F-82DF-11EC00209CF0}" destId="{AF39D478-ADD9-4278-BEAB-BA36FBCFD2D5}" srcOrd="0" destOrd="0" presId="urn:microsoft.com/office/officeart/2018/2/layout/IconVerticalSolidList"/>
    <dgm:cxn modelId="{06F02C0E-E5BC-4319-A22D-FFC97B668745}" type="presParOf" srcId="{D1AB428F-83FB-444F-82DF-11EC00209CF0}" destId="{1A590188-DE3A-4F49-8075-31A7C77DA3DF}" srcOrd="1" destOrd="0" presId="urn:microsoft.com/office/officeart/2018/2/layout/IconVerticalSolidList"/>
    <dgm:cxn modelId="{5327B728-7F2B-478E-9DE3-898B73071F4E}" type="presParOf" srcId="{D1AB428F-83FB-444F-82DF-11EC00209CF0}" destId="{1820EC5F-1D4E-48A7-91E3-F490FA2C66D4}" srcOrd="2" destOrd="0" presId="urn:microsoft.com/office/officeart/2018/2/layout/IconVerticalSolidList"/>
    <dgm:cxn modelId="{4B93D4BB-57BC-416C-B9FA-FCF8D6F34D73}" type="presParOf" srcId="{D1AB428F-83FB-444F-82DF-11EC00209CF0}" destId="{57C86561-4C59-4EB5-AD47-16D51BAB91F8}" srcOrd="3" destOrd="0" presId="urn:microsoft.com/office/officeart/2018/2/layout/IconVerticalSolidList"/>
    <dgm:cxn modelId="{45B04B5E-99EE-446D-918F-30202D91B9D9}" type="presParOf" srcId="{2CF1AEB3-D3A3-4F2C-AF21-10569CD16EC4}" destId="{1BE0F495-65D4-4CC6-94FD-1BC2755819A0}" srcOrd="1" destOrd="0" presId="urn:microsoft.com/office/officeart/2018/2/layout/IconVerticalSolidList"/>
    <dgm:cxn modelId="{9D4FBFE1-3CE6-4255-AA84-54528ED3D80A}" type="presParOf" srcId="{2CF1AEB3-D3A3-4F2C-AF21-10569CD16EC4}" destId="{658E31F8-66B0-4279-AC86-3AACA0AFFD5E}" srcOrd="2" destOrd="0" presId="urn:microsoft.com/office/officeart/2018/2/layout/IconVerticalSolidList"/>
    <dgm:cxn modelId="{0C48144F-5D86-4490-AABC-7ABF86344BFC}" type="presParOf" srcId="{658E31F8-66B0-4279-AC86-3AACA0AFFD5E}" destId="{8F383E82-F387-4A0B-9DBD-5D3C2D7BF1B0}" srcOrd="0" destOrd="0" presId="urn:microsoft.com/office/officeart/2018/2/layout/IconVerticalSolidList"/>
    <dgm:cxn modelId="{47E576BE-F5DE-4015-9541-54AF88257B62}" type="presParOf" srcId="{658E31F8-66B0-4279-AC86-3AACA0AFFD5E}" destId="{BD3562C4-435F-4498-A250-3458BD8F8064}" srcOrd="1" destOrd="0" presId="urn:microsoft.com/office/officeart/2018/2/layout/IconVerticalSolidList"/>
    <dgm:cxn modelId="{1582286B-4750-4472-839C-53422FD7EF87}" type="presParOf" srcId="{658E31F8-66B0-4279-AC86-3AACA0AFFD5E}" destId="{78B674F4-99BB-4BAB-B9CA-33E4B5091779}" srcOrd="2" destOrd="0" presId="urn:microsoft.com/office/officeart/2018/2/layout/IconVerticalSolidList"/>
    <dgm:cxn modelId="{0378C563-B0A0-4386-802A-EB656176F77C}" type="presParOf" srcId="{658E31F8-66B0-4279-AC86-3AACA0AFFD5E}" destId="{481BAEB0-CE8F-4FC9-B908-F7AC386D66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BF1A48-CDB2-484D-9731-EBF6260AABBC}"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C5089B9-D069-4431-A5B7-E5ADC313F508}">
      <dgm:prSet/>
      <dgm:spPr/>
      <dgm:t>
        <a:bodyPr/>
        <a:lstStyle/>
        <a:p>
          <a:r>
            <a:rPr lang="en-IN"/>
            <a:t>Image recognition and OCR</a:t>
          </a:r>
          <a:endParaRPr lang="en-US"/>
        </a:p>
      </dgm:t>
    </dgm:pt>
    <dgm:pt modelId="{168C831E-670F-401A-A243-D2B2E4C9E331}" type="parTrans" cxnId="{290FD8A6-A31E-4EFC-BD9B-331E7C7C3E55}">
      <dgm:prSet/>
      <dgm:spPr/>
      <dgm:t>
        <a:bodyPr/>
        <a:lstStyle/>
        <a:p>
          <a:endParaRPr lang="en-US"/>
        </a:p>
      </dgm:t>
    </dgm:pt>
    <dgm:pt modelId="{6D6564A5-174F-4A5F-BC90-53A2C3135448}" type="sibTrans" cxnId="{290FD8A6-A31E-4EFC-BD9B-331E7C7C3E55}">
      <dgm:prSet/>
      <dgm:spPr/>
      <dgm:t>
        <a:bodyPr/>
        <a:lstStyle/>
        <a:p>
          <a:endParaRPr lang="en-US"/>
        </a:p>
      </dgm:t>
    </dgm:pt>
    <dgm:pt modelId="{E3AFE1D7-F42C-405C-BD39-421D8BAB1A0B}">
      <dgm:prSet/>
      <dgm:spPr/>
      <dgm:t>
        <a:bodyPr/>
        <a:lstStyle/>
        <a:p>
          <a:r>
            <a:rPr lang="en-IN"/>
            <a:t>Object detection for self-driving cars</a:t>
          </a:r>
          <a:endParaRPr lang="en-US"/>
        </a:p>
      </dgm:t>
    </dgm:pt>
    <dgm:pt modelId="{C83EB120-9ABA-4970-879C-5EF508EC5F20}" type="parTrans" cxnId="{37F475DE-8206-4AAB-9513-895F9CD2AAA7}">
      <dgm:prSet/>
      <dgm:spPr/>
      <dgm:t>
        <a:bodyPr/>
        <a:lstStyle/>
        <a:p>
          <a:endParaRPr lang="en-US"/>
        </a:p>
      </dgm:t>
    </dgm:pt>
    <dgm:pt modelId="{68BC26AF-E558-4C11-AEF3-DEBB6FC8F5A5}" type="sibTrans" cxnId="{37F475DE-8206-4AAB-9513-895F9CD2AAA7}">
      <dgm:prSet/>
      <dgm:spPr/>
      <dgm:t>
        <a:bodyPr/>
        <a:lstStyle/>
        <a:p>
          <a:endParaRPr lang="en-US"/>
        </a:p>
      </dgm:t>
    </dgm:pt>
    <dgm:pt modelId="{E5F847C4-5619-49CD-ACE4-37EFD8813372}">
      <dgm:prSet/>
      <dgm:spPr/>
      <dgm:t>
        <a:bodyPr/>
        <a:lstStyle/>
        <a:p>
          <a:r>
            <a:rPr lang="en-IN"/>
            <a:t>Face recognition on social media</a:t>
          </a:r>
          <a:endParaRPr lang="en-US"/>
        </a:p>
      </dgm:t>
    </dgm:pt>
    <dgm:pt modelId="{A34AF278-3A8D-475C-90BB-9518449DC058}" type="parTrans" cxnId="{26601249-38A8-4828-B86B-2DA352883E92}">
      <dgm:prSet/>
      <dgm:spPr/>
      <dgm:t>
        <a:bodyPr/>
        <a:lstStyle/>
        <a:p>
          <a:endParaRPr lang="en-US"/>
        </a:p>
      </dgm:t>
    </dgm:pt>
    <dgm:pt modelId="{007B127C-E784-4E99-884E-A1247197894F}" type="sibTrans" cxnId="{26601249-38A8-4828-B86B-2DA352883E92}">
      <dgm:prSet/>
      <dgm:spPr/>
      <dgm:t>
        <a:bodyPr/>
        <a:lstStyle/>
        <a:p>
          <a:endParaRPr lang="en-US"/>
        </a:p>
      </dgm:t>
    </dgm:pt>
    <dgm:pt modelId="{F257A0C8-99A8-45B2-B9D8-19EE70BA8FD1}">
      <dgm:prSet/>
      <dgm:spPr/>
      <dgm:t>
        <a:bodyPr/>
        <a:lstStyle/>
        <a:p>
          <a:r>
            <a:rPr lang="en-IN"/>
            <a:t>Image analysis in healthcare</a:t>
          </a:r>
          <a:endParaRPr lang="en-US"/>
        </a:p>
      </dgm:t>
    </dgm:pt>
    <dgm:pt modelId="{425831B2-E881-40CF-97B1-43E6BBDF6A72}" type="parTrans" cxnId="{03F592AC-CB23-4235-A1B3-9060BD56A0E8}">
      <dgm:prSet/>
      <dgm:spPr/>
      <dgm:t>
        <a:bodyPr/>
        <a:lstStyle/>
        <a:p>
          <a:endParaRPr lang="en-US"/>
        </a:p>
      </dgm:t>
    </dgm:pt>
    <dgm:pt modelId="{7E9DF737-4DB9-4EAB-828C-30797B7EAF18}" type="sibTrans" cxnId="{03F592AC-CB23-4235-A1B3-9060BD56A0E8}">
      <dgm:prSet/>
      <dgm:spPr/>
      <dgm:t>
        <a:bodyPr/>
        <a:lstStyle/>
        <a:p>
          <a:endParaRPr lang="en-US"/>
        </a:p>
      </dgm:t>
    </dgm:pt>
    <dgm:pt modelId="{1209DC00-B73B-49E7-A0A0-672C4CFF5CF1}" type="pres">
      <dgm:prSet presAssocID="{8BBF1A48-CDB2-484D-9731-EBF6260AABBC}" presName="root" presStyleCnt="0">
        <dgm:presLayoutVars>
          <dgm:dir/>
          <dgm:resizeHandles val="exact"/>
        </dgm:presLayoutVars>
      </dgm:prSet>
      <dgm:spPr/>
    </dgm:pt>
    <dgm:pt modelId="{1D87D61C-4CE7-417B-807D-EE27FC535D63}" type="pres">
      <dgm:prSet presAssocID="{8C5089B9-D069-4431-A5B7-E5ADC313F508}" presName="compNode" presStyleCnt="0"/>
      <dgm:spPr/>
    </dgm:pt>
    <dgm:pt modelId="{D572E758-B29C-4654-A448-9A543684E6B5}" type="pres">
      <dgm:prSet presAssocID="{8C5089B9-D069-4431-A5B7-E5ADC313F508}" presName="bgRect" presStyleLbl="bgShp" presStyleIdx="0" presStyleCnt="4"/>
      <dgm:spPr/>
    </dgm:pt>
    <dgm:pt modelId="{15FDBB07-04FC-4157-8DF7-83A14B7564DE}" type="pres">
      <dgm:prSet presAssocID="{8C5089B9-D069-4431-A5B7-E5ADC313F5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8ACD6690-C782-4048-AED3-F8432FEA4B52}" type="pres">
      <dgm:prSet presAssocID="{8C5089B9-D069-4431-A5B7-E5ADC313F508}" presName="spaceRect" presStyleCnt="0"/>
      <dgm:spPr/>
    </dgm:pt>
    <dgm:pt modelId="{D46E2C45-75AC-4F2F-A714-AD9D69BD7531}" type="pres">
      <dgm:prSet presAssocID="{8C5089B9-D069-4431-A5B7-E5ADC313F508}" presName="parTx" presStyleLbl="revTx" presStyleIdx="0" presStyleCnt="4">
        <dgm:presLayoutVars>
          <dgm:chMax val="0"/>
          <dgm:chPref val="0"/>
        </dgm:presLayoutVars>
      </dgm:prSet>
      <dgm:spPr/>
    </dgm:pt>
    <dgm:pt modelId="{CC5E08E7-A7AA-49DA-9C65-EB29CD1135F5}" type="pres">
      <dgm:prSet presAssocID="{6D6564A5-174F-4A5F-BC90-53A2C3135448}" presName="sibTrans" presStyleCnt="0"/>
      <dgm:spPr/>
    </dgm:pt>
    <dgm:pt modelId="{FA542073-34F0-461C-9F73-B172AC236C1E}" type="pres">
      <dgm:prSet presAssocID="{E3AFE1D7-F42C-405C-BD39-421D8BAB1A0B}" presName="compNode" presStyleCnt="0"/>
      <dgm:spPr/>
    </dgm:pt>
    <dgm:pt modelId="{32738573-7C2D-45A5-BEE0-3DD42D91D806}" type="pres">
      <dgm:prSet presAssocID="{E3AFE1D7-F42C-405C-BD39-421D8BAB1A0B}" presName="bgRect" presStyleLbl="bgShp" presStyleIdx="1" presStyleCnt="4"/>
      <dgm:spPr/>
    </dgm:pt>
    <dgm:pt modelId="{445013CA-AA8E-48EF-9312-BF53B9BE027C}" type="pres">
      <dgm:prSet presAssocID="{E3AFE1D7-F42C-405C-BD39-421D8BAB1A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BBF80583-6603-4AD2-9804-BDD329D7D3A2}" type="pres">
      <dgm:prSet presAssocID="{E3AFE1D7-F42C-405C-BD39-421D8BAB1A0B}" presName="spaceRect" presStyleCnt="0"/>
      <dgm:spPr/>
    </dgm:pt>
    <dgm:pt modelId="{9080C31E-B9B6-4FC8-AE52-DA49D56BF485}" type="pres">
      <dgm:prSet presAssocID="{E3AFE1D7-F42C-405C-BD39-421D8BAB1A0B}" presName="parTx" presStyleLbl="revTx" presStyleIdx="1" presStyleCnt="4">
        <dgm:presLayoutVars>
          <dgm:chMax val="0"/>
          <dgm:chPref val="0"/>
        </dgm:presLayoutVars>
      </dgm:prSet>
      <dgm:spPr/>
    </dgm:pt>
    <dgm:pt modelId="{BA63DF52-BC7C-4333-9070-B376474DB1B6}" type="pres">
      <dgm:prSet presAssocID="{68BC26AF-E558-4C11-AEF3-DEBB6FC8F5A5}" presName="sibTrans" presStyleCnt="0"/>
      <dgm:spPr/>
    </dgm:pt>
    <dgm:pt modelId="{07414FF3-F445-48D0-8630-ADBDF56E8743}" type="pres">
      <dgm:prSet presAssocID="{E5F847C4-5619-49CD-ACE4-37EFD8813372}" presName="compNode" presStyleCnt="0"/>
      <dgm:spPr/>
    </dgm:pt>
    <dgm:pt modelId="{7092D6F1-0304-4A87-8B4A-2FF759951A22}" type="pres">
      <dgm:prSet presAssocID="{E5F847C4-5619-49CD-ACE4-37EFD8813372}" presName="bgRect" presStyleLbl="bgShp" presStyleIdx="2" presStyleCnt="4"/>
      <dgm:spPr/>
    </dgm:pt>
    <dgm:pt modelId="{E3F21FAD-CD00-4C3F-ACB1-EF159DFF6AB3}" type="pres">
      <dgm:prSet presAssocID="{E5F847C4-5619-49CD-ACE4-37EFD88133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2BEE3E86-A5B4-44A9-989D-640FDAAAEF67}" type="pres">
      <dgm:prSet presAssocID="{E5F847C4-5619-49CD-ACE4-37EFD8813372}" presName="spaceRect" presStyleCnt="0"/>
      <dgm:spPr/>
    </dgm:pt>
    <dgm:pt modelId="{2AFD4812-2AC4-4934-AD26-7CD8D1C3990A}" type="pres">
      <dgm:prSet presAssocID="{E5F847C4-5619-49CD-ACE4-37EFD8813372}" presName="parTx" presStyleLbl="revTx" presStyleIdx="2" presStyleCnt="4">
        <dgm:presLayoutVars>
          <dgm:chMax val="0"/>
          <dgm:chPref val="0"/>
        </dgm:presLayoutVars>
      </dgm:prSet>
      <dgm:spPr/>
    </dgm:pt>
    <dgm:pt modelId="{5592B2D6-A181-4B0E-A5F7-658246B02E61}" type="pres">
      <dgm:prSet presAssocID="{007B127C-E784-4E99-884E-A1247197894F}" presName="sibTrans" presStyleCnt="0"/>
      <dgm:spPr/>
    </dgm:pt>
    <dgm:pt modelId="{C76A56E2-863C-4B88-8756-38F814FE339E}" type="pres">
      <dgm:prSet presAssocID="{F257A0C8-99A8-45B2-B9D8-19EE70BA8FD1}" presName="compNode" presStyleCnt="0"/>
      <dgm:spPr/>
    </dgm:pt>
    <dgm:pt modelId="{5B703B04-FE7C-486D-9F77-90DC6FF09451}" type="pres">
      <dgm:prSet presAssocID="{F257A0C8-99A8-45B2-B9D8-19EE70BA8FD1}" presName="bgRect" presStyleLbl="bgShp" presStyleIdx="3" presStyleCnt="4"/>
      <dgm:spPr/>
    </dgm:pt>
    <dgm:pt modelId="{34A90B8A-F89C-46D3-B633-A487121FB44E}" type="pres">
      <dgm:prSet presAssocID="{F257A0C8-99A8-45B2-B9D8-19EE70BA8F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260FDE5B-EB9E-4ACE-B10B-0E43B9981673}" type="pres">
      <dgm:prSet presAssocID="{F257A0C8-99A8-45B2-B9D8-19EE70BA8FD1}" presName="spaceRect" presStyleCnt="0"/>
      <dgm:spPr/>
    </dgm:pt>
    <dgm:pt modelId="{69E61BB1-3CE6-45F2-803C-89A1F55DFAFA}" type="pres">
      <dgm:prSet presAssocID="{F257A0C8-99A8-45B2-B9D8-19EE70BA8FD1}" presName="parTx" presStyleLbl="revTx" presStyleIdx="3" presStyleCnt="4">
        <dgm:presLayoutVars>
          <dgm:chMax val="0"/>
          <dgm:chPref val="0"/>
        </dgm:presLayoutVars>
      </dgm:prSet>
      <dgm:spPr/>
    </dgm:pt>
  </dgm:ptLst>
  <dgm:cxnLst>
    <dgm:cxn modelId="{C71CDE06-8696-4E82-A7BA-4E9A14F34F28}" type="presOf" srcId="{F257A0C8-99A8-45B2-B9D8-19EE70BA8FD1}" destId="{69E61BB1-3CE6-45F2-803C-89A1F55DFAFA}" srcOrd="0" destOrd="0" presId="urn:microsoft.com/office/officeart/2018/2/layout/IconVerticalSolidList"/>
    <dgm:cxn modelId="{6E03AF10-C520-4DCA-BC5D-7CC3DEFDAE98}" type="presOf" srcId="{E3AFE1D7-F42C-405C-BD39-421D8BAB1A0B}" destId="{9080C31E-B9B6-4FC8-AE52-DA49D56BF485}" srcOrd="0" destOrd="0" presId="urn:microsoft.com/office/officeart/2018/2/layout/IconVerticalSolidList"/>
    <dgm:cxn modelId="{26601249-38A8-4828-B86B-2DA352883E92}" srcId="{8BBF1A48-CDB2-484D-9731-EBF6260AABBC}" destId="{E5F847C4-5619-49CD-ACE4-37EFD8813372}" srcOrd="2" destOrd="0" parTransId="{A34AF278-3A8D-475C-90BB-9518449DC058}" sibTransId="{007B127C-E784-4E99-884E-A1247197894F}"/>
    <dgm:cxn modelId="{8DD56585-D55B-4BA9-9365-490E5DC3E360}" type="presOf" srcId="{8C5089B9-D069-4431-A5B7-E5ADC313F508}" destId="{D46E2C45-75AC-4F2F-A714-AD9D69BD7531}" srcOrd="0" destOrd="0" presId="urn:microsoft.com/office/officeart/2018/2/layout/IconVerticalSolidList"/>
    <dgm:cxn modelId="{290FD8A6-A31E-4EFC-BD9B-331E7C7C3E55}" srcId="{8BBF1A48-CDB2-484D-9731-EBF6260AABBC}" destId="{8C5089B9-D069-4431-A5B7-E5ADC313F508}" srcOrd="0" destOrd="0" parTransId="{168C831E-670F-401A-A243-D2B2E4C9E331}" sibTransId="{6D6564A5-174F-4A5F-BC90-53A2C3135448}"/>
    <dgm:cxn modelId="{03F592AC-CB23-4235-A1B3-9060BD56A0E8}" srcId="{8BBF1A48-CDB2-484D-9731-EBF6260AABBC}" destId="{F257A0C8-99A8-45B2-B9D8-19EE70BA8FD1}" srcOrd="3" destOrd="0" parTransId="{425831B2-E881-40CF-97B1-43E6BBDF6A72}" sibTransId="{7E9DF737-4DB9-4EAB-828C-30797B7EAF18}"/>
    <dgm:cxn modelId="{FED6B5DA-4034-410F-AE43-7A041A630BFA}" type="presOf" srcId="{8BBF1A48-CDB2-484D-9731-EBF6260AABBC}" destId="{1209DC00-B73B-49E7-A0A0-672C4CFF5CF1}" srcOrd="0" destOrd="0" presId="urn:microsoft.com/office/officeart/2018/2/layout/IconVerticalSolidList"/>
    <dgm:cxn modelId="{37F475DE-8206-4AAB-9513-895F9CD2AAA7}" srcId="{8BBF1A48-CDB2-484D-9731-EBF6260AABBC}" destId="{E3AFE1D7-F42C-405C-BD39-421D8BAB1A0B}" srcOrd="1" destOrd="0" parTransId="{C83EB120-9ABA-4970-879C-5EF508EC5F20}" sibTransId="{68BC26AF-E558-4C11-AEF3-DEBB6FC8F5A5}"/>
    <dgm:cxn modelId="{2342FDE0-26B9-4FD9-BDF4-CFEBEB3E1727}" type="presOf" srcId="{E5F847C4-5619-49CD-ACE4-37EFD8813372}" destId="{2AFD4812-2AC4-4934-AD26-7CD8D1C3990A}" srcOrd="0" destOrd="0" presId="urn:microsoft.com/office/officeart/2018/2/layout/IconVerticalSolidList"/>
    <dgm:cxn modelId="{0220E3EC-ABEE-46D4-AA0B-E75EB863A378}" type="presParOf" srcId="{1209DC00-B73B-49E7-A0A0-672C4CFF5CF1}" destId="{1D87D61C-4CE7-417B-807D-EE27FC535D63}" srcOrd="0" destOrd="0" presId="urn:microsoft.com/office/officeart/2018/2/layout/IconVerticalSolidList"/>
    <dgm:cxn modelId="{0F7957DD-D89F-4BF0-BE53-2D0D3681C3CC}" type="presParOf" srcId="{1D87D61C-4CE7-417B-807D-EE27FC535D63}" destId="{D572E758-B29C-4654-A448-9A543684E6B5}" srcOrd="0" destOrd="0" presId="urn:microsoft.com/office/officeart/2018/2/layout/IconVerticalSolidList"/>
    <dgm:cxn modelId="{19075DFE-0DE3-4D75-BA75-EFAB25B368F9}" type="presParOf" srcId="{1D87D61C-4CE7-417B-807D-EE27FC535D63}" destId="{15FDBB07-04FC-4157-8DF7-83A14B7564DE}" srcOrd="1" destOrd="0" presId="urn:microsoft.com/office/officeart/2018/2/layout/IconVerticalSolidList"/>
    <dgm:cxn modelId="{5DFADE94-F991-45A6-AD5F-ABC80C51CB46}" type="presParOf" srcId="{1D87D61C-4CE7-417B-807D-EE27FC535D63}" destId="{8ACD6690-C782-4048-AED3-F8432FEA4B52}" srcOrd="2" destOrd="0" presId="urn:microsoft.com/office/officeart/2018/2/layout/IconVerticalSolidList"/>
    <dgm:cxn modelId="{667954CE-97D1-4093-BE17-229568A8F602}" type="presParOf" srcId="{1D87D61C-4CE7-417B-807D-EE27FC535D63}" destId="{D46E2C45-75AC-4F2F-A714-AD9D69BD7531}" srcOrd="3" destOrd="0" presId="urn:microsoft.com/office/officeart/2018/2/layout/IconVerticalSolidList"/>
    <dgm:cxn modelId="{73C9C4FD-D2C6-4291-9049-952A0C2CFD6F}" type="presParOf" srcId="{1209DC00-B73B-49E7-A0A0-672C4CFF5CF1}" destId="{CC5E08E7-A7AA-49DA-9C65-EB29CD1135F5}" srcOrd="1" destOrd="0" presId="urn:microsoft.com/office/officeart/2018/2/layout/IconVerticalSolidList"/>
    <dgm:cxn modelId="{BEBD7DDF-6A3D-4828-9478-A832AFFDC9DF}" type="presParOf" srcId="{1209DC00-B73B-49E7-A0A0-672C4CFF5CF1}" destId="{FA542073-34F0-461C-9F73-B172AC236C1E}" srcOrd="2" destOrd="0" presId="urn:microsoft.com/office/officeart/2018/2/layout/IconVerticalSolidList"/>
    <dgm:cxn modelId="{2A17D191-EE37-438A-AAB4-5DB047127DF9}" type="presParOf" srcId="{FA542073-34F0-461C-9F73-B172AC236C1E}" destId="{32738573-7C2D-45A5-BEE0-3DD42D91D806}" srcOrd="0" destOrd="0" presId="urn:microsoft.com/office/officeart/2018/2/layout/IconVerticalSolidList"/>
    <dgm:cxn modelId="{13C72D00-CCD8-4094-BDD3-26B6EDBFD6B6}" type="presParOf" srcId="{FA542073-34F0-461C-9F73-B172AC236C1E}" destId="{445013CA-AA8E-48EF-9312-BF53B9BE027C}" srcOrd="1" destOrd="0" presId="urn:microsoft.com/office/officeart/2018/2/layout/IconVerticalSolidList"/>
    <dgm:cxn modelId="{A3332037-0301-472C-BA69-E70596CE3780}" type="presParOf" srcId="{FA542073-34F0-461C-9F73-B172AC236C1E}" destId="{BBF80583-6603-4AD2-9804-BDD329D7D3A2}" srcOrd="2" destOrd="0" presId="urn:microsoft.com/office/officeart/2018/2/layout/IconVerticalSolidList"/>
    <dgm:cxn modelId="{AE383762-4080-4CEE-A90D-8FF774DFF957}" type="presParOf" srcId="{FA542073-34F0-461C-9F73-B172AC236C1E}" destId="{9080C31E-B9B6-4FC8-AE52-DA49D56BF485}" srcOrd="3" destOrd="0" presId="urn:microsoft.com/office/officeart/2018/2/layout/IconVerticalSolidList"/>
    <dgm:cxn modelId="{45CCE3D1-7889-4303-9A75-D19ED11A1F8E}" type="presParOf" srcId="{1209DC00-B73B-49E7-A0A0-672C4CFF5CF1}" destId="{BA63DF52-BC7C-4333-9070-B376474DB1B6}" srcOrd="3" destOrd="0" presId="urn:microsoft.com/office/officeart/2018/2/layout/IconVerticalSolidList"/>
    <dgm:cxn modelId="{FFFCF820-79C1-4151-AF32-11D0995AB947}" type="presParOf" srcId="{1209DC00-B73B-49E7-A0A0-672C4CFF5CF1}" destId="{07414FF3-F445-48D0-8630-ADBDF56E8743}" srcOrd="4" destOrd="0" presId="urn:microsoft.com/office/officeart/2018/2/layout/IconVerticalSolidList"/>
    <dgm:cxn modelId="{AF3F3861-1AE2-44FD-9864-17E99206560D}" type="presParOf" srcId="{07414FF3-F445-48D0-8630-ADBDF56E8743}" destId="{7092D6F1-0304-4A87-8B4A-2FF759951A22}" srcOrd="0" destOrd="0" presId="urn:microsoft.com/office/officeart/2018/2/layout/IconVerticalSolidList"/>
    <dgm:cxn modelId="{E698FC05-1DFD-43B3-A8AC-74FD10D75B3A}" type="presParOf" srcId="{07414FF3-F445-48D0-8630-ADBDF56E8743}" destId="{E3F21FAD-CD00-4C3F-ACB1-EF159DFF6AB3}" srcOrd="1" destOrd="0" presId="urn:microsoft.com/office/officeart/2018/2/layout/IconVerticalSolidList"/>
    <dgm:cxn modelId="{DC844B1A-AE44-4972-B44B-7A8F48AA539B}" type="presParOf" srcId="{07414FF3-F445-48D0-8630-ADBDF56E8743}" destId="{2BEE3E86-A5B4-44A9-989D-640FDAAAEF67}" srcOrd="2" destOrd="0" presId="urn:microsoft.com/office/officeart/2018/2/layout/IconVerticalSolidList"/>
    <dgm:cxn modelId="{5BF0BAF4-6451-40BB-A1B4-86215613600A}" type="presParOf" srcId="{07414FF3-F445-48D0-8630-ADBDF56E8743}" destId="{2AFD4812-2AC4-4934-AD26-7CD8D1C3990A}" srcOrd="3" destOrd="0" presId="urn:microsoft.com/office/officeart/2018/2/layout/IconVerticalSolidList"/>
    <dgm:cxn modelId="{4A2AB363-DA64-4792-BB20-BA34BE449D13}" type="presParOf" srcId="{1209DC00-B73B-49E7-A0A0-672C4CFF5CF1}" destId="{5592B2D6-A181-4B0E-A5F7-658246B02E61}" srcOrd="5" destOrd="0" presId="urn:microsoft.com/office/officeart/2018/2/layout/IconVerticalSolidList"/>
    <dgm:cxn modelId="{A129852E-36CE-4885-BDE3-FE4E155727AC}" type="presParOf" srcId="{1209DC00-B73B-49E7-A0A0-672C4CFF5CF1}" destId="{C76A56E2-863C-4B88-8756-38F814FE339E}" srcOrd="6" destOrd="0" presId="urn:microsoft.com/office/officeart/2018/2/layout/IconVerticalSolidList"/>
    <dgm:cxn modelId="{AB9A585A-2116-403E-8019-FBB41882073B}" type="presParOf" srcId="{C76A56E2-863C-4B88-8756-38F814FE339E}" destId="{5B703B04-FE7C-486D-9F77-90DC6FF09451}" srcOrd="0" destOrd="0" presId="urn:microsoft.com/office/officeart/2018/2/layout/IconVerticalSolidList"/>
    <dgm:cxn modelId="{9CF23BF1-84B9-42EC-835F-D52B7D582E37}" type="presParOf" srcId="{C76A56E2-863C-4B88-8756-38F814FE339E}" destId="{34A90B8A-F89C-46D3-B633-A487121FB44E}" srcOrd="1" destOrd="0" presId="urn:microsoft.com/office/officeart/2018/2/layout/IconVerticalSolidList"/>
    <dgm:cxn modelId="{3BAC6415-C810-4DED-9BF9-DFAECB4CB0E5}" type="presParOf" srcId="{C76A56E2-863C-4B88-8756-38F814FE339E}" destId="{260FDE5B-EB9E-4ACE-B10B-0E43B9981673}" srcOrd="2" destOrd="0" presId="urn:microsoft.com/office/officeart/2018/2/layout/IconVerticalSolidList"/>
    <dgm:cxn modelId="{975A0D39-F704-4984-89BF-DF4635BD8137}" type="presParOf" srcId="{C76A56E2-863C-4B88-8756-38F814FE339E}" destId="{69E61BB1-3CE6-45F2-803C-89A1F55DFA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F09073-38E1-4809-91D8-1269205A920A}"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842C8CEC-48F1-4D25-B6EF-A4674B1804FE}">
      <dgm:prSet/>
      <dgm:spPr/>
      <dgm:t>
        <a:bodyPr/>
        <a:lstStyle/>
        <a:p>
          <a:r>
            <a:rPr lang="en-IN"/>
            <a:t>► </a:t>
          </a:r>
          <a:r>
            <a:rPr lang="en-IN" b="1"/>
            <a:t>Hardware dependence: </a:t>
          </a:r>
          <a:r>
            <a:rPr lang="en-IN"/>
            <a:t> Artificial neural networks require processors with parallel processing power, in accordance with their structure. For this reason, the realization of the equipment is dependent. </a:t>
          </a:r>
          <a:endParaRPr lang="en-US"/>
        </a:p>
      </dgm:t>
    </dgm:pt>
    <dgm:pt modelId="{98CA1F82-39C1-47C6-B465-6163E48DD3E5}" type="parTrans" cxnId="{6C253FAF-CE24-4602-AD92-A23538D940E3}">
      <dgm:prSet/>
      <dgm:spPr/>
      <dgm:t>
        <a:bodyPr/>
        <a:lstStyle/>
        <a:p>
          <a:endParaRPr lang="en-US"/>
        </a:p>
      </dgm:t>
    </dgm:pt>
    <dgm:pt modelId="{8DDCAFE0-532E-4C31-B7D4-AFC5ADE60EE4}" type="sibTrans" cxnId="{6C253FAF-CE24-4602-AD92-A23538D940E3}">
      <dgm:prSet/>
      <dgm:spPr/>
      <dgm:t>
        <a:bodyPr/>
        <a:lstStyle/>
        <a:p>
          <a:endParaRPr lang="en-US"/>
        </a:p>
      </dgm:t>
    </dgm:pt>
    <dgm:pt modelId="{7B5B2465-7B10-4169-859E-4BB6D9B289BD}">
      <dgm:prSet/>
      <dgm:spPr/>
      <dgm:t>
        <a:bodyPr/>
        <a:lstStyle/>
        <a:p>
          <a:r>
            <a:rPr lang="en-IN"/>
            <a:t>► </a:t>
          </a:r>
          <a:r>
            <a:rPr lang="en-IN" b="1"/>
            <a:t>Unexplained behavior of the network:</a:t>
          </a:r>
          <a:r>
            <a:rPr lang="en-IN"/>
            <a:t> This is the most important problem of ANN. When ANN produces a probing solution, it does not give a clue as to why and how. This reduces trust in the network.</a:t>
          </a:r>
          <a:r>
            <a:rPr lang="en-IN" b="1"/>
            <a:t> </a:t>
          </a:r>
          <a:endParaRPr lang="en-US"/>
        </a:p>
      </dgm:t>
    </dgm:pt>
    <dgm:pt modelId="{74F23135-7CB4-42C5-9947-4E99C0FAAD0A}" type="parTrans" cxnId="{AE961A1C-23FA-478B-982E-B4C3DCFBE80C}">
      <dgm:prSet/>
      <dgm:spPr/>
      <dgm:t>
        <a:bodyPr/>
        <a:lstStyle/>
        <a:p>
          <a:endParaRPr lang="en-US"/>
        </a:p>
      </dgm:t>
    </dgm:pt>
    <dgm:pt modelId="{55B31ED9-36F6-4C3B-B550-C8013D9FDA51}" type="sibTrans" cxnId="{AE961A1C-23FA-478B-982E-B4C3DCFBE80C}">
      <dgm:prSet/>
      <dgm:spPr/>
      <dgm:t>
        <a:bodyPr/>
        <a:lstStyle/>
        <a:p>
          <a:endParaRPr lang="en-US"/>
        </a:p>
      </dgm:t>
    </dgm:pt>
    <dgm:pt modelId="{0311DB1B-8296-4000-A09C-51BAB979AB4F}">
      <dgm:prSet/>
      <dgm:spPr/>
      <dgm:t>
        <a:bodyPr/>
        <a:lstStyle/>
        <a:p>
          <a:r>
            <a:rPr lang="en-IN"/>
            <a:t>► </a:t>
          </a:r>
          <a:r>
            <a:rPr lang="en-IN" b="1"/>
            <a:t>Determination of proper network structure: </a:t>
          </a:r>
          <a:r>
            <a:rPr lang="en-IN"/>
            <a:t> There is no specific rule for determining the structure of artificial neural networks. Appropriate network structure is achieved through experience and trial and error. </a:t>
          </a:r>
          <a:endParaRPr lang="en-US"/>
        </a:p>
      </dgm:t>
    </dgm:pt>
    <dgm:pt modelId="{1A8AB464-23A7-4505-9C99-EA3591C7D045}" type="parTrans" cxnId="{0F47B486-636B-4A91-BBA5-8C8074A497B4}">
      <dgm:prSet/>
      <dgm:spPr/>
      <dgm:t>
        <a:bodyPr/>
        <a:lstStyle/>
        <a:p>
          <a:endParaRPr lang="en-US"/>
        </a:p>
      </dgm:t>
    </dgm:pt>
    <dgm:pt modelId="{1A848613-1EAD-4135-AF8A-21DB560F10C5}" type="sibTrans" cxnId="{0F47B486-636B-4A91-BBA5-8C8074A497B4}">
      <dgm:prSet/>
      <dgm:spPr/>
      <dgm:t>
        <a:bodyPr/>
        <a:lstStyle/>
        <a:p>
          <a:endParaRPr lang="en-US"/>
        </a:p>
      </dgm:t>
    </dgm:pt>
    <dgm:pt modelId="{F7F42D48-909C-4EC5-8089-B2A58BC6535C}">
      <dgm:prSet/>
      <dgm:spPr/>
      <dgm:t>
        <a:bodyPr/>
        <a:lstStyle/>
        <a:p>
          <a:r>
            <a:rPr lang="en-IN"/>
            <a:t>► </a:t>
          </a:r>
          <a:r>
            <a:rPr lang="en-IN" b="1"/>
            <a:t>Difficulty of showing the problem to the network:  </a:t>
          </a:r>
          <a:r>
            <a:rPr lang="en-IN"/>
            <a:t>ANNs can work with numerical information. Problems have to be translated into numerical values before being introduced to ANN. The display mechanism to be determined here  will directly influence the </a:t>
          </a:r>
          <a:r>
            <a:rPr lang="en-IN" b="1"/>
            <a:t>performance of the</a:t>
          </a:r>
          <a:r>
            <a:rPr lang="en-IN"/>
            <a:t> network . This depends on the user's ability. </a:t>
          </a:r>
          <a:endParaRPr lang="en-US"/>
        </a:p>
      </dgm:t>
    </dgm:pt>
    <dgm:pt modelId="{51C54E8F-7080-4602-860D-A523DC9EB614}" type="parTrans" cxnId="{D5AD9CBA-95B0-4BAF-966A-CC035B5FFD45}">
      <dgm:prSet/>
      <dgm:spPr/>
      <dgm:t>
        <a:bodyPr/>
        <a:lstStyle/>
        <a:p>
          <a:endParaRPr lang="en-US"/>
        </a:p>
      </dgm:t>
    </dgm:pt>
    <dgm:pt modelId="{FB869FFC-C1E9-4E40-BCFE-29D2B280605D}" type="sibTrans" cxnId="{D5AD9CBA-95B0-4BAF-966A-CC035B5FFD45}">
      <dgm:prSet/>
      <dgm:spPr/>
      <dgm:t>
        <a:bodyPr/>
        <a:lstStyle/>
        <a:p>
          <a:endParaRPr lang="en-US"/>
        </a:p>
      </dgm:t>
    </dgm:pt>
    <dgm:pt modelId="{A2FE520F-E482-4C71-A3E0-F6A9DDF0CC18}">
      <dgm:prSet/>
      <dgm:spPr/>
      <dgm:t>
        <a:bodyPr/>
        <a:lstStyle/>
        <a:p>
          <a:r>
            <a:rPr lang="en-IN"/>
            <a:t>► </a:t>
          </a:r>
          <a:r>
            <a:rPr lang="en-IN" b="1"/>
            <a:t>The duration of the</a:t>
          </a:r>
          <a:r>
            <a:rPr lang="en-IN"/>
            <a:t> network is </a:t>
          </a:r>
          <a:r>
            <a:rPr lang="en-IN" b="1"/>
            <a:t>unknown: The </a:t>
          </a:r>
          <a:r>
            <a:rPr lang="en-IN"/>
            <a:t> network is reduced to a certain value of the error on the sample means that the training has been completed. This value does not give us optimum results. </a:t>
          </a:r>
          <a:endParaRPr lang="en-US"/>
        </a:p>
      </dgm:t>
    </dgm:pt>
    <dgm:pt modelId="{E633B4BA-B679-4283-A642-6BE9B7582EAF}" type="parTrans" cxnId="{446FEF5E-5376-41A3-8012-7CDA3115322D}">
      <dgm:prSet/>
      <dgm:spPr/>
      <dgm:t>
        <a:bodyPr/>
        <a:lstStyle/>
        <a:p>
          <a:endParaRPr lang="en-US"/>
        </a:p>
      </dgm:t>
    </dgm:pt>
    <dgm:pt modelId="{0CA62F00-9574-4E78-86E4-121795D0897A}" type="sibTrans" cxnId="{446FEF5E-5376-41A3-8012-7CDA3115322D}">
      <dgm:prSet/>
      <dgm:spPr/>
      <dgm:t>
        <a:bodyPr/>
        <a:lstStyle/>
        <a:p>
          <a:endParaRPr lang="en-US"/>
        </a:p>
      </dgm:t>
    </dgm:pt>
    <dgm:pt modelId="{AC09BEC4-DE88-408D-AF0C-52459A0C4F72}" type="pres">
      <dgm:prSet presAssocID="{C2F09073-38E1-4809-91D8-1269205A920A}" presName="root" presStyleCnt="0">
        <dgm:presLayoutVars>
          <dgm:dir/>
          <dgm:resizeHandles val="exact"/>
        </dgm:presLayoutVars>
      </dgm:prSet>
      <dgm:spPr/>
    </dgm:pt>
    <dgm:pt modelId="{7B47F32B-CEEF-4E8B-83ED-185ADA067AC0}" type="pres">
      <dgm:prSet presAssocID="{842C8CEC-48F1-4D25-B6EF-A4674B1804FE}" presName="compNode" presStyleCnt="0"/>
      <dgm:spPr/>
    </dgm:pt>
    <dgm:pt modelId="{C76CDECD-BE19-408A-9FA2-B35696795084}" type="pres">
      <dgm:prSet presAssocID="{842C8CEC-48F1-4D25-B6EF-A4674B1804FE}" presName="bgRect" presStyleLbl="bgShp" presStyleIdx="0" presStyleCnt="5"/>
      <dgm:spPr/>
    </dgm:pt>
    <dgm:pt modelId="{D7B6099E-DFD5-429E-A118-F87CB7031503}" type="pres">
      <dgm:prSet presAssocID="{842C8CEC-48F1-4D25-B6EF-A4674B1804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3D31C73-69DB-4F54-80CB-32EB5ACC1032}" type="pres">
      <dgm:prSet presAssocID="{842C8CEC-48F1-4D25-B6EF-A4674B1804FE}" presName="spaceRect" presStyleCnt="0"/>
      <dgm:spPr/>
    </dgm:pt>
    <dgm:pt modelId="{D7D2BBDE-4A83-4205-A9F3-43D414A25B7E}" type="pres">
      <dgm:prSet presAssocID="{842C8CEC-48F1-4D25-B6EF-A4674B1804FE}" presName="parTx" presStyleLbl="revTx" presStyleIdx="0" presStyleCnt="5">
        <dgm:presLayoutVars>
          <dgm:chMax val="0"/>
          <dgm:chPref val="0"/>
        </dgm:presLayoutVars>
      </dgm:prSet>
      <dgm:spPr/>
    </dgm:pt>
    <dgm:pt modelId="{6A49A40E-5012-4BDA-B3F5-147AFDED0FDD}" type="pres">
      <dgm:prSet presAssocID="{8DDCAFE0-532E-4C31-B7D4-AFC5ADE60EE4}" presName="sibTrans" presStyleCnt="0"/>
      <dgm:spPr/>
    </dgm:pt>
    <dgm:pt modelId="{A410FA92-24C5-4E81-BDFD-002EACAC4CBA}" type="pres">
      <dgm:prSet presAssocID="{7B5B2465-7B10-4169-859E-4BB6D9B289BD}" presName="compNode" presStyleCnt="0"/>
      <dgm:spPr/>
    </dgm:pt>
    <dgm:pt modelId="{22B3A09A-740B-454F-822A-897A113F9E24}" type="pres">
      <dgm:prSet presAssocID="{7B5B2465-7B10-4169-859E-4BB6D9B289BD}" presName="bgRect" presStyleLbl="bgShp" presStyleIdx="1" presStyleCnt="5"/>
      <dgm:spPr/>
    </dgm:pt>
    <dgm:pt modelId="{32D45D72-F822-47A0-A31D-F2827581001D}" type="pres">
      <dgm:prSet presAssocID="{7B5B2465-7B10-4169-859E-4BB6D9B289B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erpillar"/>
        </a:ext>
      </dgm:extLst>
    </dgm:pt>
    <dgm:pt modelId="{F4079A06-3572-4644-B121-BA8EB392262E}" type="pres">
      <dgm:prSet presAssocID="{7B5B2465-7B10-4169-859E-4BB6D9B289BD}" presName="spaceRect" presStyleCnt="0"/>
      <dgm:spPr/>
    </dgm:pt>
    <dgm:pt modelId="{7EB6FA2B-9830-4B72-BC70-D8F84E21BDD6}" type="pres">
      <dgm:prSet presAssocID="{7B5B2465-7B10-4169-859E-4BB6D9B289BD}" presName="parTx" presStyleLbl="revTx" presStyleIdx="1" presStyleCnt="5">
        <dgm:presLayoutVars>
          <dgm:chMax val="0"/>
          <dgm:chPref val="0"/>
        </dgm:presLayoutVars>
      </dgm:prSet>
      <dgm:spPr/>
    </dgm:pt>
    <dgm:pt modelId="{EDFE85CB-544D-4C31-8A29-CF591D4E960C}" type="pres">
      <dgm:prSet presAssocID="{55B31ED9-36F6-4C3B-B550-C8013D9FDA51}" presName="sibTrans" presStyleCnt="0"/>
      <dgm:spPr/>
    </dgm:pt>
    <dgm:pt modelId="{9FF17029-3321-42AA-8C1C-09C5CD764AF7}" type="pres">
      <dgm:prSet presAssocID="{0311DB1B-8296-4000-A09C-51BAB979AB4F}" presName="compNode" presStyleCnt="0"/>
      <dgm:spPr/>
    </dgm:pt>
    <dgm:pt modelId="{87A30B56-F9BC-449E-83FE-8D0AFC4D10D5}" type="pres">
      <dgm:prSet presAssocID="{0311DB1B-8296-4000-A09C-51BAB979AB4F}" presName="bgRect" presStyleLbl="bgShp" presStyleIdx="2" presStyleCnt="5"/>
      <dgm:spPr/>
    </dgm:pt>
    <dgm:pt modelId="{5A34DB2A-1050-4E8A-9141-B6524E21FAA1}" type="pres">
      <dgm:prSet presAssocID="{0311DB1B-8296-4000-A09C-51BAB979AB4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CEBB4CC-EC6F-4D89-88C0-661DED9F4464}" type="pres">
      <dgm:prSet presAssocID="{0311DB1B-8296-4000-A09C-51BAB979AB4F}" presName="spaceRect" presStyleCnt="0"/>
      <dgm:spPr/>
    </dgm:pt>
    <dgm:pt modelId="{87DDEE40-FC18-42F1-B5E4-EEBBB5C5C698}" type="pres">
      <dgm:prSet presAssocID="{0311DB1B-8296-4000-A09C-51BAB979AB4F}" presName="parTx" presStyleLbl="revTx" presStyleIdx="2" presStyleCnt="5">
        <dgm:presLayoutVars>
          <dgm:chMax val="0"/>
          <dgm:chPref val="0"/>
        </dgm:presLayoutVars>
      </dgm:prSet>
      <dgm:spPr/>
    </dgm:pt>
    <dgm:pt modelId="{EDDD1473-754F-4BC1-A840-D098578731A1}" type="pres">
      <dgm:prSet presAssocID="{1A848613-1EAD-4135-AF8A-21DB560F10C5}" presName="sibTrans" presStyleCnt="0"/>
      <dgm:spPr/>
    </dgm:pt>
    <dgm:pt modelId="{F0B3ADAC-5411-4B3B-86E6-5A468F78EF53}" type="pres">
      <dgm:prSet presAssocID="{F7F42D48-909C-4EC5-8089-B2A58BC6535C}" presName="compNode" presStyleCnt="0"/>
      <dgm:spPr/>
    </dgm:pt>
    <dgm:pt modelId="{6A2229A3-5057-42D2-B4CE-94B67881C11D}" type="pres">
      <dgm:prSet presAssocID="{F7F42D48-909C-4EC5-8089-B2A58BC6535C}" presName="bgRect" presStyleLbl="bgShp" presStyleIdx="3" presStyleCnt="5"/>
      <dgm:spPr/>
    </dgm:pt>
    <dgm:pt modelId="{283EB8F4-A7DA-401F-AF3B-756B65B62A84}" type="pres">
      <dgm:prSet presAssocID="{F7F42D48-909C-4EC5-8089-B2A58BC653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12ACDF60-5329-4BD1-A747-6CFA9187DF6E}" type="pres">
      <dgm:prSet presAssocID="{F7F42D48-909C-4EC5-8089-B2A58BC6535C}" presName="spaceRect" presStyleCnt="0"/>
      <dgm:spPr/>
    </dgm:pt>
    <dgm:pt modelId="{86571522-EC7C-4691-9AE8-DAE08205FD7A}" type="pres">
      <dgm:prSet presAssocID="{F7F42D48-909C-4EC5-8089-B2A58BC6535C}" presName="parTx" presStyleLbl="revTx" presStyleIdx="3" presStyleCnt="5">
        <dgm:presLayoutVars>
          <dgm:chMax val="0"/>
          <dgm:chPref val="0"/>
        </dgm:presLayoutVars>
      </dgm:prSet>
      <dgm:spPr/>
    </dgm:pt>
    <dgm:pt modelId="{E26ECA12-6E39-4FE0-B2BB-CF0907DCF056}" type="pres">
      <dgm:prSet presAssocID="{FB869FFC-C1E9-4E40-BCFE-29D2B280605D}" presName="sibTrans" presStyleCnt="0"/>
      <dgm:spPr/>
    </dgm:pt>
    <dgm:pt modelId="{D584FACF-21F7-485C-9652-9F42C1A3E1F2}" type="pres">
      <dgm:prSet presAssocID="{A2FE520F-E482-4C71-A3E0-F6A9DDF0CC18}" presName="compNode" presStyleCnt="0"/>
      <dgm:spPr/>
    </dgm:pt>
    <dgm:pt modelId="{1ADF7E4E-55CF-4EB1-8E73-E175E43484FF}" type="pres">
      <dgm:prSet presAssocID="{A2FE520F-E482-4C71-A3E0-F6A9DDF0CC18}" presName="bgRect" presStyleLbl="bgShp" presStyleIdx="4" presStyleCnt="5"/>
      <dgm:spPr/>
    </dgm:pt>
    <dgm:pt modelId="{3DDF038F-228D-408D-9BD4-064B39722A1F}" type="pres">
      <dgm:prSet presAssocID="{A2FE520F-E482-4C71-A3E0-F6A9DDF0CC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itcoin"/>
        </a:ext>
      </dgm:extLst>
    </dgm:pt>
    <dgm:pt modelId="{24FA6A6C-E069-41F4-B7C4-63EF9CB52795}" type="pres">
      <dgm:prSet presAssocID="{A2FE520F-E482-4C71-A3E0-F6A9DDF0CC18}" presName="spaceRect" presStyleCnt="0"/>
      <dgm:spPr/>
    </dgm:pt>
    <dgm:pt modelId="{A06809AC-6E4D-4953-9615-0DE5CA0373B1}" type="pres">
      <dgm:prSet presAssocID="{A2FE520F-E482-4C71-A3E0-F6A9DDF0CC18}" presName="parTx" presStyleLbl="revTx" presStyleIdx="4" presStyleCnt="5">
        <dgm:presLayoutVars>
          <dgm:chMax val="0"/>
          <dgm:chPref val="0"/>
        </dgm:presLayoutVars>
      </dgm:prSet>
      <dgm:spPr/>
    </dgm:pt>
  </dgm:ptLst>
  <dgm:cxnLst>
    <dgm:cxn modelId="{AE961A1C-23FA-478B-982E-B4C3DCFBE80C}" srcId="{C2F09073-38E1-4809-91D8-1269205A920A}" destId="{7B5B2465-7B10-4169-859E-4BB6D9B289BD}" srcOrd="1" destOrd="0" parTransId="{74F23135-7CB4-42C5-9947-4E99C0FAAD0A}" sibTransId="{55B31ED9-36F6-4C3B-B550-C8013D9FDA51}"/>
    <dgm:cxn modelId="{249EC02A-7521-4FF5-B44F-5E91BF98CDD5}" type="presOf" srcId="{C2F09073-38E1-4809-91D8-1269205A920A}" destId="{AC09BEC4-DE88-408D-AF0C-52459A0C4F72}" srcOrd="0" destOrd="0" presId="urn:microsoft.com/office/officeart/2018/2/layout/IconVerticalSolidList"/>
    <dgm:cxn modelId="{446FEF5E-5376-41A3-8012-7CDA3115322D}" srcId="{C2F09073-38E1-4809-91D8-1269205A920A}" destId="{A2FE520F-E482-4C71-A3E0-F6A9DDF0CC18}" srcOrd="4" destOrd="0" parTransId="{E633B4BA-B679-4283-A642-6BE9B7582EAF}" sibTransId="{0CA62F00-9574-4E78-86E4-121795D0897A}"/>
    <dgm:cxn modelId="{D5607E73-EC9D-461E-8858-E415FBD28A10}" type="presOf" srcId="{7B5B2465-7B10-4169-859E-4BB6D9B289BD}" destId="{7EB6FA2B-9830-4B72-BC70-D8F84E21BDD6}" srcOrd="0" destOrd="0" presId="urn:microsoft.com/office/officeart/2018/2/layout/IconVerticalSolidList"/>
    <dgm:cxn modelId="{FDB8A457-878A-4816-8D40-EA531FD70BD5}" type="presOf" srcId="{842C8CEC-48F1-4D25-B6EF-A4674B1804FE}" destId="{D7D2BBDE-4A83-4205-A9F3-43D414A25B7E}" srcOrd="0" destOrd="0" presId="urn:microsoft.com/office/officeart/2018/2/layout/IconVerticalSolidList"/>
    <dgm:cxn modelId="{0F47B486-636B-4A91-BBA5-8C8074A497B4}" srcId="{C2F09073-38E1-4809-91D8-1269205A920A}" destId="{0311DB1B-8296-4000-A09C-51BAB979AB4F}" srcOrd="2" destOrd="0" parTransId="{1A8AB464-23A7-4505-9C99-EA3591C7D045}" sibTransId="{1A848613-1EAD-4135-AF8A-21DB560F10C5}"/>
    <dgm:cxn modelId="{D665A5AC-A015-45BE-B9E9-5791C883BE71}" type="presOf" srcId="{A2FE520F-E482-4C71-A3E0-F6A9DDF0CC18}" destId="{A06809AC-6E4D-4953-9615-0DE5CA0373B1}" srcOrd="0" destOrd="0" presId="urn:microsoft.com/office/officeart/2018/2/layout/IconVerticalSolidList"/>
    <dgm:cxn modelId="{6C253FAF-CE24-4602-AD92-A23538D940E3}" srcId="{C2F09073-38E1-4809-91D8-1269205A920A}" destId="{842C8CEC-48F1-4D25-B6EF-A4674B1804FE}" srcOrd="0" destOrd="0" parTransId="{98CA1F82-39C1-47C6-B465-6163E48DD3E5}" sibTransId="{8DDCAFE0-532E-4C31-B7D4-AFC5ADE60EE4}"/>
    <dgm:cxn modelId="{D5AD9CBA-95B0-4BAF-966A-CC035B5FFD45}" srcId="{C2F09073-38E1-4809-91D8-1269205A920A}" destId="{F7F42D48-909C-4EC5-8089-B2A58BC6535C}" srcOrd="3" destOrd="0" parTransId="{51C54E8F-7080-4602-860D-A523DC9EB614}" sibTransId="{FB869FFC-C1E9-4E40-BCFE-29D2B280605D}"/>
    <dgm:cxn modelId="{441F76E8-B79A-4152-8CF1-019959AA1A26}" type="presOf" srcId="{F7F42D48-909C-4EC5-8089-B2A58BC6535C}" destId="{86571522-EC7C-4691-9AE8-DAE08205FD7A}" srcOrd="0" destOrd="0" presId="urn:microsoft.com/office/officeart/2018/2/layout/IconVerticalSolidList"/>
    <dgm:cxn modelId="{9985F2F1-386A-4FF5-8DFF-CB3D02736B75}" type="presOf" srcId="{0311DB1B-8296-4000-A09C-51BAB979AB4F}" destId="{87DDEE40-FC18-42F1-B5E4-EEBBB5C5C698}" srcOrd="0" destOrd="0" presId="urn:microsoft.com/office/officeart/2018/2/layout/IconVerticalSolidList"/>
    <dgm:cxn modelId="{8DCFCF99-6974-4303-8015-DD43538CE18E}" type="presParOf" srcId="{AC09BEC4-DE88-408D-AF0C-52459A0C4F72}" destId="{7B47F32B-CEEF-4E8B-83ED-185ADA067AC0}" srcOrd="0" destOrd="0" presId="urn:microsoft.com/office/officeart/2018/2/layout/IconVerticalSolidList"/>
    <dgm:cxn modelId="{25DA252C-1938-43B8-B1E3-1554339E5D6A}" type="presParOf" srcId="{7B47F32B-CEEF-4E8B-83ED-185ADA067AC0}" destId="{C76CDECD-BE19-408A-9FA2-B35696795084}" srcOrd="0" destOrd="0" presId="urn:microsoft.com/office/officeart/2018/2/layout/IconVerticalSolidList"/>
    <dgm:cxn modelId="{BAFDE160-3B54-4481-BA6E-E7E822F64815}" type="presParOf" srcId="{7B47F32B-CEEF-4E8B-83ED-185ADA067AC0}" destId="{D7B6099E-DFD5-429E-A118-F87CB7031503}" srcOrd="1" destOrd="0" presId="urn:microsoft.com/office/officeart/2018/2/layout/IconVerticalSolidList"/>
    <dgm:cxn modelId="{1C501B0F-9017-4BEB-AC04-4ACE67C98C28}" type="presParOf" srcId="{7B47F32B-CEEF-4E8B-83ED-185ADA067AC0}" destId="{F3D31C73-69DB-4F54-80CB-32EB5ACC1032}" srcOrd="2" destOrd="0" presId="urn:microsoft.com/office/officeart/2018/2/layout/IconVerticalSolidList"/>
    <dgm:cxn modelId="{7B4B90A0-47E5-4315-BD95-C198030DADC0}" type="presParOf" srcId="{7B47F32B-CEEF-4E8B-83ED-185ADA067AC0}" destId="{D7D2BBDE-4A83-4205-A9F3-43D414A25B7E}" srcOrd="3" destOrd="0" presId="urn:microsoft.com/office/officeart/2018/2/layout/IconVerticalSolidList"/>
    <dgm:cxn modelId="{7FD00427-4732-4C23-9CEA-BCC11553458A}" type="presParOf" srcId="{AC09BEC4-DE88-408D-AF0C-52459A0C4F72}" destId="{6A49A40E-5012-4BDA-B3F5-147AFDED0FDD}" srcOrd="1" destOrd="0" presId="urn:microsoft.com/office/officeart/2018/2/layout/IconVerticalSolidList"/>
    <dgm:cxn modelId="{6BBD6ED4-6F47-4CF2-AE62-6B22BB6C01FA}" type="presParOf" srcId="{AC09BEC4-DE88-408D-AF0C-52459A0C4F72}" destId="{A410FA92-24C5-4E81-BDFD-002EACAC4CBA}" srcOrd="2" destOrd="0" presId="urn:microsoft.com/office/officeart/2018/2/layout/IconVerticalSolidList"/>
    <dgm:cxn modelId="{A606BACB-433B-47C7-8F68-E4838A3492EF}" type="presParOf" srcId="{A410FA92-24C5-4E81-BDFD-002EACAC4CBA}" destId="{22B3A09A-740B-454F-822A-897A113F9E24}" srcOrd="0" destOrd="0" presId="urn:microsoft.com/office/officeart/2018/2/layout/IconVerticalSolidList"/>
    <dgm:cxn modelId="{947CBC14-136A-4ABA-B8DF-348B660D51EA}" type="presParOf" srcId="{A410FA92-24C5-4E81-BDFD-002EACAC4CBA}" destId="{32D45D72-F822-47A0-A31D-F2827581001D}" srcOrd="1" destOrd="0" presId="urn:microsoft.com/office/officeart/2018/2/layout/IconVerticalSolidList"/>
    <dgm:cxn modelId="{E04E646F-AC66-4EF9-9C7A-59BA19BCA884}" type="presParOf" srcId="{A410FA92-24C5-4E81-BDFD-002EACAC4CBA}" destId="{F4079A06-3572-4644-B121-BA8EB392262E}" srcOrd="2" destOrd="0" presId="urn:microsoft.com/office/officeart/2018/2/layout/IconVerticalSolidList"/>
    <dgm:cxn modelId="{D4CF69FA-DE3B-4F4B-A673-11D16706EDD9}" type="presParOf" srcId="{A410FA92-24C5-4E81-BDFD-002EACAC4CBA}" destId="{7EB6FA2B-9830-4B72-BC70-D8F84E21BDD6}" srcOrd="3" destOrd="0" presId="urn:microsoft.com/office/officeart/2018/2/layout/IconVerticalSolidList"/>
    <dgm:cxn modelId="{3C724762-A021-43B9-B4E3-B6189AC3FA67}" type="presParOf" srcId="{AC09BEC4-DE88-408D-AF0C-52459A0C4F72}" destId="{EDFE85CB-544D-4C31-8A29-CF591D4E960C}" srcOrd="3" destOrd="0" presId="urn:microsoft.com/office/officeart/2018/2/layout/IconVerticalSolidList"/>
    <dgm:cxn modelId="{CAB8FE50-D4E8-48EB-9C4D-896E37EB4D18}" type="presParOf" srcId="{AC09BEC4-DE88-408D-AF0C-52459A0C4F72}" destId="{9FF17029-3321-42AA-8C1C-09C5CD764AF7}" srcOrd="4" destOrd="0" presId="urn:microsoft.com/office/officeart/2018/2/layout/IconVerticalSolidList"/>
    <dgm:cxn modelId="{E6775F6C-57C3-46A1-8BDC-AD7499F81709}" type="presParOf" srcId="{9FF17029-3321-42AA-8C1C-09C5CD764AF7}" destId="{87A30B56-F9BC-449E-83FE-8D0AFC4D10D5}" srcOrd="0" destOrd="0" presId="urn:microsoft.com/office/officeart/2018/2/layout/IconVerticalSolidList"/>
    <dgm:cxn modelId="{BDAF0073-0399-488C-8C25-BBC091A8609C}" type="presParOf" srcId="{9FF17029-3321-42AA-8C1C-09C5CD764AF7}" destId="{5A34DB2A-1050-4E8A-9141-B6524E21FAA1}" srcOrd="1" destOrd="0" presId="urn:microsoft.com/office/officeart/2018/2/layout/IconVerticalSolidList"/>
    <dgm:cxn modelId="{29A7068B-9353-4C48-B4D5-ADEC734C78D6}" type="presParOf" srcId="{9FF17029-3321-42AA-8C1C-09C5CD764AF7}" destId="{ACEBB4CC-EC6F-4D89-88C0-661DED9F4464}" srcOrd="2" destOrd="0" presId="urn:microsoft.com/office/officeart/2018/2/layout/IconVerticalSolidList"/>
    <dgm:cxn modelId="{B139310C-42E9-4156-B3C6-E8F66E70AEA7}" type="presParOf" srcId="{9FF17029-3321-42AA-8C1C-09C5CD764AF7}" destId="{87DDEE40-FC18-42F1-B5E4-EEBBB5C5C698}" srcOrd="3" destOrd="0" presId="urn:microsoft.com/office/officeart/2018/2/layout/IconVerticalSolidList"/>
    <dgm:cxn modelId="{4D610B2A-147D-4C29-B174-FB2113C02705}" type="presParOf" srcId="{AC09BEC4-DE88-408D-AF0C-52459A0C4F72}" destId="{EDDD1473-754F-4BC1-A840-D098578731A1}" srcOrd="5" destOrd="0" presId="urn:microsoft.com/office/officeart/2018/2/layout/IconVerticalSolidList"/>
    <dgm:cxn modelId="{31B6CAE4-A764-4667-B54E-61B3B8D27798}" type="presParOf" srcId="{AC09BEC4-DE88-408D-AF0C-52459A0C4F72}" destId="{F0B3ADAC-5411-4B3B-86E6-5A468F78EF53}" srcOrd="6" destOrd="0" presId="urn:microsoft.com/office/officeart/2018/2/layout/IconVerticalSolidList"/>
    <dgm:cxn modelId="{AE851430-AB79-4CDD-ADF9-D3AE4B2D488B}" type="presParOf" srcId="{F0B3ADAC-5411-4B3B-86E6-5A468F78EF53}" destId="{6A2229A3-5057-42D2-B4CE-94B67881C11D}" srcOrd="0" destOrd="0" presId="urn:microsoft.com/office/officeart/2018/2/layout/IconVerticalSolidList"/>
    <dgm:cxn modelId="{99DC7FBA-4EB6-4971-A33B-77511554CDC8}" type="presParOf" srcId="{F0B3ADAC-5411-4B3B-86E6-5A468F78EF53}" destId="{283EB8F4-A7DA-401F-AF3B-756B65B62A84}" srcOrd="1" destOrd="0" presId="urn:microsoft.com/office/officeart/2018/2/layout/IconVerticalSolidList"/>
    <dgm:cxn modelId="{9B4395AE-116F-4D6E-A9F1-A2301C5BFA30}" type="presParOf" srcId="{F0B3ADAC-5411-4B3B-86E6-5A468F78EF53}" destId="{12ACDF60-5329-4BD1-A747-6CFA9187DF6E}" srcOrd="2" destOrd="0" presId="urn:microsoft.com/office/officeart/2018/2/layout/IconVerticalSolidList"/>
    <dgm:cxn modelId="{A836EF9A-C624-4797-966F-0F6EBA6E4BA8}" type="presParOf" srcId="{F0B3ADAC-5411-4B3B-86E6-5A468F78EF53}" destId="{86571522-EC7C-4691-9AE8-DAE08205FD7A}" srcOrd="3" destOrd="0" presId="urn:microsoft.com/office/officeart/2018/2/layout/IconVerticalSolidList"/>
    <dgm:cxn modelId="{784D8616-22FB-409C-8123-844B470C3E38}" type="presParOf" srcId="{AC09BEC4-DE88-408D-AF0C-52459A0C4F72}" destId="{E26ECA12-6E39-4FE0-B2BB-CF0907DCF056}" srcOrd="7" destOrd="0" presId="urn:microsoft.com/office/officeart/2018/2/layout/IconVerticalSolidList"/>
    <dgm:cxn modelId="{714D26A2-A3C3-431C-876C-D359EB5D9656}" type="presParOf" srcId="{AC09BEC4-DE88-408D-AF0C-52459A0C4F72}" destId="{D584FACF-21F7-485C-9652-9F42C1A3E1F2}" srcOrd="8" destOrd="0" presId="urn:microsoft.com/office/officeart/2018/2/layout/IconVerticalSolidList"/>
    <dgm:cxn modelId="{E0BBFFA8-C3A5-4379-88D6-8C74C010D314}" type="presParOf" srcId="{D584FACF-21F7-485C-9652-9F42C1A3E1F2}" destId="{1ADF7E4E-55CF-4EB1-8E73-E175E43484FF}" srcOrd="0" destOrd="0" presId="urn:microsoft.com/office/officeart/2018/2/layout/IconVerticalSolidList"/>
    <dgm:cxn modelId="{3E15627A-E84D-46BD-9C32-607E7ED2D631}" type="presParOf" srcId="{D584FACF-21F7-485C-9652-9F42C1A3E1F2}" destId="{3DDF038F-228D-408D-9BD4-064B39722A1F}" srcOrd="1" destOrd="0" presId="urn:microsoft.com/office/officeart/2018/2/layout/IconVerticalSolidList"/>
    <dgm:cxn modelId="{B18D720D-F162-47B3-A7E2-8DD9FE27D460}" type="presParOf" srcId="{D584FACF-21F7-485C-9652-9F42C1A3E1F2}" destId="{24FA6A6C-E069-41F4-B7C4-63EF9CB52795}" srcOrd="2" destOrd="0" presId="urn:microsoft.com/office/officeart/2018/2/layout/IconVerticalSolidList"/>
    <dgm:cxn modelId="{8F947841-8B9B-4C01-990E-89D8805A560A}" type="presParOf" srcId="{D584FACF-21F7-485C-9652-9F42C1A3E1F2}" destId="{A06809AC-6E4D-4953-9615-0DE5CA0373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68E5D-762D-4D0C-BFD1-B0A716A0E32A}"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17A5926-B39B-40E8-887C-E41C540D6277}">
      <dgm:prSet/>
      <dgm:spPr/>
      <dgm:t>
        <a:bodyPr/>
        <a:lstStyle/>
        <a:p>
          <a:r>
            <a:rPr lang="en-IN" b="1"/>
            <a:t>Neural Networks (NN)</a:t>
          </a:r>
          <a:r>
            <a:rPr lang="en-IN"/>
            <a:t>, or more precisely </a:t>
          </a:r>
          <a:r>
            <a:rPr lang="en-IN" b="1"/>
            <a:t>Artificial Neural Networks (ANN)</a:t>
          </a:r>
          <a:r>
            <a:rPr lang="en-IN"/>
            <a:t>, is a class of Machine Learning algorithms that recently received a lot of attention (again!) due to the availability of Big Data and fast computing facilities (most of Deep Learning algorithms are essentially different variations of ANN).</a:t>
          </a:r>
          <a:endParaRPr lang="en-US"/>
        </a:p>
      </dgm:t>
    </dgm:pt>
    <dgm:pt modelId="{3530B4EC-0F77-4967-B2CE-F385B516E710}" type="parTrans" cxnId="{AD8B18D8-A626-4511-A261-7B452AEBFDC3}">
      <dgm:prSet/>
      <dgm:spPr/>
      <dgm:t>
        <a:bodyPr/>
        <a:lstStyle/>
        <a:p>
          <a:endParaRPr lang="en-US"/>
        </a:p>
      </dgm:t>
    </dgm:pt>
    <dgm:pt modelId="{823B0251-7233-40E0-AF9C-C4860E913549}" type="sibTrans" cxnId="{AD8B18D8-A626-4511-A261-7B452AEBFDC3}">
      <dgm:prSet/>
      <dgm:spPr/>
      <dgm:t>
        <a:bodyPr/>
        <a:lstStyle/>
        <a:p>
          <a:endParaRPr lang="en-US"/>
        </a:p>
      </dgm:t>
    </dgm:pt>
    <dgm:pt modelId="{AFEF280E-4732-44CF-B138-378F6D588826}">
      <dgm:prSet/>
      <dgm:spPr/>
      <dgm:t>
        <a:bodyPr/>
        <a:lstStyle/>
        <a:p>
          <a:r>
            <a:rPr lang="en-IN"/>
            <a:t>The class of ANN covers several architectures including </a:t>
          </a:r>
          <a:r>
            <a:rPr lang="en-IN" b="1"/>
            <a:t>Convolutional Neural Networks</a:t>
          </a:r>
          <a:r>
            <a:rPr lang="en-IN"/>
            <a:t> (</a:t>
          </a:r>
          <a:r>
            <a:rPr lang="en-IN" u="sng">
              <a:hlinkClick xmlns:r="http://schemas.openxmlformats.org/officeDocument/2006/relationships" r:id="rId1"/>
            </a:rPr>
            <a:t>CNN</a:t>
          </a:r>
          <a:r>
            <a:rPr lang="en-IN"/>
            <a:t>), Recurrent Neural Networks (</a:t>
          </a:r>
          <a:r>
            <a:rPr lang="en-IN" u="sng">
              <a:hlinkClick xmlns:r="http://schemas.openxmlformats.org/officeDocument/2006/relationships" r:id="rId2"/>
            </a:rPr>
            <a:t>RNN</a:t>
          </a:r>
          <a:r>
            <a:rPr lang="en-IN"/>
            <a:t>) eg </a:t>
          </a:r>
          <a:r>
            <a:rPr lang="en-IN" u="sng">
              <a:hlinkClick xmlns:r="http://schemas.openxmlformats.org/officeDocument/2006/relationships" r:id="rId3"/>
            </a:rPr>
            <a:t>LSTM</a:t>
          </a:r>
          <a:r>
            <a:rPr lang="en-IN"/>
            <a:t> and </a:t>
          </a:r>
          <a:r>
            <a:rPr lang="en-IN" u="sng">
              <a:hlinkClick xmlns:r="http://schemas.openxmlformats.org/officeDocument/2006/relationships" r:id="rId4"/>
            </a:rPr>
            <a:t>GRU</a:t>
          </a:r>
          <a:r>
            <a:rPr lang="en-IN"/>
            <a:t>, </a:t>
          </a:r>
          <a:r>
            <a:rPr lang="en-IN" u="sng">
              <a:hlinkClick xmlns:r="http://schemas.openxmlformats.org/officeDocument/2006/relationships" r:id="rId5"/>
            </a:rPr>
            <a:t>Autoencoders</a:t>
          </a:r>
          <a:r>
            <a:rPr lang="en-IN"/>
            <a:t>, and </a:t>
          </a:r>
          <a:r>
            <a:rPr lang="en-IN" u="sng">
              <a:hlinkClick xmlns:r="http://schemas.openxmlformats.org/officeDocument/2006/relationships" r:id="rId6"/>
            </a:rPr>
            <a:t>Deep Belief Networks</a:t>
          </a:r>
          <a:r>
            <a:rPr lang="en-IN"/>
            <a:t>. Therefore, CNN is just one kind of ANN.</a:t>
          </a:r>
          <a:endParaRPr lang="en-US"/>
        </a:p>
      </dgm:t>
    </dgm:pt>
    <dgm:pt modelId="{51FB0C1D-A7AE-4BC7-9F44-319672CEB494}" type="parTrans" cxnId="{910A9CBE-C280-49B7-AA20-FE9B4EA19ED6}">
      <dgm:prSet/>
      <dgm:spPr/>
      <dgm:t>
        <a:bodyPr/>
        <a:lstStyle/>
        <a:p>
          <a:endParaRPr lang="en-US"/>
        </a:p>
      </dgm:t>
    </dgm:pt>
    <dgm:pt modelId="{AE681F8B-3605-4A67-9803-3B2AB1FE5BA3}" type="sibTrans" cxnId="{910A9CBE-C280-49B7-AA20-FE9B4EA19ED6}">
      <dgm:prSet/>
      <dgm:spPr/>
      <dgm:t>
        <a:bodyPr/>
        <a:lstStyle/>
        <a:p>
          <a:endParaRPr lang="en-US"/>
        </a:p>
      </dgm:t>
    </dgm:pt>
    <dgm:pt modelId="{55321D14-5553-4BA6-A9CB-968A468297B4}">
      <dgm:prSet/>
      <dgm:spPr/>
      <dgm:t>
        <a:bodyPr/>
        <a:lstStyle/>
        <a:p>
          <a:r>
            <a:rPr lang="en-IN"/>
            <a:t>Generally speaking, an ANN is a collection of connected and tunable units (a.k.a. nodes, neurons, and artificial neurons) which can pass a signal (usually a real-valued number) from a unit to another. The number of (layers of) units, their types, and the way they are connected to each other is called the network architecture.</a:t>
          </a:r>
          <a:endParaRPr lang="en-US"/>
        </a:p>
      </dgm:t>
    </dgm:pt>
    <dgm:pt modelId="{BB69840D-22AE-40F0-BEDE-34B190264222}" type="parTrans" cxnId="{36B64AA3-1A85-4D21-A1F4-62B45CB7F055}">
      <dgm:prSet/>
      <dgm:spPr/>
      <dgm:t>
        <a:bodyPr/>
        <a:lstStyle/>
        <a:p>
          <a:endParaRPr lang="en-US"/>
        </a:p>
      </dgm:t>
    </dgm:pt>
    <dgm:pt modelId="{1B06B248-FC9E-4A57-9F85-C1BC4E99CC9B}" type="sibTrans" cxnId="{36B64AA3-1A85-4D21-A1F4-62B45CB7F055}">
      <dgm:prSet/>
      <dgm:spPr/>
      <dgm:t>
        <a:bodyPr/>
        <a:lstStyle/>
        <a:p>
          <a:endParaRPr lang="en-US"/>
        </a:p>
      </dgm:t>
    </dgm:pt>
    <dgm:pt modelId="{FCD9569A-1DDC-49D0-A2B3-90B4E22AD152}">
      <dgm:prSet/>
      <dgm:spPr/>
      <dgm:t>
        <a:bodyPr/>
        <a:lstStyle/>
        <a:p>
          <a:r>
            <a:rPr lang="en-IN"/>
            <a:t>A CNN, in specific, has one or more layers of </a:t>
          </a:r>
          <a:r>
            <a:rPr lang="en-IN" b="1" i="1"/>
            <a:t>convolution</a:t>
          </a:r>
          <a:r>
            <a:rPr lang="en-IN"/>
            <a:t> units. A convolution unit receives its input from multiple units from the previous layer which together create a proximity. Therefore, the input units (that form a small neighborhood) share their weights.</a:t>
          </a:r>
          <a:endParaRPr lang="en-US"/>
        </a:p>
      </dgm:t>
    </dgm:pt>
    <dgm:pt modelId="{9B57033B-5CB2-4645-8342-D0AED47D352A}" type="parTrans" cxnId="{E54B0083-1CCF-48FE-B27E-7850D2DA4271}">
      <dgm:prSet/>
      <dgm:spPr/>
      <dgm:t>
        <a:bodyPr/>
        <a:lstStyle/>
        <a:p>
          <a:endParaRPr lang="en-US"/>
        </a:p>
      </dgm:t>
    </dgm:pt>
    <dgm:pt modelId="{46DBD08C-AC65-4AAE-8D1B-301C079CCE04}" type="sibTrans" cxnId="{E54B0083-1CCF-48FE-B27E-7850D2DA4271}">
      <dgm:prSet/>
      <dgm:spPr/>
      <dgm:t>
        <a:bodyPr/>
        <a:lstStyle/>
        <a:p>
          <a:endParaRPr lang="en-US"/>
        </a:p>
      </dgm:t>
    </dgm:pt>
    <dgm:pt modelId="{A62442B5-6C83-4D10-AF9D-6B9D490E1117}" type="pres">
      <dgm:prSet presAssocID="{FBB68E5D-762D-4D0C-BFD1-B0A716A0E32A}" presName="root" presStyleCnt="0">
        <dgm:presLayoutVars>
          <dgm:dir/>
          <dgm:resizeHandles val="exact"/>
        </dgm:presLayoutVars>
      </dgm:prSet>
      <dgm:spPr/>
    </dgm:pt>
    <dgm:pt modelId="{EEF7D550-6D4F-4D58-8928-689EFD383E19}" type="pres">
      <dgm:prSet presAssocID="{617A5926-B39B-40E8-887C-E41C540D6277}" presName="compNode" presStyleCnt="0"/>
      <dgm:spPr/>
    </dgm:pt>
    <dgm:pt modelId="{86C40242-82B4-4EE9-A71B-5100DDA69C44}" type="pres">
      <dgm:prSet presAssocID="{617A5926-B39B-40E8-887C-E41C540D6277}" presName="bgRect" presStyleLbl="bgShp" presStyleIdx="0" presStyleCnt="4"/>
      <dgm:spPr/>
    </dgm:pt>
    <dgm:pt modelId="{E322AB1B-59C6-48BB-9076-0D9175CCA64C}" type="pres">
      <dgm:prSet presAssocID="{617A5926-B39B-40E8-887C-E41C540D6277}" presName="iconRect" presStyleLbl="node1" presStyleIdx="0"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48AEB919-3F44-4AF7-92EE-9A302E3C39FE}" type="pres">
      <dgm:prSet presAssocID="{617A5926-B39B-40E8-887C-E41C540D6277}" presName="spaceRect" presStyleCnt="0"/>
      <dgm:spPr/>
    </dgm:pt>
    <dgm:pt modelId="{DA200498-B3E4-45DF-B227-6FC78FE1AAAD}" type="pres">
      <dgm:prSet presAssocID="{617A5926-B39B-40E8-887C-E41C540D6277}" presName="parTx" presStyleLbl="revTx" presStyleIdx="0" presStyleCnt="4">
        <dgm:presLayoutVars>
          <dgm:chMax val="0"/>
          <dgm:chPref val="0"/>
        </dgm:presLayoutVars>
      </dgm:prSet>
      <dgm:spPr/>
    </dgm:pt>
    <dgm:pt modelId="{89E7672E-3B49-44E7-AC92-243318AC8F30}" type="pres">
      <dgm:prSet presAssocID="{823B0251-7233-40E0-AF9C-C4860E913549}" presName="sibTrans" presStyleCnt="0"/>
      <dgm:spPr/>
    </dgm:pt>
    <dgm:pt modelId="{40BBF3B2-78E1-4BF1-AC0F-83F5FB047B8E}" type="pres">
      <dgm:prSet presAssocID="{AFEF280E-4732-44CF-B138-378F6D588826}" presName="compNode" presStyleCnt="0"/>
      <dgm:spPr/>
    </dgm:pt>
    <dgm:pt modelId="{35BED3F6-1212-49F3-A7D1-39F6BA77CD4C}" type="pres">
      <dgm:prSet presAssocID="{AFEF280E-4732-44CF-B138-378F6D588826}" presName="bgRect" presStyleLbl="bgShp" presStyleIdx="1" presStyleCnt="4"/>
      <dgm:spPr/>
    </dgm:pt>
    <dgm:pt modelId="{9D8A50C5-3FB3-479F-B47B-CD872A58DB86}" type="pres">
      <dgm:prSet presAssocID="{AFEF280E-4732-44CF-B138-378F6D588826}" presName="iconRect" presStyleLbl="node1" presStyleIdx="1"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6C53FD53-6E61-4100-ACD2-F75EC157C6C0}" type="pres">
      <dgm:prSet presAssocID="{AFEF280E-4732-44CF-B138-378F6D588826}" presName="spaceRect" presStyleCnt="0"/>
      <dgm:spPr/>
    </dgm:pt>
    <dgm:pt modelId="{E0C50DCC-54F5-4695-89AF-41100FC72E5D}" type="pres">
      <dgm:prSet presAssocID="{AFEF280E-4732-44CF-B138-378F6D588826}" presName="parTx" presStyleLbl="revTx" presStyleIdx="1" presStyleCnt="4">
        <dgm:presLayoutVars>
          <dgm:chMax val="0"/>
          <dgm:chPref val="0"/>
        </dgm:presLayoutVars>
      </dgm:prSet>
      <dgm:spPr/>
    </dgm:pt>
    <dgm:pt modelId="{5677E913-5652-46F2-93AF-6F5F250874FA}" type="pres">
      <dgm:prSet presAssocID="{AE681F8B-3605-4A67-9803-3B2AB1FE5BA3}" presName="sibTrans" presStyleCnt="0"/>
      <dgm:spPr/>
    </dgm:pt>
    <dgm:pt modelId="{E5B4E43D-BFDB-4B34-A0ED-1746AA5459EB}" type="pres">
      <dgm:prSet presAssocID="{55321D14-5553-4BA6-A9CB-968A468297B4}" presName="compNode" presStyleCnt="0"/>
      <dgm:spPr/>
    </dgm:pt>
    <dgm:pt modelId="{C57DE22A-E7A5-4057-A68C-501A08EE415A}" type="pres">
      <dgm:prSet presAssocID="{55321D14-5553-4BA6-A9CB-968A468297B4}" presName="bgRect" presStyleLbl="bgShp" presStyleIdx="2" presStyleCnt="4"/>
      <dgm:spPr/>
    </dgm:pt>
    <dgm:pt modelId="{3081544D-2A87-4940-98A9-E11A60538C00}" type="pres">
      <dgm:prSet presAssocID="{55321D14-5553-4BA6-A9CB-968A468297B4}" presName="iconRect" presStyleLbl="node1" presStyleIdx="2"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20BB8994-A796-4734-8144-D0E5D4D1FB95}" type="pres">
      <dgm:prSet presAssocID="{55321D14-5553-4BA6-A9CB-968A468297B4}" presName="spaceRect" presStyleCnt="0"/>
      <dgm:spPr/>
    </dgm:pt>
    <dgm:pt modelId="{711CB0C4-BF5C-443B-BAB0-134D8203E620}" type="pres">
      <dgm:prSet presAssocID="{55321D14-5553-4BA6-A9CB-968A468297B4}" presName="parTx" presStyleLbl="revTx" presStyleIdx="2" presStyleCnt="4">
        <dgm:presLayoutVars>
          <dgm:chMax val="0"/>
          <dgm:chPref val="0"/>
        </dgm:presLayoutVars>
      </dgm:prSet>
      <dgm:spPr/>
    </dgm:pt>
    <dgm:pt modelId="{30730816-27E6-42DC-8BE5-C8BFE055E51F}" type="pres">
      <dgm:prSet presAssocID="{1B06B248-FC9E-4A57-9F85-C1BC4E99CC9B}" presName="sibTrans" presStyleCnt="0"/>
      <dgm:spPr/>
    </dgm:pt>
    <dgm:pt modelId="{14C65608-F7EE-4CF2-980A-1855B627C92F}" type="pres">
      <dgm:prSet presAssocID="{FCD9569A-1DDC-49D0-A2B3-90B4E22AD152}" presName="compNode" presStyleCnt="0"/>
      <dgm:spPr/>
    </dgm:pt>
    <dgm:pt modelId="{3C92BE33-2D8F-4AF1-992C-BDBC7361E0E1}" type="pres">
      <dgm:prSet presAssocID="{FCD9569A-1DDC-49D0-A2B3-90B4E22AD152}" presName="bgRect" presStyleLbl="bgShp" presStyleIdx="3" presStyleCnt="4"/>
      <dgm:spPr/>
    </dgm:pt>
    <dgm:pt modelId="{D4BD33DF-366A-47ED-AA81-C457C6F8DE84}" type="pres">
      <dgm:prSet presAssocID="{FCD9569A-1DDC-49D0-A2B3-90B4E22AD152}" presName="iconRect" presStyleLbl="node1" presStyleIdx="3" presStyleCnt="4"/>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ierarchy"/>
        </a:ext>
      </dgm:extLst>
    </dgm:pt>
    <dgm:pt modelId="{AF377ACC-0051-42F7-8633-EAB6BC9DAB7A}" type="pres">
      <dgm:prSet presAssocID="{FCD9569A-1DDC-49D0-A2B3-90B4E22AD152}" presName="spaceRect" presStyleCnt="0"/>
      <dgm:spPr/>
    </dgm:pt>
    <dgm:pt modelId="{C8196BA2-A6AD-4C54-99F8-28717D159A9D}" type="pres">
      <dgm:prSet presAssocID="{FCD9569A-1DDC-49D0-A2B3-90B4E22AD152}" presName="parTx" presStyleLbl="revTx" presStyleIdx="3" presStyleCnt="4">
        <dgm:presLayoutVars>
          <dgm:chMax val="0"/>
          <dgm:chPref val="0"/>
        </dgm:presLayoutVars>
      </dgm:prSet>
      <dgm:spPr/>
    </dgm:pt>
  </dgm:ptLst>
  <dgm:cxnLst>
    <dgm:cxn modelId="{5AE8BA32-F01A-4077-8AEF-FF0F55EEC665}" type="presOf" srcId="{FCD9569A-1DDC-49D0-A2B3-90B4E22AD152}" destId="{C8196BA2-A6AD-4C54-99F8-28717D159A9D}" srcOrd="0" destOrd="0" presId="urn:microsoft.com/office/officeart/2018/2/layout/IconVerticalSolidList"/>
    <dgm:cxn modelId="{396E1A6F-B464-4740-B5A1-4AF9D670B456}" type="presOf" srcId="{FBB68E5D-762D-4D0C-BFD1-B0A716A0E32A}" destId="{A62442B5-6C83-4D10-AF9D-6B9D490E1117}" srcOrd="0" destOrd="0" presId="urn:microsoft.com/office/officeart/2018/2/layout/IconVerticalSolidList"/>
    <dgm:cxn modelId="{E54B0083-1CCF-48FE-B27E-7850D2DA4271}" srcId="{FBB68E5D-762D-4D0C-BFD1-B0A716A0E32A}" destId="{FCD9569A-1DDC-49D0-A2B3-90B4E22AD152}" srcOrd="3" destOrd="0" parTransId="{9B57033B-5CB2-4645-8342-D0AED47D352A}" sibTransId="{46DBD08C-AC65-4AAE-8D1B-301C079CCE04}"/>
    <dgm:cxn modelId="{98A5949D-CFED-45BF-A261-8BF5A9646250}" type="presOf" srcId="{55321D14-5553-4BA6-A9CB-968A468297B4}" destId="{711CB0C4-BF5C-443B-BAB0-134D8203E620}" srcOrd="0" destOrd="0" presId="urn:microsoft.com/office/officeart/2018/2/layout/IconVerticalSolidList"/>
    <dgm:cxn modelId="{36B64AA3-1A85-4D21-A1F4-62B45CB7F055}" srcId="{FBB68E5D-762D-4D0C-BFD1-B0A716A0E32A}" destId="{55321D14-5553-4BA6-A9CB-968A468297B4}" srcOrd="2" destOrd="0" parTransId="{BB69840D-22AE-40F0-BEDE-34B190264222}" sibTransId="{1B06B248-FC9E-4A57-9F85-C1BC4E99CC9B}"/>
    <dgm:cxn modelId="{910A9CBE-C280-49B7-AA20-FE9B4EA19ED6}" srcId="{FBB68E5D-762D-4D0C-BFD1-B0A716A0E32A}" destId="{AFEF280E-4732-44CF-B138-378F6D588826}" srcOrd="1" destOrd="0" parTransId="{51FB0C1D-A7AE-4BC7-9F44-319672CEB494}" sibTransId="{AE681F8B-3605-4A67-9803-3B2AB1FE5BA3}"/>
    <dgm:cxn modelId="{DEC5CFD0-A286-430F-BE7D-A90DD91DFEED}" type="presOf" srcId="{AFEF280E-4732-44CF-B138-378F6D588826}" destId="{E0C50DCC-54F5-4695-89AF-41100FC72E5D}" srcOrd="0" destOrd="0" presId="urn:microsoft.com/office/officeart/2018/2/layout/IconVerticalSolidList"/>
    <dgm:cxn modelId="{AD8B18D8-A626-4511-A261-7B452AEBFDC3}" srcId="{FBB68E5D-762D-4D0C-BFD1-B0A716A0E32A}" destId="{617A5926-B39B-40E8-887C-E41C540D6277}" srcOrd="0" destOrd="0" parTransId="{3530B4EC-0F77-4967-B2CE-F385B516E710}" sibTransId="{823B0251-7233-40E0-AF9C-C4860E913549}"/>
    <dgm:cxn modelId="{0643C7F8-6E73-4B9F-A950-D38B110830BC}" type="presOf" srcId="{617A5926-B39B-40E8-887C-E41C540D6277}" destId="{DA200498-B3E4-45DF-B227-6FC78FE1AAAD}" srcOrd="0" destOrd="0" presId="urn:microsoft.com/office/officeart/2018/2/layout/IconVerticalSolidList"/>
    <dgm:cxn modelId="{7F0A69EC-28B7-4598-83C3-A833BCA64560}" type="presParOf" srcId="{A62442B5-6C83-4D10-AF9D-6B9D490E1117}" destId="{EEF7D550-6D4F-4D58-8928-689EFD383E19}" srcOrd="0" destOrd="0" presId="urn:microsoft.com/office/officeart/2018/2/layout/IconVerticalSolidList"/>
    <dgm:cxn modelId="{EE559B05-34BD-4DC0-8C50-842FF55B4CF0}" type="presParOf" srcId="{EEF7D550-6D4F-4D58-8928-689EFD383E19}" destId="{86C40242-82B4-4EE9-A71B-5100DDA69C44}" srcOrd="0" destOrd="0" presId="urn:microsoft.com/office/officeart/2018/2/layout/IconVerticalSolidList"/>
    <dgm:cxn modelId="{FECAF321-877B-45CD-B343-81D9BB079AEE}" type="presParOf" srcId="{EEF7D550-6D4F-4D58-8928-689EFD383E19}" destId="{E322AB1B-59C6-48BB-9076-0D9175CCA64C}" srcOrd="1" destOrd="0" presId="urn:microsoft.com/office/officeart/2018/2/layout/IconVerticalSolidList"/>
    <dgm:cxn modelId="{CEF27E89-5689-41DD-885A-7CF96D9A373F}" type="presParOf" srcId="{EEF7D550-6D4F-4D58-8928-689EFD383E19}" destId="{48AEB919-3F44-4AF7-92EE-9A302E3C39FE}" srcOrd="2" destOrd="0" presId="urn:microsoft.com/office/officeart/2018/2/layout/IconVerticalSolidList"/>
    <dgm:cxn modelId="{DEF2A01B-4FE5-4438-B0DC-63B00E33D8AD}" type="presParOf" srcId="{EEF7D550-6D4F-4D58-8928-689EFD383E19}" destId="{DA200498-B3E4-45DF-B227-6FC78FE1AAAD}" srcOrd="3" destOrd="0" presId="urn:microsoft.com/office/officeart/2018/2/layout/IconVerticalSolidList"/>
    <dgm:cxn modelId="{D3601EB0-A993-4D53-9FC4-89925869C042}" type="presParOf" srcId="{A62442B5-6C83-4D10-AF9D-6B9D490E1117}" destId="{89E7672E-3B49-44E7-AC92-243318AC8F30}" srcOrd="1" destOrd="0" presId="urn:microsoft.com/office/officeart/2018/2/layout/IconVerticalSolidList"/>
    <dgm:cxn modelId="{9B01EFB7-2602-4A36-9011-5E8490A2DC75}" type="presParOf" srcId="{A62442B5-6C83-4D10-AF9D-6B9D490E1117}" destId="{40BBF3B2-78E1-4BF1-AC0F-83F5FB047B8E}" srcOrd="2" destOrd="0" presId="urn:microsoft.com/office/officeart/2018/2/layout/IconVerticalSolidList"/>
    <dgm:cxn modelId="{B813EE79-C376-4D43-AFD8-5625B830ACBA}" type="presParOf" srcId="{40BBF3B2-78E1-4BF1-AC0F-83F5FB047B8E}" destId="{35BED3F6-1212-49F3-A7D1-39F6BA77CD4C}" srcOrd="0" destOrd="0" presId="urn:microsoft.com/office/officeart/2018/2/layout/IconVerticalSolidList"/>
    <dgm:cxn modelId="{6D885536-2D7A-4B3B-84D6-D1432A937C34}" type="presParOf" srcId="{40BBF3B2-78E1-4BF1-AC0F-83F5FB047B8E}" destId="{9D8A50C5-3FB3-479F-B47B-CD872A58DB86}" srcOrd="1" destOrd="0" presId="urn:microsoft.com/office/officeart/2018/2/layout/IconVerticalSolidList"/>
    <dgm:cxn modelId="{AFDD3685-D919-4775-A0F7-9FAE417EF8EB}" type="presParOf" srcId="{40BBF3B2-78E1-4BF1-AC0F-83F5FB047B8E}" destId="{6C53FD53-6E61-4100-ACD2-F75EC157C6C0}" srcOrd="2" destOrd="0" presId="urn:microsoft.com/office/officeart/2018/2/layout/IconVerticalSolidList"/>
    <dgm:cxn modelId="{E5CB3531-3E5C-4414-AB68-C78092DC553B}" type="presParOf" srcId="{40BBF3B2-78E1-4BF1-AC0F-83F5FB047B8E}" destId="{E0C50DCC-54F5-4695-89AF-41100FC72E5D}" srcOrd="3" destOrd="0" presId="urn:microsoft.com/office/officeart/2018/2/layout/IconVerticalSolidList"/>
    <dgm:cxn modelId="{62F1107D-F3DE-4225-B422-437A2E0F238C}" type="presParOf" srcId="{A62442B5-6C83-4D10-AF9D-6B9D490E1117}" destId="{5677E913-5652-46F2-93AF-6F5F250874FA}" srcOrd="3" destOrd="0" presId="urn:microsoft.com/office/officeart/2018/2/layout/IconVerticalSolidList"/>
    <dgm:cxn modelId="{47CB4F1F-7418-450B-BF8D-2A08BC931384}" type="presParOf" srcId="{A62442B5-6C83-4D10-AF9D-6B9D490E1117}" destId="{E5B4E43D-BFDB-4B34-A0ED-1746AA5459EB}" srcOrd="4" destOrd="0" presId="urn:microsoft.com/office/officeart/2018/2/layout/IconVerticalSolidList"/>
    <dgm:cxn modelId="{11A961E8-131D-4C81-BA4B-23091C20DB02}" type="presParOf" srcId="{E5B4E43D-BFDB-4B34-A0ED-1746AA5459EB}" destId="{C57DE22A-E7A5-4057-A68C-501A08EE415A}" srcOrd="0" destOrd="0" presId="urn:microsoft.com/office/officeart/2018/2/layout/IconVerticalSolidList"/>
    <dgm:cxn modelId="{37E7D4A6-CFC5-4898-8080-5AF7E48B5551}" type="presParOf" srcId="{E5B4E43D-BFDB-4B34-A0ED-1746AA5459EB}" destId="{3081544D-2A87-4940-98A9-E11A60538C00}" srcOrd="1" destOrd="0" presId="urn:microsoft.com/office/officeart/2018/2/layout/IconVerticalSolidList"/>
    <dgm:cxn modelId="{22A57B11-96EE-4E82-BE3B-7D851D8616A1}" type="presParOf" srcId="{E5B4E43D-BFDB-4B34-A0ED-1746AA5459EB}" destId="{20BB8994-A796-4734-8144-D0E5D4D1FB95}" srcOrd="2" destOrd="0" presId="urn:microsoft.com/office/officeart/2018/2/layout/IconVerticalSolidList"/>
    <dgm:cxn modelId="{B57779A7-893C-4412-8FD6-58426B9E2940}" type="presParOf" srcId="{E5B4E43D-BFDB-4B34-A0ED-1746AA5459EB}" destId="{711CB0C4-BF5C-443B-BAB0-134D8203E620}" srcOrd="3" destOrd="0" presId="urn:microsoft.com/office/officeart/2018/2/layout/IconVerticalSolidList"/>
    <dgm:cxn modelId="{22D7F831-8265-4500-A40B-B69310AD6CB4}" type="presParOf" srcId="{A62442B5-6C83-4D10-AF9D-6B9D490E1117}" destId="{30730816-27E6-42DC-8BE5-C8BFE055E51F}" srcOrd="5" destOrd="0" presId="urn:microsoft.com/office/officeart/2018/2/layout/IconVerticalSolidList"/>
    <dgm:cxn modelId="{994B7170-C929-49DC-AA3B-91DFCB3C1A90}" type="presParOf" srcId="{A62442B5-6C83-4D10-AF9D-6B9D490E1117}" destId="{14C65608-F7EE-4CF2-980A-1855B627C92F}" srcOrd="6" destOrd="0" presId="urn:microsoft.com/office/officeart/2018/2/layout/IconVerticalSolidList"/>
    <dgm:cxn modelId="{E3862096-3EE7-4FF5-8EA9-416140701357}" type="presParOf" srcId="{14C65608-F7EE-4CF2-980A-1855B627C92F}" destId="{3C92BE33-2D8F-4AF1-992C-BDBC7361E0E1}" srcOrd="0" destOrd="0" presId="urn:microsoft.com/office/officeart/2018/2/layout/IconVerticalSolidList"/>
    <dgm:cxn modelId="{53747EB1-CEAF-4472-8F1D-2B6020469022}" type="presParOf" srcId="{14C65608-F7EE-4CF2-980A-1855B627C92F}" destId="{D4BD33DF-366A-47ED-AA81-C457C6F8DE84}" srcOrd="1" destOrd="0" presId="urn:microsoft.com/office/officeart/2018/2/layout/IconVerticalSolidList"/>
    <dgm:cxn modelId="{BD2FFF01-47BD-4106-AAD5-5E8019FD8B81}" type="presParOf" srcId="{14C65608-F7EE-4CF2-980A-1855B627C92F}" destId="{AF377ACC-0051-42F7-8633-EAB6BC9DAB7A}" srcOrd="2" destOrd="0" presId="urn:microsoft.com/office/officeart/2018/2/layout/IconVerticalSolidList"/>
    <dgm:cxn modelId="{52A8BD81-F3C5-474F-8F2F-CDEAA970D9EB}" type="presParOf" srcId="{14C65608-F7EE-4CF2-980A-1855B627C92F}" destId="{C8196BA2-A6AD-4C54-99F8-28717D159A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EFD0CE-BAC6-4355-AD54-63BDCF7E601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EB86E1F-61AC-4BC4-97E8-9FDFF9FBFC54}">
      <dgm:prSet/>
      <dgm:spPr/>
      <dgm:t>
        <a:bodyPr/>
        <a:lstStyle/>
        <a:p>
          <a:r>
            <a:rPr lang="en-IN" b="1"/>
            <a:t>The convolutional layer </a:t>
          </a:r>
          <a:r>
            <a:rPr lang="en-IN"/>
            <a:t>is the key component of convolutional neural networks, and is always at least their first layer.</a:t>
          </a:r>
          <a:endParaRPr lang="en-US"/>
        </a:p>
      </dgm:t>
    </dgm:pt>
    <dgm:pt modelId="{68B4736E-0BA2-4ED6-A3E6-349CEA8C0FEE}" type="parTrans" cxnId="{EC6B72FF-96F0-46D9-97BC-68F5C5930870}">
      <dgm:prSet/>
      <dgm:spPr/>
      <dgm:t>
        <a:bodyPr/>
        <a:lstStyle/>
        <a:p>
          <a:endParaRPr lang="en-US"/>
        </a:p>
      </dgm:t>
    </dgm:pt>
    <dgm:pt modelId="{53ACD12B-9CD8-41F1-A74F-E9C039E9EDC8}" type="sibTrans" cxnId="{EC6B72FF-96F0-46D9-97BC-68F5C5930870}">
      <dgm:prSet/>
      <dgm:spPr/>
      <dgm:t>
        <a:bodyPr/>
        <a:lstStyle/>
        <a:p>
          <a:endParaRPr lang="en-US"/>
        </a:p>
      </dgm:t>
    </dgm:pt>
    <dgm:pt modelId="{952FCDF0-C90C-4518-BC7C-7A81F81B7FD4}">
      <dgm:prSet/>
      <dgm:spPr/>
      <dgm:t>
        <a:bodyPr/>
        <a:lstStyle/>
        <a:p>
          <a:r>
            <a:rPr lang="en-IN"/>
            <a:t>Its purpose is to detect the presence of a set of features in the images received as input. This is done by convolution filtering: the principle is to “drag” a window representing the feature on the image, and to calculate the convolution product between the feature and each portion of the scanned image. </a:t>
          </a:r>
          <a:r>
            <a:rPr lang="en-IN" b="1"/>
            <a:t>A feature is then seen as a filter</a:t>
          </a:r>
          <a:r>
            <a:rPr lang="en-IN"/>
            <a:t>: the two terms are equivalent in this context.</a:t>
          </a:r>
          <a:endParaRPr lang="en-US"/>
        </a:p>
      </dgm:t>
    </dgm:pt>
    <dgm:pt modelId="{0B6089BE-C723-4E69-B924-06BFFA5F4467}" type="parTrans" cxnId="{260787F7-83ED-43BB-BB28-1CD8ABB82F6D}">
      <dgm:prSet/>
      <dgm:spPr/>
      <dgm:t>
        <a:bodyPr/>
        <a:lstStyle/>
        <a:p>
          <a:endParaRPr lang="en-US"/>
        </a:p>
      </dgm:t>
    </dgm:pt>
    <dgm:pt modelId="{8AE5CC99-5D0E-4CA4-983B-28EC23367560}" type="sibTrans" cxnId="{260787F7-83ED-43BB-BB28-1CD8ABB82F6D}">
      <dgm:prSet/>
      <dgm:spPr/>
      <dgm:t>
        <a:bodyPr/>
        <a:lstStyle/>
        <a:p>
          <a:endParaRPr lang="en-US"/>
        </a:p>
      </dgm:t>
    </dgm:pt>
    <dgm:pt modelId="{433FFD3D-4A2D-447A-B0E7-1AC6EA0E2C35}">
      <dgm:prSet/>
      <dgm:spPr/>
      <dgm:t>
        <a:bodyPr/>
        <a:lstStyle/>
        <a:p>
          <a:r>
            <a:rPr lang="en-IN"/>
            <a:t>The convolutional layer thus receives several images as input, and calculates the convolution of each of them with each filter. The filters correspond exactly to the features we want to find in the images.</a:t>
          </a:r>
          <a:endParaRPr lang="en-US"/>
        </a:p>
      </dgm:t>
    </dgm:pt>
    <dgm:pt modelId="{5258D094-72B7-4834-B1F1-9A6525016E93}" type="parTrans" cxnId="{0FBBD741-3D23-4BF1-B0BC-75A3CAD9E7A4}">
      <dgm:prSet/>
      <dgm:spPr/>
      <dgm:t>
        <a:bodyPr/>
        <a:lstStyle/>
        <a:p>
          <a:endParaRPr lang="en-US"/>
        </a:p>
      </dgm:t>
    </dgm:pt>
    <dgm:pt modelId="{1B976E44-D309-4F23-8B95-1A6440735126}" type="sibTrans" cxnId="{0FBBD741-3D23-4BF1-B0BC-75A3CAD9E7A4}">
      <dgm:prSet/>
      <dgm:spPr/>
      <dgm:t>
        <a:bodyPr/>
        <a:lstStyle/>
        <a:p>
          <a:endParaRPr lang="en-US"/>
        </a:p>
      </dgm:t>
    </dgm:pt>
    <dgm:pt modelId="{64913A49-A3B9-4D96-8171-104A1734D8A8}">
      <dgm:prSet/>
      <dgm:spPr/>
      <dgm:t>
        <a:bodyPr/>
        <a:lstStyle/>
        <a:p>
          <a:r>
            <a:rPr lang="en-IN"/>
            <a:t>We get for each pair (image, filter) a </a:t>
          </a:r>
          <a:r>
            <a:rPr lang="en-IN" b="1"/>
            <a:t>feature map</a:t>
          </a:r>
          <a:r>
            <a:rPr lang="en-IN"/>
            <a:t>, which tells us where the features are in the image: the higher the value, the more the corresponding place in the image resembles the feature.</a:t>
          </a:r>
          <a:endParaRPr lang="en-US"/>
        </a:p>
      </dgm:t>
    </dgm:pt>
    <dgm:pt modelId="{55A6A00E-A92E-4A77-9BF4-CE3D59B45F08}" type="parTrans" cxnId="{97A6B970-2985-4E8E-8074-F04F3E0530F7}">
      <dgm:prSet/>
      <dgm:spPr/>
      <dgm:t>
        <a:bodyPr/>
        <a:lstStyle/>
        <a:p>
          <a:endParaRPr lang="en-US"/>
        </a:p>
      </dgm:t>
    </dgm:pt>
    <dgm:pt modelId="{6B79843F-4F47-40F8-A1CA-9E80D5B179DF}" type="sibTrans" cxnId="{97A6B970-2985-4E8E-8074-F04F3E0530F7}">
      <dgm:prSet/>
      <dgm:spPr/>
      <dgm:t>
        <a:bodyPr/>
        <a:lstStyle/>
        <a:p>
          <a:endParaRPr lang="en-US"/>
        </a:p>
      </dgm:t>
    </dgm:pt>
    <dgm:pt modelId="{F4E9C0F4-6A12-49BC-93A5-D6A5EF9E7F35}">
      <dgm:prSet/>
      <dgm:spPr/>
      <dgm:t>
        <a:bodyPr/>
        <a:lstStyle/>
        <a:p>
          <a:r>
            <a:rPr lang="en-IN"/>
            <a:t>Unlike traditional methods, features are not pre-defined according to a particular formalism (for example SIFT), but learned by the network during the training phase! Filter kernels refer to the convolution layer weights. </a:t>
          </a:r>
          <a:r>
            <a:rPr lang="en-IN" b="1"/>
            <a:t>They are initialized and then updated by backpropagation using gradient descent</a:t>
          </a:r>
          <a:r>
            <a:rPr lang="en-IN"/>
            <a:t>.</a:t>
          </a:r>
          <a:endParaRPr lang="en-US"/>
        </a:p>
      </dgm:t>
    </dgm:pt>
    <dgm:pt modelId="{CBE23948-2EE1-4B4E-881B-6562143AF514}" type="parTrans" cxnId="{04DD1351-9D63-457E-B0B6-980A4D2C7BC6}">
      <dgm:prSet/>
      <dgm:spPr/>
      <dgm:t>
        <a:bodyPr/>
        <a:lstStyle/>
        <a:p>
          <a:endParaRPr lang="en-US"/>
        </a:p>
      </dgm:t>
    </dgm:pt>
    <dgm:pt modelId="{A831C55F-14EC-43BC-84DB-4E843B3CA066}" type="sibTrans" cxnId="{04DD1351-9D63-457E-B0B6-980A4D2C7BC6}">
      <dgm:prSet/>
      <dgm:spPr/>
      <dgm:t>
        <a:bodyPr/>
        <a:lstStyle/>
        <a:p>
          <a:endParaRPr lang="en-US"/>
        </a:p>
      </dgm:t>
    </dgm:pt>
    <dgm:pt modelId="{0FFC716C-A791-4B87-8024-AA8578672925}" type="pres">
      <dgm:prSet presAssocID="{10EFD0CE-BAC6-4355-AD54-63BDCF7E6010}" presName="vert0" presStyleCnt="0">
        <dgm:presLayoutVars>
          <dgm:dir/>
          <dgm:animOne val="branch"/>
          <dgm:animLvl val="lvl"/>
        </dgm:presLayoutVars>
      </dgm:prSet>
      <dgm:spPr/>
    </dgm:pt>
    <dgm:pt modelId="{1022CE96-7B9E-424A-A836-192424FC9090}" type="pres">
      <dgm:prSet presAssocID="{5EB86E1F-61AC-4BC4-97E8-9FDFF9FBFC54}" presName="thickLine" presStyleLbl="alignNode1" presStyleIdx="0" presStyleCnt="5"/>
      <dgm:spPr/>
    </dgm:pt>
    <dgm:pt modelId="{2F89C4D7-593E-4683-81C1-66EB3190B657}" type="pres">
      <dgm:prSet presAssocID="{5EB86E1F-61AC-4BC4-97E8-9FDFF9FBFC54}" presName="horz1" presStyleCnt="0"/>
      <dgm:spPr/>
    </dgm:pt>
    <dgm:pt modelId="{1671EA79-18E1-4C84-9D12-4FA4A8C46D28}" type="pres">
      <dgm:prSet presAssocID="{5EB86E1F-61AC-4BC4-97E8-9FDFF9FBFC54}" presName="tx1" presStyleLbl="revTx" presStyleIdx="0" presStyleCnt="5"/>
      <dgm:spPr/>
    </dgm:pt>
    <dgm:pt modelId="{B9B0EED6-FE0B-41A5-8ABA-15B5AF7172B4}" type="pres">
      <dgm:prSet presAssocID="{5EB86E1F-61AC-4BC4-97E8-9FDFF9FBFC54}" presName="vert1" presStyleCnt="0"/>
      <dgm:spPr/>
    </dgm:pt>
    <dgm:pt modelId="{B0EB22A1-B7AD-4432-94FC-08E1B0E39099}" type="pres">
      <dgm:prSet presAssocID="{952FCDF0-C90C-4518-BC7C-7A81F81B7FD4}" presName="thickLine" presStyleLbl="alignNode1" presStyleIdx="1" presStyleCnt="5"/>
      <dgm:spPr/>
    </dgm:pt>
    <dgm:pt modelId="{6C3486E4-6A63-4522-A959-B72203214DBD}" type="pres">
      <dgm:prSet presAssocID="{952FCDF0-C90C-4518-BC7C-7A81F81B7FD4}" presName="horz1" presStyleCnt="0"/>
      <dgm:spPr/>
    </dgm:pt>
    <dgm:pt modelId="{F8EAEED0-CBF5-42E2-809A-5FB722CD9B42}" type="pres">
      <dgm:prSet presAssocID="{952FCDF0-C90C-4518-BC7C-7A81F81B7FD4}" presName="tx1" presStyleLbl="revTx" presStyleIdx="1" presStyleCnt="5"/>
      <dgm:spPr/>
    </dgm:pt>
    <dgm:pt modelId="{26F5C79D-76B9-49AB-8F2B-80CC607B1ADC}" type="pres">
      <dgm:prSet presAssocID="{952FCDF0-C90C-4518-BC7C-7A81F81B7FD4}" presName="vert1" presStyleCnt="0"/>
      <dgm:spPr/>
    </dgm:pt>
    <dgm:pt modelId="{83A674BC-DC6F-45D3-9B9E-AE03B5509A58}" type="pres">
      <dgm:prSet presAssocID="{433FFD3D-4A2D-447A-B0E7-1AC6EA0E2C35}" presName="thickLine" presStyleLbl="alignNode1" presStyleIdx="2" presStyleCnt="5"/>
      <dgm:spPr/>
    </dgm:pt>
    <dgm:pt modelId="{7F9EA30D-8B3B-49AC-AF5D-A0B14142D893}" type="pres">
      <dgm:prSet presAssocID="{433FFD3D-4A2D-447A-B0E7-1AC6EA0E2C35}" presName="horz1" presStyleCnt="0"/>
      <dgm:spPr/>
    </dgm:pt>
    <dgm:pt modelId="{28F4FB08-6E08-44F8-B2AF-33338BD7806E}" type="pres">
      <dgm:prSet presAssocID="{433FFD3D-4A2D-447A-B0E7-1AC6EA0E2C35}" presName="tx1" presStyleLbl="revTx" presStyleIdx="2" presStyleCnt="5"/>
      <dgm:spPr/>
    </dgm:pt>
    <dgm:pt modelId="{BC98B3F2-8D56-4BC0-A2BE-8A0EB2B579D6}" type="pres">
      <dgm:prSet presAssocID="{433FFD3D-4A2D-447A-B0E7-1AC6EA0E2C35}" presName="vert1" presStyleCnt="0"/>
      <dgm:spPr/>
    </dgm:pt>
    <dgm:pt modelId="{EFE24519-DCA4-4457-BE59-FC7003BA9F33}" type="pres">
      <dgm:prSet presAssocID="{64913A49-A3B9-4D96-8171-104A1734D8A8}" presName="thickLine" presStyleLbl="alignNode1" presStyleIdx="3" presStyleCnt="5"/>
      <dgm:spPr/>
    </dgm:pt>
    <dgm:pt modelId="{A3726649-503E-4CED-8C59-663ABA4E5B24}" type="pres">
      <dgm:prSet presAssocID="{64913A49-A3B9-4D96-8171-104A1734D8A8}" presName="horz1" presStyleCnt="0"/>
      <dgm:spPr/>
    </dgm:pt>
    <dgm:pt modelId="{20DA321E-9AA4-4FC6-8FD8-B5D5B621D95E}" type="pres">
      <dgm:prSet presAssocID="{64913A49-A3B9-4D96-8171-104A1734D8A8}" presName="tx1" presStyleLbl="revTx" presStyleIdx="3" presStyleCnt="5"/>
      <dgm:spPr/>
    </dgm:pt>
    <dgm:pt modelId="{4595AA20-E69C-46B5-9DC9-C6EDDA4E8679}" type="pres">
      <dgm:prSet presAssocID="{64913A49-A3B9-4D96-8171-104A1734D8A8}" presName="vert1" presStyleCnt="0"/>
      <dgm:spPr/>
    </dgm:pt>
    <dgm:pt modelId="{4F0F13C7-F6C2-4DDA-B3AF-62D47129D8A6}" type="pres">
      <dgm:prSet presAssocID="{F4E9C0F4-6A12-49BC-93A5-D6A5EF9E7F35}" presName="thickLine" presStyleLbl="alignNode1" presStyleIdx="4" presStyleCnt="5"/>
      <dgm:spPr/>
    </dgm:pt>
    <dgm:pt modelId="{BA95F058-6FB2-4DE9-A149-F7EDF576D13C}" type="pres">
      <dgm:prSet presAssocID="{F4E9C0F4-6A12-49BC-93A5-D6A5EF9E7F35}" presName="horz1" presStyleCnt="0"/>
      <dgm:spPr/>
    </dgm:pt>
    <dgm:pt modelId="{EF0BEF72-42B6-4B75-92A6-56F01EABD630}" type="pres">
      <dgm:prSet presAssocID="{F4E9C0F4-6A12-49BC-93A5-D6A5EF9E7F35}" presName="tx1" presStyleLbl="revTx" presStyleIdx="4" presStyleCnt="5"/>
      <dgm:spPr/>
    </dgm:pt>
    <dgm:pt modelId="{F20CB4CF-DD41-46C0-92EC-663A94E9D796}" type="pres">
      <dgm:prSet presAssocID="{F4E9C0F4-6A12-49BC-93A5-D6A5EF9E7F35}" presName="vert1" presStyleCnt="0"/>
      <dgm:spPr/>
    </dgm:pt>
  </dgm:ptLst>
  <dgm:cxnLst>
    <dgm:cxn modelId="{10FD330D-305A-4D89-A7B3-6D840119513F}" type="presOf" srcId="{952FCDF0-C90C-4518-BC7C-7A81F81B7FD4}" destId="{F8EAEED0-CBF5-42E2-809A-5FB722CD9B42}" srcOrd="0" destOrd="0" presId="urn:microsoft.com/office/officeart/2008/layout/LinedList"/>
    <dgm:cxn modelId="{9CE8CB28-D713-4983-ADCB-ED7B5D2D77EE}" type="presOf" srcId="{433FFD3D-4A2D-447A-B0E7-1AC6EA0E2C35}" destId="{28F4FB08-6E08-44F8-B2AF-33338BD7806E}" srcOrd="0" destOrd="0" presId="urn:microsoft.com/office/officeart/2008/layout/LinedList"/>
    <dgm:cxn modelId="{0FBBD741-3D23-4BF1-B0BC-75A3CAD9E7A4}" srcId="{10EFD0CE-BAC6-4355-AD54-63BDCF7E6010}" destId="{433FFD3D-4A2D-447A-B0E7-1AC6EA0E2C35}" srcOrd="2" destOrd="0" parTransId="{5258D094-72B7-4834-B1F1-9A6525016E93}" sibTransId="{1B976E44-D309-4F23-8B95-1A6440735126}"/>
    <dgm:cxn modelId="{97A6B970-2985-4E8E-8074-F04F3E0530F7}" srcId="{10EFD0CE-BAC6-4355-AD54-63BDCF7E6010}" destId="{64913A49-A3B9-4D96-8171-104A1734D8A8}" srcOrd="3" destOrd="0" parTransId="{55A6A00E-A92E-4A77-9BF4-CE3D59B45F08}" sibTransId="{6B79843F-4F47-40F8-A1CA-9E80D5B179DF}"/>
    <dgm:cxn modelId="{04DD1351-9D63-457E-B0B6-980A4D2C7BC6}" srcId="{10EFD0CE-BAC6-4355-AD54-63BDCF7E6010}" destId="{F4E9C0F4-6A12-49BC-93A5-D6A5EF9E7F35}" srcOrd="4" destOrd="0" parTransId="{CBE23948-2EE1-4B4E-881B-6562143AF514}" sibTransId="{A831C55F-14EC-43BC-84DB-4E843B3CA066}"/>
    <dgm:cxn modelId="{213CE396-5A18-4B98-A140-6AD48A51144F}" type="presOf" srcId="{10EFD0CE-BAC6-4355-AD54-63BDCF7E6010}" destId="{0FFC716C-A791-4B87-8024-AA8578672925}" srcOrd="0" destOrd="0" presId="urn:microsoft.com/office/officeart/2008/layout/LinedList"/>
    <dgm:cxn modelId="{DBDD71A2-8F35-41D2-908D-E4410EFB90B5}" type="presOf" srcId="{F4E9C0F4-6A12-49BC-93A5-D6A5EF9E7F35}" destId="{EF0BEF72-42B6-4B75-92A6-56F01EABD630}" srcOrd="0" destOrd="0" presId="urn:microsoft.com/office/officeart/2008/layout/LinedList"/>
    <dgm:cxn modelId="{40B856BB-D4AA-4FEE-8075-C8F1E247AC13}" type="presOf" srcId="{5EB86E1F-61AC-4BC4-97E8-9FDFF9FBFC54}" destId="{1671EA79-18E1-4C84-9D12-4FA4A8C46D28}" srcOrd="0" destOrd="0" presId="urn:microsoft.com/office/officeart/2008/layout/LinedList"/>
    <dgm:cxn modelId="{805327ED-1F68-46AD-A8D2-065AAE597B63}" type="presOf" srcId="{64913A49-A3B9-4D96-8171-104A1734D8A8}" destId="{20DA321E-9AA4-4FC6-8FD8-B5D5B621D95E}" srcOrd="0" destOrd="0" presId="urn:microsoft.com/office/officeart/2008/layout/LinedList"/>
    <dgm:cxn modelId="{260787F7-83ED-43BB-BB28-1CD8ABB82F6D}" srcId="{10EFD0CE-BAC6-4355-AD54-63BDCF7E6010}" destId="{952FCDF0-C90C-4518-BC7C-7A81F81B7FD4}" srcOrd="1" destOrd="0" parTransId="{0B6089BE-C723-4E69-B924-06BFFA5F4467}" sibTransId="{8AE5CC99-5D0E-4CA4-983B-28EC23367560}"/>
    <dgm:cxn modelId="{EC6B72FF-96F0-46D9-97BC-68F5C5930870}" srcId="{10EFD0CE-BAC6-4355-AD54-63BDCF7E6010}" destId="{5EB86E1F-61AC-4BC4-97E8-9FDFF9FBFC54}" srcOrd="0" destOrd="0" parTransId="{68B4736E-0BA2-4ED6-A3E6-349CEA8C0FEE}" sibTransId="{53ACD12B-9CD8-41F1-A74F-E9C039E9EDC8}"/>
    <dgm:cxn modelId="{95112E58-1C69-4DC0-B1B0-E6B514EE078B}" type="presParOf" srcId="{0FFC716C-A791-4B87-8024-AA8578672925}" destId="{1022CE96-7B9E-424A-A836-192424FC9090}" srcOrd="0" destOrd="0" presId="urn:microsoft.com/office/officeart/2008/layout/LinedList"/>
    <dgm:cxn modelId="{AA950B0C-F7C7-4935-95CF-93D70470F6AB}" type="presParOf" srcId="{0FFC716C-A791-4B87-8024-AA8578672925}" destId="{2F89C4D7-593E-4683-81C1-66EB3190B657}" srcOrd="1" destOrd="0" presId="urn:microsoft.com/office/officeart/2008/layout/LinedList"/>
    <dgm:cxn modelId="{D78B13E2-CCEA-4AE1-BECE-0881CE023276}" type="presParOf" srcId="{2F89C4D7-593E-4683-81C1-66EB3190B657}" destId="{1671EA79-18E1-4C84-9D12-4FA4A8C46D28}" srcOrd="0" destOrd="0" presId="urn:microsoft.com/office/officeart/2008/layout/LinedList"/>
    <dgm:cxn modelId="{1FE8A0C6-0DCA-4AF1-947F-0652030E2A51}" type="presParOf" srcId="{2F89C4D7-593E-4683-81C1-66EB3190B657}" destId="{B9B0EED6-FE0B-41A5-8ABA-15B5AF7172B4}" srcOrd="1" destOrd="0" presId="urn:microsoft.com/office/officeart/2008/layout/LinedList"/>
    <dgm:cxn modelId="{7A0F4D6F-30C9-4E34-BAE8-9D994592CA0B}" type="presParOf" srcId="{0FFC716C-A791-4B87-8024-AA8578672925}" destId="{B0EB22A1-B7AD-4432-94FC-08E1B0E39099}" srcOrd="2" destOrd="0" presId="urn:microsoft.com/office/officeart/2008/layout/LinedList"/>
    <dgm:cxn modelId="{EAFAA6C0-3856-4A88-88E5-60C89E0B4B0F}" type="presParOf" srcId="{0FFC716C-A791-4B87-8024-AA8578672925}" destId="{6C3486E4-6A63-4522-A959-B72203214DBD}" srcOrd="3" destOrd="0" presId="urn:microsoft.com/office/officeart/2008/layout/LinedList"/>
    <dgm:cxn modelId="{450A15E4-8827-464D-9D79-86B11E2CCF7E}" type="presParOf" srcId="{6C3486E4-6A63-4522-A959-B72203214DBD}" destId="{F8EAEED0-CBF5-42E2-809A-5FB722CD9B42}" srcOrd="0" destOrd="0" presId="urn:microsoft.com/office/officeart/2008/layout/LinedList"/>
    <dgm:cxn modelId="{0332D6E1-5FEF-41C3-85D8-5B4A452DBD0F}" type="presParOf" srcId="{6C3486E4-6A63-4522-A959-B72203214DBD}" destId="{26F5C79D-76B9-49AB-8F2B-80CC607B1ADC}" srcOrd="1" destOrd="0" presId="urn:microsoft.com/office/officeart/2008/layout/LinedList"/>
    <dgm:cxn modelId="{0B139CDB-7C69-45A8-ABD6-1DAC7BD5A580}" type="presParOf" srcId="{0FFC716C-A791-4B87-8024-AA8578672925}" destId="{83A674BC-DC6F-45D3-9B9E-AE03B5509A58}" srcOrd="4" destOrd="0" presId="urn:microsoft.com/office/officeart/2008/layout/LinedList"/>
    <dgm:cxn modelId="{CC081184-4C36-48E8-94E3-F95EC23D0C04}" type="presParOf" srcId="{0FFC716C-A791-4B87-8024-AA8578672925}" destId="{7F9EA30D-8B3B-49AC-AF5D-A0B14142D893}" srcOrd="5" destOrd="0" presId="urn:microsoft.com/office/officeart/2008/layout/LinedList"/>
    <dgm:cxn modelId="{DFE25DC3-438C-4557-845A-E749B6FD89AA}" type="presParOf" srcId="{7F9EA30D-8B3B-49AC-AF5D-A0B14142D893}" destId="{28F4FB08-6E08-44F8-B2AF-33338BD7806E}" srcOrd="0" destOrd="0" presId="urn:microsoft.com/office/officeart/2008/layout/LinedList"/>
    <dgm:cxn modelId="{6074C817-105E-468F-97EF-22A525874008}" type="presParOf" srcId="{7F9EA30D-8B3B-49AC-AF5D-A0B14142D893}" destId="{BC98B3F2-8D56-4BC0-A2BE-8A0EB2B579D6}" srcOrd="1" destOrd="0" presId="urn:microsoft.com/office/officeart/2008/layout/LinedList"/>
    <dgm:cxn modelId="{D19406B5-AF36-4EC4-AC0B-30B37B1B4EC0}" type="presParOf" srcId="{0FFC716C-A791-4B87-8024-AA8578672925}" destId="{EFE24519-DCA4-4457-BE59-FC7003BA9F33}" srcOrd="6" destOrd="0" presId="urn:microsoft.com/office/officeart/2008/layout/LinedList"/>
    <dgm:cxn modelId="{F8092490-1B59-4F1C-840F-E016E0789BB4}" type="presParOf" srcId="{0FFC716C-A791-4B87-8024-AA8578672925}" destId="{A3726649-503E-4CED-8C59-663ABA4E5B24}" srcOrd="7" destOrd="0" presId="urn:microsoft.com/office/officeart/2008/layout/LinedList"/>
    <dgm:cxn modelId="{808CAEDB-E3AB-4274-B44C-CE169CF6F6B9}" type="presParOf" srcId="{A3726649-503E-4CED-8C59-663ABA4E5B24}" destId="{20DA321E-9AA4-4FC6-8FD8-B5D5B621D95E}" srcOrd="0" destOrd="0" presId="urn:microsoft.com/office/officeart/2008/layout/LinedList"/>
    <dgm:cxn modelId="{D2EB796F-E2A7-4599-B178-BAE2DBAE8804}" type="presParOf" srcId="{A3726649-503E-4CED-8C59-663ABA4E5B24}" destId="{4595AA20-E69C-46B5-9DC9-C6EDDA4E8679}" srcOrd="1" destOrd="0" presId="urn:microsoft.com/office/officeart/2008/layout/LinedList"/>
    <dgm:cxn modelId="{73F3ED3F-1BD9-41DC-8A96-7B31D5095FCE}" type="presParOf" srcId="{0FFC716C-A791-4B87-8024-AA8578672925}" destId="{4F0F13C7-F6C2-4DDA-B3AF-62D47129D8A6}" srcOrd="8" destOrd="0" presId="urn:microsoft.com/office/officeart/2008/layout/LinedList"/>
    <dgm:cxn modelId="{1228D5CB-25FA-49C0-A4EF-854DB4A74690}" type="presParOf" srcId="{0FFC716C-A791-4B87-8024-AA8578672925}" destId="{BA95F058-6FB2-4DE9-A149-F7EDF576D13C}" srcOrd="9" destOrd="0" presId="urn:microsoft.com/office/officeart/2008/layout/LinedList"/>
    <dgm:cxn modelId="{1EE4711D-5E75-4063-BE79-7DFDE09A513B}" type="presParOf" srcId="{BA95F058-6FB2-4DE9-A149-F7EDF576D13C}" destId="{EF0BEF72-42B6-4B75-92A6-56F01EABD630}" srcOrd="0" destOrd="0" presId="urn:microsoft.com/office/officeart/2008/layout/LinedList"/>
    <dgm:cxn modelId="{F6111CF4-2F18-4C4A-9D7C-E928F4E1D74A}" type="presParOf" srcId="{BA95F058-6FB2-4DE9-A149-F7EDF576D13C}" destId="{F20CB4CF-DD41-46C0-92EC-663A94E9D7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8AA891-B88B-494D-8177-B1605DC9E15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4693357A-7DB1-4409-A250-602BB75226FE}">
      <dgm:prSet/>
      <dgm:spPr/>
      <dgm:t>
        <a:bodyPr/>
        <a:lstStyle/>
        <a:p>
          <a:r>
            <a:rPr lang="en-IN"/>
            <a:t>This type of layer is often placed between two layers of convolution: it receives several feature maps and applies the pooling operation to each of them.</a:t>
          </a:r>
          <a:endParaRPr lang="en-US"/>
        </a:p>
      </dgm:t>
    </dgm:pt>
    <dgm:pt modelId="{21631449-3B70-4CBB-9584-491088857B01}" type="parTrans" cxnId="{1AA41F6C-A398-4D40-861F-668E3D3C7DAC}">
      <dgm:prSet/>
      <dgm:spPr/>
      <dgm:t>
        <a:bodyPr/>
        <a:lstStyle/>
        <a:p>
          <a:endParaRPr lang="en-US"/>
        </a:p>
      </dgm:t>
    </dgm:pt>
    <dgm:pt modelId="{1B432D00-7215-480E-A790-1E3C350AE6B2}" type="sibTrans" cxnId="{1AA41F6C-A398-4D40-861F-668E3D3C7DAC}">
      <dgm:prSet/>
      <dgm:spPr/>
      <dgm:t>
        <a:bodyPr/>
        <a:lstStyle/>
        <a:p>
          <a:endParaRPr lang="en-US"/>
        </a:p>
      </dgm:t>
    </dgm:pt>
    <dgm:pt modelId="{BE871FAD-CE3D-4696-8C1A-6CFFAE2C8170}">
      <dgm:prSet/>
      <dgm:spPr/>
      <dgm:t>
        <a:bodyPr/>
        <a:lstStyle/>
        <a:p>
          <a:r>
            <a:rPr lang="en-IN"/>
            <a:t>The pooling operation consists in </a:t>
          </a:r>
          <a:r>
            <a:rPr lang="en-IN" b="1"/>
            <a:t>reducing the size</a:t>
          </a:r>
          <a:r>
            <a:rPr lang="en-IN"/>
            <a:t> of the images while </a:t>
          </a:r>
          <a:r>
            <a:rPr lang="en-IN" b="1"/>
            <a:t>preserving their important characteristics</a:t>
          </a:r>
          <a:r>
            <a:rPr lang="en-IN"/>
            <a:t>.</a:t>
          </a:r>
          <a:endParaRPr lang="en-US"/>
        </a:p>
      </dgm:t>
    </dgm:pt>
    <dgm:pt modelId="{78F51CDC-8584-4F77-8887-D9D69C68A094}" type="parTrans" cxnId="{D24CD156-D4E5-4961-A730-642A5345BC02}">
      <dgm:prSet/>
      <dgm:spPr/>
      <dgm:t>
        <a:bodyPr/>
        <a:lstStyle/>
        <a:p>
          <a:endParaRPr lang="en-US"/>
        </a:p>
      </dgm:t>
    </dgm:pt>
    <dgm:pt modelId="{F33810D7-8E50-4D22-9820-69427BBBA60C}" type="sibTrans" cxnId="{D24CD156-D4E5-4961-A730-642A5345BC02}">
      <dgm:prSet/>
      <dgm:spPr/>
      <dgm:t>
        <a:bodyPr/>
        <a:lstStyle/>
        <a:p>
          <a:endParaRPr lang="en-US"/>
        </a:p>
      </dgm:t>
    </dgm:pt>
    <dgm:pt modelId="{CA239D56-3BF1-44BC-8D47-8BE98F577AF2}">
      <dgm:prSet/>
      <dgm:spPr/>
      <dgm:t>
        <a:bodyPr/>
        <a:lstStyle/>
        <a:p>
          <a:r>
            <a:rPr lang="en-IN"/>
            <a:t>The pooling layer </a:t>
          </a:r>
          <a:r>
            <a:rPr lang="en-IN" b="1"/>
            <a:t>reduces the number of parameters and calculations in the network</a:t>
          </a:r>
          <a:r>
            <a:rPr lang="en-IN"/>
            <a:t>. This improves the efficiency of the network and avoids over-learning.</a:t>
          </a:r>
          <a:endParaRPr lang="en-US"/>
        </a:p>
      </dgm:t>
    </dgm:pt>
    <dgm:pt modelId="{B7418EF4-AC4C-4768-9CA2-132D52C697B5}" type="parTrans" cxnId="{23E3E730-0560-454D-9336-96C19D3A992E}">
      <dgm:prSet/>
      <dgm:spPr/>
      <dgm:t>
        <a:bodyPr/>
        <a:lstStyle/>
        <a:p>
          <a:endParaRPr lang="en-US"/>
        </a:p>
      </dgm:t>
    </dgm:pt>
    <dgm:pt modelId="{E2C6E5AB-8783-4FE5-8C4E-CE0DF0EF5DA2}" type="sibTrans" cxnId="{23E3E730-0560-454D-9336-96C19D3A992E}">
      <dgm:prSet/>
      <dgm:spPr/>
      <dgm:t>
        <a:bodyPr/>
        <a:lstStyle/>
        <a:p>
          <a:endParaRPr lang="en-US"/>
        </a:p>
      </dgm:t>
    </dgm:pt>
    <dgm:pt modelId="{83E5AD18-C4B5-4914-B37E-E9F7FBF274EE}" type="pres">
      <dgm:prSet presAssocID="{658AA891-B88B-494D-8177-B1605DC9E154}" presName="root" presStyleCnt="0">
        <dgm:presLayoutVars>
          <dgm:dir/>
          <dgm:resizeHandles val="exact"/>
        </dgm:presLayoutVars>
      </dgm:prSet>
      <dgm:spPr/>
    </dgm:pt>
    <dgm:pt modelId="{E6E18EB2-0403-40EC-AA9A-0EA6C1896C96}" type="pres">
      <dgm:prSet presAssocID="{4693357A-7DB1-4409-A250-602BB75226FE}" presName="compNode" presStyleCnt="0"/>
      <dgm:spPr/>
    </dgm:pt>
    <dgm:pt modelId="{E8522A35-CBAA-4A85-BDA4-AEBFAFE3CDED}" type="pres">
      <dgm:prSet presAssocID="{4693357A-7DB1-4409-A250-602BB75226FE}" presName="bgRect" presStyleLbl="bgShp" presStyleIdx="0" presStyleCnt="3"/>
      <dgm:spPr/>
    </dgm:pt>
    <dgm:pt modelId="{5BBE38EF-78F5-4560-9A8A-7202B5BD6E70}" type="pres">
      <dgm:prSet presAssocID="{4693357A-7DB1-4409-A250-602BB75226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B2DE721-7533-46C4-A4A7-CBF45C968A80}" type="pres">
      <dgm:prSet presAssocID="{4693357A-7DB1-4409-A250-602BB75226FE}" presName="spaceRect" presStyleCnt="0"/>
      <dgm:spPr/>
    </dgm:pt>
    <dgm:pt modelId="{42E22FA4-357A-40C0-BBAC-40E52C782B04}" type="pres">
      <dgm:prSet presAssocID="{4693357A-7DB1-4409-A250-602BB75226FE}" presName="parTx" presStyleLbl="revTx" presStyleIdx="0" presStyleCnt="3">
        <dgm:presLayoutVars>
          <dgm:chMax val="0"/>
          <dgm:chPref val="0"/>
        </dgm:presLayoutVars>
      </dgm:prSet>
      <dgm:spPr/>
    </dgm:pt>
    <dgm:pt modelId="{D6BF74BE-850A-47D3-AE28-2B912D362F99}" type="pres">
      <dgm:prSet presAssocID="{1B432D00-7215-480E-A790-1E3C350AE6B2}" presName="sibTrans" presStyleCnt="0"/>
      <dgm:spPr/>
    </dgm:pt>
    <dgm:pt modelId="{776FC34B-4527-4263-B58D-1DA5A3374376}" type="pres">
      <dgm:prSet presAssocID="{BE871FAD-CE3D-4696-8C1A-6CFFAE2C8170}" presName="compNode" presStyleCnt="0"/>
      <dgm:spPr/>
    </dgm:pt>
    <dgm:pt modelId="{CE9C037C-63A4-46F0-84B3-9F4B12C7D79D}" type="pres">
      <dgm:prSet presAssocID="{BE871FAD-CE3D-4696-8C1A-6CFFAE2C8170}" presName="bgRect" presStyleLbl="bgShp" presStyleIdx="1" presStyleCnt="3"/>
      <dgm:spPr/>
    </dgm:pt>
    <dgm:pt modelId="{62098EA2-3F85-45DB-9E01-D0DE3528551B}" type="pres">
      <dgm:prSet presAssocID="{BE871FAD-CE3D-4696-8C1A-6CFFAE2C81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2FD8CD50-86DB-444C-BE35-DD4ACCA87769}" type="pres">
      <dgm:prSet presAssocID="{BE871FAD-CE3D-4696-8C1A-6CFFAE2C8170}" presName="spaceRect" presStyleCnt="0"/>
      <dgm:spPr/>
    </dgm:pt>
    <dgm:pt modelId="{D8C1CCE7-DEFB-4B35-8BD2-9FFE9D978DF9}" type="pres">
      <dgm:prSet presAssocID="{BE871FAD-CE3D-4696-8C1A-6CFFAE2C8170}" presName="parTx" presStyleLbl="revTx" presStyleIdx="1" presStyleCnt="3">
        <dgm:presLayoutVars>
          <dgm:chMax val="0"/>
          <dgm:chPref val="0"/>
        </dgm:presLayoutVars>
      </dgm:prSet>
      <dgm:spPr/>
    </dgm:pt>
    <dgm:pt modelId="{691A0BC3-2514-4C93-9FF4-2D43DE6AC9B5}" type="pres">
      <dgm:prSet presAssocID="{F33810D7-8E50-4D22-9820-69427BBBA60C}" presName="sibTrans" presStyleCnt="0"/>
      <dgm:spPr/>
    </dgm:pt>
    <dgm:pt modelId="{51DDDA80-406A-47E7-961D-64177D5A5875}" type="pres">
      <dgm:prSet presAssocID="{CA239D56-3BF1-44BC-8D47-8BE98F577AF2}" presName="compNode" presStyleCnt="0"/>
      <dgm:spPr/>
    </dgm:pt>
    <dgm:pt modelId="{AF3751EE-EB26-43A6-AF1F-E1C835627BB5}" type="pres">
      <dgm:prSet presAssocID="{CA239D56-3BF1-44BC-8D47-8BE98F577AF2}" presName="bgRect" presStyleLbl="bgShp" presStyleIdx="2" presStyleCnt="3"/>
      <dgm:spPr/>
    </dgm:pt>
    <dgm:pt modelId="{D20E1BC8-F1BF-4EB0-A6D4-4230EE12F797}" type="pres">
      <dgm:prSet presAssocID="{CA239D56-3BF1-44BC-8D47-8BE98F577A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5F4E948-2851-4834-83F5-6AAAB057FA94}" type="pres">
      <dgm:prSet presAssocID="{CA239D56-3BF1-44BC-8D47-8BE98F577AF2}" presName="spaceRect" presStyleCnt="0"/>
      <dgm:spPr/>
    </dgm:pt>
    <dgm:pt modelId="{F44C4DF9-7F7F-4DAE-B2D6-1736647E8471}" type="pres">
      <dgm:prSet presAssocID="{CA239D56-3BF1-44BC-8D47-8BE98F577AF2}" presName="parTx" presStyleLbl="revTx" presStyleIdx="2" presStyleCnt="3">
        <dgm:presLayoutVars>
          <dgm:chMax val="0"/>
          <dgm:chPref val="0"/>
        </dgm:presLayoutVars>
      </dgm:prSet>
      <dgm:spPr/>
    </dgm:pt>
  </dgm:ptLst>
  <dgm:cxnLst>
    <dgm:cxn modelId="{5B78BC0D-9382-4E0D-BC3A-D3FD8CDFCBB3}" type="presOf" srcId="{4693357A-7DB1-4409-A250-602BB75226FE}" destId="{42E22FA4-357A-40C0-BBAC-40E52C782B04}" srcOrd="0" destOrd="0" presId="urn:microsoft.com/office/officeart/2018/2/layout/IconVerticalSolidList"/>
    <dgm:cxn modelId="{9ABB2D1D-564C-4165-BEBA-658369FD8B06}" type="presOf" srcId="{BE871FAD-CE3D-4696-8C1A-6CFFAE2C8170}" destId="{D8C1CCE7-DEFB-4B35-8BD2-9FFE9D978DF9}" srcOrd="0" destOrd="0" presId="urn:microsoft.com/office/officeart/2018/2/layout/IconVerticalSolidList"/>
    <dgm:cxn modelId="{23E3E730-0560-454D-9336-96C19D3A992E}" srcId="{658AA891-B88B-494D-8177-B1605DC9E154}" destId="{CA239D56-3BF1-44BC-8D47-8BE98F577AF2}" srcOrd="2" destOrd="0" parTransId="{B7418EF4-AC4C-4768-9CA2-132D52C697B5}" sibTransId="{E2C6E5AB-8783-4FE5-8C4E-CE0DF0EF5DA2}"/>
    <dgm:cxn modelId="{1AA41F6C-A398-4D40-861F-668E3D3C7DAC}" srcId="{658AA891-B88B-494D-8177-B1605DC9E154}" destId="{4693357A-7DB1-4409-A250-602BB75226FE}" srcOrd="0" destOrd="0" parTransId="{21631449-3B70-4CBB-9584-491088857B01}" sibTransId="{1B432D00-7215-480E-A790-1E3C350AE6B2}"/>
    <dgm:cxn modelId="{D24CD156-D4E5-4961-A730-642A5345BC02}" srcId="{658AA891-B88B-494D-8177-B1605DC9E154}" destId="{BE871FAD-CE3D-4696-8C1A-6CFFAE2C8170}" srcOrd="1" destOrd="0" parTransId="{78F51CDC-8584-4F77-8887-D9D69C68A094}" sibTransId="{F33810D7-8E50-4D22-9820-69427BBBA60C}"/>
    <dgm:cxn modelId="{1FD58FC5-E192-4073-8810-32C7343DE6EB}" type="presOf" srcId="{658AA891-B88B-494D-8177-B1605DC9E154}" destId="{83E5AD18-C4B5-4914-B37E-E9F7FBF274EE}" srcOrd="0" destOrd="0" presId="urn:microsoft.com/office/officeart/2018/2/layout/IconVerticalSolidList"/>
    <dgm:cxn modelId="{125427C9-5D77-4C03-9B7B-ACDBDDF5186D}" type="presOf" srcId="{CA239D56-3BF1-44BC-8D47-8BE98F577AF2}" destId="{F44C4DF9-7F7F-4DAE-B2D6-1736647E8471}" srcOrd="0" destOrd="0" presId="urn:microsoft.com/office/officeart/2018/2/layout/IconVerticalSolidList"/>
    <dgm:cxn modelId="{2D88C11C-FEC5-4E29-AB65-AA764C58AA85}" type="presParOf" srcId="{83E5AD18-C4B5-4914-B37E-E9F7FBF274EE}" destId="{E6E18EB2-0403-40EC-AA9A-0EA6C1896C96}" srcOrd="0" destOrd="0" presId="urn:microsoft.com/office/officeart/2018/2/layout/IconVerticalSolidList"/>
    <dgm:cxn modelId="{40B22700-EC80-4760-B6DC-D2EEC238C1DC}" type="presParOf" srcId="{E6E18EB2-0403-40EC-AA9A-0EA6C1896C96}" destId="{E8522A35-CBAA-4A85-BDA4-AEBFAFE3CDED}" srcOrd="0" destOrd="0" presId="urn:microsoft.com/office/officeart/2018/2/layout/IconVerticalSolidList"/>
    <dgm:cxn modelId="{1B15DCB5-AEE7-4A52-A866-4C40F4FD55B5}" type="presParOf" srcId="{E6E18EB2-0403-40EC-AA9A-0EA6C1896C96}" destId="{5BBE38EF-78F5-4560-9A8A-7202B5BD6E70}" srcOrd="1" destOrd="0" presId="urn:microsoft.com/office/officeart/2018/2/layout/IconVerticalSolidList"/>
    <dgm:cxn modelId="{A88AA03E-36C7-43EA-B49B-C2F85952F160}" type="presParOf" srcId="{E6E18EB2-0403-40EC-AA9A-0EA6C1896C96}" destId="{2B2DE721-7533-46C4-A4A7-CBF45C968A80}" srcOrd="2" destOrd="0" presId="urn:microsoft.com/office/officeart/2018/2/layout/IconVerticalSolidList"/>
    <dgm:cxn modelId="{DB6FF274-64C6-4B69-AD82-9179D68F08E9}" type="presParOf" srcId="{E6E18EB2-0403-40EC-AA9A-0EA6C1896C96}" destId="{42E22FA4-357A-40C0-BBAC-40E52C782B04}" srcOrd="3" destOrd="0" presId="urn:microsoft.com/office/officeart/2018/2/layout/IconVerticalSolidList"/>
    <dgm:cxn modelId="{56195A53-9588-4B3B-AD7A-1F963CF971D5}" type="presParOf" srcId="{83E5AD18-C4B5-4914-B37E-E9F7FBF274EE}" destId="{D6BF74BE-850A-47D3-AE28-2B912D362F99}" srcOrd="1" destOrd="0" presId="urn:microsoft.com/office/officeart/2018/2/layout/IconVerticalSolidList"/>
    <dgm:cxn modelId="{B869C4BF-FE5F-4AA1-9B13-BA35F14D976D}" type="presParOf" srcId="{83E5AD18-C4B5-4914-B37E-E9F7FBF274EE}" destId="{776FC34B-4527-4263-B58D-1DA5A3374376}" srcOrd="2" destOrd="0" presId="urn:microsoft.com/office/officeart/2018/2/layout/IconVerticalSolidList"/>
    <dgm:cxn modelId="{E6E6F9A9-1C96-43AF-9A0A-197B86C6BEDF}" type="presParOf" srcId="{776FC34B-4527-4263-B58D-1DA5A3374376}" destId="{CE9C037C-63A4-46F0-84B3-9F4B12C7D79D}" srcOrd="0" destOrd="0" presId="urn:microsoft.com/office/officeart/2018/2/layout/IconVerticalSolidList"/>
    <dgm:cxn modelId="{23D06863-25C9-46F4-9170-B5E48412F05B}" type="presParOf" srcId="{776FC34B-4527-4263-B58D-1DA5A3374376}" destId="{62098EA2-3F85-45DB-9E01-D0DE3528551B}" srcOrd="1" destOrd="0" presId="urn:microsoft.com/office/officeart/2018/2/layout/IconVerticalSolidList"/>
    <dgm:cxn modelId="{4E5F42E1-8002-47F0-A246-12D86E7BEC5B}" type="presParOf" srcId="{776FC34B-4527-4263-B58D-1DA5A3374376}" destId="{2FD8CD50-86DB-444C-BE35-DD4ACCA87769}" srcOrd="2" destOrd="0" presId="urn:microsoft.com/office/officeart/2018/2/layout/IconVerticalSolidList"/>
    <dgm:cxn modelId="{269D5669-1526-4033-9FC4-F4969A7BE3FB}" type="presParOf" srcId="{776FC34B-4527-4263-B58D-1DA5A3374376}" destId="{D8C1CCE7-DEFB-4B35-8BD2-9FFE9D978DF9}" srcOrd="3" destOrd="0" presId="urn:microsoft.com/office/officeart/2018/2/layout/IconVerticalSolidList"/>
    <dgm:cxn modelId="{E771D2E1-3550-4378-A499-A4A80AAAFBB6}" type="presParOf" srcId="{83E5AD18-C4B5-4914-B37E-E9F7FBF274EE}" destId="{691A0BC3-2514-4C93-9FF4-2D43DE6AC9B5}" srcOrd="3" destOrd="0" presId="urn:microsoft.com/office/officeart/2018/2/layout/IconVerticalSolidList"/>
    <dgm:cxn modelId="{C68040E5-C468-4E8B-80F8-C275A3690485}" type="presParOf" srcId="{83E5AD18-C4B5-4914-B37E-E9F7FBF274EE}" destId="{51DDDA80-406A-47E7-961D-64177D5A5875}" srcOrd="4" destOrd="0" presId="urn:microsoft.com/office/officeart/2018/2/layout/IconVerticalSolidList"/>
    <dgm:cxn modelId="{48D737FD-F3C2-4830-88AE-8CECE2DF0E53}" type="presParOf" srcId="{51DDDA80-406A-47E7-961D-64177D5A5875}" destId="{AF3751EE-EB26-43A6-AF1F-E1C835627BB5}" srcOrd="0" destOrd="0" presId="urn:microsoft.com/office/officeart/2018/2/layout/IconVerticalSolidList"/>
    <dgm:cxn modelId="{421F7C58-3524-41B4-92AF-61EEF49DE0EF}" type="presParOf" srcId="{51DDDA80-406A-47E7-961D-64177D5A5875}" destId="{D20E1BC8-F1BF-4EB0-A6D4-4230EE12F797}" srcOrd="1" destOrd="0" presId="urn:microsoft.com/office/officeart/2018/2/layout/IconVerticalSolidList"/>
    <dgm:cxn modelId="{4298B4B3-3E4C-4AD3-96E4-6D1DD9B1C100}" type="presParOf" srcId="{51DDDA80-406A-47E7-961D-64177D5A5875}" destId="{D5F4E948-2851-4834-83F5-6AAAB057FA94}" srcOrd="2" destOrd="0" presId="urn:microsoft.com/office/officeart/2018/2/layout/IconVerticalSolidList"/>
    <dgm:cxn modelId="{191CDB02-0379-422C-9797-D253359FE0DF}" type="presParOf" srcId="{51DDDA80-406A-47E7-961D-64177D5A5875}" destId="{F44C4DF9-7F7F-4DAE-B2D6-1736647E84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E7492D-0828-44FA-967D-000EE1A3820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22B45B-2D60-4B19-ABF1-2FAB9A3470C7}">
      <dgm:prSet/>
      <dgm:spPr/>
      <dgm:t>
        <a:bodyPr/>
        <a:lstStyle/>
        <a:p>
          <a:pPr>
            <a:lnSpc>
              <a:spcPct val="100000"/>
            </a:lnSpc>
          </a:pPr>
          <a:r>
            <a:rPr lang="en-IN" dirty="0"/>
            <a:t>ReLU (Rectified Linear Units) refers to the real non-linear function defined by </a:t>
          </a:r>
          <a:r>
            <a:rPr lang="en-IN" i="1" dirty="0"/>
            <a:t>ReLU(x)=max(0,x)</a:t>
          </a:r>
          <a:r>
            <a:rPr lang="en-IN" dirty="0"/>
            <a:t>. </a:t>
          </a:r>
          <a:endParaRPr lang="en-US" dirty="0"/>
        </a:p>
      </dgm:t>
    </dgm:pt>
    <dgm:pt modelId="{6D0DEAA7-B838-4447-8578-0EDD5F31FF7B}" type="parTrans" cxnId="{5FD098DD-BF3E-40CD-8D38-C70949F460E5}">
      <dgm:prSet/>
      <dgm:spPr/>
      <dgm:t>
        <a:bodyPr/>
        <a:lstStyle/>
        <a:p>
          <a:endParaRPr lang="en-US"/>
        </a:p>
      </dgm:t>
    </dgm:pt>
    <dgm:pt modelId="{0FC487F4-F77D-4C53-9419-AA93509807EF}" type="sibTrans" cxnId="{5FD098DD-BF3E-40CD-8D38-C70949F460E5}">
      <dgm:prSet/>
      <dgm:spPr/>
      <dgm:t>
        <a:bodyPr/>
        <a:lstStyle/>
        <a:p>
          <a:endParaRPr lang="en-US"/>
        </a:p>
      </dgm:t>
    </dgm:pt>
    <dgm:pt modelId="{5D8BD1A6-4BC8-4D5B-A5EA-30C5E6CC81EE}">
      <dgm:prSet/>
      <dgm:spPr/>
      <dgm:t>
        <a:bodyPr/>
        <a:lstStyle/>
        <a:p>
          <a:pPr>
            <a:lnSpc>
              <a:spcPct val="100000"/>
            </a:lnSpc>
          </a:pPr>
          <a:r>
            <a:rPr lang="en-IN" dirty="0"/>
            <a:t>The ReLU correction layer replaces all negative values received as inputs by zeros. It acts as an </a:t>
          </a:r>
          <a:r>
            <a:rPr lang="en-IN" b="1" dirty="0"/>
            <a:t>activation function</a:t>
          </a:r>
          <a:r>
            <a:rPr lang="en-IN" dirty="0"/>
            <a:t>.</a:t>
          </a:r>
          <a:endParaRPr lang="en-US" dirty="0"/>
        </a:p>
      </dgm:t>
    </dgm:pt>
    <dgm:pt modelId="{C2D0C070-3B95-46AE-BBA3-45BF59009444}" type="parTrans" cxnId="{4A36B09A-E7EA-4898-9C74-BC3397ACFE96}">
      <dgm:prSet/>
      <dgm:spPr/>
      <dgm:t>
        <a:bodyPr/>
        <a:lstStyle/>
        <a:p>
          <a:endParaRPr lang="en-US"/>
        </a:p>
      </dgm:t>
    </dgm:pt>
    <dgm:pt modelId="{AB199E20-AEC3-4196-B6D0-1187BE429048}" type="sibTrans" cxnId="{4A36B09A-E7EA-4898-9C74-BC3397ACFE96}">
      <dgm:prSet/>
      <dgm:spPr/>
      <dgm:t>
        <a:bodyPr/>
        <a:lstStyle/>
        <a:p>
          <a:endParaRPr lang="en-US"/>
        </a:p>
      </dgm:t>
    </dgm:pt>
    <dgm:pt modelId="{EB8D1266-0D4B-416F-9C1A-5552CFA5F326}" type="pres">
      <dgm:prSet presAssocID="{C7E7492D-0828-44FA-967D-000EE1A38208}" presName="root" presStyleCnt="0">
        <dgm:presLayoutVars>
          <dgm:dir/>
          <dgm:resizeHandles val="exact"/>
        </dgm:presLayoutVars>
      </dgm:prSet>
      <dgm:spPr/>
    </dgm:pt>
    <dgm:pt modelId="{FA2C256F-4FCF-4CF6-9B71-BE6553BD3EF0}" type="pres">
      <dgm:prSet presAssocID="{1A22B45B-2D60-4B19-ABF1-2FAB9A3470C7}" presName="compNode" presStyleCnt="0"/>
      <dgm:spPr/>
    </dgm:pt>
    <dgm:pt modelId="{5266987C-67C4-4E9A-BAEA-ACF6A74E8606}" type="pres">
      <dgm:prSet presAssocID="{1A22B45B-2D60-4B19-ABF1-2FAB9A3470C7}" presName="bgRect" presStyleLbl="bgShp" presStyleIdx="0" presStyleCnt="2"/>
      <dgm:spPr/>
    </dgm:pt>
    <dgm:pt modelId="{B531373E-CFE3-4261-9581-75B997126CC7}" type="pres">
      <dgm:prSet presAssocID="{1A22B45B-2D60-4B19-ABF1-2FAB9A3470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8EC636EE-677D-4094-B05B-4BE07F1D260E}" type="pres">
      <dgm:prSet presAssocID="{1A22B45B-2D60-4B19-ABF1-2FAB9A3470C7}" presName="spaceRect" presStyleCnt="0"/>
      <dgm:spPr/>
    </dgm:pt>
    <dgm:pt modelId="{A3E00CB9-4636-4F9F-AAC5-C620BAA24929}" type="pres">
      <dgm:prSet presAssocID="{1A22B45B-2D60-4B19-ABF1-2FAB9A3470C7}" presName="parTx" presStyleLbl="revTx" presStyleIdx="0" presStyleCnt="2">
        <dgm:presLayoutVars>
          <dgm:chMax val="0"/>
          <dgm:chPref val="0"/>
        </dgm:presLayoutVars>
      </dgm:prSet>
      <dgm:spPr/>
    </dgm:pt>
    <dgm:pt modelId="{8BA945B2-E684-4031-84BF-6D89377751F9}" type="pres">
      <dgm:prSet presAssocID="{0FC487F4-F77D-4C53-9419-AA93509807EF}" presName="sibTrans" presStyleCnt="0"/>
      <dgm:spPr/>
    </dgm:pt>
    <dgm:pt modelId="{8771F7A3-0A4C-4556-9963-E73962A06D27}" type="pres">
      <dgm:prSet presAssocID="{5D8BD1A6-4BC8-4D5B-A5EA-30C5E6CC81EE}" presName="compNode" presStyleCnt="0"/>
      <dgm:spPr/>
    </dgm:pt>
    <dgm:pt modelId="{DB9F047D-0ACE-4D95-99AE-5E10FCF196D1}" type="pres">
      <dgm:prSet presAssocID="{5D8BD1A6-4BC8-4D5B-A5EA-30C5E6CC81EE}" presName="bgRect" presStyleLbl="bgShp" presStyleIdx="1" presStyleCnt="2"/>
      <dgm:spPr/>
    </dgm:pt>
    <dgm:pt modelId="{692D076C-EFC1-4739-AC0C-33F789FC0D3A}" type="pres">
      <dgm:prSet presAssocID="{5D8BD1A6-4BC8-4D5B-A5EA-30C5E6CC81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A6E3192-E068-47A0-A13B-84F46295E672}" type="pres">
      <dgm:prSet presAssocID="{5D8BD1A6-4BC8-4D5B-A5EA-30C5E6CC81EE}" presName="spaceRect" presStyleCnt="0"/>
      <dgm:spPr/>
    </dgm:pt>
    <dgm:pt modelId="{2743A43A-664E-4FE7-B3F9-05A734669E5C}" type="pres">
      <dgm:prSet presAssocID="{5D8BD1A6-4BC8-4D5B-A5EA-30C5E6CC81EE}" presName="parTx" presStyleLbl="revTx" presStyleIdx="1" presStyleCnt="2">
        <dgm:presLayoutVars>
          <dgm:chMax val="0"/>
          <dgm:chPref val="0"/>
        </dgm:presLayoutVars>
      </dgm:prSet>
      <dgm:spPr/>
    </dgm:pt>
  </dgm:ptLst>
  <dgm:cxnLst>
    <dgm:cxn modelId="{ABF1FD4E-243E-421D-9928-432AB5A7F8D0}" type="presOf" srcId="{1A22B45B-2D60-4B19-ABF1-2FAB9A3470C7}" destId="{A3E00CB9-4636-4F9F-AAC5-C620BAA24929}" srcOrd="0" destOrd="0" presId="urn:microsoft.com/office/officeart/2018/2/layout/IconVerticalSolidList"/>
    <dgm:cxn modelId="{2BDB9E74-DD9E-499C-AFF1-809043555F67}" type="presOf" srcId="{C7E7492D-0828-44FA-967D-000EE1A38208}" destId="{EB8D1266-0D4B-416F-9C1A-5552CFA5F326}" srcOrd="0" destOrd="0" presId="urn:microsoft.com/office/officeart/2018/2/layout/IconVerticalSolidList"/>
    <dgm:cxn modelId="{4A36B09A-E7EA-4898-9C74-BC3397ACFE96}" srcId="{C7E7492D-0828-44FA-967D-000EE1A38208}" destId="{5D8BD1A6-4BC8-4D5B-A5EA-30C5E6CC81EE}" srcOrd="1" destOrd="0" parTransId="{C2D0C070-3B95-46AE-BBA3-45BF59009444}" sibTransId="{AB199E20-AEC3-4196-B6D0-1187BE429048}"/>
    <dgm:cxn modelId="{D810D49C-888A-4AF1-A216-EDD9C4DC90AB}" type="presOf" srcId="{5D8BD1A6-4BC8-4D5B-A5EA-30C5E6CC81EE}" destId="{2743A43A-664E-4FE7-B3F9-05A734669E5C}" srcOrd="0" destOrd="0" presId="urn:microsoft.com/office/officeart/2018/2/layout/IconVerticalSolidList"/>
    <dgm:cxn modelId="{5FD098DD-BF3E-40CD-8D38-C70949F460E5}" srcId="{C7E7492D-0828-44FA-967D-000EE1A38208}" destId="{1A22B45B-2D60-4B19-ABF1-2FAB9A3470C7}" srcOrd="0" destOrd="0" parTransId="{6D0DEAA7-B838-4447-8578-0EDD5F31FF7B}" sibTransId="{0FC487F4-F77D-4C53-9419-AA93509807EF}"/>
    <dgm:cxn modelId="{346EBF5C-B602-4E3E-9DFD-A5BE9D6E55EE}" type="presParOf" srcId="{EB8D1266-0D4B-416F-9C1A-5552CFA5F326}" destId="{FA2C256F-4FCF-4CF6-9B71-BE6553BD3EF0}" srcOrd="0" destOrd="0" presId="urn:microsoft.com/office/officeart/2018/2/layout/IconVerticalSolidList"/>
    <dgm:cxn modelId="{F9828BEB-D0F7-4F31-B219-87475F506EF4}" type="presParOf" srcId="{FA2C256F-4FCF-4CF6-9B71-BE6553BD3EF0}" destId="{5266987C-67C4-4E9A-BAEA-ACF6A74E8606}" srcOrd="0" destOrd="0" presId="urn:microsoft.com/office/officeart/2018/2/layout/IconVerticalSolidList"/>
    <dgm:cxn modelId="{7C91E3DB-02B7-4806-8488-685A8301C773}" type="presParOf" srcId="{FA2C256F-4FCF-4CF6-9B71-BE6553BD3EF0}" destId="{B531373E-CFE3-4261-9581-75B997126CC7}" srcOrd="1" destOrd="0" presId="urn:microsoft.com/office/officeart/2018/2/layout/IconVerticalSolidList"/>
    <dgm:cxn modelId="{AEFA7FBA-53B2-4D60-9982-941A5CE2F6DD}" type="presParOf" srcId="{FA2C256F-4FCF-4CF6-9B71-BE6553BD3EF0}" destId="{8EC636EE-677D-4094-B05B-4BE07F1D260E}" srcOrd="2" destOrd="0" presId="urn:microsoft.com/office/officeart/2018/2/layout/IconVerticalSolidList"/>
    <dgm:cxn modelId="{AA159600-08EC-4FCB-A977-36A259DFCA7A}" type="presParOf" srcId="{FA2C256F-4FCF-4CF6-9B71-BE6553BD3EF0}" destId="{A3E00CB9-4636-4F9F-AAC5-C620BAA24929}" srcOrd="3" destOrd="0" presId="urn:microsoft.com/office/officeart/2018/2/layout/IconVerticalSolidList"/>
    <dgm:cxn modelId="{2AC04ACD-2DE5-4D1A-A90C-C9A7B3DF7DA9}" type="presParOf" srcId="{EB8D1266-0D4B-416F-9C1A-5552CFA5F326}" destId="{8BA945B2-E684-4031-84BF-6D89377751F9}" srcOrd="1" destOrd="0" presId="urn:microsoft.com/office/officeart/2018/2/layout/IconVerticalSolidList"/>
    <dgm:cxn modelId="{283EEF43-D49E-49DF-BD36-8B5F253CB88C}" type="presParOf" srcId="{EB8D1266-0D4B-416F-9C1A-5552CFA5F326}" destId="{8771F7A3-0A4C-4556-9963-E73962A06D27}" srcOrd="2" destOrd="0" presId="urn:microsoft.com/office/officeart/2018/2/layout/IconVerticalSolidList"/>
    <dgm:cxn modelId="{11D186D1-356B-472C-8692-9420A621C4F3}" type="presParOf" srcId="{8771F7A3-0A4C-4556-9963-E73962A06D27}" destId="{DB9F047D-0ACE-4D95-99AE-5E10FCF196D1}" srcOrd="0" destOrd="0" presId="urn:microsoft.com/office/officeart/2018/2/layout/IconVerticalSolidList"/>
    <dgm:cxn modelId="{AB809858-FA3A-4B29-AB98-CBB8CE997888}" type="presParOf" srcId="{8771F7A3-0A4C-4556-9963-E73962A06D27}" destId="{692D076C-EFC1-4739-AC0C-33F789FC0D3A}" srcOrd="1" destOrd="0" presId="urn:microsoft.com/office/officeart/2018/2/layout/IconVerticalSolidList"/>
    <dgm:cxn modelId="{5D7AFA8F-18D9-46D4-86BF-67432596BADD}" type="presParOf" srcId="{8771F7A3-0A4C-4556-9963-E73962A06D27}" destId="{9A6E3192-E068-47A0-A13B-84F46295E672}" srcOrd="2" destOrd="0" presId="urn:microsoft.com/office/officeart/2018/2/layout/IconVerticalSolidList"/>
    <dgm:cxn modelId="{48F8AFF7-869C-4AB8-BB53-BB6CB394C7C1}" type="presParOf" srcId="{8771F7A3-0A4C-4556-9963-E73962A06D27}" destId="{2743A43A-664E-4FE7-B3F9-05A734669E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BE0A39-E3F9-4D88-BB2B-50D344BA3FB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4D5B9CA-5794-4964-99B0-46A08EDA2288}">
      <dgm:prSet/>
      <dgm:spPr/>
      <dgm:t>
        <a:bodyPr/>
        <a:lstStyle/>
        <a:p>
          <a:r>
            <a:rPr lang="en-IN"/>
            <a:t>The fully-connected layer is always the last layer of a neural network, convolutional or not — so it is not characteristic of a CNN.</a:t>
          </a:r>
          <a:endParaRPr lang="en-US"/>
        </a:p>
      </dgm:t>
    </dgm:pt>
    <dgm:pt modelId="{376A4ED9-A675-4336-BCA1-959A526817F5}" type="parTrans" cxnId="{333829B8-6BD6-454D-8022-A03EEB42B3C8}">
      <dgm:prSet/>
      <dgm:spPr/>
      <dgm:t>
        <a:bodyPr/>
        <a:lstStyle/>
        <a:p>
          <a:endParaRPr lang="en-US"/>
        </a:p>
      </dgm:t>
    </dgm:pt>
    <dgm:pt modelId="{F546A526-4471-45EA-8AD5-86451B0D6A8B}" type="sibTrans" cxnId="{333829B8-6BD6-454D-8022-A03EEB42B3C8}">
      <dgm:prSet/>
      <dgm:spPr/>
      <dgm:t>
        <a:bodyPr/>
        <a:lstStyle/>
        <a:p>
          <a:endParaRPr lang="en-US"/>
        </a:p>
      </dgm:t>
    </dgm:pt>
    <dgm:pt modelId="{2113A47E-EF31-42FC-826D-7368E529F19B}">
      <dgm:prSet/>
      <dgm:spPr/>
      <dgm:t>
        <a:bodyPr/>
        <a:lstStyle/>
        <a:p>
          <a:r>
            <a:rPr lang="en-IN"/>
            <a:t>This type of layer receives an input vector and produces a new output vector. To do this, it applies a </a:t>
          </a:r>
          <a:r>
            <a:rPr lang="en-IN" b="1"/>
            <a:t>linear combination</a:t>
          </a:r>
          <a:r>
            <a:rPr lang="en-IN"/>
            <a:t> and </a:t>
          </a:r>
          <a:r>
            <a:rPr lang="en-IN" b="1"/>
            <a:t>then possibly an activation function</a:t>
          </a:r>
          <a:r>
            <a:rPr lang="en-IN"/>
            <a:t> to the input values received.</a:t>
          </a:r>
          <a:endParaRPr lang="en-US"/>
        </a:p>
      </dgm:t>
    </dgm:pt>
    <dgm:pt modelId="{0C856966-53E4-456C-8D0C-960D54911A82}" type="parTrans" cxnId="{B672E1B5-D6B8-4FDD-986A-180EC3AFFCD9}">
      <dgm:prSet/>
      <dgm:spPr/>
      <dgm:t>
        <a:bodyPr/>
        <a:lstStyle/>
        <a:p>
          <a:endParaRPr lang="en-US"/>
        </a:p>
      </dgm:t>
    </dgm:pt>
    <dgm:pt modelId="{E6F84354-7D81-4A6D-B94F-512602B1DED8}" type="sibTrans" cxnId="{B672E1B5-D6B8-4FDD-986A-180EC3AFFCD9}">
      <dgm:prSet/>
      <dgm:spPr/>
      <dgm:t>
        <a:bodyPr/>
        <a:lstStyle/>
        <a:p>
          <a:endParaRPr lang="en-US"/>
        </a:p>
      </dgm:t>
    </dgm:pt>
    <dgm:pt modelId="{426C599C-270E-4DED-BB6A-EF835D418E89}">
      <dgm:prSet/>
      <dgm:spPr/>
      <dgm:t>
        <a:bodyPr/>
        <a:lstStyle/>
        <a:p>
          <a:r>
            <a:rPr lang="en-IN"/>
            <a:t>The last fully-connected layer classifies the image as an input to the network: it returns a vector of size N, where N is the number of classes in our image classification problem. Each element of the vector indicates the probability for the input image to belong to a class.</a:t>
          </a:r>
          <a:endParaRPr lang="en-US"/>
        </a:p>
      </dgm:t>
    </dgm:pt>
    <dgm:pt modelId="{C22685A5-8BC5-456A-A631-D2D8023F232B}" type="parTrans" cxnId="{385DFA3F-308F-461A-9C35-6D2002AAA548}">
      <dgm:prSet/>
      <dgm:spPr/>
      <dgm:t>
        <a:bodyPr/>
        <a:lstStyle/>
        <a:p>
          <a:endParaRPr lang="en-US"/>
        </a:p>
      </dgm:t>
    </dgm:pt>
    <dgm:pt modelId="{F6F236CD-0697-4BD5-B420-69C8AEB45BE6}" type="sibTrans" cxnId="{385DFA3F-308F-461A-9C35-6D2002AAA548}">
      <dgm:prSet/>
      <dgm:spPr/>
      <dgm:t>
        <a:bodyPr/>
        <a:lstStyle/>
        <a:p>
          <a:endParaRPr lang="en-US"/>
        </a:p>
      </dgm:t>
    </dgm:pt>
    <dgm:pt modelId="{A3701F15-F2CB-4865-9F22-E10F6D6160DE}">
      <dgm:prSet/>
      <dgm:spPr/>
      <dgm:t>
        <a:bodyPr/>
        <a:lstStyle/>
        <a:p>
          <a:r>
            <a:rPr lang="en-IN"/>
            <a:t>The convolutional neural network learns weight values in the same way as it learns the convolution layer filters: during the training phase, by </a:t>
          </a:r>
          <a:r>
            <a:rPr lang="en-IN" b="1"/>
            <a:t>backpropagation of the gradient</a:t>
          </a:r>
          <a:r>
            <a:rPr lang="en-IN"/>
            <a:t>.</a:t>
          </a:r>
          <a:endParaRPr lang="en-US"/>
        </a:p>
      </dgm:t>
    </dgm:pt>
    <dgm:pt modelId="{7B0548ED-8BF8-4000-AA70-9BB00BBD51E1}" type="parTrans" cxnId="{35A39AD3-2B59-4C4E-9D92-0BFA157AC215}">
      <dgm:prSet/>
      <dgm:spPr/>
      <dgm:t>
        <a:bodyPr/>
        <a:lstStyle/>
        <a:p>
          <a:endParaRPr lang="en-US"/>
        </a:p>
      </dgm:t>
    </dgm:pt>
    <dgm:pt modelId="{4B39D9AC-C946-440B-908C-6D6A8E58D090}" type="sibTrans" cxnId="{35A39AD3-2B59-4C4E-9D92-0BFA157AC215}">
      <dgm:prSet/>
      <dgm:spPr/>
      <dgm:t>
        <a:bodyPr/>
        <a:lstStyle/>
        <a:p>
          <a:endParaRPr lang="en-US"/>
        </a:p>
      </dgm:t>
    </dgm:pt>
    <dgm:pt modelId="{CF305C01-63B4-455A-8411-4DB38CDE19D7}" type="pres">
      <dgm:prSet presAssocID="{D5BE0A39-E3F9-4D88-BB2B-50D344BA3FB9}" presName="vert0" presStyleCnt="0">
        <dgm:presLayoutVars>
          <dgm:dir/>
          <dgm:animOne val="branch"/>
          <dgm:animLvl val="lvl"/>
        </dgm:presLayoutVars>
      </dgm:prSet>
      <dgm:spPr/>
    </dgm:pt>
    <dgm:pt modelId="{76691928-8017-4950-9C88-C3231418B9D3}" type="pres">
      <dgm:prSet presAssocID="{14D5B9CA-5794-4964-99B0-46A08EDA2288}" presName="thickLine" presStyleLbl="alignNode1" presStyleIdx="0" presStyleCnt="4"/>
      <dgm:spPr/>
    </dgm:pt>
    <dgm:pt modelId="{17754CFB-8343-4B26-BA7A-D900EFE59AAF}" type="pres">
      <dgm:prSet presAssocID="{14D5B9CA-5794-4964-99B0-46A08EDA2288}" presName="horz1" presStyleCnt="0"/>
      <dgm:spPr/>
    </dgm:pt>
    <dgm:pt modelId="{BA711B80-B088-4EAC-9089-BB529A6E3727}" type="pres">
      <dgm:prSet presAssocID="{14D5B9CA-5794-4964-99B0-46A08EDA2288}" presName="tx1" presStyleLbl="revTx" presStyleIdx="0" presStyleCnt="4"/>
      <dgm:spPr/>
    </dgm:pt>
    <dgm:pt modelId="{3134DB27-BABF-4B43-983E-8CED5DCA36C4}" type="pres">
      <dgm:prSet presAssocID="{14D5B9CA-5794-4964-99B0-46A08EDA2288}" presName="vert1" presStyleCnt="0"/>
      <dgm:spPr/>
    </dgm:pt>
    <dgm:pt modelId="{05113BF9-CA00-42EA-A57A-7325B570083C}" type="pres">
      <dgm:prSet presAssocID="{2113A47E-EF31-42FC-826D-7368E529F19B}" presName="thickLine" presStyleLbl="alignNode1" presStyleIdx="1" presStyleCnt="4"/>
      <dgm:spPr/>
    </dgm:pt>
    <dgm:pt modelId="{1B59EE8A-1D46-462A-9B0E-976722E22504}" type="pres">
      <dgm:prSet presAssocID="{2113A47E-EF31-42FC-826D-7368E529F19B}" presName="horz1" presStyleCnt="0"/>
      <dgm:spPr/>
    </dgm:pt>
    <dgm:pt modelId="{FB00705B-B8ED-47A2-A3B5-7E69CE0A5AB7}" type="pres">
      <dgm:prSet presAssocID="{2113A47E-EF31-42FC-826D-7368E529F19B}" presName="tx1" presStyleLbl="revTx" presStyleIdx="1" presStyleCnt="4"/>
      <dgm:spPr/>
    </dgm:pt>
    <dgm:pt modelId="{029D2434-0E02-40AA-A043-D7EF4A0D4C78}" type="pres">
      <dgm:prSet presAssocID="{2113A47E-EF31-42FC-826D-7368E529F19B}" presName="vert1" presStyleCnt="0"/>
      <dgm:spPr/>
    </dgm:pt>
    <dgm:pt modelId="{5B7F313D-8C5B-406E-8D67-952952593F55}" type="pres">
      <dgm:prSet presAssocID="{426C599C-270E-4DED-BB6A-EF835D418E89}" presName="thickLine" presStyleLbl="alignNode1" presStyleIdx="2" presStyleCnt="4"/>
      <dgm:spPr/>
    </dgm:pt>
    <dgm:pt modelId="{386E1A75-0BE0-4B46-AA0A-A7A9D9E8A516}" type="pres">
      <dgm:prSet presAssocID="{426C599C-270E-4DED-BB6A-EF835D418E89}" presName="horz1" presStyleCnt="0"/>
      <dgm:spPr/>
    </dgm:pt>
    <dgm:pt modelId="{3BCCBABD-81C0-42B9-933A-3B796DD1DC8B}" type="pres">
      <dgm:prSet presAssocID="{426C599C-270E-4DED-BB6A-EF835D418E89}" presName="tx1" presStyleLbl="revTx" presStyleIdx="2" presStyleCnt="4"/>
      <dgm:spPr/>
    </dgm:pt>
    <dgm:pt modelId="{BE3436D5-5D45-45ED-B24D-DEF531B29AE4}" type="pres">
      <dgm:prSet presAssocID="{426C599C-270E-4DED-BB6A-EF835D418E89}" presName="vert1" presStyleCnt="0"/>
      <dgm:spPr/>
    </dgm:pt>
    <dgm:pt modelId="{6B12B26A-C295-4EA7-AE9C-589C0F6D0FC2}" type="pres">
      <dgm:prSet presAssocID="{A3701F15-F2CB-4865-9F22-E10F6D6160DE}" presName="thickLine" presStyleLbl="alignNode1" presStyleIdx="3" presStyleCnt="4"/>
      <dgm:spPr/>
    </dgm:pt>
    <dgm:pt modelId="{F5BEAC72-EA06-4226-B031-07095B44990C}" type="pres">
      <dgm:prSet presAssocID="{A3701F15-F2CB-4865-9F22-E10F6D6160DE}" presName="horz1" presStyleCnt="0"/>
      <dgm:spPr/>
    </dgm:pt>
    <dgm:pt modelId="{20D7D1C8-FDB2-42E3-8353-DA73DA5DA13D}" type="pres">
      <dgm:prSet presAssocID="{A3701F15-F2CB-4865-9F22-E10F6D6160DE}" presName="tx1" presStyleLbl="revTx" presStyleIdx="3" presStyleCnt="4"/>
      <dgm:spPr/>
    </dgm:pt>
    <dgm:pt modelId="{AC13C3A0-D7A2-4A0A-9B98-1EB8BCE7C2C2}" type="pres">
      <dgm:prSet presAssocID="{A3701F15-F2CB-4865-9F22-E10F6D6160DE}" presName="vert1" presStyleCnt="0"/>
      <dgm:spPr/>
    </dgm:pt>
  </dgm:ptLst>
  <dgm:cxnLst>
    <dgm:cxn modelId="{1565AE13-D24F-4696-9E54-4B5F4346051C}" type="presOf" srcId="{14D5B9CA-5794-4964-99B0-46A08EDA2288}" destId="{BA711B80-B088-4EAC-9089-BB529A6E3727}" srcOrd="0" destOrd="0" presId="urn:microsoft.com/office/officeart/2008/layout/LinedList"/>
    <dgm:cxn modelId="{385DFA3F-308F-461A-9C35-6D2002AAA548}" srcId="{D5BE0A39-E3F9-4D88-BB2B-50D344BA3FB9}" destId="{426C599C-270E-4DED-BB6A-EF835D418E89}" srcOrd="2" destOrd="0" parTransId="{C22685A5-8BC5-456A-A631-D2D8023F232B}" sibTransId="{F6F236CD-0697-4BD5-B420-69C8AEB45BE6}"/>
    <dgm:cxn modelId="{2936E860-0A48-4847-9CB0-27B6B537EBF7}" type="presOf" srcId="{426C599C-270E-4DED-BB6A-EF835D418E89}" destId="{3BCCBABD-81C0-42B9-933A-3B796DD1DC8B}" srcOrd="0" destOrd="0" presId="urn:microsoft.com/office/officeart/2008/layout/LinedList"/>
    <dgm:cxn modelId="{10425698-1A6D-4FE3-AA29-FB1A33B105B7}" type="presOf" srcId="{2113A47E-EF31-42FC-826D-7368E529F19B}" destId="{FB00705B-B8ED-47A2-A3B5-7E69CE0A5AB7}" srcOrd="0" destOrd="0" presId="urn:microsoft.com/office/officeart/2008/layout/LinedList"/>
    <dgm:cxn modelId="{6459AE9B-8690-441D-96E3-33B8002ADB52}" type="presOf" srcId="{A3701F15-F2CB-4865-9F22-E10F6D6160DE}" destId="{20D7D1C8-FDB2-42E3-8353-DA73DA5DA13D}" srcOrd="0" destOrd="0" presId="urn:microsoft.com/office/officeart/2008/layout/LinedList"/>
    <dgm:cxn modelId="{B672E1B5-D6B8-4FDD-986A-180EC3AFFCD9}" srcId="{D5BE0A39-E3F9-4D88-BB2B-50D344BA3FB9}" destId="{2113A47E-EF31-42FC-826D-7368E529F19B}" srcOrd="1" destOrd="0" parTransId="{0C856966-53E4-456C-8D0C-960D54911A82}" sibTransId="{E6F84354-7D81-4A6D-B94F-512602B1DED8}"/>
    <dgm:cxn modelId="{333829B8-6BD6-454D-8022-A03EEB42B3C8}" srcId="{D5BE0A39-E3F9-4D88-BB2B-50D344BA3FB9}" destId="{14D5B9CA-5794-4964-99B0-46A08EDA2288}" srcOrd="0" destOrd="0" parTransId="{376A4ED9-A675-4336-BCA1-959A526817F5}" sibTransId="{F546A526-4471-45EA-8AD5-86451B0D6A8B}"/>
    <dgm:cxn modelId="{35A39AD3-2B59-4C4E-9D92-0BFA157AC215}" srcId="{D5BE0A39-E3F9-4D88-BB2B-50D344BA3FB9}" destId="{A3701F15-F2CB-4865-9F22-E10F6D6160DE}" srcOrd="3" destOrd="0" parTransId="{7B0548ED-8BF8-4000-AA70-9BB00BBD51E1}" sibTransId="{4B39D9AC-C946-440B-908C-6D6A8E58D090}"/>
    <dgm:cxn modelId="{84B032E3-9AE4-4DAB-A25A-71A3DBAD8C24}" type="presOf" srcId="{D5BE0A39-E3F9-4D88-BB2B-50D344BA3FB9}" destId="{CF305C01-63B4-455A-8411-4DB38CDE19D7}" srcOrd="0" destOrd="0" presId="urn:microsoft.com/office/officeart/2008/layout/LinedList"/>
    <dgm:cxn modelId="{ACA4D216-D6B1-4B7F-8ECB-182751554483}" type="presParOf" srcId="{CF305C01-63B4-455A-8411-4DB38CDE19D7}" destId="{76691928-8017-4950-9C88-C3231418B9D3}" srcOrd="0" destOrd="0" presId="urn:microsoft.com/office/officeart/2008/layout/LinedList"/>
    <dgm:cxn modelId="{9CE37F05-5415-4572-BD2C-961F60ACBDCD}" type="presParOf" srcId="{CF305C01-63B4-455A-8411-4DB38CDE19D7}" destId="{17754CFB-8343-4B26-BA7A-D900EFE59AAF}" srcOrd="1" destOrd="0" presId="urn:microsoft.com/office/officeart/2008/layout/LinedList"/>
    <dgm:cxn modelId="{C1D11AC8-5C2B-4D27-86F0-687A4EDBA9EE}" type="presParOf" srcId="{17754CFB-8343-4B26-BA7A-D900EFE59AAF}" destId="{BA711B80-B088-4EAC-9089-BB529A6E3727}" srcOrd="0" destOrd="0" presId="urn:microsoft.com/office/officeart/2008/layout/LinedList"/>
    <dgm:cxn modelId="{08826CDA-F689-4335-8250-B10CCAEFB56C}" type="presParOf" srcId="{17754CFB-8343-4B26-BA7A-D900EFE59AAF}" destId="{3134DB27-BABF-4B43-983E-8CED5DCA36C4}" srcOrd="1" destOrd="0" presId="urn:microsoft.com/office/officeart/2008/layout/LinedList"/>
    <dgm:cxn modelId="{591EADC7-02D1-405D-BCE5-AF4DBADA0118}" type="presParOf" srcId="{CF305C01-63B4-455A-8411-4DB38CDE19D7}" destId="{05113BF9-CA00-42EA-A57A-7325B570083C}" srcOrd="2" destOrd="0" presId="urn:microsoft.com/office/officeart/2008/layout/LinedList"/>
    <dgm:cxn modelId="{E485610F-BD6A-437D-9482-C2891D6B2DE8}" type="presParOf" srcId="{CF305C01-63B4-455A-8411-4DB38CDE19D7}" destId="{1B59EE8A-1D46-462A-9B0E-976722E22504}" srcOrd="3" destOrd="0" presId="urn:microsoft.com/office/officeart/2008/layout/LinedList"/>
    <dgm:cxn modelId="{92C92352-754F-491A-A4DA-ED1441B75AF2}" type="presParOf" srcId="{1B59EE8A-1D46-462A-9B0E-976722E22504}" destId="{FB00705B-B8ED-47A2-A3B5-7E69CE0A5AB7}" srcOrd="0" destOrd="0" presId="urn:microsoft.com/office/officeart/2008/layout/LinedList"/>
    <dgm:cxn modelId="{C3204203-56B8-450F-8DDA-88D445F6CA31}" type="presParOf" srcId="{1B59EE8A-1D46-462A-9B0E-976722E22504}" destId="{029D2434-0E02-40AA-A043-D7EF4A0D4C78}" srcOrd="1" destOrd="0" presId="urn:microsoft.com/office/officeart/2008/layout/LinedList"/>
    <dgm:cxn modelId="{F772D0CC-6EF2-4AF3-BCB3-EB6899EE78E7}" type="presParOf" srcId="{CF305C01-63B4-455A-8411-4DB38CDE19D7}" destId="{5B7F313D-8C5B-406E-8D67-952952593F55}" srcOrd="4" destOrd="0" presId="urn:microsoft.com/office/officeart/2008/layout/LinedList"/>
    <dgm:cxn modelId="{3FBA40EA-B338-47D4-889C-A4AC444B414A}" type="presParOf" srcId="{CF305C01-63B4-455A-8411-4DB38CDE19D7}" destId="{386E1A75-0BE0-4B46-AA0A-A7A9D9E8A516}" srcOrd="5" destOrd="0" presId="urn:microsoft.com/office/officeart/2008/layout/LinedList"/>
    <dgm:cxn modelId="{BA065145-CEF5-4243-929E-99D6BBBB3133}" type="presParOf" srcId="{386E1A75-0BE0-4B46-AA0A-A7A9D9E8A516}" destId="{3BCCBABD-81C0-42B9-933A-3B796DD1DC8B}" srcOrd="0" destOrd="0" presId="urn:microsoft.com/office/officeart/2008/layout/LinedList"/>
    <dgm:cxn modelId="{3D5A7BBF-6D1E-441F-8015-B260A85939CE}" type="presParOf" srcId="{386E1A75-0BE0-4B46-AA0A-A7A9D9E8A516}" destId="{BE3436D5-5D45-45ED-B24D-DEF531B29AE4}" srcOrd="1" destOrd="0" presId="urn:microsoft.com/office/officeart/2008/layout/LinedList"/>
    <dgm:cxn modelId="{027CFD71-C9AD-46D1-A266-6991E613567B}" type="presParOf" srcId="{CF305C01-63B4-455A-8411-4DB38CDE19D7}" destId="{6B12B26A-C295-4EA7-AE9C-589C0F6D0FC2}" srcOrd="6" destOrd="0" presId="urn:microsoft.com/office/officeart/2008/layout/LinedList"/>
    <dgm:cxn modelId="{6A12A04B-50BF-4DE3-8329-7379FAA8B3D5}" type="presParOf" srcId="{CF305C01-63B4-455A-8411-4DB38CDE19D7}" destId="{F5BEAC72-EA06-4226-B031-07095B44990C}" srcOrd="7" destOrd="0" presId="urn:microsoft.com/office/officeart/2008/layout/LinedList"/>
    <dgm:cxn modelId="{37D3BE47-CEA2-4DDA-BCA4-0E8C87AAFDD6}" type="presParOf" srcId="{F5BEAC72-EA06-4226-B031-07095B44990C}" destId="{20D7D1C8-FDB2-42E3-8353-DA73DA5DA13D}" srcOrd="0" destOrd="0" presId="urn:microsoft.com/office/officeart/2008/layout/LinedList"/>
    <dgm:cxn modelId="{B46000D0-86E7-4685-B673-D9E35E06E1E1}" type="presParOf" srcId="{F5BEAC72-EA06-4226-B031-07095B44990C}" destId="{AC13C3A0-D7A2-4A0A-9B98-1EB8BCE7C2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1AD8E1-2133-4995-9A7C-88A7F05CA395}"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DAF5A059-82B5-49DD-87E8-CB353A64CDF8}">
      <dgm:prSet/>
      <dgm:spPr/>
      <dgm:t>
        <a:bodyPr/>
        <a:lstStyle/>
        <a:p>
          <a:r>
            <a:rPr lang="en-IN"/>
            <a:t>LeNet-5</a:t>
          </a:r>
          <a:endParaRPr lang="en-US"/>
        </a:p>
      </dgm:t>
    </dgm:pt>
    <dgm:pt modelId="{AB9C6435-6F15-40C8-883C-F9561844D606}" type="parTrans" cxnId="{40A9FFAB-644C-4172-9929-C907E9E66EC7}">
      <dgm:prSet/>
      <dgm:spPr/>
      <dgm:t>
        <a:bodyPr/>
        <a:lstStyle/>
        <a:p>
          <a:endParaRPr lang="en-US"/>
        </a:p>
      </dgm:t>
    </dgm:pt>
    <dgm:pt modelId="{25754CB7-8BD4-40BC-85B4-707A5AC187FF}" type="sibTrans" cxnId="{40A9FFAB-644C-4172-9929-C907E9E66EC7}">
      <dgm:prSet/>
      <dgm:spPr/>
      <dgm:t>
        <a:bodyPr/>
        <a:lstStyle/>
        <a:p>
          <a:endParaRPr lang="en-US"/>
        </a:p>
      </dgm:t>
    </dgm:pt>
    <dgm:pt modelId="{027FDDE5-ACA1-470E-96BA-94E5A61F7C12}">
      <dgm:prSet/>
      <dgm:spPr/>
      <dgm:t>
        <a:bodyPr/>
        <a:lstStyle/>
        <a:p>
          <a:r>
            <a:rPr lang="en-IN" dirty="0"/>
            <a:t>AlexNet</a:t>
          </a:r>
          <a:endParaRPr lang="en-US" dirty="0"/>
        </a:p>
      </dgm:t>
    </dgm:pt>
    <dgm:pt modelId="{E4692606-BC03-469B-B61F-20A680EC9A71}" type="parTrans" cxnId="{8EBD802F-AE4D-4885-9250-299A62C76442}">
      <dgm:prSet/>
      <dgm:spPr/>
      <dgm:t>
        <a:bodyPr/>
        <a:lstStyle/>
        <a:p>
          <a:endParaRPr lang="en-US"/>
        </a:p>
      </dgm:t>
    </dgm:pt>
    <dgm:pt modelId="{12511889-4B32-48A4-B10A-0CE1B80BB466}" type="sibTrans" cxnId="{8EBD802F-AE4D-4885-9250-299A62C76442}">
      <dgm:prSet/>
      <dgm:spPr/>
      <dgm:t>
        <a:bodyPr/>
        <a:lstStyle/>
        <a:p>
          <a:endParaRPr lang="en-US"/>
        </a:p>
      </dgm:t>
    </dgm:pt>
    <dgm:pt modelId="{974A0761-6965-4468-A9C7-773DCA7C43D6}">
      <dgm:prSet/>
      <dgm:spPr/>
      <dgm:t>
        <a:bodyPr/>
        <a:lstStyle/>
        <a:p>
          <a:r>
            <a:rPr lang="en-IN"/>
            <a:t>VGG-16</a:t>
          </a:r>
          <a:endParaRPr lang="en-US"/>
        </a:p>
      </dgm:t>
    </dgm:pt>
    <dgm:pt modelId="{66677EFC-AF7F-4851-BB93-9D8C33FE559E}" type="parTrans" cxnId="{0E27E80A-E334-4251-B8DE-33A3B5F3A78B}">
      <dgm:prSet/>
      <dgm:spPr/>
      <dgm:t>
        <a:bodyPr/>
        <a:lstStyle/>
        <a:p>
          <a:endParaRPr lang="en-US"/>
        </a:p>
      </dgm:t>
    </dgm:pt>
    <dgm:pt modelId="{4DB8426C-E821-4AF2-80AD-29226822EB5C}" type="sibTrans" cxnId="{0E27E80A-E334-4251-B8DE-33A3B5F3A78B}">
      <dgm:prSet/>
      <dgm:spPr/>
      <dgm:t>
        <a:bodyPr/>
        <a:lstStyle/>
        <a:p>
          <a:endParaRPr lang="en-US"/>
        </a:p>
      </dgm:t>
    </dgm:pt>
    <dgm:pt modelId="{BDC57415-5D8E-47B0-8181-C39F16DFB68E}">
      <dgm:prSet/>
      <dgm:spPr/>
      <dgm:t>
        <a:bodyPr/>
        <a:lstStyle/>
        <a:p>
          <a:r>
            <a:rPr lang="en-IN"/>
            <a:t>Inception-v1</a:t>
          </a:r>
          <a:endParaRPr lang="en-US"/>
        </a:p>
      </dgm:t>
    </dgm:pt>
    <dgm:pt modelId="{58B528FC-C1C7-42DA-84B3-40068FE00B9A}" type="parTrans" cxnId="{CECFE8AF-1537-482D-95E9-BD616D64C808}">
      <dgm:prSet/>
      <dgm:spPr/>
      <dgm:t>
        <a:bodyPr/>
        <a:lstStyle/>
        <a:p>
          <a:endParaRPr lang="en-US"/>
        </a:p>
      </dgm:t>
    </dgm:pt>
    <dgm:pt modelId="{F7D00856-24E8-4944-AF38-DC41DF11981A}" type="sibTrans" cxnId="{CECFE8AF-1537-482D-95E9-BD616D64C808}">
      <dgm:prSet/>
      <dgm:spPr/>
      <dgm:t>
        <a:bodyPr/>
        <a:lstStyle/>
        <a:p>
          <a:endParaRPr lang="en-US"/>
        </a:p>
      </dgm:t>
    </dgm:pt>
    <dgm:pt modelId="{3DBF4E8A-535C-420C-A786-50AAFB14FCB9}">
      <dgm:prSet/>
      <dgm:spPr/>
      <dgm:t>
        <a:bodyPr/>
        <a:lstStyle/>
        <a:p>
          <a:r>
            <a:rPr lang="en-IN"/>
            <a:t>Inception-v3</a:t>
          </a:r>
          <a:endParaRPr lang="en-US"/>
        </a:p>
      </dgm:t>
    </dgm:pt>
    <dgm:pt modelId="{0005490B-551E-4E46-AEB6-0541758FC43A}" type="parTrans" cxnId="{AD14D428-0D99-43BF-9D95-EDE9127775C4}">
      <dgm:prSet/>
      <dgm:spPr/>
      <dgm:t>
        <a:bodyPr/>
        <a:lstStyle/>
        <a:p>
          <a:endParaRPr lang="en-US"/>
        </a:p>
      </dgm:t>
    </dgm:pt>
    <dgm:pt modelId="{05DC3682-7A1A-492F-9DE2-ED823499E178}" type="sibTrans" cxnId="{AD14D428-0D99-43BF-9D95-EDE9127775C4}">
      <dgm:prSet/>
      <dgm:spPr/>
      <dgm:t>
        <a:bodyPr/>
        <a:lstStyle/>
        <a:p>
          <a:endParaRPr lang="en-US"/>
        </a:p>
      </dgm:t>
    </dgm:pt>
    <dgm:pt modelId="{4674362A-E236-48E4-92BC-43DEE5BF2821}">
      <dgm:prSet/>
      <dgm:spPr/>
      <dgm:t>
        <a:bodyPr/>
        <a:lstStyle/>
        <a:p>
          <a:r>
            <a:rPr lang="en-IN"/>
            <a:t>ResNet-50</a:t>
          </a:r>
          <a:endParaRPr lang="en-US"/>
        </a:p>
      </dgm:t>
    </dgm:pt>
    <dgm:pt modelId="{8EC5D766-9638-466C-B68D-7FFA44515409}" type="parTrans" cxnId="{C3A0DB8A-19AB-4416-BB0A-A5A300EC04B5}">
      <dgm:prSet/>
      <dgm:spPr/>
      <dgm:t>
        <a:bodyPr/>
        <a:lstStyle/>
        <a:p>
          <a:endParaRPr lang="en-US"/>
        </a:p>
      </dgm:t>
    </dgm:pt>
    <dgm:pt modelId="{4BC62671-D9D0-47B0-93B7-F7208942F020}" type="sibTrans" cxnId="{C3A0DB8A-19AB-4416-BB0A-A5A300EC04B5}">
      <dgm:prSet/>
      <dgm:spPr/>
      <dgm:t>
        <a:bodyPr/>
        <a:lstStyle/>
        <a:p>
          <a:endParaRPr lang="en-US"/>
        </a:p>
      </dgm:t>
    </dgm:pt>
    <dgm:pt modelId="{1142326C-8534-42ED-920A-ACBB18B1A63F}">
      <dgm:prSet/>
      <dgm:spPr/>
      <dgm:t>
        <a:bodyPr/>
        <a:lstStyle/>
        <a:p>
          <a:r>
            <a:rPr lang="en-IN"/>
            <a:t>Xception</a:t>
          </a:r>
          <a:endParaRPr lang="en-US"/>
        </a:p>
      </dgm:t>
    </dgm:pt>
    <dgm:pt modelId="{DFBA6F6B-AF37-49CA-8C85-229C5D996ED3}" type="parTrans" cxnId="{530E1C7D-1122-4447-947A-5A7841A3268E}">
      <dgm:prSet/>
      <dgm:spPr/>
      <dgm:t>
        <a:bodyPr/>
        <a:lstStyle/>
        <a:p>
          <a:endParaRPr lang="en-US"/>
        </a:p>
      </dgm:t>
    </dgm:pt>
    <dgm:pt modelId="{97AD9723-DA7F-4152-BB84-AC15A31992A6}" type="sibTrans" cxnId="{530E1C7D-1122-4447-947A-5A7841A3268E}">
      <dgm:prSet/>
      <dgm:spPr/>
      <dgm:t>
        <a:bodyPr/>
        <a:lstStyle/>
        <a:p>
          <a:endParaRPr lang="en-US"/>
        </a:p>
      </dgm:t>
    </dgm:pt>
    <dgm:pt modelId="{FAEBA0C8-73E5-45E6-BB7D-C8A700D78146}">
      <dgm:prSet/>
      <dgm:spPr/>
      <dgm:t>
        <a:bodyPr/>
        <a:lstStyle/>
        <a:p>
          <a:r>
            <a:rPr lang="en-IN"/>
            <a:t>Inception-v4</a:t>
          </a:r>
          <a:endParaRPr lang="en-US"/>
        </a:p>
      </dgm:t>
    </dgm:pt>
    <dgm:pt modelId="{BEA982BA-F02C-404D-B8AC-2972A8CDE06B}" type="parTrans" cxnId="{2617E459-1395-4CAE-9BC6-CA7AC8E89EFA}">
      <dgm:prSet/>
      <dgm:spPr/>
      <dgm:t>
        <a:bodyPr/>
        <a:lstStyle/>
        <a:p>
          <a:endParaRPr lang="en-US"/>
        </a:p>
      </dgm:t>
    </dgm:pt>
    <dgm:pt modelId="{3B5C459D-810D-45E8-8348-8B805E8F4147}" type="sibTrans" cxnId="{2617E459-1395-4CAE-9BC6-CA7AC8E89EFA}">
      <dgm:prSet/>
      <dgm:spPr/>
      <dgm:t>
        <a:bodyPr/>
        <a:lstStyle/>
        <a:p>
          <a:endParaRPr lang="en-US"/>
        </a:p>
      </dgm:t>
    </dgm:pt>
    <dgm:pt modelId="{B51B65D1-C6C0-4520-A378-E9834408FE90}">
      <dgm:prSet/>
      <dgm:spPr/>
      <dgm:t>
        <a:bodyPr/>
        <a:lstStyle/>
        <a:p>
          <a:r>
            <a:rPr lang="en-IN"/>
            <a:t>Inception-ResNets</a:t>
          </a:r>
          <a:endParaRPr lang="en-US"/>
        </a:p>
      </dgm:t>
    </dgm:pt>
    <dgm:pt modelId="{8DDEB683-DEDE-4EBE-8FDB-33E83018479A}" type="parTrans" cxnId="{FC9A17D4-013F-4BC9-817C-84C414DD608F}">
      <dgm:prSet/>
      <dgm:spPr/>
      <dgm:t>
        <a:bodyPr/>
        <a:lstStyle/>
        <a:p>
          <a:endParaRPr lang="en-US"/>
        </a:p>
      </dgm:t>
    </dgm:pt>
    <dgm:pt modelId="{195F0358-E7E5-467B-804E-596EF6A34212}" type="sibTrans" cxnId="{FC9A17D4-013F-4BC9-817C-84C414DD608F}">
      <dgm:prSet/>
      <dgm:spPr/>
      <dgm:t>
        <a:bodyPr/>
        <a:lstStyle/>
        <a:p>
          <a:endParaRPr lang="en-US"/>
        </a:p>
      </dgm:t>
    </dgm:pt>
    <dgm:pt modelId="{090A96B5-6531-418A-94FF-66F71E444C07}">
      <dgm:prSet/>
      <dgm:spPr/>
      <dgm:t>
        <a:bodyPr/>
        <a:lstStyle/>
        <a:p>
          <a:r>
            <a:rPr lang="en-IN"/>
            <a:t>ResNeXt-50</a:t>
          </a:r>
          <a:endParaRPr lang="en-US"/>
        </a:p>
      </dgm:t>
    </dgm:pt>
    <dgm:pt modelId="{E2900650-3776-4136-A417-9BC4E0BB77CF}" type="parTrans" cxnId="{3A23E74B-4DB3-49B2-B665-81A9B8533E10}">
      <dgm:prSet/>
      <dgm:spPr/>
      <dgm:t>
        <a:bodyPr/>
        <a:lstStyle/>
        <a:p>
          <a:endParaRPr lang="en-US"/>
        </a:p>
      </dgm:t>
    </dgm:pt>
    <dgm:pt modelId="{1B25B00D-0A38-4750-8E24-E91E51281E20}" type="sibTrans" cxnId="{3A23E74B-4DB3-49B2-B665-81A9B8533E10}">
      <dgm:prSet/>
      <dgm:spPr/>
      <dgm:t>
        <a:bodyPr/>
        <a:lstStyle/>
        <a:p>
          <a:endParaRPr lang="en-US"/>
        </a:p>
      </dgm:t>
    </dgm:pt>
    <dgm:pt modelId="{DDE73769-2DCE-4BF6-8934-FA542DC2C92F}" type="pres">
      <dgm:prSet presAssocID="{941AD8E1-2133-4995-9A7C-88A7F05CA395}" presName="diagram" presStyleCnt="0">
        <dgm:presLayoutVars>
          <dgm:dir/>
          <dgm:resizeHandles val="exact"/>
        </dgm:presLayoutVars>
      </dgm:prSet>
      <dgm:spPr/>
    </dgm:pt>
    <dgm:pt modelId="{8B6502D2-5157-480D-808B-30812A3422A1}" type="pres">
      <dgm:prSet presAssocID="{DAF5A059-82B5-49DD-87E8-CB353A64CDF8}" presName="node" presStyleLbl="node1" presStyleIdx="0" presStyleCnt="10">
        <dgm:presLayoutVars>
          <dgm:bulletEnabled val="1"/>
        </dgm:presLayoutVars>
      </dgm:prSet>
      <dgm:spPr/>
    </dgm:pt>
    <dgm:pt modelId="{A26DC923-1AB8-4A32-975C-06F6F90EA1B9}" type="pres">
      <dgm:prSet presAssocID="{25754CB7-8BD4-40BC-85B4-707A5AC187FF}" presName="sibTrans" presStyleCnt="0"/>
      <dgm:spPr/>
    </dgm:pt>
    <dgm:pt modelId="{BE2BCAE1-C840-4E72-B64B-46703B4F4885}" type="pres">
      <dgm:prSet presAssocID="{027FDDE5-ACA1-470E-96BA-94E5A61F7C12}" presName="node" presStyleLbl="node1" presStyleIdx="1" presStyleCnt="10">
        <dgm:presLayoutVars>
          <dgm:bulletEnabled val="1"/>
        </dgm:presLayoutVars>
      </dgm:prSet>
      <dgm:spPr/>
    </dgm:pt>
    <dgm:pt modelId="{D70A0FB3-AA41-4DD2-8521-5AED8FCA2930}" type="pres">
      <dgm:prSet presAssocID="{12511889-4B32-48A4-B10A-0CE1B80BB466}" presName="sibTrans" presStyleCnt="0"/>
      <dgm:spPr/>
    </dgm:pt>
    <dgm:pt modelId="{FAEEFD0C-3D4A-4700-AEB6-BA28D9403F6F}" type="pres">
      <dgm:prSet presAssocID="{974A0761-6965-4468-A9C7-773DCA7C43D6}" presName="node" presStyleLbl="node1" presStyleIdx="2" presStyleCnt="10">
        <dgm:presLayoutVars>
          <dgm:bulletEnabled val="1"/>
        </dgm:presLayoutVars>
      </dgm:prSet>
      <dgm:spPr/>
    </dgm:pt>
    <dgm:pt modelId="{0C359A7B-00F0-42D3-A998-0DED4EE5F124}" type="pres">
      <dgm:prSet presAssocID="{4DB8426C-E821-4AF2-80AD-29226822EB5C}" presName="sibTrans" presStyleCnt="0"/>
      <dgm:spPr/>
    </dgm:pt>
    <dgm:pt modelId="{FDC15B41-B5FF-4A35-93CE-4EDF6B5AE880}" type="pres">
      <dgm:prSet presAssocID="{BDC57415-5D8E-47B0-8181-C39F16DFB68E}" presName="node" presStyleLbl="node1" presStyleIdx="3" presStyleCnt="10">
        <dgm:presLayoutVars>
          <dgm:bulletEnabled val="1"/>
        </dgm:presLayoutVars>
      </dgm:prSet>
      <dgm:spPr/>
    </dgm:pt>
    <dgm:pt modelId="{DD1010E3-FA3B-4F1F-B168-A1320A1BB6CD}" type="pres">
      <dgm:prSet presAssocID="{F7D00856-24E8-4944-AF38-DC41DF11981A}" presName="sibTrans" presStyleCnt="0"/>
      <dgm:spPr/>
    </dgm:pt>
    <dgm:pt modelId="{DD673513-865E-438C-9304-9E8916729184}" type="pres">
      <dgm:prSet presAssocID="{3DBF4E8A-535C-420C-A786-50AAFB14FCB9}" presName="node" presStyleLbl="node1" presStyleIdx="4" presStyleCnt="10">
        <dgm:presLayoutVars>
          <dgm:bulletEnabled val="1"/>
        </dgm:presLayoutVars>
      </dgm:prSet>
      <dgm:spPr/>
    </dgm:pt>
    <dgm:pt modelId="{5D15D851-71BF-4656-8202-9F27ADB59E7B}" type="pres">
      <dgm:prSet presAssocID="{05DC3682-7A1A-492F-9DE2-ED823499E178}" presName="sibTrans" presStyleCnt="0"/>
      <dgm:spPr/>
    </dgm:pt>
    <dgm:pt modelId="{9DBF4E19-1ADA-4A5A-A8C7-D5BF986C77DA}" type="pres">
      <dgm:prSet presAssocID="{4674362A-E236-48E4-92BC-43DEE5BF2821}" presName="node" presStyleLbl="node1" presStyleIdx="5" presStyleCnt="10">
        <dgm:presLayoutVars>
          <dgm:bulletEnabled val="1"/>
        </dgm:presLayoutVars>
      </dgm:prSet>
      <dgm:spPr/>
    </dgm:pt>
    <dgm:pt modelId="{4DFB46DD-55E0-4B2E-97B4-F1F56ED71F92}" type="pres">
      <dgm:prSet presAssocID="{4BC62671-D9D0-47B0-93B7-F7208942F020}" presName="sibTrans" presStyleCnt="0"/>
      <dgm:spPr/>
    </dgm:pt>
    <dgm:pt modelId="{97624BED-4C25-478D-953E-63A94DC6B86D}" type="pres">
      <dgm:prSet presAssocID="{1142326C-8534-42ED-920A-ACBB18B1A63F}" presName="node" presStyleLbl="node1" presStyleIdx="6" presStyleCnt="10">
        <dgm:presLayoutVars>
          <dgm:bulletEnabled val="1"/>
        </dgm:presLayoutVars>
      </dgm:prSet>
      <dgm:spPr/>
    </dgm:pt>
    <dgm:pt modelId="{52475B96-297D-41A6-B264-8FB333401F51}" type="pres">
      <dgm:prSet presAssocID="{97AD9723-DA7F-4152-BB84-AC15A31992A6}" presName="sibTrans" presStyleCnt="0"/>
      <dgm:spPr/>
    </dgm:pt>
    <dgm:pt modelId="{7C6333BE-C9AC-460D-97C2-30C8B3B3F151}" type="pres">
      <dgm:prSet presAssocID="{FAEBA0C8-73E5-45E6-BB7D-C8A700D78146}" presName="node" presStyleLbl="node1" presStyleIdx="7" presStyleCnt="10">
        <dgm:presLayoutVars>
          <dgm:bulletEnabled val="1"/>
        </dgm:presLayoutVars>
      </dgm:prSet>
      <dgm:spPr/>
    </dgm:pt>
    <dgm:pt modelId="{A060F2F0-2600-4B87-8BB2-6A06C5A74963}" type="pres">
      <dgm:prSet presAssocID="{3B5C459D-810D-45E8-8348-8B805E8F4147}" presName="sibTrans" presStyleCnt="0"/>
      <dgm:spPr/>
    </dgm:pt>
    <dgm:pt modelId="{DA4766DF-3215-42AC-BC76-1045A0861854}" type="pres">
      <dgm:prSet presAssocID="{B51B65D1-C6C0-4520-A378-E9834408FE90}" presName="node" presStyleLbl="node1" presStyleIdx="8" presStyleCnt="10">
        <dgm:presLayoutVars>
          <dgm:bulletEnabled val="1"/>
        </dgm:presLayoutVars>
      </dgm:prSet>
      <dgm:spPr/>
    </dgm:pt>
    <dgm:pt modelId="{40DEC351-1589-41ED-86EF-BFB1513E0A80}" type="pres">
      <dgm:prSet presAssocID="{195F0358-E7E5-467B-804E-596EF6A34212}" presName="sibTrans" presStyleCnt="0"/>
      <dgm:spPr/>
    </dgm:pt>
    <dgm:pt modelId="{3308458C-9122-4748-A8B3-9D454F4DF90B}" type="pres">
      <dgm:prSet presAssocID="{090A96B5-6531-418A-94FF-66F71E444C07}" presName="node" presStyleLbl="node1" presStyleIdx="9" presStyleCnt="10">
        <dgm:presLayoutVars>
          <dgm:bulletEnabled val="1"/>
        </dgm:presLayoutVars>
      </dgm:prSet>
      <dgm:spPr/>
    </dgm:pt>
  </dgm:ptLst>
  <dgm:cxnLst>
    <dgm:cxn modelId="{0E27E80A-E334-4251-B8DE-33A3B5F3A78B}" srcId="{941AD8E1-2133-4995-9A7C-88A7F05CA395}" destId="{974A0761-6965-4468-A9C7-773DCA7C43D6}" srcOrd="2" destOrd="0" parTransId="{66677EFC-AF7F-4851-BB93-9D8C33FE559E}" sibTransId="{4DB8426C-E821-4AF2-80AD-29226822EB5C}"/>
    <dgm:cxn modelId="{ED03A817-CA47-495C-94C7-180BB538FC80}" type="presOf" srcId="{1142326C-8534-42ED-920A-ACBB18B1A63F}" destId="{97624BED-4C25-478D-953E-63A94DC6B86D}" srcOrd="0" destOrd="0" presId="urn:microsoft.com/office/officeart/2005/8/layout/default"/>
    <dgm:cxn modelId="{D5B33028-D4AA-4AF7-9AB6-F6344AD46B86}" type="presOf" srcId="{B51B65D1-C6C0-4520-A378-E9834408FE90}" destId="{DA4766DF-3215-42AC-BC76-1045A0861854}" srcOrd="0" destOrd="0" presId="urn:microsoft.com/office/officeart/2005/8/layout/default"/>
    <dgm:cxn modelId="{AD14D428-0D99-43BF-9D95-EDE9127775C4}" srcId="{941AD8E1-2133-4995-9A7C-88A7F05CA395}" destId="{3DBF4E8A-535C-420C-A786-50AAFB14FCB9}" srcOrd="4" destOrd="0" parTransId="{0005490B-551E-4E46-AEB6-0541758FC43A}" sibTransId="{05DC3682-7A1A-492F-9DE2-ED823499E178}"/>
    <dgm:cxn modelId="{2B1E5729-CBBF-4F87-98AB-926F983EE4B8}" type="presOf" srcId="{027FDDE5-ACA1-470E-96BA-94E5A61F7C12}" destId="{BE2BCAE1-C840-4E72-B64B-46703B4F4885}" srcOrd="0" destOrd="0" presId="urn:microsoft.com/office/officeart/2005/8/layout/default"/>
    <dgm:cxn modelId="{8EBD802F-AE4D-4885-9250-299A62C76442}" srcId="{941AD8E1-2133-4995-9A7C-88A7F05CA395}" destId="{027FDDE5-ACA1-470E-96BA-94E5A61F7C12}" srcOrd="1" destOrd="0" parTransId="{E4692606-BC03-469B-B61F-20A680EC9A71}" sibTransId="{12511889-4B32-48A4-B10A-0CE1B80BB466}"/>
    <dgm:cxn modelId="{8293E966-E5B5-4D8B-B533-9420AE4D7B07}" type="presOf" srcId="{941AD8E1-2133-4995-9A7C-88A7F05CA395}" destId="{DDE73769-2DCE-4BF6-8934-FA542DC2C92F}" srcOrd="0" destOrd="0" presId="urn:microsoft.com/office/officeart/2005/8/layout/default"/>
    <dgm:cxn modelId="{3A23E74B-4DB3-49B2-B665-81A9B8533E10}" srcId="{941AD8E1-2133-4995-9A7C-88A7F05CA395}" destId="{090A96B5-6531-418A-94FF-66F71E444C07}" srcOrd="9" destOrd="0" parTransId="{E2900650-3776-4136-A417-9BC4E0BB77CF}" sibTransId="{1B25B00D-0A38-4750-8E24-E91E51281E20}"/>
    <dgm:cxn modelId="{3C69096F-B285-44A3-99C0-B135097CA512}" type="presOf" srcId="{090A96B5-6531-418A-94FF-66F71E444C07}" destId="{3308458C-9122-4748-A8B3-9D454F4DF90B}" srcOrd="0" destOrd="0" presId="urn:microsoft.com/office/officeart/2005/8/layout/default"/>
    <dgm:cxn modelId="{2617E459-1395-4CAE-9BC6-CA7AC8E89EFA}" srcId="{941AD8E1-2133-4995-9A7C-88A7F05CA395}" destId="{FAEBA0C8-73E5-45E6-BB7D-C8A700D78146}" srcOrd="7" destOrd="0" parTransId="{BEA982BA-F02C-404D-B8AC-2972A8CDE06B}" sibTransId="{3B5C459D-810D-45E8-8348-8B805E8F4147}"/>
    <dgm:cxn modelId="{530E1C7D-1122-4447-947A-5A7841A3268E}" srcId="{941AD8E1-2133-4995-9A7C-88A7F05CA395}" destId="{1142326C-8534-42ED-920A-ACBB18B1A63F}" srcOrd="6" destOrd="0" parTransId="{DFBA6F6B-AF37-49CA-8C85-229C5D996ED3}" sibTransId="{97AD9723-DA7F-4152-BB84-AC15A31992A6}"/>
    <dgm:cxn modelId="{9B6D6A7F-5E14-43B7-9A27-23493BBA3A47}" type="presOf" srcId="{3DBF4E8A-535C-420C-A786-50AAFB14FCB9}" destId="{DD673513-865E-438C-9304-9E8916729184}" srcOrd="0" destOrd="0" presId="urn:microsoft.com/office/officeart/2005/8/layout/default"/>
    <dgm:cxn modelId="{C3A0DB8A-19AB-4416-BB0A-A5A300EC04B5}" srcId="{941AD8E1-2133-4995-9A7C-88A7F05CA395}" destId="{4674362A-E236-48E4-92BC-43DEE5BF2821}" srcOrd="5" destOrd="0" parTransId="{8EC5D766-9638-466C-B68D-7FFA44515409}" sibTransId="{4BC62671-D9D0-47B0-93B7-F7208942F020}"/>
    <dgm:cxn modelId="{C172BFA5-0705-4B88-B4D0-DA7DEB95AACD}" type="presOf" srcId="{BDC57415-5D8E-47B0-8181-C39F16DFB68E}" destId="{FDC15B41-B5FF-4A35-93CE-4EDF6B5AE880}" srcOrd="0" destOrd="0" presId="urn:microsoft.com/office/officeart/2005/8/layout/default"/>
    <dgm:cxn modelId="{895751A9-9A86-42A4-9473-E71F34E55AAC}" type="presOf" srcId="{FAEBA0C8-73E5-45E6-BB7D-C8A700D78146}" destId="{7C6333BE-C9AC-460D-97C2-30C8B3B3F151}" srcOrd="0" destOrd="0" presId="urn:microsoft.com/office/officeart/2005/8/layout/default"/>
    <dgm:cxn modelId="{40A9FFAB-644C-4172-9929-C907E9E66EC7}" srcId="{941AD8E1-2133-4995-9A7C-88A7F05CA395}" destId="{DAF5A059-82B5-49DD-87E8-CB353A64CDF8}" srcOrd="0" destOrd="0" parTransId="{AB9C6435-6F15-40C8-883C-F9561844D606}" sibTransId="{25754CB7-8BD4-40BC-85B4-707A5AC187FF}"/>
    <dgm:cxn modelId="{EBD62AAC-D947-4570-878C-1EFF6F681737}" type="presOf" srcId="{4674362A-E236-48E4-92BC-43DEE5BF2821}" destId="{9DBF4E19-1ADA-4A5A-A8C7-D5BF986C77DA}" srcOrd="0" destOrd="0" presId="urn:microsoft.com/office/officeart/2005/8/layout/default"/>
    <dgm:cxn modelId="{CECFE8AF-1537-482D-95E9-BD616D64C808}" srcId="{941AD8E1-2133-4995-9A7C-88A7F05CA395}" destId="{BDC57415-5D8E-47B0-8181-C39F16DFB68E}" srcOrd="3" destOrd="0" parTransId="{58B528FC-C1C7-42DA-84B3-40068FE00B9A}" sibTransId="{F7D00856-24E8-4944-AF38-DC41DF11981A}"/>
    <dgm:cxn modelId="{04A888B2-7774-43A7-ABD4-7CB49E92D404}" type="presOf" srcId="{974A0761-6965-4468-A9C7-773DCA7C43D6}" destId="{FAEEFD0C-3D4A-4700-AEB6-BA28D9403F6F}" srcOrd="0" destOrd="0" presId="urn:microsoft.com/office/officeart/2005/8/layout/default"/>
    <dgm:cxn modelId="{FC9A17D4-013F-4BC9-817C-84C414DD608F}" srcId="{941AD8E1-2133-4995-9A7C-88A7F05CA395}" destId="{B51B65D1-C6C0-4520-A378-E9834408FE90}" srcOrd="8" destOrd="0" parTransId="{8DDEB683-DEDE-4EBE-8FDB-33E83018479A}" sibTransId="{195F0358-E7E5-467B-804E-596EF6A34212}"/>
    <dgm:cxn modelId="{50CA86EC-AC0C-48BD-A1E4-0BC9243D4FEF}" type="presOf" srcId="{DAF5A059-82B5-49DD-87E8-CB353A64CDF8}" destId="{8B6502D2-5157-480D-808B-30812A3422A1}" srcOrd="0" destOrd="0" presId="urn:microsoft.com/office/officeart/2005/8/layout/default"/>
    <dgm:cxn modelId="{BC87BE37-5FC7-4FBC-8D1F-9F7536F6595B}" type="presParOf" srcId="{DDE73769-2DCE-4BF6-8934-FA542DC2C92F}" destId="{8B6502D2-5157-480D-808B-30812A3422A1}" srcOrd="0" destOrd="0" presId="urn:microsoft.com/office/officeart/2005/8/layout/default"/>
    <dgm:cxn modelId="{74FE4BB1-9B14-4412-B80E-0824D9C223FD}" type="presParOf" srcId="{DDE73769-2DCE-4BF6-8934-FA542DC2C92F}" destId="{A26DC923-1AB8-4A32-975C-06F6F90EA1B9}" srcOrd="1" destOrd="0" presId="urn:microsoft.com/office/officeart/2005/8/layout/default"/>
    <dgm:cxn modelId="{89B07C3E-5D82-47C2-8D44-C3D8DEEA5410}" type="presParOf" srcId="{DDE73769-2DCE-4BF6-8934-FA542DC2C92F}" destId="{BE2BCAE1-C840-4E72-B64B-46703B4F4885}" srcOrd="2" destOrd="0" presId="urn:microsoft.com/office/officeart/2005/8/layout/default"/>
    <dgm:cxn modelId="{A3DDA43E-7384-45FC-A23E-ECB9560BCE91}" type="presParOf" srcId="{DDE73769-2DCE-4BF6-8934-FA542DC2C92F}" destId="{D70A0FB3-AA41-4DD2-8521-5AED8FCA2930}" srcOrd="3" destOrd="0" presId="urn:microsoft.com/office/officeart/2005/8/layout/default"/>
    <dgm:cxn modelId="{393AAB92-2CA1-46B9-BB4C-D901734026B1}" type="presParOf" srcId="{DDE73769-2DCE-4BF6-8934-FA542DC2C92F}" destId="{FAEEFD0C-3D4A-4700-AEB6-BA28D9403F6F}" srcOrd="4" destOrd="0" presId="urn:microsoft.com/office/officeart/2005/8/layout/default"/>
    <dgm:cxn modelId="{5D87F29E-E29B-4224-9F38-DEC75032BC4B}" type="presParOf" srcId="{DDE73769-2DCE-4BF6-8934-FA542DC2C92F}" destId="{0C359A7B-00F0-42D3-A998-0DED4EE5F124}" srcOrd="5" destOrd="0" presId="urn:microsoft.com/office/officeart/2005/8/layout/default"/>
    <dgm:cxn modelId="{84937E38-C145-4C11-A7F0-7132B1CDEF1D}" type="presParOf" srcId="{DDE73769-2DCE-4BF6-8934-FA542DC2C92F}" destId="{FDC15B41-B5FF-4A35-93CE-4EDF6B5AE880}" srcOrd="6" destOrd="0" presId="urn:microsoft.com/office/officeart/2005/8/layout/default"/>
    <dgm:cxn modelId="{045F3F5B-748D-43E7-BD73-AED1161E29EA}" type="presParOf" srcId="{DDE73769-2DCE-4BF6-8934-FA542DC2C92F}" destId="{DD1010E3-FA3B-4F1F-B168-A1320A1BB6CD}" srcOrd="7" destOrd="0" presId="urn:microsoft.com/office/officeart/2005/8/layout/default"/>
    <dgm:cxn modelId="{EB11302C-449B-4EDD-BAA2-16FC009D61ED}" type="presParOf" srcId="{DDE73769-2DCE-4BF6-8934-FA542DC2C92F}" destId="{DD673513-865E-438C-9304-9E8916729184}" srcOrd="8" destOrd="0" presId="urn:microsoft.com/office/officeart/2005/8/layout/default"/>
    <dgm:cxn modelId="{BF3B393A-76C3-4234-A0F6-6EDEBBDFA12F}" type="presParOf" srcId="{DDE73769-2DCE-4BF6-8934-FA542DC2C92F}" destId="{5D15D851-71BF-4656-8202-9F27ADB59E7B}" srcOrd="9" destOrd="0" presId="urn:microsoft.com/office/officeart/2005/8/layout/default"/>
    <dgm:cxn modelId="{FDEDA266-9707-4495-A7B0-30A6A679701D}" type="presParOf" srcId="{DDE73769-2DCE-4BF6-8934-FA542DC2C92F}" destId="{9DBF4E19-1ADA-4A5A-A8C7-D5BF986C77DA}" srcOrd="10" destOrd="0" presId="urn:microsoft.com/office/officeart/2005/8/layout/default"/>
    <dgm:cxn modelId="{DC61D898-5A0C-44E6-8618-E61A2806F74E}" type="presParOf" srcId="{DDE73769-2DCE-4BF6-8934-FA542DC2C92F}" destId="{4DFB46DD-55E0-4B2E-97B4-F1F56ED71F92}" srcOrd="11" destOrd="0" presId="urn:microsoft.com/office/officeart/2005/8/layout/default"/>
    <dgm:cxn modelId="{DD6345A4-AE92-450E-858C-2A3E262B8D93}" type="presParOf" srcId="{DDE73769-2DCE-4BF6-8934-FA542DC2C92F}" destId="{97624BED-4C25-478D-953E-63A94DC6B86D}" srcOrd="12" destOrd="0" presId="urn:microsoft.com/office/officeart/2005/8/layout/default"/>
    <dgm:cxn modelId="{4BE67BAF-FDFA-457F-AE79-A65D3C9A2A7B}" type="presParOf" srcId="{DDE73769-2DCE-4BF6-8934-FA542DC2C92F}" destId="{52475B96-297D-41A6-B264-8FB333401F51}" srcOrd="13" destOrd="0" presId="urn:microsoft.com/office/officeart/2005/8/layout/default"/>
    <dgm:cxn modelId="{3F9D9FE6-8C35-485B-945E-47C7E839D211}" type="presParOf" srcId="{DDE73769-2DCE-4BF6-8934-FA542DC2C92F}" destId="{7C6333BE-C9AC-460D-97C2-30C8B3B3F151}" srcOrd="14" destOrd="0" presId="urn:microsoft.com/office/officeart/2005/8/layout/default"/>
    <dgm:cxn modelId="{E4950029-5C2B-4198-AACD-B480680326EB}" type="presParOf" srcId="{DDE73769-2DCE-4BF6-8934-FA542DC2C92F}" destId="{A060F2F0-2600-4B87-8BB2-6A06C5A74963}" srcOrd="15" destOrd="0" presId="urn:microsoft.com/office/officeart/2005/8/layout/default"/>
    <dgm:cxn modelId="{63418EFD-9EFF-48A6-8D7F-4934353447EF}" type="presParOf" srcId="{DDE73769-2DCE-4BF6-8934-FA542DC2C92F}" destId="{DA4766DF-3215-42AC-BC76-1045A0861854}" srcOrd="16" destOrd="0" presId="urn:microsoft.com/office/officeart/2005/8/layout/default"/>
    <dgm:cxn modelId="{FCE22758-3525-410E-AD5A-71BD871CCF3B}" type="presParOf" srcId="{DDE73769-2DCE-4BF6-8934-FA542DC2C92F}" destId="{40DEC351-1589-41ED-86EF-BFB1513E0A80}" srcOrd="17" destOrd="0" presId="urn:microsoft.com/office/officeart/2005/8/layout/default"/>
    <dgm:cxn modelId="{BF100ECC-98E1-4CE6-A739-ACC94FD0A9F9}" type="presParOf" srcId="{DDE73769-2DCE-4BF6-8934-FA542DC2C92F}" destId="{3308458C-9122-4748-A8B3-9D454F4DF90B}"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DA0F9F-8276-4542-A343-1EFA5422D84D}"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41D62ECB-D67F-4BB3-845C-7553FCB58F80}">
      <dgm:prSet/>
      <dgm:spPr/>
      <dgm:t>
        <a:bodyPr/>
        <a:lstStyle/>
        <a:p>
          <a:r>
            <a:rPr lang="en-IN" dirty="0"/>
            <a:t>The folks from Microsoft Research built ResNet — using skip connections (a.k.a. shortcut connections, residuals), while building deeper models.</a:t>
          </a:r>
          <a:endParaRPr lang="en-US" dirty="0"/>
        </a:p>
      </dgm:t>
    </dgm:pt>
    <dgm:pt modelId="{0B9347F3-18E6-43C1-934D-4495AA63A020}" type="parTrans" cxnId="{6D82D76D-95A8-4CF0-8CCA-56F7B44B70DD}">
      <dgm:prSet/>
      <dgm:spPr/>
      <dgm:t>
        <a:bodyPr/>
        <a:lstStyle/>
        <a:p>
          <a:endParaRPr lang="en-US"/>
        </a:p>
      </dgm:t>
    </dgm:pt>
    <dgm:pt modelId="{2DB4AF83-D8C0-4BAC-8E82-235DF18D56F8}" type="sibTrans" cxnId="{6D82D76D-95A8-4CF0-8CCA-56F7B44B70DD}">
      <dgm:prSet/>
      <dgm:spPr/>
      <dgm:t>
        <a:bodyPr/>
        <a:lstStyle/>
        <a:p>
          <a:endParaRPr lang="en-US"/>
        </a:p>
      </dgm:t>
    </dgm:pt>
    <dgm:pt modelId="{576FF9E6-D170-492A-9D04-4E0ED3970D29}">
      <dgm:prSet/>
      <dgm:spPr/>
      <dgm:t>
        <a:bodyPr/>
        <a:lstStyle/>
        <a:p>
          <a:r>
            <a:rPr lang="en-IN" dirty="0"/>
            <a:t>ResNet is one of the early adopters of batch normalisation.</a:t>
          </a:r>
        </a:p>
        <a:p>
          <a:r>
            <a:rPr lang="en-IN" b="0" i="0" dirty="0"/>
            <a:t>Batch normalization is a technique for improving the speed, performance, and stability of artificial neural networks. It is used to normalize the input layer by adjusting and scaling the activations. </a:t>
          </a:r>
          <a:endParaRPr lang="en-US" dirty="0"/>
        </a:p>
      </dgm:t>
    </dgm:pt>
    <dgm:pt modelId="{F3BFD544-C197-4E69-840C-36E15721FEA8}" type="parTrans" cxnId="{AAADA447-6050-4779-AD6C-83E685788B82}">
      <dgm:prSet/>
      <dgm:spPr/>
      <dgm:t>
        <a:bodyPr/>
        <a:lstStyle/>
        <a:p>
          <a:endParaRPr lang="en-US"/>
        </a:p>
      </dgm:t>
    </dgm:pt>
    <dgm:pt modelId="{6F434CC8-53BA-4BE0-9896-45091210C033}" type="sibTrans" cxnId="{AAADA447-6050-4779-AD6C-83E685788B82}">
      <dgm:prSet/>
      <dgm:spPr/>
      <dgm:t>
        <a:bodyPr/>
        <a:lstStyle/>
        <a:p>
          <a:endParaRPr lang="en-US"/>
        </a:p>
      </dgm:t>
    </dgm:pt>
    <dgm:pt modelId="{6F442D15-646C-4432-86A7-CB1775A46339}">
      <dgm:prSet/>
      <dgm:spPr/>
      <dgm:t>
        <a:bodyPr/>
        <a:lstStyle/>
        <a:p>
          <a:r>
            <a:rPr lang="en-IN"/>
            <a:t>The basic building block for ResNets are the conv and identity blocks.</a:t>
          </a:r>
          <a:endParaRPr lang="en-US"/>
        </a:p>
      </dgm:t>
    </dgm:pt>
    <dgm:pt modelId="{8C606411-5BFA-481C-BD8D-0AFC5C8BF218}" type="parTrans" cxnId="{36239701-B9D6-46C5-99A5-0BD08881E971}">
      <dgm:prSet/>
      <dgm:spPr/>
      <dgm:t>
        <a:bodyPr/>
        <a:lstStyle/>
        <a:p>
          <a:endParaRPr lang="en-US"/>
        </a:p>
      </dgm:t>
    </dgm:pt>
    <dgm:pt modelId="{66A52E1C-9A18-4BD9-9191-B52ACD6E8C24}" type="sibTrans" cxnId="{36239701-B9D6-46C5-99A5-0BD08881E971}">
      <dgm:prSet/>
      <dgm:spPr/>
      <dgm:t>
        <a:bodyPr/>
        <a:lstStyle/>
        <a:p>
          <a:endParaRPr lang="en-US"/>
        </a:p>
      </dgm:t>
    </dgm:pt>
    <dgm:pt modelId="{AB9C4511-5621-4CFE-AC9F-8E8D07BB7EBB}" type="pres">
      <dgm:prSet presAssocID="{1ADA0F9F-8276-4542-A343-1EFA5422D84D}" presName="root" presStyleCnt="0">
        <dgm:presLayoutVars>
          <dgm:dir/>
          <dgm:resizeHandles val="exact"/>
        </dgm:presLayoutVars>
      </dgm:prSet>
      <dgm:spPr/>
    </dgm:pt>
    <dgm:pt modelId="{5D2A00CB-EE98-4198-8EA3-E157DB360C5B}" type="pres">
      <dgm:prSet presAssocID="{41D62ECB-D67F-4BB3-845C-7553FCB58F80}" presName="compNode" presStyleCnt="0"/>
      <dgm:spPr/>
    </dgm:pt>
    <dgm:pt modelId="{CF56A000-5711-4ACD-B7B4-B2C4C26F788D}" type="pres">
      <dgm:prSet presAssocID="{41D62ECB-D67F-4BB3-845C-7553FCB58F80}" presName="bgRect" presStyleLbl="bgShp" presStyleIdx="0" presStyleCnt="3"/>
      <dgm:spPr/>
    </dgm:pt>
    <dgm:pt modelId="{492B593C-8561-41D0-8E2B-3666E9D51034}" type="pres">
      <dgm:prSet presAssocID="{41D62ECB-D67F-4BB3-845C-7553FCB58F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9EA7E1F2-4813-44BB-A0A1-4D5B5C8457CF}" type="pres">
      <dgm:prSet presAssocID="{41D62ECB-D67F-4BB3-845C-7553FCB58F80}" presName="spaceRect" presStyleCnt="0"/>
      <dgm:spPr/>
    </dgm:pt>
    <dgm:pt modelId="{CA9E8B05-BB08-406A-BA55-2E305640A703}" type="pres">
      <dgm:prSet presAssocID="{41D62ECB-D67F-4BB3-845C-7553FCB58F80}" presName="parTx" presStyleLbl="revTx" presStyleIdx="0" presStyleCnt="3" custLinFactNeighborX="-446" custLinFactNeighborY="6646">
        <dgm:presLayoutVars>
          <dgm:chMax val="0"/>
          <dgm:chPref val="0"/>
        </dgm:presLayoutVars>
      </dgm:prSet>
      <dgm:spPr/>
    </dgm:pt>
    <dgm:pt modelId="{8700AFCD-87B9-40A8-89A6-1DFE197C8FEA}" type="pres">
      <dgm:prSet presAssocID="{2DB4AF83-D8C0-4BAC-8E82-235DF18D56F8}" presName="sibTrans" presStyleCnt="0"/>
      <dgm:spPr/>
    </dgm:pt>
    <dgm:pt modelId="{B84E9419-B056-4CDD-AD60-540305B71BC4}" type="pres">
      <dgm:prSet presAssocID="{576FF9E6-D170-492A-9D04-4E0ED3970D29}" presName="compNode" presStyleCnt="0"/>
      <dgm:spPr/>
    </dgm:pt>
    <dgm:pt modelId="{94BF3561-23BF-411A-A759-CDA3E59CBE00}" type="pres">
      <dgm:prSet presAssocID="{576FF9E6-D170-492A-9D04-4E0ED3970D29}" presName="bgRect" presStyleLbl="bgShp" presStyleIdx="1" presStyleCnt="3"/>
      <dgm:spPr/>
    </dgm:pt>
    <dgm:pt modelId="{2F5A9ED3-C46B-4D40-A6A7-CAA70659F4DC}" type="pres">
      <dgm:prSet presAssocID="{576FF9E6-D170-492A-9D04-4E0ED3970D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A6BFE49C-A915-496C-AE3F-6F7299D27AED}" type="pres">
      <dgm:prSet presAssocID="{576FF9E6-D170-492A-9D04-4E0ED3970D29}" presName="spaceRect" presStyleCnt="0"/>
      <dgm:spPr/>
    </dgm:pt>
    <dgm:pt modelId="{6A1A28FA-18E4-4FF7-BE5E-E0BFDCF0E94B}" type="pres">
      <dgm:prSet presAssocID="{576FF9E6-D170-492A-9D04-4E0ED3970D29}" presName="parTx" presStyleLbl="revTx" presStyleIdx="1" presStyleCnt="3">
        <dgm:presLayoutVars>
          <dgm:chMax val="0"/>
          <dgm:chPref val="0"/>
        </dgm:presLayoutVars>
      </dgm:prSet>
      <dgm:spPr/>
    </dgm:pt>
    <dgm:pt modelId="{2EC1C329-4234-4ABB-A144-7CE436184AAA}" type="pres">
      <dgm:prSet presAssocID="{6F434CC8-53BA-4BE0-9896-45091210C033}" presName="sibTrans" presStyleCnt="0"/>
      <dgm:spPr/>
    </dgm:pt>
    <dgm:pt modelId="{1542566B-83B1-4790-96AA-846A18C8D112}" type="pres">
      <dgm:prSet presAssocID="{6F442D15-646C-4432-86A7-CB1775A46339}" presName="compNode" presStyleCnt="0"/>
      <dgm:spPr/>
    </dgm:pt>
    <dgm:pt modelId="{B7694094-7D8D-49C2-B7D9-3683F0C88FF2}" type="pres">
      <dgm:prSet presAssocID="{6F442D15-646C-4432-86A7-CB1775A46339}" presName="bgRect" presStyleLbl="bgShp" presStyleIdx="2" presStyleCnt="3"/>
      <dgm:spPr/>
    </dgm:pt>
    <dgm:pt modelId="{6808ABE6-E131-4AFF-881A-01AB3FA3266B}" type="pres">
      <dgm:prSet presAssocID="{6F442D15-646C-4432-86A7-CB1775A463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3474DC7A-CBF0-4ED4-937A-D4C3DD86276C}" type="pres">
      <dgm:prSet presAssocID="{6F442D15-646C-4432-86A7-CB1775A46339}" presName="spaceRect" presStyleCnt="0"/>
      <dgm:spPr/>
    </dgm:pt>
    <dgm:pt modelId="{817E4C7C-6339-4706-B32B-38A386E359C3}" type="pres">
      <dgm:prSet presAssocID="{6F442D15-646C-4432-86A7-CB1775A46339}" presName="parTx" presStyleLbl="revTx" presStyleIdx="2" presStyleCnt="3">
        <dgm:presLayoutVars>
          <dgm:chMax val="0"/>
          <dgm:chPref val="0"/>
        </dgm:presLayoutVars>
      </dgm:prSet>
      <dgm:spPr/>
    </dgm:pt>
  </dgm:ptLst>
  <dgm:cxnLst>
    <dgm:cxn modelId="{36239701-B9D6-46C5-99A5-0BD08881E971}" srcId="{1ADA0F9F-8276-4542-A343-1EFA5422D84D}" destId="{6F442D15-646C-4432-86A7-CB1775A46339}" srcOrd="2" destOrd="0" parTransId="{8C606411-5BFA-481C-BD8D-0AFC5C8BF218}" sibTransId="{66A52E1C-9A18-4BD9-9191-B52ACD6E8C24}"/>
    <dgm:cxn modelId="{AAADA447-6050-4779-AD6C-83E685788B82}" srcId="{1ADA0F9F-8276-4542-A343-1EFA5422D84D}" destId="{576FF9E6-D170-492A-9D04-4E0ED3970D29}" srcOrd="1" destOrd="0" parTransId="{F3BFD544-C197-4E69-840C-36E15721FEA8}" sibTransId="{6F434CC8-53BA-4BE0-9896-45091210C033}"/>
    <dgm:cxn modelId="{6D82D76D-95A8-4CF0-8CCA-56F7B44B70DD}" srcId="{1ADA0F9F-8276-4542-A343-1EFA5422D84D}" destId="{41D62ECB-D67F-4BB3-845C-7553FCB58F80}" srcOrd="0" destOrd="0" parTransId="{0B9347F3-18E6-43C1-934D-4495AA63A020}" sibTransId="{2DB4AF83-D8C0-4BAC-8E82-235DF18D56F8}"/>
    <dgm:cxn modelId="{9DFD8EBD-F543-40E2-B96A-ACC50D3CB8AC}" type="presOf" srcId="{1ADA0F9F-8276-4542-A343-1EFA5422D84D}" destId="{AB9C4511-5621-4CFE-AC9F-8E8D07BB7EBB}" srcOrd="0" destOrd="0" presId="urn:microsoft.com/office/officeart/2018/2/layout/IconVerticalSolidList"/>
    <dgm:cxn modelId="{853655BE-E9CC-403C-95AD-C5ADB3BD97FB}" type="presOf" srcId="{41D62ECB-D67F-4BB3-845C-7553FCB58F80}" destId="{CA9E8B05-BB08-406A-BA55-2E305640A703}" srcOrd="0" destOrd="0" presId="urn:microsoft.com/office/officeart/2018/2/layout/IconVerticalSolidList"/>
    <dgm:cxn modelId="{FF43D9DB-05D0-4ECA-B5E7-0FCA3CE78DD2}" type="presOf" srcId="{6F442D15-646C-4432-86A7-CB1775A46339}" destId="{817E4C7C-6339-4706-B32B-38A386E359C3}" srcOrd="0" destOrd="0" presId="urn:microsoft.com/office/officeart/2018/2/layout/IconVerticalSolidList"/>
    <dgm:cxn modelId="{0E3D96E3-A976-4982-8671-118F7924AFBD}" type="presOf" srcId="{576FF9E6-D170-492A-9D04-4E0ED3970D29}" destId="{6A1A28FA-18E4-4FF7-BE5E-E0BFDCF0E94B}" srcOrd="0" destOrd="0" presId="urn:microsoft.com/office/officeart/2018/2/layout/IconVerticalSolidList"/>
    <dgm:cxn modelId="{E38C9201-6535-4185-9703-018E39347D40}" type="presParOf" srcId="{AB9C4511-5621-4CFE-AC9F-8E8D07BB7EBB}" destId="{5D2A00CB-EE98-4198-8EA3-E157DB360C5B}" srcOrd="0" destOrd="0" presId="urn:microsoft.com/office/officeart/2018/2/layout/IconVerticalSolidList"/>
    <dgm:cxn modelId="{3F059D29-0FED-471E-8CAB-7214C4E25A74}" type="presParOf" srcId="{5D2A00CB-EE98-4198-8EA3-E157DB360C5B}" destId="{CF56A000-5711-4ACD-B7B4-B2C4C26F788D}" srcOrd="0" destOrd="0" presId="urn:microsoft.com/office/officeart/2018/2/layout/IconVerticalSolidList"/>
    <dgm:cxn modelId="{085BB751-5296-4BC3-9A03-2AB22B87EDC2}" type="presParOf" srcId="{5D2A00CB-EE98-4198-8EA3-E157DB360C5B}" destId="{492B593C-8561-41D0-8E2B-3666E9D51034}" srcOrd="1" destOrd="0" presId="urn:microsoft.com/office/officeart/2018/2/layout/IconVerticalSolidList"/>
    <dgm:cxn modelId="{3478B994-C38A-4006-AA41-A2DEF0C1FD28}" type="presParOf" srcId="{5D2A00CB-EE98-4198-8EA3-E157DB360C5B}" destId="{9EA7E1F2-4813-44BB-A0A1-4D5B5C8457CF}" srcOrd="2" destOrd="0" presId="urn:microsoft.com/office/officeart/2018/2/layout/IconVerticalSolidList"/>
    <dgm:cxn modelId="{CEC5311E-C7E0-40D9-BDCB-D84ED922D453}" type="presParOf" srcId="{5D2A00CB-EE98-4198-8EA3-E157DB360C5B}" destId="{CA9E8B05-BB08-406A-BA55-2E305640A703}" srcOrd="3" destOrd="0" presId="urn:microsoft.com/office/officeart/2018/2/layout/IconVerticalSolidList"/>
    <dgm:cxn modelId="{750E92B7-16D3-4870-82E8-5F01ADFF79D9}" type="presParOf" srcId="{AB9C4511-5621-4CFE-AC9F-8E8D07BB7EBB}" destId="{8700AFCD-87B9-40A8-89A6-1DFE197C8FEA}" srcOrd="1" destOrd="0" presId="urn:microsoft.com/office/officeart/2018/2/layout/IconVerticalSolidList"/>
    <dgm:cxn modelId="{3F22C71E-9685-4995-A463-6D7BBDEB770D}" type="presParOf" srcId="{AB9C4511-5621-4CFE-AC9F-8E8D07BB7EBB}" destId="{B84E9419-B056-4CDD-AD60-540305B71BC4}" srcOrd="2" destOrd="0" presId="urn:microsoft.com/office/officeart/2018/2/layout/IconVerticalSolidList"/>
    <dgm:cxn modelId="{A576DA19-EE11-41EC-B6C1-CB6E1E71FEBE}" type="presParOf" srcId="{B84E9419-B056-4CDD-AD60-540305B71BC4}" destId="{94BF3561-23BF-411A-A759-CDA3E59CBE00}" srcOrd="0" destOrd="0" presId="urn:microsoft.com/office/officeart/2018/2/layout/IconVerticalSolidList"/>
    <dgm:cxn modelId="{724821A5-A3C9-442D-B9FB-CE883344AD05}" type="presParOf" srcId="{B84E9419-B056-4CDD-AD60-540305B71BC4}" destId="{2F5A9ED3-C46B-4D40-A6A7-CAA70659F4DC}" srcOrd="1" destOrd="0" presId="urn:microsoft.com/office/officeart/2018/2/layout/IconVerticalSolidList"/>
    <dgm:cxn modelId="{26F28483-F342-422C-93E0-F8E406788BC3}" type="presParOf" srcId="{B84E9419-B056-4CDD-AD60-540305B71BC4}" destId="{A6BFE49C-A915-496C-AE3F-6F7299D27AED}" srcOrd="2" destOrd="0" presId="urn:microsoft.com/office/officeart/2018/2/layout/IconVerticalSolidList"/>
    <dgm:cxn modelId="{313C11B2-BB73-4FA0-A12F-72E1516B3C47}" type="presParOf" srcId="{B84E9419-B056-4CDD-AD60-540305B71BC4}" destId="{6A1A28FA-18E4-4FF7-BE5E-E0BFDCF0E94B}" srcOrd="3" destOrd="0" presId="urn:microsoft.com/office/officeart/2018/2/layout/IconVerticalSolidList"/>
    <dgm:cxn modelId="{D18FA646-9E32-4ACC-A542-BBD0EF44F60B}" type="presParOf" srcId="{AB9C4511-5621-4CFE-AC9F-8E8D07BB7EBB}" destId="{2EC1C329-4234-4ABB-A144-7CE436184AAA}" srcOrd="3" destOrd="0" presId="urn:microsoft.com/office/officeart/2018/2/layout/IconVerticalSolidList"/>
    <dgm:cxn modelId="{071A33F9-0A4D-45F9-8AE0-146B8C074DE1}" type="presParOf" srcId="{AB9C4511-5621-4CFE-AC9F-8E8D07BB7EBB}" destId="{1542566B-83B1-4790-96AA-846A18C8D112}" srcOrd="4" destOrd="0" presId="urn:microsoft.com/office/officeart/2018/2/layout/IconVerticalSolidList"/>
    <dgm:cxn modelId="{E2DA9652-E66D-463C-8D86-EE70D04AD5E0}" type="presParOf" srcId="{1542566B-83B1-4790-96AA-846A18C8D112}" destId="{B7694094-7D8D-49C2-B7D9-3683F0C88FF2}" srcOrd="0" destOrd="0" presId="urn:microsoft.com/office/officeart/2018/2/layout/IconVerticalSolidList"/>
    <dgm:cxn modelId="{34D3133B-E7B1-4E84-BA3B-5F4F7896EEFF}" type="presParOf" srcId="{1542566B-83B1-4790-96AA-846A18C8D112}" destId="{6808ABE6-E131-4AFF-881A-01AB3FA3266B}" srcOrd="1" destOrd="0" presId="urn:microsoft.com/office/officeart/2018/2/layout/IconVerticalSolidList"/>
    <dgm:cxn modelId="{772F3808-A8F2-4361-BA6D-5E54850CD4EA}" type="presParOf" srcId="{1542566B-83B1-4790-96AA-846A18C8D112}" destId="{3474DC7A-CBF0-4ED4-937A-D4C3DD86276C}" srcOrd="2" destOrd="0" presId="urn:microsoft.com/office/officeart/2018/2/layout/IconVerticalSolidList"/>
    <dgm:cxn modelId="{5C74FE17-877B-4E9B-991F-ED468794B93E}" type="presParOf" srcId="{1542566B-83B1-4790-96AA-846A18C8D112}" destId="{817E4C7C-6339-4706-B32B-38A386E359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9D478-ADD9-4278-BEAB-BA36FBCFD2D5}">
      <dsp:nvSpPr>
        <dsp:cNvPr id="0" name=""/>
        <dsp:cNvSpPr/>
      </dsp:nvSpPr>
      <dsp:spPr>
        <a:xfrm>
          <a:off x="0" y="802282"/>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590188-DE3A-4F49-8075-31A7C77DA3DF}">
      <dsp:nvSpPr>
        <dsp:cNvPr id="0" name=""/>
        <dsp:cNvSpPr/>
      </dsp:nvSpPr>
      <dsp:spPr>
        <a:xfrm>
          <a:off x="448044" y="1135538"/>
          <a:ext cx="814625" cy="814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C86561-4C59-4EB5-AD47-16D51BAB91F8}">
      <dsp:nvSpPr>
        <dsp:cNvPr id="0" name=""/>
        <dsp:cNvSpPr/>
      </dsp:nvSpPr>
      <dsp:spPr>
        <a:xfrm>
          <a:off x="1710713" y="802282"/>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800100">
            <a:lnSpc>
              <a:spcPct val="90000"/>
            </a:lnSpc>
            <a:spcBef>
              <a:spcPct val="0"/>
            </a:spcBef>
            <a:spcAft>
              <a:spcPct val="35000"/>
            </a:spcAft>
            <a:buNone/>
          </a:pPr>
          <a:r>
            <a:rPr lang="en-IN" sz="1800" kern="1200"/>
            <a:t>In practical terms, deep learning is just a subset of machine learning. In fact, deep learning technically </a:t>
          </a:r>
          <a:r>
            <a:rPr lang="en-IN" sz="1800" i="1" kern="1200"/>
            <a:t>is</a:t>
          </a:r>
          <a:r>
            <a:rPr lang="en-IN" sz="1800" kern="1200"/>
            <a:t> machine learning and functions in a similar way (hence why the terms are sometimes loosely interchanged). However, its capabilities are different.</a:t>
          </a:r>
          <a:endParaRPr lang="en-US" sz="1800" kern="1200"/>
        </a:p>
      </dsp:txBody>
      <dsp:txXfrm>
        <a:off x="1710713" y="802282"/>
        <a:ext cx="9522436" cy="1481137"/>
      </dsp:txXfrm>
    </dsp:sp>
    <dsp:sp modelId="{8F383E82-F387-4A0B-9DBD-5D3C2D7BF1B0}">
      <dsp:nvSpPr>
        <dsp:cNvPr id="0" name=""/>
        <dsp:cNvSpPr/>
      </dsp:nvSpPr>
      <dsp:spPr>
        <a:xfrm>
          <a:off x="0" y="2653704"/>
          <a:ext cx="11233150" cy="1481137"/>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562C4-435F-4498-A250-3458BD8F8064}">
      <dsp:nvSpPr>
        <dsp:cNvPr id="0" name=""/>
        <dsp:cNvSpPr/>
      </dsp:nvSpPr>
      <dsp:spPr>
        <a:xfrm>
          <a:off x="448044" y="2986960"/>
          <a:ext cx="814625" cy="814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1BAEB0-CE8F-4FC9-B908-F7AC386D66D8}">
      <dsp:nvSpPr>
        <dsp:cNvPr id="0" name=""/>
        <dsp:cNvSpPr/>
      </dsp:nvSpPr>
      <dsp:spPr>
        <a:xfrm>
          <a:off x="1710713" y="2653704"/>
          <a:ext cx="9522436" cy="148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54" tIns="156754" rIns="156754" bIns="156754" numCol="1" spcCol="1270" anchor="ctr" anchorCtr="0">
          <a:noAutofit/>
        </a:bodyPr>
        <a:lstStyle/>
        <a:p>
          <a:pPr marL="0" lvl="0" indent="0" algn="l" defTabSz="800100">
            <a:lnSpc>
              <a:spcPct val="90000"/>
            </a:lnSpc>
            <a:spcBef>
              <a:spcPct val="0"/>
            </a:spcBef>
            <a:spcAft>
              <a:spcPct val="35000"/>
            </a:spcAft>
            <a:buNone/>
          </a:pPr>
          <a:r>
            <a:rPr lang="en-IN" sz="1800" kern="1200" dirty="0"/>
            <a:t>While basic machine learning models do become progressively better at whatever their function is, but they still need some guidance. If an AI algorithm returns an inaccurate prediction, then an engineer must step in and reflect changes. With a deep learning model, an algorithm can determine on its own if a prediction is accurate or not through its own neural network.</a:t>
          </a:r>
          <a:endParaRPr lang="en-US" sz="1800" kern="1200" dirty="0"/>
        </a:p>
      </dsp:txBody>
      <dsp:txXfrm>
        <a:off x="1710713" y="2653704"/>
        <a:ext cx="9522436" cy="148113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2E758-B29C-4654-A448-9A543684E6B5}">
      <dsp:nvSpPr>
        <dsp:cNvPr id="0" name=""/>
        <dsp:cNvSpPr/>
      </dsp:nvSpPr>
      <dsp:spPr>
        <a:xfrm>
          <a:off x="0" y="2049"/>
          <a:ext cx="561657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BB07-04FC-4157-8DF7-83A14B7564DE}">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6E2C45-75AC-4F2F-A714-AD9D69BD7531}">
      <dsp:nvSpPr>
        <dsp:cNvPr id="0" name=""/>
        <dsp:cNvSpPr/>
      </dsp:nvSpPr>
      <dsp:spPr>
        <a:xfrm>
          <a:off x="1199504" y="2049"/>
          <a:ext cx="441707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977900">
            <a:lnSpc>
              <a:spcPct val="90000"/>
            </a:lnSpc>
            <a:spcBef>
              <a:spcPct val="0"/>
            </a:spcBef>
            <a:spcAft>
              <a:spcPct val="35000"/>
            </a:spcAft>
            <a:buNone/>
          </a:pPr>
          <a:r>
            <a:rPr lang="en-IN" sz="2200" kern="1200"/>
            <a:t>Image recognition and OCR</a:t>
          </a:r>
          <a:endParaRPr lang="en-US" sz="2200" kern="1200"/>
        </a:p>
      </dsp:txBody>
      <dsp:txXfrm>
        <a:off x="1199504" y="2049"/>
        <a:ext cx="4417070" cy="1038532"/>
      </dsp:txXfrm>
    </dsp:sp>
    <dsp:sp modelId="{32738573-7C2D-45A5-BEE0-3DD42D91D806}">
      <dsp:nvSpPr>
        <dsp:cNvPr id="0" name=""/>
        <dsp:cNvSpPr/>
      </dsp:nvSpPr>
      <dsp:spPr>
        <a:xfrm>
          <a:off x="0" y="1300214"/>
          <a:ext cx="561657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013CA-AA8E-48EF-9312-BF53B9BE027C}">
      <dsp:nvSpPr>
        <dsp:cNvPr id="0" name=""/>
        <dsp:cNvSpPr/>
      </dsp:nvSpPr>
      <dsp:spPr>
        <a:xfrm>
          <a:off x="314155" y="1533884"/>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80C31E-B9B6-4FC8-AE52-DA49D56BF485}">
      <dsp:nvSpPr>
        <dsp:cNvPr id="0" name=""/>
        <dsp:cNvSpPr/>
      </dsp:nvSpPr>
      <dsp:spPr>
        <a:xfrm>
          <a:off x="1199504" y="1300214"/>
          <a:ext cx="441707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977900">
            <a:lnSpc>
              <a:spcPct val="90000"/>
            </a:lnSpc>
            <a:spcBef>
              <a:spcPct val="0"/>
            </a:spcBef>
            <a:spcAft>
              <a:spcPct val="35000"/>
            </a:spcAft>
            <a:buNone/>
          </a:pPr>
          <a:r>
            <a:rPr lang="en-IN" sz="2200" kern="1200"/>
            <a:t>Object detection for self-driving cars</a:t>
          </a:r>
          <a:endParaRPr lang="en-US" sz="2200" kern="1200"/>
        </a:p>
      </dsp:txBody>
      <dsp:txXfrm>
        <a:off x="1199504" y="1300214"/>
        <a:ext cx="4417070" cy="1038532"/>
      </dsp:txXfrm>
    </dsp:sp>
    <dsp:sp modelId="{7092D6F1-0304-4A87-8B4A-2FF759951A22}">
      <dsp:nvSpPr>
        <dsp:cNvPr id="0" name=""/>
        <dsp:cNvSpPr/>
      </dsp:nvSpPr>
      <dsp:spPr>
        <a:xfrm>
          <a:off x="0" y="2598379"/>
          <a:ext cx="561657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21FAD-CD00-4C3F-ACB1-EF159DFF6AB3}">
      <dsp:nvSpPr>
        <dsp:cNvPr id="0" name=""/>
        <dsp:cNvSpPr/>
      </dsp:nvSpPr>
      <dsp:spPr>
        <a:xfrm>
          <a:off x="314155" y="2832049"/>
          <a:ext cx="571192" cy="571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FD4812-2AC4-4934-AD26-7CD8D1C3990A}">
      <dsp:nvSpPr>
        <dsp:cNvPr id="0" name=""/>
        <dsp:cNvSpPr/>
      </dsp:nvSpPr>
      <dsp:spPr>
        <a:xfrm>
          <a:off x="1199504" y="2598379"/>
          <a:ext cx="441707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977900">
            <a:lnSpc>
              <a:spcPct val="90000"/>
            </a:lnSpc>
            <a:spcBef>
              <a:spcPct val="0"/>
            </a:spcBef>
            <a:spcAft>
              <a:spcPct val="35000"/>
            </a:spcAft>
            <a:buNone/>
          </a:pPr>
          <a:r>
            <a:rPr lang="en-IN" sz="2200" kern="1200"/>
            <a:t>Face recognition on social media</a:t>
          </a:r>
          <a:endParaRPr lang="en-US" sz="2200" kern="1200"/>
        </a:p>
      </dsp:txBody>
      <dsp:txXfrm>
        <a:off x="1199504" y="2598379"/>
        <a:ext cx="4417070" cy="1038532"/>
      </dsp:txXfrm>
    </dsp:sp>
    <dsp:sp modelId="{5B703B04-FE7C-486D-9F77-90DC6FF09451}">
      <dsp:nvSpPr>
        <dsp:cNvPr id="0" name=""/>
        <dsp:cNvSpPr/>
      </dsp:nvSpPr>
      <dsp:spPr>
        <a:xfrm>
          <a:off x="0" y="3896544"/>
          <a:ext cx="5616575" cy="103853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90B8A-F89C-46D3-B633-A487121FB44E}">
      <dsp:nvSpPr>
        <dsp:cNvPr id="0" name=""/>
        <dsp:cNvSpPr/>
      </dsp:nvSpPr>
      <dsp:spPr>
        <a:xfrm>
          <a:off x="314155" y="4130214"/>
          <a:ext cx="571192" cy="571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E61BB1-3CE6-45F2-803C-89A1F55DFAFA}">
      <dsp:nvSpPr>
        <dsp:cNvPr id="0" name=""/>
        <dsp:cNvSpPr/>
      </dsp:nvSpPr>
      <dsp:spPr>
        <a:xfrm>
          <a:off x="1199504" y="3896544"/>
          <a:ext cx="4417070" cy="103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977900">
            <a:lnSpc>
              <a:spcPct val="90000"/>
            </a:lnSpc>
            <a:spcBef>
              <a:spcPct val="0"/>
            </a:spcBef>
            <a:spcAft>
              <a:spcPct val="35000"/>
            </a:spcAft>
            <a:buNone/>
          </a:pPr>
          <a:r>
            <a:rPr lang="en-IN" sz="2200" kern="1200"/>
            <a:t>Image analysis in healthcare</a:t>
          </a:r>
          <a:endParaRPr lang="en-US" sz="2200" kern="1200"/>
        </a:p>
      </dsp:txBody>
      <dsp:txXfrm>
        <a:off x="1199504" y="3896544"/>
        <a:ext cx="4417070" cy="103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CDECD-BE19-408A-9FA2-B35696795084}">
      <dsp:nvSpPr>
        <dsp:cNvPr id="0" name=""/>
        <dsp:cNvSpPr/>
      </dsp:nvSpPr>
      <dsp:spPr>
        <a:xfrm>
          <a:off x="0" y="385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6099E-DFD5-429E-A118-F87CB7031503}">
      <dsp:nvSpPr>
        <dsp:cNvPr id="0" name=""/>
        <dsp:cNvSpPr/>
      </dsp:nvSpPr>
      <dsp:spPr>
        <a:xfrm>
          <a:off x="248524" y="188710"/>
          <a:ext cx="451862" cy="4518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D2BBDE-4A83-4205-A9F3-43D414A25B7E}">
      <dsp:nvSpPr>
        <dsp:cNvPr id="0" name=""/>
        <dsp:cNvSpPr/>
      </dsp:nvSpPr>
      <dsp:spPr>
        <a:xfrm>
          <a:off x="948911" y="385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 </a:t>
          </a:r>
          <a:r>
            <a:rPr lang="en-IN" sz="1500" b="1" kern="1200"/>
            <a:t>Hardware dependence: </a:t>
          </a:r>
          <a:r>
            <a:rPr lang="en-IN" sz="1500" kern="1200"/>
            <a:t> Artificial neural networks require processors with parallel processing power, in accordance with their structure. For this reason, the realization of the equipment is dependent. </a:t>
          </a:r>
          <a:endParaRPr lang="en-US" sz="1500" kern="1200"/>
        </a:p>
      </dsp:txBody>
      <dsp:txXfrm>
        <a:off x="948911" y="3857"/>
        <a:ext cx="10284238" cy="821568"/>
      </dsp:txXfrm>
    </dsp:sp>
    <dsp:sp modelId="{22B3A09A-740B-454F-822A-897A113F9E24}">
      <dsp:nvSpPr>
        <dsp:cNvPr id="0" name=""/>
        <dsp:cNvSpPr/>
      </dsp:nvSpPr>
      <dsp:spPr>
        <a:xfrm>
          <a:off x="0" y="1030817"/>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45D72-F822-47A0-A31D-F2827581001D}">
      <dsp:nvSpPr>
        <dsp:cNvPr id="0" name=""/>
        <dsp:cNvSpPr/>
      </dsp:nvSpPr>
      <dsp:spPr>
        <a:xfrm>
          <a:off x="248524" y="1215670"/>
          <a:ext cx="451862" cy="4518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B6FA2B-9830-4B72-BC70-D8F84E21BDD6}">
      <dsp:nvSpPr>
        <dsp:cNvPr id="0" name=""/>
        <dsp:cNvSpPr/>
      </dsp:nvSpPr>
      <dsp:spPr>
        <a:xfrm>
          <a:off x="948911" y="1030817"/>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 </a:t>
          </a:r>
          <a:r>
            <a:rPr lang="en-IN" sz="1500" b="1" kern="1200"/>
            <a:t>Unexplained behavior of the network:</a:t>
          </a:r>
          <a:r>
            <a:rPr lang="en-IN" sz="1500" kern="1200"/>
            <a:t> This is the most important problem of ANN. When ANN produces a probing solution, it does not give a clue as to why and how. This reduces trust in the network.</a:t>
          </a:r>
          <a:r>
            <a:rPr lang="en-IN" sz="1500" b="1" kern="1200"/>
            <a:t> </a:t>
          </a:r>
          <a:endParaRPr lang="en-US" sz="1500" kern="1200"/>
        </a:p>
      </dsp:txBody>
      <dsp:txXfrm>
        <a:off x="948911" y="1030817"/>
        <a:ext cx="10284238" cy="821568"/>
      </dsp:txXfrm>
    </dsp:sp>
    <dsp:sp modelId="{87A30B56-F9BC-449E-83FE-8D0AFC4D10D5}">
      <dsp:nvSpPr>
        <dsp:cNvPr id="0" name=""/>
        <dsp:cNvSpPr/>
      </dsp:nvSpPr>
      <dsp:spPr>
        <a:xfrm>
          <a:off x="0" y="205777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34DB2A-1050-4E8A-9141-B6524E21FAA1}">
      <dsp:nvSpPr>
        <dsp:cNvPr id="0" name=""/>
        <dsp:cNvSpPr/>
      </dsp:nvSpPr>
      <dsp:spPr>
        <a:xfrm>
          <a:off x="248524" y="2242631"/>
          <a:ext cx="451862" cy="4518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DDEE40-FC18-42F1-B5E4-EEBBB5C5C698}">
      <dsp:nvSpPr>
        <dsp:cNvPr id="0" name=""/>
        <dsp:cNvSpPr/>
      </dsp:nvSpPr>
      <dsp:spPr>
        <a:xfrm>
          <a:off x="948911" y="205777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 </a:t>
          </a:r>
          <a:r>
            <a:rPr lang="en-IN" sz="1500" b="1" kern="1200"/>
            <a:t>Determination of proper network structure: </a:t>
          </a:r>
          <a:r>
            <a:rPr lang="en-IN" sz="1500" kern="1200"/>
            <a:t> There is no specific rule for determining the structure of artificial neural networks. Appropriate network structure is achieved through experience and trial and error. </a:t>
          </a:r>
          <a:endParaRPr lang="en-US" sz="1500" kern="1200"/>
        </a:p>
      </dsp:txBody>
      <dsp:txXfrm>
        <a:off x="948911" y="2057778"/>
        <a:ext cx="10284238" cy="821568"/>
      </dsp:txXfrm>
    </dsp:sp>
    <dsp:sp modelId="{6A2229A3-5057-42D2-B4CE-94B67881C11D}">
      <dsp:nvSpPr>
        <dsp:cNvPr id="0" name=""/>
        <dsp:cNvSpPr/>
      </dsp:nvSpPr>
      <dsp:spPr>
        <a:xfrm>
          <a:off x="0" y="3084738"/>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EB8F4-A7DA-401F-AF3B-756B65B62A84}">
      <dsp:nvSpPr>
        <dsp:cNvPr id="0" name=""/>
        <dsp:cNvSpPr/>
      </dsp:nvSpPr>
      <dsp:spPr>
        <a:xfrm>
          <a:off x="248524" y="3269591"/>
          <a:ext cx="451862" cy="4518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571522-EC7C-4691-9AE8-DAE08205FD7A}">
      <dsp:nvSpPr>
        <dsp:cNvPr id="0" name=""/>
        <dsp:cNvSpPr/>
      </dsp:nvSpPr>
      <dsp:spPr>
        <a:xfrm>
          <a:off x="948911" y="3084738"/>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 </a:t>
          </a:r>
          <a:r>
            <a:rPr lang="en-IN" sz="1500" b="1" kern="1200"/>
            <a:t>Difficulty of showing the problem to the network:  </a:t>
          </a:r>
          <a:r>
            <a:rPr lang="en-IN" sz="1500" kern="1200"/>
            <a:t>ANNs can work with numerical information. Problems have to be translated into numerical values before being introduced to ANN. The display mechanism to be determined here  will directly influence the </a:t>
          </a:r>
          <a:r>
            <a:rPr lang="en-IN" sz="1500" b="1" kern="1200"/>
            <a:t>performance of the</a:t>
          </a:r>
          <a:r>
            <a:rPr lang="en-IN" sz="1500" kern="1200"/>
            <a:t> network . This depends on the user's ability. </a:t>
          </a:r>
          <a:endParaRPr lang="en-US" sz="1500" kern="1200"/>
        </a:p>
      </dsp:txBody>
      <dsp:txXfrm>
        <a:off x="948911" y="3084738"/>
        <a:ext cx="10284238" cy="821568"/>
      </dsp:txXfrm>
    </dsp:sp>
    <dsp:sp modelId="{1ADF7E4E-55CF-4EB1-8E73-E175E43484FF}">
      <dsp:nvSpPr>
        <dsp:cNvPr id="0" name=""/>
        <dsp:cNvSpPr/>
      </dsp:nvSpPr>
      <dsp:spPr>
        <a:xfrm>
          <a:off x="0" y="4111699"/>
          <a:ext cx="11233150" cy="82156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DF038F-228D-408D-9BD4-064B39722A1F}">
      <dsp:nvSpPr>
        <dsp:cNvPr id="0" name=""/>
        <dsp:cNvSpPr/>
      </dsp:nvSpPr>
      <dsp:spPr>
        <a:xfrm>
          <a:off x="248524" y="4296552"/>
          <a:ext cx="451862" cy="4518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6809AC-6E4D-4953-9615-0DE5CA0373B1}">
      <dsp:nvSpPr>
        <dsp:cNvPr id="0" name=""/>
        <dsp:cNvSpPr/>
      </dsp:nvSpPr>
      <dsp:spPr>
        <a:xfrm>
          <a:off x="948911" y="4111699"/>
          <a:ext cx="10284238" cy="82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49" tIns="86949" rIns="86949" bIns="86949" numCol="1" spcCol="1270" anchor="ctr" anchorCtr="0">
          <a:noAutofit/>
        </a:bodyPr>
        <a:lstStyle/>
        <a:p>
          <a:pPr marL="0" lvl="0" indent="0" algn="l" defTabSz="666750">
            <a:lnSpc>
              <a:spcPct val="90000"/>
            </a:lnSpc>
            <a:spcBef>
              <a:spcPct val="0"/>
            </a:spcBef>
            <a:spcAft>
              <a:spcPct val="35000"/>
            </a:spcAft>
            <a:buNone/>
          </a:pPr>
          <a:r>
            <a:rPr lang="en-IN" sz="1500" kern="1200"/>
            <a:t>► </a:t>
          </a:r>
          <a:r>
            <a:rPr lang="en-IN" sz="1500" b="1" kern="1200"/>
            <a:t>The duration of the</a:t>
          </a:r>
          <a:r>
            <a:rPr lang="en-IN" sz="1500" kern="1200"/>
            <a:t> network is </a:t>
          </a:r>
          <a:r>
            <a:rPr lang="en-IN" sz="1500" b="1" kern="1200"/>
            <a:t>unknown: The </a:t>
          </a:r>
          <a:r>
            <a:rPr lang="en-IN" sz="1500" kern="1200"/>
            <a:t> network is reduced to a certain value of the error on the sample means that the training has been completed. This value does not give us optimum results. </a:t>
          </a:r>
          <a:endParaRPr lang="en-US" sz="1500" kern="1200"/>
        </a:p>
      </dsp:txBody>
      <dsp:txXfrm>
        <a:off x="948911" y="4111699"/>
        <a:ext cx="10284238" cy="821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40242-82B4-4EE9-A71B-5100DDA69C44}">
      <dsp:nvSpPr>
        <dsp:cNvPr id="0" name=""/>
        <dsp:cNvSpPr/>
      </dsp:nvSpPr>
      <dsp:spPr>
        <a:xfrm>
          <a:off x="0" y="2049"/>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2AB1B-59C6-48BB-9076-0D9175CCA64C}">
      <dsp:nvSpPr>
        <dsp:cNvPr id="0" name=""/>
        <dsp:cNvSpPr/>
      </dsp:nvSpPr>
      <dsp:spPr>
        <a:xfrm>
          <a:off x="314155" y="235718"/>
          <a:ext cx="571192" cy="571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200498-B3E4-45DF-B227-6FC78FE1AAAD}">
      <dsp:nvSpPr>
        <dsp:cNvPr id="0" name=""/>
        <dsp:cNvSpPr/>
      </dsp:nvSpPr>
      <dsp:spPr>
        <a:xfrm>
          <a:off x="1199504" y="2049"/>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b="1" kern="1200"/>
            <a:t>Neural Networks (NN)</a:t>
          </a:r>
          <a:r>
            <a:rPr lang="en-IN" sz="1700" kern="1200"/>
            <a:t>, or more precisely </a:t>
          </a:r>
          <a:r>
            <a:rPr lang="en-IN" sz="1700" b="1" kern="1200"/>
            <a:t>Artificial Neural Networks (ANN)</a:t>
          </a:r>
          <a:r>
            <a:rPr lang="en-IN" sz="1700" kern="1200"/>
            <a:t>, is a class of Machine Learning algorithms that recently received a lot of attention (again!) due to the availability of Big Data and fast computing facilities (most of Deep Learning algorithms are essentially different variations of ANN).</a:t>
          </a:r>
          <a:endParaRPr lang="en-US" sz="1700" kern="1200"/>
        </a:p>
      </dsp:txBody>
      <dsp:txXfrm>
        <a:off x="1199504" y="2049"/>
        <a:ext cx="10033645" cy="1038531"/>
      </dsp:txXfrm>
    </dsp:sp>
    <dsp:sp modelId="{35BED3F6-1212-49F3-A7D1-39F6BA77CD4C}">
      <dsp:nvSpPr>
        <dsp:cNvPr id="0" name=""/>
        <dsp:cNvSpPr/>
      </dsp:nvSpPr>
      <dsp:spPr>
        <a:xfrm>
          <a:off x="0" y="1300214"/>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A50C5-3FB3-479F-B47B-CD872A58DB86}">
      <dsp:nvSpPr>
        <dsp:cNvPr id="0" name=""/>
        <dsp:cNvSpPr/>
      </dsp:nvSpPr>
      <dsp:spPr>
        <a:xfrm>
          <a:off x="314155" y="1533883"/>
          <a:ext cx="571192" cy="571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C50DCC-54F5-4695-89AF-41100FC72E5D}">
      <dsp:nvSpPr>
        <dsp:cNvPr id="0" name=""/>
        <dsp:cNvSpPr/>
      </dsp:nvSpPr>
      <dsp:spPr>
        <a:xfrm>
          <a:off x="1199504" y="1300214"/>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The class of ANN covers several architectures including </a:t>
          </a:r>
          <a:r>
            <a:rPr lang="en-IN" sz="1700" b="1" kern="1200"/>
            <a:t>Convolutional Neural Networks</a:t>
          </a:r>
          <a:r>
            <a:rPr lang="en-IN" sz="1700" kern="1200"/>
            <a:t> (</a:t>
          </a:r>
          <a:r>
            <a:rPr lang="en-IN" sz="1700" u="sng" kern="1200">
              <a:hlinkClick xmlns:r="http://schemas.openxmlformats.org/officeDocument/2006/relationships" r:id="rId5"/>
            </a:rPr>
            <a:t>CNN</a:t>
          </a:r>
          <a:r>
            <a:rPr lang="en-IN" sz="1700" kern="1200"/>
            <a:t>), Recurrent Neural Networks (</a:t>
          </a:r>
          <a:r>
            <a:rPr lang="en-IN" sz="1700" u="sng" kern="1200">
              <a:hlinkClick xmlns:r="http://schemas.openxmlformats.org/officeDocument/2006/relationships" r:id="rId6"/>
            </a:rPr>
            <a:t>RNN</a:t>
          </a:r>
          <a:r>
            <a:rPr lang="en-IN" sz="1700" kern="1200"/>
            <a:t>) eg </a:t>
          </a:r>
          <a:r>
            <a:rPr lang="en-IN" sz="1700" u="sng" kern="1200">
              <a:hlinkClick xmlns:r="http://schemas.openxmlformats.org/officeDocument/2006/relationships" r:id="rId7"/>
            </a:rPr>
            <a:t>LSTM</a:t>
          </a:r>
          <a:r>
            <a:rPr lang="en-IN" sz="1700" kern="1200"/>
            <a:t> and </a:t>
          </a:r>
          <a:r>
            <a:rPr lang="en-IN" sz="1700" u="sng" kern="1200">
              <a:hlinkClick xmlns:r="http://schemas.openxmlformats.org/officeDocument/2006/relationships" r:id="rId8"/>
            </a:rPr>
            <a:t>GRU</a:t>
          </a:r>
          <a:r>
            <a:rPr lang="en-IN" sz="1700" kern="1200"/>
            <a:t>, </a:t>
          </a:r>
          <a:r>
            <a:rPr lang="en-IN" sz="1700" u="sng" kern="1200">
              <a:hlinkClick xmlns:r="http://schemas.openxmlformats.org/officeDocument/2006/relationships" r:id="rId9"/>
            </a:rPr>
            <a:t>Autoencoders</a:t>
          </a:r>
          <a:r>
            <a:rPr lang="en-IN" sz="1700" kern="1200"/>
            <a:t>, and </a:t>
          </a:r>
          <a:r>
            <a:rPr lang="en-IN" sz="1700" u="sng" kern="1200">
              <a:hlinkClick xmlns:r="http://schemas.openxmlformats.org/officeDocument/2006/relationships" r:id="rId10"/>
            </a:rPr>
            <a:t>Deep Belief Networks</a:t>
          </a:r>
          <a:r>
            <a:rPr lang="en-IN" sz="1700" kern="1200"/>
            <a:t>. Therefore, CNN is just one kind of ANN.</a:t>
          </a:r>
          <a:endParaRPr lang="en-US" sz="1700" kern="1200"/>
        </a:p>
      </dsp:txBody>
      <dsp:txXfrm>
        <a:off x="1199504" y="1300214"/>
        <a:ext cx="10033645" cy="1038531"/>
      </dsp:txXfrm>
    </dsp:sp>
    <dsp:sp modelId="{C57DE22A-E7A5-4057-A68C-501A08EE415A}">
      <dsp:nvSpPr>
        <dsp:cNvPr id="0" name=""/>
        <dsp:cNvSpPr/>
      </dsp:nvSpPr>
      <dsp:spPr>
        <a:xfrm>
          <a:off x="0" y="2598378"/>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1544D-2A87-4940-98A9-E11A60538C00}">
      <dsp:nvSpPr>
        <dsp:cNvPr id="0" name=""/>
        <dsp:cNvSpPr/>
      </dsp:nvSpPr>
      <dsp:spPr>
        <a:xfrm>
          <a:off x="314155" y="2832048"/>
          <a:ext cx="571192" cy="5711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1CB0C4-BF5C-443B-BAB0-134D8203E620}">
      <dsp:nvSpPr>
        <dsp:cNvPr id="0" name=""/>
        <dsp:cNvSpPr/>
      </dsp:nvSpPr>
      <dsp:spPr>
        <a:xfrm>
          <a:off x="1199504" y="2598378"/>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Generally speaking, an ANN is a collection of connected and tunable units (a.k.a. nodes, neurons, and artificial neurons) which can pass a signal (usually a real-valued number) from a unit to another. The number of (layers of) units, their types, and the way they are connected to each other is called the network architecture.</a:t>
          </a:r>
          <a:endParaRPr lang="en-US" sz="1700" kern="1200"/>
        </a:p>
      </dsp:txBody>
      <dsp:txXfrm>
        <a:off x="1199504" y="2598378"/>
        <a:ext cx="10033645" cy="1038531"/>
      </dsp:txXfrm>
    </dsp:sp>
    <dsp:sp modelId="{3C92BE33-2D8F-4AF1-992C-BDBC7361E0E1}">
      <dsp:nvSpPr>
        <dsp:cNvPr id="0" name=""/>
        <dsp:cNvSpPr/>
      </dsp:nvSpPr>
      <dsp:spPr>
        <a:xfrm>
          <a:off x="0" y="3896543"/>
          <a:ext cx="11233150" cy="103853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D33DF-366A-47ED-AA81-C457C6F8DE84}">
      <dsp:nvSpPr>
        <dsp:cNvPr id="0" name=""/>
        <dsp:cNvSpPr/>
      </dsp:nvSpPr>
      <dsp:spPr>
        <a:xfrm>
          <a:off x="314155" y="4130213"/>
          <a:ext cx="571192" cy="5711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196BA2-A6AD-4C54-99F8-28717D159A9D}">
      <dsp:nvSpPr>
        <dsp:cNvPr id="0" name=""/>
        <dsp:cNvSpPr/>
      </dsp:nvSpPr>
      <dsp:spPr>
        <a:xfrm>
          <a:off x="1199504" y="3896543"/>
          <a:ext cx="10033645" cy="1038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911" tIns="109911" rIns="109911" bIns="109911" numCol="1" spcCol="1270" anchor="ctr" anchorCtr="0">
          <a:noAutofit/>
        </a:bodyPr>
        <a:lstStyle/>
        <a:p>
          <a:pPr marL="0" lvl="0" indent="0" algn="l" defTabSz="755650">
            <a:lnSpc>
              <a:spcPct val="90000"/>
            </a:lnSpc>
            <a:spcBef>
              <a:spcPct val="0"/>
            </a:spcBef>
            <a:spcAft>
              <a:spcPct val="35000"/>
            </a:spcAft>
            <a:buNone/>
          </a:pPr>
          <a:r>
            <a:rPr lang="en-IN" sz="1700" kern="1200"/>
            <a:t>A CNN, in specific, has one or more layers of </a:t>
          </a:r>
          <a:r>
            <a:rPr lang="en-IN" sz="1700" b="1" i="1" kern="1200"/>
            <a:t>convolution</a:t>
          </a:r>
          <a:r>
            <a:rPr lang="en-IN" sz="1700" kern="1200"/>
            <a:t> units. A convolution unit receives its input from multiple units from the previous layer which together create a proximity. Therefore, the input units (that form a small neighborhood) share their weights.</a:t>
          </a:r>
          <a:endParaRPr lang="en-US" sz="1700" kern="1200"/>
        </a:p>
      </dsp:txBody>
      <dsp:txXfrm>
        <a:off x="1199504" y="3896543"/>
        <a:ext cx="10033645" cy="1038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2CE96-7B9E-424A-A836-192424FC9090}">
      <dsp:nvSpPr>
        <dsp:cNvPr id="0" name=""/>
        <dsp:cNvSpPr/>
      </dsp:nvSpPr>
      <dsp:spPr>
        <a:xfrm>
          <a:off x="0" y="602"/>
          <a:ext cx="11233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1EA79-18E1-4C84-9D12-4FA4A8C46D28}">
      <dsp:nvSpPr>
        <dsp:cNvPr id="0" name=""/>
        <dsp:cNvSpPr/>
      </dsp:nvSpPr>
      <dsp:spPr>
        <a:xfrm>
          <a:off x="0" y="602"/>
          <a:ext cx="11233150" cy="987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The convolutional layer </a:t>
          </a:r>
          <a:r>
            <a:rPr lang="en-IN" sz="1600" kern="1200"/>
            <a:t>is the key component of convolutional neural networks, and is always at least their first layer.</a:t>
          </a:r>
          <a:endParaRPr lang="en-US" sz="1600" kern="1200"/>
        </a:p>
      </dsp:txBody>
      <dsp:txXfrm>
        <a:off x="0" y="602"/>
        <a:ext cx="11233150" cy="987183"/>
      </dsp:txXfrm>
    </dsp:sp>
    <dsp:sp modelId="{B0EB22A1-B7AD-4432-94FC-08E1B0E39099}">
      <dsp:nvSpPr>
        <dsp:cNvPr id="0" name=""/>
        <dsp:cNvSpPr/>
      </dsp:nvSpPr>
      <dsp:spPr>
        <a:xfrm>
          <a:off x="0" y="987786"/>
          <a:ext cx="11233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AEED0-CBF5-42E2-809A-5FB722CD9B42}">
      <dsp:nvSpPr>
        <dsp:cNvPr id="0" name=""/>
        <dsp:cNvSpPr/>
      </dsp:nvSpPr>
      <dsp:spPr>
        <a:xfrm>
          <a:off x="0" y="987786"/>
          <a:ext cx="11233150" cy="987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Its purpose is to detect the presence of a set of features in the images received as input. This is done by convolution filtering: the principle is to “drag” a window representing the feature on the image, and to calculate the convolution product between the feature and each portion of the scanned image. </a:t>
          </a:r>
          <a:r>
            <a:rPr lang="en-IN" sz="1600" b="1" kern="1200"/>
            <a:t>A feature is then seen as a filter</a:t>
          </a:r>
          <a:r>
            <a:rPr lang="en-IN" sz="1600" kern="1200"/>
            <a:t>: the two terms are equivalent in this context.</a:t>
          </a:r>
          <a:endParaRPr lang="en-US" sz="1600" kern="1200"/>
        </a:p>
      </dsp:txBody>
      <dsp:txXfrm>
        <a:off x="0" y="987786"/>
        <a:ext cx="11233150" cy="987183"/>
      </dsp:txXfrm>
    </dsp:sp>
    <dsp:sp modelId="{83A674BC-DC6F-45D3-9B9E-AE03B5509A58}">
      <dsp:nvSpPr>
        <dsp:cNvPr id="0" name=""/>
        <dsp:cNvSpPr/>
      </dsp:nvSpPr>
      <dsp:spPr>
        <a:xfrm>
          <a:off x="0" y="1974970"/>
          <a:ext cx="11233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4FB08-6E08-44F8-B2AF-33338BD7806E}">
      <dsp:nvSpPr>
        <dsp:cNvPr id="0" name=""/>
        <dsp:cNvSpPr/>
      </dsp:nvSpPr>
      <dsp:spPr>
        <a:xfrm>
          <a:off x="0" y="1974970"/>
          <a:ext cx="11233150" cy="987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convolutional layer thus receives several images as input, and calculates the convolution of each of them with each filter. The filters correspond exactly to the features we want to find in the images.</a:t>
          </a:r>
          <a:endParaRPr lang="en-US" sz="1600" kern="1200"/>
        </a:p>
      </dsp:txBody>
      <dsp:txXfrm>
        <a:off x="0" y="1974970"/>
        <a:ext cx="11233150" cy="987183"/>
      </dsp:txXfrm>
    </dsp:sp>
    <dsp:sp modelId="{EFE24519-DCA4-4457-BE59-FC7003BA9F33}">
      <dsp:nvSpPr>
        <dsp:cNvPr id="0" name=""/>
        <dsp:cNvSpPr/>
      </dsp:nvSpPr>
      <dsp:spPr>
        <a:xfrm>
          <a:off x="0" y="2962154"/>
          <a:ext cx="11233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DA321E-9AA4-4FC6-8FD8-B5D5B621D95E}">
      <dsp:nvSpPr>
        <dsp:cNvPr id="0" name=""/>
        <dsp:cNvSpPr/>
      </dsp:nvSpPr>
      <dsp:spPr>
        <a:xfrm>
          <a:off x="0" y="2962154"/>
          <a:ext cx="11233150" cy="987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We get for each pair (image, filter) a </a:t>
          </a:r>
          <a:r>
            <a:rPr lang="en-IN" sz="1600" b="1" kern="1200"/>
            <a:t>feature map</a:t>
          </a:r>
          <a:r>
            <a:rPr lang="en-IN" sz="1600" kern="1200"/>
            <a:t>, which tells us where the features are in the image: the higher the value, the more the corresponding place in the image resembles the feature.</a:t>
          </a:r>
          <a:endParaRPr lang="en-US" sz="1600" kern="1200"/>
        </a:p>
      </dsp:txBody>
      <dsp:txXfrm>
        <a:off x="0" y="2962154"/>
        <a:ext cx="11233150" cy="987183"/>
      </dsp:txXfrm>
    </dsp:sp>
    <dsp:sp modelId="{4F0F13C7-F6C2-4DDA-B3AF-62D47129D8A6}">
      <dsp:nvSpPr>
        <dsp:cNvPr id="0" name=""/>
        <dsp:cNvSpPr/>
      </dsp:nvSpPr>
      <dsp:spPr>
        <a:xfrm>
          <a:off x="0" y="3949338"/>
          <a:ext cx="11233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BEF72-42B6-4B75-92A6-56F01EABD630}">
      <dsp:nvSpPr>
        <dsp:cNvPr id="0" name=""/>
        <dsp:cNvSpPr/>
      </dsp:nvSpPr>
      <dsp:spPr>
        <a:xfrm>
          <a:off x="0" y="3949338"/>
          <a:ext cx="11233150" cy="987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Unlike traditional methods, features are not pre-defined according to a particular formalism (for example SIFT), but learned by the network during the training phase! Filter kernels refer to the convolution layer weights. </a:t>
          </a:r>
          <a:r>
            <a:rPr lang="en-IN" sz="1600" b="1" kern="1200"/>
            <a:t>They are initialized and then updated by backpropagation using gradient descent</a:t>
          </a:r>
          <a:r>
            <a:rPr lang="en-IN" sz="1600" kern="1200"/>
            <a:t>.</a:t>
          </a:r>
          <a:endParaRPr lang="en-US" sz="1600" kern="1200"/>
        </a:p>
      </dsp:txBody>
      <dsp:txXfrm>
        <a:off x="0" y="3949338"/>
        <a:ext cx="11233150" cy="9871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22A35-CBAA-4A85-BDA4-AEBFAFE3CDED}">
      <dsp:nvSpPr>
        <dsp:cNvPr id="0" name=""/>
        <dsp:cNvSpPr/>
      </dsp:nvSpPr>
      <dsp:spPr>
        <a:xfrm>
          <a:off x="0" y="594"/>
          <a:ext cx="5849938" cy="139167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E38EF-78F5-4560-9A8A-7202B5BD6E70}">
      <dsp:nvSpPr>
        <dsp:cNvPr id="0" name=""/>
        <dsp:cNvSpPr/>
      </dsp:nvSpPr>
      <dsp:spPr>
        <a:xfrm>
          <a:off x="420980" y="313720"/>
          <a:ext cx="765419" cy="765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E22FA4-357A-40C0-BBAC-40E52C782B04}">
      <dsp:nvSpPr>
        <dsp:cNvPr id="0" name=""/>
        <dsp:cNvSpPr/>
      </dsp:nvSpPr>
      <dsp:spPr>
        <a:xfrm>
          <a:off x="1607380" y="594"/>
          <a:ext cx="4242557" cy="139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800100">
            <a:lnSpc>
              <a:spcPct val="90000"/>
            </a:lnSpc>
            <a:spcBef>
              <a:spcPct val="0"/>
            </a:spcBef>
            <a:spcAft>
              <a:spcPct val="35000"/>
            </a:spcAft>
            <a:buNone/>
          </a:pPr>
          <a:r>
            <a:rPr lang="en-IN" sz="1800" kern="1200"/>
            <a:t>This type of layer is often placed between two layers of convolution: it receives several feature maps and applies the pooling operation to each of them.</a:t>
          </a:r>
          <a:endParaRPr lang="en-US" sz="1800" kern="1200"/>
        </a:p>
      </dsp:txBody>
      <dsp:txXfrm>
        <a:off x="1607380" y="594"/>
        <a:ext cx="4242557" cy="1391671"/>
      </dsp:txXfrm>
    </dsp:sp>
    <dsp:sp modelId="{CE9C037C-63A4-46F0-84B3-9F4B12C7D79D}">
      <dsp:nvSpPr>
        <dsp:cNvPr id="0" name=""/>
        <dsp:cNvSpPr/>
      </dsp:nvSpPr>
      <dsp:spPr>
        <a:xfrm>
          <a:off x="0" y="1740183"/>
          <a:ext cx="5849938" cy="139167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98EA2-3F85-45DB-9E01-D0DE3528551B}">
      <dsp:nvSpPr>
        <dsp:cNvPr id="0" name=""/>
        <dsp:cNvSpPr/>
      </dsp:nvSpPr>
      <dsp:spPr>
        <a:xfrm>
          <a:off x="420980" y="2053309"/>
          <a:ext cx="765419" cy="765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C1CCE7-DEFB-4B35-8BD2-9FFE9D978DF9}">
      <dsp:nvSpPr>
        <dsp:cNvPr id="0" name=""/>
        <dsp:cNvSpPr/>
      </dsp:nvSpPr>
      <dsp:spPr>
        <a:xfrm>
          <a:off x="1607380" y="1740183"/>
          <a:ext cx="4242557" cy="139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800100">
            <a:lnSpc>
              <a:spcPct val="90000"/>
            </a:lnSpc>
            <a:spcBef>
              <a:spcPct val="0"/>
            </a:spcBef>
            <a:spcAft>
              <a:spcPct val="35000"/>
            </a:spcAft>
            <a:buNone/>
          </a:pPr>
          <a:r>
            <a:rPr lang="en-IN" sz="1800" kern="1200"/>
            <a:t>The pooling operation consists in </a:t>
          </a:r>
          <a:r>
            <a:rPr lang="en-IN" sz="1800" b="1" kern="1200"/>
            <a:t>reducing the size</a:t>
          </a:r>
          <a:r>
            <a:rPr lang="en-IN" sz="1800" kern="1200"/>
            <a:t> of the images while </a:t>
          </a:r>
          <a:r>
            <a:rPr lang="en-IN" sz="1800" b="1" kern="1200"/>
            <a:t>preserving their important characteristics</a:t>
          </a:r>
          <a:r>
            <a:rPr lang="en-IN" sz="1800" kern="1200"/>
            <a:t>.</a:t>
          </a:r>
          <a:endParaRPr lang="en-US" sz="1800" kern="1200"/>
        </a:p>
      </dsp:txBody>
      <dsp:txXfrm>
        <a:off x="1607380" y="1740183"/>
        <a:ext cx="4242557" cy="1391671"/>
      </dsp:txXfrm>
    </dsp:sp>
    <dsp:sp modelId="{AF3751EE-EB26-43A6-AF1F-E1C835627BB5}">
      <dsp:nvSpPr>
        <dsp:cNvPr id="0" name=""/>
        <dsp:cNvSpPr/>
      </dsp:nvSpPr>
      <dsp:spPr>
        <a:xfrm>
          <a:off x="0" y="3479772"/>
          <a:ext cx="5849938" cy="1391671"/>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E1BC8-F1BF-4EB0-A6D4-4230EE12F797}">
      <dsp:nvSpPr>
        <dsp:cNvPr id="0" name=""/>
        <dsp:cNvSpPr/>
      </dsp:nvSpPr>
      <dsp:spPr>
        <a:xfrm>
          <a:off x="420980" y="3792898"/>
          <a:ext cx="765419" cy="765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4C4DF9-7F7F-4DAE-B2D6-1736647E8471}">
      <dsp:nvSpPr>
        <dsp:cNvPr id="0" name=""/>
        <dsp:cNvSpPr/>
      </dsp:nvSpPr>
      <dsp:spPr>
        <a:xfrm>
          <a:off x="1607380" y="3479772"/>
          <a:ext cx="4242557" cy="139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800100">
            <a:lnSpc>
              <a:spcPct val="90000"/>
            </a:lnSpc>
            <a:spcBef>
              <a:spcPct val="0"/>
            </a:spcBef>
            <a:spcAft>
              <a:spcPct val="35000"/>
            </a:spcAft>
            <a:buNone/>
          </a:pPr>
          <a:r>
            <a:rPr lang="en-IN" sz="1800" kern="1200"/>
            <a:t>The pooling layer </a:t>
          </a:r>
          <a:r>
            <a:rPr lang="en-IN" sz="1800" b="1" kern="1200"/>
            <a:t>reduces the number of parameters and calculations in the network</a:t>
          </a:r>
          <a:r>
            <a:rPr lang="en-IN" sz="1800" kern="1200"/>
            <a:t>. This improves the efficiency of the network and avoids over-learning.</a:t>
          </a:r>
          <a:endParaRPr lang="en-US" sz="1800" kern="1200"/>
        </a:p>
      </dsp:txBody>
      <dsp:txXfrm>
        <a:off x="1607380" y="3479772"/>
        <a:ext cx="4242557" cy="13916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6987C-67C4-4E9A-BAEA-ACF6A74E8606}">
      <dsp:nvSpPr>
        <dsp:cNvPr id="0" name=""/>
        <dsp:cNvSpPr/>
      </dsp:nvSpPr>
      <dsp:spPr>
        <a:xfrm>
          <a:off x="0" y="800387"/>
          <a:ext cx="5850571" cy="1477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1373E-CFE3-4261-9581-75B997126CC7}">
      <dsp:nvSpPr>
        <dsp:cNvPr id="0" name=""/>
        <dsp:cNvSpPr/>
      </dsp:nvSpPr>
      <dsp:spPr>
        <a:xfrm>
          <a:off x="446985" y="1132856"/>
          <a:ext cx="812701" cy="812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E00CB9-4636-4F9F-AAC5-C620BAA24929}">
      <dsp:nvSpPr>
        <dsp:cNvPr id="0" name=""/>
        <dsp:cNvSpPr/>
      </dsp:nvSpPr>
      <dsp:spPr>
        <a:xfrm>
          <a:off x="1706672" y="800387"/>
          <a:ext cx="4143898" cy="1477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83" tIns="156383" rIns="156383" bIns="156383" numCol="1" spcCol="1270" anchor="ctr" anchorCtr="0">
          <a:noAutofit/>
        </a:bodyPr>
        <a:lstStyle/>
        <a:p>
          <a:pPr marL="0" lvl="0" indent="0" algn="l" defTabSz="844550">
            <a:lnSpc>
              <a:spcPct val="100000"/>
            </a:lnSpc>
            <a:spcBef>
              <a:spcPct val="0"/>
            </a:spcBef>
            <a:spcAft>
              <a:spcPct val="35000"/>
            </a:spcAft>
            <a:buNone/>
          </a:pPr>
          <a:r>
            <a:rPr lang="en-IN" sz="1900" kern="1200" dirty="0"/>
            <a:t>ReLU (Rectified Linear Units) refers to the real non-linear function defined by </a:t>
          </a:r>
          <a:r>
            <a:rPr lang="en-IN" sz="1900" i="1" kern="1200" dirty="0"/>
            <a:t>ReLU(x)=max(0,x)</a:t>
          </a:r>
          <a:r>
            <a:rPr lang="en-IN" sz="1900" kern="1200" dirty="0"/>
            <a:t>. </a:t>
          </a:r>
          <a:endParaRPr lang="en-US" sz="1900" kern="1200" dirty="0"/>
        </a:p>
      </dsp:txBody>
      <dsp:txXfrm>
        <a:off x="1706672" y="800387"/>
        <a:ext cx="4143898" cy="1477638"/>
      </dsp:txXfrm>
    </dsp:sp>
    <dsp:sp modelId="{DB9F047D-0ACE-4D95-99AE-5E10FCF196D1}">
      <dsp:nvSpPr>
        <dsp:cNvPr id="0" name=""/>
        <dsp:cNvSpPr/>
      </dsp:nvSpPr>
      <dsp:spPr>
        <a:xfrm>
          <a:off x="0" y="2647435"/>
          <a:ext cx="5850571" cy="14776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D076C-EFC1-4739-AC0C-33F789FC0D3A}">
      <dsp:nvSpPr>
        <dsp:cNvPr id="0" name=""/>
        <dsp:cNvSpPr/>
      </dsp:nvSpPr>
      <dsp:spPr>
        <a:xfrm>
          <a:off x="446985" y="2979903"/>
          <a:ext cx="812701" cy="812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43A43A-664E-4FE7-B3F9-05A734669E5C}">
      <dsp:nvSpPr>
        <dsp:cNvPr id="0" name=""/>
        <dsp:cNvSpPr/>
      </dsp:nvSpPr>
      <dsp:spPr>
        <a:xfrm>
          <a:off x="1706672" y="2647435"/>
          <a:ext cx="4143898" cy="14776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83" tIns="156383" rIns="156383" bIns="156383" numCol="1" spcCol="1270" anchor="ctr" anchorCtr="0">
          <a:noAutofit/>
        </a:bodyPr>
        <a:lstStyle/>
        <a:p>
          <a:pPr marL="0" lvl="0" indent="0" algn="l" defTabSz="844550">
            <a:lnSpc>
              <a:spcPct val="100000"/>
            </a:lnSpc>
            <a:spcBef>
              <a:spcPct val="0"/>
            </a:spcBef>
            <a:spcAft>
              <a:spcPct val="35000"/>
            </a:spcAft>
            <a:buNone/>
          </a:pPr>
          <a:r>
            <a:rPr lang="en-IN" sz="1900" kern="1200" dirty="0"/>
            <a:t>The ReLU correction layer replaces all negative values received as inputs by zeros. It acts as an </a:t>
          </a:r>
          <a:r>
            <a:rPr lang="en-IN" sz="1900" b="1" kern="1200" dirty="0"/>
            <a:t>activation function</a:t>
          </a:r>
          <a:r>
            <a:rPr lang="en-IN" sz="1900" kern="1200" dirty="0"/>
            <a:t>.</a:t>
          </a:r>
          <a:endParaRPr lang="en-US" sz="1900" kern="1200" dirty="0"/>
        </a:p>
      </dsp:txBody>
      <dsp:txXfrm>
        <a:off x="1706672" y="2647435"/>
        <a:ext cx="4143898" cy="14776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91928-8017-4950-9C88-C3231418B9D3}">
      <dsp:nvSpPr>
        <dsp:cNvPr id="0" name=""/>
        <dsp:cNvSpPr/>
      </dsp:nvSpPr>
      <dsp:spPr>
        <a:xfrm>
          <a:off x="0" y="0"/>
          <a:ext cx="5951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11B80-B088-4EAC-9089-BB529A6E3727}">
      <dsp:nvSpPr>
        <dsp:cNvPr id="0" name=""/>
        <dsp:cNvSpPr/>
      </dsp:nvSpPr>
      <dsp:spPr>
        <a:xfrm>
          <a:off x="0" y="0"/>
          <a:ext cx="5951855" cy="123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fully-connected layer is always the last layer of a neural network, convolutional or not — so it is not characteristic of a CNN.</a:t>
          </a:r>
          <a:endParaRPr lang="en-US" sz="1600" kern="1200"/>
        </a:p>
      </dsp:txBody>
      <dsp:txXfrm>
        <a:off x="0" y="0"/>
        <a:ext cx="5951855" cy="1234281"/>
      </dsp:txXfrm>
    </dsp:sp>
    <dsp:sp modelId="{05113BF9-CA00-42EA-A57A-7325B570083C}">
      <dsp:nvSpPr>
        <dsp:cNvPr id="0" name=""/>
        <dsp:cNvSpPr/>
      </dsp:nvSpPr>
      <dsp:spPr>
        <a:xfrm>
          <a:off x="0" y="1234281"/>
          <a:ext cx="5951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0705B-B8ED-47A2-A3B5-7E69CE0A5AB7}">
      <dsp:nvSpPr>
        <dsp:cNvPr id="0" name=""/>
        <dsp:cNvSpPr/>
      </dsp:nvSpPr>
      <dsp:spPr>
        <a:xfrm>
          <a:off x="0" y="1234281"/>
          <a:ext cx="5951855" cy="123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This type of layer receives an input vector and produces a new output vector. To do this, it applies a </a:t>
          </a:r>
          <a:r>
            <a:rPr lang="en-IN" sz="1600" b="1" kern="1200"/>
            <a:t>linear combination</a:t>
          </a:r>
          <a:r>
            <a:rPr lang="en-IN" sz="1600" kern="1200"/>
            <a:t> and </a:t>
          </a:r>
          <a:r>
            <a:rPr lang="en-IN" sz="1600" b="1" kern="1200"/>
            <a:t>then possibly an activation function</a:t>
          </a:r>
          <a:r>
            <a:rPr lang="en-IN" sz="1600" kern="1200"/>
            <a:t> to the input values received.</a:t>
          </a:r>
          <a:endParaRPr lang="en-US" sz="1600" kern="1200"/>
        </a:p>
      </dsp:txBody>
      <dsp:txXfrm>
        <a:off x="0" y="1234281"/>
        <a:ext cx="5951855" cy="1234281"/>
      </dsp:txXfrm>
    </dsp:sp>
    <dsp:sp modelId="{5B7F313D-8C5B-406E-8D67-952952593F55}">
      <dsp:nvSpPr>
        <dsp:cNvPr id="0" name=""/>
        <dsp:cNvSpPr/>
      </dsp:nvSpPr>
      <dsp:spPr>
        <a:xfrm>
          <a:off x="0" y="2468563"/>
          <a:ext cx="5951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CCBABD-81C0-42B9-933A-3B796DD1DC8B}">
      <dsp:nvSpPr>
        <dsp:cNvPr id="0" name=""/>
        <dsp:cNvSpPr/>
      </dsp:nvSpPr>
      <dsp:spPr>
        <a:xfrm>
          <a:off x="0" y="2468563"/>
          <a:ext cx="5951855" cy="123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last fully-connected layer classifies the image as an input to the network: it returns a vector of size N, where N is the number of classes in our image classification problem. Each element of the vector indicates the probability for the input image to belong to a class.</a:t>
          </a:r>
          <a:endParaRPr lang="en-US" sz="1600" kern="1200"/>
        </a:p>
      </dsp:txBody>
      <dsp:txXfrm>
        <a:off x="0" y="2468563"/>
        <a:ext cx="5951855" cy="1234281"/>
      </dsp:txXfrm>
    </dsp:sp>
    <dsp:sp modelId="{6B12B26A-C295-4EA7-AE9C-589C0F6D0FC2}">
      <dsp:nvSpPr>
        <dsp:cNvPr id="0" name=""/>
        <dsp:cNvSpPr/>
      </dsp:nvSpPr>
      <dsp:spPr>
        <a:xfrm>
          <a:off x="0" y="3702844"/>
          <a:ext cx="595185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D7D1C8-FDB2-42E3-8353-DA73DA5DA13D}">
      <dsp:nvSpPr>
        <dsp:cNvPr id="0" name=""/>
        <dsp:cNvSpPr/>
      </dsp:nvSpPr>
      <dsp:spPr>
        <a:xfrm>
          <a:off x="0" y="3702844"/>
          <a:ext cx="5951855" cy="1234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The convolutional neural network learns weight values in the same way as it learns the convolution layer filters: during the training phase, by </a:t>
          </a:r>
          <a:r>
            <a:rPr lang="en-IN" sz="1600" b="1" kern="1200"/>
            <a:t>backpropagation of the gradient</a:t>
          </a:r>
          <a:r>
            <a:rPr lang="en-IN" sz="1600" kern="1200"/>
            <a:t>.</a:t>
          </a:r>
          <a:endParaRPr lang="en-US" sz="1600" kern="1200"/>
        </a:p>
      </dsp:txBody>
      <dsp:txXfrm>
        <a:off x="0" y="3702844"/>
        <a:ext cx="5951855" cy="12342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502D2-5157-480D-808B-30812A3422A1}">
      <dsp:nvSpPr>
        <dsp:cNvPr id="0" name=""/>
        <dsp:cNvSpPr/>
      </dsp:nvSpPr>
      <dsp:spPr>
        <a:xfrm>
          <a:off x="556723" y="3029"/>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LeNet-5</a:t>
          </a:r>
          <a:endParaRPr lang="en-US" sz="2400" kern="1200"/>
        </a:p>
      </dsp:txBody>
      <dsp:txXfrm>
        <a:off x="556723" y="3029"/>
        <a:ext cx="1495675" cy="897405"/>
      </dsp:txXfrm>
    </dsp:sp>
    <dsp:sp modelId="{BE2BCAE1-C840-4E72-B64B-46703B4F4885}">
      <dsp:nvSpPr>
        <dsp:cNvPr id="0" name=""/>
        <dsp:cNvSpPr/>
      </dsp:nvSpPr>
      <dsp:spPr>
        <a:xfrm>
          <a:off x="2201967" y="3029"/>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AlexNet</a:t>
          </a:r>
          <a:endParaRPr lang="en-US" sz="2400" kern="1200" dirty="0"/>
        </a:p>
      </dsp:txBody>
      <dsp:txXfrm>
        <a:off x="2201967" y="3029"/>
        <a:ext cx="1495675" cy="897405"/>
      </dsp:txXfrm>
    </dsp:sp>
    <dsp:sp modelId="{FAEEFD0C-3D4A-4700-AEB6-BA28D9403F6F}">
      <dsp:nvSpPr>
        <dsp:cNvPr id="0" name=""/>
        <dsp:cNvSpPr/>
      </dsp:nvSpPr>
      <dsp:spPr>
        <a:xfrm>
          <a:off x="556723" y="1050003"/>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VGG-16</a:t>
          </a:r>
          <a:endParaRPr lang="en-US" sz="2400" kern="1200"/>
        </a:p>
      </dsp:txBody>
      <dsp:txXfrm>
        <a:off x="556723" y="1050003"/>
        <a:ext cx="1495675" cy="897405"/>
      </dsp:txXfrm>
    </dsp:sp>
    <dsp:sp modelId="{FDC15B41-B5FF-4A35-93CE-4EDF6B5AE880}">
      <dsp:nvSpPr>
        <dsp:cNvPr id="0" name=""/>
        <dsp:cNvSpPr/>
      </dsp:nvSpPr>
      <dsp:spPr>
        <a:xfrm>
          <a:off x="2201967" y="1050003"/>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Inception-v1</a:t>
          </a:r>
          <a:endParaRPr lang="en-US" sz="2400" kern="1200"/>
        </a:p>
      </dsp:txBody>
      <dsp:txXfrm>
        <a:off x="2201967" y="1050003"/>
        <a:ext cx="1495675" cy="897405"/>
      </dsp:txXfrm>
    </dsp:sp>
    <dsp:sp modelId="{DD673513-865E-438C-9304-9E8916729184}">
      <dsp:nvSpPr>
        <dsp:cNvPr id="0" name=""/>
        <dsp:cNvSpPr/>
      </dsp:nvSpPr>
      <dsp:spPr>
        <a:xfrm>
          <a:off x="556723" y="2096976"/>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Inception-v3</a:t>
          </a:r>
          <a:endParaRPr lang="en-US" sz="2400" kern="1200"/>
        </a:p>
      </dsp:txBody>
      <dsp:txXfrm>
        <a:off x="556723" y="2096976"/>
        <a:ext cx="1495675" cy="897405"/>
      </dsp:txXfrm>
    </dsp:sp>
    <dsp:sp modelId="{9DBF4E19-1ADA-4A5A-A8C7-D5BF986C77DA}">
      <dsp:nvSpPr>
        <dsp:cNvPr id="0" name=""/>
        <dsp:cNvSpPr/>
      </dsp:nvSpPr>
      <dsp:spPr>
        <a:xfrm>
          <a:off x="2201967" y="2096976"/>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ResNet-50</a:t>
          </a:r>
          <a:endParaRPr lang="en-US" sz="2400" kern="1200"/>
        </a:p>
      </dsp:txBody>
      <dsp:txXfrm>
        <a:off x="2201967" y="2096976"/>
        <a:ext cx="1495675" cy="897405"/>
      </dsp:txXfrm>
    </dsp:sp>
    <dsp:sp modelId="{97624BED-4C25-478D-953E-63A94DC6B86D}">
      <dsp:nvSpPr>
        <dsp:cNvPr id="0" name=""/>
        <dsp:cNvSpPr/>
      </dsp:nvSpPr>
      <dsp:spPr>
        <a:xfrm>
          <a:off x="556723" y="3143949"/>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Xception</a:t>
          </a:r>
          <a:endParaRPr lang="en-US" sz="2400" kern="1200"/>
        </a:p>
      </dsp:txBody>
      <dsp:txXfrm>
        <a:off x="556723" y="3143949"/>
        <a:ext cx="1495675" cy="897405"/>
      </dsp:txXfrm>
    </dsp:sp>
    <dsp:sp modelId="{7C6333BE-C9AC-460D-97C2-30C8B3B3F151}">
      <dsp:nvSpPr>
        <dsp:cNvPr id="0" name=""/>
        <dsp:cNvSpPr/>
      </dsp:nvSpPr>
      <dsp:spPr>
        <a:xfrm>
          <a:off x="2201967" y="3143949"/>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Inception-v4</a:t>
          </a:r>
          <a:endParaRPr lang="en-US" sz="2400" kern="1200"/>
        </a:p>
      </dsp:txBody>
      <dsp:txXfrm>
        <a:off x="2201967" y="3143949"/>
        <a:ext cx="1495675" cy="897405"/>
      </dsp:txXfrm>
    </dsp:sp>
    <dsp:sp modelId="{DA4766DF-3215-42AC-BC76-1045A0861854}">
      <dsp:nvSpPr>
        <dsp:cNvPr id="0" name=""/>
        <dsp:cNvSpPr/>
      </dsp:nvSpPr>
      <dsp:spPr>
        <a:xfrm>
          <a:off x="556723" y="4190922"/>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Inception-ResNets</a:t>
          </a:r>
          <a:endParaRPr lang="en-US" sz="2400" kern="1200"/>
        </a:p>
      </dsp:txBody>
      <dsp:txXfrm>
        <a:off x="556723" y="4190922"/>
        <a:ext cx="1495675" cy="897405"/>
      </dsp:txXfrm>
    </dsp:sp>
    <dsp:sp modelId="{3308458C-9122-4748-A8B3-9D454F4DF90B}">
      <dsp:nvSpPr>
        <dsp:cNvPr id="0" name=""/>
        <dsp:cNvSpPr/>
      </dsp:nvSpPr>
      <dsp:spPr>
        <a:xfrm>
          <a:off x="2201967" y="4190922"/>
          <a:ext cx="1495675" cy="8974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a:t>ResNeXt-50</a:t>
          </a:r>
          <a:endParaRPr lang="en-US" sz="2400" kern="1200"/>
        </a:p>
      </dsp:txBody>
      <dsp:txXfrm>
        <a:off x="2201967" y="4190922"/>
        <a:ext cx="1495675" cy="8974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6A000-5711-4ACD-B7B4-B2C4C26F788D}">
      <dsp:nvSpPr>
        <dsp:cNvPr id="0" name=""/>
        <dsp:cNvSpPr/>
      </dsp:nvSpPr>
      <dsp:spPr>
        <a:xfrm>
          <a:off x="0" y="1482"/>
          <a:ext cx="11128643" cy="67514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B593C-8561-41D0-8E2B-3666E9D51034}">
      <dsp:nvSpPr>
        <dsp:cNvPr id="0" name=""/>
        <dsp:cNvSpPr/>
      </dsp:nvSpPr>
      <dsp:spPr>
        <a:xfrm>
          <a:off x="204231" y="153389"/>
          <a:ext cx="371692" cy="3713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9E8B05-BB08-406A-BA55-2E305640A703}">
      <dsp:nvSpPr>
        <dsp:cNvPr id="0" name=""/>
        <dsp:cNvSpPr/>
      </dsp:nvSpPr>
      <dsp:spPr>
        <a:xfrm>
          <a:off x="734415" y="46396"/>
          <a:ext cx="10255331" cy="6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523" tIns="71523" rIns="71523" bIns="71523" numCol="1" spcCol="1270" anchor="ctr" anchorCtr="0">
          <a:noAutofit/>
        </a:bodyPr>
        <a:lstStyle/>
        <a:p>
          <a:pPr marL="0" lvl="0" indent="0" algn="l" defTabSz="622300">
            <a:lnSpc>
              <a:spcPct val="90000"/>
            </a:lnSpc>
            <a:spcBef>
              <a:spcPct val="0"/>
            </a:spcBef>
            <a:spcAft>
              <a:spcPct val="35000"/>
            </a:spcAft>
            <a:buNone/>
          </a:pPr>
          <a:r>
            <a:rPr lang="en-IN" sz="1400" kern="1200" dirty="0"/>
            <a:t>The folks from Microsoft Research built ResNet — using skip connections (a.k.a. shortcut connections, residuals), while building deeper models.</a:t>
          </a:r>
          <a:endParaRPr lang="en-US" sz="1400" kern="1200" dirty="0"/>
        </a:p>
      </dsp:txBody>
      <dsp:txXfrm>
        <a:off x="734415" y="46396"/>
        <a:ext cx="10255331" cy="675804"/>
      </dsp:txXfrm>
    </dsp:sp>
    <dsp:sp modelId="{94BF3561-23BF-411A-A759-CDA3E59CBE00}">
      <dsp:nvSpPr>
        <dsp:cNvPr id="0" name=""/>
        <dsp:cNvSpPr/>
      </dsp:nvSpPr>
      <dsp:spPr>
        <a:xfrm>
          <a:off x="0" y="815912"/>
          <a:ext cx="11128643" cy="67514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A9ED3-C46B-4D40-A6A7-CAA70659F4DC}">
      <dsp:nvSpPr>
        <dsp:cNvPr id="0" name=""/>
        <dsp:cNvSpPr/>
      </dsp:nvSpPr>
      <dsp:spPr>
        <a:xfrm>
          <a:off x="204231" y="967820"/>
          <a:ext cx="371692" cy="3713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1A28FA-18E4-4FF7-BE5E-E0BFDCF0E94B}">
      <dsp:nvSpPr>
        <dsp:cNvPr id="0" name=""/>
        <dsp:cNvSpPr/>
      </dsp:nvSpPr>
      <dsp:spPr>
        <a:xfrm>
          <a:off x="780154" y="815912"/>
          <a:ext cx="10255331" cy="6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523" tIns="71523" rIns="71523" bIns="71523" numCol="1" spcCol="1270" anchor="ctr" anchorCtr="0">
          <a:noAutofit/>
        </a:bodyPr>
        <a:lstStyle/>
        <a:p>
          <a:pPr marL="0" lvl="0" indent="0" algn="l" defTabSz="622300">
            <a:lnSpc>
              <a:spcPct val="90000"/>
            </a:lnSpc>
            <a:spcBef>
              <a:spcPct val="0"/>
            </a:spcBef>
            <a:spcAft>
              <a:spcPct val="35000"/>
            </a:spcAft>
            <a:buNone/>
          </a:pPr>
          <a:r>
            <a:rPr lang="en-IN" sz="1400" kern="1200" dirty="0"/>
            <a:t>ResNet is one of the early adopters of batch normalisation.</a:t>
          </a:r>
        </a:p>
        <a:p>
          <a:pPr marL="0" lvl="0" indent="0" algn="l" defTabSz="622300">
            <a:lnSpc>
              <a:spcPct val="90000"/>
            </a:lnSpc>
            <a:spcBef>
              <a:spcPct val="0"/>
            </a:spcBef>
            <a:spcAft>
              <a:spcPct val="35000"/>
            </a:spcAft>
            <a:buNone/>
          </a:pPr>
          <a:r>
            <a:rPr lang="en-IN" sz="1400" b="0" i="0" kern="1200" dirty="0"/>
            <a:t>Batch normalization is a technique for improving the speed, performance, and stability of artificial neural networks. It is used to normalize the input layer by adjusting and scaling the activations. </a:t>
          </a:r>
          <a:endParaRPr lang="en-US" sz="1400" kern="1200" dirty="0"/>
        </a:p>
      </dsp:txBody>
      <dsp:txXfrm>
        <a:off x="780154" y="815912"/>
        <a:ext cx="10255331" cy="675804"/>
      </dsp:txXfrm>
    </dsp:sp>
    <dsp:sp modelId="{B7694094-7D8D-49C2-B7D9-3683F0C88FF2}">
      <dsp:nvSpPr>
        <dsp:cNvPr id="0" name=""/>
        <dsp:cNvSpPr/>
      </dsp:nvSpPr>
      <dsp:spPr>
        <a:xfrm>
          <a:off x="0" y="1630343"/>
          <a:ext cx="11128643" cy="67514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8ABE6-E131-4AFF-881A-01AB3FA3266B}">
      <dsp:nvSpPr>
        <dsp:cNvPr id="0" name=""/>
        <dsp:cNvSpPr/>
      </dsp:nvSpPr>
      <dsp:spPr>
        <a:xfrm>
          <a:off x="204231" y="1782251"/>
          <a:ext cx="371692" cy="3713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E4C7C-6339-4706-B32B-38A386E359C3}">
      <dsp:nvSpPr>
        <dsp:cNvPr id="0" name=""/>
        <dsp:cNvSpPr/>
      </dsp:nvSpPr>
      <dsp:spPr>
        <a:xfrm>
          <a:off x="780154" y="1630343"/>
          <a:ext cx="10255331" cy="6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523" tIns="71523" rIns="71523" bIns="71523" numCol="1" spcCol="1270" anchor="ctr" anchorCtr="0">
          <a:noAutofit/>
        </a:bodyPr>
        <a:lstStyle/>
        <a:p>
          <a:pPr marL="0" lvl="0" indent="0" algn="l" defTabSz="622300">
            <a:lnSpc>
              <a:spcPct val="90000"/>
            </a:lnSpc>
            <a:spcBef>
              <a:spcPct val="0"/>
            </a:spcBef>
            <a:spcAft>
              <a:spcPct val="35000"/>
            </a:spcAft>
            <a:buNone/>
          </a:pPr>
          <a:r>
            <a:rPr lang="en-IN" sz="1400" kern="1200"/>
            <a:t>The basic building block for ResNets are the conv and identity blocks.</a:t>
          </a:r>
          <a:endParaRPr lang="en-US" sz="1400" kern="1200"/>
        </a:p>
      </dsp:txBody>
      <dsp:txXfrm>
        <a:off x="780154" y="1630343"/>
        <a:ext cx="10255331" cy="6758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11.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10" name="Graphic 9">
            <a:extLst>
              <a:ext uri="{FF2B5EF4-FFF2-40B4-BE49-F238E27FC236}">
                <a16:creationId xmlns:a16="http://schemas.microsoft.com/office/drawing/2014/main" id="{1C5239B3-2E26-4193-B735-D85931F3DE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895" y="703648"/>
            <a:ext cx="5774755" cy="678244"/>
          </a:xfrm>
          <a:prstGeom prst="rect">
            <a:avLst/>
          </a:prstGeom>
        </p:spPr>
      </p:pic>
    </p:spTree>
    <p:extLst>
      <p:ext uri="{BB962C8B-B14F-4D97-AF65-F5344CB8AC3E}">
        <p14:creationId xmlns:p14="http://schemas.microsoft.com/office/powerpoint/2010/main" val="7027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94D3349B-7EE6-4BFD-A161-2FC761FC7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8" y="0"/>
            <a:ext cx="12192000" cy="6840501"/>
          </a:xfrm>
          <a:prstGeom prst="rect">
            <a:avLst/>
          </a:prstGeom>
        </p:spPr>
      </p:pic>
      <p:pic>
        <p:nvPicPr>
          <p:cNvPr id="23" name="Graphic 22">
            <a:extLst>
              <a:ext uri="{FF2B5EF4-FFF2-40B4-BE49-F238E27FC236}">
                <a16:creationId xmlns:a16="http://schemas.microsoft.com/office/drawing/2014/main" id="{DADE5E85-AE6B-40CA-87DB-AF346B308D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4" name="Title 1">
            <a:extLst>
              <a:ext uri="{FF2B5EF4-FFF2-40B4-BE49-F238E27FC236}">
                <a16:creationId xmlns:a16="http://schemas.microsoft.com/office/drawing/2014/main" id="{82021562-B45D-44DF-BD8C-B00243DE4DCE}"/>
              </a:ext>
            </a:extLst>
          </p:cNvPr>
          <p:cNvSpPr>
            <a:spLocks noGrp="1"/>
          </p:cNvSpPr>
          <p:nvPr>
            <p:ph type="ctrTitle" hasCustomPrompt="1"/>
          </p:nvPr>
        </p:nvSpPr>
        <p:spPr>
          <a:xfrm>
            <a:off x="5033473" y="1238870"/>
            <a:ext cx="6633920" cy="2240281"/>
          </a:xfrm>
          <a:prstGeom prst="rect">
            <a:avLst/>
          </a:prstGeom>
        </p:spPr>
        <p:txBody>
          <a:bodyPr anchor="b">
            <a:normAutofit/>
          </a:bodyPr>
          <a:lstStyle>
            <a:lvl1pPr algn="r">
              <a:defRPr sz="7200" b="1">
                <a:solidFill>
                  <a:schemeClr val="bg1"/>
                </a:solidFill>
                <a:latin typeface="Montserrat" panose="00000500000000000000" pitchFamily="50" charset="0"/>
              </a:defRPr>
            </a:lvl1pPr>
          </a:lstStyle>
          <a:p>
            <a:r>
              <a:rPr lang="en-US" dirty="0"/>
              <a:t>Thank you</a:t>
            </a:r>
          </a:p>
        </p:txBody>
      </p:sp>
      <p:pic>
        <p:nvPicPr>
          <p:cNvPr id="25" name="Graphic 24">
            <a:extLst>
              <a:ext uri="{FF2B5EF4-FFF2-40B4-BE49-F238E27FC236}">
                <a16:creationId xmlns:a16="http://schemas.microsoft.com/office/drawing/2014/main" id="{D7E0BE81-25B6-4358-B363-07389A661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9248" y="6089071"/>
            <a:ext cx="5093883" cy="598276"/>
          </a:xfrm>
          <a:prstGeom prst="rect">
            <a:avLst/>
          </a:prstGeom>
        </p:spPr>
      </p:pic>
      <p:pic>
        <p:nvPicPr>
          <p:cNvPr id="26" name="Graphic 25">
            <a:extLst>
              <a:ext uri="{FF2B5EF4-FFF2-40B4-BE49-F238E27FC236}">
                <a16:creationId xmlns:a16="http://schemas.microsoft.com/office/drawing/2014/main" id="{967D55A0-8531-4476-BA49-B6267C78FD05}"/>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28953" t="6063"/>
          <a:stretch/>
        </p:blipFill>
        <p:spPr>
          <a:xfrm>
            <a:off x="-8948" y="0"/>
            <a:ext cx="2892654" cy="6858000"/>
          </a:xfrm>
          <a:prstGeom prst="rect">
            <a:avLst/>
          </a:prstGeom>
        </p:spPr>
      </p:pic>
    </p:spTree>
    <p:extLst>
      <p:ext uri="{BB962C8B-B14F-4D97-AF65-F5344CB8AC3E}">
        <p14:creationId xmlns:p14="http://schemas.microsoft.com/office/powerpoint/2010/main" val="35062304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AAD347D-5ACD-4C99-B74B-A9C85AD731AF}" type="datetimeFigureOut">
              <a:rPr lang="en-US" smtClean="0"/>
              <a:t>1/27/2020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02111984F56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6948291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302124040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796027F-7875-4030-9381-8BD8C4F21935}" type="datetimeFigureOut">
              <a:rPr lang="en-US" smtClean="0"/>
              <a:t>1/27/2020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a:t>Proprietary and Confidential</a:t>
            </a:r>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2D3513F-7002-43DC-924B-BBE24319AA27}" type="slidenum">
              <a:rPr lang="en-IN" smtClean="0"/>
              <a:pPr/>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8880470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1/27/2020</a:t>
            </a:fld>
            <a:endParaRPr lang="en-US" dirty="0"/>
          </a:p>
        </p:txBody>
      </p:sp>
      <p:sp>
        <p:nvSpPr>
          <p:cNvPr id="6" name="Footer Placeholder 5"/>
          <p:cNvSpPr>
            <a:spLocks noGrp="1"/>
          </p:cNvSpPr>
          <p:nvPr>
            <p:ph type="ftr" sz="quarter" idx="11"/>
          </p:nvPr>
        </p:nvSpPr>
        <p:spPr/>
        <p:txBody>
          <a:bodyPr/>
          <a:lstStyle/>
          <a:p>
            <a:r>
              <a:rPr lang="en-US"/>
              <a:t>Proprietary and Confidential</a:t>
            </a:r>
            <a:endParaRPr lang="en-US" dirty="0"/>
          </a:p>
        </p:txBody>
      </p:sp>
      <p:sp>
        <p:nvSpPr>
          <p:cNvPr id="7" name="Slide Number Placeholder 6"/>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3387971789"/>
      </p:ext>
    </p:extLst>
  </p:cSld>
  <p:clrMapOvr>
    <a:masterClrMapping/>
  </p:clrMapOvr>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1/27/2020</a:t>
            </a:fld>
            <a:endParaRPr lang="en-US" dirty="0"/>
          </a:p>
        </p:txBody>
      </p:sp>
      <p:sp>
        <p:nvSpPr>
          <p:cNvPr id="8" name="Footer Placeholder 7"/>
          <p:cNvSpPr>
            <a:spLocks noGrp="1"/>
          </p:cNvSpPr>
          <p:nvPr>
            <p:ph type="ftr" sz="quarter" idx="11"/>
          </p:nvPr>
        </p:nvSpPr>
        <p:spPr/>
        <p:txBody>
          <a:bodyPr/>
          <a:lstStyle/>
          <a:p>
            <a:r>
              <a:rPr lang="en-US"/>
              <a:t>Proprietary and Confidential</a:t>
            </a:r>
            <a:endParaRPr lang="en-US" dirty="0"/>
          </a:p>
        </p:txBody>
      </p:sp>
      <p:sp>
        <p:nvSpPr>
          <p:cNvPr id="9" name="Slide Number Placeholder 8"/>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1993664097"/>
      </p:ext>
    </p:extLst>
  </p:cSld>
  <p:clrMapOvr>
    <a:masterClrMapping/>
  </p:clrMapOvr>
  <p:hf hd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4" name="Footer Placeholder 3"/>
          <p:cNvSpPr>
            <a:spLocks noGrp="1"/>
          </p:cNvSpPr>
          <p:nvPr>
            <p:ph type="ftr" sz="quarter" idx="11"/>
          </p:nvPr>
        </p:nvSpPr>
        <p:spPr/>
        <p:txBody>
          <a:bodyPr/>
          <a:lstStyle/>
          <a:p>
            <a:r>
              <a:rPr lang="en-US"/>
              <a:t>Proprietary and Confidential</a:t>
            </a:r>
            <a:endParaRPr lang="en-US" dirty="0"/>
          </a:p>
        </p:txBody>
      </p:sp>
      <p:sp>
        <p:nvSpPr>
          <p:cNvPr id="5" name="Slide Number Placeholder 4"/>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04105473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3" name="Footer Placeholder 2"/>
          <p:cNvSpPr>
            <a:spLocks noGrp="1"/>
          </p:cNvSpPr>
          <p:nvPr>
            <p:ph type="ftr" sz="quarter" idx="11"/>
          </p:nvPr>
        </p:nvSpPr>
        <p:spPr/>
        <p:txBody>
          <a:bodyPr/>
          <a:lstStyle/>
          <a:p>
            <a:r>
              <a:rPr lang="en-US"/>
              <a:t>Proprietary and Confidential</a:t>
            </a:r>
            <a:endParaRPr lang="en-US" dirty="0"/>
          </a:p>
        </p:txBody>
      </p:sp>
      <p:sp>
        <p:nvSpPr>
          <p:cNvPr id="4" name="Slide Number Placeholder 3"/>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2548789613"/>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509A250-FF31-4206-8172-F9D3106AACB1}" type="datetimeFigureOut">
              <a:rPr lang="en-US" smtClean="0"/>
              <a:t>1/27/2020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r>
              <a:rPr lang="en-US"/>
              <a:t>Proprietary and Confidential</a:t>
            </a:r>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1336887385"/>
      </p:ext>
    </p:extLst>
  </p:cSld>
  <p:clrMapOvr>
    <a:masterClrMapping/>
  </p:clrMapOvr>
  <p:hf hdr="0" dt="0"/>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509A250-FF31-4206-8172-F9D3106AACB1}" type="datetimeFigureOut">
              <a:rPr lang="en-US" smtClean="0"/>
              <a:t>1/27/2020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r>
              <a:rPr lang="en-US"/>
              <a:t>Proprietary and Confidential</a:t>
            </a:r>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2D3513F-7002-43DC-924B-BBE24319AA27}" type="slidenum">
              <a:rPr lang="en-IN" smtClean="0"/>
              <a:pPr/>
              <a:t>‹#›</a:t>
            </a:fld>
            <a:endParaRPr lang="en-IN"/>
          </a:p>
        </p:txBody>
      </p:sp>
    </p:spTree>
    <p:extLst>
      <p:ext uri="{BB962C8B-B14F-4D97-AF65-F5344CB8AC3E}">
        <p14:creationId xmlns:p14="http://schemas.microsoft.com/office/powerpoint/2010/main" val="387607443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CA218-40E4-4CE7-BACD-6DD157817C3E}"/>
              </a:ext>
            </a:extLst>
          </p:cNvPr>
          <p:cNvSpPr>
            <a:spLocks noGrp="1"/>
          </p:cNvSpPr>
          <p:nvPr>
            <p:ph type="body" idx="1" hasCustomPrompt="1"/>
          </p:nvPr>
        </p:nvSpPr>
        <p:spPr>
          <a:xfrm>
            <a:off x="5883153" y="697793"/>
            <a:ext cx="5924550" cy="5349243"/>
          </a:xfrm>
          <a:prstGeom prst="rect">
            <a:avLst/>
          </a:prstGeom>
        </p:spPr>
        <p:txBody>
          <a:bodyPr/>
          <a:lstStyle>
            <a:lvl1pPr marL="342900" indent="-342900">
              <a:lnSpc>
                <a:spcPct val="200000"/>
              </a:lnSpc>
              <a:buSzPct val="99000"/>
              <a:buFontTx/>
              <a:buBlip>
                <a:blip r:embed="rId2"/>
              </a:buBlip>
              <a:defRPr sz="2400">
                <a:solidFill>
                  <a:srgbClr val="0F0F0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Agenda 1</a:t>
            </a:r>
          </a:p>
          <a:p>
            <a:pPr lvl="0"/>
            <a:r>
              <a:rPr lang="en-US" dirty="0"/>
              <a:t>Agenda 2</a:t>
            </a:r>
          </a:p>
          <a:p>
            <a:pPr lvl="0"/>
            <a:r>
              <a:rPr lang="en-US" dirty="0"/>
              <a:t>Agenda 3</a:t>
            </a:r>
          </a:p>
          <a:p>
            <a:pPr lvl="0"/>
            <a:r>
              <a:rPr lang="en-US" dirty="0"/>
              <a:t>Agenda 4</a:t>
            </a:r>
          </a:p>
          <a:p>
            <a:pPr lvl="0"/>
            <a:r>
              <a:rPr lang="en-US" dirty="0"/>
              <a:t>Agenda 5</a:t>
            </a:r>
          </a:p>
        </p:txBody>
      </p:sp>
      <p:pic>
        <p:nvPicPr>
          <p:cNvPr id="7" name="Graphic 6">
            <a:extLst>
              <a:ext uri="{FF2B5EF4-FFF2-40B4-BE49-F238E27FC236}">
                <a16:creationId xmlns:a16="http://schemas.microsoft.com/office/drawing/2014/main" id="{A586085B-A8BD-406F-AC96-7C03FBFA1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5257800" cy="6857999"/>
          </a:xfrm>
          <a:prstGeom prst="rect">
            <a:avLst/>
          </a:prstGeom>
        </p:spPr>
      </p:pic>
      <p:sp>
        <p:nvSpPr>
          <p:cNvPr id="2" name="Title 1">
            <a:extLst>
              <a:ext uri="{FF2B5EF4-FFF2-40B4-BE49-F238E27FC236}">
                <a16:creationId xmlns:a16="http://schemas.microsoft.com/office/drawing/2014/main" id="{B7997CB0-C2B5-4B08-8662-D088944A5616}"/>
              </a:ext>
            </a:extLst>
          </p:cNvPr>
          <p:cNvSpPr>
            <a:spLocks noGrp="1"/>
          </p:cNvSpPr>
          <p:nvPr>
            <p:ph type="title" hasCustomPrompt="1"/>
          </p:nvPr>
        </p:nvSpPr>
        <p:spPr>
          <a:xfrm>
            <a:off x="879475" y="2876378"/>
            <a:ext cx="4283075" cy="1105245"/>
          </a:xfrm>
          <a:prstGeom prst="rect">
            <a:avLst/>
          </a:prstGeom>
        </p:spPr>
        <p:txBody>
          <a:bodyPr anchor="b">
            <a:normAutofit/>
          </a:bodyPr>
          <a:lstStyle>
            <a:lvl1pPr>
              <a:defRPr sz="6000" b="1">
                <a:solidFill>
                  <a:schemeClr val="bg1"/>
                </a:solidFill>
                <a:latin typeface="Montserrat" panose="00000500000000000000" pitchFamily="50" charset="0"/>
              </a:defRPr>
            </a:lvl1pPr>
          </a:lstStyle>
          <a:p>
            <a:r>
              <a:rPr lang="en-US" dirty="0"/>
              <a:t>Agenda</a:t>
            </a:r>
          </a:p>
        </p:txBody>
      </p:sp>
      <p:pic>
        <p:nvPicPr>
          <p:cNvPr id="8" name="Graphic 7">
            <a:extLst>
              <a:ext uri="{FF2B5EF4-FFF2-40B4-BE49-F238E27FC236}">
                <a16:creationId xmlns:a16="http://schemas.microsoft.com/office/drawing/2014/main" id="{84E78379-5DDB-45AD-94B1-2A1ADCF960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6812281"/>
            <a:ext cx="12192000" cy="45719"/>
          </a:xfrm>
          <a:prstGeom prst="rect">
            <a:avLst/>
          </a:prstGeom>
        </p:spPr>
      </p:pic>
      <p:pic>
        <p:nvPicPr>
          <p:cNvPr id="9" name="Graphic 8">
            <a:extLst>
              <a:ext uri="{FF2B5EF4-FFF2-40B4-BE49-F238E27FC236}">
                <a16:creationId xmlns:a16="http://schemas.microsoft.com/office/drawing/2014/main" id="{AB70F692-E913-4B06-8AE8-F3759C767C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51" y="6531843"/>
            <a:ext cx="1954530" cy="229559"/>
          </a:xfrm>
          <a:prstGeom prst="rect">
            <a:avLst/>
          </a:prstGeom>
        </p:spPr>
      </p:pic>
      <p:sp>
        <p:nvSpPr>
          <p:cNvPr id="18" name="Footer Placeholder 5">
            <a:extLst>
              <a:ext uri="{FF2B5EF4-FFF2-40B4-BE49-F238E27FC236}">
                <a16:creationId xmlns:a16="http://schemas.microsoft.com/office/drawing/2014/main" id="{77A552FC-CCAF-432C-885C-AA93D351CEA1}"/>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50000"/>
                  </a:schemeClr>
                </a:solidFill>
                <a:latin typeface="Montserrat Medium" panose="00000600000000000000" pitchFamily="50" charset="0"/>
              </a:defRPr>
            </a:lvl1pPr>
          </a:lstStyle>
          <a:p>
            <a:r>
              <a:rPr lang="en-US"/>
              <a:t>Proprietary and Confidential</a:t>
            </a:r>
            <a:endParaRPr lang="en-US" dirty="0"/>
          </a:p>
        </p:txBody>
      </p:sp>
      <p:sp>
        <p:nvSpPr>
          <p:cNvPr id="10" name="Slide Number Placeholder 6">
            <a:extLst>
              <a:ext uri="{FF2B5EF4-FFF2-40B4-BE49-F238E27FC236}">
                <a16:creationId xmlns:a16="http://schemas.microsoft.com/office/drawing/2014/main" id="{A1D4F3DE-4DCD-4F0A-90EA-6349A0161147}"/>
              </a:ext>
            </a:extLst>
          </p:cNvPr>
          <p:cNvSpPr>
            <a:spLocks noGrp="1"/>
          </p:cNvSpPr>
          <p:nvPr>
            <p:ph type="sldNum" sz="quarter" idx="4"/>
          </p:nvPr>
        </p:nvSpPr>
        <p:spPr>
          <a:xfrm>
            <a:off x="8717280" y="6519035"/>
            <a:ext cx="546416" cy="254799"/>
          </a:xfrm>
          <a:prstGeom prst="rect">
            <a:avLst/>
          </a:prstGeom>
        </p:spPr>
        <p:txBody>
          <a:bodyPr anchor="b"/>
          <a:lstStyle>
            <a:lvl1pPr>
              <a:defRPr b="1">
                <a:solidFill>
                  <a:schemeClr val="accent3">
                    <a:lumMod val="50000"/>
                  </a:schemeClr>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1324552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p:txBody>
          <a:bodyPr/>
          <a:lstStyle/>
          <a:p>
            <a:r>
              <a:rPr lang="en-US"/>
              <a:t>Proprietary and Confidential</a:t>
            </a:r>
            <a:endParaRPr lang="en-US" dirty="0"/>
          </a:p>
        </p:txBody>
      </p:sp>
      <p:sp>
        <p:nvSpPr>
          <p:cNvPr id="6" name="Slide Number Placeholder 5"/>
          <p:cNvSpPr>
            <a:spLocks noGrp="1"/>
          </p:cNvSpPr>
          <p:nvPr>
            <p:ph type="sldNum" sz="quarter" idx="12"/>
          </p:nvPr>
        </p:nvSpPr>
        <p:spPr/>
        <p:txBody>
          <a:bodyPr/>
          <a:lstStyle/>
          <a:p>
            <a:fld id="{F2D3513F-7002-43DC-924B-BBE24319AA27}" type="slidenum">
              <a:rPr lang="en-IN" smtClean="0"/>
              <a:pPr/>
              <a:t>‹#›</a:t>
            </a:fld>
            <a:endParaRPr lang="en-IN"/>
          </a:p>
        </p:txBody>
      </p:sp>
    </p:spTree>
    <p:extLst>
      <p:ext uri="{BB962C8B-B14F-4D97-AF65-F5344CB8AC3E}">
        <p14:creationId xmlns:p14="http://schemas.microsoft.com/office/powerpoint/2010/main" val="7651452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509A250-FF31-4206-8172-F9D3106AACB1}" type="datetimeFigureOut">
              <a:rPr lang="en-US" smtClean="0"/>
              <a:t>1/27/2020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Proprietary and Confidential</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2D3513F-7002-43DC-924B-BBE24319AA27}" type="slidenum">
              <a:rPr lang="en-IN" smtClean="0"/>
              <a:pPr/>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97682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endParaRPr lang="en-US" dirty="0"/>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2115048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Header_White_1">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20113794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_White_1">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0041AAAA-31C1-414B-BFE7-1D15513B69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30" name="Title 1">
            <a:extLst>
              <a:ext uri="{FF2B5EF4-FFF2-40B4-BE49-F238E27FC236}">
                <a16:creationId xmlns:a16="http://schemas.microsoft.com/office/drawing/2014/main" id="{D4EE344B-672D-408B-A59B-07CA570DA0A0}"/>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31" name="Content Placeholder 2">
            <a:extLst>
              <a:ext uri="{FF2B5EF4-FFF2-40B4-BE49-F238E27FC236}">
                <a16:creationId xmlns:a16="http://schemas.microsoft.com/office/drawing/2014/main" id="{66813321-760C-4916-98DC-431761457EFF}"/>
              </a:ext>
            </a:extLst>
          </p:cNvPr>
          <p:cNvSpPr>
            <a:spLocks noGrp="1"/>
          </p:cNvSpPr>
          <p:nvPr>
            <p:ph idx="1"/>
          </p:nvPr>
        </p:nvSpPr>
        <p:spPr>
          <a:xfrm>
            <a:off x="479425" y="1412874"/>
            <a:ext cx="11233149" cy="4937126"/>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2" name="Graphic 31">
            <a:extLst>
              <a:ext uri="{FF2B5EF4-FFF2-40B4-BE49-F238E27FC236}">
                <a16:creationId xmlns:a16="http://schemas.microsoft.com/office/drawing/2014/main" id="{188FDBA8-21AD-49C3-B31A-7003878B8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8" name="Slide Number Placeholder 6">
            <a:extLst>
              <a:ext uri="{FF2B5EF4-FFF2-40B4-BE49-F238E27FC236}">
                <a16:creationId xmlns:a16="http://schemas.microsoft.com/office/drawing/2014/main" id="{C39DB48B-A1BE-48FE-A5A4-A01DED35EC10}"/>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
        <p:nvSpPr>
          <p:cNvPr id="34" name="Footer Placeholder 5">
            <a:extLst>
              <a:ext uri="{FF2B5EF4-FFF2-40B4-BE49-F238E27FC236}">
                <a16:creationId xmlns:a16="http://schemas.microsoft.com/office/drawing/2014/main" id="{9E31AE58-6779-4F15-90CE-AB8FA8598CD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dirty="0"/>
              <a:t>Proprietary and Confidential</a:t>
            </a:r>
          </a:p>
        </p:txBody>
      </p:sp>
    </p:spTree>
    <p:extLst>
      <p:ext uri="{BB962C8B-B14F-4D97-AF65-F5344CB8AC3E}">
        <p14:creationId xmlns:p14="http://schemas.microsoft.com/office/powerpoint/2010/main" val="2512949751"/>
      </p:ext>
    </p:extLst>
  </p:cSld>
  <p:clrMapOvr>
    <a:masterClrMapping/>
  </p:clrMapOvr>
  <p:extLst>
    <p:ext uri="{DCECCB84-F9BA-43D5-87BE-67443E8EF086}">
      <p15:sldGuideLst xmlns:p15="http://schemas.microsoft.com/office/powerpoint/2012/main">
        <p15:guide id="7"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_1">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CDEBB967-92EE-432F-A22D-9F2727F712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25" name="Title 1">
            <a:extLst>
              <a:ext uri="{FF2B5EF4-FFF2-40B4-BE49-F238E27FC236}">
                <a16:creationId xmlns:a16="http://schemas.microsoft.com/office/drawing/2014/main" id="{E896F2C8-5278-4DCB-9334-88E8D5F7BF7F}"/>
              </a:ext>
            </a:extLst>
          </p:cNvPr>
          <p:cNvSpPr>
            <a:spLocks noGrp="1"/>
          </p:cNvSpPr>
          <p:nvPr>
            <p:ph type="title" hasCustomPrompt="1"/>
          </p:nvPr>
        </p:nvSpPr>
        <p:spPr>
          <a:xfrm>
            <a:off x="479425" y="96598"/>
            <a:ext cx="11233150" cy="869560"/>
          </a:xfrm>
          <a:prstGeom prst="rect">
            <a:avLst/>
          </a:prstGeom>
        </p:spPr>
        <p:txBody>
          <a:bodyPr anchor="b">
            <a:normAutofit/>
          </a:bodyPr>
          <a:lstStyle>
            <a:lvl1pPr>
              <a:defRPr sz="2800" b="1" baseline="0">
                <a:solidFill>
                  <a:schemeClr val="accent3">
                    <a:lumMod val="75000"/>
                  </a:schemeClr>
                </a:solidFill>
                <a:latin typeface="+mn-lt"/>
              </a:defRPr>
            </a:lvl1pPr>
          </a:lstStyle>
          <a:p>
            <a:r>
              <a:rPr lang="en-US" dirty="0"/>
              <a:t>CLICK TO EDIT MASTER TITLE STYLE</a:t>
            </a:r>
          </a:p>
        </p:txBody>
      </p:sp>
      <p:sp>
        <p:nvSpPr>
          <p:cNvPr id="26" name="Content Placeholder 2">
            <a:extLst>
              <a:ext uri="{FF2B5EF4-FFF2-40B4-BE49-F238E27FC236}">
                <a16:creationId xmlns:a16="http://schemas.microsoft.com/office/drawing/2014/main" id="{03A27AA3-045A-48D5-B143-465F9C46D29C}"/>
              </a:ext>
            </a:extLst>
          </p:cNvPr>
          <p:cNvSpPr>
            <a:spLocks noGrp="1"/>
          </p:cNvSpPr>
          <p:nvPr>
            <p:ph idx="1"/>
          </p:nvPr>
        </p:nvSpPr>
        <p:spPr>
          <a:xfrm>
            <a:off x="479426" y="1412874"/>
            <a:ext cx="5850570" cy="4872018"/>
          </a:xfrm>
          <a:prstGeom prst="rect">
            <a:avLst/>
          </a:prstGeom>
        </p:spPr>
        <p:txBody>
          <a:bodyPr>
            <a:normAutofit/>
          </a:bodyPr>
          <a:lstStyle>
            <a:lvl1pPr marL="0" indent="0">
              <a:buNone/>
              <a:defRPr sz="1800">
                <a:solidFill>
                  <a:srgbClr val="0F0F0F"/>
                </a:solidFill>
              </a:defRPr>
            </a:lvl1pPr>
            <a:lvl2pPr>
              <a:defRPr sz="1800">
                <a:solidFill>
                  <a:srgbClr val="0F0F0F"/>
                </a:solidFill>
              </a:defRPr>
            </a:lvl2pPr>
            <a:lvl3pPr>
              <a:defRPr sz="1800">
                <a:solidFill>
                  <a:srgbClr val="0F0F0F"/>
                </a:solidFill>
              </a:defRPr>
            </a:lvl3pPr>
            <a:lvl4pPr>
              <a:defRPr sz="1800">
                <a:solidFill>
                  <a:srgbClr val="0F0F0F"/>
                </a:solidFill>
              </a:defRPr>
            </a:lvl4pPr>
            <a:lvl5pPr>
              <a:defRPr sz="1800">
                <a:solidFill>
                  <a:srgbClr val="0F0F0F"/>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7" name="Graphic 26">
            <a:extLst>
              <a:ext uri="{FF2B5EF4-FFF2-40B4-BE49-F238E27FC236}">
                <a16:creationId xmlns:a16="http://schemas.microsoft.com/office/drawing/2014/main" id="{50B6771E-D433-4994-BA19-AE9E3A2936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16" y="6543923"/>
            <a:ext cx="1964504" cy="230731"/>
          </a:xfrm>
          <a:prstGeom prst="rect">
            <a:avLst/>
          </a:prstGeom>
        </p:spPr>
      </p:pic>
      <p:sp>
        <p:nvSpPr>
          <p:cNvPr id="29" name="Footer Placeholder 5">
            <a:extLst>
              <a:ext uri="{FF2B5EF4-FFF2-40B4-BE49-F238E27FC236}">
                <a16:creationId xmlns:a16="http://schemas.microsoft.com/office/drawing/2014/main" id="{AABC8E36-859F-4EF0-9757-184ED974B62B}"/>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
        <p:nvSpPr>
          <p:cNvPr id="30" name="Picture Placeholder 12">
            <a:extLst>
              <a:ext uri="{FF2B5EF4-FFF2-40B4-BE49-F238E27FC236}">
                <a16:creationId xmlns:a16="http://schemas.microsoft.com/office/drawing/2014/main" id="{BB6509AE-9204-41C2-A6B4-32E09D48582D}"/>
              </a:ext>
            </a:extLst>
          </p:cNvPr>
          <p:cNvSpPr>
            <a:spLocks noGrp="1"/>
          </p:cNvSpPr>
          <p:nvPr>
            <p:ph type="pic" sz="quarter" idx="13"/>
          </p:nvPr>
        </p:nvSpPr>
        <p:spPr>
          <a:xfrm>
            <a:off x="6858000" y="1409579"/>
            <a:ext cx="4821359" cy="4821359"/>
          </a:xfrm>
          <a:prstGeom prst="ellipse">
            <a:avLst/>
          </a:prstGeom>
        </p:spPr>
        <p:txBody>
          <a:bodyPr/>
          <a:lstStyle/>
          <a:p>
            <a:r>
              <a:rPr lang="en-US"/>
              <a:t>Click icon to add picture</a:t>
            </a:r>
            <a:endParaRPr lang="en-US" dirty="0"/>
          </a:p>
        </p:txBody>
      </p:sp>
      <p:sp>
        <p:nvSpPr>
          <p:cNvPr id="9" name="Slide Number Placeholder 6">
            <a:extLst>
              <a:ext uri="{FF2B5EF4-FFF2-40B4-BE49-F238E27FC236}">
                <a16:creationId xmlns:a16="http://schemas.microsoft.com/office/drawing/2014/main" id="{B3FD2DA9-A0EF-48A0-9E5E-DDED8E7AB44C}"/>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384015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Dark">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BB33C1B-2DC0-4538-978E-0386537E3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3" name="Graphic 2">
            <a:extLst>
              <a:ext uri="{FF2B5EF4-FFF2-40B4-BE49-F238E27FC236}">
                <a16:creationId xmlns:a16="http://schemas.microsoft.com/office/drawing/2014/main" id="{A4020A09-2140-44CB-97AC-1862F0047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4" name="Graphic 3">
            <a:extLst>
              <a:ext uri="{FF2B5EF4-FFF2-40B4-BE49-F238E27FC236}">
                <a16:creationId xmlns:a16="http://schemas.microsoft.com/office/drawing/2014/main" id="{2C844915-8D3B-44AC-AB17-0991DA67D8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5" name="Graphic 4">
            <a:extLst>
              <a:ext uri="{FF2B5EF4-FFF2-40B4-BE49-F238E27FC236}">
                <a16:creationId xmlns:a16="http://schemas.microsoft.com/office/drawing/2014/main" id="{F8D2B737-967E-4662-AC14-0967B987BC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
        <p:nvSpPr>
          <p:cNvPr id="7" name="Footer Placeholder 5">
            <a:extLst>
              <a:ext uri="{FF2B5EF4-FFF2-40B4-BE49-F238E27FC236}">
                <a16:creationId xmlns:a16="http://schemas.microsoft.com/office/drawing/2014/main" id="{F9E5357A-24A3-4D5F-8F91-C6C93D2CC5DC}"/>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9" name="Slide Number Placeholder 6">
            <a:extLst>
              <a:ext uri="{FF2B5EF4-FFF2-40B4-BE49-F238E27FC236}">
                <a16:creationId xmlns:a16="http://schemas.microsoft.com/office/drawing/2014/main" id="{77DFB139-A35D-4DF9-B5AA-F564804045DD}"/>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mtClean="0"/>
              <a:pPr/>
              <a:t>‹#›</a:t>
            </a:fld>
            <a:r>
              <a:rPr lang="en-US"/>
              <a:t> </a:t>
            </a:r>
            <a:endParaRPr lang="en-US" dirty="0"/>
          </a:p>
        </p:txBody>
      </p:sp>
    </p:spTree>
    <p:extLst>
      <p:ext uri="{BB962C8B-B14F-4D97-AF65-F5344CB8AC3E}">
        <p14:creationId xmlns:p14="http://schemas.microsoft.com/office/powerpoint/2010/main" val="323494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hite">
    <p:spTree>
      <p:nvGrpSpPr>
        <p:cNvPr id="1" name=""/>
        <p:cNvGrpSpPr/>
        <p:nvPr/>
      </p:nvGrpSpPr>
      <p:grpSpPr>
        <a:xfrm>
          <a:off x="0" y="0"/>
          <a:ext cx="0" cy="0"/>
          <a:chOff x="0" y="0"/>
          <a:chExt cx="0" cy="0"/>
        </a:xfrm>
      </p:grpSpPr>
      <p:sp>
        <p:nvSpPr>
          <p:cNvPr id="3" name="Footer Placeholder 5">
            <a:extLst>
              <a:ext uri="{FF2B5EF4-FFF2-40B4-BE49-F238E27FC236}">
                <a16:creationId xmlns:a16="http://schemas.microsoft.com/office/drawing/2014/main" id="{064A154C-4517-42AE-9C71-B83A47C64B6A}"/>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pic>
        <p:nvPicPr>
          <p:cNvPr id="4" name="Graphic 3">
            <a:extLst>
              <a:ext uri="{FF2B5EF4-FFF2-40B4-BE49-F238E27FC236}">
                <a16:creationId xmlns:a16="http://schemas.microsoft.com/office/drawing/2014/main" id="{A49618D9-E347-406B-8478-2C149D214D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6812281"/>
            <a:ext cx="12192000" cy="45719"/>
          </a:xfrm>
          <a:prstGeom prst="rect">
            <a:avLst/>
          </a:prstGeom>
        </p:spPr>
      </p:pic>
      <p:sp>
        <p:nvSpPr>
          <p:cNvPr id="5" name="Slide Number Placeholder 6">
            <a:extLst>
              <a:ext uri="{FF2B5EF4-FFF2-40B4-BE49-F238E27FC236}">
                <a16:creationId xmlns:a16="http://schemas.microsoft.com/office/drawing/2014/main" id="{642F62DD-69EF-42E2-B5C6-0B0D49F6DAA6}"/>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accent3">
                    <a:lumMod val="75000"/>
                  </a:schemeClr>
                </a:solidFill>
                <a:latin typeface="Montserrat" panose="00000500000000000000" pitchFamily="50" charset="0"/>
              </a:defRPr>
            </a:lvl1pPr>
          </a:lstStyle>
          <a:p>
            <a:fld id="{3DD8A316-1690-4C62-9DF0-0D0BBB2020CF}" type="slidenum">
              <a:rPr lang="en-US" sz="900" smtClean="0"/>
              <a:pPr/>
              <a:t>‹#›</a:t>
            </a:fld>
            <a:r>
              <a:rPr lang="en-US" dirty="0"/>
              <a:t> </a:t>
            </a:r>
          </a:p>
        </p:txBody>
      </p:sp>
    </p:spTree>
    <p:extLst>
      <p:ext uri="{BB962C8B-B14F-4D97-AF65-F5344CB8AC3E}">
        <p14:creationId xmlns:p14="http://schemas.microsoft.com/office/powerpoint/2010/main" val="2420068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02">
          <p15:clr>
            <a:srgbClr val="FBAE40"/>
          </p15:clr>
        </p15:guide>
        <p15:guide id="4" pos="7378">
          <p15:clr>
            <a:srgbClr val="FBAE40"/>
          </p15:clr>
        </p15:guide>
        <p15:guide id="5" orient="horz" pos="890">
          <p15:clr>
            <a:srgbClr val="FBAE40"/>
          </p15:clr>
        </p15:guide>
        <p15:guide id="6" orient="horz" pos="3929">
          <p15:clr>
            <a:srgbClr val="FBAE40"/>
          </p15:clr>
        </p15:guide>
        <p15:guide id="7" orient="horz" pos="413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E248BC-DFA0-4159-B024-E4E129B05E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66313"/>
          </a:xfrm>
          <a:prstGeom prst="rect">
            <a:avLst/>
          </a:prstGeom>
        </p:spPr>
      </p:pic>
      <p:sp>
        <p:nvSpPr>
          <p:cNvPr id="2" name="Title 1">
            <a:extLst>
              <a:ext uri="{FF2B5EF4-FFF2-40B4-BE49-F238E27FC236}">
                <a16:creationId xmlns:a16="http://schemas.microsoft.com/office/drawing/2014/main" id="{D48F18C0-98D8-423B-BE67-1346CAC03294}"/>
              </a:ext>
            </a:extLst>
          </p:cNvPr>
          <p:cNvSpPr>
            <a:spLocks noGrp="1"/>
          </p:cNvSpPr>
          <p:nvPr>
            <p:ph type="ctrTitle" hasCustomPrompt="1"/>
          </p:nvPr>
        </p:nvSpPr>
        <p:spPr>
          <a:xfrm>
            <a:off x="1299711" y="2560473"/>
            <a:ext cx="10246667" cy="1386417"/>
          </a:xfrm>
          <a:prstGeom prst="rect">
            <a:avLst/>
          </a:prstGeom>
        </p:spPr>
        <p:txBody>
          <a:bodyPr anchor="t">
            <a:noAutofit/>
          </a:bodyPr>
          <a:lstStyle>
            <a:lvl1pPr algn="l">
              <a:defRPr sz="4200" b="1">
                <a:solidFill>
                  <a:schemeClr val="bg1"/>
                </a:solidFill>
                <a:latin typeface="Montserrat" panose="00000500000000000000" pitchFamily="50" charset="0"/>
              </a:defRPr>
            </a:lvl1pPr>
          </a:lstStyle>
          <a:p>
            <a:r>
              <a:rPr lang="en-US" dirty="0"/>
              <a:t>SECTION TITLE</a:t>
            </a:r>
          </a:p>
        </p:txBody>
      </p:sp>
      <p:sp>
        <p:nvSpPr>
          <p:cNvPr id="3" name="Subtitle 2">
            <a:extLst>
              <a:ext uri="{FF2B5EF4-FFF2-40B4-BE49-F238E27FC236}">
                <a16:creationId xmlns:a16="http://schemas.microsoft.com/office/drawing/2014/main" id="{B8DE6D53-C0F6-405D-B7E3-D1D7629008D5}"/>
              </a:ext>
            </a:extLst>
          </p:cNvPr>
          <p:cNvSpPr>
            <a:spLocks noGrp="1"/>
          </p:cNvSpPr>
          <p:nvPr>
            <p:ph type="subTitle" idx="1" hasCustomPrompt="1"/>
          </p:nvPr>
        </p:nvSpPr>
        <p:spPr>
          <a:xfrm>
            <a:off x="1299711" y="4073237"/>
            <a:ext cx="9144000" cy="734417"/>
          </a:xfrm>
          <a:prstGeom prst="rect">
            <a:avLst/>
          </a:prstGeom>
        </p:spPr>
        <p:txBody>
          <a:bodyPr>
            <a:normAutofit/>
          </a:bodyPr>
          <a:lstStyle>
            <a:lvl1pPr marL="0" indent="0" algn="l">
              <a:buNone/>
              <a:defRPr sz="2800">
                <a:solidFill>
                  <a:schemeClr val="bg1"/>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pic>
        <p:nvPicPr>
          <p:cNvPr id="9" name="Graphic 8">
            <a:extLst>
              <a:ext uri="{FF2B5EF4-FFF2-40B4-BE49-F238E27FC236}">
                <a16:creationId xmlns:a16="http://schemas.microsoft.com/office/drawing/2014/main" id="{AE4059DC-15DF-481A-807E-F1C09ED891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3518190"/>
            <a:ext cx="125172" cy="962023"/>
          </a:xfrm>
          <a:prstGeom prst="rect">
            <a:avLst/>
          </a:prstGeom>
        </p:spPr>
      </p:pic>
      <p:pic>
        <p:nvPicPr>
          <p:cNvPr id="11" name="Graphic 10">
            <a:extLst>
              <a:ext uri="{FF2B5EF4-FFF2-40B4-BE49-F238E27FC236}">
                <a16:creationId xmlns:a16="http://schemas.microsoft.com/office/drawing/2014/main" id="{03B41702-5EA6-4DB1-B226-B0CF190494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4888" y="2641893"/>
            <a:ext cx="125172" cy="962023"/>
          </a:xfrm>
          <a:prstGeom prst="rect">
            <a:avLst/>
          </a:prstGeom>
        </p:spPr>
      </p:pic>
      <p:pic>
        <p:nvPicPr>
          <p:cNvPr id="8" name="Graphic 7">
            <a:extLst>
              <a:ext uri="{FF2B5EF4-FFF2-40B4-BE49-F238E27FC236}">
                <a16:creationId xmlns:a16="http://schemas.microsoft.com/office/drawing/2014/main" id="{FF12B139-865B-4F57-92B8-2FE52EEEE5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6812281"/>
            <a:ext cx="12192000" cy="45719"/>
          </a:xfrm>
          <a:prstGeom prst="rect">
            <a:avLst/>
          </a:prstGeom>
        </p:spPr>
      </p:pic>
      <p:sp>
        <p:nvSpPr>
          <p:cNvPr id="12" name="Footer Placeholder 5">
            <a:extLst>
              <a:ext uri="{FF2B5EF4-FFF2-40B4-BE49-F238E27FC236}">
                <a16:creationId xmlns:a16="http://schemas.microsoft.com/office/drawing/2014/main" id="{864C1600-844A-42BA-8604-628A151F0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3" name="Slide Number Placeholder 6">
            <a:extLst>
              <a:ext uri="{FF2B5EF4-FFF2-40B4-BE49-F238E27FC236}">
                <a16:creationId xmlns:a16="http://schemas.microsoft.com/office/drawing/2014/main" id="{17CDAC6B-A1DE-4F14-837C-A42B877A3DE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4" name="Graphic 13">
            <a:extLst>
              <a:ext uri="{FF2B5EF4-FFF2-40B4-BE49-F238E27FC236}">
                <a16:creationId xmlns:a16="http://schemas.microsoft.com/office/drawing/2014/main" id="{70AC18BE-F01E-490D-AF5A-E62CB4BA5E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10520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ransition 1">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D568ACC4-58D2-4452-9C1F-745903380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49250"/>
          </a:xfrm>
          <a:prstGeom prst="rect">
            <a:avLst/>
          </a:prstGeom>
        </p:spPr>
      </p:pic>
      <p:pic>
        <p:nvPicPr>
          <p:cNvPr id="8" name="Graphic 7">
            <a:extLst>
              <a:ext uri="{FF2B5EF4-FFF2-40B4-BE49-F238E27FC236}">
                <a16:creationId xmlns:a16="http://schemas.microsoft.com/office/drawing/2014/main" id="{77261B3F-B465-4130-AD2B-CE984FA163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3" name="Oval 2">
            <a:extLst>
              <a:ext uri="{FF2B5EF4-FFF2-40B4-BE49-F238E27FC236}">
                <a16:creationId xmlns:a16="http://schemas.microsoft.com/office/drawing/2014/main" id="{D6DF26B1-3389-45D4-B26A-2BF4FD8DE26C}"/>
              </a:ext>
            </a:extLst>
          </p:cNvPr>
          <p:cNvSpPr/>
          <p:nvPr/>
        </p:nvSpPr>
        <p:spPr>
          <a:xfrm>
            <a:off x="608135" y="1690030"/>
            <a:ext cx="2981325" cy="2981325"/>
          </a:xfrm>
          <a:prstGeom prst="ellipse">
            <a:avLst/>
          </a:prstGeom>
          <a:solidFill>
            <a:srgbClr val="F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4755A-70F2-49A7-9924-E513F53B2D67}"/>
              </a:ext>
            </a:extLst>
          </p:cNvPr>
          <p:cNvSpPr>
            <a:spLocks noGrp="1"/>
          </p:cNvSpPr>
          <p:nvPr>
            <p:ph type="title" hasCustomPrompt="1"/>
          </p:nvPr>
        </p:nvSpPr>
        <p:spPr>
          <a:xfrm>
            <a:off x="2250831" y="2584585"/>
            <a:ext cx="8591550" cy="1325563"/>
          </a:xfrm>
          <a:prstGeom prst="rect">
            <a:avLst/>
          </a:prstGeom>
        </p:spPr>
        <p:txBody>
          <a:bodyPr/>
          <a:lstStyle>
            <a:lvl1pPr>
              <a:defRPr>
                <a:solidFill>
                  <a:schemeClr val="bg1"/>
                </a:solidFill>
                <a:latin typeface="+mn-lt"/>
              </a:defRPr>
            </a:lvl1pPr>
          </a:lstStyle>
          <a:p>
            <a:r>
              <a:rPr lang="en-US" dirty="0"/>
              <a:t>TRANSTITION TITLE 1</a:t>
            </a:r>
          </a:p>
        </p:txBody>
      </p:sp>
      <p:pic>
        <p:nvPicPr>
          <p:cNvPr id="11" name="Graphic 10">
            <a:extLst>
              <a:ext uri="{FF2B5EF4-FFF2-40B4-BE49-F238E27FC236}">
                <a16:creationId xmlns:a16="http://schemas.microsoft.com/office/drawing/2014/main" id="{CD0A5BC7-F935-4FB4-A4B8-D25177EE0A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17" name="Footer Placeholder 5">
            <a:extLst>
              <a:ext uri="{FF2B5EF4-FFF2-40B4-BE49-F238E27FC236}">
                <a16:creationId xmlns:a16="http://schemas.microsoft.com/office/drawing/2014/main" id="{3425F269-2C2E-4EED-B2F5-01819FB360A2}"/>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10" name="Slide Number Placeholder 6">
            <a:extLst>
              <a:ext uri="{FF2B5EF4-FFF2-40B4-BE49-F238E27FC236}">
                <a16:creationId xmlns:a16="http://schemas.microsoft.com/office/drawing/2014/main" id="{8CB3396C-0205-4980-9C9D-8313E33E5031}"/>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12" name="Graphic 11">
            <a:extLst>
              <a:ext uri="{FF2B5EF4-FFF2-40B4-BE49-F238E27FC236}">
                <a16:creationId xmlns:a16="http://schemas.microsoft.com/office/drawing/2014/main" id="{9733309F-5945-43F7-819D-6ECE6BAA5C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120530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2">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BFAE6C83-11BF-4891-BCE0-E305D74E4B4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9922"/>
          <a:stretch/>
        </p:blipFill>
        <p:spPr>
          <a:xfrm>
            <a:off x="0" y="-19097"/>
            <a:ext cx="12200313" cy="6877097"/>
          </a:xfrm>
          <a:prstGeom prst="rect">
            <a:avLst/>
          </a:prstGeom>
        </p:spPr>
      </p:pic>
      <p:sp>
        <p:nvSpPr>
          <p:cNvPr id="21" name="Title 1">
            <a:extLst>
              <a:ext uri="{FF2B5EF4-FFF2-40B4-BE49-F238E27FC236}">
                <a16:creationId xmlns:a16="http://schemas.microsoft.com/office/drawing/2014/main" id="{EFC8795C-7511-44EE-9227-79FE1B419BA3}"/>
              </a:ext>
            </a:extLst>
          </p:cNvPr>
          <p:cNvSpPr>
            <a:spLocks noGrp="1"/>
          </p:cNvSpPr>
          <p:nvPr>
            <p:ph type="title" hasCustomPrompt="1"/>
          </p:nvPr>
        </p:nvSpPr>
        <p:spPr>
          <a:xfrm>
            <a:off x="1485900" y="3429000"/>
            <a:ext cx="9867900" cy="1325563"/>
          </a:xfrm>
          <a:prstGeom prst="rect">
            <a:avLst/>
          </a:prstGeom>
        </p:spPr>
        <p:txBody>
          <a:bodyPr/>
          <a:lstStyle>
            <a:lvl1pPr>
              <a:defRPr>
                <a:solidFill>
                  <a:schemeClr val="bg1"/>
                </a:solidFill>
                <a:latin typeface="Montserrat" panose="00000500000000000000"/>
              </a:defRPr>
            </a:lvl1pPr>
          </a:lstStyle>
          <a:p>
            <a:r>
              <a:rPr lang="en-US" dirty="0"/>
              <a:t>TRANSTITION SLIDE</a:t>
            </a:r>
          </a:p>
        </p:txBody>
      </p:sp>
      <p:pic>
        <p:nvPicPr>
          <p:cNvPr id="22" name="Graphic 21">
            <a:extLst>
              <a:ext uri="{FF2B5EF4-FFF2-40B4-BE49-F238E27FC236}">
                <a16:creationId xmlns:a16="http://schemas.microsoft.com/office/drawing/2014/main" id="{754A24C4-F646-4C9F-98F6-14F78C1B95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pic>
        <p:nvPicPr>
          <p:cNvPr id="23" name="Graphic 22">
            <a:extLst>
              <a:ext uri="{FF2B5EF4-FFF2-40B4-BE49-F238E27FC236}">
                <a16:creationId xmlns:a16="http://schemas.microsoft.com/office/drawing/2014/main" id="{5FA786B9-A740-497F-A71E-EE20B55F18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812281"/>
            <a:ext cx="12192000" cy="45719"/>
          </a:xfrm>
          <a:prstGeom prst="rect">
            <a:avLst/>
          </a:prstGeom>
        </p:spPr>
      </p:pic>
      <p:sp>
        <p:nvSpPr>
          <p:cNvPr id="25" name="Footer Placeholder 5">
            <a:extLst>
              <a:ext uri="{FF2B5EF4-FFF2-40B4-BE49-F238E27FC236}">
                <a16:creationId xmlns:a16="http://schemas.microsoft.com/office/drawing/2014/main" id="{6160426A-393A-4651-BBE7-64A7787F9A89}"/>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bg1"/>
                </a:solidFill>
                <a:latin typeface="Montserrat Medium" panose="00000600000000000000" pitchFamily="50" charset="0"/>
              </a:defRPr>
            </a:lvl1pPr>
          </a:lstStyle>
          <a:p>
            <a:r>
              <a:rPr lang="en-US" dirty="0"/>
              <a:t>Proprietary and Confidential</a:t>
            </a:r>
          </a:p>
        </p:txBody>
      </p:sp>
      <p:sp>
        <p:nvSpPr>
          <p:cNvPr id="26" name="Slide Number Placeholder 6">
            <a:extLst>
              <a:ext uri="{FF2B5EF4-FFF2-40B4-BE49-F238E27FC236}">
                <a16:creationId xmlns:a16="http://schemas.microsoft.com/office/drawing/2014/main" id="{3A7323EB-60CC-4F26-B0F7-875253D83BAB}"/>
              </a:ext>
            </a:extLst>
          </p:cNvPr>
          <p:cNvSpPr>
            <a:spLocks noGrp="1"/>
          </p:cNvSpPr>
          <p:nvPr>
            <p:ph type="sldNum" sz="quarter" idx="4"/>
          </p:nvPr>
        </p:nvSpPr>
        <p:spPr>
          <a:xfrm>
            <a:off x="5783580" y="6519035"/>
            <a:ext cx="546416" cy="254799"/>
          </a:xfrm>
          <a:prstGeom prst="rect">
            <a:avLst/>
          </a:prstGeom>
        </p:spPr>
        <p:txBody>
          <a:bodyPr anchor="b"/>
          <a:lstStyle>
            <a:lvl1pPr>
              <a:defRPr b="1">
                <a:solidFill>
                  <a:schemeClr val="bg1"/>
                </a:solidFill>
                <a:latin typeface="Montserrat" panose="00000500000000000000" pitchFamily="50" charset="0"/>
              </a:defRPr>
            </a:lvl1pPr>
          </a:lstStyle>
          <a:p>
            <a:fld id="{3DD8A316-1690-4C62-9DF0-0D0BBB2020CF}" type="slidenum">
              <a:rPr lang="en-US" sz="900" smtClean="0"/>
              <a:pPr/>
              <a:t>‹#›</a:t>
            </a:fld>
            <a:r>
              <a:rPr lang="en-US"/>
              <a:t> </a:t>
            </a:r>
            <a:endParaRPr lang="en-US" dirty="0"/>
          </a:p>
        </p:txBody>
      </p:sp>
      <p:pic>
        <p:nvPicPr>
          <p:cNvPr id="9" name="Graphic 8">
            <a:extLst>
              <a:ext uri="{FF2B5EF4-FFF2-40B4-BE49-F238E27FC236}">
                <a16:creationId xmlns:a16="http://schemas.microsoft.com/office/drawing/2014/main" id="{B9D71593-1DE1-4A26-8729-9DD37C0669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17" y="6541115"/>
            <a:ext cx="1964503" cy="235101"/>
          </a:xfrm>
          <a:prstGeom prst="rect">
            <a:avLst/>
          </a:prstGeom>
        </p:spPr>
      </p:pic>
    </p:spTree>
    <p:extLst>
      <p:ext uri="{BB962C8B-B14F-4D97-AF65-F5344CB8AC3E}">
        <p14:creationId xmlns:p14="http://schemas.microsoft.com/office/powerpoint/2010/main" val="281197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323C2-9C0B-4A12-9629-C5581FDAE68C}"/>
              </a:ext>
            </a:extLst>
          </p:cNvPr>
          <p:cNvSpPr>
            <a:spLocks noGrp="1"/>
          </p:cNvSpPr>
          <p:nvPr>
            <p:ph type="title"/>
          </p:nvPr>
        </p:nvSpPr>
        <p:spPr>
          <a:xfrm>
            <a:off x="479425" y="96598"/>
            <a:ext cx="11233150" cy="8695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1AE96B4-C4C3-4A1E-981F-CB9ACF41DA90}"/>
              </a:ext>
            </a:extLst>
          </p:cNvPr>
          <p:cNvSpPr>
            <a:spLocks noGrp="1"/>
          </p:cNvSpPr>
          <p:nvPr>
            <p:ph type="sldNum" sz="quarter" idx="4"/>
          </p:nvPr>
        </p:nvSpPr>
        <p:spPr>
          <a:xfrm>
            <a:off x="5692391" y="6384867"/>
            <a:ext cx="515333" cy="365125"/>
          </a:xfrm>
          <a:prstGeom prst="rect">
            <a:avLst/>
          </a:prstGeom>
        </p:spPr>
        <p:txBody>
          <a:bodyPr vert="horz" lIns="91440" tIns="45720" rIns="91440" bIns="45720" rtlCol="0" anchor="b"/>
          <a:lstStyle>
            <a:lvl1pPr algn="ctr">
              <a:defRPr sz="900">
                <a:solidFill>
                  <a:schemeClr val="accent3">
                    <a:lumMod val="75000"/>
                  </a:schemeClr>
                </a:solidFill>
              </a:defRPr>
            </a:lvl1pPr>
          </a:lstStyle>
          <a:p>
            <a:fld id="{F2D3513F-7002-43DC-924B-BBE24319AA27}" type="slidenum">
              <a:rPr lang="en-IN" smtClean="0"/>
              <a:pPr/>
              <a:t>‹#›</a:t>
            </a:fld>
            <a:endParaRPr lang="en-IN"/>
          </a:p>
        </p:txBody>
      </p:sp>
      <p:sp>
        <p:nvSpPr>
          <p:cNvPr id="3" name="Text Placeholder 2">
            <a:extLst>
              <a:ext uri="{FF2B5EF4-FFF2-40B4-BE49-F238E27FC236}">
                <a16:creationId xmlns:a16="http://schemas.microsoft.com/office/drawing/2014/main" id="{1284A600-0263-483D-B8AF-73ED62F4C515}"/>
              </a:ext>
            </a:extLst>
          </p:cNvPr>
          <p:cNvSpPr>
            <a:spLocks noGrp="1"/>
          </p:cNvSpPr>
          <p:nvPr>
            <p:ph type="body" idx="1"/>
          </p:nvPr>
        </p:nvSpPr>
        <p:spPr>
          <a:xfrm>
            <a:off x="479425" y="1412875"/>
            <a:ext cx="11233150" cy="4787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DAC73A46-9FE8-476F-A46C-CB676E8CB6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1816" y="6543923"/>
            <a:ext cx="1964504" cy="230731"/>
          </a:xfrm>
          <a:prstGeom prst="rect">
            <a:avLst/>
          </a:prstGeom>
        </p:spPr>
      </p:pic>
      <p:sp>
        <p:nvSpPr>
          <p:cNvPr id="9" name="Footer Placeholder 5">
            <a:extLst>
              <a:ext uri="{FF2B5EF4-FFF2-40B4-BE49-F238E27FC236}">
                <a16:creationId xmlns:a16="http://schemas.microsoft.com/office/drawing/2014/main" id="{A5099783-041D-4ACB-BF5E-922AFDC75936}"/>
              </a:ext>
            </a:extLst>
          </p:cNvPr>
          <p:cNvSpPr>
            <a:spLocks noGrp="1"/>
          </p:cNvSpPr>
          <p:nvPr>
            <p:ph type="ftr" sz="quarter" idx="3"/>
          </p:nvPr>
        </p:nvSpPr>
        <p:spPr>
          <a:xfrm>
            <a:off x="10359130" y="6556148"/>
            <a:ext cx="1841818" cy="254799"/>
          </a:xfrm>
          <a:prstGeom prst="rect">
            <a:avLst/>
          </a:prstGeom>
        </p:spPr>
        <p:txBody>
          <a:bodyPr/>
          <a:lstStyle>
            <a:lvl1pPr algn="r">
              <a:defRPr sz="900" b="0">
                <a:solidFill>
                  <a:schemeClr val="accent3">
                    <a:lumMod val="75000"/>
                  </a:schemeClr>
                </a:solidFill>
                <a:latin typeface="Montserrat Medium" panose="00000600000000000000" pitchFamily="50" charset="0"/>
              </a:defRPr>
            </a:lvl1pPr>
          </a:lstStyle>
          <a:p>
            <a:r>
              <a:rPr lang="en-US"/>
              <a:t>Proprietary and Confidential</a:t>
            </a:r>
            <a:endParaRPr lang="en-US" dirty="0"/>
          </a:p>
        </p:txBody>
      </p:sp>
    </p:spTree>
    <p:extLst>
      <p:ext uri="{BB962C8B-B14F-4D97-AF65-F5344CB8AC3E}">
        <p14:creationId xmlns:p14="http://schemas.microsoft.com/office/powerpoint/2010/main" val="60099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4" r:id="rId4"/>
    <p:sldLayoutId id="2147483669" r:id="rId5"/>
    <p:sldLayoutId id="2147483673" r:id="rId6"/>
    <p:sldLayoutId id="2147483675" r:id="rId7"/>
    <p:sldLayoutId id="2147483663" r:id="rId8"/>
    <p:sldLayoutId id="2147483670" r:id="rId9"/>
    <p:sldLayoutId id="2147483672" r:id="rId10"/>
  </p:sldLayoutIdLst>
  <p:hf hdr="0" dt="0"/>
  <p:txStyles>
    <p:titleStyle>
      <a:lvl1pPr algn="l" defTabSz="914400" rtl="0" eaLnBrk="1" latinLnBrk="0" hangingPunct="1">
        <a:lnSpc>
          <a:spcPct val="90000"/>
        </a:lnSpc>
        <a:spcBef>
          <a:spcPct val="0"/>
        </a:spcBef>
        <a:buNone/>
        <a:defRPr lang="en-US" sz="2800" b="1" kern="1200" cap="all" baseline="0" dirty="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lang="en-US" sz="1800" kern="1200" dirty="0">
          <a:solidFill>
            <a:srgbClr val="0F0F0F"/>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orient="horz" pos="890">
          <p15:clr>
            <a:srgbClr val="F26B43"/>
          </p15:clr>
        </p15:guide>
        <p15:guide id="3" pos="302">
          <p15:clr>
            <a:srgbClr val="F26B43"/>
          </p15:clr>
        </p15:guide>
        <p15:guide id="4" pos="73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1/27/2020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r>
              <a:rPr lang="en-US"/>
              <a:t>Proprietary and Confidential</a:t>
            </a:r>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2D3513F-7002-43DC-924B-BBE24319AA27}" type="slidenum">
              <a:rPr lang="en-IN" smtClean="0"/>
              <a:pPr/>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54131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1.jpg"/><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6.png"/><Relationship Id="rId2" Type="http://schemas.openxmlformats.org/officeDocument/2006/relationships/diagramData" Target="../diagrams/data6.xml"/><Relationship Id="rId1" Type="http://schemas.openxmlformats.org/officeDocument/2006/relationships/slideLayout" Target="../slideLayouts/slideLayout2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7.png"/><Relationship Id="rId2" Type="http://schemas.openxmlformats.org/officeDocument/2006/relationships/diagramData" Target="../diagrams/data7.xml"/><Relationship Id="rId1" Type="http://schemas.openxmlformats.org/officeDocument/2006/relationships/slideLayout" Target="../slideLayouts/slideLayout2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48.png"/><Relationship Id="rId2" Type="http://schemas.openxmlformats.org/officeDocument/2006/relationships/diagramData" Target="../diagrams/data8.xml"/><Relationship Id="rId1" Type="http://schemas.openxmlformats.org/officeDocument/2006/relationships/slideLayout" Target="../slideLayouts/slideLayout2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52.png"/><Relationship Id="rId2" Type="http://schemas.openxmlformats.org/officeDocument/2006/relationships/diagramData" Target="../diagrams/data9.xml"/><Relationship Id="rId1" Type="http://schemas.openxmlformats.org/officeDocument/2006/relationships/slideLayout" Target="../slideLayouts/slideLayout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61.jpeg"/><Relationship Id="rId2" Type="http://schemas.openxmlformats.org/officeDocument/2006/relationships/diagramData" Target="../diagrams/data10.xml"/><Relationship Id="rId1" Type="http://schemas.openxmlformats.org/officeDocument/2006/relationships/slideLayout" Target="../slideLayouts/slideLayout2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2" Type="http://schemas.openxmlformats.org/officeDocument/2006/relationships/hyperlink" Target="https://cs.stanford.edu/people/karpathy/convnetjs/demo/mnist.html" TargetMode="Externa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DE08-04F2-4605-86BA-9AC218A8C0A6}"/>
              </a:ext>
            </a:extLst>
          </p:cNvPr>
          <p:cNvSpPr>
            <a:spLocks noGrp="1"/>
          </p:cNvSpPr>
          <p:nvPr>
            <p:ph type="ctrTitle"/>
          </p:nvPr>
        </p:nvSpPr>
        <p:spPr/>
        <p:txBody>
          <a:bodyPr/>
          <a:lstStyle/>
          <a:p>
            <a:r>
              <a:rPr lang="en-US" dirty="0"/>
              <a:t>Convolutional neural networks</a:t>
            </a:r>
            <a:endParaRPr lang="en-IN" dirty="0"/>
          </a:p>
        </p:txBody>
      </p:sp>
    </p:spTree>
    <p:extLst>
      <p:ext uri="{BB962C8B-B14F-4D97-AF65-F5344CB8AC3E}">
        <p14:creationId xmlns:p14="http://schemas.microsoft.com/office/powerpoint/2010/main" val="425021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9828-AA44-4FFA-A439-A4652BBD567C}"/>
              </a:ext>
            </a:extLst>
          </p:cNvPr>
          <p:cNvSpPr>
            <a:spLocks noGrp="1"/>
          </p:cNvSpPr>
          <p:nvPr>
            <p:ph type="title"/>
          </p:nvPr>
        </p:nvSpPr>
        <p:spPr>
          <a:prstGeom prst="rect">
            <a:avLst/>
          </a:prstGeom>
        </p:spPr>
        <p:txBody>
          <a:bodyPr anchor="b">
            <a:normAutofit/>
          </a:bodyPr>
          <a:lstStyle/>
          <a:p>
            <a:r>
              <a:rPr lang="en-IN" dirty="0"/>
              <a:t>The pooling layer</a:t>
            </a:r>
          </a:p>
        </p:txBody>
      </p:sp>
      <p:graphicFrame>
        <p:nvGraphicFramePr>
          <p:cNvPr id="9" name="Content Placeholder 2">
            <a:extLst>
              <a:ext uri="{FF2B5EF4-FFF2-40B4-BE49-F238E27FC236}">
                <a16:creationId xmlns:a16="http://schemas.microsoft.com/office/drawing/2014/main" id="{E2BDDA30-F89F-4A6F-AA1B-0531607F685F}"/>
              </a:ext>
            </a:extLst>
          </p:cNvPr>
          <p:cNvGraphicFramePr>
            <a:graphicFrameLocks noGrp="1"/>
          </p:cNvGraphicFramePr>
          <p:nvPr>
            <p:ph idx="1"/>
            <p:extLst>
              <p:ext uri="{D42A27DB-BD31-4B8C-83A1-F6EECF244321}">
                <p14:modId xmlns:p14="http://schemas.microsoft.com/office/powerpoint/2010/main" val="3899624045"/>
              </p:ext>
            </p:extLst>
          </p:nvPr>
        </p:nvGraphicFramePr>
        <p:xfrm>
          <a:off x="479425" y="1412875"/>
          <a:ext cx="5849938" cy="487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98900BEF-A538-4002-AB45-9E565181D176}"/>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4" name="Slide Number Placeholder 3">
            <a:extLst>
              <a:ext uri="{FF2B5EF4-FFF2-40B4-BE49-F238E27FC236}">
                <a16:creationId xmlns:a16="http://schemas.microsoft.com/office/drawing/2014/main" id="{1DE6624E-07EC-4CA4-AF66-CAB839AFBC1A}"/>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10</a:t>
            </a:fld>
            <a:r>
              <a:rPr lang="en-US"/>
              <a:t> </a:t>
            </a:r>
          </a:p>
        </p:txBody>
      </p:sp>
      <p:pic>
        <p:nvPicPr>
          <p:cNvPr id="8" name="Picture 7" descr="A screenshot of a cell phone screen with text&#10;&#10;Description automatically generated">
            <a:extLst>
              <a:ext uri="{FF2B5EF4-FFF2-40B4-BE49-F238E27FC236}">
                <a16:creationId xmlns:a16="http://schemas.microsoft.com/office/drawing/2014/main" id="{54A85CEE-A20E-426E-BE87-DBD9679B4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7630" y="1412874"/>
            <a:ext cx="5676900" cy="4181475"/>
          </a:xfrm>
          <a:prstGeom prst="rect">
            <a:avLst/>
          </a:prstGeom>
        </p:spPr>
      </p:pic>
    </p:spTree>
    <p:extLst>
      <p:ext uri="{BB962C8B-B14F-4D97-AF65-F5344CB8AC3E}">
        <p14:creationId xmlns:p14="http://schemas.microsoft.com/office/powerpoint/2010/main" val="125304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8E70-E301-4FF7-89F4-6B5FE2842E07}"/>
              </a:ext>
            </a:extLst>
          </p:cNvPr>
          <p:cNvSpPr>
            <a:spLocks noGrp="1"/>
          </p:cNvSpPr>
          <p:nvPr>
            <p:ph type="title"/>
          </p:nvPr>
        </p:nvSpPr>
        <p:spPr>
          <a:prstGeom prst="rect">
            <a:avLst/>
          </a:prstGeom>
        </p:spPr>
        <p:txBody>
          <a:bodyPr anchor="b">
            <a:normAutofit/>
          </a:bodyPr>
          <a:lstStyle/>
          <a:p>
            <a:r>
              <a:rPr lang="en-IN" dirty="0"/>
              <a:t>The ReLU correction layer</a:t>
            </a:r>
          </a:p>
        </p:txBody>
      </p:sp>
      <p:graphicFrame>
        <p:nvGraphicFramePr>
          <p:cNvPr id="8" name="Content Placeholder 2">
            <a:extLst>
              <a:ext uri="{FF2B5EF4-FFF2-40B4-BE49-F238E27FC236}">
                <a16:creationId xmlns:a16="http://schemas.microsoft.com/office/drawing/2014/main" id="{64869E4B-55D2-4D02-B99D-7EEBB5A5AF52}"/>
              </a:ext>
            </a:extLst>
          </p:cNvPr>
          <p:cNvGraphicFramePr>
            <a:graphicFrameLocks noGrp="1"/>
          </p:cNvGraphicFramePr>
          <p:nvPr>
            <p:ph idx="1"/>
            <p:extLst>
              <p:ext uri="{D42A27DB-BD31-4B8C-83A1-F6EECF244321}">
                <p14:modId xmlns:p14="http://schemas.microsoft.com/office/powerpoint/2010/main" val="2249910381"/>
              </p:ext>
            </p:extLst>
          </p:nvPr>
        </p:nvGraphicFramePr>
        <p:xfrm>
          <a:off x="479425" y="1424538"/>
          <a:ext cx="5850571" cy="4925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0EC51DE-BAF0-4E0A-B48E-420C76BE5289}"/>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11</a:t>
            </a:fld>
            <a:r>
              <a:rPr lang="en-US"/>
              <a:t> </a:t>
            </a:r>
          </a:p>
        </p:txBody>
      </p:sp>
      <p:sp>
        <p:nvSpPr>
          <p:cNvPr id="4" name="Footer Placeholder 3">
            <a:extLst>
              <a:ext uri="{FF2B5EF4-FFF2-40B4-BE49-F238E27FC236}">
                <a16:creationId xmlns:a16="http://schemas.microsoft.com/office/drawing/2014/main" id="{D492928C-63FE-4776-B3F6-F2C4AA0AE828}"/>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pic>
        <p:nvPicPr>
          <p:cNvPr id="9" name="Picture 8" descr="A picture containing bird&#10;&#10;Description automatically generated">
            <a:extLst>
              <a:ext uri="{FF2B5EF4-FFF2-40B4-BE49-F238E27FC236}">
                <a16:creationId xmlns:a16="http://schemas.microsoft.com/office/drawing/2014/main" id="{14EABDD5-1933-48D1-A97C-A13681F91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7810" y="1780012"/>
            <a:ext cx="4384765" cy="3648636"/>
          </a:xfrm>
          <a:prstGeom prst="rect">
            <a:avLst/>
          </a:prstGeom>
        </p:spPr>
      </p:pic>
    </p:spTree>
    <p:extLst>
      <p:ext uri="{BB962C8B-B14F-4D97-AF65-F5344CB8AC3E}">
        <p14:creationId xmlns:p14="http://schemas.microsoft.com/office/powerpoint/2010/main" val="126398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026C-1E7D-44BD-8EDE-48DD3F11760F}"/>
              </a:ext>
            </a:extLst>
          </p:cNvPr>
          <p:cNvSpPr>
            <a:spLocks noGrp="1"/>
          </p:cNvSpPr>
          <p:nvPr>
            <p:ph type="title"/>
          </p:nvPr>
        </p:nvSpPr>
        <p:spPr>
          <a:prstGeom prst="rect">
            <a:avLst/>
          </a:prstGeom>
        </p:spPr>
        <p:txBody>
          <a:bodyPr anchor="b">
            <a:normAutofit/>
          </a:bodyPr>
          <a:lstStyle/>
          <a:p>
            <a:r>
              <a:rPr lang="en-IN" dirty="0"/>
              <a:t>The fully-connected layer</a:t>
            </a:r>
          </a:p>
        </p:txBody>
      </p:sp>
      <p:graphicFrame>
        <p:nvGraphicFramePr>
          <p:cNvPr id="7" name="Content Placeholder 2">
            <a:extLst>
              <a:ext uri="{FF2B5EF4-FFF2-40B4-BE49-F238E27FC236}">
                <a16:creationId xmlns:a16="http://schemas.microsoft.com/office/drawing/2014/main" id="{0FC0B009-BEE1-4005-BC08-D79E1CDEF5CD}"/>
              </a:ext>
            </a:extLst>
          </p:cNvPr>
          <p:cNvGraphicFramePr>
            <a:graphicFrameLocks noGrp="1"/>
          </p:cNvGraphicFramePr>
          <p:nvPr>
            <p:ph idx="1"/>
            <p:extLst>
              <p:ext uri="{D42A27DB-BD31-4B8C-83A1-F6EECF244321}">
                <p14:modId xmlns:p14="http://schemas.microsoft.com/office/powerpoint/2010/main" val="2025257440"/>
              </p:ext>
            </p:extLst>
          </p:nvPr>
        </p:nvGraphicFramePr>
        <p:xfrm>
          <a:off x="479425" y="1412874"/>
          <a:ext cx="5951855" cy="493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71AD67F-2577-497B-B898-EC21248BBEE0}"/>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12</a:t>
            </a:fld>
            <a:r>
              <a:rPr lang="en-US"/>
              <a:t> </a:t>
            </a:r>
          </a:p>
        </p:txBody>
      </p:sp>
      <p:sp>
        <p:nvSpPr>
          <p:cNvPr id="5" name="Footer Placeholder 4">
            <a:extLst>
              <a:ext uri="{FF2B5EF4-FFF2-40B4-BE49-F238E27FC236}">
                <a16:creationId xmlns:a16="http://schemas.microsoft.com/office/drawing/2014/main" id="{3A84D60F-15BD-4555-8EC5-4D431C4D5CED}"/>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pic>
        <p:nvPicPr>
          <p:cNvPr id="8" name="Picture 7" descr="A close up of a map&#10;&#10;Description automatically generated">
            <a:extLst>
              <a:ext uri="{FF2B5EF4-FFF2-40B4-BE49-F238E27FC236}">
                <a16:creationId xmlns:a16="http://schemas.microsoft.com/office/drawing/2014/main" id="{D795349B-D1EF-4B61-A219-6D15726B88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6730" y="2228187"/>
            <a:ext cx="5278699" cy="2401625"/>
          </a:xfrm>
          <a:prstGeom prst="rect">
            <a:avLst/>
          </a:prstGeom>
        </p:spPr>
      </p:pic>
    </p:spTree>
    <p:extLst>
      <p:ext uri="{BB962C8B-B14F-4D97-AF65-F5344CB8AC3E}">
        <p14:creationId xmlns:p14="http://schemas.microsoft.com/office/powerpoint/2010/main" val="5544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3FCF-D3B4-4D92-9EEE-495C23CCF05E}"/>
              </a:ext>
            </a:extLst>
          </p:cNvPr>
          <p:cNvSpPr>
            <a:spLocks noGrp="1"/>
          </p:cNvSpPr>
          <p:nvPr>
            <p:ph type="title"/>
          </p:nvPr>
        </p:nvSpPr>
        <p:spPr>
          <a:prstGeom prst="rect">
            <a:avLst/>
          </a:prstGeom>
        </p:spPr>
        <p:txBody>
          <a:bodyPr anchor="b">
            <a:normAutofit/>
          </a:bodyPr>
          <a:lstStyle/>
          <a:p>
            <a:r>
              <a:rPr lang="en-IN" dirty="0"/>
              <a:t>CNN Architectures</a:t>
            </a:r>
          </a:p>
        </p:txBody>
      </p:sp>
      <p:graphicFrame>
        <p:nvGraphicFramePr>
          <p:cNvPr id="7" name="Content Placeholder 2">
            <a:extLst>
              <a:ext uri="{FF2B5EF4-FFF2-40B4-BE49-F238E27FC236}">
                <a16:creationId xmlns:a16="http://schemas.microsoft.com/office/drawing/2014/main" id="{B37151D9-48C8-40FB-A730-97F14E87AEE4}"/>
              </a:ext>
            </a:extLst>
          </p:cNvPr>
          <p:cNvGraphicFramePr>
            <a:graphicFrameLocks noGrp="1"/>
          </p:cNvGraphicFramePr>
          <p:nvPr>
            <p:ph idx="1"/>
            <p:extLst>
              <p:ext uri="{D42A27DB-BD31-4B8C-83A1-F6EECF244321}">
                <p14:modId xmlns:p14="http://schemas.microsoft.com/office/powerpoint/2010/main" val="3947864513"/>
              </p:ext>
            </p:extLst>
          </p:nvPr>
        </p:nvGraphicFramePr>
        <p:xfrm>
          <a:off x="317634" y="1193534"/>
          <a:ext cx="4254367" cy="5091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6C0C537-A0C8-428F-952E-53F89E9EF1C1}"/>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4" name="Slide Number Placeholder 3">
            <a:extLst>
              <a:ext uri="{FF2B5EF4-FFF2-40B4-BE49-F238E27FC236}">
                <a16:creationId xmlns:a16="http://schemas.microsoft.com/office/drawing/2014/main" id="{9FAC82F9-93F9-484A-9665-52A8487DAFCF}"/>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13</a:t>
            </a:fld>
            <a:r>
              <a:rPr lang="en-US"/>
              <a:t> </a:t>
            </a:r>
          </a:p>
        </p:txBody>
      </p:sp>
      <p:pic>
        <p:nvPicPr>
          <p:cNvPr id="8" name="Picture 7" descr="A screenshot of a cell phone&#10;&#10;Description automatically generated">
            <a:extLst>
              <a:ext uri="{FF2B5EF4-FFF2-40B4-BE49-F238E27FC236}">
                <a16:creationId xmlns:a16="http://schemas.microsoft.com/office/drawing/2014/main" id="{69904760-9657-417F-A983-8902DA2149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0737" y="1907248"/>
            <a:ext cx="8101263" cy="3757218"/>
          </a:xfrm>
          <a:prstGeom prst="rect">
            <a:avLst/>
          </a:prstGeom>
        </p:spPr>
      </p:pic>
    </p:spTree>
    <p:extLst>
      <p:ext uri="{BB962C8B-B14F-4D97-AF65-F5344CB8AC3E}">
        <p14:creationId xmlns:p14="http://schemas.microsoft.com/office/powerpoint/2010/main" val="119351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4B5029-459E-48F2-B092-A5C61249D0D4}"/>
              </a:ext>
            </a:extLst>
          </p:cNvPr>
          <p:cNvSpPr>
            <a:spLocks noGrp="1"/>
          </p:cNvSpPr>
          <p:nvPr>
            <p:ph type="title"/>
          </p:nvPr>
        </p:nvSpPr>
        <p:spPr>
          <a:prstGeom prst="rect">
            <a:avLst/>
          </a:prstGeom>
        </p:spPr>
        <p:txBody>
          <a:bodyPr anchor="b">
            <a:normAutofit/>
          </a:bodyPr>
          <a:lstStyle/>
          <a:p>
            <a:r>
              <a:rPr lang="en-IN" dirty="0"/>
              <a:t>VGG 16 (2014)</a:t>
            </a:r>
          </a:p>
        </p:txBody>
      </p:sp>
      <p:sp>
        <p:nvSpPr>
          <p:cNvPr id="8" name="Content Placeholder 7">
            <a:extLst>
              <a:ext uri="{FF2B5EF4-FFF2-40B4-BE49-F238E27FC236}">
                <a16:creationId xmlns:a16="http://schemas.microsoft.com/office/drawing/2014/main" id="{AB97CF26-21ED-43E4-A9F1-BD7DBCAD03DD}"/>
              </a:ext>
            </a:extLst>
          </p:cNvPr>
          <p:cNvSpPr>
            <a:spLocks noGrp="1"/>
          </p:cNvSpPr>
          <p:nvPr>
            <p:ph idx="1"/>
          </p:nvPr>
        </p:nvSpPr>
        <p:spPr>
          <a:xfrm>
            <a:off x="479426" y="1412874"/>
            <a:ext cx="11336654" cy="2228761"/>
          </a:xfrm>
          <a:prstGeom prst="rect">
            <a:avLst/>
          </a:prstGeom>
        </p:spPr>
        <p:txBody>
          <a:bodyPr>
            <a:normAutofit/>
          </a:bodyPr>
          <a:lstStyle/>
          <a:p>
            <a:r>
              <a:rPr lang="en-IN" sz="2400" dirty="0"/>
              <a:t>The folks at Visual Geometry Group (VGG) invented the VGG-16 which has 13 convolutional and 3 fully-connected layers, carrying with them the ReLU tradition from AlexNet. This network stacks more layers onto AlexNet, and use smaller size filters (2×2 and 3×3). It consists of </a:t>
            </a:r>
            <a:r>
              <a:rPr lang="en-IN" sz="2400" b="1" dirty="0"/>
              <a:t>138M</a:t>
            </a:r>
            <a:r>
              <a:rPr lang="en-IN" sz="2400" dirty="0"/>
              <a:t> </a:t>
            </a:r>
            <a:r>
              <a:rPr lang="en-IN" sz="2400" b="1" dirty="0"/>
              <a:t>parameters</a:t>
            </a:r>
            <a:r>
              <a:rPr lang="en-IN" sz="2400" dirty="0"/>
              <a:t> and takes up about 500MB of storage space 😱. They also designed a deeper variant, VGG-19.</a:t>
            </a:r>
          </a:p>
        </p:txBody>
      </p:sp>
      <p:sp>
        <p:nvSpPr>
          <p:cNvPr id="4" name="Footer Placeholder 3">
            <a:extLst>
              <a:ext uri="{FF2B5EF4-FFF2-40B4-BE49-F238E27FC236}">
                <a16:creationId xmlns:a16="http://schemas.microsoft.com/office/drawing/2014/main" id="{01234F4C-D754-4295-ACB0-87E19D4EAEDC}"/>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6" name="Slide Number Placeholder 5">
            <a:extLst>
              <a:ext uri="{FF2B5EF4-FFF2-40B4-BE49-F238E27FC236}">
                <a16:creationId xmlns:a16="http://schemas.microsoft.com/office/drawing/2014/main" id="{28110174-94CE-4538-B232-9ED7E7733FD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14</a:t>
            </a:fld>
            <a:r>
              <a:rPr lang="en-US"/>
              <a:t> </a:t>
            </a:r>
          </a:p>
        </p:txBody>
      </p:sp>
      <p:pic>
        <p:nvPicPr>
          <p:cNvPr id="10" name="Picture 9" descr="A picture containing clock&#10;&#10;Description automatically generated">
            <a:extLst>
              <a:ext uri="{FF2B5EF4-FFF2-40B4-BE49-F238E27FC236}">
                <a16:creationId xmlns:a16="http://schemas.microsoft.com/office/drawing/2014/main" id="{EA3A3A96-CFFE-458B-840A-E2FF2CCD3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6" y="4017675"/>
            <a:ext cx="11878468" cy="2228761"/>
          </a:xfrm>
          <a:prstGeom prst="rect">
            <a:avLst/>
          </a:prstGeom>
        </p:spPr>
      </p:pic>
    </p:spTree>
    <p:extLst>
      <p:ext uri="{BB962C8B-B14F-4D97-AF65-F5344CB8AC3E}">
        <p14:creationId xmlns:p14="http://schemas.microsoft.com/office/powerpoint/2010/main" val="92337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9A86-5729-4C3A-8176-312D308BF50A}"/>
              </a:ext>
            </a:extLst>
          </p:cNvPr>
          <p:cNvSpPr>
            <a:spLocks noGrp="1"/>
          </p:cNvSpPr>
          <p:nvPr>
            <p:ph type="title"/>
          </p:nvPr>
        </p:nvSpPr>
        <p:spPr>
          <a:prstGeom prst="rect">
            <a:avLst/>
          </a:prstGeom>
        </p:spPr>
        <p:txBody>
          <a:bodyPr anchor="b">
            <a:normAutofit/>
          </a:bodyPr>
          <a:lstStyle/>
          <a:p>
            <a:r>
              <a:rPr lang="en-IN" dirty="0"/>
              <a:t>ResNet-50 (2015)</a:t>
            </a:r>
          </a:p>
        </p:txBody>
      </p:sp>
      <p:graphicFrame>
        <p:nvGraphicFramePr>
          <p:cNvPr id="8" name="Content Placeholder 2">
            <a:extLst>
              <a:ext uri="{FF2B5EF4-FFF2-40B4-BE49-F238E27FC236}">
                <a16:creationId xmlns:a16="http://schemas.microsoft.com/office/drawing/2014/main" id="{7D082EEC-0B24-4932-AD96-832A7693F0C0}"/>
              </a:ext>
            </a:extLst>
          </p:cNvPr>
          <p:cNvGraphicFramePr>
            <a:graphicFrameLocks noGrp="1"/>
          </p:cNvGraphicFramePr>
          <p:nvPr>
            <p:ph idx="1"/>
            <p:extLst>
              <p:ext uri="{D42A27DB-BD31-4B8C-83A1-F6EECF244321}">
                <p14:modId xmlns:p14="http://schemas.microsoft.com/office/powerpoint/2010/main" val="4174486930"/>
              </p:ext>
            </p:extLst>
          </p:nvPr>
        </p:nvGraphicFramePr>
        <p:xfrm>
          <a:off x="479425" y="1121371"/>
          <a:ext cx="11128643" cy="2307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8ACCA81-D5F3-41FE-B60F-0B65A08F7277}"/>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6" name="Slide Number Placeholder 5">
            <a:extLst>
              <a:ext uri="{FF2B5EF4-FFF2-40B4-BE49-F238E27FC236}">
                <a16:creationId xmlns:a16="http://schemas.microsoft.com/office/drawing/2014/main" id="{6671A338-D229-4F29-AF81-3FD9AC3DEEF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15</a:t>
            </a:fld>
            <a:r>
              <a:rPr lang="en-US"/>
              <a:t> </a:t>
            </a:r>
          </a:p>
        </p:txBody>
      </p:sp>
      <p:pic>
        <p:nvPicPr>
          <p:cNvPr id="9" name="Picture 8" descr="A screenshot of a video game&#10;&#10;Description automatically generated">
            <a:extLst>
              <a:ext uri="{FF2B5EF4-FFF2-40B4-BE49-F238E27FC236}">
                <a16:creationId xmlns:a16="http://schemas.microsoft.com/office/drawing/2014/main" id="{76733D53-5E73-422D-8542-D53C6C9959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2069" y="3621327"/>
            <a:ext cx="9583554" cy="2742495"/>
          </a:xfrm>
          <a:prstGeom prst="rect">
            <a:avLst/>
          </a:prstGeom>
        </p:spPr>
      </p:pic>
    </p:spTree>
    <p:extLst>
      <p:ext uri="{BB962C8B-B14F-4D97-AF65-F5344CB8AC3E}">
        <p14:creationId xmlns:p14="http://schemas.microsoft.com/office/powerpoint/2010/main" val="85687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B999-D022-45BD-89C8-E2A388BD6D1B}"/>
              </a:ext>
            </a:extLst>
          </p:cNvPr>
          <p:cNvSpPr>
            <a:spLocks noGrp="1"/>
          </p:cNvSpPr>
          <p:nvPr>
            <p:ph type="title"/>
          </p:nvPr>
        </p:nvSpPr>
        <p:spPr>
          <a:prstGeom prst="rect">
            <a:avLst/>
          </a:prstGeom>
        </p:spPr>
        <p:txBody>
          <a:bodyPr anchor="b">
            <a:normAutofit/>
          </a:bodyPr>
          <a:lstStyle/>
          <a:p>
            <a:r>
              <a:rPr lang="en-IN" dirty="0"/>
              <a:t>Applications of CNN</a:t>
            </a:r>
          </a:p>
        </p:txBody>
      </p:sp>
      <p:graphicFrame>
        <p:nvGraphicFramePr>
          <p:cNvPr id="9" name="Content Placeholder 2">
            <a:extLst>
              <a:ext uri="{FF2B5EF4-FFF2-40B4-BE49-F238E27FC236}">
                <a16:creationId xmlns:a16="http://schemas.microsoft.com/office/drawing/2014/main" id="{331DA01E-87DC-4F20-A000-F77DC198D23F}"/>
              </a:ext>
            </a:extLst>
          </p:cNvPr>
          <p:cNvGraphicFramePr>
            <a:graphicFrameLocks noGrp="1"/>
          </p:cNvGraphicFramePr>
          <p:nvPr>
            <p:ph idx="1"/>
            <p:extLst>
              <p:ext uri="{D42A27DB-BD31-4B8C-83A1-F6EECF244321}">
                <p14:modId xmlns:p14="http://schemas.microsoft.com/office/powerpoint/2010/main" val="810539124"/>
              </p:ext>
            </p:extLst>
          </p:nvPr>
        </p:nvGraphicFramePr>
        <p:xfrm>
          <a:off x="479425" y="1412874"/>
          <a:ext cx="5616575" cy="4937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5FC4B3DF-2A89-4702-BAB0-F4812FC5B59E}"/>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16</a:t>
            </a:fld>
            <a:r>
              <a:rPr lang="en-US"/>
              <a:t> </a:t>
            </a:r>
          </a:p>
        </p:txBody>
      </p:sp>
      <p:sp>
        <p:nvSpPr>
          <p:cNvPr id="4" name="Footer Placeholder 3">
            <a:extLst>
              <a:ext uri="{FF2B5EF4-FFF2-40B4-BE49-F238E27FC236}">
                <a16:creationId xmlns:a16="http://schemas.microsoft.com/office/drawing/2014/main" id="{4AF28CEF-363B-4B38-8DFD-C2EC9252F9F4}"/>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pic>
        <p:nvPicPr>
          <p:cNvPr id="10" name="Picture 9" descr="A close up of a busy city street&#10;&#10;Description automatically generated">
            <a:extLst>
              <a:ext uri="{FF2B5EF4-FFF2-40B4-BE49-F238E27FC236}">
                <a16:creationId xmlns:a16="http://schemas.microsoft.com/office/drawing/2014/main" id="{506B06BF-EC68-4705-A97E-5C44271A59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29996" y="1838352"/>
            <a:ext cx="5798632" cy="3771376"/>
          </a:xfrm>
          <a:prstGeom prst="rect">
            <a:avLst/>
          </a:prstGeom>
        </p:spPr>
      </p:pic>
    </p:spTree>
    <p:extLst>
      <p:ext uri="{BB962C8B-B14F-4D97-AF65-F5344CB8AC3E}">
        <p14:creationId xmlns:p14="http://schemas.microsoft.com/office/powerpoint/2010/main" val="374275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87184B-84E8-444E-8F68-2E2F0A9AFF76}"/>
              </a:ext>
            </a:extLst>
          </p:cNvPr>
          <p:cNvSpPr>
            <a:spLocks noGrp="1"/>
          </p:cNvSpPr>
          <p:nvPr>
            <p:ph type="title"/>
          </p:nvPr>
        </p:nvSpPr>
        <p:spPr/>
        <p:txBody>
          <a:bodyPr/>
          <a:lstStyle/>
          <a:p>
            <a:r>
              <a:rPr lang="en-US" dirty="0"/>
              <a:t>CNN Execution IN Realtime</a:t>
            </a:r>
            <a:endParaRPr lang="en-IN" dirty="0"/>
          </a:p>
        </p:txBody>
      </p:sp>
      <p:sp>
        <p:nvSpPr>
          <p:cNvPr id="7" name="Content Placeholder 6">
            <a:extLst>
              <a:ext uri="{FF2B5EF4-FFF2-40B4-BE49-F238E27FC236}">
                <a16:creationId xmlns:a16="http://schemas.microsoft.com/office/drawing/2014/main" id="{A9E8FBCB-4CFF-4A38-AAE0-DDDC9BA6FEC3}"/>
              </a:ext>
            </a:extLst>
          </p:cNvPr>
          <p:cNvSpPr>
            <a:spLocks noGrp="1"/>
          </p:cNvSpPr>
          <p:nvPr>
            <p:ph idx="1"/>
          </p:nvPr>
        </p:nvSpPr>
        <p:spPr/>
        <p:txBody>
          <a:bodyPr/>
          <a:lstStyle/>
          <a:p>
            <a:r>
              <a:rPr lang="en-IN" dirty="0">
                <a:hlinkClick r:id="rId2"/>
              </a:rPr>
              <a:t>https://cs.stanford.edu/people/karpathy/convnetjs/demo/mnist.html</a:t>
            </a:r>
            <a:endParaRPr lang="en-IN" dirty="0"/>
          </a:p>
        </p:txBody>
      </p:sp>
      <p:sp>
        <p:nvSpPr>
          <p:cNvPr id="5" name="Slide Number Placeholder 4">
            <a:extLst>
              <a:ext uri="{FF2B5EF4-FFF2-40B4-BE49-F238E27FC236}">
                <a16:creationId xmlns:a16="http://schemas.microsoft.com/office/drawing/2014/main" id="{416E187B-7A43-42C3-914A-2148FDDD109E}"/>
              </a:ext>
            </a:extLst>
          </p:cNvPr>
          <p:cNvSpPr>
            <a:spLocks noGrp="1"/>
          </p:cNvSpPr>
          <p:nvPr>
            <p:ph type="sldNum" sz="quarter" idx="4"/>
          </p:nvPr>
        </p:nvSpPr>
        <p:spPr/>
        <p:txBody>
          <a:bodyPr/>
          <a:lstStyle/>
          <a:p>
            <a:fld id="{3DD8A316-1690-4C62-9DF0-0D0BBB2020CF}" type="slidenum">
              <a:rPr lang="en-US" smtClean="0"/>
              <a:pPr/>
              <a:t>17</a:t>
            </a:fld>
            <a:r>
              <a:rPr lang="en-US"/>
              <a:t> </a:t>
            </a:r>
            <a:endParaRPr lang="en-US" dirty="0"/>
          </a:p>
        </p:txBody>
      </p:sp>
      <p:sp>
        <p:nvSpPr>
          <p:cNvPr id="4" name="Footer Placeholder 3">
            <a:extLst>
              <a:ext uri="{FF2B5EF4-FFF2-40B4-BE49-F238E27FC236}">
                <a16:creationId xmlns:a16="http://schemas.microsoft.com/office/drawing/2014/main" id="{8B10DB9F-A94C-4D53-9920-E704B94AD9ED}"/>
              </a:ext>
            </a:extLst>
          </p:cNvPr>
          <p:cNvSpPr>
            <a:spLocks noGrp="1"/>
          </p:cNvSpPr>
          <p:nvPr>
            <p:ph type="ftr" sz="quarter" idx="3"/>
          </p:nvPr>
        </p:nvSpPr>
        <p:spPr/>
        <p:txBody>
          <a:bodyPr/>
          <a:lstStyle/>
          <a:p>
            <a:r>
              <a:rPr lang="en-US"/>
              <a:t>Proprietary and Confidential</a:t>
            </a:r>
            <a:endParaRPr lang="en-US" dirty="0"/>
          </a:p>
        </p:txBody>
      </p:sp>
    </p:spTree>
    <p:extLst>
      <p:ext uri="{BB962C8B-B14F-4D97-AF65-F5344CB8AC3E}">
        <p14:creationId xmlns:p14="http://schemas.microsoft.com/office/powerpoint/2010/main" val="288366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611A0E-623C-4A5A-B0F3-01E8A02BF3AC}"/>
              </a:ext>
            </a:extLst>
          </p:cNvPr>
          <p:cNvSpPr>
            <a:spLocks noGrp="1"/>
          </p:cNvSpPr>
          <p:nvPr>
            <p:ph type="ftr" sz="quarter" idx="11"/>
          </p:nvPr>
        </p:nvSpPr>
        <p:spPr/>
        <p:txBody>
          <a:bodyPr/>
          <a:lstStyle/>
          <a:p>
            <a:r>
              <a:rPr lang="en-US"/>
              <a:t>Proprietary and Confidential</a:t>
            </a:r>
            <a:endParaRPr lang="en-US" dirty="0"/>
          </a:p>
        </p:txBody>
      </p:sp>
      <p:sp>
        <p:nvSpPr>
          <p:cNvPr id="5" name="Slide Number Placeholder 4">
            <a:extLst>
              <a:ext uri="{FF2B5EF4-FFF2-40B4-BE49-F238E27FC236}">
                <a16:creationId xmlns:a16="http://schemas.microsoft.com/office/drawing/2014/main" id="{3635EEBF-DF20-47C9-976F-F820E8DA4939}"/>
              </a:ext>
            </a:extLst>
          </p:cNvPr>
          <p:cNvSpPr>
            <a:spLocks noGrp="1"/>
          </p:cNvSpPr>
          <p:nvPr>
            <p:ph type="sldNum" sz="quarter" idx="12"/>
          </p:nvPr>
        </p:nvSpPr>
        <p:spPr/>
        <p:txBody>
          <a:bodyPr/>
          <a:lstStyle/>
          <a:p>
            <a:fld id="{3DD8A316-1690-4C62-9DF0-0D0BBB2020CF}" type="slidenum">
              <a:rPr lang="en-US" smtClean="0"/>
              <a:pPr/>
              <a:t>2</a:t>
            </a:fld>
            <a:r>
              <a:rPr lang="en-US"/>
              <a:t> </a:t>
            </a:r>
            <a:endParaRPr lang="en-US" dirty="0"/>
          </a:p>
        </p:txBody>
      </p:sp>
      <p:sp>
        <p:nvSpPr>
          <p:cNvPr id="3" name="Title 2">
            <a:extLst>
              <a:ext uri="{FF2B5EF4-FFF2-40B4-BE49-F238E27FC236}">
                <a16:creationId xmlns:a16="http://schemas.microsoft.com/office/drawing/2014/main" id="{16C6420B-C375-4BAC-AF3A-A07C11A48FB4}"/>
              </a:ext>
            </a:extLst>
          </p:cNvPr>
          <p:cNvSpPr>
            <a:spLocks noGrp="1"/>
          </p:cNvSpPr>
          <p:nvPr>
            <p:ph type="title"/>
          </p:nvPr>
        </p:nvSpPr>
        <p:spPr/>
        <p:txBody>
          <a:bodyPr/>
          <a:lstStyle/>
          <a:p>
            <a:r>
              <a:rPr lang="en-IN" dirty="0"/>
              <a:t>Agenda</a:t>
            </a:r>
          </a:p>
        </p:txBody>
      </p:sp>
      <p:sp>
        <p:nvSpPr>
          <p:cNvPr id="2" name="Text Placeholder 1">
            <a:extLst>
              <a:ext uri="{FF2B5EF4-FFF2-40B4-BE49-F238E27FC236}">
                <a16:creationId xmlns:a16="http://schemas.microsoft.com/office/drawing/2014/main" id="{3D2CC7A4-78FF-4D99-B82A-2DDDDA5E849D}"/>
              </a:ext>
            </a:extLst>
          </p:cNvPr>
          <p:cNvSpPr>
            <a:spLocks noGrp="1"/>
          </p:cNvSpPr>
          <p:nvPr>
            <p:ph type="body" idx="1"/>
          </p:nvPr>
        </p:nvSpPr>
        <p:spPr/>
        <p:txBody>
          <a:bodyPr>
            <a:normAutofit fontScale="70000" lnSpcReduction="20000"/>
          </a:bodyPr>
          <a:lstStyle/>
          <a:p>
            <a:r>
              <a:rPr lang="en-US" dirty="0"/>
              <a:t>Neural Networks (Why it cannot be used?)</a:t>
            </a:r>
          </a:p>
          <a:p>
            <a:r>
              <a:rPr lang="en-US" dirty="0"/>
              <a:t>CNN architecture </a:t>
            </a:r>
          </a:p>
          <a:p>
            <a:r>
              <a:rPr lang="en-US" dirty="0"/>
              <a:t>Famously used CNN Models</a:t>
            </a:r>
          </a:p>
          <a:p>
            <a:r>
              <a:rPr lang="en-US" dirty="0"/>
              <a:t>Applications of CNN</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83286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F7FD9B28-D4CE-4960-9CA8-20C433BC28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24" name="Freeform 5">
              <a:extLst>
                <a:ext uri="{FF2B5EF4-FFF2-40B4-BE49-F238E27FC236}">
                  <a16:creationId xmlns:a16="http://schemas.microsoft.com/office/drawing/2014/main" id="{4C755812-A347-4BC6-99B0-4F9005146C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5" name="Freeform 15">
              <a:extLst>
                <a:ext uri="{FF2B5EF4-FFF2-40B4-BE49-F238E27FC236}">
                  <a16:creationId xmlns:a16="http://schemas.microsoft.com/office/drawing/2014/main" id="{C01C931E-CA16-482B-862A-5CC7FD0E93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cxnSp>
        <p:nvCxnSpPr>
          <p:cNvPr id="27" name="Straight Connector 26">
            <a:extLst>
              <a:ext uri="{FF2B5EF4-FFF2-40B4-BE49-F238E27FC236}">
                <a16:creationId xmlns:a16="http://schemas.microsoft.com/office/drawing/2014/main" id="{D7B5CF36-88AE-4085-B580-4618B48281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7C71081-5261-4436-86FD-0F4CB5F41FED}"/>
              </a:ext>
            </a:extLst>
          </p:cNvPr>
          <p:cNvSpPr>
            <a:spLocks noGrp="1"/>
          </p:cNvSpPr>
          <p:nvPr>
            <p:ph type="title"/>
          </p:nvPr>
        </p:nvSpPr>
        <p:spPr>
          <a:xfrm>
            <a:off x="7852528" y="568345"/>
            <a:ext cx="3851743" cy="1560716"/>
          </a:xfrm>
        </p:spPr>
        <p:txBody>
          <a:bodyPr vert="horz" lIns="91440" tIns="45720" rIns="91440" bIns="45720" rtlCol="0" anchor="t">
            <a:normAutofit/>
          </a:bodyPr>
          <a:lstStyle/>
          <a:p>
            <a:r>
              <a:rPr lang="en-US" sz="3100">
                <a:solidFill>
                  <a:schemeClr val="tx2">
                    <a:lumMod val="75000"/>
                    <a:lumOff val="25000"/>
                  </a:schemeClr>
                </a:solidFill>
                <a:latin typeface="+mj-lt"/>
              </a:rPr>
              <a:t>What are Neural Networks ?</a:t>
            </a:r>
          </a:p>
        </p:txBody>
      </p:sp>
      <p:pic>
        <p:nvPicPr>
          <p:cNvPr id="18" name="Picture Placeholder 17" descr="A picture containing sitting, clock, small, little&#10;&#10;Description automatically generated">
            <a:extLst>
              <a:ext uri="{FF2B5EF4-FFF2-40B4-BE49-F238E27FC236}">
                <a16:creationId xmlns:a16="http://schemas.microsoft.com/office/drawing/2014/main" id="{522ACCBF-B35F-4879-954F-D80A8A72C0C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412656" y="640081"/>
            <a:ext cx="5340702" cy="5340702"/>
          </a:xfrm>
          <a:prstGeom prst="rect">
            <a:avLst/>
          </a:prstGeom>
        </p:spPr>
      </p:pic>
      <p:cxnSp>
        <p:nvCxnSpPr>
          <p:cNvPr id="31" name="Straight Connector 30">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694EE3A2-E27E-4FF9-8AC0-71905950C88A}"/>
              </a:ext>
            </a:extLst>
          </p:cNvPr>
          <p:cNvSpPr>
            <a:spLocks noGrp="1"/>
          </p:cNvSpPr>
          <p:nvPr>
            <p:ph idx="1"/>
          </p:nvPr>
        </p:nvSpPr>
        <p:spPr>
          <a:xfrm>
            <a:off x="7852528" y="2438399"/>
            <a:ext cx="3851743" cy="3661955"/>
          </a:xfrm>
        </p:spPr>
        <p:txBody>
          <a:bodyPr vert="horz" lIns="91440" tIns="45720" rIns="91440" bIns="45720" rtlCol="0">
            <a:normAutofit/>
          </a:bodyPr>
          <a:lstStyle/>
          <a:p>
            <a:pPr indent="-320040">
              <a:buFont typeface="Corbel" panose="020B0503020204020204" pitchFamily="34" charset="0"/>
              <a:buChar char="–"/>
            </a:pPr>
            <a:r>
              <a:rPr lang="en-US">
                <a:solidFill>
                  <a:schemeClr val="tx2">
                    <a:lumMod val="75000"/>
                    <a:lumOff val="25000"/>
                  </a:schemeClr>
                </a:solidFill>
              </a:rPr>
              <a:t>Artificial neural networks or connectionist systems are computing systems vaguely inspired by the biological neural networks that constitute animal brains. Such systems "learn" to perform tasks by considering examples, generally without being programmed with task-specific rules.</a:t>
            </a:r>
          </a:p>
        </p:txBody>
      </p:sp>
      <p:sp>
        <p:nvSpPr>
          <p:cNvPr id="5" name="Slide Number Placeholder 4">
            <a:extLst>
              <a:ext uri="{FF2B5EF4-FFF2-40B4-BE49-F238E27FC236}">
                <a16:creationId xmlns:a16="http://schemas.microsoft.com/office/drawing/2014/main" id="{C1A468AD-1F00-4AAD-A691-394B93ABBCF4}"/>
              </a:ext>
            </a:extLst>
          </p:cNvPr>
          <p:cNvSpPr>
            <a:spLocks noGrp="1"/>
          </p:cNvSpPr>
          <p:nvPr>
            <p:ph type="sldNum" sz="quarter" idx="4"/>
          </p:nvPr>
        </p:nvSpPr>
        <p:spPr>
          <a:xfrm>
            <a:off x="512999" y="6177042"/>
            <a:ext cx="1884348" cy="604269"/>
          </a:xfrm>
        </p:spPr>
        <p:txBody>
          <a:bodyPr vert="horz" lIns="91440" tIns="45720" rIns="91440" bIns="45720" rtlCol="0" anchor="b">
            <a:normAutofit/>
          </a:bodyPr>
          <a:lstStyle/>
          <a:p>
            <a:pPr defTabSz="457200">
              <a:lnSpc>
                <a:spcPct val="90000"/>
              </a:lnSpc>
              <a:spcAft>
                <a:spcPts val="600"/>
              </a:spcAft>
            </a:pPr>
            <a:fld id="{3DD8A316-1690-4C62-9DF0-0D0BBB2020CF}" type="slidenum">
              <a:rPr lang="en-US" sz="3700" smtClean="0">
                <a:solidFill>
                  <a:schemeClr val="tx2">
                    <a:lumMod val="75000"/>
                    <a:lumOff val="25000"/>
                  </a:schemeClr>
                </a:solidFill>
                <a:latin typeface="+mj-lt"/>
              </a:rPr>
              <a:pPr defTabSz="457200">
                <a:lnSpc>
                  <a:spcPct val="90000"/>
                </a:lnSpc>
                <a:spcAft>
                  <a:spcPts val="600"/>
                </a:spcAft>
              </a:pPr>
              <a:t>3</a:t>
            </a:fld>
            <a:r>
              <a:rPr lang="en-US" sz="3700">
                <a:solidFill>
                  <a:schemeClr val="tx2">
                    <a:lumMod val="75000"/>
                    <a:lumOff val="25000"/>
                  </a:schemeClr>
                </a:solidFill>
                <a:latin typeface="+mj-lt"/>
              </a:rPr>
              <a:t> </a:t>
            </a:r>
          </a:p>
        </p:txBody>
      </p:sp>
      <p:sp>
        <p:nvSpPr>
          <p:cNvPr id="4" name="Footer Placeholder 3">
            <a:extLst>
              <a:ext uri="{FF2B5EF4-FFF2-40B4-BE49-F238E27FC236}">
                <a16:creationId xmlns:a16="http://schemas.microsoft.com/office/drawing/2014/main" id="{C672E7E5-E859-4E57-97DE-E786F8EBEC03}"/>
              </a:ext>
            </a:extLst>
          </p:cNvPr>
          <p:cNvSpPr>
            <a:spLocks noGrp="1"/>
          </p:cNvSpPr>
          <p:nvPr>
            <p:ph type="ftr" sz="quarter" idx="3"/>
          </p:nvPr>
        </p:nvSpPr>
        <p:spPr>
          <a:xfrm>
            <a:off x="2933699" y="6296615"/>
            <a:ext cx="5667375" cy="365125"/>
          </a:xfrm>
        </p:spPr>
        <p:txBody>
          <a:bodyPr vert="horz" lIns="91440" tIns="45720" rIns="91440" bIns="45720" rtlCol="0" anchor="ctr">
            <a:normAutofit/>
          </a:bodyPr>
          <a:lstStyle/>
          <a:p>
            <a:pPr algn="l" defTabSz="457200">
              <a:spcAft>
                <a:spcPts val="600"/>
              </a:spcAft>
            </a:pPr>
            <a:r>
              <a:rPr lang="en-US" sz="1200" kern="1200" baseline="0">
                <a:solidFill>
                  <a:schemeClr val="tx2">
                    <a:lumMod val="75000"/>
                    <a:lumOff val="25000"/>
                  </a:schemeClr>
                </a:solidFill>
                <a:latin typeface="+mj-lt"/>
                <a:ea typeface="+mn-ea"/>
                <a:cs typeface="+mn-cs"/>
              </a:rPr>
              <a:t>Proprietary and Confidential</a:t>
            </a:r>
          </a:p>
        </p:txBody>
      </p:sp>
    </p:spTree>
    <p:extLst>
      <p:ext uri="{BB962C8B-B14F-4D97-AF65-F5344CB8AC3E}">
        <p14:creationId xmlns:p14="http://schemas.microsoft.com/office/powerpoint/2010/main" val="268805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3163-53A4-43D5-A6AC-088BD86903D7}"/>
              </a:ext>
            </a:extLst>
          </p:cNvPr>
          <p:cNvSpPr>
            <a:spLocks noGrp="1"/>
          </p:cNvSpPr>
          <p:nvPr>
            <p:ph type="title"/>
          </p:nvPr>
        </p:nvSpPr>
        <p:spPr>
          <a:prstGeom prst="rect">
            <a:avLst/>
          </a:prstGeom>
        </p:spPr>
        <p:txBody>
          <a:bodyPr anchor="b">
            <a:normAutofit/>
          </a:bodyPr>
          <a:lstStyle/>
          <a:p>
            <a:r>
              <a:rPr lang="en-IN" dirty="0"/>
              <a:t>Neural Networks VS Machine Learning Algorithms</a:t>
            </a:r>
          </a:p>
        </p:txBody>
      </p:sp>
      <p:graphicFrame>
        <p:nvGraphicFramePr>
          <p:cNvPr id="13" name="Content Placeholder 6">
            <a:extLst>
              <a:ext uri="{FF2B5EF4-FFF2-40B4-BE49-F238E27FC236}">
                <a16:creationId xmlns:a16="http://schemas.microsoft.com/office/drawing/2014/main" id="{C2A180E7-D057-4016-9107-3FC94883AAEC}"/>
              </a:ext>
            </a:extLst>
          </p:cNvPr>
          <p:cNvGraphicFramePr>
            <a:graphicFrameLocks noGrp="1"/>
          </p:cNvGraphicFramePr>
          <p:nvPr>
            <p:ph idx="1"/>
            <p:extLst>
              <p:ext uri="{D42A27DB-BD31-4B8C-83A1-F6EECF244321}">
                <p14:modId xmlns:p14="http://schemas.microsoft.com/office/powerpoint/2010/main" val="663311245"/>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1FB4E59-F319-47DB-8662-092B99A9DC5F}"/>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4</a:t>
            </a:fld>
            <a:r>
              <a:rPr lang="en-US"/>
              <a:t> </a:t>
            </a:r>
          </a:p>
        </p:txBody>
      </p:sp>
      <p:sp>
        <p:nvSpPr>
          <p:cNvPr id="4" name="Footer Placeholder 3">
            <a:extLst>
              <a:ext uri="{FF2B5EF4-FFF2-40B4-BE49-F238E27FC236}">
                <a16:creationId xmlns:a16="http://schemas.microsoft.com/office/drawing/2014/main" id="{292E1F94-C91C-401B-8361-7C3A2BECD1C7}"/>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226868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370E-E95C-4978-BB6A-4100685941AD}"/>
              </a:ext>
            </a:extLst>
          </p:cNvPr>
          <p:cNvSpPr>
            <a:spLocks noGrp="1"/>
          </p:cNvSpPr>
          <p:nvPr>
            <p:ph type="title"/>
          </p:nvPr>
        </p:nvSpPr>
        <p:spPr>
          <a:prstGeom prst="rect">
            <a:avLst/>
          </a:prstGeom>
        </p:spPr>
        <p:txBody>
          <a:bodyPr anchor="b">
            <a:normAutofit/>
          </a:bodyPr>
          <a:lstStyle/>
          <a:p>
            <a:r>
              <a:rPr lang="en-IN" dirty="0"/>
              <a:t>Shortcomings of Artificial Neural Networks (ANN)</a:t>
            </a:r>
          </a:p>
        </p:txBody>
      </p:sp>
      <p:graphicFrame>
        <p:nvGraphicFramePr>
          <p:cNvPr id="7" name="Content Placeholder 2">
            <a:extLst>
              <a:ext uri="{FF2B5EF4-FFF2-40B4-BE49-F238E27FC236}">
                <a16:creationId xmlns:a16="http://schemas.microsoft.com/office/drawing/2014/main" id="{B70DAAA7-09B7-458C-B0D1-87B42553F1E5}"/>
              </a:ext>
            </a:extLst>
          </p:cNvPr>
          <p:cNvGraphicFramePr>
            <a:graphicFrameLocks noGrp="1"/>
          </p:cNvGraphicFramePr>
          <p:nvPr>
            <p:ph idx="1"/>
            <p:extLst>
              <p:ext uri="{D42A27DB-BD31-4B8C-83A1-F6EECF244321}">
                <p14:modId xmlns:p14="http://schemas.microsoft.com/office/powerpoint/2010/main" val="1837123624"/>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F2C85E7-A623-4248-AF2F-4A35B6DAB6F8}"/>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5</a:t>
            </a:fld>
            <a:r>
              <a:rPr lang="en-US"/>
              <a:t> </a:t>
            </a:r>
          </a:p>
        </p:txBody>
      </p:sp>
      <p:sp>
        <p:nvSpPr>
          <p:cNvPr id="5" name="Footer Placeholder 4">
            <a:extLst>
              <a:ext uri="{FF2B5EF4-FFF2-40B4-BE49-F238E27FC236}">
                <a16:creationId xmlns:a16="http://schemas.microsoft.com/office/drawing/2014/main" id="{CA760813-F988-49B8-9A78-BFDDE0E114BA}"/>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30819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D3D5-C338-49AB-9B7A-045C14BD0359}"/>
              </a:ext>
            </a:extLst>
          </p:cNvPr>
          <p:cNvSpPr>
            <a:spLocks noGrp="1"/>
          </p:cNvSpPr>
          <p:nvPr>
            <p:ph type="title"/>
          </p:nvPr>
        </p:nvSpPr>
        <p:spPr>
          <a:prstGeom prst="rect">
            <a:avLst/>
          </a:prstGeom>
        </p:spPr>
        <p:txBody>
          <a:bodyPr anchor="b">
            <a:normAutofit/>
          </a:bodyPr>
          <a:lstStyle/>
          <a:p>
            <a:r>
              <a:rPr lang="en-IN" b="0" dirty="0"/>
              <a:t>Convolutional neural network</a:t>
            </a:r>
            <a:endParaRPr lang="en-IN" dirty="0"/>
          </a:p>
        </p:txBody>
      </p:sp>
      <p:sp>
        <p:nvSpPr>
          <p:cNvPr id="3" name="Content Placeholder 2">
            <a:extLst>
              <a:ext uri="{FF2B5EF4-FFF2-40B4-BE49-F238E27FC236}">
                <a16:creationId xmlns:a16="http://schemas.microsoft.com/office/drawing/2014/main" id="{5E2A94E5-0A91-4C8D-8AB6-5F29F4C05AD6}"/>
              </a:ext>
            </a:extLst>
          </p:cNvPr>
          <p:cNvSpPr>
            <a:spLocks noGrp="1"/>
          </p:cNvSpPr>
          <p:nvPr>
            <p:ph idx="1"/>
          </p:nvPr>
        </p:nvSpPr>
        <p:spPr>
          <a:xfrm>
            <a:off x="479425" y="1309282"/>
            <a:ext cx="11519534" cy="869560"/>
          </a:xfrm>
          <a:prstGeom prst="rect">
            <a:avLst/>
          </a:prstGeom>
        </p:spPr>
        <p:txBody>
          <a:bodyPr>
            <a:normAutofit fontScale="92500" lnSpcReduction="10000"/>
          </a:bodyPr>
          <a:lstStyle/>
          <a:p>
            <a:r>
              <a:rPr lang="en-IN" dirty="0"/>
              <a:t>In deep learning, a convolutional neural network is a class of deep neural networks, most commonly applied to analysing visual imagery. They are also known as shift invariant or space invariant artificial neural networks, based on their shared-weights architecture and translation invariance characteristics.</a:t>
            </a:r>
          </a:p>
        </p:txBody>
      </p:sp>
      <p:sp>
        <p:nvSpPr>
          <p:cNvPr id="5" name="Footer Placeholder 4">
            <a:extLst>
              <a:ext uri="{FF2B5EF4-FFF2-40B4-BE49-F238E27FC236}">
                <a16:creationId xmlns:a16="http://schemas.microsoft.com/office/drawing/2014/main" id="{3C4C227C-0B42-46D1-BFCA-C6DF05587C18}"/>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
        <p:nvSpPr>
          <p:cNvPr id="4" name="Slide Number Placeholder 3">
            <a:extLst>
              <a:ext uri="{FF2B5EF4-FFF2-40B4-BE49-F238E27FC236}">
                <a16:creationId xmlns:a16="http://schemas.microsoft.com/office/drawing/2014/main" id="{69E5BE90-AC25-4909-A2F2-256C0C99F87D}"/>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6</a:t>
            </a:fld>
            <a:r>
              <a:rPr lang="en-US"/>
              <a:t> </a:t>
            </a:r>
          </a:p>
        </p:txBody>
      </p:sp>
      <p:pic>
        <p:nvPicPr>
          <p:cNvPr id="7" name="Picture 6" descr="A picture containing clock&#10;&#10;Description automatically generated">
            <a:extLst>
              <a:ext uri="{FF2B5EF4-FFF2-40B4-BE49-F238E27FC236}">
                <a16:creationId xmlns:a16="http://schemas.microsoft.com/office/drawing/2014/main" id="{08AFB944-E0B6-422D-AA3E-FD41B62A8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223" y="2521967"/>
            <a:ext cx="10384816" cy="3997068"/>
          </a:xfrm>
          <a:prstGeom prst="rect">
            <a:avLst/>
          </a:prstGeom>
        </p:spPr>
      </p:pic>
    </p:spTree>
    <p:extLst>
      <p:ext uri="{BB962C8B-B14F-4D97-AF65-F5344CB8AC3E}">
        <p14:creationId xmlns:p14="http://schemas.microsoft.com/office/powerpoint/2010/main" val="142028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0CBB-CB03-475C-BE49-12F4E4112CED}"/>
              </a:ext>
            </a:extLst>
          </p:cNvPr>
          <p:cNvSpPr>
            <a:spLocks noGrp="1"/>
          </p:cNvSpPr>
          <p:nvPr>
            <p:ph type="title"/>
          </p:nvPr>
        </p:nvSpPr>
        <p:spPr>
          <a:prstGeom prst="rect">
            <a:avLst/>
          </a:prstGeom>
        </p:spPr>
        <p:txBody>
          <a:bodyPr anchor="b">
            <a:normAutofit/>
          </a:bodyPr>
          <a:lstStyle/>
          <a:p>
            <a:r>
              <a:rPr lang="en-IN" dirty="0"/>
              <a:t>Artificial Neural Network VS Convolutional Neural Network</a:t>
            </a:r>
          </a:p>
        </p:txBody>
      </p:sp>
      <p:graphicFrame>
        <p:nvGraphicFramePr>
          <p:cNvPr id="9" name="Content Placeholder 6">
            <a:extLst>
              <a:ext uri="{FF2B5EF4-FFF2-40B4-BE49-F238E27FC236}">
                <a16:creationId xmlns:a16="http://schemas.microsoft.com/office/drawing/2014/main" id="{1BC39ECB-AF2E-40ED-8E9F-645541E59D8C}"/>
              </a:ext>
            </a:extLst>
          </p:cNvPr>
          <p:cNvGraphicFramePr>
            <a:graphicFrameLocks noGrp="1"/>
          </p:cNvGraphicFramePr>
          <p:nvPr>
            <p:ph idx="1"/>
            <p:extLst>
              <p:ext uri="{D42A27DB-BD31-4B8C-83A1-F6EECF244321}">
                <p14:modId xmlns:p14="http://schemas.microsoft.com/office/powerpoint/2010/main" val="2658604819"/>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38A6F84-9F36-483F-9C69-ACC823B86667}"/>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7</a:t>
            </a:fld>
            <a:r>
              <a:rPr lang="en-US"/>
              <a:t> </a:t>
            </a:r>
          </a:p>
        </p:txBody>
      </p:sp>
      <p:sp>
        <p:nvSpPr>
          <p:cNvPr id="4" name="Footer Placeholder 3">
            <a:extLst>
              <a:ext uri="{FF2B5EF4-FFF2-40B4-BE49-F238E27FC236}">
                <a16:creationId xmlns:a16="http://schemas.microsoft.com/office/drawing/2014/main" id="{1296B336-6195-4ED0-8DDD-D16557C38C93}"/>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37734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1348-FB8E-49C5-9744-93156FF13C74}"/>
              </a:ext>
            </a:extLst>
          </p:cNvPr>
          <p:cNvSpPr>
            <a:spLocks noGrp="1"/>
          </p:cNvSpPr>
          <p:nvPr>
            <p:ph type="title"/>
          </p:nvPr>
        </p:nvSpPr>
        <p:spPr/>
        <p:txBody>
          <a:bodyPr/>
          <a:lstStyle/>
          <a:p>
            <a:r>
              <a:rPr lang="en-IN" dirty="0"/>
              <a:t>Convolutional Neural Network Architecture</a:t>
            </a:r>
          </a:p>
        </p:txBody>
      </p:sp>
      <p:sp>
        <p:nvSpPr>
          <p:cNvPr id="3" name="Content Placeholder 2">
            <a:extLst>
              <a:ext uri="{FF2B5EF4-FFF2-40B4-BE49-F238E27FC236}">
                <a16:creationId xmlns:a16="http://schemas.microsoft.com/office/drawing/2014/main" id="{84FC29F1-95ED-4B6D-BBFC-E03B2751AF06}"/>
              </a:ext>
            </a:extLst>
          </p:cNvPr>
          <p:cNvSpPr>
            <a:spLocks noGrp="1"/>
          </p:cNvSpPr>
          <p:nvPr>
            <p:ph idx="1"/>
          </p:nvPr>
        </p:nvSpPr>
        <p:spPr>
          <a:xfrm>
            <a:off x="479425" y="1412874"/>
            <a:ext cx="11321148" cy="4937126"/>
          </a:xfrm>
        </p:spPr>
        <p:txBody>
          <a:bodyPr>
            <a:normAutofit/>
          </a:bodyPr>
          <a:lstStyle/>
          <a:p>
            <a:r>
              <a:rPr lang="en-IN" dirty="0"/>
              <a:t>There are four types of layers for a convolutional neural network: the </a:t>
            </a:r>
            <a:r>
              <a:rPr lang="en-IN" b="1" dirty="0"/>
              <a:t>convolutional</a:t>
            </a:r>
            <a:r>
              <a:rPr lang="en-IN" dirty="0"/>
              <a:t> layer, the </a:t>
            </a:r>
            <a:r>
              <a:rPr lang="en-IN" b="1" dirty="0"/>
              <a:t>pooling</a:t>
            </a:r>
            <a:r>
              <a:rPr lang="en-IN" dirty="0"/>
              <a:t> layer, the </a:t>
            </a:r>
            <a:r>
              <a:rPr lang="en-IN" b="1" dirty="0"/>
              <a:t>ReLU correction</a:t>
            </a:r>
            <a:r>
              <a:rPr lang="en-IN" dirty="0"/>
              <a:t> layer and the </a:t>
            </a:r>
            <a:r>
              <a:rPr lang="en-IN" b="1" dirty="0"/>
              <a:t>fully-connected</a:t>
            </a:r>
            <a:r>
              <a:rPr lang="en-IN" dirty="0"/>
              <a:t> layer.</a:t>
            </a:r>
          </a:p>
          <a:p>
            <a:endParaRPr lang="en-IN" b="1" dirty="0"/>
          </a:p>
          <a:p>
            <a:endParaRPr lang="en-IN" dirty="0"/>
          </a:p>
        </p:txBody>
      </p:sp>
      <p:sp>
        <p:nvSpPr>
          <p:cNvPr id="4" name="Slide Number Placeholder 3">
            <a:extLst>
              <a:ext uri="{FF2B5EF4-FFF2-40B4-BE49-F238E27FC236}">
                <a16:creationId xmlns:a16="http://schemas.microsoft.com/office/drawing/2014/main" id="{EBF6240F-023E-450C-B0E0-D0D2FC1BC6FE}"/>
              </a:ext>
            </a:extLst>
          </p:cNvPr>
          <p:cNvSpPr>
            <a:spLocks noGrp="1"/>
          </p:cNvSpPr>
          <p:nvPr>
            <p:ph type="sldNum" sz="quarter" idx="4"/>
          </p:nvPr>
        </p:nvSpPr>
        <p:spPr/>
        <p:txBody>
          <a:bodyPr/>
          <a:lstStyle/>
          <a:p>
            <a:fld id="{3DD8A316-1690-4C62-9DF0-0D0BBB2020CF}" type="slidenum">
              <a:rPr lang="en-US" sz="900" smtClean="0"/>
              <a:pPr/>
              <a:t>8</a:t>
            </a:fld>
            <a:r>
              <a:rPr lang="en-US"/>
              <a:t> </a:t>
            </a:r>
            <a:endParaRPr lang="en-US" dirty="0"/>
          </a:p>
        </p:txBody>
      </p:sp>
      <p:sp>
        <p:nvSpPr>
          <p:cNvPr id="5" name="Footer Placeholder 4">
            <a:extLst>
              <a:ext uri="{FF2B5EF4-FFF2-40B4-BE49-F238E27FC236}">
                <a16:creationId xmlns:a16="http://schemas.microsoft.com/office/drawing/2014/main" id="{18C5789B-C69C-4950-97EC-F24A67B93AF5}"/>
              </a:ext>
            </a:extLst>
          </p:cNvPr>
          <p:cNvSpPr>
            <a:spLocks noGrp="1"/>
          </p:cNvSpPr>
          <p:nvPr>
            <p:ph type="ftr" sz="quarter" idx="3"/>
          </p:nvPr>
        </p:nvSpPr>
        <p:spPr/>
        <p:txBody>
          <a:bodyPr/>
          <a:lstStyle/>
          <a:p>
            <a:r>
              <a:rPr lang="en-US"/>
              <a:t>Proprietary and Confidential</a:t>
            </a:r>
            <a:endParaRPr lang="en-US" dirty="0"/>
          </a:p>
        </p:txBody>
      </p:sp>
      <p:pic>
        <p:nvPicPr>
          <p:cNvPr id="9" name="Picture 8" descr="A picture containing text&#10;&#10;Description automatically generated">
            <a:extLst>
              <a:ext uri="{FF2B5EF4-FFF2-40B4-BE49-F238E27FC236}">
                <a16:creationId xmlns:a16="http://schemas.microsoft.com/office/drawing/2014/main" id="{A434E84D-07FA-49EA-9D1C-B475A8E1E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288" y="2227262"/>
            <a:ext cx="6477000" cy="4029075"/>
          </a:xfrm>
          <a:prstGeom prst="rect">
            <a:avLst/>
          </a:prstGeom>
        </p:spPr>
      </p:pic>
    </p:spTree>
    <p:extLst>
      <p:ext uri="{BB962C8B-B14F-4D97-AF65-F5344CB8AC3E}">
        <p14:creationId xmlns:p14="http://schemas.microsoft.com/office/powerpoint/2010/main" val="144363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E5EB-870F-47E6-B162-E7BBFF311DE3}"/>
              </a:ext>
            </a:extLst>
          </p:cNvPr>
          <p:cNvSpPr>
            <a:spLocks noGrp="1"/>
          </p:cNvSpPr>
          <p:nvPr>
            <p:ph type="title"/>
          </p:nvPr>
        </p:nvSpPr>
        <p:spPr>
          <a:prstGeom prst="rect">
            <a:avLst/>
          </a:prstGeom>
        </p:spPr>
        <p:txBody>
          <a:bodyPr anchor="b">
            <a:normAutofit/>
          </a:bodyPr>
          <a:lstStyle/>
          <a:p>
            <a:r>
              <a:rPr lang="en-IN" dirty="0"/>
              <a:t>The convolutional layer</a:t>
            </a:r>
          </a:p>
        </p:txBody>
      </p:sp>
      <p:graphicFrame>
        <p:nvGraphicFramePr>
          <p:cNvPr id="7" name="Content Placeholder 2">
            <a:extLst>
              <a:ext uri="{FF2B5EF4-FFF2-40B4-BE49-F238E27FC236}">
                <a16:creationId xmlns:a16="http://schemas.microsoft.com/office/drawing/2014/main" id="{57422697-A5E8-4F6A-A33F-30162299D06D}"/>
              </a:ext>
            </a:extLst>
          </p:cNvPr>
          <p:cNvGraphicFramePr>
            <a:graphicFrameLocks noGrp="1"/>
          </p:cNvGraphicFramePr>
          <p:nvPr>
            <p:ph idx="1"/>
            <p:extLst>
              <p:ext uri="{D42A27DB-BD31-4B8C-83A1-F6EECF244321}">
                <p14:modId xmlns:p14="http://schemas.microsoft.com/office/powerpoint/2010/main" val="2728733775"/>
              </p:ext>
            </p:extLst>
          </p:nvPr>
        </p:nvGraphicFramePr>
        <p:xfrm>
          <a:off x="479425" y="1412875"/>
          <a:ext cx="1123315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1DEB621-BA5F-40D2-AC65-29671563EBC2}"/>
              </a:ext>
            </a:extLst>
          </p:cNvPr>
          <p:cNvSpPr>
            <a:spLocks noGrp="1"/>
          </p:cNvSpPr>
          <p:nvPr>
            <p:ph type="sldNum" sz="quarter" idx="4"/>
          </p:nvPr>
        </p:nvSpPr>
        <p:spPr>
          <a:prstGeom prst="rect">
            <a:avLst/>
          </a:prstGeom>
        </p:spPr>
        <p:txBody>
          <a:bodyPr anchor="b">
            <a:normAutofit fontScale="25000" lnSpcReduction="20000"/>
          </a:bodyPr>
          <a:lstStyle/>
          <a:p>
            <a:pPr>
              <a:spcAft>
                <a:spcPts val="600"/>
              </a:spcAft>
            </a:pPr>
            <a:fld id="{3DD8A316-1690-4C62-9DF0-0D0BBB2020CF}" type="slidenum">
              <a:rPr lang="en-US" smtClean="0"/>
              <a:pPr>
                <a:spcAft>
                  <a:spcPts val="600"/>
                </a:spcAft>
              </a:pPr>
              <a:t>9</a:t>
            </a:fld>
            <a:r>
              <a:rPr lang="en-US"/>
              <a:t> </a:t>
            </a:r>
          </a:p>
        </p:txBody>
      </p:sp>
      <p:sp>
        <p:nvSpPr>
          <p:cNvPr id="5" name="Footer Placeholder 4">
            <a:extLst>
              <a:ext uri="{FF2B5EF4-FFF2-40B4-BE49-F238E27FC236}">
                <a16:creationId xmlns:a16="http://schemas.microsoft.com/office/drawing/2014/main" id="{E4F35833-B4CF-4295-8133-3D13ED57FAC2}"/>
              </a:ext>
            </a:extLst>
          </p:cNvPr>
          <p:cNvSpPr>
            <a:spLocks noGrp="1"/>
          </p:cNvSpPr>
          <p:nvPr>
            <p:ph type="ftr" sz="quarter" idx="3"/>
          </p:nvPr>
        </p:nvSpPr>
        <p:spPr>
          <a:prstGeom prst="rect">
            <a:avLst/>
          </a:prstGeom>
        </p:spPr>
        <p:txBody>
          <a:bodyPr>
            <a:normAutofit/>
          </a:bodyPr>
          <a:lstStyle/>
          <a:p>
            <a:pPr>
              <a:spcAft>
                <a:spcPts val="600"/>
              </a:spcAft>
            </a:pPr>
            <a:r>
              <a:rPr lang="en-US"/>
              <a:t>Proprietary and Confidential</a:t>
            </a:r>
          </a:p>
        </p:txBody>
      </p:sp>
    </p:spTree>
    <p:extLst>
      <p:ext uri="{BB962C8B-B14F-4D97-AF65-F5344CB8AC3E}">
        <p14:creationId xmlns:p14="http://schemas.microsoft.com/office/powerpoint/2010/main" val="3534009795"/>
      </p:ext>
    </p:extLst>
  </p:cSld>
  <p:clrMapOvr>
    <a:masterClrMapping/>
  </p:clrMapOvr>
</p:sld>
</file>

<file path=ppt/theme/theme1.xml><?xml version="1.0" encoding="utf-8"?>
<a:theme xmlns:a="http://schemas.openxmlformats.org/drawingml/2006/main" name="Theme1">
  <a:themeElements>
    <a:clrScheme name="TheMathColors">
      <a:dk1>
        <a:srgbClr val="0A2240"/>
      </a:dk1>
      <a:lt1>
        <a:sysClr val="window" lastClr="FFFFFF"/>
      </a:lt1>
      <a:dk2>
        <a:srgbClr val="0A2240"/>
      </a:dk2>
      <a:lt2>
        <a:srgbClr val="FFFFFF"/>
      </a:lt2>
      <a:accent1>
        <a:srgbClr val="0A2240"/>
      </a:accent1>
      <a:accent2>
        <a:srgbClr val="ED7D31"/>
      </a:accent2>
      <a:accent3>
        <a:srgbClr val="4C4C4C"/>
      </a:accent3>
      <a:accent4>
        <a:srgbClr val="0070C0"/>
      </a:accent4>
      <a:accent5>
        <a:srgbClr val="6E008B"/>
      </a:accent5>
      <a:accent6>
        <a:srgbClr val="FF4F53"/>
      </a:accent6>
      <a:hlink>
        <a:srgbClr val="50D6C0"/>
      </a:hlink>
      <a:folHlink>
        <a:srgbClr val="666666"/>
      </a:folHlink>
    </a:clrScheme>
    <a:fontScheme name="Custom 1">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63828B1-F51F-4DED-BD42-B03433672CF0}" vid="{C2304860-2325-452F-B166-5C51AB96662E}"/>
    </a:ext>
  </a:extLst>
</a:theme>
</file>

<file path=ppt/theme/theme2.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0</TotalTime>
  <Words>1492</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Century Schoolbook</vt:lpstr>
      <vt:lpstr>Corbel</vt:lpstr>
      <vt:lpstr>Montserrat</vt:lpstr>
      <vt:lpstr>Montserrat Medium</vt:lpstr>
      <vt:lpstr>Open Sans</vt:lpstr>
      <vt:lpstr>Theme1</vt:lpstr>
      <vt:lpstr>Feathered</vt:lpstr>
      <vt:lpstr>Convolutional neural networks</vt:lpstr>
      <vt:lpstr>Agenda</vt:lpstr>
      <vt:lpstr>What are Neural Networks ?</vt:lpstr>
      <vt:lpstr>Neural Networks VS Machine Learning Algorithms</vt:lpstr>
      <vt:lpstr>Shortcomings of Artificial Neural Networks (ANN)</vt:lpstr>
      <vt:lpstr>Convolutional neural network</vt:lpstr>
      <vt:lpstr>Artificial Neural Network VS Convolutional Neural Network</vt:lpstr>
      <vt:lpstr>Convolutional Neural Network Architecture</vt:lpstr>
      <vt:lpstr>The convolutional layer</vt:lpstr>
      <vt:lpstr>The pooling layer</vt:lpstr>
      <vt:lpstr>The ReLU correction layer</vt:lpstr>
      <vt:lpstr>The fully-connected layer</vt:lpstr>
      <vt:lpstr>CNN Architectures</vt:lpstr>
      <vt:lpstr>VGG 16 (2014)</vt:lpstr>
      <vt:lpstr>ResNet-50 (2015)</vt:lpstr>
      <vt:lpstr>Applications of CNN</vt:lpstr>
      <vt:lpstr>CNN Execution IN Realtime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Tanush Pasupuleti</dc:creator>
  <cp:lastModifiedBy>Tanush Pasupuleti</cp:lastModifiedBy>
  <cp:revision>1</cp:revision>
  <dcterms:created xsi:type="dcterms:W3CDTF">2020-01-27T10:35:02Z</dcterms:created>
  <dcterms:modified xsi:type="dcterms:W3CDTF">2020-01-27T10:35:53Z</dcterms:modified>
</cp:coreProperties>
</file>