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8"/>
      </p:cViewPr>
      <p:guideLst>
        <p:guide pos="3840"/>
        <p:guide orient="horz" pos="2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diagrams/_rels/data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72.svg"/></Relationships>
</file>

<file path=ppt/diagrams/_rels/data12.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41.svg"/><Relationship Id="rId4" Type="http://schemas.openxmlformats.org/officeDocument/2006/relationships/image" Target="../media/image76.svg"/><Relationship Id="rId9" Type="http://schemas.openxmlformats.org/officeDocument/2006/relationships/image" Target="../media/image40.png"/></Relationships>
</file>

<file path=ppt/diagrams/_rels/data13.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22.png"/><Relationship Id="rId7" Type="http://schemas.openxmlformats.org/officeDocument/2006/relationships/image" Target="../media/image7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3.svg"/></Relationships>
</file>

<file path=ppt/diagrams/_rels/data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41.svg"/></Relationships>
</file>

<file path=ppt/diagrams/_rels/data15.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10" Type="http://schemas.openxmlformats.org/officeDocument/2006/relationships/image" Target="../media/image94.svg"/><Relationship Id="rId4" Type="http://schemas.openxmlformats.org/officeDocument/2006/relationships/image" Target="../media/image88.svg"/><Relationship Id="rId9" Type="http://schemas.openxmlformats.org/officeDocument/2006/relationships/image" Target="../media/image93.png"/></Relationships>
</file>

<file path=ppt/diagrams/_rels/data1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49.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50.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5.svg"/></Relationships>
</file>

<file path=ppt/diagrams/_rels/data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0.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41.svg"/><Relationship Id="rId9" Type="http://schemas.openxmlformats.org/officeDocument/2006/relationships/image" Target="../media/image55.pn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72.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41.svg"/><Relationship Id="rId4" Type="http://schemas.openxmlformats.org/officeDocument/2006/relationships/image" Target="../media/image76.svg"/><Relationship Id="rId9" Type="http://schemas.openxmlformats.org/officeDocument/2006/relationships/image" Target="../media/image40.png"/></Relationships>
</file>

<file path=ppt/diagrams/_rels/drawing13.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22.png"/><Relationship Id="rId7" Type="http://schemas.openxmlformats.org/officeDocument/2006/relationships/image" Target="../media/image7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41.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10" Type="http://schemas.openxmlformats.org/officeDocument/2006/relationships/image" Target="../media/image94.svg"/><Relationship Id="rId4" Type="http://schemas.openxmlformats.org/officeDocument/2006/relationships/image" Target="../media/image88.svg"/><Relationship Id="rId9" Type="http://schemas.openxmlformats.org/officeDocument/2006/relationships/image" Target="../media/image93.png"/></Relationships>
</file>

<file path=ppt/diagrams/_rels/drawing1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49.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5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0.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41.svg"/><Relationship Id="rId9" Type="http://schemas.openxmlformats.org/officeDocument/2006/relationships/image" Target="../media/image55.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47EB6-38C9-4645-822F-39AC2B8DE5B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F4E3A214-9F15-4534-9903-F83653C20271}">
      <dgm:prSet/>
      <dgm:spPr/>
      <dgm:t>
        <a:bodyPr/>
        <a:lstStyle/>
        <a:p>
          <a:r>
            <a:rPr lang="en-IN"/>
            <a:t>Artificial Neural Network (ANN) is an efficient computing system whose central theme is borrowed from the analogy of biological neural networks. </a:t>
          </a:r>
          <a:endParaRPr lang="en-US"/>
        </a:p>
      </dgm:t>
    </dgm:pt>
    <dgm:pt modelId="{3A0B912A-ECB8-4358-8A88-3A91AA9F3935}" type="parTrans" cxnId="{36C97B5F-133E-4F74-BAA5-5AE33F76D42A}">
      <dgm:prSet/>
      <dgm:spPr/>
      <dgm:t>
        <a:bodyPr/>
        <a:lstStyle/>
        <a:p>
          <a:endParaRPr lang="en-US"/>
        </a:p>
      </dgm:t>
    </dgm:pt>
    <dgm:pt modelId="{57F1C1DC-AF70-495F-800D-8EDB4EE40E09}" type="sibTrans" cxnId="{36C97B5F-133E-4F74-BAA5-5AE33F76D42A}">
      <dgm:prSet/>
      <dgm:spPr/>
      <dgm:t>
        <a:bodyPr/>
        <a:lstStyle/>
        <a:p>
          <a:endParaRPr lang="en-US"/>
        </a:p>
      </dgm:t>
    </dgm:pt>
    <dgm:pt modelId="{E2F1F6F1-9833-49EA-B2E0-BBC4FA99D037}">
      <dgm:prSet/>
      <dgm:spPr/>
      <dgm:t>
        <a:bodyPr/>
        <a:lstStyle/>
        <a:p>
          <a:r>
            <a:rPr lang="en-IN"/>
            <a:t>ANNs are also named as “artificial neural systems,” or “parallel distributed processing systems,” or “connectionist systems.” </a:t>
          </a:r>
          <a:endParaRPr lang="en-US"/>
        </a:p>
      </dgm:t>
    </dgm:pt>
    <dgm:pt modelId="{56CC5BFF-1CDA-4262-9249-44602997FAAA}" type="parTrans" cxnId="{41B5DC00-C26F-4AA9-AB86-D4778EC1838C}">
      <dgm:prSet/>
      <dgm:spPr/>
      <dgm:t>
        <a:bodyPr/>
        <a:lstStyle/>
        <a:p>
          <a:endParaRPr lang="en-US"/>
        </a:p>
      </dgm:t>
    </dgm:pt>
    <dgm:pt modelId="{89D5EF65-C2BF-4E7D-B515-9E17C91F0B62}" type="sibTrans" cxnId="{41B5DC00-C26F-4AA9-AB86-D4778EC1838C}">
      <dgm:prSet/>
      <dgm:spPr/>
      <dgm:t>
        <a:bodyPr/>
        <a:lstStyle/>
        <a:p>
          <a:endParaRPr lang="en-US"/>
        </a:p>
      </dgm:t>
    </dgm:pt>
    <dgm:pt modelId="{A85449F0-C9AE-48D2-B92F-9A5A000D64B8}">
      <dgm:prSet/>
      <dgm:spPr/>
      <dgm:t>
        <a:bodyPr/>
        <a:lstStyle/>
        <a:p>
          <a:r>
            <a:rPr lang="en-IN"/>
            <a:t>ANN acquires a large collection of units that are interconnected in some pattern to allow communication between the units. </a:t>
          </a:r>
          <a:endParaRPr lang="en-US"/>
        </a:p>
      </dgm:t>
    </dgm:pt>
    <dgm:pt modelId="{99503127-7F0B-416D-B6C0-2DF6DFCDB062}" type="parTrans" cxnId="{DC77573A-D453-4A8C-974D-3B6E34BC7D22}">
      <dgm:prSet/>
      <dgm:spPr/>
      <dgm:t>
        <a:bodyPr/>
        <a:lstStyle/>
        <a:p>
          <a:endParaRPr lang="en-US"/>
        </a:p>
      </dgm:t>
    </dgm:pt>
    <dgm:pt modelId="{478A6858-6893-4D80-94DA-CF50C6A99DD0}" type="sibTrans" cxnId="{DC77573A-D453-4A8C-974D-3B6E34BC7D22}">
      <dgm:prSet/>
      <dgm:spPr/>
      <dgm:t>
        <a:bodyPr/>
        <a:lstStyle/>
        <a:p>
          <a:endParaRPr lang="en-US"/>
        </a:p>
      </dgm:t>
    </dgm:pt>
    <dgm:pt modelId="{02D516E2-3FAF-4D7D-96B3-5ED2CB65E193}">
      <dgm:prSet/>
      <dgm:spPr/>
      <dgm:t>
        <a:bodyPr/>
        <a:lstStyle/>
        <a:p>
          <a:r>
            <a:rPr lang="en-IN"/>
            <a:t>These units, also referred to as nodes or neurons, are simple processors which operate in parallel. • Every neuron is connected with other neuron through a connection link. Each connection link is associated with a weight that has information about the input signal. </a:t>
          </a:r>
          <a:endParaRPr lang="en-US"/>
        </a:p>
      </dgm:t>
    </dgm:pt>
    <dgm:pt modelId="{082ED38C-B346-4E8D-B32A-76AE8222D761}" type="parTrans" cxnId="{E771A2DE-7375-4F9F-8E98-19148CAF9AD6}">
      <dgm:prSet/>
      <dgm:spPr/>
      <dgm:t>
        <a:bodyPr/>
        <a:lstStyle/>
        <a:p>
          <a:endParaRPr lang="en-US"/>
        </a:p>
      </dgm:t>
    </dgm:pt>
    <dgm:pt modelId="{2EAF823D-D98D-482C-B4FE-000230F6BF9A}" type="sibTrans" cxnId="{E771A2DE-7375-4F9F-8E98-19148CAF9AD6}">
      <dgm:prSet/>
      <dgm:spPr/>
      <dgm:t>
        <a:bodyPr/>
        <a:lstStyle/>
        <a:p>
          <a:endParaRPr lang="en-US"/>
        </a:p>
      </dgm:t>
    </dgm:pt>
    <dgm:pt modelId="{F38C5DE8-2F0C-4D3F-9689-B66DED3229F5}">
      <dgm:prSet/>
      <dgm:spPr/>
      <dgm:t>
        <a:bodyPr/>
        <a:lstStyle/>
        <a:p>
          <a:r>
            <a:rPr lang="en-IN" dirty="0"/>
            <a:t>This is the most useful information for neurons to solve a problem because the weight usually excites or inhibits the signal that is being communicated. • Each neuron has an internal state, which is called an activation signal. Output signals, are produced after combining the input signals and activation rule, may be sent to other units.</a:t>
          </a:r>
          <a:endParaRPr lang="en-US" dirty="0"/>
        </a:p>
      </dgm:t>
    </dgm:pt>
    <dgm:pt modelId="{7B2879F8-F163-4DF0-AFC8-79A0C135064A}" type="parTrans" cxnId="{7BA336A5-A633-485C-BF78-241DBA163DAE}">
      <dgm:prSet/>
      <dgm:spPr/>
      <dgm:t>
        <a:bodyPr/>
        <a:lstStyle/>
        <a:p>
          <a:endParaRPr lang="en-US"/>
        </a:p>
      </dgm:t>
    </dgm:pt>
    <dgm:pt modelId="{CBD71006-E41D-46AD-B4DA-BE989E49C3A9}" type="sibTrans" cxnId="{7BA336A5-A633-485C-BF78-241DBA163DAE}">
      <dgm:prSet/>
      <dgm:spPr/>
      <dgm:t>
        <a:bodyPr/>
        <a:lstStyle/>
        <a:p>
          <a:endParaRPr lang="en-US"/>
        </a:p>
      </dgm:t>
    </dgm:pt>
    <dgm:pt modelId="{2BC01911-30D0-4DAF-9F20-7C7E28146F38}" type="pres">
      <dgm:prSet presAssocID="{7A647EB6-38C9-4645-822F-39AC2B8DE5B1}" presName="root" presStyleCnt="0">
        <dgm:presLayoutVars>
          <dgm:dir/>
          <dgm:resizeHandles val="exact"/>
        </dgm:presLayoutVars>
      </dgm:prSet>
      <dgm:spPr/>
    </dgm:pt>
    <dgm:pt modelId="{7F1688EB-AA04-4E8A-8AAC-EB45C5551763}" type="pres">
      <dgm:prSet presAssocID="{F4E3A214-9F15-4534-9903-F83653C20271}" presName="compNode" presStyleCnt="0"/>
      <dgm:spPr/>
    </dgm:pt>
    <dgm:pt modelId="{358F8AB7-3CAF-4A05-ACCF-E1E8E2796E5B}" type="pres">
      <dgm:prSet presAssocID="{F4E3A214-9F15-4534-9903-F83653C20271}" presName="bgRect" presStyleLbl="bgShp" presStyleIdx="0" presStyleCnt="5"/>
      <dgm:spPr/>
    </dgm:pt>
    <dgm:pt modelId="{880E0404-1402-4CAA-943D-617D4B31E0A4}" type="pres">
      <dgm:prSet presAssocID="{F4E3A214-9F15-4534-9903-F83653C2027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73A611CC-D882-4B74-8F16-E997E7EB8D41}" type="pres">
      <dgm:prSet presAssocID="{F4E3A214-9F15-4534-9903-F83653C20271}" presName="spaceRect" presStyleCnt="0"/>
      <dgm:spPr/>
    </dgm:pt>
    <dgm:pt modelId="{CAB924AF-7E05-4CAB-8AAD-6F20D8BDEF84}" type="pres">
      <dgm:prSet presAssocID="{F4E3A214-9F15-4534-9903-F83653C20271}" presName="parTx" presStyleLbl="revTx" presStyleIdx="0" presStyleCnt="5">
        <dgm:presLayoutVars>
          <dgm:chMax val="0"/>
          <dgm:chPref val="0"/>
        </dgm:presLayoutVars>
      </dgm:prSet>
      <dgm:spPr/>
    </dgm:pt>
    <dgm:pt modelId="{92962A3C-3735-4853-9CC8-621CCC5D460F}" type="pres">
      <dgm:prSet presAssocID="{57F1C1DC-AF70-495F-800D-8EDB4EE40E09}" presName="sibTrans" presStyleCnt="0"/>
      <dgm:spPr/>
    </dgm:pt>
    <dgm:pt modelId="{CD552FE3-8F45-4F8A-BF99-7B2F595087DD}" type="pres">
      <dgm:prSet presAssocID="{E2F1F6F1-9833-49EA-B2E0-BBC4FA99D037}" presName="compNode" presStyleCnt="0"/>
      <dgm:spPr/>
    </dgm:pt>
    <dgm:pt modelId="{DBD0A9CB-F73F-457F-B267-AAD2158FEC7E}" type="pres">
      <dgm:prSet presAssocID="{E2F1F6F1-9833-49EA-B2E0-BBC4FA99D037}" presName="bgRect" presStyleLbl="bgShp" presStyleIdx="1" presStyleCnt="5"/>
      <dgm:spPr/>
    </dgm:pt>
    <dgm:pt modelId="{8C6D6EBD-BA0B-47F8-BBDA-068EB960D643}" type="pres">
      <dgm:prSet presAssocID="{E2F1F6F1-9833-49EA-B2E0-BBC4FA99D03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7B65899-F951-4678-9DC4-E11F06E4CB36}" type="pres">
      <dgm:prSet presAssocID="{E2F1F6F1-9833-49EA-B2E0-BBC4FA99D037}" presName="spaceRect" presStyleCnt="0"/>
      <dgm:spPr/>
    </dgm:pt>
    <dgm:pt modelId="{E6C144BA-9A46-47FA-BB08-B9E943A0AB13}" type="pres">
      <dgm:prSet presAssocID="{E2F1F6F1-9833-49EA-B2E0-BBC4FA99D037}" presName="parTx" presStyleLbl="revTx" presStyleIdx="1" presStyleCnt="5">
        <dgm:presLayoutVars>
          <dgm:chMax val="0"/>
          <dgm:chPref val="0"/>
        </dgm:presLayoutVars>
      </dgm:prSet>
      <dgm:spPr/>
    </dgm:pt>
    <dgm:pt modelId="{751BDE75-A712-492E-9A51-7A95C1719B36}" type="pres">
      <dgm:prSet presAssocID="{89D5EF65-C2BF-4E7D-B515-9E17C91F0B62}" presName="sibTrans" presStyleCnt="0"/>
      <dgm:spPr/>
    </dgm:pt>
    <dgm:pt modelId="{43B08C9D-3A83-4EA3-8946-56F293EAAE0C}" type="pres">
      <dgm:prSet presAssocID="{A85449F0-C9AE-48D2-B92F-9A5A000D64B8}" presName="compNode" presStyleCnt="0"/>
      <dgm:spPr/>
    </dgm:pt>
    <dgm:pt modelId="{AAB0C9A2-CCD9-429D-978A-2883AD184C80}" type="pres">
      <dgm:prSet presAssocID="{A85449F0-C9AE-48D2-B92F-9A5A000D64B8}" presName="bgRect" presStyleLbl="bgShp" presStyleIdx="2" presStyleCnt="5"/>
      <dgm:spPr/>
    </dgm:pt>
    <dgm:pt modelId="{1B8AD793-55C2-4BE1-A800-449E9C48DFA9}" type="pres">
      <dgm:prSet presAssocID="{A85449F0-C9AE-48D2-B92F-9A5A000D64B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01BA1DBE-D5B1-4141-AB69-FBF10848AE00}" type="pres">
      <dgm:prSet presAssocID="{A85449F0-C9AE-48D2-B92F-9A5A000D64B8}" presName="spaceRect" presStyleCnt="0"/>
      <dgm:spPr/>
    </dgm:pt>
    <dgm:pt modelId="{C2A99376-8267-4764-9C22-64B084AC113E}" type="pres">
      <dgm:prSet presAssocID="{A85449F0-C9AE-48D2-B92F-9A5A000D64B8}" presName="parTx" presStyleLbl="revTx" presStyleIdx="2" presStyleCnt="5">
        <dgm:presLayoutVars>
          <dgm:chMax val="0"/>
          <dgm:chPref val="0"/>
        </dgm:presLayoutVars>
      </dgm:prSet>
      <dgm:spPr/>
    </dgm:pt>
    <dgm:pt modelId="{17299DA4-0D6A-47E4-9115-4189CFF186A7}" type="pres">
      <dgm:prSet presAssocID="{478A6858-6893-4D80-94DA-CF50C6A99DD0}" presName="sibTrans" presStyleCnt="0"/>
      <dgm:spPr/>
    </dgm:pt>
    <dgm:pt modelId="{F6F5683B-2198-4C39-94B4-B1B6B7D689A0}" type="pres">
      <dgm:prSet presAssocID="{02D516E2-3FAF-4D7D-96B3-5ED2CB65E193}" presName="compNode" presStyleCnt="0"/>
      <dgm:spPr/>
    </dgm:pt>
    <dgm:pt modelId="{8389F34F-2DD9-4F47-BF45-F4015BCACCA7}" type="pres">
      <dgm:prSet presAssocID="{02D516E2-3FAF-4D7D-96B3-5ED2CB65E193}" presName="bgRect" presStyleLbl="bgShp" presStyleIdx="3" presStyleCnt="5"/>
      <dgm:spPr/>
    </dgm:pt>
    <dgm:pt modelId="{9DB8B5A8-AF30-4A00-8425-89FC5B96DE60}" type="pres">
      <dgm:prSet presAssocID="{02D516E2-3FAF-4D7D-96B3-5ED2CB65E19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4C693CFB-AA7B-4D71-AF09-74CA4FB25A1C}" type="pres">
      <dgm:prSet presAssocID="{02D516E2-3FAF-4D7D-96B3-5ED2CB65E193}" presName="spaceRect" presStyleCnt="0"/>
      <dgm:spPr/>
    </dgm:pt>
    <dgm:pt modelId="{08A1918B-56DF-49D7-8F31-12A5965AEB4A}" type="pres">
      <dgm:prSet presAssocID="{02D516E2-3FAF-4D7D-96B3-5ED2CB65E193}" presName="parTx" presStyleLbl="revTx" presStyleIdx="3" presStyleCnt="5">
        <dgm:presLayoutVars>
          <dgm:chMax val="0"/>
          <dgm:chPref val="0"/>
        </dgm:presLayoutVars>
      </dgm:prSet>
      <dgm:spPr/>
    </dgm:pt>
    <dgm:pt modelId="{E62AEE44-208B-404E-A761-3A7BD56523CB}" type="pres">
      <dgm:prSet presAssocID="{2EAF823D-D98D-482C-B4FE-000230F6BF9A}" presName="sibTrans" presStyleCnt="0"/>
      <dgm:spPr/>
    </dgm:pt>
    <dgm:pt modelId="{3ECA4F56-2969-49A9-B5E9-DE03764CC4DC}" type="pres">
      <dgm:prSet presAssocID="{F38C5DE8-2F0C-4D3F-9689-B66DED3229F5}" presName="compNode" presStyleCnt="0"/>
      <dgm:spPr/>
    </dgm:pt>
    <dgm:pt modelId="{E9DEFE9E-8AE8-451A-BF78-291F8F500E7C}" type="pres">
      <dgm:prSet presAssocID="{F38C5DE8-2F0C-4D3F-9689-B66DED3229F5}" presName="bgRect" presStyleLbl="bgShp" presStyleIdx="4" presStyleCnt="5"/>
      <dgm:spPr/>
    </dgm:pt>
    <dgm:pt modelId="{3B902D14-7AE0-4B29-AD65-41EF991444A4}" type="pres">
      <dgm:prSet presAssocID="{F38C5DE8-2F0C-4D3F-9689-B66DED3229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23C580FF-8BCE-4AE0-9A99-96670210DEAD}" type="pres">
      <dgm:prSet presAssocID="{F38C5DE8-2F0C-4D3F-9689-B66DED3229F5}" presName="spaceRect" presStyleCnt="0"/>
      <dgm:spPr/>
    </dgm:pt>
    <dgm:pt modelId="{467CAA14-87F3-493B-ADB7-7F1875A4CFA5}" type="pres">
      <dgm:prSet presAssocID="{F38C5DE8-2F0C-4D3F-9689-B66DED3229F5}" presName="parTx" presStyleLbl="revTx" presStyleIdx="4" presStyleCnt="5">
        <dgm:presLayoutVars>
          <dgm:chMax val="0"/>
          <dgm:chPref val="0"/>
        </dgm:presLayoutVars>
      </dgm:prSet>
      <dgm:spPr/>
    </dgm:pt>
  </dgm:ptLst>
  <dgm:cxnLst>
    <dgm:cxn modelId="{41B5DC00-C26F-4AA9-AB86-D4778EC1838C}" srcId="{7A647EB6-38C9-4645-822F-39AC2B8DE5B1}" destId="{E2F1F6F1-9833-49EA-B2E0-BBC4FA99D037}" srcOrd="1" destOrd="0" parTransId="{56CC5BFF-1CDA-4262-9249-44602997FAAA}" sibTransId="{89D5EF65-C2BF-4E7D-B515-9E17C91F0B62}"/>
    <dgm:cxn modelId="{4F15F00F-3BF0-4693-85FB-8D482AF71672}" type="presOf" srcId="{02D516E2-3FAF-4D7D-96B3-5ED2CB65E193}" destId="{08A1918B-56DF-49D7-8F31-12A5965AEB4A}" srcOrd="0" destOrd="0" presId="urn:microsoft.com/office/officeart/2018/2/layout/IconVerticalSolidList"/>
    <dgm:cxn modelId="{36889626-4809-4C2A-9ECF-A654DB122976}" type="presOf" srcId="{F38C5DE8-2F0C-4D3F-9689-B66DED3229F5}" destId="{467CAA14-87F3-493B-ADB7-7F1875A4CFA5}" srcOrd="0" destOrd="0" presId="urn:microsoft.com/office/officeart/2018/2/layout/IconVerticalSolidList"/>
    <dgm:cxn modelId="{DC77573A-D453-4A8C-974D-3B6E34BC7D22}" srcId="{7A647EB6-38C9-4645-822F-39AC2B8DE5B1}" destId="{A85449F0-C9AE-48D2-B92F-9A5A000D64B8}" srcOrd="2" destOrd="0" parTransId="{99503127-7F0B-416D-B6C0-2DF6DFCDB062}" sibTransId="{478A6858-6893-4D80-94DA-CF50C6A99DD0}"/>
    <dgm:cxn modelId="{36C97B5F-133E-4F74-BAA5-5AE33F76D42A}" srcId="{7A647EB6-38C9-4645-822F-39AC2B8DE5B1}" destId="{F4E3A214-9F15-4534-9903-F83653C20271}" srcOrd="0" destOrd="0" parTransId="{3A0B912A-ECB8-4358-8A88-3A91AA9F3935}" sibTransId="{57F1C1DC-AF70-495F-800D-8EDB4EE40E09}"/>
    <dgm:cxn modelId="{C6C9B06C-1FD1-4C7C-84B2-9C2E48AE047E}" type="presOf" srcId="{E2F1F6F1-9833-49EA-B2E0-BBC4FA99D037}" destId="{E6C144BA-9A46-47FA-BB08-B9E943A0AB13}" srcOrd="0" destOrd="0" presId="urn:microsoft.com/office/officeart/2018/2/layout/IconVerticalSolidList"/>
    <dgm:cxn modelId="{C5E64E93-5EE9-474F-9A1A-CB7A89B3F74E}" type="presOf" srcId="{A85449F0-C9AE-48D2-B92F-9A5A000D64B8}" destId="{C2A99376-8267-4764-9C22-64B084AC113E}" srcOrd="0" destOrd="0" presId="urn:microsoft.com/office/officeart/2018/2/layout/IconVerticalSolidList"/>
    <dgm:cxn modelId="{7BA336A5-A633-485C-BF78-241DBA163DAE}" srcId="{7A647EB6-38C9-4645-822F-39AC2B8DE5B1}" destId="{F38C5DE8-2F0C-4D3F-9689-B66DED3229F5}" srcOrd="4" destOrd="0" parTransId="{7B2879F8-F163-4DF0-AFC8-79A0C135064A}" sibTransId="{CBD71006-E41D-46AD-B4DA-BE989E49C3A9}"/>
    <dgm:cxn modelId="{0F7D74B3-42AB-499B-A922-96C37DABEB06}" type="presOf" srcId="{7A647EB6-38C9-4645-822F-39AC2B8DE5B1}" destId="{2BC01911-30D0-4DAF-9F20-7C7E28146F38}" srcOrd="0" destOrd="0" presId="urn:microsoft.com/office/officeart/2018/2/layout/IconVerticalSolidList"/>
    <dgm:cxn modelId="{E771A2DE-7375-4F9F-8E98-19148CAF9AD6}" srcId="{7A647EB6-38C9-4645-822F-39AC2B8DE5B1}" destId="{02D516E2-3FAF-4D7D-96B3-5ED2CB65E193}" srcOrd="3" destOrd="0" parTransId="{082ED38C-B346-4E8D-B32A-76AE8222D761}" sibTransId="{2EAF823D-D98D-482C-B4FE-000230F6BF9A}"/>
    <dgm:cxn modelId="{669457E3-2457-4823-B4E5-E8DC7C4EF371}" type="presOf" srcId="{F4E3A214-9F15-4534-9903-F83653C20271}" destId="{CAB924AF-7E05-4CAB-8AAD-6F20D8BDEF84}" srcOrd="0" destOrd="0" presId="urn:microsoft.com/office/officeart/2018/2/layout/IconVerticalSolidList"/>
    <dgm:cxn modelId="{D4A9D6EA-66E4-4E93-B8BC-73A4B6FC1E00}" type="presParOf" srcId="{2BC01911-30D0-4DAF-9F20-7C7E28146F38}" destId="{7F1688EB-AA04-4E8A-8AAC-EB45C5551763}" srcOrd="0" destOrd="0" presId="urn:microsoft.com/office/officeart/2018/2/layout/IconVerticalSolidList"/>
    <dgm:cxn modelId="{30CE86C4-AF6E-4DC0-990A-073DA61172DA}" type="presParOf" srcId="{7F1688EB-AA04-4E8A-8AAC-EB45C5551763}" destId="{358F8AB7-3CAF-4A05-ACCF-E1E8E2796E5B}" srcOrd="0" destOrd="0" presId="urn:microsoft.com/office/officeart/2018/2/layout/IconVerticalSolidList"/>
    <dgm:cxn modelId="{E27AB46C-67D7-4B37-9652-D8ECE9285AE3}" type="presParOf" srcId="{7F1688EB-AA04-4E8A-8AAC-EB45C5551763}" destId="{880E0404-1402-4CAA-943D-617D4B31E0A4}" srcOrd="1" destOrd="0" presId="urn:microsoft.com/office/officeart/2018/2/layout/IconVerticalSolidList"/>
    <dgm:cxn modelId="{BEA3AD07-26D4-4FD9-9A5A-CC7B5A6123CE}" type="presParOf" srcId="{7F1688EB-AA04-4E8A-8AAC-EB45C5551763}" destId="{73A611CC-D882-4B74-8F16-E997E7EB8D41}" srcOrd="2" destOrd="0" presId="urn:microsoft.com/office/officeart/2018/2/layout/IconVerticalSolidList"/>
    <dgm:cxn modelId="{9CB545E8-943B-4EE6-922F-9B22A30BEC7B}" type="presParOf" srcId="{7F1688EB-AA04-4E8A-8AAC-EB45C5551763}" destId="{CAB924AF-7E05-4CAB-8AAD-6F20D8BDEF84}" srcOrd="3" destOrd="0" presId="urn:microsoft.com/office/officeart/2018/2/layout/IconVerticalSolidList"/>
    <dgm:cxn modelId="{D3C41617-5C7C-4137-9322-DB18C5500463}" type="presParOf" srcId="{2BC01911-30D0-4DAF-9F20-7C7E28146F38}" destId="{92962A3C-3735-4853-9CC8-621CCC5D460F}" srcOrd="1" destOrd="0" presId="urn:microsoft.com/office/officeart/2018/2/layout/IconVerticalSolidList"/>
    <dgm:cxn modelId="{9D37F8B6-5B72-47DD-9390-EA2D3BD21599}" type="presParOf" srcId="{2BC01911-30D0-4DAF-9F20-7C7E28146F38}" destId="{CD552FE3-8F45-4F8A-BF99-7B2F595087DD}" srcOrd="2" destOrd="0" presId="urn:microsoft.com/office/officeart/2018/2/layout/IconVerticalSolidList"/>
    <dgm:cxn modelId="{1E161644-F302-4FA3-A798-F1EC2186B83E}" type="presParOf" srcId="{CD552FE3-8F45-4F8A-BF99-7B2F595087DD}" destId="{DBD0A9CB-F73F-457F-B267-AAD2158FEC7E}" srcOrd="0" destOrd="0" presId="urn:microsoft.com/office/officeart/2018/2/layout/IconVerticalSolidList"/>
    <dgm:cxn modelId="{BD1FCB6F-F1C9-408C-B793-F4ACB444CD87}" type="presParOf" srcId="{CD552FE3-8F45-4F8A-BF99-7B2F595087DD}" destId="{8C6D6EBD-BA0B-47F8-BBDA-068EB960D643}" srcOrd="1" destOrd="0" presId="urn:microsoft.com/office/officeart/2018/2/layout/IconVerticalSolidList"/>
    <dgm:cxn modelId="{F2C8BEBF-EF4B-4943-8693-85124D57449E}" type="presParOf" srcId="{CD552FE3-8F45-4F8A-BF99-7B2F595087DD}" destId="{87B65899-F951-4678-9DC4-E11F06E4CB36}" srcOrd="2" destOrd="0" presId="urn:microsoft.com/office/officeart/2018/2/layout/IconVerticalSolidList"/>
    <dgm:cxn modelId="{0CA0518D-7FF3-410D-8456-25C2BD3D78B6}" type="presParOf" srcId="{CD552FE3-8F45-4F8A-BF99-7B2F595087DD}" destId="{E6C144BA-9A46-47FA-BB08-B9E943A0AB13}" srcOrd="3" destOrd="0" presId="urn:microsoft.com/office/officeart/2018/2/layout/IconVerticalSolidList"/>
    <dgm:cxn modelId="{F2C376E1-BA40-42FB-92AF-1E16B278281A}" type="presParOf" srcId="{2BC01911-30D0-4DAF-9F20-7C7E28146F38}" destId="{751BDE75-A712-492E-9A51-7A95C1719B36}" srcOrd="3" destOrd="0" presId="urn:microsoft.com/office/officeart/2018/2/layout/IconVerticalSolidList"/>
    <dgm:cxn modelId="{5DB5EB39-5895-41C4-B731-DD9EA7DC369D}" type="presParOf" srcId="{2BC01911-30D0-4DAF-9F20-7C7E28146F38}" destId="{43B08C9D-3A83-4EA3-8946-56F293EAAE0C}" srcOrd="4" destOrd="0" presId="urn:microsoft.com/office/officeart/2018/2/layout/IconVerticalSolidList"/>
    <dgm:cxn modelId="{540E69B4-A3E2-43C2-8CBF-4B6962EA98A0}" type="presParOf" srcId="{43B08C9D-3A83-4EA3-8946-56F293EAAE0C}" destId="{AAB0C9A2-CCD9-429D-978A-2883AD184C80}" srcOrd="0" destOrd="0" presId="urn:microsoft.com/office/officeart/2018/2/layout/IconVerticalSolidList"/>
    <dgm:cxn modelId="{15200DAF-2069-4689-9680-D42856AB299F}" type="presParOf" srcId="{43B08C9D-3A83-4EA3-8946-56F293EAAE0C}" destId="{1B8AD793-55C2-4BE1-A800-449E9C48DFA9}" srcOrd="1" destOrd="0" presId="urn:microsoft.com/office/officeart/2018/2/layout/IconVerticalSolidList"/>
    <dgm:cxn modelId="{3093A0FF-3F32-4479-9178-359B9307C909}" type="presParOf" srcId="{43B08C9D-3A83-4EA3-8946-56F293EAAE0C}" destId="{01BA1DBE-D5B1-4141-AB69-FBF10848AE00}" srcOrd="2" destOrd="0" presId="urn:microsoft.com/office/officeart/2018/2/layout/IconVerticalSolidList"/>
    <dgm:cxn modelId="{8C28612F-FC9A-4018-A6BC-846828056379}" type="presParOf" srcId="{43B08C9D-3A83-4EA3-8946-56F293EAAE0C}" destId="{C2A99376-8267-4764-9C22-64B084AC113E}" srcOrd="3" destOrd="0" presId="urn:microsoft.com/office/officeart/2018/2/layout/IconVerticalSolidList"/>
    <dgm:cxn modelId="{7916CC73-0A4A-4E6F-8FD6-0DB331827FD6}" type="presParOf" srcId="{2BC01911-30D0-4DAF-9F20-7C7E28146F38}" destId="{17299DA4-0D6A-47E4-9115-4189CFF186A7}" srcOrd="5" destOrd="0" presId="urn:microsoft.com/office/officeart/2018/2/layout/IconVerticalSolidList"/>
    <dgm:cxn modelId="{86A25433-E3EA-430F-949F-C456FC3BFEA9}" type="presParOf" srcId="{2BC01911-30D0-4DAF-9F20-7C7E28146F38}" destId="{F6F5683B-2198-4C39-94B4-B1B6B7D689A0}" srcOrd="6" destOrd="0" presId="urn:microsoft.com/office/officeart/2018/2/layout/IconVerticalSolidList"/>
    <dgm:cxn modelId="{36897A82-BCEF-4132-A4A2-DBA891BEE473}" type="presParOf" srcId="{F6F5683B-2198-4C39-94B4-B1B6B7D689A0}" destId="{8389F34F-2DD9-4F47-BF45-F4015BCACCA7}" srcOrd="0" destOrd="0" presId="urn:microsoft.com/office/officeart/2018/2/layout/IconVerticalSolidList"/>
    <dgm:cxn modelId="{E8FB7B29-301E-4DC4-B043-4441FBCCC05A}" type="presParOf" srcId="{F6F5683B-2198-4C39-94B4-B1B6B7D689A0}" destId="{9DB8B5A8-AF30-4A00-8425-89FC5B96DE60}" srcOrd="1" destOrd="0" presId="urn:microsoft.com/office/officeart/2018/2/layout/IconVerticalSolidList"/>
    <dgm:cxn modelId="{5EE6516B-41DA-48B8-8A91-94CBEA9C4E9F}" type="presParOf" srcId="{F6F5683B-2198-4C39-94B4-B1B6B7D689A0}" destId="{4C693CFB-AA7B-4D71-AF09-74CA4FB25A1C}" srcOrd="2" destOrd="0" presId="urn:microsoft.com/office/officeart/2018/2/layout/IconVerticalSolidList"/>
    <dgm:cxn modelId="{91C4C503-7767-46E4-900D-C66F8FE4A979}" type="presParOf" srcId="{F6F5683B-2198-4C39-94B4-B1B6B7D689A0}" destId="{08A1918B-56DF-49D7-8F31-12A5965AEB4A}" srcOrd="3" destOrd="0" presId="urn:microsoft.com/office/officeart/2018/2/layout/IconVerticalSolidList"/>
    <dgm:cxn modelId="{DB0A722F-9E7B-441F-99DF-FF06A5B57A3C}" type="presParOf" srcId="{2BC01911-30D0-4DAF-9F20-7C7E28146F38}" destId="{E62AEE44-208B-404E-A761-3A7BD56523CB}" srcOrd="7" destOrd="0" presId="urn:microsoft.com/office/officeart/2018/2/layout/IconVerticalSolidList"/>
    <dgm:cxn modelId="{322FFBC7-8752-45C7-B350-4F3D5529AC63}" type="presParOf" srcId="{2BC01911-30D0-4DAF-9F20-7C7E28146F38}" destId="{3ECA4F56-2969-49A9-B5E9-DE03764CC4DC}" srcOrd="8" destOrd="0" presId="urn:microsoft.com/office/officeart/2018/2/layout/IconVerticalSolidList"/>
    <dgm:cxn modelId="{76C57D6F-F14A-4547-8E0E-99ACDBDED1B5}" type="presParOf" srcId="{3ECA4F56-2969-49A9-B5E9-DE03764CC4DC}" destId="{E9DEFE9E-8AE8-451A-BF78-291F8F500E7C}" srcOrd="0" destOrd="0" presId="urn:microsoft.com/office/officeart/2018/2/layout/IconVerticalSolidList"/>
    <dgm:cxn modelId="{B1CD538B-1F12-42F0-A003-D6C6F37E9BE7}" type="presParOf" srcId="{3ECA4F56-2969-49A9-B5E9-DE03764CC4DC}" destId="{3B902D14-7AE0-4B29-AD65-41EF991444A4}" srcOrd="1" destOrd="0" presId="urn:microsoft.com/office/officeart/2018/2/layout/IconVerticalSolidList"/>
    <dgm:cxn modelId="{66707F55-827A-4DE4-A1C6-492E7431B14E}" type="presParOf" srcId="{3ECA4F56-2969-49A9-B5E9-DE03764CC4DC}" destId="{23C580FF-8BCE-4AE0-9A99-96670210DEAD}" srcOrd="2" destOrd="0" presId="urn:microsoft.com/office/officeart/2018/2/layout/IconVerticalSolidList"/>
    <dgm:cxn modelId="{1336DFCC-DE86-472A-B974-64B11C029D48}" type="presParOf" srcId="{3ECA4F56-2969-49A9-B5E9-DE03764CC4DC}" destId="{467CAA14-87F3-493B-ADB7-7F1875A4CF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927F2B-BD6A-4804-958A-F74C0357603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39E74A74-8DC9-4E49-ACCF-7EB56DA8683C}">
      <dgm:prSet/>
      <dgm:spPr/>
      <dgm:t>
        <a:bodyPr/>
        <a:lstStyle/>
        <a:p>
          <a:r>
            <a:rPr lang="en-IN"/>
            <a:t>Learning occurs when the weights inside the network get updated after many iterations. </a:t>
          </a:r>
          <a:endParaRPr lang="en-US"/>
        </a:p>
      </dgm:t>
    </dgm:pt>
    <dgm:pt modelId="{7D90FCE7-79D4-4CA1-AC50-DB414D66DA72}" type="parTrans" cxnId="{70D37A0B-49C0-4349-A93F-D8936B03A408}">
      <dgm:prSet/>
      <dgm:spPr/>
      <dgm:t>
        <a:bodyPr/>
        <a:lstStyle/>
        <a:p>
          <a:endParaRPr lang="en-US"/>
        </a:p>
      </dgm:t>
    </dgm:pt>
    <dgm:pt modelId="{46FFA09F-3081-4239-8DB0-C2CC144F2996}" type="sibTrans" cxnId="{70D37A0B-49C0-4349-A93F-D8936B03A408}">
      <dgm:prSet/>
      <dgm:spPr/>
      <dgm:t>
        <a:bodyPr/>
        <a:lstStyle/>
        <a:p>
          <a:endParaRPr lang="en-US"/>
        </a:p>
      </dgm:t>
    </dgm:pt>
    <dgm:pt modelId="{89FC33C4-8432-47D0-BEBC-3962BDC5288A}">
      <dgm:prSet/>
      <dgm:spPr/>
      <dgm:t>
        <a:bodyPr/>
        <a:lstStyle/>
        <a:p>
          <a:r>
            <a:rPr lang="en-IN"/>
            <a:t>For example — Suppose we have inputs in the form of patterns for two different class of patterns — I &amp; 0 as shown and b -bias and y as desired output. </a:t>
          </a:r>
          <a:endParaRPr lang="en-US"/>
        </a:p>
      </dgm:t>
    </dgm:pt>
    <dgm:pt modelId="{1804E69B-47DC-4CFA-887B-0B305BDDA676}" type="parTrans" cxnId="{E2F89889-31CC-4266-A0DC-CC2AC62EF861}">
      <dgm:prSet/>
      <dgm:spPr/>
      <dgm:t>
        <a:bodyPr/>
        <a:lstStyle/>
        <a:p>
          <a:endParaRPr lang="en-US"/>
        </a:p>
      </dgm:t>
    </dgm:pt>
    <dgm:pt modelId="{ABB5E0B4-69E7-4094-B95C-48183B830979}" type="sibTrans" cxnId="{E2F89889-31CC-4266-A0DC-CC2AC62EF861}">
      <dgm:prSet/>
      <dgm:spPr/>
      <dgm:t>
        <a:bodyPr/>
        <a:lstStyle/>
        <a:p>
          <a:endParaRPr lang="en-US"/>
        </a:p>
      </dgm:t>
    </dgm:pt>
    <dgm:pt modelId="{3FC6EA10-733A-4604-B6A6-17433A80FB2F}">
      <dgm:prSet/>
      <dgm:spPr/>
      <dgm:t>
        <a:bodyPr/>
        <a:lstStyle/>
        <a:p>
          <a:r>
            <a:rPr lang="en-IN"/>
            <a:t>We want to classify input patterns into either pattern ‘I’ &amp; ‘O’. </a:t>
          </a:r>
          <a:endParaRPr lang="en-US"/>
        </a:p>
      </dgm:t>
    </dgm:pt>
    <dgm:pt modelId="{B6DC0576-0F74-4DA3-A389-F976A9F05B39}" type="parTrans" cxnId="{4EBABB0A-B40C-4E8D-BDEE-768CBC2217C3}">
      <dgm:prSet/>
      <dgm:spPr/>
      <dgm:t>
        <a:bodyPr/>
        <a:lstStyle/>
        <a:p>
          <a:endParaRPr lang="en-US"/>
        </a:p>
      </dgm:t>
    </dgm:pt>
    <dgm:pt modelId="{F6535553-FA24-4BBD-BDB5-D265792D8DD3}" type="sibTrans" cxnId="{4EBABB0A-B40C-4E8D-BDEE-768CBC2217C3}">
      <dgm:prSet/>
      <dgm:spPr/>
      <dgm:t>
        <a:bodyPr/>
        <a:lstStyle/>
        <a:p>
          <a:endParaRPr lang="en-US"/>
        </a:p>
      </dgm:t>
    </dgm:pt>
    <dgm:pt modelId="{748F1E19-295E-4807-822F-922335495861}">
      <dgm:prSet/>
      <dgm:spPr/>
      <dgm:t>
        <a:bodyPr/>
        <a:lstStyle/>
        <a:p>
          <a:r>
            <a:rPr lang="en-IN"/>
            <a:t>Following are the steps performed: 9 inputs from x1 — x9 along with bias b (input having weight value 1) is fed to the network for the first pattern. </a:t>
          </a:r>
          <a:endParaRPr lang="en-US"/>
        </a:p>
      </dgm:t>
    </dgm:pt>
    <dgm:pt modelId="{A11715F4-EB0C-46C8-B7C2-A71BE7035117}" type="parTrans" cxnId="{A5E141B0-5D0C-4284-A659-EC32EFB5A42D}">
      <dgm:prSet/>
      <dgm:spPr/>
      <dgm:t>
        <a:bodyPr/>
        <a:lstStyle/>
        <a:p>
          <a:endParaRPr lang="en-US"/>
        </a:p>
      </dgm:t>
    </dgm:pt>
    <dgm:pt modelId="{3554CF25-F2DA-4567-B9CE-C8495A912D28}" type="sibTrans" cxnId="{A5E141B0-5D0C-4284-A659-EC32EFB5A42D}">
      <dgm:prSet/>
      <dgm:spPr/>
      <dgm:t>
        <a:bodyPr/>
        <a:lstStyle/>
        <a:p>
          <a:endParaRPr lang="en-US"/>
        </a:p>
      </dgm:t>
    </dgm:pt>
    <dgm:pt modelId="{80B44A8C-1BE2-4B56-BBB1-FE5B83FAD6CC}">
      <dgm:prSet/>
      <dgm:spPr/>
      <dgm:t>
        <a:bodyPr/>
        <a:lstStyle/>
        <a:p>
          <a:r>
            <a:rPr lang="en-IN"/>
            <a:t>Initially, weights are initialized to zero. </a:t>
          </a:r>
          <a:endParaRPr lang="en-US"/>
        </a:p>
      </dgm:t>
    </dgm:pt>
    <dgm:pt modelId="{801ED208-8C3F-4142-8B18-52E6389D0B93}" type="parTrans" cxnId="{A160C91A-CA44-4AF6-B278-F153623284B4}">
      <dgm:prSet/>
      <dgm:spPr/>
      <dgm:t>
        <a:bodyPr/>
        <a:lstStyle/>
        <a:p>
          <a:endParaRPr lang="en-US"/>
        </a:p>
      </dgm:t>
    </dgm:pt>
    <dgm:pt modelId="{3E074B47-A1D4-4218-9205-1C5A8496FA34}" type="sibTrans" cxnId="{A160C91A-CA44-4AF6-B278-F153623284B4}">
      <dgm:prSet/>
      <dgm:spPr/>
      <dgm:t>
        <a:bodyPr/>
        <a:lstStyle/>
        <a:p>
          <a:endParaRPr lang="en-US"/>
        </a:p>
      </dgm:t>
    </dgm:pt>
    <dgm:pt modelId="{66344CA2-C3EF-4A3E-B80C-A6B5EBAE7870}">
      <dgm:prSet/>
      <dgm:spPr/>
      <dgm:t>
        <a:bodyPr/>
        <a:lstStyle/>
        <a:p>
          <a:r>
            <a:rPr lang="en-IN" dirty="0"/>
            <a:t>Then weights are updated for each neuron.</a:t>
          </a:r>
          <a:endParaRPr lang="en-US" dirty="0"/>
        </a:p>
      </dgm:t>
    </dgm:pt>
    <dgm:pt modelId="{18B03AAB-90DA-48AA-B898-8A834858FB7C}" type="parTrans" cxnId="{41E5A764-E3B4-4C23-866A-D27B1522DB15}">
      <dgm:prSet/>
      <dgm:spPr/>
      <dgm:t>
        <a:bodyPr/>
        <a:lstStyle/>
        <a:p>
          <a:endParaRPr lang="en-US"/>
        </a:p>
      </dgm:t>
    </dgm:pt>
    <dgm:pt modelId="{D19650CE-6300-4F11-8182-CA2B42B6EF1A}" type="sibTrans" cxnId="{41E5A764-E3B4-4C23-866A-D27B1522DB15}">
      <dgm:prSet/>
      <dgm:spPr/>
      <dgm:t>
        <a:bodyPr/>
        <a:lstStyle/>
        <a:p>
          <a:endParaRPr lang="en-US"/>
        </a:p>
      </dgm:t>
    </dgm:pt>
    <dgm:pt modelId="{B4205BB8-3D3A-4239-992D-BBADE978E60A}" type="pres">
      <dgm:prSet presAssocID="{A1927F2B-BD6A-4804-958A-F74C03576034}" presName="root" presStyleCnt="0">
        <dgm:presLayoutVars>
          <dgm:dir/>
          <dgm:resizeHandles val="exact"/>
        </dgm:presLayoutVars>
      </dgm:prSet>
      <dgm:spPr/>
    </dgm:pt>
    <dgm:pt modelId="{07C8CD73-306F-46A6-9D87-4657BAC890FF}" type="pres">
      <dgm:prSet presAssocID="{39E74A74-8DC9-4E49-ACCF-7EB56DA8683C}" presName="compNode" presStyleCnt="0"/>
      <dgm:spPr/>
    </dgm:pt>
    <dgm:pt modelId="{209C073F-E159-430C-8914-AE44E5ECB481}" type="pres">
      <dgm:prSet presAssocID="{39E74A74-8DC9-4E49-ACCF-7EB56DA8683C}" presName="bgRect" presStyleLbl="bgShp" presStyleIdx="0" presStyleCnt="6"/>
      <dgm:spPr/>
    </dgm:pt>
    <dgm:pt modelId="{8BB7A141-5930-46EC-8885-00EE9EF18712}" type="pres">
      <dgm:prSet presAssocID="{39E74A74-8DC9-4E49-ACCF-7EB56DA8683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log"/>
        </a:ext>
      </dgm:extLst>
    </dgm:pt>
    <dgm:pt modelId="{B2B9E3A7-2991-49CB-88FE-CFD90B8282B0}" type="pres">
      <dgm:prSet presAssocID="{39E74A74-8DC9-4E49-ACCF-7EB56DA8683C}" presName="spaceRect" presStyleCnt="0"/>
      <dgm:spPr/>
    </dgm:pt>
    <dgm:pt modelId="{44D5B0C2-CF23-4018-856E-6478DBBB3404}" type="pres">
      <dgm:prSet presAssocID="{39E74A74-8DC9-4E49-ACCF-7EB56DA8683C}" presName="parTx" presStyleLbl="revTx" presStyleIdx="0" presStyleCnt="6">
        <dgm:presLayoutVars>
          <dgm:chMax val="0"/>
          <dgm:chPref val="0"/>
        </dgm:presLayoutVars>
      </dgm:prSet>
      <dgm:spPr/>
    </dgm:pt>
    <dgm:pt modelId="{C041F29B-47D6-4E97-900B-A3167BA96EFC}" type="pres">
      <dgm:prSet presAssocID="{46FFA09F-3081-4239-8DB0-C2CC144F2996}" presName="sibTrans" presStyleCnt="0"/>
      <dgm:spPr/>
    </dgm:pt>
    <dgm:pt modelId="{EBBD738C-4148-468F-9986-D8626260D2E8}" type="pres">
      <dgm:prSet presAssocID="{89FC33C4-8432-47D0-BEBC-3962BDC5288A}" presName="compNode" presStyleCnt="0"/>
      <dgm:spPr/>
    </dgm:pt>
    <dgm:pt modelId="{061A9D67-66A1-483D-AF04-0C7B30F422E7}" type="pres">
      <dgm:prSet presAssocID="{89FC33C4-8432-47D0-BEBC-3962BDC5288A}" presName="bgRect" presStyleLbl="bgShp" presStyleIdx="1" presStyleCnt="6"/>
      <dgm:spPr/>
    </dgm:pt>
    <dgm:pt modelId="{0A1E74C5-4712-409D-B608-716157524B8B}" type="pres">
      <dgm:prSet presAssocID="{89FC33C4-8432-47D0-BEBC-3962BDC5288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8646F838-6CBB-4329-AD2F-FD88C3814F3E}" type="pres">
      <dgm:prSet presAssocID="{89FC33C4-8432-47D0-BEBC-3962BDC5288A}" presName="spaceRect" presStyleCnt="0"/>
      <dgm:spPr/>
    </dgm:pt>
    <dgm:pt modelId="{B115A4EB-7CF1-4C20-9790-E1710CCFA0AB}" type="pres">
      <dgm:prSet presAssocID="{89FC33C4-8432-47D0-BEBC-3962BDC5288A}" presName="parTx" presStyleLbl="revTx" presStyleIdx="1" presStyleCnt="6">
        <dgm:presLayoutVars>
          <dgm:chMax val="0"/>
          <dgm:chPref val="0"/>
        </dgm:presLayoutVars>
      </dgm:prSet>
      <dgm:spPr/>
    </dgm:pt>
    <dgm:pt modelId="{11D10CC9-A685-44B4-8EE9-F68435686336}" type="pres">
      <dgm:prSet presAssocID="{ABB5E0B4-69E7-4094-B95C-48183B830979}" presName="sibTrans" presStyleCnt="0"/>
      <dgm:spPr/>
    </dgm:pt>
    <dgm:pt modelId="{616FAAB3-4AD0-4322-9839-E8F5A9B61B2D}" type="pres">
      <dgm:prSet presAssocID="{3FC6EA10-733A-4604-B6A6-17433A80FB2F}" presName="compNode" presStyleCnt="0"/>
      <dgm:spPr/>
    </dgm:pt>
    <dgm:pt modelId="{75BA197D-6BC5-480F-A496-81991EDA66F3}" type="pres">
      <dgm:prSet presAssocID="{3FC6EA10-733A-4604-B6A6-17433A80FB2F}" presName="bgRect" presStyleLbl="bgShp" presStyleIdx="2" presStyleCnt="6"/>
      <dgm:spPr/>
    </dgm:pt>
    <dgm:pt modelId="{133E823C-0ECA-417B-8D0C-E63DDEC6643A}" type="pres">
      <dgm:prSet presAssocID="{3FC6EA10-733A-4604-B6A6-17433A80FB2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4E73AA98-CEBE-4EC7-8434-E8B5AC3C74D6}" type="pres">
      <dgm:prSet presAssocID="{3FC6EA10-733A-4604-B6A6-17433A80FB2F}" presName="spaceRect" presStyleCnt="0"/>
      <dgm:spPr/>
    </dgm:pt>
    <dgm:pt modelId="{3DE94F55-7AA9-4570-997E-6203BCF8205C}" type="pres">
      <dgm:prSet presAssocID="{3FC6EA10-733A-4604-B6A6-17433A80FB2F}" presName="parTx" presStyleLbl="revTx" presStyleIdx="2" presStyleCnt="6">
        <dgm:presLayoutVars>
          <dgm:chMax val="0"/>
          <dgm:chPref val="0"/>
        </dgm:presLayoutVars>
      </dgm:prSet>
      <dgm:spPr/>
    </dgm:pt>
    <dgm:pt modelId="{E4B7B9DF-7FC9-4675-ABB7-0E55E0C83F7E}" type="pres">
      <dgm:prSet presAssocID="{F6535553-FA24-4BBD-BDB5-D265792D8DD3}" presName="sibTrans" presStyleCnt="0"/>
      <dgm:spPr/>
    </dgm:pt>
    <dgm:pt modelId="{78F6F6A4-71D4-44D1-8221-0AEB78AB78B1}" type="pres">
      <dgm:prSet presAssocID="{748F1E19-295E-4807-822F-922335495861}" presName="compNode" presStyleCnt="0"/>
      <dgm:spPr/>
    </dgm:pt>
    <dgm:pt modelId="{38FB5416-D2F5-4585-BAE5-5EFF54A5E96E}" type="pres">
      <dgm:prSet presAssocID="{748F1E19-295E-4807-822F-922335495861}" presName="bgRect" presStyleLbl="bgShp" presStyleIdx="3" presStyleCnt="6"/>
      <dgm:spPr/>
    </dgm:pt>
    <dgm:pt modelId="{7109FD90-CB5B-4694-AE25-79A9DDF29DF1}" type="pres">
      <dgm:prSet presAssocID="{748F1E19-295E-4807-822F-9223354958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mond"/>
        </a:ext>
      </dgm:extLst>
    </dgm:pt>
    <dgm:pt modelId="{11528B6F-C6FF-479E-A8F5-1B06EA6B0C00}" type="pres">
      <dgm:prSet presAssocID="{748F1E19-295E-4807-822F-922335495861}" presName="spaceRect" presStyleCnt="0"/>
      <dgm:spPr/>
    </dgm:pt>
    <dgm:pt modelId="{CB94ECA9-DB4A-40B4-BB04-B6A4CF42F59C}" type="pres">
      <dgm:prSet presAssocID="{748F1E19-295E-4807-822F-922335495861}" presName="parTx" presStyleLbl="revTx" presStyleIdx="3" presStyleCnt="6">
        <dgm:presLayoutVars>
          <dgm:chMax val="0"/>
          <dgm:chPref val="0"/>
        </dgm:presLayoutVars>
      </dgm:prSet>
      <dgm:spPr/>
    </dgm:pt>
    <dgm:pt modelId="{D1E89DC3-0EC5-468A-99E1-7021A77C4FEB}" type="pres">
      <dgm:prSet presAssocID="{3554CF25-F2DA-4567-B9CE-C8495A912D28}" presName="sibTrans" presStyleCnt="0"/>
      <dgm:spPr/>
    </dgm:pt>
    <dgm:pt modelId="{C383935D-E702-4418-ABC0-5638C6C9DF20}" type="pres">
      <dgm:prSet presAssocID="{80B44A8C-1BE2-4B56-BBB1-FE5B83FAD6CC}" presName="compNode" presStyleCnt="0"/>
      <dgm:spPr/>
    </dgm:pt>
    <dgm:pt modelId="{90D5DA60-F4EB-4EFA-8836-0E8CB84391FB}" type="pres">
      <dgm:prSet presAssocID="{80B44A8C-1BE2-4B56-BBB1-FE5B83FAD6CC}" presName="bgRect" presStyleLbl="bgShp" presStyleIdx="4" presStyleCnt="6"/>
      <dgm:spPr/>
    </dgm:pt>
    <dgm:pt modelId="{DB3E1678-220F-46DD-8C6B-2B2BFEBC0F71}" type="pres">
      <dgm:prSet presAssocID="{80B44A8C-1BE2-4B56-BBB1-FE5B83FAD6C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mals"/>
        </a:ext>
      </dgm:extLst>
    </dgm:pt>
    <dgm:pt modelId="{3D06F436-9B78-49E4-A418-ABE27634CD3C}" type="pres">
      <dgm:prSet presAssocID="{80B44A8C-1BE2-4B56-BBB1-FE5B83FAD6CC}" presName="spaceRect" presStyleCnt="0"/>
      <dgm:spPr/>
    </dgm:pt>
    <dgm:pt modelId="{930DBA37-6DC4-48D3-A097-E3ABD42B6AF0}" type="pres">
      <dgm:prSet presAssocID="{80B44A8C-1BE2-4B56-BBB1-FE5B83FAD6CC}" presName="parTx" presStyleLbl="revTx" presStyleIdx="4" presStyleCnt="6">
        <dgm:presLayoutVars>
          <dgm:chMax val="0"/>
          <dgm:chPref val="0"/>
        </dgm:presLayoutVars>
      </dgm:prSet>
      <dgm:spPr/>
    </dgm:pt>
    <dgm:pt modelId="{5EA86B48-4929-44D8-9D56-BF5CD07AB083}" type="pres">
      <dgm:prSet presAssocID="{3E074B47-A1D4-4218-9205-1C5A8496FA34}" presName="sibTrans" presStyleCnt="0"/>
      <dgm:spPr/>
    </dgm:pt>
    <dgm:pt modelId="{62D6AAB9-C77A-4284-8D33-ADC4C90BA4E7}" type="pres">
      <dgm:prSet presAssocID="{66344CA2-C3EF-4A3E-B80C-A6B5EBAE7870}" presName="compNode" presStyleCnt="0"/>
      <dgm:spPr/>
    </dgm:pt>
    <dgm:pt modelId="{7AC7612E-CA38-4783-91E1-B8DCE8876CA4}" type="pres">
      <dgm:prSet presAssocID="{66344CA2-C3EF-4A3E-B80C-A6B5EBAE7870}" presName="bgRect" presStyleLbl="bgShp" presStyleIdx="5" presStyleCnt="6"/>
      <dgm:spPr/>
    </dgm:pt>
    <dgm:pt modelId="{D800C3B4-C423-43A8-B452-5004C8519B19}" type="pres">
      <dgm:prSet presAssocID="{66344CA2-C3EF-4A3E-B80C-A6B5EBAE787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llipse"/>
        </a:ext>
      </dgm:extLst>
    </dgm:pt>
    <dgm:pt modelId="{A0167075-C5A5-4B33-9E4D-96DD00CA502F}" type="pres">
      <dgm:prSet presAssocID="{66344CA2-C3EF-4A3E-B80C-A6B5EBAE7870}" presName="spaceRect" presStyleCnt="0"/>
      <dgm:spPr/>
    </dgm:pt>
    <dgm:pt modelId="{4D11D496-0995-4611-A9AB-35465809EE73}" type="pres">
      <dgm:prSet presAssocID="{66344CA2-C3EF-4A3E-B80C-A6B5EBAE7870}" presName="parTx" presStyleLbl="revTx" presStyleIdx="5" presStyleCnt="6">
        <dgm:presLayoutVars>
          <dgm:chMax val="0"/>
          <dgm:chPref val="0"/>
        </dgm:presLayoutVars>
      </dgm:prSet>
      <dgm:spPr/>
    </dgm:pt>
  </dgm:ptLst>
  <dgm:cxnLst>
    <dgm:cxn modelId="{CDFCCC09-212C-40C4-BFD8-677C01663C24}" type="presOf" srcId="{3FC6EA10-733A-4604-B6A6-17433A80FB2F}" destId="{3DE94F55-7AA9-4570-997E-6203BCF8205C}" srcOrd="0" destOrd="0" presId="urn:microsoft.com/office/officeart/2018/2/layout/IconVerticalSolidList"/>
    <dgm:cxn modelId="{4EBABB0A-B40C-4E8D-BDEE-768CBC2217C3}" srcId="{A1927F2B-BD6A-4804-958A-F74C03576034}" destId="{3FC6EA10-733A-4604-B6A6-17433A80FB2F}" srcOrd="2" destOrd="0" parTransId="{B6DC0576-0F74-4DA3-A389-F976A9F05B39}" sibTransId="{F6535553-FA24-4BBD-BDB5-D265792D8DD3}"/>
    <dgm:cxn modelId="{70D37A0B-49C0-4349-A93F-D8936B03A408}" srcId="{A1927F2B-BD6A-4804-958A-F74C03576034}" destId="{39E74A74-8DC9-4E49-ACCF-7EB56DA8683C}" srcOrd="0" destOrd="0" parTransId="{7D90FCE7-79D4-4CA1-AC50-DB414D66DA72}" sibTransId="{46FFA09F-3081-4239-8DB0-C2CC144F2996}"/>
    <dgm:cxn modelId="{A160C91A-CA44-4AF6-B278-F153623284B4}" srcId="{A1927F2B-BD6A-4804-958A-F74C03576034}" destId="{80B44A8C-1BE2-4B56-BBB1-FE5B83FAD6CC}" srcOrd="4" destOrd="0" parTransId="{801ED208-8C3F-4142-8B18-52E6389D0B93}" sibTransId="{3E074B47-A1D4-4218-9205-1C5A8496FA34}"/>
    <dgm:cxn modelId="{3737F02D-7831-439B-9CDB-740E04F089DE}" type="presOf" srcId="{39E74A74-8DC9-4E49-ACCF-7EB56DA8683C}" destId="{44D5B0C2-CF23-4018-856E-6478DBBB3404}" srcOrd="0" destOrd="0" presId="urn:microsoft.com/office/officeart/2018/2/layout/IconVerticalSolidList"/>
    <dgm:cxn modelId="{41E5A764-E3B4-4C23-866A-D27B1522DB15}" srcId="{A1927F2B-BD6A-4804-958A-F74C03576034}" destId="{66344CA2-C3EF-4A3E-B80C-A6B5EBAE7870}" srcOrd="5" destOrd="0" parTransId="{18B03AAB-90DA-48AA-B898-8A834858FB7C}" sibTransId="{D19650CE-6300-4F11-8182-CA2B42B6EF1A}"/>
    <dgm:cxn modelId="{DEC25A6C-7046-42E9-B0BC-E55650185614}" type="presOf" srcId="{A1927F2B-BD6A-4804-958A-F74C03576034}" destId="{B4205BB8-3D3A-4239-992D-BBADE978E60A}" srcOrd="0" destOrd="0" presId="urn:microsoft.com/office/officeart/2018/2/layout/IconVerticalSolidList"/>
    <dgm:cxn modelId="{3CE7097C-CC7B-4DD0-895F-F029AEA39C6E}" type="presOf" srcId="{66344CA2-C3EF-4A3E-B80C-A6B5EBAE7870}" destId="{4D11D496-0995-4611-A9AB-35465809EE73}" srcOrd="0" destOrd="0" presId="urn:microsoft.com/office/officeart/2018/2/layout/IconVerticalSolidList"/>
    <dgm:cxn modelId="{4F3ED37F-4552-4EA6-B8F5-A0A5FA08F5AD}" type="presOf" srcId="{89FC33C4-8432-47D0-BEBC-3962BDC5288A}" destId="{B115A4EB-7CF1-4C20-9790-E1710CCFA0AB}" srcOrd="0" destOrd="0" presId="urn:microsoft.com/office/officeart/2018/2/layout/IconVerticalSolidList"/>
    <dgm:cxn modelId="{E2F89889-31CC-4266-A0DC-CC2AC62EF861}" srcId="{A1927F2B-BD6A-4804-958A-F74C03576034}" destId="{89FC33C4-8432-47D0-BEBC-3962BDC5288A}" srcOrd="1" destOrd="0" parTransId="{1804E69B-47DC-4CFA-887B-0B305BDDA676}" sibTransId="{ABB5E0B4-69E7-4094-B95C-48183B830979}"/>
    <dgm:cxn modelId="{1F0F6EA6-AE04-4ABF-9CD5-EB642E4123F8}" type="presOf" srcId="{80B44A8C-1BE2-4B56-BBB1-FE5B83FAD6CC}" destId="{930DBA37-6DC4-48D3-A097-E3ABD42B6AF0}" srcOrd="0" destOrd="0" presId="urn:microsoft.com/office/officeart/2018/2/layout/IconVerticalSolidList"/>
    <dgm:cxn modelId="{A5E141B0-5D0C-4284-A659-EC32EFB5A42D}" srcId="{A1927F2B-BD6A-4804-958A-F74C03576034}" destId="{748F1E19-295E-4807-822F-922335495861}" srcOrd="3" destOrd="0" parTransId="{A11715F4-EB0C-46C8-B7C2-A71BE7035117}" sibTransId="{3554CF25-F2DA-4567-B9CE-C8495A912D28}"/>
    <dgm:cxn modelId="{F66283DD-3E06-4F6B-A493-E84CBEC1089A}" type="presOf" srcId="{748F1E19-295E-4807-822F-922335495861}" destId="{CB94ECA9-DB4A-40B4-BB04-B6A4CF42F59C}" srcOrd="0" destOrd="0" presId="urn:microsoft.com/office/officeart/2018/2/layout/IconVerticalSolidList"/>
    <dgm:cxn modelId="{04C17868-55A9-43EB-94B3-97820731D2CF}" type="presParOf" srcId="{B4205BB8-3D3A-4239-992D-BBADE978E60A}" destId="{07C8CD73-306F-46A6-9D87-4657BAC890FF}" srcOrd="0" destOrd="0" presId="urn:microsoft.com/office/officeart/2018/2/layout/IconVerticalSolidList"/>
    <dgm:cxn modelId="{09FBB2C0-E3D8-4D32-8167-EDFA884DEC4D}" type="presParOf" srcId="{07C8CD73-306F-46A6-9D87-4657BAC890FF}" destId="{209C073F-E159-430C-8914-AE44E5ECB481}" srcOrd="0" destOrd="0" presId="urn:microsoft.com/office/officeart/2018/2/layout/IconVerticalSolidList"/>
    <dgm:cxn modelId="{B0BFC681-327F-4630-B83C-D8B5F3194810}" type="presParOf" srcId="{07C8CD73-306F-46A6-9D87-4657BAC890FF}" destId="{8BB7A141-5930-46EC-8885-00EE9EF18712}" srcOrd="1" destOrd="0" presId="urn:microsoft.com/office/officeart/2018/2/layout/IconVerticalSolidList"/>
    <dgm:cxn modelId="{D9E3AEB5-8065-43BC-AB88-297B25FB2187}" type="presParOf" srcId="{07C8CD73-306F-46A6-9D87-4657BAC890FF}" destId="{B2B9E3A7-2991-49CB-88FE-CFD90B8282B0}" srcOrd="2" destOrd="0" presId="urn:microsoft.com/office/officeart/2018/2/layout/IconVerticalSolidList"/>
    <dgm:cxn modelId="{193C7FBB-A7A7-4413-AE0A-888B0CD4582A}" type="presParOf" srcId="{07C8CD73-306F-46A6-9D87-4657BAC890FF}" destId="{44D5B0C2-CF23-4018-856E-6478DBBB3404}" srcOrd="3" destOrd="0" presId="urn:microsoft.com/office/officeart/2018/2/layout/IconVerticalSolidList"/>
    <dgm:cxn modelId="{E2CCAFCB-5C5C-4EA3-82CA-D1CBA045F4F8}" type="presParOf" srcId="{B4205BB8-3D3A-4239-992D-BBADE978E60A}" destId="{C041F29B-47D6-4E97-900B-A3167BA96EFC}" srcOrd="1" destOrd="0" presId="urn:microsoft.com/office/officeart/2018/2/layout/IconVerticalSolidList"/>
    <dgm:cxn modelId="{3C4719EE-0B82-4577-9956-6344BF9481B4}" type="presParOf" srcId="{B4205BB8-3D3A-4239-992D-BBADE978E60A}" destId="{EBBD738C-4148-468F-9986-D8626260D2E8}" srcOrd="2" destOrd="0" presId="urn:microsoft.com/office/officeart/2018/2/layout/IconVerticalSolidList"/>
    <dgm:cxn modelId="{98F59E33-3803-47F0-A84B-6C4629EDF56D}" type="presParOf" srcId="{EBBD738C-4148-468F-9986-D8626260D2E8}" destId="{061A9D67-66A1-483D-AF04-0C7B30F422E7}" srcOrd="0" destOrd="0" presId="urn:microsoft.com/office/officeart/2018/2/layout/IconVerticalSolidList"/>
    <dgm:cxn modelId="{AFBE718F-FA4D-482A-A5F4-2AF5ECF2207C}" type="presParOf" srcId="{EBBD738C-4148-468F-9986-D8626260D2E8}" destId="{0A1E74C5-4712-409D-B608-716157524B8B}" srcOrd="1" destOrd="0" presId="urn:microsoft.com/office/officeart/2018/2/layout/IconVerticalSolidList"/>
    <dgm:cxn modelId="{0EE86C2D-F74F-4B0E-A263-E72759B65E44}" type="presParOf" srcId="{EBBD738C-4148-468F-9986-D8626260D2E8}" destId="{8646F838-6CBB-4329-AD2F-FD88C3814F3E}" srcOrd="2" destOrd="0" presId="urn:microsoft.com/office/officeart/2018/2/layout/IconVerticalSolidList"/>
    <dgm:cxn modelId="{C62DF0D4-1932-4B4B-9E62-AAF5D0E6354F}" type="presParOf" srcId="{EBBD738C-4148-468F-9986-D8626260D2E8}" destId="{B115A4EB-7CF1-4C20-9790-E1710CCFA0AB}" srcOrd="3" destOrd="0" presId="urn:microsoft.com/office/officeart/2018/2/layout/IconVerticalSolidList"/>
    <dgm:cxn modelId="{FD21C934-EB33-4E2C-A637-3394C9148F6F}" type="presParOf" srcId="{B4205BB8-3D3A-4239-992D-BBADE978E60A}" destId="{11D10CC9-A685-44B4-8EE9-F68435686336}" srcOrd="3" destOrd="0" presId="urn:microsoft.com/office/officeart/2018/2/layout/IconVerticalSolidList"/>
    <dgm:cxn modelId="{F5C1666B-995A-4B65-8ABB-EB5F0373C19B}" type="presParOf" srcId="{B4205BB8-3D3A-4239-992D-BBADE978E60A}" destId="{616FAAB3-4AD0-4322-9839-E8F5A9B61B2D}" srcOrd="4" destOrd="0" presId="urn:microsoft.com/office/officeart/2018/2/layout/IconVerticalSolidList"/>
    <dgm:cxn modelId="{F52FD69F-15CA-4BE2-9355-884598CE6D9B}" type="presParOf" srcId="{616FAAB3-4AD0-4322-9839-E8F5A9B61B2D}" destId="{75BA197D-6BC5-480F-A496-81991EDA66F3}" srcOrd="0" destOrd="0" presId="urn:microsoft.com/office/officeart/2018/2/layout/IconVerticalSolidList"/>
    <dgm:cxn modelId="{DCC15439-0940-44FE-80F8-8FC12A0C26C1}" type="presParOf" srcId="{616FAAB3-4AD0-4322-9839-E8F5A9B61B2D}" destId="{133E823C-0ECA-417B-8D0C-E63DDEC6643A}" srcOrd="1" destOrd="0" presId="urn:microsoft.com/office/officeart/2018/2/layout/IconVerticalSolidList"/>
    <dgm:cxn modelId="{1BB13A12-F6DF-42CB-ADDA-81FC1BE311C5}" type="presParOf" srcId="{616FAAB3-4AD0-4322-9839-E8F5A9B61B2D}" destId="{4E73AA98-CEBE-4EC7-8434-E8B5AC3C74D6}" srcOrd="2" destOrd="0" presId="urn:microsoft.com/office/officeart/2018/2/layout/IconVerticalSolidList"/>
    <dgm:cxn modelId="{18DB403F-78F8-49F1-B746-09D73AC8D88A}" type="presParOf" srcId="{616FAAB3-4AD0-4322-9839-E8F5A9B61B2D}" destId="{3DE94F55-7AA9-4570-997E-6203BCF8205C}" srcOrd="3" destOrd="0" presId="urn:microsoft.com/office/officeart/2018/2/layout/IconVerticalSolidList"/>
    <dgm:cxn modelId="{131652AB-CE16-4D85-B8D2-1C01FA812221}" type="presParOf" srcId="{B4205BB8-3D3A-4239-992D-BBADE978E60A}" destId="{E4B7B9DF-7FC9-4675-ABB7-0E55E0C83F7E}" srcOrd="5" destOrd="0" presId="urn:microsoft.com/office/officeart/2018/2/layout/IconVerticalSolidList"/>
    <dgm:cxn modelId="{B0A07462-17DC-4287-9C81-CDF6472E632D}" type="presParOf" srcId="{B4205BB8-3D3A-4239-992D-BBADE978E60A}" destId="{78F6F6A4-71D4-44D1-8221-0AEB78AB78B1}" srcOrd="6" destOrd="0" presId="urn:microsoft.com/office/officeart/2018/2/layout/IconVerticalSolidList"/>
    <dgm:cxn modelId="{409B8EB4-FCC3-49FB-8024-C399B3920973}" type="presParOf" srcId="{78F6F6A4-71D4-44D1-8221-0AEB78AB78B1}" destId="{38FB5416-D2F5-4585-BAE5-5EFF54A5E96E}" srcOrd="0" destOrd="0" presId="urn:microsoft.com/office/officeart/2018/2/layout/IconVerticalSolidList"/>
    <dgm:cxn modelId="{09D7A4F0-1488-412D-8F08-D68162C4905F}" type="presParOf" srcId="{78F6F6A4-71D4-44D1-8221-0AEB78AB78B1}" destId="{7109FD90-CB5B-4694-AE25-79A9DDF29DF1}" srcOrd="1" destOrd="0" presId="urn:microsoft.com/office/officeart/2018/2/layout/IconVerticalSolidList"/>
    <dgm:cxn modelId="{52E203E7-5EAB-4F83-A045-67F659F88AC4}" type="presParOf" srcId="{78F6F6A4-71D4-44D1-8221-0AEB78AB78B1}" destId="{11528B6F-C6FF-479E-A8F5-1B06EA6B0C00}" srcOrd="2" destOrd="0" presId="urn:microsoft.com/office/officeart/2018/2/layout/IconVerticalSolidList"/>
    <dgm:cxn modelId="{1FB3BA83-3710-4902-8D6A-DD766ECAC3AA}" type="presParOf" srcId="{78F6F6A4-71D4-44D1-8221-0AEB78AB78B1}" destId="{CB94ECA9-DB4A-40B4-BB04-B6A4CF42F59C}" srcOrd="3" destOrd="0" presId="urn:microsoft.com/office/officeart/2018/2/layout/IconVerticalSolidList"/>
    <dgm:cxn modelId="{CA852AC7-474F-495A-A612-56438877125C}" type="presParOf" srcId="{B4205BB8-3D3A-4239-992D-BBADE978E60A}" destId="{D1E89DC3-0EC5-468A-99E1-7021A77C4FEB}" srcOrd="7" destOrd="0" presId="urn:microsoft.com/office/officeart/2018/2/layout/IconVerticalSolidList"/>
    <dgm:cxn modelId="{D5D241F0-12E0-4570-BC19-6F634AE32E6A}" type="presParOf" srcId="{B4205BB8-3D3A-4239-992D-BBADE978E60A}" destId="{C383935D-E702-4418-ABC0-5638C6C9DF20}" srcOrd="8" destOrd="0" presId="urn:microsoft.com/office/officeart/2018/2/layout/IconVerticalSolidList"/>
    <dgm:cxn modelId="{F937BC98-E5F0-424B-BEDC-CA608FC6C5F1}" type="presParOf" srcId="{C383935D-E702-4418-ABC0-5638C6C9DF20}" destId="{90D5DA60-F4EB-4EFA-8836-0E8CB84391FB}" srcOrd="0" destOrd="0" presId="urn:microsoft.com/office/officeart/2018/2/layout/IconVerticalSolidList"/>
    <dgm:cxn modelId="{04756D8C-379D-4D0D-9FB2-571249286BD1}" type="presParOf" srcId="{C383935D-E702-4418-ABC0-5638C6C9DF20}" destId="{DB3E1678-220F-46DD-8C6B-2B2BFEBC0F71}" srcOrd="1" destOrd="0" presId="urn:microsoft.com/office/officeart/2018/2/layout/IconVerticalSolidList"/>
    <dgm:cxn modelId="{94984270-B74B-447C-BA21-695B1A256F76}" type="presParOf" srcId="{C383935D-E702-4418-ABC0-5638C6C9DF20}" destId="{3D06F436-9B78-49E4-A418-ABE27634CD3C}" srcOrd="2" destOrd="0" presId="urn:microsoft.com/office/officeart/2018/2/layout/IconVerticalSolidList"/>
    <dgm:cxn modelId="{63EFC84B-4BF6-47BA-8B99-CBD56490AA6B}" type="presParOf" srcId="{C383935D-E702-4418-ABC0-5638C6C9DF20}" destId="{930DBA37-6DC4-48D3-A097-E3ABD42B6AF0}" srcOrd="3" destOrd="0" presId="urn:microsoft.com/office/officeart/2018/2/layout/IconVerticalSolidList"/>
    <dgm:cxn modelId="{D2784171-B4A9-445F-AE15-A6C10F37E75E}" type="presParOf" srcId="{B4205BB8-3D3A-4239-992D-BBADE978E60A}" destId="{5EA86B48-4929-44D8-9D56-BF5CD07AB083}" srcOrd="9" destOrd="0" presId="urn:microsoft.com/office/officeart/2018/2/layout/IconVerticalSolidList"/>
    <dgm:cxn modelId="{F5E44BFB-A839-40EE-9E13-9BAAD63F95DD}" type="presParOf" srcId="{B4205BB8-3D3A-4239-992D-BBADE978E60A}" destId="{62D6AAB9-C77A-4284-8D33-ADC4C90BA4E7}" srcOrd="10" destOrd="0" presId="urn:microsoft.com/office/officeart/2018/2/layout/IconVerticalSolidList"/>
    <dgm:cxn modelId="{621FE305-D9E2-4664-91F9-A52ABB9B1462}" type="presParOf" srcId="{62D6AAB9-C77A-4284-8D33-ADC4C90BA4E7}" destId="{7AC7612E-CA38-4783-91E1-B8DCE8876CA4}" srcOrd="0" destOrd="0" presId="urn:microsoft.com/office/officeart/2018/2/layout/IconVerticalSolidList"/>
    <dgm:cxn modelId="{E145DFD1-AA50-4CFF-8E95-3033478144A3}" type="presParOf" srcId="{62D6AAB9-C77A-4284-8D33-ADC4C90BA4E7}" destId="{D800C3B4-C423-43A8-B452-5004C8519B19}" srcOrd="1" destOrd="0" presId="urn:microsoft.com/office/officeart/2018/2/layout/IconVerticalSolidList"/>
    <dgm:cxn modelId="{EDBA85E1-E802-4F1E-A33D-8C95A583B7B3}" type="presParOf" srcId="{62D6AAB9-C77A-4284-8D33-ADC4C90BA4E7}" destId="{A0167075-C5A5-4B33-9E4D-96DD00CA502F}" srcOrd="2" destOrd="0" presId="urn:microsoft.com/office/officeart/2018/2/layout/IconVerticalSolidList"/>
    <dgm:cxn modelId="{839E0C72-A08E-4187-898A-42E3B40AB6FD}" type="presParOf" srcId="{62D6AAB9-C77A-4284-8D33-ADC4C90BA4E7}" destId="{4D11D496-0995-4611-A9AB-35465809EE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242908-1C59-4949-B80B-CCBD776447C7}"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72BB32D-FFD9-434C-BF46-289B707FBC07}">
      <dgm:prSet/>
      <dgm:spPr/>
      <dgm:t>
        <a:bodyPr/>
        <a:lstStyle/>
        <a:p>
          <a:r>
            <a:rPr lang="en-IN"/>
            <a:t>Using ANNs requires an understanding of their characteristics. </a:t>
          </a:r>
          <a:endParaRPr lang="en-US"/>
        </a:p>
      </dgm:t>
    </dgm:pt>
    <dgm:pt modelId="{62185EE0-5273-4E11-AC0B-AFFCB2CC9731}" type="parTrans" cxnId="{CCEF3B3E-AD19-4366-853D-EA46279F6AF3}">
      <dgm:prSet/>
      <dgm:spPr/>
      <dgm:t>
        <a:bodyPr/>
        <a:lstStyle/>
        <a:p>
          <a:endParaRPr lang="en-US"/>
        </a:p>
      </dgm:t>
    </dgm:pt>
    <dgm:pt modelId="{AC543D20-E85A-4A08-AD94-DAF0BE29091E}" type="sibTrans" cxnId="{CCEF3B3E-AD19-4366-853D-EA46279F6AF3}">
      <dgm:prSet/>
      <dgm:spPr/>
      <dgm:t>
        <a:bodyPr/>
        <a:lstStyle/>
        <a:p>
          <a:endParaRPr lang="en-US"/>
        </a:p>
      </dgm:t>
    </dgm:pt>
    <dgm:pt modelId="{DC3D3E52-F865-4817-A298-BA9101BA6EE3}">
      <dgm:prSet/>
      <dgm:spPr/>
      <dgm:t>
        <a:bodyPr/>
        <a:lstStyle/>
        <a:p>
          <a:r>
            <a:rPr lang="en-IN"/>
            <a:t>Choice of model: This depends on the data representation and the application. Overly complex models slow learning. </a:t>
          </a:r>
          <a:endParaRPr lang="en-US"/>
        </a:p>
      </dgm:t>
    </dgm:pt>
    <dgm:pt modelId="{04024EBD-2846-4DBE-ABCD-BFC547A619D1}" type="parTrans" cxnId="{B95BC7C5-4B81-4F25-B2AA-8E3543FE8EE6}">
      <dgm:prSet/>
      <dgm:spPr/>
      <dgm:t>
        <a:bodyPr/>
        <a:lstStyle/>
        <a:p>
          <a:endParaRPr lang="en-US"/>
        </a:p>
      </dgm:t>
    </dgm:pt>
    <dgm:pt modelId="{B3D3F811-89EB-4A4F-AAAD-98327770AF8A}" type="sibTrans" cxnId="{B95BC7C5-4B81-4F25-B2AA-8E3543FE8EE6}">
      <dgm:prSet/>
      <dgm:spPr/>
      <dgm:t>
        <a:bodyPr/>
        <a:lstStyle/>
        <a:p>
          <a:endParaRPr lang="en-US"/>
        </a:p>
      </dgm:t>
    </dgm:pt>
    <dgm:pt modelId="{FFB5B891-3F32-4D9D-AB68-9F8332751B8D}">
      <dgm:prSet/>
      <dgm:spPr/>
      <dgm:t>
        <a:bodyPr/>
        <a:lstStyle/>
        <a:p>
          <a:r>
            <a:rPr lang="en-IN"/>
            <a:t>Learning algorithm: Numerous trade-offs exist between learning algorithms. Almost any algorithm will work well with the correct hyper parameters for training on a particular data set. However, selecting and tuning an algorithm for training on unseen data requires significant experimentation. </a:t>
          </a:r>
          <a:endParaRPr lang="en-US"/>
        </a:p>
      </dgm:t>
    </dgm:pt>
    <dgm:pt modelId="{122B7E8A-9689-4C42-AA7F-05EDBCCBDFF6}" type="parTrans" cxnId="{1A7B6949-C9D2-46B3-8357-B8BFA85A0031}">
      <dgm:prSet/>
      <dgm:spPr/>
      <dgm:t>
        <a:bodyPr/>
        <a:lstStyle/>
        <a:p>
          <a:endParaRPr lang="en-US"/>
        </a:p>
      </dgm:t>
    </dgm:pt>
    <dgm:pt modelId="{78B65CD5-559C-41EE-84A7-54C7373CB337}" type="sibTrans" cxnId="{1A7B6949-C9D2-46B3-8357-B8BFA85A0031}">
      <dgm:prSet/>
      <dgm:spPr/>
      <dgm:t>
        <a:bodyPr/>
        <a:lstStyle/>
        <a:p>
          <a:endParaRPr lang="en-US"/>
        </a:p>
      </dgm:t>
    </dgm:pt>
    <dgm:pt modelId="{68166C00-BE46-43AF-A72E-BE43B0F8D65F}">
      <dgm:prSet/>
      <dgm:spPr/>
      <dgm:t>
        <a:bodyPr/>
        <a:lstStyle/>
        <a:p>
          <a:r>
            <a:rPr lang="en-IN"/>
            <a:t>Robustness: If the model, cost function and learning algorithm are selected appropriately, the resulting ANN can become robust.</a:t>
          </a:r>
          <a:endParaRPr lang="en-US"/>
        </a:p>
      </dgm:t>
    </dgm:pt>
    <dgm:pt modelId="{2EEC0A3C-AD1C-4FB3-AA92-CBCC9BAFE563}" type="parTrans" cxnId="{50F1608B-4711-42D6-BB16-80468D6963DA}">
      <dgm:prSet/>
      <dgm:spPr/>
      <dgm:t>
        <a:bodyPr/>
        <a:lstStyle/>
        <a:p>
          <a:endParaRPr lang="en-US"/>
        </a:p>
      </dgm:t>
    </dgm:pt>
    <dgm:pt modelId="{90D11A79-A9A3-44BE-B72D-BD90F5948899}" type="sibTrans" cxnId="{50F1608B-4711-42D6-BB16-80468D6963DA}">
      <dgm:prSet/>
      <dgm:spPr/>
      <dgm:t>
        <a:bodyPr/>
        <a:lstStyle/>
        <a:p>
          <a:endParaRPr lang="en-US"/>
        </a:p>
      </dgm:t>
    </dgm:pt>
    <dgm:pt modelId="{86E0936A-3230-4BB9-A823-845E7ADDD9CB}" type="pres">
      <dgm:prSet presAssocID="{9A242908-1C59-4949-B80B-CCBD776447C7}" presName="root" presStyleCnt="0">
        <dgm:presLayoutVars>
          <dgm:dir/>
          <dgm:resizeHandles val="exact"/>
        </dgm:presLayoutVars>
      </dgm:prSet>
      <dgm:spPr/>
    </dgm:pt>
    <dgm:pt modelId="{5F84CC38-C31B-4DE7-B61C-CEABFB8B1A84}" type="pres">
      <dgm:prSet presAssocID="{672BB32D-FFD9-434C-BF46-289B707FBC07}" presName="compNode" presStyleCnt="0"/>
      <dgm:spPr/>
    </dgm:pt>
    <dgm:pt modelId="{276A0A63-2717-4D30-ADB0-1FB50B9E842B}" type="pres">
      <dgm:prSet presAssocID="{672BB32D-FFD9-434C-BF46-289B707FBC07}" presName="bgRect" presStyleLbl="bgShp" presStyleIdx="0" presStyleCnt="4"/>
      <dgm:spPr/>
    </dgm:pt>
    <dgm:pt modelId="{86970557-C6F1-4C1A-8575-F9E0CC586202}" type="pres">
      <dgm:prSet presAssocID="{672BB32D-FFD9-434C-BF46-289B707FB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54B880E6-EFC6-4BB0-A283-8ABF469C1E66}" type="pres">
      <dgm:prSet presAssocID="{672BB32D-FFD9-434C-BF46-289B707FBC07}" presName="spaceRect" presStyleCnt="0"/>
      <dgm:spPr/>
    </dgm:pt>
    <dgm:pt modelId="{C42FB533-E2EB-4A97-BD6A-11EC90E47C2C}" type="pres">
      <dgm:prSet presAssocID="{672BB32D-FFD9-434C-BF46-289B707FBC07}" presName="parTx" presStyleLbl="revTx" presStyleIdx="0" presStyleCnt="4">
        <dgm:presLayoutVars>
          <dgm:chMax val="0"/>
          <dgm:chPref val="0"/>
        </dgm:presLayoutVars>
      </dgm:prSet>
      <dgm:spPr/>
    </dgm:pt>
    <dgm:pt modelId="{3C5DCD47-1543-4D4D-8FD5-88D4FEFDBE64}" type="pres">
      <dgm:prSet presAssocID="{AC543D20-E85A-4A08-AD94-DAF0BE29091E}" presName="sibTrans" presStyleCnt="0"/>
      <dgm:spPr/>
    </dgm:pt>
    <dgm:pt modelId="{BB893E67-D99C-4575-87D8-1C721CFB5995}" type="pres">
      <dgm:prSet presAssocID="{DC3D3E52-F865-4817-A298-BA9101BA6EE3}" presName="compNode" presStyleCnt="0"/>
      <dgm:spPr/>
    </dgm:pt>
    <dgm:pt modelId="{8316525B-A5E0-4792-BF7E-BB845464DCF9}" type="pres">
      <dgm:prSet presAssocID="{DC3D3E52-F865-4817-A298-BA9101BA6EE3}" presName="bgRect" presStyleLbl="bgShp" presStyleIdx="1" presStyleCnt="4"/>
      <dgm:spPr/>
    </dgm:pt>
    <dgm:pt modelId="{EE685BFD-6923-4DFA-94A5-8261E8A9F129}" type="pres">
      <dgm:prSet presAssocID="{DC3D3E52-F865-4817-A298-BA9101BA6E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85601B0F-65D5-4DD3-A37C-2C4565D71A97}" type="pres">
      <dgm:prSet presAssocID="{DC3D3E52-F865-4817-A298-BA9101BA6EE3}" presName="spaceRect" presStyleCnt="0"/>
      <dgm:spPr/>
    </dgm:pt>
    <dgm:pt modelId="{F0525F93-FB33-4FC2-83E3-BA9AEFF424BD}" type="pres">
      <dgm:prSet presAssocID="{DC3D3E52-F865-4817-A298-BA9101BA6EE3}" presName="parTx" presStyleLbl="revTx" presStyleIdx="1" presStyleCnt="4">
        <dgm:presLayoutVars>
          <dgm:chMax val="0"/>
          <dgm:chPref val="0"/>
        </dgm:presLayoutVars>
      </dgm:prSet>
      <dgm:spPr/>
    </dgm:pt>
    <dgm:pt modelId="{2973F264-4558-4FCC-BCF4-615831018D56}" type="pres">
      <dgm:prSet presAssocID="{B3D3F811-89EB-4A4F-AAAD-98327770AF8A}" presName="sibTrans" presStyleCnt="0"/>
      <dgm:spPr/>
    </dgm:pt>
    <dgm:pt modelId="{3243DF7E-D006-48EF-9DBD-E406472905DF}" type="pres">
      <dgm:prSet presAssocID="{FFB5B891-3F32-4D9D-AB68-9F8332751B8D}" presName="compNode" presStyleCnt="0"/>
      <dgm:spPr/>
    </dgm:pt>
    <dgm:pt modelId="{EC9FA85D-EEA5-486E-9E22-AF7E0174C207}" type="pres">
      <dgm:prSet presAssocID="{FFB5B891-3F32-4D9D-AB68-9F8332751B8D}" presName="bgRect" presStyleLbl="bgShp" presStyleIdx="2" presStyleCnt="4"/>
      <dgm:spPr/>
    </dgm:pt>
    <dgm:pt modelId="{31E81508-1C34-4B9F-8D8F-E83E15D6B8D4}" type="pres">
      <dgm:prSet presAssocID="{FFB5B891-3F32-4D9D-AB68-9F8332751B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F65229A-9D47-4C05-A2D5-868B2F794AA0}" type="pres">
      <dgm:prSet presAssocID="{FFB5B891-3F32-4D9D-AB68-9F8332751B8D}" presName="spaceRect" presStyleCnt="0"/>
      <dgm:spPr/>
    </dgm:pt>
    <dgm:pt modelId="{BDE76651-CB2E-43D8-9601-0B2A27F1EDBF}" type="pres">
      <dgm:prSet presAssocID="{FFB5B891-3F32-4D9D-AB68-9F8332751B8D}" presName="parTx" presStyleLbl="revTx" presStyleIdx="2" presStyleCnt="4">
        <dgm:presLayoutVars>
          <dgm:chMax val="0"/>
          <dgm:chPref val="0"/>
        </dgm:presLayoutVars>
      </dgm:prSet>
      <dgm:spPr/>
    </dgm:pt>
    <dgm:pt modelId="{8B5863F4-E344-4318-AB00-3E575F0EA7AC}" type="pres">
      <dgm:prSet presAssocID="{78B65CD5-559C-41EE-84A7-54C7373CB337}" presName="sibTrans" presStyleCnt="0"/>
      <dgm:spPr/>
    </dgm:pt>
    <dgm:pt modelId="{2A9A1237-07D0-4ABC-8498-DA17E1E5C6C8}" type="pres">
      <dgm:prSet presAssocID="{68166C00-BE46-43AF-A72E-BE43B0F8D65F}" presName="compNode" presStyleCnt="0"/>
      <dgm:spPr/>
    </dgm:pt>
    <dgm:pt modelId="{AB2D1AD3-64DC-4B63-AB3D-0DD5DD62DCD3}" type="pres">
      <dgm:prSet presAssocID="{68166C00-BE46-43AF-A72E-BE43B0F8D65F}" presName="bgRect" presStyleLbl="bgShp" presStyleIdx="3" presStyleCnt="4"/>
      <dgm:spPr/>
    </dgm:pt>
    <dgm:pt modelId="{E03BA266-1E0D-40A9-9A76-14131F5F5A9F}" type="pres">
      <dgm:prSet presAssocID="{68166C00-BE46-43AF-A72E-BE43B0F8D6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4A2FD61C-10C3-49E7-87C2-F1D9840DEA25}" type="pres">
      <dgm:prSet presAssocID="{68166C00-BE46-43AF-A72E-BE43B0F8D65F}" presName="spaceRect" presStyleCnt="0"/>
      <dgm:spPr/>
    </dgm:pt>
    <dgm:pt modelId="{D3A39C56-FA4F-44B3-9247-136D07387CEA}" type="pres">
      <dgm:prSet presAssocID="{68166C00-BE46-43AF-A72E-BE43B0F8D65F}" presName="parTx" presStyleLbl="revTx" presStyleIdx="3" presStyleCnt="4">
        <dgm:presLayoutVars>
          <dgm:chMax val="0"/>
          <dgm:chPref val="0"/>
        </dgm:presLayoutVars>
      </dgm:prSet>
      <dgm:spPr/>
    </dgm:pt>
  </dgm:ptLst>
  <dgm:cxnLst>
    <dgm:cxn modelId="{837F2B1F-55B5-4CF8-B814-D24A0B35277A}" type="presOf" srcId="{672BB32D-FFD9-434C-BF46-289B707FBC07}" destId="{C42FB533-E2EB-4A97-BD6A-11EC90E47C2C}" srcOrd="0" destOrd="0" presId="urn:microsoft.com/office/officeart/2018/2/layout/IconVerticalSolidList"/>
    <dgm:cxn modelId="{05B8F335-AC45-4586-98AE-4FD4EF8C9151}" type="presOf" srcId="{9A242908-1C59-4949-B80B-CCBD776447C7}" destId="{86E0936A-3230-4BB9-A823-845E7ADDD9CB}" srcOrd="0" destOrd="0" presId="urn:microsoft.com/office/officeart/2018/2/layout/IconVerticalSolidList"/>
    <dgm:cxn modelId="{CCEF3B3E-AD19-4366-853D-EA46279F6AF3}" srcId="{9A242908-1C59-4949-B80B-CCBD776447C7}" destId="{672BB32D-FFD9-434C-BF46-289B707FBC07}" srcOrd="0" destOrd="0" parTransId="{62185EE0-5273-4E11-AC0B-AFFCB2CC9731}" sibTransId="{AC543D20-E85A-4A08-AD94-DAF0BE29091E}"/>
    <dgm:cxn modelId="{47B63344-345B-4CF3-930B-98E428CA217E}" type="presOf" srcId="{68166C00-BE46-43AF-A72E-BE43B0F8D65F}" destId="{D3A39C56-FA4F-44B3-9247-136D07387CEA}" srcOrd="0" destOrd="0" presId="urn:microsoft.com/office/officeart/2018/2/layout/IconVerticalSolidList"/>
    <dgm:cxn modelId="{1A7B6949-C9D2-46B3-8357-B8BFA85A0031}" srcId="{9A242908-1C59-4949-B80B-CCBD776447C7}" destId="{FFB5B891-3F32-4D9D-AB68-9F8332751B8D}" srcOrd="2" destOrd="0" parTransId="{122B7E8A-9689-4C42-AA7F-05EDBCCBDFF6}" sibTransId="{78B65CD5-559C-41EE-84A7-54C7373CB337}"/>
    <dgm:cxn modelId="{DDF13C7F-F66B-4BA6-BE53-445824943283}" type="presOf" srcId="{DC3D3E52-F865-4817-A298-BA9101BA6EE3}" destId="{F0525F93-FB33-4FC2-83E3-BA9AEFF424BD}" srcOrd="0" destOrd="0" presId="urn:microsoft.com/office/officeart/2018/2/layout/IconVerticalSolidList"/>
    <dgm:cxn modelId="{50F1608B-4711-42D6-BB16-80468D6963DA}" srcId="{9A242908-1C59-4949-B80B-CCBD776447C7}" destId="{68166C00-BE46-43AF-A72E-BE43B0F8D65F}" srcOrd="3" destOrd="0" parTransId="{2EEC0A3C-AD1C-4FB3-AA92-CBCC9BAFE563}" sibTransId="{90D11A79-A9A3-44BE-B72D-BD90F5948899}"/>
    <dgm:cxn modelId="{6929A6C4-DFE0-46D6-B96F-5DECD4F06BB3}" type="presOf" srcId="{FFB5B891-3F32-4D9D-AB68-9F8332751B8D}" destId="{BDE76651-CB2E-43D8-9601-0B2A27F1EDBF}" srcOrd="0" destOrd="0" presId="urn:microsoft.com/office/officeart/2018/2/layout/IconVerticalSolidList"/>
    <dgm:cxn modelId="{B95BC7C5-4B81-4F25-B2AA-8E3543FE8EE6}" srcId="{9A242908-1C59-4949-B80B-CCBD776447C7}" destId="{DC3D3E52-F865-4817-A298-BA9101BA6EE3}" srcOrd="1" destOrd="0" parTransId="{04024EBD-2846-4DBE-ABCD-BFC547A619D1}" sibTransId="{B3D3F811-89EB-4A4F-AAAD-98327770AF8A}"/>
    <dgm:cxn modelId="{B5DB4475-06E2-4E21-9540-76734682AFDC}" type="presParOf" srcId="{86E0936A-3230-4BB9-A823-845E7ADDD9CB}" destId="{5F84CC38-C31B-4DE7-B61C-CEABFB8B1A84}" srcOrd="0" destOrd="0" presId="urn:microsoft.com/office/officeart/2018/2/layout/IconVerticalSolidList"/>
    <dgm:cxn modelId="{B423586B-BB8E-4D75-9EB8-46B54D744E5C}" type="presParOf" srcId="{5F84CC38-C31B-4DE7-B61C-CEABFB8B1A84}" destId="{276A0A63-2717-4D30-ADB0-1FB50B9E842B}" srcOrd="0" destOrd="0" presId="urn:microsoft.com/office/officeart/2018/2/layout/IconVerticalSolidList"/>
    <dgm:cxn modelId="{56B04510-342A-4875-86D6-F219607349E1}" type="presParOf" srcId="{5F84CC38-C31B-4DE7-B61C-CEABFB8B1A84}" destId="{86970557-C6F1-4C1A-8575-F9E0CC586202}" srcOrd="1" destOrd="0" presId="urn:microsoft.com/office/officeart/2018/2/layout/IconVerticalSolidList"/>
    <dgm:cxn modelId="{04ABBED2-55AC-41FF-A56A-EFB1EEE24C43}" type="presParOf" srcId="{5F84CC38-C31B-4DE7-B61C-CEABFB8B1A84}" destId="{54B880E6-EFC6-4BB0-A283-8ABF469C1E66}" srcOrd="2" destOrd="0" presId="urn:microsoft.com/office/officeart/2018/2/layout/IconVerticalSolidList"/>
    <dgm:cxn modelId="{8BE8AD03-EAD3-4E6E-B666-A4E80BB91F8B}" type="presParOf" srcId="{5F84CC38-C31B-4DE7-B61C-CEABFB8B1A84}" destId="{C42FB533-E2EB-4A97-BD6A-11EC90E47C2C}" srcOrd="3" destOrd="0" presId="urn:microsoft.com/office/officeart/2018/2/layout/IconVerticalSolidList"/>
    <dgm:cxn modelId="{4C8A71D1-91B4-4863-924B-517C40413DCF}" type="presParOf" srcId="{86E0936A-3230-4BB9-A823-845E7ADDD9CB}" destId="{3C5DCD47-1543-4D4D-8FD5-88D4FEFDBE64}" srcOrd="1" destOrd="0" presId="urn:microsoft.com/office/officeart/2018/2/layout/IconVerticalSolidList"/>
    <dgm:cxn modelId="{198492D0-0478-4981-ACC9-678CEE439572}" type="presParOf" srcId="{86E0936A-3230-4BB9-A823-845E7ADDD9CB}" destId="{BB893E67-D99C-4575-87D8-1C721CFB5995}" srcOrd="2" destOrd="0" presId="urn:microsoft.com/office/officeart/2018/2/layout/IconVerticalSolidList"/>
    <dgm:cxn modelId="{B62EFDE3-20B5-49EC-8DD5-531DA3A974E9}" type="presParOf" srcId="{BB893E67-D99C-4575-87D8-1C721CFB5995}" destId="{8316525B-A5E0-4792-BF7E-BB845464DCF9}" srcOrd="0" destOrd="0" presId="urn:microsoft.com/office/officeart/2018/2/layout/IconVerticalSolidList"/>
    <dgm:cxn modelId="{19ECEBA0-B82E-415C-B4AE-189D62486455}" type="presParOf" srcId="{BB893E67-D99C-4575-87D8-1C721CFB5995}" destId="{EE685BFD-6923-4DFA-94A5-8261E8A9F129}" srcOrd="1" destOrd="0" presId="urn:microsoft.com/office/officeart/2018/2/layout/IconVerticalSolidList"/>
    <dgm:cxn modelId="{39EFC722-7999-4C42-8BB0-2627AC1D3CE8}" type="presParOf" srcId="{BB893E67-D99C-4575-87D8-1C721CFB5995}" destId="{85601B0F-65D5-4DD3-A37C-2C4565D71A97}" srcOrd="2" destOrd="0" presId="urn:microsoft.com/office/officeart/2018/2/layout/IconVerticalSolidList"/>
    <dgm:cxn modelId="{A4C43826-259E-4C0B-83A9-0EE8E56BCDB2}" type="presParOf" srcId="{BB893E67-D99C-4575-87D8-1C721CFB5995}" destId="{F0525F93-FB33-4FC2-83E3-BA9AEFF424BD}" srcOrd="3" destOrd="0" presId="urn:microsoft.com/office/officeart/2018/2/layout/IconVerticalSolidList"/>
    <dgm:cxn modelId="{C762B171-9FBC-456C-9A7A-33FA2E607C02}" type="presParOf" srcId="{86E0936A-3230-4BB9-A823-845E7ADDD9CB}" destId="{2973F264-4558-4FCC-BCF4-615831018D56}" srcOrd="3" destOrd="0" presId="urn:microsoft.com/office/officeart/2018/2/layout/IconVerticalSolidList"/>
    <dgm:cxn modelId="{DCD2F11A-B5CD-453C-A5EA-8529AC8B8B46}" type="presParOf" srcId="{86E0936A-3230-4BB9-A823-845E7ADDD9CB}" destId="{3243DF7E-D006-48EF-9DBD-E406472905DF}" srcOrd="4" destOrd="0" presId="urn:microsoft.com/office/officeart/2018/2/layout/IconVerticalSolidList"/>
    <dgm:cxn modelId="{A2C47AB3-EB57-4158-886C-B9776CA82238}" type="presParOf" srcId="{3243DF7E-D006-48EF-9DBD-E406472905DF}" destId="{EC9FA85D-EEA5-486E-9E22-AF7E0174C207}" srcOrd="0" destOrd="0" presId="urn:microsoft.com/office/officeart/2018/2/layout/IconVerticalSolidList"/>
    <dgm:cxn modelId="{D0DAF46B-9861-4ABE-8D43-BE8510DE8C41}" type="presParOf" srcId="{3243DF7E-D006-48EF-9DBD-E406472905DF}" destId="{31E81508-1C34-4B9F-8D8F-E83E15D6B8D4}" srcOrd="1" destOrd="0" presId="urn:microsoft.com/office/officeart/2018/2/layout/IconVerticalSolidList"/>
    <dgm:cxn modelId="{500CDFE1-F076-40B6-9338-AAB1E87C6D9D}" type="presParOf" srcId="{3243DF7E-D006-48EF-9DBD-E406472905DF}" destId="{DF65229A-9D47-4C05-A2D5-868B2F794AA0}" srcOrd="2" destOrd="0" presId="urn:microsoft.com/office/officeart/2018/2/layout/IconVerticalSolidList"/>
    <dgm:cxn modelId="{D3F6F4F6-02EF-4693-A17C-A37CE376C933}" type="presParOf" srcId="{3243DF7E-D006-48EF-9DBD-E406472905DF}" destId="{BDE76651-CB2E-43D8-9601-0B2A27F1EDBF}" srcOrd="3" destOrd="0" presId="urn:microsoft.com/office/officeart/2018/2/layout/IconVerticalSolidList"/>
    <dgm:cxn modelId="{592A7D83-E0A6-47CC-93B5-08FBE8AFFF38}" type="presParOf" srcId="{86E0936A-3230-4BB9-A823-845E7ADDD9CB}" destId="{8B5863F4-E344-4318-AB00-3E575F0EA7AC}" srcOrd="5" destOrd="0" presId="urn:microsoft.com/office/officeart/2018/2/layout/IconVerticalSolidList"/>
    <dgm:cxn modelId="{A7EB4B74-5778-4597-B8B2-6139E120F66F}" type="presParOf" srcId="{86E0936A-3230-4BB9-A823-845E7ADDD9CB}" destId="{2A9A1237-07D0-4ABC-8498-DA17E1E5C6C8}" srcOrd="6" destOrd="0" presId="urn:microsoft.com/office/officeart/2018/2/layout/IconVerticalSolidList"/>
    <dgm:cxn modelId="{8F1B834F-5122-49CE-A9FA-68B4EAC4CFAF}" type="presParOf" srcId="{2A9A1237-07D0-4ABC-8498-DA17E1E5C6C8}" destId="{AB2D1AD3-64DC-4B63-AB3D-0DD5DD62DCD3}" srcOrd="0" destOrd="0" presId="urn:microsoft.com/office/officeart/2018/2/layout/IconVerticalSolidList"/>
    <dgm:cxn modelId="{63796E5E-BE37-4B86-B822-72389D27180F}" type="presParOf" srcId="{2A9A1237-07D0-4ABC-8498-DA17E1E5C6C8}" destId="{E03BA266-1E0D-40A9-9A76-14131F5F5A9F}" srcOrd="1" destOrd="0" presId="urn:microsoft.com/office/officeart/2018/2/layout/IconVerticalSolidList"/>
    <dgm:cxn modelId="{1FDF49F2-FCD6-4B03-9868-61C3E225AA35}" type="presParOf" srcId="{2A9A1237-07D0-4ABC-8498-DA17E1E5C6C8}" destId="{4A2FD61C-10C3-49E7-87C2-F1D9840DEA25}" srcOrd="2" destOrd="0" presId="urn:microsoft.com/office/officeart/2018/2/layout/IconVerticalSolidList"/>
    <dgm:cxn modelId="{4A64393B-F084-40A6-AAB2-828E8B008630}" type="presParOf" srcId="{2A9A1237-07D0-4ABC-8498-DA17E1E5C6C8}" destId="{D3A39C56-FA4F-44B3-9247-136D07387C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03320D-5EC8-443E-B254-7616DA1E2A4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B508A02-4C37-46D5-A929-CED23F410B1F}">
      <dgm:prSet/>
      <dgm:spPr/>
      <dgm:t>
        <a:bodyPr/>
        <a:lstStyle/>
        <a:p>
          <a:r>
            <a:rPr lang="en-IN"/>
            <a:t>Function approximation, or regression analysis, including time series prediction, fitness approximation and modelling. </a:t>
          </a:r>
          <a:endParaRPr lang="en-US"/>
        </a:p>
      </dgm:t>
    </dgm:pt>
    <dgm:pt modelId="{5CBBB19E-CC65-435D-8C57-6EC37418F5D0}" type="parTrans" cxnId="{FE9E7C89-28B1-4E9A-9ED6-4833ACB3780E}">
      <dgm:prSet/>
      <dgm:spPr/>
      <dgm:t>
        <a:bodyPr/>
        <a:lstStyle/>
        <a:p>
          <a:endParaRPr lang="en-US"/>
        </a:p>
      </dgm:t>
    </dgm:pt>
    <dgm:pt modelId="{C5D617C4-1FDD-4A17-9150-181B00E72420}" type="sibTrans" cxnId="{FE9E7C89-28B1-4E9A-9ED6-4833ACB3780E}">
      <dgm:prSet/>
      <dgm:spPr/>
      <dgm:t>
        <a:bodyPr/>
        <a:lstStyle/>
        <a:p>
          <a:endParaRPr lang="en-US"/>
        </a:p>
      </dgm:t>
    </dgm:pt>
    <dgm:pt modelId="{A9589049-E07F-46B6-A2C0-97EA7BD0FA6F}">
      <dgm:prSet/>
      <dgm:spPr/>
      <dgm:t>
        <a:bodyPr/>
        <a:lstStyle/>
        <a:p>
          <a:r>
            <a:rPr lang="en-IN"/>
            <a:t>Classification, including pattern and sequence recognition, novelty detection and sequential decision making. </a:t>
          </a:r>
          <a:endParaRPr lang="en-US"/>
        </a:p>
      </dgm:t>
    </dgm:pt>
    <dgm:pt modelId="{D9A291CC-C164-4C2A-9421-1156FAEEE73E}" type="parTrans" cxnId="{CD9AD722-6CC1-44B4-88C3-3E92EA9940FE}">
      <dgm:prSet/>
      <dgm:spPr/>
      <dgm:t>
        <a:bodyPr/>
        <a:lstStyle/>
        <a:p>
          <a:endParaRPr lang="en-US"/>
        </a:p>
      </dgm:t>
    </dgm:pt>
    <dgm:pt modelId="{B66042A1-A15E-447C-AEC7-D7566ADACD5B}" type="sibTrans" cxnId="{CD9AD722-6CC1-44B4-88C3-3E92EA9940FE}">
      <dgm:prSet/>
      <dgm:spPr/>
      <dgm:t>
        <a:bodyPr/>
        <a:lstStyle/>
        <a:p>
          <a:endParaRPr lang="en-US"/>
        </a:p>
      </dgm:t>
    </dgm:pt>
    <dgm:pt modelId="{ECA14365-2832-438C-A978-F3F2EBE37D85}">
      <dgm:prSet/>
      <dgm:spPr/>
      <dgm:t>
        <a:bodyPr/>
        <a:lstStyle/>
        <a:p>
          <a:r>
            <a:rPr lang="en-IN"/>
            <a:t>Data processing, including filtering, clustering, blind source separation and compression. </a:t>
          </a:r>
          <a:endParaRPr lang="en-US"/>
        </a:p>
      </dgm:t>
    </dgm:pt>
    <dgm:pt modelId="{DBA3DA50-721E-40BE-8B9D-6A5F49F31856}" type="parTrans" cxnId="{ED8FC22A-BD50-4F54-BFFB-A677BD7A9A40}">
      <dgm:prSet/>
      <dgm:spPr/>
      <dgm:t>
        <a:bodyPr/>
        <a:lstStyle/>
        <a:p>
          <a:endParaRPr lang="en-US"/>
        </a:p>
      </dgm:t>
    </dgm:pt>
    <dgm:pt modelId="{3AAA4B71-565D-4C69-ADA1-3D87234910CA}" type="sibTrans" cxnId="{ED8FC22A-BD50-4F54-BFFB-A677BD7A9A40}">
      <dgm:prSet/>
      <dgm:spPr/>
      <dgm:t>
        <a:bodyPr/>
        <a:lstStyle/>
        <a:p>
          <a:endParaRPr lang="en-US"/>
        </a:p>
      </dgm:t>
    </dgm:pt>
    <dgm:pt modelId="{56D926F0-F39E-4937-AAF7-F35CF453DDC5}">
      <dgm:prSet/>
      <dgm:spPr/>
      <dgm:t>
        <a:bodyPr/>
        <a:lstStyle/>
        <a:p>
          <a:r>
            <a:rPr lang="en-IN"/>
            <a:t>Robotics, including directing manipulators and prostheses. </a:t>
          </a:r>
          <a:endParaRPr lang="en-US"/>
        </a:p>
      </dgm:t>
    </dgm:pt>
    <dgm:pt modelId="{2D7AE6C1-553C-4DCD-8923-DE30F1AF062F}" type="parTrans" cxnId="{D184EFA2-C5B5-4A52-A616-D3F52F61867D}">
      <dgm:prSet/>
      <dgm:spPr/>
      <dgm:t>
        <a:bodyPr/>
        <a:lstStyle/>
        <a:p>
          <a:endParaRPr lang="en-US"/>
        </a:p>
      </dgm:t>
    </dgm:pt>
    <dgm:pt modelId="{6F5F6220-5F4C-4645-8D8C-3694CB1BDC1A}" type="sibTrans" cxnId="{D184EFA2-C5B5-4A52-A616-D3F52F61867D}">
      <dgm:prSet/>
      <dgm:spPr/>
      <dgm:t>
        <a:bodyPr/>
        <a:lstStyle/>
        <a:p>
          <a:endParaRPr lang="en-US"/>
        </a:p>
      </dgm:t>
    </dgm:pt>
    <dgm:pt modelId="{9FBD7730-F2DC-4B38-8C2E-133BC50A900E}">
      <dgm:prSet/>
      <dgm:spPr/>
      <dgm:t>
        <a:bodyPr/>
        <a:lstStyle/>
        <a:p>
          <a:r>
            <a:rPr lang="en-IN"/>
            <a:t>Control, including computer numerical control.</a:t>
          </a:r>
          <a:endParaRPr lang="en-US"/>
        </a:p>
      </dgm:t>
    </dgm:pt>
    <dgm:pt modelId="{DA37E510-A9A4-4B42-9AF6-10CD0FD55B19}" type="parTrans" cxnId="{2E1E73B3-1B2A-4891-B209-FA3EFFF838D8}">
      <dgm:prSet/>
      <dgm:spPr/>
      <dgm:t>
        <a:bodyPr/>
        <a:lstStyle/>
        <a:p>
          <a:endParaRPr lang="en-US"/>
        </a:p>
      </dgm:t>
    </dgm:pt>
    <dgm:pt modelId="{28818D8A-1794-4193-8BDB-380D19124308}" type="sibTrans" cxnId="{2E1E73B3-1B2A-4891-B209-FA3EFFF838D8}">
      <dgm:prSet/>
      <dgm:spPr/>
      <dgm:t>
        <a:bodyPr/>
        <a:lstStyle/>
        <a:p>
          <a:endParaRPr lang="en-US"/>
        </a:p>
      </dgm:t>
    </dgm:pt>
    <dgm:pt modelId="{C7E2B6F6-DC19-43E4-B7DE-2D72199AE582}" type="pres">
      <dgm:prSet presAssocID="{D303320D-5EC8-443E-B254-7616DA1E2A4F}" presName="root" presStyleCnt="0">
        <dgm:presLayoutVars>
          <dgm:dir/>
          <dgm:resizeHandles val="exact"/>
        </dgm:presLayoutVars>
      </dgm:prSet>
      <dgm:spPr/>
    </dgm:pt>
    <dgm:pt modelId="{5B1B67D1-C761-4927-93B7-59E6F4000576}" type="pres">
      <dgm:prSet presAssocID="{8B508A02-4C37-46D5-A929-CED23F410B1F}" presName="compNode" presStyleCnt="0"/>
      <dgm:spPr/>
    </dgm:pt>
    <dgm:pt modelId="{C585C47C-F955-438C-A0F8-B7776B076326}" type="pres">
      <dgm:prSet presAssocID="{8B508A02-4C37-46D5-A929-CED23F410B1F}" presName="bgRect" presStyleLbl="bgShp" presStyleIdx="0" presStyleCnt="5"/>
      <dgm:spPr/>
    </dgm:pt>
    <dgm:pt modelId="{FF1DAC12-C2AE-46C4-9660-90925ED6984A}" type="pres">
      <dgm:prSet presAssocID="{8B508A02-4C37-46D5-A929-CED23F410B1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A7CF2255-F087-4A3A-8208-B6DD3097EDF1}" type="pres">
      <dgm:prSet presAssocID="{8B508A02-4C37-46D5-A929-CED23F410B1F}" presName="spaceRect" presStyleCnt="0"/>
      <dgm:spPr/>
    </dgm:pt>
    <dgm:pt modelId="{62E1A6E6-F7E3-4EF5-BEA0-363F7D64DFA5}" type="pres">
      <dgm:prSet presAssocID="{8B508A02-4C37-46D5-A929-CED23F410B1F}" presName="parTx" presStyleLbl="revTx" presStyleIdx="0" presStyleCnt="5">
        <dgm:presLayoutVars>
          <dgm:chMax val="0"/>
          <dgm:chPref val="0"/>
        </dgm:presLayoutVars>
      </dgm:prSet>
      <dgm:spPr/>
    </dgm:pt>
    <dgm:pt modelId="{78CFADFF-178A-4CE8-BD35-88D5B51674BB}" type="pres">
      <dgm:prSet presAssocID="{C5D617C4-1FDD-4A17-9150-181B00E72420}" presName="sibTrans" presStyleCnt="0"/>
      <dgm:spPr/>
    </dgm:pt>
    <dgm:pt modelId="{DB0F1CD2-F7A6-4710-972F-78B03EE2C0E4}" type="pres">
      <dgm:prSet presAssocID="{A9589049-E07F-46B6-A2C0-97EA7BD0FA6F}" presName="compNode" presStyleCnt="0"/>
      <dgm:spPr/>
    </dgm:pt>
    <dgm:pt modelId="{C7D6DA7A-FFA7-4843-86DF-E05613EF1413}" type="pres">
      <dgm:prSet presAssocID="{A9589049-E07F-46B6-A2C0-97EA7BD0FA6F}" presName="bgRect" presStyleLbl="bgShp" presStyleIdx="1" presStyleCnt="5"/>
      <dgm:spPr/>
    </dgm:pt>
    <dgm:pt modelId="{C8C3E076-2606-4630-B007-296803384996}" type="pres">
      <dgm:prSet presAssocID="{A9589049-E07F-46B6-A2C0-97EA7BD0FA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39DA119-1FA8-487C-BE98-439306F9C212}" type="pres">
      <dgm:prSet presAssocID="{A9589049-E07F-46B6-A2C0-97EA7BD0FA6F}" presName="spaceRect" presStyleCnt="0"/>
      <dgm:spPr/>
    </dgm:pt>
    <dgm:pt modelId="{F3BC81A5-03E1-49C1-8183-B0D2C834756F}" type="pres">
      <dgm:prSet presAssocID="{A9589049-E07F-46B6-A2C0-97EA7BD0FA6F}" presName="parTx" presStyleLbl="revTx" presStyleIdx="1" presStyleCnt="5">
        <dgm:presLayoutVars>
          <dgm:chMax val="0"/>
          <dgm:chPref val="0"/>
        </dgm:presLayoutVars>
      </dgm:prSet>
      <dgm:spPr/>
    </dgm:pt>
    <dgm:pt modelId="{9AEEEDAC-1E05-4270-80B7-90DBDDB8FB0F}" type="pres">
      <dgm:prSet presAssocID="{B66042A1-A15E-447C-AEC7-D7566ADACD5B}" presName="sibTrans" presStyleCnt="0"/>
      <dgm:spPr/>
    </dgm:pt>
    <dgm:pt modelId="{43A59E3D-3F03-4753-8F99-7DCC5D440E28}" type="pres">
      <dgm:prSet presAssocID="{ECA14365-2832-438C-A978-F3F2EBE37D85}" presName="compNode" presStyleCnt="0"/>
      <dgm:spPr/>
    </dgm:pt>
    <dgm:pt modelId="{B8EF48FC-2BE2-4C59-9736-4BA965B5E1EB}" type="pres">
      <dgm:prSet presAssocID="{ECA14365-2832-438C-A978-F3F2EBE37D85}" presName="bgRect" presStyleLbl="bgShp" presStyleIdx="2" presStyleCnt="5"/>
      <dgm:spPr/>
    </dgm:pt>
    <dgm:pt modelId="{38D668F4-6216-4641-B00C-DD24AF471109}" type="pres">
      <dgm:prSet presAssocID="{ECA14365-2832-438C-A978-F3F2EBE37D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8184311-35CF-428B-BF79-EDA5A577C593}" type="pres">
      <dgm:prSet presAssocID="{ECA14365-2832-438C-A978-F3F2EBE37D85}" presName="spaceRect" presStyleCnt="0"/>
      <dgm:spPr/>
    </dgm:pt>
    <dgm:pt modelId="{A56EBD2B-98E0-46DC-BEA7-C031D91F0B28}" type="pres">
      <dgm:prSet presAssocID="{ECA14365-2832-438C-A978-F3F2EBE37D85}" presName="parTx" presStyleLbl="revTx" presStyleIdx="2" presStyleCnt="5">
        <dgm:presLayoutVars>
          <dgm:chMax val="0"/>
          <dgm:chPref val="0"/>
        </dgm:presLayoutVars>
      </dgm:prSet>
      <dgm:spPr/>
    </dgm:pt>
    <dgm:pt modelId="{62F15061-8DA1-469F-A2F7-E4A19EB4C518}" type="pres">
      <dgm:prSet presAssocID="{3AAA4B71-565D-4C69-ADA1-3D87234910CA}" presName="sibTrans" presStyleCnt="0"/>
      <dgm:spPr/>
    </dgm:pt>
    <dgm:pt modelId="{94EE4AC5-EB3D-4D7E-8907-8155A24552A1}" type="pres">
      <dgm:prSet presAssocID="{56D926F0-F39E-4937-AAF7-F35CF453DDC5}" presName="compNode" presStyleCnt="0"/>
      <dgm:spPr/>
    </dgm:pt>
    <dgm:pt modelId="{82611185-2744-4FA2-B067-BB29D4D648EE}" type="pres">
      <dgm:prSet presAssocID="{56D926F0-F39E-4937-AAF7-F35CF453DDC5}" presName="bgRect" presStyleLbl="bgShp" presStyleIdx="3" presStyleCnt="5"/>
      <dgm:spPr/>
    </dgm:pt>
    <dgm:pt modelId="{ABC2D27A-8F3F-4D99-A266-53BED42D5DCF}" type="pres">
      <dgm:prSet presAssocID="{56D926F0-F39E-4937-AAF7-F35CF453DD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CEE7E8AD-699C-4EC6-8824-363B26D5DD8F}" type="pres">
      <dgm:prSet presAssocID="{56D926F0-F39E-4937-AAF7-F35CF453DDC5}" presName="spaceRect" presStyleCnt="0"/>
      <dgm:spPr/>
    </dgm:pt>
    <dgm:pt modelId="{6FCF61E2-3E8C-441C-87BF-88F83914AFB0}" type="pres">
      <dgm:prSet presAssocID="{56D926F0-F39E-4937-AAF7-F35CF453DDC5}" presName="parTx" presStyleLbl="revTx" presStyleIdx="3" presStyleCnt="5">
        <dgm:presLayoutVars>
          <dgm:chMax val="0"/>
          <dgm:chPref val="0"/>
        </dgm:presLayoutVars>
      </dgm:prSet>
      <dgm:spPr/>
    </dgm:pt>
    <dgm:pt modelId="{B2C2EB30-C813-43FA-B5F8-C594637690DB}" type="pres">
      <dgm:prSet presAssocID="{6F5F6220-5F4C-4645-8D8C-3694CB1BDC1A}" presName="sibTrans" presStyleCnt="0"/>
      <dgm:spPr/>
    </dgm:pt>
    <dgm:pt modelId="{8B145FE7-B283-48A2-A9E4-2122F9E905AA}" type="pres">
      <dgm:prSet presAssocID="{9FBD7730-F2DC-4B38-8C2E-133BC50A900E}" presName="compNode" presStyleCnt="0"/>
      <dgm:spPr/>
    </dgm:pt>
    <dgm:pt modelId="{107517E0-75A8-438F-96E1-FE4765967D1D}" type="pres">
      <dgm:prSet presAssocID="{9FBD7730-F2DC-4B38-8C2E-133BC50A900E}" presName="bgRect" presStyleLbl="bgShp" presStyleIdx="4" presStyleCnt="5"/>
      <dgm:spPr/>
    </dgm:pt>
    <dgm:pt modelId="{0CE48099-74D3-4A8D-9FF9-E88E73896F30}" type="pres">
      <dgm:prSet presAssocID="{9FBD7730-F2DC-4B38-8C2E-133BC50A900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E012F2BC-37C3-474C-8751-7829FC156180}" type="pres">
      <dgm:prSet presAssocID="{9FBD7730-F2DC-4B38-8C2E-133BC50A900E}" presName="spaceRect" presStyleCnt="0"/>
      <dgm:spPr/>
    </dgm:pt>
    <dgm:pt modelId="{7DEEB4A4-44E9-492D-9F4F-4193F5BAC973}" type="pres">
      <dgm:prSet presAssocID="{9FBD7730-F2DC-4B38-8C2E-133BC50A900E}" presName="parTx" presStyleLbl="revTx" presStyleIdx="4" presStyleCnt="5">
        <dgm:presLayoutVars>
          <dgm:chMax val="0"/>
          <dgm:chPref val="0"/>
        </dgm:presLayoutVars>
      </dgm:prSet>
      <dgm:spPr/>
    </dgm:pt>
  </dgm:ptLst>
  <dgm:cxnLst>
    <dgm:cxn modelId="{E31B9F1D-124D-4E51-9410-625F13B19367}" type="presOf" srcId="{D303320D-5EC8-443E-B254-7616DA1E2A4F}" destId="{C7E2B6F6-DC19-43E4-B7DE-2D72199AE582}" srcOrd="0" destOrd="0" presId="urn:microsoft.com/office/officeart/2018/2/layout/IconVerticalSolidList"/>
    <dgm:cxn modelId="{CD9AD722-6CC1-44B4-88C3-3E92EA9940FE}" srcId="{D303320D-5EC8-443E-B254-7616DA1E2A4F}" destId="{A9589049-E07F-46B6-A2C0-97EA7BD0FA6F}" srcOrd="1" destOrd="0" parTransId="{D9A291CC-C164-4C2A-9421-1156FAEEE73E}" sibTransId="{B66042A1-A15E-447C-AEC7-D7566ADACD5B}"/>
    <dgm:cxn modelId="{ED8FC22A-BD50-4F54-BFFB-A677BD7A9A40}" srcId="{D303320D-5EC8-443E-B254-7616DA1E2A4F}" destId="{ECA14365-2832-438C-A978-F3F2EBE37D85}" srcOrd="2" destOrd="0" parTransId="{DBA3DA50-721E-40BE-8B9D-6A5F49F31856}" sibTransId="{3AAA4B71-565D-4C69-ADA1-3D87234910CA}"/>
    <dgm:cxn modelId="{A48DC154-B048-4F0F-A0B3-A9FAB4B30640}" type="presOf" srcId="{ECA14365-2832-438C-A978-F3F2EBE37D85}" destId="{A56EBD2B-98E0-46DC-BEA7-C031D91F0B28}" srcOrd="0" destOrd="0" presId="urn:microsoft.com/office/officeart/2018/2/layout/IconVerticalSolidList"/>
    <dgm:cxn modelId="{FE9E7C89-28B1-4E9A-9ED6-4833ACB3780E}" srcId="{D303320D-5EC8-443E-B254-7616DA1E2A4F}" destId="{8B508A02-4C37-46D5-A929-CED23F410B1F}" srcOrd="0" destOrd="0" parTransId="{5CBBB19E-CC65-435D-8C57-6EC37418F5D0}" sibTransId="{C5D617C4-1FDD-4A17-9150-181B00E72420}"/>
    <dgm:cxn modelId="{D184EFA2-C5B5-4A52-A616-D3F52F61867D}" srcId="{D303320D-5EC8-443E-B254-7616DA1E2A4F}" destId="{56D926F0-F39E-4937-AAF7-F35CF453DDC5}" srcOrd="3" destOrd="0" parTransId="{2D7AE6C1-553C-4DCD-8923-DE30F1AF062F}" sibTransId="{6F5F6220-5F4C-4645-8D8C-3694CB1BDC1A}"/>
    <dgm:cxn modelId="{7C1C30AF-C7AD-4E79-B89B-BCE0E63DF6A5}" type="presOf" srcId="{8B508A02-4C37-46D5-A929-CED23F410B1F}" destId="{62E1A6E6-F7E3-4EF5-BEA0-363F7D64DFA5}" srcOrd="0" destOrd="0" presId="urn:microsoft.com/office/officeart/2018/2/layout/IconVerticalSolidList"/>
    <dgm:cxn modelId="{2E1E73B3-1B2A-4891-B209-FA3EFFF838D8}" srcId="{D303320D-5EC8-443E-B254-7616DA1E2A4F}" destId="{9FBD7730-F2DC-4B38-8C2E-133BC50A900E}" srcOrd="4" destOrd="0" parTransId="{DA37E510-A9A4-4B42-9AF6-10CD0FD55B19}" sibTransId="{28818D8A-1794-4193-8BDB-380D19124308}"/>
    <dgm:cxn modelId="{6980AFC9-9BFA-4592-AE1F-9F5383F238B0}" type="presOf" srcId="{A9589049-E07F-46B6-A2C0-97EA7BD0FA6F}" destId="{F3BC81A5-03E1-49C1-8183-B0D2C834756F}" srcOrd="0" destOrd="0" presId="urn:microsoft.com/office/officeart/2018/2/layout/IconVerticalSolidList"/>
    <dgm:cxn modelId="{570F6DDE-950D-4973-BA93-9C21575D26C2}" type="presOf" srcId="{56D926F0-F39E-4937-AAF7-F35CF453DDC5}" destId="{6FCF61E2-3E8C-441C-87BF-88F83914AFB0}" srcOrd="0" destOrd="0" presId="urn:microsoft.com/office/officeart/2018/2/layout/IconVerticalSolidList"/>
    <dgm:cxn modelId="{F2BDDFE1-BA36-4A78-BBC0-59117DD7C635}" type="presOf" srcId="{9FBD7730-F2DC-4B38-8C2E-133BC50A900E}" destId="{7DEEB4A4-44E9-492D-9F4F-4193F5BAC973}" srcOrd="0" destOrd="0" presId="urn:microsoft.com/office/officeart/2018/2/layout/IconVerticalSolidList"/>
    <dgm:cxn modelId="{34A773B9-A358-4EEC-B1BF-0362AF5D0139}" type="presParOf" srcId="{C7E2B6F6-DC19-43E4-B7DE-2D72199AE582}" destId="{5B1B67D1-C761-4927-93B7-59E6F4000576}" srcOrd="0" destOrd="0" presId="urn:microsoft.com/office/officeart/2018/2/layout/IconVerticalSolidList"/>
    <dgm:cxn modelId="{A04A3A3C-DAA2-4DEF-A923-8A14298B3B8E}" type="presParOf" srcId="{5B1B67D1-C761-4927-93B7-59E6F4000576}" destId="{C585C47C-F955-438C-A0F8-B7776B076326}" srcOrd="0" destOrd="0" presId="urn:microsoft.com/office/officeart/2018/2/layout/IconVerticalSolidList"/>
    <dgm:cxn modelId="{82951834-6652-4356-91E4-7E9F6A50302A}" type="presParOf" srcId="{5B1B67D1-C761-4927-93B7-59E6F4000576}" destId="{FF1DAC12-C2AE-46C4-9660-90925ED6984A}" srcOrd="1" destOrd="0" presId="urn:microsoft.com/office/officeart/2018/2/layout/IconVerticalSolidList"/>
    <dgm:cxn modelId="{C92F4C7F-DB38-4804-BF68-5B8B55AAF776}" type="presParOf" srcId="{5B1B67D1-C761-4927-93B7-59E6F4000576}" destId="{A7CF2255-F087-4A3A-8208-B6DD3097EDF1}" srcOrd="2" destOrd="0" presId="urn:microsoft.com/office/officeart/2018/2/layout/IconVerticalSolidList"/>
    <dgm:cxn modelId="{30C5453C-AA5C-497A-BF35-E45C040029BA}" type="presParOf" srcId="{5B1B67D1-C761-4927-93B7-59E6F4000576}" destId="{62E1A6E6-F7E3-4EF5-BEA0-363F7D64DFA5}" srcOrd="3" destOrd="0" presId="urn:microsoft.com/office/officeart/2018/2/layout/IconVerticalSolidList"/>
    <dgm:cxn modelId="{5A21085A-C959-46BA-AC8A-FABFA9AADEF5}" type="presParOf" srcId="{C7E2B6F6-DC19-43E4-B7DE-2D72199AE582}" destId="{78CFADFF-178A-4CE8-BD35-88D5B51674BB}" srcOrd="1" destOrd="0" presId="urn:microsoft.com/office/officeart/2018/2/layout/IconVerticalSolidList"/>
    <dgm:cxn modelId="{F25B46A5-91DE-4E77-85F8-C83EE6E5DF42}" type="presParOf" srcId="{C7E2B6F6-DC19-43E4-B7DE-2D72199AE582}" destId="{DB0F1CD2-F7A6-4710-972F-78B03EE2C0E4}" srcOrd="2" destOrd="0" presId="urn:microsoft.com/office/officeart/2018/2/layout/IconVerticalSolidList"/>
    <dgm:cxn modelId="{E07A1D2E-51F0-4FB2-B877-AFFE0F0A3DC1}" type="presParOf" srcId="{DB0F1CD2-F7A6-4710-972F-78B03EE2C0E4}" destId="{C7D6DA7A-FFA7-4843-86DF-E05613EF1413}" srcOrd="0" destOrd="0" presId="urn:microsoft.com/office/officeart/2018/2/layout/IconVerticalSolidList"/>
    <dgm:cxn modelId="{C3802C2E-BACF-48EF-A6C7-1862466010E9}" type="presParOf" srcId="{DB0F1CD2-F7A6-4710-972F-78B03EE2C0E4}" destId="{C8C3E076-2606-4630-B007-296803384996}" srcOrd="1" destOrd="0" presId="urn:microsoft.com/office/officeart/2018/2/layout/IconVerticalSolidList"/>
    <dgm:cxn modelId="{E1A71726-D430-4DB5-BBA0-59BF6EF42E2B}" type="presParOf" srcId="{DB0F1CD2-F7A6-4710-972F-78B03EE2C0E4}" destId="{539DA119-1FA8-487C-BE98-439306F9C212}" srcOrd="2" destOrd="0" presId="urn:microsoft.com/office/officeart/2018/2/layout/IconVerticalSolidList"/>
    <dgm:cxn modelId="{BB5C2981-FC51-4930-A9A6-8E6B39C84C21}" type="presParOf" srcId="{DB0F1CD2-F7A6-4710-972F-78B03EE2C0E4}" destId="{F3BC81A5-03E1-49C1-8183-B0D2C834756F}" srcOrd="3" destOrd="0" presId="urn:microsoft.com/office/officeart/2018/2/layout/IconVerticalSolidList"/>
    <dgm:cxn modelId="{C7691306-DFEF-4381-BEEE-12F589826477}" type="presParOf" srcId="{C7E2B6F6-DC19-43E4-B7DE-2D72199AE582}" destId="{9AEEEDAC-1E05-4270-80B7-90DBDDB8FB0F}" srcOrd="3" destOrd="0" presId="urn:microsoft.com/office/officeart/2018/2/layout/IconVerticalSolidList"/>
    <dgm:cxn modelId="{6BE658EC-A0A8-4923-A27D-8B88BF556704}" type="presParOf" srcId="{C7E2B6F6-DC19-43E4-B7DE-2D72199AE582}" destId="{43A59E3D-3F03-4753-8F99-7DCC5D440E28}" srcOrd="4" destOrd="0" presId="urn:microsoft.com/office/officeart/2018/2/layout/IconVerticalSolidList"/>
    <dgm:cxn modelId="{7234851F-A0BC-4F9A-9D62-E91133868CE1}" type="presParOf" srcId="{43A59E3D-3F03-4753-8F99-7DCC5D440E28}" destId="{B8EF48FC-2BE2-4C59-9736-4BA965B5E1EB}" srcOrd="0" destOrd="0" presId="urn:microsoft.com/office/officeart/2018/2/layout/IconVerticalSolidList"/>
    <dgm:cxn modelId="{14F64F5C-F2EB-41AF-A26E-37B64BEA6A27}" type="presParOf" srcId="{43A59E3D-3F03-4753-8F99-7DCC5D440E28}" destId="{38D668F4-6216-4641-B00C-DD24AF471109}" srcOrd="1" destOrd="0" presId="urn:microsoft.com/office/officeart/2018/2/layout/IconVerticalSolidList"/>
    <dgm:cxn modelId="{39269B66-1AF3-4B70-A235-DDD66901F9E6}" type="presParOf" srcId="{43A59E3D-3F03-4753-8F99-7DCC5D440E28}" destId="{68184311-35CF-428B-BF79-EDA5A577C593}" srcOrd="2" destOrd="0" presId="urn:microsoft.com/office/officeart/2018/2/layout/IconVerticalSolidList"/>
    <dgm:cxn modelId="{FF37FA7B-A7FD-404F-BAAF-1AE747AB0008}" type="presParOf" srcId="{43A59E3D-3F03-4753-8F99-7DCC5D440E28}" destId="{A56EBD2B-98E0-46DC-BEA7-C031D91F0B28}" srcOrd="3" destOrd="0" presId="urn:microsoft.com/office/officeart/2018/2/layout/IconVerticalSolidList"/>
    <dgm:cxn modelId="{4D9D4463-A5E4-4A6B-85D0-C8953ADE88F1}" type="presParOf" srcId="{C7E2B6F6-DC19-43E4-B7DE-2D72199AE582}" destId="{62F15061-8DA1-469F-A2F7-E4A19EB4C518}" srcOrd="5" destOrd="0" presId="urn:microsoft.com/office/officeart/2018/2/layout/IconVerticalSolidList"/>
    <dgm:cxn modelId="{1CF05C8F-93BF-4181-81A7-2FAF80221A1C}" type="presParOf" srcId="{C7E2B6F6-DC19-43E4-B7DE-2D72199AE582}" destId="{94EE4AC5-EB3D-4D7E-8907-8155A24552A1}" srcOrd="6" destOrd="0" presId="urn:microsoft.com/office/officeart/2018/2/layout/IconVerticalSolidList"/>
    <dgm:cxn modelId="{B1061245-C045-4D51-8710-0F33CD8FA94A}" type="presParOf" srcId="{94EE4AC5-EB3D-4D7E-8907-8155A24552A1}" destId="{82611185-2744-4FA2-B067-BB29D4D648EE}" srcOrd="0" destOrd="0" presId="urn:microsoft.com/office/officeart/2018/2/layout/IconVerticalSolidList"/>
    <dgm:cxn modelId="{1770001B-EE0A-4DA2-AC3A-04CF3C1807B4}" type="presParOf" srcId="{94EE4AC5-EB3D-4D7E-8907-8155A24552A1}" destId="{ABC2D27A-8F3F-4D99-A266-53BED42D5DCF}" srcOrd="1" destOrd="0" presId="urn:microsoft.com/office/officeart/2018/2/layout/IconVerticalSolidList"/>
    <dgm:cxn modelId="{109B7323-C66F-459B-B9D4-AA67A005014B}" type="presParOf" srcId="{94EE4AC5-EB3D-4D7E-8907-8155A24552A1}" destId="{CEE7E8AD-699C-4EC6-8824-363B26D5DD8F}" srcOrd="2" destOrd="0" presId="urn:microsoft.com/office/officeart/2018/2/layout/IconVerticalSolidList"/>
    <dgm:cxn modelId="{A8F5E383-E16D-46F2-933E-68CF57EDC9D7}" type="presParOf" srcId="{94EE4AC5-EB3D-4D7E-8907-8155A24552A1}" destId="{6FCF61E2-3E8C-441C-87BF-88F83914AFB0}" srcOrd="3" destOrd="0" presId="urn:microsoft.com/office/officeart/2018/2/layout/IconVerticalSolidList"/>
    <dgm:cxn modelId="{6151E77E-F8DA-4E57-B48D-D78E9106F13A}" type="presParOf" srcId="{C7E2B6F6-DC19-43E4-B7DE-2D72199AE582}" destId="{B2C2EB30-C813-43FA-B5F8-C594637690DB}" srcOrd="7" destOrd="0" presId="urn:microsoft.com/office/officeart/2018/2/layout/IconVerticalSolidList"/>
    <dgm:cxn modelId="{4305CEDF-1CD4-4A0A-B189-657339F2817F}" type="presParOf" srcId="{C7E2B6F6-DC19-43E4-B7DE-2D72199AE582}" destId="{8B145FE7-B283-48A2-A9E4-2122F9E905AA}" srcOrd="8" destOrd="0" presId="urn:microsoft.com/office/officeart/2018/2/layout/IconVerticalSolidList"/>
    <dgm:cxn modelId="{6EF6CF98-771F-48E2-8D68-CAB3778AC185}" type="presParOf" srcId="{8B145FE7-B283-48A2-A9E4-2122F9E905AA}" destId="{107517E0-75A8-438F-96E1-FE4765967D1D}" srcOrd="0" destOrd="0" presId="urn:microsoft.com/office/officeart/2018/2/layout/IconVerticalSolidList"/>
    <dgm:cxn modelId="{8BA488A4-F565-4FE3-9C83-F8B26E654237}" type="presParOf" srcId="{8B145FE7-B283-48A2-A9E4-2122F9E905AA}" destId="{0CE48099-74D3-4A8D-9FF9-E88E73896F30}" srcOrd="1" destOrd="0" presId="urn:microsoft.com/office/officeart/2018/2/layout/IconVerticalSolidList"/>
    <dgm:cxn modelId="{D978CC89-D3A2-4C89-89E6-2F8FFC49A210}" type="presParOf" srcId="{8B145FE7-B283-48A2-A9E4-2122F9E905AA}" destId="{E012F2BC-37C3-474C-8751-7829FC156180}" srcOrd="2" destOrd="0" presId="urn:microsoft.com/office/officeart/2018/2/layout/IconVerticalSolidList"/>
    <dgm:cxn modelId="{127464C3-FB55-4161-A411-982FDEA431A4}" type="presParOf" srcId="{8B145FE7-B283-48A2-A9E4-2122F9E905AA}" destId="{7DEEB4A4-44E9-492D-9F4F-4193F5BAC9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257A25F-D131-4489-9327-0BDC9F0AB397}"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41DCBBB3-AE0C-4475-B724-11D0D6D4B828}">
      <dgm:prSet/>
      <dgm:spPr/>
      <dgm:t>
        <a:bodyPr/>
        <a:lstStyle/>
        <a:p>
          <a:r>
            <a:rPr lang="en-IN"/>
            <a:t>Classification — A neural network can be trained to classify given pattern or data set into predefined class. It uses feed forward networks. </a:t>
          </a:r>
          <a:endParaRPr lang="en-US"/>
        </a:p>
      </dgm:t>
    </dgm:pt>
    <dgm:pt modelId="{96515AA6-A344-45FA-9B0F-9980165BABFC}" type="parTrans" cxnId="{BA6E3F47-2F22-46D9-9C95-36DF2234B1FC}">
      <dgm:prSet/>
      <dgm:spPr/>
      <dgm:t>
        <a:bodyPr/>
        <a:lstStyle/>
        <a:p>
          <a:endParaRPr lang="en-US"/>
        </a:p>
      </dgm:t>
    </dgm:pt>
    <dgm:pt modelId="{C7956322-259D-456A-9D4F-3F58076A18EE}" type="sibTrans" cxnId="{BA6E3F47-2F22-46D9-9C95-36DF2234B1FC}">
      <dgm:prSet/>
      <dgm:spPr/>
      <dgm:t>
        <a:bodyPr/>
        <a:lstStyle/>
        <a:p>
          <a:endParaRPr lang="en-US"/>
        </a:p>
      </dgm:t>
    </dgm:pt>
    <dgm:pt modelId="{F2052DA0-3A03-43A1-891C-9EED38F7DA02}">
      <dgm:prSet/>
      <dgm:spPr/>
      <dgm:t>
        <a:bodyPr/>
        <a:lstStyle/>
        <a:p>
          <a:r>
            <a:rPr lang="en-IN"/>
            <a:t>Prediction — A neural network can be trained to produce outputs that are expected from given input. E.g.: — Stock market prediction. </a:t>
          </a:r>
          <a:endParaRPr lang="en-US"/>
        </a:p>
      </dgm:t>
    </dgm:pt>
    <dgm:pt modelId="{53FDD51F-9698-42C7-A8BF-D3B12E4227BF}" type="parTrans" cxnId="{AFDEF1FE-E462-41D6-857C-A97756609873}">
      <dgm:prSet/>
      <dgm:spPr/>
      <dgm:t>
        <a:bodyPr/>
        <a:lstStyle/>
        <a:p>
          <a:endParaRPr lang="en-US"/>
        </a:p>
      </dgm:t>
    </dgm:pt>
    <dgm:pt modelId="{442B13F7-E3F8-44D0-85D6-463329358299}" type="sibTrans" cxnId="{AFDEF1FE-E462-41D6-857C-A97756609873}">
      <dgm:prSet/>
      <dgm:spPr/>
      <dgm:t>
        <a:bodyPr/>
        <a:lstStyle/>
        <a:p>
          <a:endParaRPr lang="en-US"/>
        </a:p>
      </dgm:t>
    </dgm:pt>
    <dgm:pt modelId="{99AE0EEF-28A2-4271-B8BE-68E794D6C36C}">
      <dgm:prSet/>
      <dgm:spPr/>
      <dgm:t>
        <a:bodyPr/>
        <a:lstStyle/>
        <a:p>
          <a:r>
            <a:rPr lang="en-IN"/>
            <a:t>Clustering — The Neural network can be used to identify a special feature of the data and classify them into different categories without any prior knowledge of the data. </a:t>
          </a:r>
          <a:endParaRPr lang="en-US"/>
        </a:p>
      </dgm:t>
    </dgm:pt>
    <dgm:pt modelId="{8651D01E-3729-4F0B-88DF-B26FE429B5B2}" type="parTrans" cxnId="{EAA6D75E-9454-4AD6-91F3-A5133E64D4C2}">
      <dgm:prSet/>
      <dgm:spPr/>
      <dgm:t>
        <a:bodyPr/>
        <a:lstStyle/>
        <a:p>
          <a:endParaRPr lang="en-US"/>
        </a:p>
      </dgm:t>
    </dgm:pt>
    <dgm:pt modelId="{1818A5F7-7A88-4549-84D3-AC8352220095}" type="sibTrans" cxnId="{EAA6D75E-9454-4AD6-91F3-A5133E64D4C2}">
      <dgm:prSet/>
      <dgm:spPr/>
      <dgm:t>
        <a:bodyPr/>
        <a:lstStyle/>
        <a:p>
          <a:endParaRPr lang="en-US"/>
        </a:p>
      </dgm:t>
    </dgm:pt>
    <dgm:pt modelId="{3C05F0E2-4A90-4D28-96E4-BF8553853DC0}">
      <dgm:prSet/>
      <dgm:spPr/>
      <dgm:t>
        <a:bodyPr/>
        <a:lstStyle/>
        <a:p>
          <a:r>
            <a:rPr lang="en-IN"/>
            <a:t>Association — A neural network can be trained to remember the certain pattern, so that when the noise pattern is presented to the network, the network associates it with the closest one in the memory or discard it. E.g. — Hopfield Networks which performs recognition, classification, and clustering etc.</a:t>
          </a:r>
          <a:endParaRPr lang="en-US"/>
        </a:p>
      </dgm:t>
    </dgm:pt>
    <dgm:pt modelId="{7979FD84-DCEF-4599-BB83-08AD75AD83F8}" type="parTrans" cxnId="{C989637A-C467-4046-85C1-3DCEC914A2EF}">
      <dgm:prSet/>
      <dgm:spPr/>
      <dgm:t>
        <a:bodyPr/>
        <a:lstStyle/>
        <a:p>
          <a:endParaRPr lang="en-US"/>
        </a:p>
      </dgm:t>
    </dgm:pt>
    <dgm:pt modelId="{6E9DE14B-E9BA-4D54-87E7-02CC582184AB}" type="sibTrans" cxnId="{C989637A-C467-4046-85C1-3DCEC914A2EF}">
      <dgm:prSet/>
      <dgm:spPr/>
      <dgm:t>
        <a:bodyPr/>
        <a:lstStyle/>
        <a:p>
          <a:endParaRPr lang="en-US"/>
        </a:p>
      </dgm:t>
    </dgm:pt>
    <dgm:pt modelId="{2604A8BC-3C5C-4924-8EBF-C8B983424BFF}" type="pres">
      <dgm:prSet presAssocID="{6257A25F-D131-4489-9327-0BDC9F0AB397}" presName="root" presStyleCnt="0">
        <dgm:presLayoutVars>
          <dgm:dir/>
          <dgm:resizeHandles val="exact"/>
        </dgm:presLayoutVars>
      </dgm:prSet>
      <dgm:spPr/>
    </dgm:pt>
    <dgm:pt modelId="{F27FD89B-09AC-4C26-8850-6E2C096DC6EA}" type="pres">
      <dgm:prSet presAssocID="{41DCBBB3-AE0C-4475-B724-11D0D6D4B828}" presName="compNode" presStyleCnt="0"/>
      <dgm:spPr/>
    </dgm:pt>
    <dgm:pt modelId="{103BBCCE-3A2D-4A2E-9D38-A4CB4CF3FAC6}" type="pres">
      <dgm:prSet presAssocID="{41DCBBB3-AE0C-4475-B724-11D0D6D4B828}" presName="bgRect" presStyleLbl="bgShp" presStyleIdx="0" presStyleCnt="4"/>
      <dgm:spPr/>
    </dgm:pt>
    <dgm:pt modelId="{DBFF5CB5-C285-46BA-A31D-F6C6E828D74A}" type="pres">
      <dgm:prSet presAssocID="{41DCBBB3-AE0C-4475-B724-11D0D6D4B8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B0C1862-F897-438F-9CDA-E150E05D6BE9}" type="pres">
      <dgm:prSet presAssocID="{41DCBBB3-AE0C-4475-B724-11D0D6D4B828}" presName="spaceRect" presStyleCnt="0"/>
      <dgm:spPr/>
    </dgm:pt>
    <dgm:pt modelId="{8C2DD3F5-EAEC-4A8C-ACA2-A0B125F63D83}" type="pres">
      <dgm:prSet presAssocID="{41DCBBB3-AE0C-4475-B724-11D0D6D4B828}" presName="parTx" presStyleLbl="revTx" presStyleIdx="0" presStyleCnt="4">
        <dgm:presLayoutVars>
          <dgm:chMax val="0"/>
          <dgm:chPref val="0"/>
        </dgm:presLayoutVars>
      </dgm:prSet>
      <dgm:spPr/>
    </dgm:pt>
    <dgm:pt modelId="{26C6CF16-75EE-431C-9757-CFADF4C7AFDE}" type="pres">
      <dgm:prSet presAssocID="{C7956322-259D-456A-9D4F-3F58076A18EE}" presName="sibTrans" presStyleCnt="0"/>
      <dgm:spPr/>
    </dgm:pt>
    <dgm:pt modelId="{7E201466-82CA-4246-A469-39BBC1D3EDE4}" type="pres">
      <dgm:prSet presAssocID="{F2052DA0-3A03-43A1-891C-9EED38F7DA02}" presName="compNode" presStyleCnt="0"/>
      <dgm:spPr/>
    </dgm:pt>
    <dgm:pt modelId="{BC17C1E8-93B7-48B7-A537-6DA8D6547583}" type="pres">
      <dgm:prSet presAssocID="{F2052DA0-3A03-43A1-891C-9EED38F7DA02}" presName="bgRect" presStyleLbl="bgShp" presStyleIdx="1" presStyleCnt="4"/>
      <dgm:spPr/>
    </dgm:pt>
    <dgm:pt modelId="{CEA70B4D-A5C1-402A-99B4-49A5F5BED69B}" type="pres">
      <dgm:prSet presAssocID="{F2052DA0-3A03-43A1-891C-9EED38F7DA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446E5FB7-06E6-4109-8DE4-5636E9D99B98}" type="pres">
      <dgm:prSet presAssocID="{F2052DA0-3A03-43A1-891C-9EED38F7DA02}" presName="spaceRect" presStyleCnt="0"/>
      <dgm:spPr/>
    </dgm:pt>
    <dgm:pt modelId="{1531180C-2E8C-4A99-A70B-347BB4C4B3A2}" type="pres">
      <dgm:prSet presAssocID="{F2052DA0-3A03-43A1-891C-9EED38F7DA02}" presName="parTx" presStyleLbl="revTx" presStyleIdx="1" presStyleCnt="4">
        <dgm:presLayoutVars>
          <dgm:chMax val="0"/>
          <dgm:chPref val="0"/>
        </dgm:presLayoutVars>
      </dgm:prSet>
      <dgm:spPr/>
    </dgm:pt>
    <dgm:pt modelId="{6CEA1681-5CE2-4D3A-989E-F0E2B3A8C9B4}" type="pres">
      <dgm:prSet presAssocID="{442B13F7-E3F8-44D0-85D6-463329358299}" presName="sibTrans" presStyleCnt="0"/>
      <dgm:spPr/>
    </dgm:pt>
    <dgm:pt modelId="{95161B54-58E6-4E46-BED2-9D9B72F2190D}" type="pres">
      <dgm:prSet presAssocID="{99AE0EEF-28A2-4271-B8BE-68E794D6C36C}" presName="compNode" presStyleCnt="0"/>
      <dgm:spPr/>
    </dgm:pt>
    <dgm:pt modelId="{6C196E89-2743-4BDF-88F6-CAB54C27AD60}" type="pres">
      <dgm:prSet presAssocID="{99AE0EEF-28A2-4271-B8BE-68E794D6C36C}" presName="bgRect" presStyleLbl="bgShp" presStyleIdx="2" presStyleCnt="4"/>
      <dgm:spPr/>
    </dgm:pt>
    <dgm:pt modelId="{CEA0D915-6DCB-4EBE-A140-B2E2FA328F4A}" type="pres">
      <dgm:prSet presAssocID="{99AE0EEF-28A2-4271-B8BE-68E794D6C3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DE52374-7D87-4413-A513-F89F1DC584F0}" type="pres">
      <dgm:prSet presAssocID="{99AE0EEF-28A2-4271-B8BE-68E794D6C36C}" presName="spaceRect" presStyleCnt="0"/>
      <dgm:spPr/>
    </dgm:pt>
    <dgm:pt modelId="{06ABE91E-4BD7-42F7-841F-9CB53C0508C3}" type="pres">
      <dgm:prSet presAssocID="{99AE0EEF-28A2-4271-B8BE-68E794D6C36C}" presName="parTx" presStyleLbl="revTx" presStyleIdx="2" presStyleCnt="4">
        <dgm:presLayoutVars>
          <dgm:chMax val="0"/>
          <dgm:chPref val="0"/>
        </dgm:presLayoutVars>
      </dgm:prSet>
      <dgm:spPr/>
    </dgm:pt>
    <dgm:pt modelId="{A31F85ED-972D-488A-8A10-41A6A161C87E}" type="pres">
      <dgm:prSet presAssocID="{1818A5F7-7A88-4549-84D3-AC8352220095}" presName="sibTrans" presStyleCnt="0"/>
      <dgm:spPr/>
    </dgm:pt>
    <dgm:pt modelId="{28F220D8-5458-4CF3-9771-72D899E7ECA3}" type="pres">
      <dgm:prSet presAssocID="{3C05F0E2-4A90-4D28-96E4-BF8553853DC0}" presName="compNode" presStyleCnt="0"/>
      <dgm:spPr/>
    </dgm:pt>
    <dgm:pt modelId="{3F250ED7-05D8-43EA-AFAB-4CC389882429}" type="pres">
      <dgm:prSet presAssocID="{3C05F0E2-4A90-4D28-96E4-BF8553853DC0}" presName="bgRect" presStyleLbl="bgShp" presStyleIdx="3" presStyleCnt="4"/>
      <dgm:spPr/>
    </dgm:pt>
    <dgm:pt modelId="{AE214BF7-49C9-4A87-90AF-EE4931FCFD12}" type="pres">
      <dgm:prSet presAssocID="{3C05F0E2-4A90-4D28-96E4-BF8553853D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79834777-8BAF-455A-88A2-2E8D499318C0}" type="pres">
      <dgm:prSet presAssocID="{3C05F0E2-4A90-4D28-96E4-BF8553853DC0}" presName="spaceRect" presStyleCnt="0"/>
      <dgm:spPr/>
    </dgm:pt>
    <dgm:pt modelId="{F5AE97C7-6BDB-40AC-8E9E-8813C97AC1AD}" type="pres">
      <dgm:prSet presAssocID="{3C05F0E2-4A90-4D28-96E4-BF8553853DC0}" presName="parTx" presStyleLbl="revTx" presStyleIdx="3" presStyleCnt="4">
        <dgm:presLayoutVars>
          <dgm:chMax val="0"/>
          <dgm:chPref val="0"/>
        </dgm:presLayoutVars>
      </dgm:prSet>
      <dgm:spPr/>
    </dgm:pt>
  </dgm:ptLst>
  <dgm:cxnLst>
    <dgm:cxn modelId="{AC2A7502-7350-4AA5-B810-7E11612D2CB6}" type="presOf" srcId="{6257A25F-D131-4489-9327-0BDC9F0AB397}" destId="{2604A8BC-3C5C-4924-8EBF-C8B983424BFF}" srcOrd="0" destOrd="0" presId="urn:microsoft.com/office/officeart/2018/2/layout/IconVerticalSolidList"/>
    <dgm:cxn modelId="{BF856F07-DD54-4DD0-B547-FE4816A3A3CD}" type="presOf" srcId="{99AE0EEF-28A2-4271-B8BE-68E794D6C36C}" destId="{06ABE91E-4BD7-42F7-841F-9CB53C0508C3}" srcOrd="0" destOrd="0" presId="urn:microsoft.com/office/officeart/2018/2/layout/IconVerticalSolidList"/>
    <dgm:cxn modelId="{0DD42A08-2CEB-4EF8-9AB3-616F7D2CE0F4}" type="presOf" srcId="{F2052DA0-3A03-43A1-891C-9EED38F7DA02}" destId="{1531180C-2E8C-4A99-A70B-347BB4C4B3A2}" srcOrd="0" destOrd="0" presId="urn:microsoft.com/office/officeart/2018/2/layout/IconVerticalSolidList"/>
    <dgm:cxn modelId="{13184713-6430-4ECC-AAF5-7804B568CFC5}" type="presOf" srcId="{3C05F0E2-4A90-4D28-96E4-BF8553853DC0}" destId="{F5AE97C7-6BDB-40AC-8E9E-8813C97AC1AD}" srcOrd="0" destOrd="0" presId="urn:microsoft.com/office/officeart/2018/2/layout/IconVerticalSolidList"/>
    <dgm:cxn modelId="{EAA6D75E-9454-4AD6-91F3-A5133E64D4C2}" srcId="{6257A25F-D131-4489-9327-0BDC9F0AB397}" destId="{99AE0EEF-28A2-4271-B8BE-68E794D6C36C}" srcOrd="2" destOrd="0" parTransId="{8651D01E-3729-4F0B-88DF-B26FE429B5B2}" sibTransId="{1818A5F7-7A88-4549-84D3-AC8352220095}"/>
    <dgm:cxn modelId="{BA6E3F47-2F22-46D9-9C95-36DF2234B1FC}" srcId="{6257A25F-D131-4489-9327-0BDC9F0AB397}" destId="{41DCBBB3-AE0C-4475-B724-11D0D6D4B828}" srcOrd="0" destOrd="0" parTransId="{96515AA6-A344-45FA-9B0F-9980165BABFC}" sibTransId="{C7956322-259D-456A-9D4F-3F58076A18EE}"/>
    <dgm:cxn modelId="{C989637A-C467-4046-85C1-3DCEC914A2EF}" srcId="{6257A25F-D131-4489-9327-0BDC9F0AB397}" destId="{3C05F0E2-4A90-4D28-96E4-BF8553853DC0}" srcOrd="3" destOrd="0" parTransId="{7979FD84-DCEF-4599-BB83-08AD75AD83F8}" sibTransId="{6E9DE14B-E9BA-4D54-87E7-02CC582184AB}"/>
    <dgm:cxn modelId="{008C63C3-92AD-4816-9147-0EA270D1445D}" type="presOf" srcId="{41DCBBB3-AE0C-4475-B724-11D0D6D4B828}" destId="{8C2DD3F5-EAEC-4A8C-ACA2-A0B125F63D83}" srcOrd="0" destOrd="0" presId="urn:microsoft.com/office/officeart/2018/2/layout/IconVerticalSolidList"/>
    <dgm:cxn modelId="{AFDEF1FE-E462-41D6-857C-A97756609873}" srcId="{6257A25F-D131-4489-9327-0BDC9F0AB397}" destId="{F2052DA0-3A03-43A1-891C-9EED38F7DA02}" srcOrd="1" destOrd="0" parTransId="{53FDD51F-9698-42C7-A8BF-D3B12E4227BF}" sibTransId="{442B13F7-E3F8-44D0-85D6-463329358299}"/>
    <dgm:cxn modelId="{014E5A66-C34A-4C7E-82EE-B010835B39C2}" type="presParOf" srcId="{2604A8BC-3C5C-4924-8EBF-C8B983424BFF}" destId="{F27FD89B-09AC-4C26-8850-6E2C096DC6EA}" srcOrd="0" destOrd="0" presId="urn:microsoft.com/office/officeart/2018/2/layout/IconVerticalSolidList"/>
    <dgm:cxn modelId="{E0A38A8E-980A-4F5A-AE06-51C617B137DA}" type="presParOf" srcId="{F27FD89B-09AC-4C26-8850-6E2C096DC6EA}" destId="{103BBCCE-3A2D-4A2E-9D38-A4CB4CF3FAC6}" srcOrd="0" destOrd="0" presId="urn:microsoft.com/office/officeart/2018/2/layout/IconVerticalSolidList"/>
    <dgm:cxn modelId="{290656CD-07E2-405D-AAEB-F9C8CE801E38}" type="presParOf" srcId="{F27FD89B-09AC-4C26-8850-6E2C096DC6EA}" destId="{DBFF5CB5-C285-46BA-A31D-F6C6E828D74A}" srcOrd="1" destOrd="0" presId="urn:microsoft.com/office/officeart/2018/2/layout/IconVerticalSolidList"/>
    <dgm:cxn modelId="{9A072A54-C96E-45E1-A37B-4177A77470A5}" type="presParOf" srcId="{F27FD89B-09AC-4C26-8850-6E2C096DC6EA}" destId="{0B0C1862-F897-438F-9CDA-E150E05D6BE9}" srcOrd="2" destOrd="0" presId="urn:microsoft.com/office/officeart/2018/2/layout/IconVerticalSolidList"/>
    <dgm:cxn modelId="{BE788501-840F-463C-9D85-12AD1332640C}" type="presParOf" srcId="{F27FD89B-09AC-4C26-8850-6E2C096DC6EA}" destId="{8C2DD3F5-EAEC-4A8C-ACA2-A0B125F63D83}" srcOrd="3" destOrd="0" presId="urn:microsoft.com/office/officeart/2018/2/layout/IconVerticalSolidList"/>
    <dgm:cxn modelId="{A6D7D74E-E08E-4605-A0A1-9AEB8E611077}" type="presParOf" srcId="{2604A8BC-3C5C-4924-8EBF-C8B983424BFF}" destId="{26C6CF16-75EE-431C-9757-CFADF4C7AFDE}" srcOrd="1" destOrd="0" presId="urn:microsoft.com/office/officeart/2018/2/layout/IconVerticalSolidList"/>
    <dgm:cxn modelId="{4D7C1D53-07FC-47E7-8675-D2557B1537FF}" type="presParOf" srcId="{2604A8BC-3C5C-4924-8EBF-C8B983424BFF}" destId="{7E201466-82CA-4246-A469-39BBC1D3EDE4}" srcOrd="2" destOrd="0" presId="urn:microsoft.com/office/officeart/2018/2/layout/IconVerticalSolidList"/>
    <dgm:cxn modelId="{2F9BEC89-6DC7-4547-9551-530EDEB19144}" type="presParOf" srcId="{7E201466-82CA-4246-A469-39BBC1D3EDE4}" destId="{BC17C1E8-93B7-48B7-A537-6DA8D6547583}" srcOrd="0" destOrd="0" presId="urn:microsoft.com/office/officeart/2018/2/layout/IconVerticalSolidList"/>
    <dgm:cxn modelId="{5C448781-4D64-4D25-B64D-D2F108062547}" type="presParOf" srcId="{7E201466-82CA-4246-A469-39BBC1D3EDE4}" destId="{CEA70B4D-A5C1-402A-99B4-49A5F5BED69B}" srcOrd="1" destOrd="0" presId="urn:microsoft.com/office/officeart/2018/2/layout/IconVerticalSolidList"/>
    <dgm:cxn modelId="{F3B1B895-2631-4EBD-84BC-1C7DE19AADBC}" type="presParOf" srcId="{7E201466-82CA-4246-A469-39BBC1D3EDE4}" destId="{446E5FB7-06E6-4109-8DE4-5636E9D99B98}" srcOrd="2" destOrd="0" presId="urn:microsoft.com/office/officeart/2018/2/layout/IconVerticalSolidList"/>
    <dgm:cxn modelId="{160B4714-C096-4390-AFE8-DC64BC181C69}" type="presParOf" srcId="{7E201466-82CA-4246-A469-39BBC1D3EDE4}" destId="{1531180C-2E8C-4A99-A70B-347BB4C4B3A2}" srcOrd="3" destOrd="0" presId="urn:microsoft.com/office/officeart/2018/2/layout/IconVerticalSolidList"/>
    <dgm:cxn modelId="{667248D2-DD19-4084-AE89-28534EFB2BAC}" type="presParOf" srcId="{2604A8BC-3C5C-4924-8EBF-C8B983424BFF}" destId="{6CEA1681-5CE2-4D3A-989E-F0E2B3A8C9B4}" srcOrd="3" destOrd="0" presId="urn:microsoft.com/office/officeart/2018/2/layout/IconVerticalSolidList"/>
    <dgm:cxn modelId="{E390427E-148B-4D95-AB58-E981401240ED}" type="presParOf" srcId="{2604A8BC-3C5C-4924-8EBF-C8B983424BFF}" destId="{95161B54-58E6-4E46-BED2-9D9B72F2190D}" srcOrd="4" destOrd="0" presId="urn:microsoft.com/office/officeart/2018/2/layout/IconVerticalSolidList"/>
    <dgm:cxn modelId="{56011500-8065-4049-9E3B-A0DAC9148A5F}" type="presParOf" srcId="{95161B54-58E6-4E46-BED2-9D9B72F2190D}" destId="{6C196E89-2743-4BDF-88F6-CAB54C27AD60}" srcOrd="0" destOrd="0" presId="urn:microsoft.com/office/officeart/2018/2/layout/IconVerticalSolidList"/>
    <dgm:cxn modelId="{EC2DA489-3C23-44CC-8837-3FFBE2A8E0EC}" type="presParOf" srcId="{95161B54-58E6-4E46-BED2-9D9B72F2190D}" destId="{CEA0D915-6DCB-4EBE-A140-B2E2FA328F4A}" srcOrd="1" destOrd="0" presId="urn:microsoft.com/office/officeart/2018/2/layout/IconVerticalSolidList"/>
    <dgm:cxn modelId="{75BBF761-C8FB-4B8A-9448-56CE68CE1922}" type="presParOf" srcId="{95161B54-58E6-4E46-BED2-9D9B72F2190D}" destId="{BDE52374-7D87-4413-A513-F89F1DC584F0}" srcOrd="2" destOrd="0" presId="urn:microsoft.com/office/officeart/2018/2/layout/IconVerticalSolidList"/>
    <dgm:cxn modelId="{C1B9996A-21A9-4A30-9A02-F34D496BE829}" type="presParOf" srcId="{95161B54-58E6-4E46-BED2-9D9B72F2190D}" destId="{06ABE91E-4BD7-42F7-841F-9CB53C0508C3}" srcOrd="3" destOrd="0" presId="urn:microsoft.com/office/officeart/2018/2/layout/IconVerticalSolidList"/>
    <dgm:cxn modelId="{1BA2328D-9299-4AE2-9DBF-F9DBF1047CC4}" type="presParOf" srcId="{2604A8BC-3C5C-4924-8EBF-C8B983424BFF}" destId="{A31F85ED-972D-488A-8A10-41A6A161C87E}" srcOrd="5" destOrd="0" presId="urn:microsoft.com/office/officeart/2018/2/layout/IconVerticalSolidList"/>
    <dgm:cxn modelId="{C476193D-7CA2-4B4E-ADC3-C40D758D7A29}" type="presParOf" srcId="{2604A8BC-3C5C-4924-8EBF-C8B983424BFF}" destId="{28F220D8-5458-4CF3-9771-72D899E7ECA3}" srcOrd="6" destOrd="0" presId="urn:microsoft.com/office/officeart/2018/2/layout/IconVerticalSolidList"/>
    <dgm:cxn modelId="{18132172-AEA7-4E10-ACAF-08EC82AE78D5}" type="presParOf" srcId="{28F220D8-5458-4CF3-9771-72D899E7ECA3}" destId="{3F250ED7-05D8-43EA-AFAB-4CC389882429}" srcOrd="0" destOrd="0" presId="urn:microsoft.com/office/officeart/2018/2/layout/IconVerticalSolidList"/>
    <dgm:cxn modelId="{F26943B2-8AC7-467E-B9F4-16E4C7F72EF8}" type="presParOf" srcId="{28F220D8-5458-4CF3-9771-72D899E7ECA3}" destId="{AE214BF7-49C9-4A87-90AF-EE4931FCFD12}" srcOrd="1" destOrd="0" presId="urn:microsoft.com/office/officeart/2018/2/layout/IconVerticalSolidList"/>
    <dgm:cxn modelId="{5B0F735A-0C5F-479B-B8F8-CFC31DF3460D}" type="presParOf" srcId="{28F220D8-5458-4CF3-9771-72D899E7ECA3}" destId="{79834777-8BAF-455A-88A2-2E8D499318C0}" srcOrd="2" destOrd="0" presId="urn:microsoft.com/office/officeart/2018/2/layout/IconVerticalSolidList"/>
    <dgm:cxn modelId="{AD2DAD0D-5417-4852-BE96-816C65D879A2}" type="presParOf" srcId="{28F220D8-5458-4CF3-9771-72D899E7ECA3}" destId="{F5AE97C7-6BDB-40AC-8E9E-8813C97AC1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E5FC737-10F1-4867-8FC3-7B8B0A2E69DE}"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CA268595-081E-4BE6-86E1-F658C1704770}">
      <dgm:prSet/>
      <dgm:spPr/>
      <dgm:t>
        <a:bodyPr/>
        <a:lstStyle/>
        <a:p>
          <a:r>
            <a:rPr lang="en-IN"/>
            <a:t>Because of their ability to reproduce and model nonlinear processes, ANNs have found many applications in a wide range of disciplines. </a:t>
          </a:r>
          <a:endParaRPr lang="en-US"/>
        </a:p>
      </dgm:t>
    </dgm:pt>
    <dgm:pt modelId="{82445028-CE1D-4605-9197-4DB6FA54D18D}" type="parTrans" cxnId="{77A389D7-3ED0-415C-A9C3-D42F5D0A5F34}">
      <dgm:prSet/>
      <dgm:spPr/>
      <dgm:t>
        <a:bodyPr/>
        <a:lstStyle/>
        <a:p>
          <a:endParaRPr lang="en-US"/>
        </a:p>
      </dgm:t>
    </dgm:pt>
    <dgm:pt modelId="{3CDAB8FE-1C94-44CE-A159-48C6E8E6FBBE}" type="sibTrans" cxnId="{77A389D7-3ED0-415C-A9C3-D42F5D0A5F34}">
      <dgm:prSet/>
      <dgm:spPr/>
      <dgm:t>
        <a:bodyPr/>
        <a:lstStyle/>
        <a:p>
          <a:endParaRPr lang="en-US"/>
        </a:p>
      </dgm:t>
    </dgm:pt>
    <dgm:pt modelId="{380A906E-BCE8-4D74-BD0B-A01C8D2B4D38}">
      <dgm:prSet/>
      <dgm:spPr/>
      <dgm:t>
        <a:bodyPr/>
        <a:lstStyle/>
        <a:p>
          <a:r>
            <a:rPr lang="en-IN"/>
            <a:t>Application areas include system identification and control (vehicle control, trajectory prediction, process control, natural resources management), quantum chemistry,[game-playing and decision making (backgammon, chess, poker), pattern recognition (radar systems, face identification, signal classification, object recognition and more), sequence recognition (gesture, speech, handwritten text recognition), medical diagnosis, finance (e.g. automated trading systems), data mining, visualization, machine translation, social network filtering and e-mail spam filtering. </a:t>
          </a:r>
          <a:endParaRPr lang="en-US"/>
        </a:p>
      </dgm:t>
    </dgm:pt>
    <dgm:pt modelId="{5D0D77D2-2672-4013-B49B-0980E0DE78F8}" type="parTrans" cxnId="{0E3E8217-B017-4520-8C28-26F2E3F655D2}">
      <dgm:prSet/>
      <dgm:spPr/>
      <dgm:t>
        <a:bodyPr/>
        <a:lstStyle/>
        <a:p>
          <a:endParaRPr lang="en-US"/>
        </a:p>
      </dgm:t>
    </dgm:pt>
    <dgm:pt modelId="{C3121312-2914-4A26-81D6-59A8A71EE2E6}" type="sibTrans" cxnId="{0E3E8217-B017-4520-8C28-26F2E3F655D2}">
      <dgm:prSet/>
      <dgm:spPr/>
      <dgm:t>
        <a:bodyPr/>
        <a:lstStyle/>
        <a:p>
          <a:endParaRPr lang="en-US"/>
        </a:p>
      </dgm:t>
    </dgm:pt>
    <dgm:pt modelId="{44263A7C-1DDA-4378-8BA8-9CFF1A8919A6}">
      <dgm:prSet/>
      <dgm:spPr/>
      <dgm:t>
        <a:bodyPr/>
        <a:lstStyle/>
        <a:p>
          <a:r>
            <a:rPr lang="en-IN"/>
            <a:t>ANNs have been used to diagnose cancers, including lung cancer, prostate cancer, colorectal cancer and to distinguish highly invasive cancer cell lines from less invasive lines using only cell shape information. • ANNs have been used for building black-box models in geosciences: hydrology ocean modelling and coastal engineering, and geomorphology, are just few examples of this kind.</a:t>
          </a:r>
          <a:endParaRPr lang="en-US"/>
        </a:p>
      </dgm:t>
    </dgm:pt>
    <dgm:pt modelId="{EF7DBF33-D7E2-40C9-856F-9852A6065E79}" type="parTrans" cxnId="{9C295EE9-3B1B-4F6F-A271-3BA9966B9791}">
      <dgm:prSet/>
      <dgm:spPr/>
      <dgm:t>
        <a:bodyPr/>
        <a:lstStyle/>
        <a:p>
          <a:endParaRPr lang="en-US"/>
        </a:p>
      </dgm:t>
    </dgm:pt>
    <dgm:pt modelId="{B6745935-749D-4163-991D-D2F5AFC8EAC7}" type="sibTrans" cxnId="{9C295EE9-3B1B-4F6F-A271-3BA9966B9791}">
      <dgm:prSet/>
      <dgm:spPr/>
      <dgm:t>
        <a:bodyPr/>
        <a:lstStyle/>
        <a:p>
          <a:endParaRPr lang="en-US"/>
        </a:p>
      </dgm:t>
    </dgm:pt>
    <dgm:pt modelId="{BEBC4A5D-028A-4097-A7FD-0FA76B760E52}" type="pres">
      <dgm:prSet presAssocID="{7E5FC737-10F1-4867-8FC3-7B8B0A2E69DE}" presName="root" presStyleCnt="0">
        <dgm:presLayoutVars>
          <dgm:dir/>
          <dgm:resizeHandles val="exact"/>
        </dgm:presLayoutVars>
      </dgm:prSet>
      <dgm:spPr/>
    </dgm:pt>
    <dgm:pt modelId="{F0B36887-3646-4A54-8AC0-22D013F8BD19}" type="pres">
      <dgm:prSet presAssocID="{CA268595-081E-4BE6-86E1-F658C1704770}" presName="compNode" presStyleCnt="0"/>
      <dgm:spPr/>
    </dgm:pt>
    <dgm:pt modelId="{D4E9F8D4-F076-4CE5-9963-1742F8EB387C}" type="pres">
      <dgm:prSet presAssocID="{CA268595-081E-4BE6-86E1-F658C1704770}" presName="bgRect" presStyleLbl="bgShp" presStyleIdx="0" presStyleCnt="3"/>
      <dgm:spPr/>
    </dgm:pt>
    <dgm:pt modelId="{AFDCC40B-21E0-408F-A10C-039A36CF2A3F}" type="pres">
      <dgm:prSet presAssocID="{CA268595-081E-4BE6-86E1-F658C17047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26EC08A-1859-4B55-AC1F-3E63AA75F433}" type="pres">
      <dgm:prSet presAssocID="{CA268595-081E-4BE6-86E1-F658C1704770}" presName="spaceRect" presStyleCnt="0"/>
      <dgm:spPr/>
    </dgm:pt>
    <dgm:pt modelId="{9A05DFDF-5D75-411F-B661-D151B1B502EC}" type="pres">
      <dgm:prSet presAssocID="{CA268595-081E-4BE6-86E1-F658C1704770}" presName="parTx" presStyleLbl="revTx" presStyleIdx="0" presStyleCnt="3">
        <dgm:presLayoutVars>
          <dgm:chMax val="0"/>
          <dgm:chPref val="0"/>
        </dgm:presLayoutVars>
      </dgm:prSet>
      <dgm:spPr/>
    </dgm:pt>
    <dgm:pt modelId="{B2C23DF0-03D6-462B-B3BC-BB75073294BA}" type="pres">
      <dgm:prSet presAssocID="{3CDAB8FE-1C94-44CE-A159-48C6E8E6FBBE}" presName="sibTrans" presStyleCnt="0"/>
      <dgm:spPr/>
    </dgm:pt>
    <dgm:pt modelId="{268B15FD-14F6-4176-9124-DEF912575BAA}" type="pres">
      <dgm:prSet presAssocID="{380A906E-BCE8-4D74-BD0B-A01C8D2B4D38}" presName="compNode" presStyleCnt="0"/>
      <dgm:spPr/>
    </dgm:pt>
    <dgm:pt modelId="{702EB7F6-AC44-4FA5-AD01-F95E143AF06F}" type="pres">
      <dgm:prSet presAssocID="{380A906E-BCE8-4D74-BD0B-A01C8D2B4D38}" presName="bgRect" presStyleLbl="bgShp" presStyleIdx="1" presStyleCnt="3"/>
      <dgm:spPr/>
    </dgm:pt>
    <dgm:pt modelId="{58ABC22E-385C-4412-86E8-EDFE4608C774}" type="pres">
      <dgm:prSet presAssocID="{380A906E-BCE8-4D74-BD0B-A01C8D2B4D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75F7069-F19E-46CF-8877-976D1579635B}" type="pres">
      <dgm:prSet presAssocID="{380A906E-BCE8-4D74-BD0B-A01C8D2B4D38}" presName="spaceRect" presStyleCnt="0"/>
      <dgm:spPr/>
    </dgm:pt>
    <dgm:pt modelId="{41B99E30-B1F3-42B2-A521-6455BF3BEFAE}" type="pres">
      <dgm:prSet presAssocID="{380A906E-BCE8-4D74-BD0B-A01C8D2B4D38}" presName="parTx" presStyleLbl="revTx" presStyleIdx="1" presStyleCnt="3">
        <dgm:presLayoutVars>
          <dgm:chMax val="0"/>
          <dgm:chPref val="0"/>
        </dgm:presLayoutVars>
      </dgm:prSet>
      <dgm:spPr/>
    </dgm:pt>
    <dgm:pt modelId="{D3DD0369-DB0C-4A03-838C-D52C9CD9FA23}" type="pres">
      <dgm:prSet presAssocID="{C3121312-2914-4A26-81D6-59A8A71EE2E6}" presName="sibTrans" presStyleCnt="0"/>
      <dgm:spPr/>
    </dgm:pt>
    <dgm:pt modelId="{E7BB03DC-6F4D-4A80-AA19-7EF52F5D82A2}" type="pres">
      <dgm:prSet presAssocID="{44263A7C-1DDA-4378-8BA8-9CFF1A8919A6}" presName="compNode" presStyleCnt="0"/>
      <dgm:spPr/>
    </dgm:pt>
    <dgm:pt modelId="{952A8D91-5477-47BB-9F95-8C160F818AE5}" type="pres">
      <dgm:prSet presAssocID="{44263A7C-1DDA-4378-8BA8-9CFF1A8919A6}" presName="bgRect" presStyleLbl="bgShp" presStyleIdx="2" presStyleCnt="3"/>
      <dgm:spPr/>
    </dgm:pt>
    <dgm:pt modelId="{CE9430F9-B0BC-47CB-9365-CC6827C3FE39}" type="pres">
      <dgm:prSet presAssocID="{44263A7C-1DDA-4378-8BA8-9CFF1A8919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3D7FACCF-C7EE-480A-8C1C-BB4A4663208F}" type="pres">
      <dgm:prSet presAssocID="{44263A7C-1DDA-4378-8BA8-9CFF1A8919A6}" presName="spaceRect" presStyleCnt="0"/>
      <dgm:spPr/>
    </dgm:pt>
    <dgm:pt modelId="{F03E20E3-8636-4049-8EFC-8AB3D8AAA9DC}" type="pres">
      <dgm:prSet presAssocID="{44263A7C-1DDA-4378-8BA8-9CFF1A8919A6}" presName="parTx" presStyleLbl="revTx" presStyleIdx="2" presStyleCnt="3">
        <dgm:presLayoutVars>
          <dgm:chMax val="0"/>
          <dgm:chPref val="0"/>
        </dgm:presLayoutVars>
      </dgm:prSet>
      <dgm:spPr/>
    </dgm:pt>
  </dgm:ptLst>
  <dgm:cxnLst>
    <dgm:cxn modelId="{C44D0A0C-BE02-4840-9522-C93130F6AB2C}" type="presOf" srcId="{CA268595-081E-4BE6-86E1-F658C1704770}" destId="{9A05DFDF-5D75-411F-B661-D151B1B502EC}" srcOrd="0" destOrd="0" presId="urn:microsoft.com/office/officeart/2018/2/layout/IconVerticalSolidList"/>
    <dgm:cxn modelId="{0E3E8217-B017-4520-8C28-26F2E3F655D2}" srcId="{7E5FC737-10F1-4867-8FC3-7B8B0A2E69DE}" destId="{380A906E-BCE8-4D74-BD0B-A01C8D2B4D38}" srcOrd="1" destOrd="0" parTransId="{5D0D77D2-2672-4013-B49B-0980E0DE78F8}" sibTransId="{C3121312-2914-4A26-81D6-59A8A71EE2E6}"/>
    <dgm:cxn modelId="{35684B71-1B7E-4148-9DA9-3C047CBE86BE}" type="presOf" srcId="{7E5FC737-10F1-4867-8FC3-7B8B0A2E69DE}" destId="{BEBC4A5D-028A-4097-A7FD-0FA76B760E52}" srcOrd="0" destOrd="0" presId="urn:microsoft.com/office/officeart/2018/2/layout/IconVerticalSolidList"/>
    <dgm:cxn modelId="{9429EBB6-34A1-47DA-B1D4-6008B66A1369}" type="presOf" srcId="{44263A7C-1DDA-4378-8BA8-9CFF1A8919A6}" destId="{F03E20E3-8636-4049-8EFC-8AB3D8AAA9DC}" srcOrd="0" destOrd="0" presId="urn:microsoft.com/office/officeart/2018/2/layout/IconVerticalSolidList"/>
    <dgm:cxn modelId="{D3411FCA-70C8-4BC3-9BCB-3A496AE016E4}" type="presOf" srcId="{380A906E-BCE8-4D74-BD0B-A01C8D2B4D38}" destId="{41B99E30-B1F3-42B2-A521-6455BF3BEFAE}" srcOrd="0" destOrd="0" presId="urn:microsoft.com/office/officeart/2018/2/layout/IconVerticalSolidList"/>
    <dgm:cxn modelId="{77A389D7-3ED0-415C-A9C3-D42F5D0A5F34}" srcId="{7E5FC737-10F1-4867-8FC3-7B8B0A2E69DE}" destId="{CA268595-081E-4BE6-86E1-F658C1704770}" srcOrd="0" destOrd="0" parTransId="{82445028-CE1D-4605-9197-4DB6FA54D18D}" sibTransId="{3CDAB8FE-1C94-44CE-A159-48C6E8E6FBBE}"/>
    <dgm:cxn modelId="{9C295EE9-3B1B-4F6F-A271-3BA9966B9791}" srcId="{7E5FC737-10F1-4867-8FC3-7B8B0A2E69DE}" destId="{44263A7C-1DDA-4378-8BA8-9CFF1A8919A6}" srcOrd="2" destOrd="0" parTransId="{EF7DBF33-D7E2-40C9-856F-9852A6065E79}" sibTransId="{B6745935-749D-4163-991D-D2F5AFC8EAC7}"/>
    <dgm:cxn modelId="{135568F2-7085-4A1F-9044-4455B980388E}" type="presParOf" srcId="{BEBC4A5D-028A-4097-A7FD-0FA76B760E52}" destId="{F0B36887-3646-4A54-8AC0-22D013F8BD19}" srcOrd="0" destOrd="0" presId="urn:microsoft.com/office/officeart/2018/2/layout/IconVerticalSolidList"/>
    <dgm:cxn modelId="{6E718720-8939-45E6-9671-9985659888B4}" type="presParOf" srcId="{F0B36887-3646-4A54-8AC0-22D013F8BD19}" destId="{D4E9F8D4-F076-4CE5-9963-1742F8EB387C}" srcOrd="0" destOrd="0" presId="urn:microsoft.com/office/officeart/2018/2/layout/IconVerticalSolidList"/>
    <dgm:cxn modelId="{B014B876-617B-40C6-ACF7-45ADE2194556}" type="presParOf" srcId="{F0B36887-3646-4A54-8AC0-22D013F8BD19}" destId="{AFDCC40B-21E0-408F-A10C-039A36CF2A3F}" srcOrd="1" destOrd="0" presId="urn:microsoft.com/office/officeart/2018/2/layout/IconVerticalSolidList"/>
    <dgm:cxn modelId="{816BA6D6-89DF-4926-99DA-FC116DE70B76}" type="presParOf" srcId="{F0B36887-3646-4A54-8AC0-22D013F8BD19}" destId="{A26EC08A-1859-4B55-AC1F-3E63AA75F433}" srcOrd="2" destOrd="0" presId="urn:microsoft.com/office/officeart/2018/2/layout/IconVerticalSolidList"/>
    <dgm:cxn modelId="{71AFB0EC-5DD7-46A5-943B-8E285DFD5DBB}" type="presParOf" srcId="{F0B36887-3646-4A54-8AC0-22D013F8BD19}" destId="{9A05DFDF-5D75-411F-B661-D151B1B502EC}" srcOrd="3" destOrd="0" presId="urn:microsoft.com/office/officeart/2018/2/layout/IconVerticalSolidList"/>
    <dgm:cxn modelId="{C026637F-22C9-4CB5-B22A-E2DB808EB0FF}" type="presParOf" srcId="{BEBC4A5D-028A-4097-A7FD-0FA76B760E52}" destId="{B2C23DF0-03D6-462B-B3BC-BB75073294BA}" srcOrd="1" destOrd="0" presId="urn:microsoft.com/office/officeart/2018/2/layout/IconVerticalSolidList"/>
    <dgm:cxn modelId="{1AE5DF06-61C8-4A04-BAE1-D81B8DAA8FBC}" type="presParOf" srcId="{BEBC4A5D-028A-4097-A7FD-0FA76B760E52}" destId="{268B15FD-14F6-4176-9124-DEF912575BAA}" srcOrd="2" destOrd="0" presId="urn:microsoft.com/office/officeart/2018/2/layout/IconVerticalSolidList"/>
    <dgm:cxn modelId="{52B5A28B-4774-4354-8EBD-77E593506277}" type="presParOf" srcId="{268B15FD-14F6-4176-9124-DEF912575BAA}" destId="{702EB7F6-AC44-4FA5-AD01-F95E143AF06F}" srcOrd="0" destOrd="0" presId="urn:microsoft.com/office/officeart/2018/2/layout/IconVerticalSolidList"/>
    <dgm:cxn modelId="{ECD8F52F-B6B5-4960-B498-3F9A9456F86E}" type="presParOf" srcId="{268B15FD-14F6-4176-9124-DEF912575BAA}" destId="{58ABC22E-385C-4412-86E8-EDFE4608C774}" srcOrd="1" destOrd="0" presId="urn:microsoft.com/office/officeart/2018/2/layout/IconVerticalSolidList"/>
    <dgm:cxn modelId="{B3CEB6FC-A3B1-41AC-8149-1FC6B07E7C91}" type="presParOf" srcId="{268B15FD-14F6-4176-9124-DEF912575BAA}" destId="{F75F7069-F19E-46CF-8877-976D1579635B}" srcOrd="2" destOrd="0" presId="urn:microsoft.com/office/officeart/2018/2/layout/IconVerticalSolidList"/>
    <dgm:cxn modelId="{1699C106-9FFF-4F31-957E-92FBC4C92580}" type="presParOf" srcId="{268B15FD-14F6-4176-9124-DEF912575BAA}" destId="{41B99E30-B1F3-42B2-A521-6455BF3BEFAE}" srcOrd="3" destOrd="0" presId="urn:microsoft.com/office/officeart/2018/2/layout/IconVerticalSolidList"/>
    <dgm:cxn modelId="{2701F0CC-26ED-4B2D-B345-DB6F6204438E}" type="presParOf" srcId="{BEBC4A5D-028A-4097-A7FD-0FA76B760E52}" destId="{D3DD0369-DB0C-4A03-838C-D52C9CD9FA23}" srcOrd="3" destOrd="0" presId="urn:microsoft.com/office/officeart/2018/2/layout/IconVerticalSolidList"/>
    <dgm:cxn modelId="{0DDA4DEE-509A-48A7-8E94-74446EF12CDD}" type="presParOf" srcId="{BEBC4A5D-028A-4097-A7FD-0FA76B760E52}" destId="{E7BB03DC-6F4D-4A80-AA19-7EF52F5D82A2}" srcOrd="4" destOrd="0" presId="urn:microsoft.com/office/officeart/2018/2/layout/IconVerticalSolidList"/>
    <dgm:cxn modelId="{AF71CE58-8354-4419-96EE-738BA584FF98}" type="presParOf" srcId="{E7BB03DC-6F4D-4A80-AA19-7EF52F5D82A2}" destId="{952A8D91-5477-47BB-9F95-8C160F818AE5}" srcOrd="0" destOrd="0" presId="urn:microsoft.com/office/officeart/2018/2/layout/IconVerticalSolidList"/>
    <dgm:cxn modelId="{6AD3EBC2-66B5-4750-8233-2784C9E2C834}" type="presParOf" srcId="{E7BB03DC-6F4D-4A80-AA19-7EF52F5D82A2}" destId="{CE9430F9-B0BC-47CB-9365-CC6827C3FE39}" srcOrd="1" destOrd="0" presId="urn:microsoft.com/office/officeart/2018/2/layout/IconVerticalSolidList"/>
    <dgm:cxn modelId="{DA13E8E2-0CC9-43DE-B5FB-0D0F47966548}" type="presParOf" srcId="{E7BB03DC-6F4D-4A80-AA19-7EF52F5D82A2}" destId="{3D7FACCF-C7EE-480A-8C1C-BB4A4663208F}" srcOrd="2" destOrd="0" presId="urn:microsoft.com/office/officeart/2018/2/layout/IconVerticalSolidList"/>
    <dgm:cxn modelId="{E90826D2-544F-4363-B29D-8C19F6EC57CA}" type="presParOf" srcId="{E7BB03DC-6F4D-4A80-AA19-7EF52F5D82A2}" destId="{F03E20E3-8636-4049-8EFC-8AB3D8AAA9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4A3B204-6FB0-4841-9538-F405E8101C8D}"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DD113AE4-F321-4536-942D-9BB1605D2CFD}">
      <dgm:prSet/>
      <dgm:spPr/>
      <dgm:t>
        <a:bodyPr/>
        <a:lstStyle/>
        <a:p>
          <a:r>
            <a:rPr lang="en-IN"/>
            <a:t>Artificial neural networks are inspired by the learning processes that take place in biological systems.</a:t>
          </a:r>
          <a:endParaRPr lang="en-US"/>
        </a:p>
      </dgm:t>
    </dgm:pt>
    <dgm:pt modelId="{C22066E3-D617-421B-A2DD-D559FBE17AB7}" type="parTrans" cxnId="{563A35C8-4CE0-4F56-B5F8-756679097A71}">
      <dgm:prSet/>
      <dgm:spPr/>
      <dgm:t>
        <a:bodyPr/>
        <a:lstStyle/>
        <a:p>
          <a:endParaRPr lang="en-US"/>
        </a:p>
      </dgm:t>
    </dgm:pt>
    <dgm:pt modelId="{BF533AC7-7803-457D-B308-FFE69BC685FB}" type="sibTrans" cxnId="{563A35C8-4CE0-4F56-B5F8-756679097A71}">
      <dgm:prSet/>
      <dgm:spPr/>
      <dgm:t>
        <a:bodyPr/>
        <a:lstStyle/>
        <a:p>
          <a:endParaRPr lang="en-US"/>
        </a:p>
      </dgm:t>
    </dgm:pt>
    <dgm:pt modelId="{9711D3B7-5190-4267-A1E1-F0E9D4409EF3}">
      <dgm:prSet/>
      <dgm:spPr/>
      <dgm:t>
        <a:bodyPr/>
        <a:lstStyle/>
        <a:p>
          <a:r>
            <a:rPr lang="en-IN"/>
            <a:t>Artificial neurons and neural networks try to imitate the working mechanisms of their biological counterparts.</a:t>
          </a:r>
          <a:endParaRPr lang="en-US"/>
        </a:p>
      </dgm:t>
    </dgm:pt>
    <dgm:pt modelId="{60C2D70E-90A3-495B-BB45-C30900FD28CB}" type="parTrans" cxnId="{A9F299D1-D2ED-4039-A5EF-0609484D431D}">
      <dgm:prSet/>
      <dgm:spPr/>
      <dgm:t>
        <a:bodyPr/>
        <a:lstStyle/>
        <a:p>
          <a:endParaRPr lang="en-US"/>
        </a:p>
      </dgm:t>
    </dgm:pt>
    <dgm:pt modelId="{E5067635-02DF-47EE-9965-59B96DF62745}" type="sibTrans" cxnId="{A9F299D1-D2ED-4039-A5EF-0609484D431D}">
      <dgm:prSet/>
      <dgm:spPr/>
      <dgm:t>
        <a:bodyPr/>
        <a:lstStyle/>
        <a:p>
          <a:endParaRPr lang="en-US"/>
        </a:p>
      </dgm:t>
    </dgm:pt>
    <dgm:pt modelId="{A3481884-7B28-4207-BEEC-F0954902C480}">
      <dgm:prSet/>
      <dgm:spPr/>
      <dgm:t>
        <a:bodyPr/>
        <a:lstStyle/>
        <a:p>
          <a:r>
            <a:rPr lang="en-IN"/>
            <a:t>Learning can be perceived as an optimisation process.</a:t>
          </a:r>
          <a:endParaRPr lang="en-US"/>
        </a:p>
      </dgm:t>
    </dgm:pt>
    <dgm:pt modelId="{BACEC66B-D426-4714-A41F-62719D2BC52B}" type="parTrans" cxnId="{2117FA5E-0330-46EC-B835-B0B3F7FF9CD4}">
      <dgm:prSet/>
      <dgm:spPr/>
      <dgm:t>
        <a:bodyPr/>
        <a:lstStyle/>
        <a:p>
          <a:endParaRPr lang="en-US"/>
        </a:p>
      </dgm:t>
    </dgm:pt>
    <dgm:pt modelId="{5EB5CBB2-D4A6-4053-8DD8-2FCC05C4A98B}" type="sibTrans" cxnId="{2117FA5E-0330-46EC-B835-B0B3F7FF9CD4}">
      <dgm:prSet/>
      <dgm:spPr/>
      <dgm:t>
        <a:bodyPr/>
        <a:lstStyle/>
        <a:p>
          <a:endParaRPr lang="en-US"/>
        </a:p>
      </dgm:t>
    </dgm:pt>
    <dgm:pt modelId="{3E702A54-CE42-4657-9EDB-568135DDC9EA}">
      <dgm:prSet/>
      <dgm:spPr/>
      <dgm:t>
        <a:bodyPr/>
        <a:lstStyle/>
        <a:p>
          <a:r>
            <a:rPr lang="en-IN"/>
            <a:t>Biological neural learning happens by the modification of the synaptic strength. Artificial neural networks learn in the same way.</a:t>
          </a:r>
          <a:endParaRPr lang="en-US"/>
        </a:p>
      </dgm:t>
    </dgm:pt>
    <dgm:pt modelId="{56DF2317-4F74-4D29-9519-BF2B14B02EB1}" type="parTrans" cxnId="{EA0C0BEA-0963-475B-B8AD-B4FEB4627FF0}">
      <dgm:prSet/>
      <dgm:spPr/>
      <dgm:t>
        <a:bodyPr/>
        <a:lstStyle/>
        <a:p>
          <a:endParaRPr lang="en-US"/>
        </a:p>
      </dgm:t>
    </dgm:pt>
    <dgm:pt modelId="{602AF636-8D3F-480F-9E37-662A5E4A96C9}" type="sibTrans" cxnId="{EA0C0BEA-0963-475B-B8AD-B4FEB4627FF0}">
      <dgm:prSet/>
      <dgm:spPr/>
      <dgm:t>
        <a:bodyPr/>
        <a:lstStyle/>
        <a:p>
          <a:endParaRPr lang="en-US"/>
        </a:p>
      </dgm:t>
    </dgm:pt>
    <dgm:pt modelId="{CF064678-5E6C-477B-B107-688F10E6213B}">
      <dgm:prSet/>
      <dgm:spPr/>
      <dgm:t>
        <a:bodyPr/>
        <a:lstStyle/>
        <a:p>
          <a:r>
            <a:rPr lang="en-IN"/>
            <a:t>The synapse strength modification rules for artificial neural networks can be derived by applying mathematical optimisation methods.</a:t>
          </a:r>
          <a:endParaRPr lang="en-US"/>
        </a:p>
      </dgm:t>
    </dgm:pt>
    <dgm:pt modelId="{AF2C68C7-3DBA-40FF-A909-6AAF2ED2B429}" type="parTrans" cxnId="{0FA09E7F-E46C-4799-8499-BA9E081C48C6}">
      <dgm:prSet/>
      <dgm:spPr/>
      <dgm:t>
        <a:bodyPr/>
        <a:lstStyle/>
        <a:p>
          <a:endParaRPr lang="en-US"/>
        </a:p>
      </dgm:t>
    </dgm:pt>
    <dgm:pt modelId="{68B82407-A70F-412E-9C7C-97998E374824}" type="sibTrans" cxnId="{0FA09E7F-E46C-4799-8499-BA9E081C48C6}">
      <dgm:prSet/>
      <dgm:spPr/>
      <dgm:t>
        <a:bodyPr/>
        <a:lstStyle/>
        <a:p>
          <a:endParaRPr lang="en-US"/>
        </a:p>
      </dgm:t>
    </dgm:pt>
    <dgm:pt modelId="{6CBE9650-0BDA-4B69-8308-6844155234A7}" type="pres">
      <dgm:prSet presAssocID="{84A3B204-6FB0-4841-9538-F405E8101C8D}" presName="root" presStyleCnt="0">
        <dgm:presLayoutVars>
          <dgm:dir/>
          <dgm:resizeHandles val="exact"/>
        </dgm:presLayoutVars>
      </dgm:prSet>
      <dgm:spPr/>
    </dgm:pt>
    <dgm:pt modelId="{6A77E374-30B0-4950-9E2B-0A9C5564CC91}" type="pres">
      <dgm:prSet presAssocID="{DD113AE4-F321-4536-942D-9BB1605D2CFD}" presName="compNode" presStyleCnt="0"/>
      <dgm:spPr/>
    </dgm:pt>
    <dgm:pt modelId="{EA1D1F86-89AC-4648-A534-4A9191B20BFE}" type="pres">
      <dgm:prSet presAssocID="{DD113AE4-F321-4536-942D-9BB1605D2CFD}" presName="bgRect" presStyleLbl="bgShp" presStyleIdx="0" presStyleCnt="5"/>
      <dgm:spPr/>
    </dgm:pt>
    <dgm:pt modelId="{B49F0522-0069-44F7-9371-220F61E1DFDA}" type="pres">
      <dgm:prSet presAssocID="{DD113AE4-F321-4536-942D-9BB1605D2C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605CBE7-EF65-4C7D-8A5C-C9EC44526667}" type="pres">
      <dgm:prSet presAssocID="{DD113AE4-F321-4536-942D-9BB1605D2CFD}" presName="spaceRect" presStyleCnt="0"/>
      <dgm:spPr/>
    </dgm:pt>
    <dgm:pt modelId="{CDB6D47D-72C4-4BC6-B3E8-1FFBF8A020F9}" type="pres">
      <dgm:prSet presAssocID="{DD113AE4-F321-4536-942D-9BB1605D2CFD}" presName="parTx" presStyleLbl="revTx" presStyleIdx="0" presStyleCnt="5">
        <dgm:presLayoutVars>
          <dgm:chMax val="0"/>
          <dgm:chPref val="0"/>
        </dgm:presLayoutVars>
      </dgm:prSet>
      <dgm:spPr/>
    </dgm:pt>
    <dgm:pt modelId="{FBE79CD7-E589-4BEF-AB47-DC2D8CCE23A7}" type="pres">
      <dgm:prSet presAssocID="{BF533AC7-7803-457D-B308-FFE69BC685FB}" presName="sibTrans" presStyleCnt="0"/>
      <dgm:spPr/>
    </dgm:pt>
    <dgm:pt modelId="{9C3784FA-3BCC-4719-A36C-4CD71F9D6693}" type="pres">
      <dgm:prSet presAssocID="{9711D3B7-5190-4267-A1E1-F0E9D4409EF3}" presName="compNode" presStyleCnt="0"/>
      <dgm:spPr/>
    </dgm:pt>
    <dgm:pt modelId="{EB95CF6D-DE71-4157-9A6A-42A23437AB1A}" type="pres">
      <dgm:prSet presAssocID="{9711D3B7-5190-4267-A1E1-F0E9D4409EF3}" presName="bgRect" presStyleLbl="bgShp" presStyleIdx="1" presStyleCnt="5"/>
      <dgm:spPr/>
    </dgm:pt>
    <dgm:pt modelId="{B2124116-022D-45E5-AC17-6A169E84C6A2}" type="pres">
      <dgm:prSet presAssocID="{9711D3B7-5190-4267-A1E1-F0E9D4409E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unications"/>
        </a:ext>
      </dgm:extLst>
    </dgm:pt>
    <dgm:pt modelId="{6BE30633-C37E-4A72-9173-2625160065A3}" type="pres">
      <dgm:prSet presAssocID="{9711D3B7-5190-4267-A1E1-F0E9D4409EF3}" presName="spaceRect" presStyleCnt="0"/>
      <dgm:spPr/>
    </dgm:pt>
    <dgm:pt modelId="{893532C9-D2A0-43C1-B73A-E5071E1D018B}" type="pres">
      <dgm:prSet presAssocID="{9711D3B7-5190-4267-A1E1-F0E9D4409EF3}" presName="parTx" presStyleLbl="revTx" presStyleIdx="1" presStyleCnt="5">
        <dgm:presLayoutVars>
          <dgm:chMax val="0"/>
          <dgm:chPref val="0"/>
        </dgm:presLayoutVars>
      </dgm:prSet>
      <dgm:spPr/>
    </dgm:pt>
    <dgm:pt modelId="{CBC20758-B840-47FF-9498-7C76292EA181}" type="pres">
      <dgm:prSet presAssocID="{E5067635-02DF-47EE-9965-59B96DF62745}" presName="sibTrans" presStyleCnt="0"/>
      <dgm:spPr/>
    </dgm:pt>
    <dgm:pt modelId="{98BFEE71-4D60-434C-A550-B744581F218D}" type="pres">
      <dgm:prSet presAssocID="{A3481884-7B28-4207-BEEC-F0954902C480}" presName="compNode" presStyleCnt="0"/>
      <dgm:spPr/>
    </dgm:pt>
    <dgm:pt modelId="{F3D653FE-5AA8-403B-ABBD-58EE612FFFAD}" type="pres">
      <dgm:prSet presAssocID="{A3481884-7B28-4207-BEEC-F0954902C480}" presName="bgRect" presStyleLbl="bgShp" presStyleIdx="2" presStyleCnt="5"/>
      <dgm:spPr/>
    </dgm:pt>
    <dgm:pt modelId="{F5D420E9-507F-47F0-9CC0-125C8A840530}" type="pres">
      <dgm:prSet presAssocID="{A3481884-7B28-4207-BEEC-F0954902C4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C3C949F6-9511-4080-B461-42B22B59357C}" type="pres">
      <dgm:prSet presAssocID="{A3481884-7B28-4207-BEEC-F0954902C480}" presName="spaceRect" presStyleCnt="0"/>
      <dgm:spPr/>
    </dgm:pt>
    <dgm:pt modelId="{A287BFA3-19F3-4A02-81C6-74C962D8FDAB}" type="pres">
      <dgm:prSet presAssocID="{A3481884-7B28-4207-BEEC-F0954902C480}" presName="parTx" presStyleLbl="revTx" presStyleIdx="2" presStyleCnt="5">
        <dgm:presLayoutVars>
          <dgm:chMax val="0"/>
          <dgm:chPref val="0"/>
        </dgm:presLayoutVars>
      </dgm:prSet>
      <dgm:spPr/>
    </dgm:pt>
    <dgm:pt modelId="{E3029EC4-E4C3-4D15-BC45-0546475D03D6}" type="pres">
      <dgm:prSet presAssocID="{5EB5CBB2-D4A6-4053-8DD8-2FCC05C4A98B}" presName="sibTrans" presStyleCnt="0"/>
      <dgm:spPr/>
    </dgm:pt>
    <dgm:pt modelId="{4233876B-843D-4B40-A478-ADDE3E52ED85}" type="pres">
      <dgm:prSet presAssocID="{3E702A54-CE42-4657-9EDB-568135DDC9EA}" presName="compNode" presStyleCnt="0"/>
      <dgm:spPr/>
    </dgm:pt>
    <dgm:pt modelId="{81F46FF5-44C3-48B8-8F0A-2CDEA30AE728}" type="pres">
      <dgm:prSet presAssocID="{3E702A54-CE42-4657-9EDB-568135DDC9EA}" presName="bgRect" presStyleLbl="bgShp" presStyleIdx="3" presStyleCnt="5"/>
      <dgm:spPr/>
    </dgm:pt>
    <dgm:pt modelId="{B35F62B5-2276-46C0-A4B3-3AA72BDC9F1B}" type="pres">
      <dgm:prSet presAssocID="{3E702A54-CE42-4657-9EDB-568135DDC9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
        </a:ext>
      </dgm:extLst>
    </dgm:pt>
    <dgm:pt modelId="{71BAEA47-33F4-44C1-9242-BDEF938E512D}" type="pres">
      <dgm:prSet presAssocID="{3E702A54-CE42-4657-9EDB-568135DDC9EA}" presName="spaceRect" presStyleCnt="0"/>
      <dgm:spPr/>
    </dgm:pt>
    <dgm:pt modelId="{9A29E15E-505B-4317-86A1-5032CBD904C9}" type="pres">
      <dgm:prSet presAssocID="{3E702A54-CE42-4657-9EDB-568135DDC9EA}" presName="parTx" presStyleLbl="revTx" presStyleIdx="3" presStyleCnt="5">
        <dgm:presLayoutVars>
          <dgm:chMax val="0"/>
          <dgm:chPref val="0"/>
        </dgm:presLayoutVars>
      </dgm:prSet>
      <dgm:spPr/>
    </dgm:pt>
    <dgm:pt modelId="{335B088E-CB9D-4C07-8847-385C0F78F1AB}" type="pres">
      <dgm:prSet presAssocID="{602AF636-8D3F-480F-9E37-662A5E4A96C9}" presName="sibTrans" presStyleCnt="0"/>
      <dgm:spPr/>
    </dgm:pt>
    <dgm:pt modelId="{BFB9F747-75D3-479B-A0A1-FA9E00D8DC86}" type="pres">
      <dgm:prSet presAssocID="{CF064678-5E6C-477B-B107-688F10E6213B}" presName="compNode" presStyleCnt="0"/>
      <dgm:spPr/>
    </dgm:pt>
    <dgm:pt modelId="{5FE00BFF-4731-40F0-919F-0E44A65BEB62}" type="pres">
      <dgm:prSet presAssocID="{CF064678-5E6C-477B-B107-688F10E6213B}" presName="bgRect" presStyleLbl="bgShp" presStyleIdx="4" presStyleCnt="5"/>
      <dgm:spPr/>
    </dgm:pt>
    <dgm:pt modelId="{FC319153-7AD8-4251-9FA0-BE4B14A0ECB5}" type="pres">
      <dgm:prSet presAssocID="{CF064678-5E6C-477B-B107-688F10E621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Secure"/>
        </a:ext>
      </dgm:extLst>
    </dgm:pt>
    <dgm:pt modelId="{478030D0-7818-4491-AE02-962CD664BCF0}" type="pres">
      <dgm:prSet presAssocID="{CF064678-5E6C-477B-B107-688F10E6213B}" presName="spaceRect" presStyleCnt="0"/>
      <dgm:spPr/>
    </dgm:pt>
    <dgm:pt modelId="{23F09970-D7B7-4292-ACA8-2519F0FB0254}" type="pres">
      <dgm:prSet presAssocID="{CF064678-5E6C-477B-B107-688F10E6213B}" presName="parTx" presStyleLbl="revTx" presStyleIdx="4" presStyleCnt="5">
        <dgm:presLayoutVars>
          <dgm:chMax val="0"/>
          <dgm:chPref val="0"/>
        </dgm:presLayoutVars>
      </dgm:prSet>
      <dgm:spPr/>
    </dgm:pt>
  </dgm:ptLst>
  <dgm:cxnLst>
    <dgm:cxn modelId="{22FEC128-BBBF-4216-9122-6A53AE3308E7}" type="presOf" srcId="{A3481884-7B28-4207-BEEC-F0954902C480}" destId="{A287BFA3-19F3-4A02-81C6-74C962D8FDAB}" srcOrd="0" destOrd="0" presId="urn:microsoft.com/office/officeart/2018/2/layout/IconVerticalSolidList"/>
    <dgm:cxn modelId="{2117FA5E-0330-46EC-B835-B0B3F7FF9CD4}" srcId="{84A3B204-6FB0-4841-9538-F405E8101C8D}" destId="{A3481884-7B28-4207-BEEC-F0954902C480}" srcOrd="2" destOrd="0" parTransId="{BACEC66B-D426-4714-A41F-62719D2BC52B}" sibTransId="{5EB5CBB2-D4A6-4053-8DD8-2FCC05C4A98B}"/>
    <dgm:cxn modelId="{03F56F42-33F7-4D06-BC18-CBDEA2F6E53D}" type="presOf" srcId="{DD113AE4-F321-4536-942D-9BB1605D2CFD}" destId="{CDB6D47D-72C4-4BC6-B3E8-1FFBF8A020F9}" srcOrd="0" destOrd="0" presId="urn:microsoft.com/office/officeart/2018/2/layout/IconVerticalSolidList"/>
    <dgm:cxn modelId="{0FA09E7F-E46C-4799-8499-BA9E081C48C6}" srcId="{84A3B204-6FB0-4841-9538-F405E8101C8D}" destId="{CF064678-5E6C-477B-B107-688F10E6213B}" srcOrd="4" destOrd="0" parTransId="{AF2C68C7-3DBA-40FF-A909-6AAF2ED2B429}" sibTransId="{68B82407-A70F-412E-9C7C-97998E374824}"/>
    <dgm:cxn modelId="{55AE5399-8B81-4D9E-A5E9-1A4B1E4B2217}" type="presOf" srcId="{84A3B204-6FB0-4841-9538-F405E8101C8D}" destId="{6CBE9650-0BDA-4B69-8308-6844155234A7}" srcOrd="0" destOrd="0" presId="urn:microsoft.com/office/officeart/2018/2/layout/IconVerticalSolidList"/>
    <dgm:cxn modelId="{477242A7-B029-40CF-86CC-13E88B9303E4}" type="presOf" srcId="{9711D3B7-5190-4267-A1E1-F0E9D4409EF3}" destId="{893532C9-D2A0-43C1-B73A-E5071E1D018B}" srcOrd="0" destOrd="0" presId="urn:microsoft.com/office/officeart/2018/2/layout/IconVerticalSolidList"/>
    <dgm:cxn modelId="{563A35C8-4CE0-4F56-B5F8-756679097A71}" srcId="{84A3B204-6FB0-4841-9538-F405E8101C8D}" destId="{DD113AE4-F321-4536-942D-9BB1605D2CFD}" srcOrd="0" destOrd="0" parTransId="{C22066E3-D617-421B-A2DD-D559FBE17AB7}" sibTransId="{BF533AC7-7803-457D-B308-FFE69BC685FB}"/>
    <dgm:cxn modelId="{A9F299D1-D2ED-4039-A5EF-0609484D431D}" srcId="{84A3B204-6FB0-4841-9538-F405E8101C8D}" destId="{9711D3B7-5190-4267-A1E1-F0E9D4409EF3}" srcOrd="1" destOrd="0" parTransId="{60C2D70E-90A3-495B-BB45-C30900FD28CB}" sibTransId="{E5067635-02DF-47EE-9965-59B96DF62745}"/>
    <dgm:cxn modelId="{4B6C1AD8-8331-4076-91B3-1100A74BA460}" type="presOf" srcId="{3E702A54-CE42-4657-9EDB-568135DDC9EA}" destId="{9A29E15E-505B-4317-86A1-5032CBD904C9}" srcOrd="0" destOrd="0" presId="urn:microsoft.com/office/officeart/2018/2/layout/IconVerticalSolidList"/>
    <dgm:cxn modelId="{EA0C0BEA-0963-475B-B8AD-B4FEB4627FF0}" srcId="{84A3B204-6FB0-4841-9538-F405E8101C8D}" destId="{3E702A54-CE42-4657-9EDB-568135DDC9EA}" srcOrd="3" destOrd="0" parTransId="{56DF2317-4F74-4D29-9519-BF2B14B02EB1}" sibTransId="{602AF636-8D3F-480F-9E37-662A5E4A96C9}"/>
    <dgm:cxn modelId="{A929AEF4-F1C5-4D18-BEA1-00C3250F8EB4}" type="presOf" srcId="{CF064678-5E6C-477B-B107-688F10E6213B}" destId="{23F09970-D7B7-4292-ACA8-2519F0FB0254}" srcOrd="0" destOrd="0" presId="urn:microsoft.com/office/officeart/2018/2/layout/IconVerticalSolidList"/>
    <dgm:cxn modelId="{55B63761-DFDF-42D2-B745-B642DA883F9F}" type="presParOf" srcId="{6CBE9650-0BDA-4B69-8308-6844155234A7}" destId="{6A77E374-30B0-4950-9E2B-0A9C5564CC91}" srcOrd="0" destOrd="0" presId="urn:microsoft.com/office/officeart/2018/2/layout/IconVerticalSolidList"/>
    <dgm:cxn modelId="{DF24E7DA-5A69-4A62-AA70-245CB8B82CA1}" type="presParOf" srcId="{6A77E374-30B0-4950-9E2B-0A9C5564CC91}" destId="{EA1D1F86-89AC-4648-A534-4A9191B20BFE}" srcOrd="0" destOrd="0" presId="urn:microsoft.com/office/officeart/2018/2/layout/IconVerticalSolidList"/>
    <dgm:cxn modelId="{00E04A0C-4C3F-4CB4-A8B5-2F84070FCEEA}" type="presParOf" srcId="{6A77E374-30B0-4950-9E2B-0A9C5564CC91}" destId="{B49F0522-0069-44F7-9371-220F61E1DFDA}" srcOrd="1" destOrd="0" presId="urn:microsoft.com/office/officeart/2018/2/layout/IconVerticalSolidList"/>
    <dgm:cxn modelId="{F2162184-2DE1-438D-B7E8-F499C3EC62A3}" type="presParOf" srcId="{6A77E374-30B0-4950-9E2B-0A9C5564CC91}" destId="{0605CBE7-EF65-4C7D-8A5C-C9EC44526667}" srcOrd="2" destOrd="0" presId="urn:microsoft.com/office/officeart/2018/2/layout/IconVerticalSolidList"/>
    <dgm:cxn modelId="{9CDEFB86-B3C2-409D-9728-B7D6F7BEBC1C}" type="presParOf" srcId="{6A77E374-30B0-4950-9E2B-0A9C5564CC91}" destId="{CDB6D47D-72C4-4BC6-B3E8-1FFBF8A020F9}" srcOrd="3" destOrd="0" presId="urn:microsoft.com/office/officeart/2018/2/layout/IconVerticalSolidList"/>
    <dgm:cxn modelId="{B6BD4CCD-0A75-42F8-8D78-588E1BF9C0F2}" type="presParOf" srcId="{6CBE9650-0BDA-4B69-8308-6844155234A7}" destId="{FBE79CD7-E589-4BEF-AB47-DC2D8CCE23A7}" srcOrd="1" destOrd="0" presId="urn:microsoft.com/office/officeart/2018/2/layout/IconVerticalSolidList"/>
    <dgm:cxn modelId="{0B6B0881-F07F-40A9-B439-BC1CD6B7D0B4}" type="presParOf" srcId="{6CBE9650-0BDA-4B69-8308-6844155234A7}" destId="{9C3784FA-3BCC-4719-A36C-4CD71F9D6693}" srcOrd="2" destOrd="0" presId="urn:microsoft.com/office/officeart/2018/2/layout/IconVerticalSolidList"/>
    <dgm:cxn modelId="{B48924A6-E504-46ED-9252-1149A204F857}" type="presParOf" srcId="{9C3784FA-3BCC-4719-A36C-4CD71F9D6693}" destId="{EB95CF6D-DE71-4157-9A6A-42A23437AB1A}" srcOrd="0" destOrd="0" presId="urn:microsoft.com/office/officeart/2018/2/layout/IconVerticalSolidList"/>
    <dgm:cxn modelId="{DFF19D60-B1AD-4480-8F77-2E6E66D676F5}" type="presParOf" srcId="{9C3784FA-3BCC-4719-A36C-4CD71F9D6693}" destId="{B2124116-022D-45E5-AC17-6A169E84C6A2}" srcOrd="1" destOrd="0" presId="urn:microsoft.com/office/officeart/2018/2/layout/IconVerticalSolidList"/>
    <dgm:cxn modelId="{2613F144-AAC0-4AAA-A4FB-63CA08C8F0D6}" type="presParOf" srcId="{9C3784FA-3BCC-4719-A36C-4CD71F9D6693}" destId="{6BE30633-C37E-4A72-9173-2625160065A3}" srcOrd="2" destOrd="0" presId="urn:microsoft.com/office/officeart/2018/2/layout/IconVerticalSolidList"/>
    <dgm:cxn modelId="{813E701F-46A3-499F-AB62-315E4A8FA2BA}" type="presParOf" srcId="{9C3784FA-3BCC-4719-A36C-4CD71F9D6693}" destId="{893532C9-D2A0-43C1-B73A-E5071E1D018B}" srcOrd="3" destOrd="0" presId="urn:microsoft.com/office/officeart/2018/2/layout/IconVerticalSolidList"/>
    <dgm:cxn modelId="{1D23869F-2670-4F3E-B30E-073C31DCB05E}" type="presParOf" srcId="{6CBE9650-0BDA-4B69-8308-6844155234A7}" destId="{CBC20758-B840-47FF-9498-7C76292EA181}" srcOrd="3" destOrd="0" presId="urn:microsoft.com/office/officeart/2018/2/layout/IconVerticalSolidList"/>
    <dgm:cxn modelId="{B99DDC86-5016-487E-A778-D2DAD183E264}" type="presParOf" srcId="{6CBE9650-0BDA-4B69-8308-6844155234A7}" destId="{98BFEE71-4D60-434C-A550-B744581F218D}" srcOrd="4" destOrd="0" presId="urn:microsoft.com/office/officeart/2018/2/layout/IconVerticalSolidList"/>
    <dgm:cxn modelId="{38CC4841-A49C-4F9F-9DB2-4A9D9618D5D9}" type="presParOf" srcId="{98BFEE71-4D60-434C-A550-B744581F218D}" destId="{F3D653FE-5AA8-403B-ABBD-58EE612FFFAD}" srcOrd="0" destOrd="0" presId="urn:microsoft.com/office/officeart/2018/2/layout/IconVerticalSolidList"/>
    <dgm:cxn modelId="{36C8C4B4-0B83-499A-96FF-3364343A2D48}" type="presParOf" srcId="{98BFEE71-4D60-434C-A550-B744581F218D}" destId="{F5D420E9-507F-47F0-9CC0-125C8A840530}" srcOrd="1" destOrd="0" presId="urn:microsoft.com/office/officeart/2018/2/layout/IconVerticalSolidList"/>
    <dgm:cxn modelId="{5D8832EF-DE7B-4382-B5C6-B0BAC08C57D9}" type="presParOf" srcId="{98BFEE71-4D60-434C-A550-B744581F218D}" destId="{C3C949F6-9511-4080-B461-42B22B59357C}" srcOrd="2" destOrd="0" presId="urn:microsoft.com/office/officeart/2018/2/layout/IconVerticalSolidList"/>
    <dgm:cxn modelId="{5FACC6CC-4D1F-487B-A02A-2601FFB2D87C}" type="presParOf" srcId="{98BFEE71-4D60-434C-A550-B744581F218D}" destId="{A287BFA3-19F3-4A02-81C6-74C962D8FDAB}" srcOrd="3" destOrd="0" presId="urn:microsoft.com/office/officeart/2018/2/layout/IconVerticalSolidList"/>
    <dgm:cxn modelId="{A6172B15-157B-4431-9632-C03AE75F5423}" type="presParOf" srcId="{6CBE9650-0BDA-4B69-8308-6844155234A7}" destId="{E3029EC4-E4C3-4D15-BC45-0546475D03D6}" srcOrd="5" destOrd="0" presId="urn:microsoft.com/office/officeart/2018/2/layout/IconVerticalSolidList"/>
    <dgm:cxn modelId="{AFC305EF-BC60-4FCD-B65F-8B6A7A053784}" type="presParOf" srcId="{6CBE9650-0BDA-4B69-8308-6844155234A7}" destId="{4233876B-843D-4B40-A478-ADDE3E52ED85}" srcOrd="6" destOrd="0" presId="urn:microsoft.com/office/officeart/2018/2/layout/IconVerticalSolidList"/>
    <dgm:cxn modelId="{DC012300-C0FF-44A8-805D-F855B0395038}" type="presParOf" srcId="{4233876B-843D-4B40-A478-ADDE3E52ED85}" destId="{81F46FF5-44C3-48B8-8F0A-2CDEA30AE728}" srcOrd="0" destOrd="0" presId="urn:microsoft.com/office/officeart/2018/2/layout/IconVerticalSolidList"/>
    <dgm:cxn modelId="{3670125D-8A37-4F78-A0CF-DFBCB6647B21}" type="presParOf" srcId="{4233876B-843D-4B40-A478-ADDE3E52ED85}" destId="{B35F62B5-2276-46C0-A4B3-3AA72BDC9F1B}" srcOrd="1" destOrd="0" presId="urn:microsoft.com/office/officeart/2018/2/layout/IconVerticalSolidList"/>
    <dgm:cxn modelId="{6B7C8694-29B0-409C-9B5A-7A375A2E5D75}" type="presParOf" srcId="{4233876B-843D-4B40-A478-ADDE3E52ED85}" destId="{71BAEA47-33F4-44C1-9242-BDEF938E512D}" srcOrd="2" destOrd="0" presId="urn:microsoft.com/office/officeart/2018/2/layout/IconVerticalSolidList"/>
    <dgm:cxn modelId="{DEC3A93E-8E79-4335-8D32-5D65B4EF29B8}" type="presParOf" srcId="{4233876B-843D-4B40-A478-ADDE3E52ED85}" destId="{9A29E15E-505B-4317-86A1-5032CBD904C9}" srcOrd="3" destOrd="0" presId="urn:microsoft.com/office/officeart/2018/2/layout/IconVerticalSolidList"/>
    <dgm:cxn modelId="{D96A3E4E-8E8D-4804-A61D-F8DECF1883E3}" type="presParOf" srcId="{6CBE9650-0BDA-4B69-8308-6844155234A7}" destId="{335B088E-CB9D-4C07-8847-385C0F78F1AB}" srcOrd="7" destOrd="0" presId="urn:microsoft.com/office/officeart/2018/2/layout/IconVerticalSolidList"/>
    <dgm:cxn modelId="{A78A4041-4EE3-4C4A-93FD-1FC80EEAFF25}" type="presParOf" srcId="{6CBE9650-0BDA-4B69-8308-6844155234A7}" destId="{BFB9F747-75D3-479B-A0A1-FA9E00D8DC86}" srcOrd="8" destOrd="0" presId="urn:microsoft.com/office/officeart/2018/2/layout/IconVerticalSolidList"/>
    <dgm:cxn modelId="{E28A2BCB-AF74-4277-A19F-0CB7CCCEEEBA}" type="presParOf" srcId="{BFB9F747-75D3-479B-A0A1-FA9E00D8DC86}" destId="{5FE00BFF-4731-40F0-919F-0E44A65BEB62}" srcOrd="0" destOrd="0" presId="urn:microsoft.com/office/officeart/2018/2/layout/IconVerticalSolidList"/>
    <dgm:cxn modelId="{58920896-EC9D-4810-990C-D8DBCEAFF21A}" type="presParOf" srcId="{BFB9F747-75D3-479B-A0A1-FA9E00D8DC86}" destId="{FC319153-7AD8-4251-9FA0-BE4B14A0ECB5}" srcOrd="1" destOrd="0" presId="urn:microsoft.com/office/officeart/2018/2/layout/IconVerticalSolidList"/>
    <dgm:cxn modelId="{07A93543-A12D-44F1-B075-CB883DA414B2}" type="presParOf" srcId="{BFB9F747-75D3-479B-A0A1-FA9E00D8DC86}" destId="{478030D0-7818-4491-AE02-962CD664BCF0}" srcOrd="2" destOrd="0" presId="urn:microsoft.com/office/officeart/2018/2/layout/IconVerticalSolidList"/>
    <dgm:cxn modelId="{6B3073A3-01E2-4A54-8DA4-49780FE22006}" type="presParOf" srcId="{BFB9F747-75D3-479B-A0A1-FA9E00D8DC86}" destId="{23F09970-D7B7-4292-ACA8-2519F0FB02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7D4685-DB51-482F-BC95-60DB188EFA1D}"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4D8EFF36-81CB-47BB-A577-ECD682BADE22}">
      <dgm:prSet/>
      <dgm:spPr/>
      <dgm:t>
        <a:bodyPr/>
        <a:lstStyle/>
        <a:p>
          <a:r>
            <a:rPr lang="en-IN"/>
            <a:t>Learning tasks of artificial neural networks can be reformulated as function approximation tasks.</a:t>
          </a:r>
          <a:endParaRPr lang="en-US"/>
        </a:p>
      </dgm:t>
    </dgm:pt>
    <dgm:pt modelId="{5B8ED090-930C-4165-A196-F4B6E39024F0}" type="parTrans" cxnId="{A1C78E0F-99D8-42CB-BADC-7AFAF3525EA4}">
      <dgm:prSet/>
      <dgm:spPr/>
      <dgm:t>
        <a:bodyPr/>
        <a:lstStyle/>
        <a:p>
          <a:endParaRPr lang="en-US"/>
        </a:p>
      </dgm:t>
    </dgm:pt>
    <dgm:pt modelId="{8AD4A1AA-F3BD-464C-ADD2-321F8D480C9B}" type="sibTrans" cxnId="{A1C78E0F-99D8-42CB-BADC-7AFAF3525EA4}">
      <dgm:prSet/>
      <dgm:spPr/>
      <dgm:t>
        <a:bodyPr/>
        <a:lstStyle/>
        <a:p>
          <a:endParaRPr lang="en-US"/>
        </a:p>
      </dgm:t>
    </dgm:pt>
    <dgm:pt modelId="{912A66E3-6DE1-440B-A242-2C370BE747CE}">
      <dgm:prSet/>
      <dgm:spPr/>
      <dgm:t>
        <a:bodyPr/>
        <a:lstStyle/>
        <a:p>
          <a:r>
            <a:rPr lang="en-IN"/>
            <a:t>Neural networks can be considered as nonlinear function approximating tools (i.e., linear combinations of nonlinear basis functions), where the parameters of the networks should be found by applying optimisation methods.</a:t>
          </a:r>
          <a:endParaRPr lang="en-US"/>
        </a:p>
      </dgm:t>
    </dgm:pt>
    <dgm:pt modelId="{467FAF8A-7A6E-4E7F-AE99-2742CA34F68F}" type="parTrans" cxnId="{59F04621-E1D0-4907-8D2E-C8E02D25F846}">
      <dgm:prSet/>
      <dgm:spPr/>
      <dgm:t>
        <a:bodyPr/>
        <a:lstStyle/>
        <a:p>
          <a:endParaRPr lang="en-US"/>
        </a:p>
      </dgm:t>
    </dgm:pt>
    <dgm:pt modelId="{2831993E-9B65-4203-A268-58362FB01815}" type="sibTrans" cxnId="{59F04621-E1D0-4907-8D2E-C8E02D25F846}">
      <dgm:prSet/>
      <dgm:spPr/>
      <dgm:t>
        <a:bodyPr/>
        <a:lstStyle/>
        <a:p>
          <a:endParaRPr lang="en-US"/>
        </a:p>
      </dgm:t>
    </dgm:pt>
    <dgm:pt modelId="{81586AFF-052F-4217-9957-279BB63553A3}">
      <dgm:prSet/>
      <dgm:spPr/>
      <dgm:t>
        <a:bodyPr/>
        <a:lstStyle/>
        <a:p>
          <a:r>
            <a:rPr lang="en-IN"/>
            <a:t>The optimisation is done with respect to the approximation error measure.</a:t>
          </a:r>
          <a:endParaRPr lang="en-US"/>
        </a:p>
      </dgm:t>
    </dgm:pt>
    <dgm:pt modelId="{823B849A-FB99-413B-9095-F7C3214CE507}" type="parTrans" cxnId="{4608083F-2943-4551-AF58-3D46B843B871}">
      <dgm:prSet/>
      <dgm:spPr/>
      <dgm:t>
        <a:bodyPr/>
        <a:lstStyle/>
        <a:p>
          <a:endParaRPr lang="en-US"/>
        </a:p>
      </dgm:t>
    </dgm:pt>
    <dgm:pt modelId="{8380D06B-60AA-45BC-B212-77DE4C180A08}" type="sibTrans" cxnId="{4608083F-2943-4551-AF58-3D46B843B871}">
      <dgm:prSet/>
      <dgm:spPr/>
      <dgm:t>
        <a:bodyPr/>
        <a:lstStyle/>
        <a:p>
          <a:endParaRPr lang="en-US"/>
        </a:p>
      </dgm:t>
    </dgm:pt>
    <dgm:pt modelId="{55848DC8-FFBF-4622-B0B8-F430D81512F3}">
      <dgm:prSet/>
      <dgm:spPr/>
      <dgm:t>
        <a:bodyPr/>
        <a:lstStyle/>
        <a:p>
          <a:r>
            <a:rPr lang="en-IN"/>
            <a:t>In general it is enough to have a single hidden layer neural network (MLP, RBF or other) to learn the approximation of a nonlinear function. In such cases general optimisation can be applied to find the change rules for the synaptic weights.</a:t>
          </a:r>
          <a:endParaRPr lang="en-US"/>
        </a:p>
      </dgm:t>
    </dgm:pt>
    <dgm:pt modelId="{DBF6C6C2-0EBD-4E92-A8FD-4626F0BDC1AA}" type="parTrans" cxnId="{76AFDBE2-0EC3-4F15-8B46-96A1BBFEA368}">
      <dgm:prSet/>
      <dgm:spPr/>
      <dgm:t>
        <a:bodyPr/>
        <a:lstStyle/>
        <a:p>
          <a:endParaRPr lang="en-US"/>
        </a:p>
      </dgm:t>
    </dgm:pt>
    <dgm:pt modelId="{7A62566A-9316-4D92-9117-E0B543C1A39B}" type="sibTrans" cxnId="{76AFDBE2-0EC3-4F15-8B46-96A1BBFEA368}">
      <dgm:prSet/>
      <dgm:spPr/>
      <dgm:t>
        <a:bodyPr/>
        <a:lstStyle/>
        <a:p>
          <a:endParaRPr lang="en-US"/>
        </a:p>
      </dgm:t>
    </dgm:pt>
    <dgm:pt modelId="{CD3E5BD3-B0DC-4FBB-A990-B2A99FD045DC}" type="pres">
      <dgm:prSet presAssocID="{837D4685-DB51-482F-BC95-60DB188EFA1D}" presName="root" presStyleCnt="0">
        <dgm:presLayoutVars>
          <dgm:dir/>
          <dgm:resizeHandles val="exact"/>
        </dgm:presLayoutVars>
      </dgm:prSet>
      <dgm:spPr/>
    </dgm:pt>
    <dgm:pt modelId="{45D4ED26-50C0-4693-84F1-ECB295234784}" type="pres">
      <dgm:prSet presAssocID="{4D8EFF36-81CB-47BB-A577-ECD682BADE22}" presName="compNode" presStyleCnt="0"/>
      <dgm:spPr/>
    </dgm:pt>
    <dgm:pt modelId="{8B164570-DE29-47D0-93D0-8380922EBD8A}" type="pres">
      <dgm:prSet presAssocID="{4D8EFF36-81CB-47BB-A577-ECD682BADE22}" presName="bgRect" presStyleLbl="bgShp" presStyleIdx="0" presStyleCnt="4"/>
      <dgm:spPr/>
    </dgm:pt>
    <dgm:pt modelId="{DDB41E2B-2248-4938-86DC-14D4C3B4D083}" type="pres">
      <dgm:prSet presAssocID="{4D8EFF36-81CB-47BB-A577-ECD682BADE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97648B7D-FBD4-41DB-A297-2C7729186E90}" type="pres">
      <dgm:prSet presAssocID="{4D8EFF36-81CB-47BB-A577-ECD682BADE22}" presName="spaceRect" presStyleCnt="0"/>
      <dgm:spPr/>
    </dgm:pt>
    <dgm:pt modelId="{931029B9-6424-4574-A566-F657D01EEF76}" type="pres">
      <dgm:prSet presAssocID="{4D8EFF36-81CB-47BB-A577-ECD682BADE22}" presName="parTx" presStyleLbl="revTx" presStyleIdx="0" presStyleCnt="4">
        <dgm:presLayoutVars>
          <dgm:chMax val="0"/>
          <dgm:chPref val="0"/>
        </dgm:presLayoutVars>
      </dgm:prSet>
      <dgm:spPr/>
    </dgm:pt>
    <dgm:pt modelId="{C9B77E00-56C3-4D45-B256-B6CE2A6B8945}" type="pres">
      <dgm:prSet presAssocID="{8AD4A1AA-F3BD-464C-ADD2-321F8D480C9B}" presName="sibTrans" presStyleCnt="0"/>
      <dgm:spPr/>
    </dgm:pt>
    <dgm:pt modelId="{D33C42CC-929F-4CC9-A5ED-DB7A0880589E}" type="pres">
      <dgm:prSet presAssocID="{912A66E3-6DE1-440B-A242-2C370BE747CE}" presName="compNode" presStyleCnt="0"/>
      <dgm:spPr/>
    </dgm:pt>
    <dgm:pt modelId="{636E7456-8920-4932-83EC-BFA1F8312FDD}" type="pres">
      <dgm:prSet presAssocID="{912A66E3-6DE1-440B-A242-2C370BE747CE}" presName="bgRect" presStyleLbl="bgShp" presStyleIdx="1" presStyleCnt="4"/>
      <dgm:spPr/>
    </dgm:pt>
    <dgm:pt modelId="{05A1B554-4512-4039-96CF-FB532AAC125C}" type="pres">
      <dgm:prSet presAssocID="{912A66E3-6DE1-440B-A242-2C370BE747C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6F76E70-8405-458E-9215-F0B56951CE01}" type="pres">
      <dgm:prSet presAssocID="{912A66E3-6DE1-440B-A242-2C370BE747CE}" presName="spaceRect" presStyleCnt="0"/>
      <dgm:spPr/>
    </dgm:pt>
    <dgm:pt modelId="{AA395375-4084-4D70-8079-BAC03D87DA8F}" type="pres">
      <dgm:prSet presAssocID="{912A66E3-6DE1-440B-A242-2C370BE747CE}" presName="parTx" presStyleLbl="revTx" presStyleIdx="1" presStyleCnt="4">
        <dgm:presLayoutVars>
          <dgm:chMax val="0"/>
          <dgm:chPref val="0"/>
        </dgm:presLayoutVars>
      </dgm:prSet>
      <dgm:spPr/>
    </dgm:pt>
    <dgm:pt modelId="{EC98B249-CD75-4859-8951-D03E594B2D0E}" type="pres">
      <dgm:prSet presAssocID="{2831993E-9B65-4203-A268-58362FB01815}" presName="sibTrans" presStyleCnt="0"/>
      <dgm:spPr/>
    </dgm:pt>
    <dgm:pt modelId="{82E91885-EE7D-403C-BF55-BD80F92AB26B}" type="pres">
      <dgm:prSet presAssocID="{81586AFF-052F-4217-9957-279BB63553A3}" presName="compNode" presStyleCnt="0"/>
      <dgm:spPr/>
    </dgm:pt>
    <dgm:pt modelId="{0C32DEC5-DC8A-474C-BD1F-A59308EE8C76}" type="pres">
      <dgm:prSet presAssocID="{81586AFF-052F-4217-9957-279BB63553A3}" presName="bgRect" presStyleLbl="bgShp" presStyleIdx="2" presStyleCnt="4"/>
      <dgm:spPr/>
    </dgm:pt>
    <dgm:pt modelId="{F3684BAE-57BB-4AFA-9FF6-909E5E4D443F}" type="pres">
      <dgm:prSet presAssocID="{81586AFF-052F-4217-9957-279BB63553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F40485CF-0681-4FD9-9C98-32917E4B34B9}" type="pres">
      <dgm:prSet presAssocID="{81586AFF-052F-4217-9957-279BB63553A3}" presName="spaceRect" presStyleCnt="0"/>
      <dgm:spPr/>
    </dgm:pt>
    <dgm:pt modelId="{F3563E4E-5F63-44D7-9F30-E3EDED5481AB}" type="pres">
      <dgm:prSet presAssocID="{81586AFF-052F-4217-9957-279BB63553A3}" presName="parTx" presStyleLbl="revTx" presStyleIdx="2" presStyleCnt="4">
        <dgm:presLayoutVars>
          <dgm:chMax val="0"/>
          <dgm:chPref val="0"/>
        </dgm:presLayoutVars>
      </dgm:prSet>
      <dgm:spPr/>
    </dgm:pt>
    <dgm:pt modelId="{771C6CCE-2625-4E33-B7ED-B0DBC60F530D}" type="pres">
      <dgm:prSet presAssocID="{8380D06B-60AA-45BC-B212-77DE4C180A08}" presName="sibTrans" presStyleCnt="0"/>
      <dgm:spPr/>
    </dgm:pt>
    <dgm:pt modelId="{B8C33601-73FD-48BF-B445-C4BD12C8BC11}" type="pres">
      <dgm:prSet presAssocID="{55848DC8-FFBF-4622-B0B8-F430D81512F3}" presName="compNode" presStyleCnt="0"/>
      <dgm:spPr/>
    </dgm:pt>
    <dgm:pt modelId="{B8374EB8-AACE-4AA7-9D80-B719F12230CD}" type="pres">
      <dgm:prSet presAssocID="{55848DC8-FFBF-4622-B0B8-F430D81512F3}" presName="bgRect" presStyleLbl="bgShp" presStyleIdx="3" presStyleCnt="4"/>
      <dgm:spPr/>
    </dgm:pt>
    <dgm:pt modelId="{24FF37EE-9EB2-40EC-983A-3419C9140495}" type="pres">
      <dgm:prSet presAssocID="{55848DC8-FFBF-4622-B0B8-F430D81512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EC1F4FD4-10C1-4753-BA41-7E65DD4769D3}" type="pres">
      <dgm:prSet presAssocID="{55848DC8-FFBF-4622-B0B8-F430D81512F3}" presName="spaceRect" presStyleCnt="0"/>
      <dgm:spPr/>
    </dgm:pt>
    <dgm:pt modelId="{6DBCECF8-08CA-43E5-B406-CD9D5E7BBEBC}" type="pres">
      <dgm:prSet presAssocID="{55848DC8-FFBF-4622-B0B8-F430D81512F3}" presName="parTx" presStyleLbl="revTx" presStyleIdx="3" presStyleCnt="4">
        <dgm:presLayoutVars>
          <dgm:chMax val="0"/>
          <dgm:chPref val="0"/>
        </dgm:presLayoutVars>
      </dgm:prSet>
      <dgm:spPr/>
    </dgm:pt>
  </dgm:ptLst>
  <dgm:cxnLst>
    <dgm:cxn modelId="{A1C78E0F-99D8-42CB-BADC-7AFAF3525EA4}" srcId="{837D4685-DB51-482F-BC95-60DB188EFA1D}" destId="{4D8EFF36-81CB-47BB-A577-ECD682BADE22}" srcOrd="0" destOrd="0" parTransId="{5B8ED090-930C-4165-A196-F4B6E39024F0}" sibTransId="{8AD4A1AA-F3BD-464C-ADD2-321F8D480C9B}"/>
    <dgm:cxn modelId="{92CFBC14-21B0-4EE3-B228-DA2EFC1624A2}" type="presOf" srcId="{912A66E3-6DE1-440B-A242-2C370BE747CE}" destId="{AA395375-4084-4D70-8079-BAC03D87DA8F}" srcOrd="0" destOrd="0" presId="urn:microsoft.com/office/officeart/2018/2/layout/IconVerticalSolidList"/>
    <dgm:cxn modelId="{59F04621-E1D0-4907-8D2E-C8E02D25F846}" srcId="{837D4685-DB51-482F-BC95-60DB188EFA1D}" destId="{912A66E3-6DE1-440B-A242-2C370BE747CE}" srcOrd="1" destOrd="0" parTransId="{467FAF8A-7A6E-4E7F-AE99-2742CA34F68F}" sibTransId="{2831993E-9B65-4203-A268-58362FB01815}"/>
    <dgm:cxn modelId="{4608083F-2943-4551-AF58-3D46B843B871}" srcId="{837D4685-DB51-482F-BC95-60DB188EFA1D}" destId="{81586AFF-052F-4217-9957-279BB63553A3}" srcOrd="2" destOrd="0" parTransId="{823B849A-FB99-413B-9095-F7C3214CE507}" sibTransId="{8380D06B-60AA-45BC-B212-77DE4C180A08}"/>
    <dgm:cxn modelId="{3EC30D72-2A8E-4842-B11C-E2AF39477D17}" type="presOf" srcId="{4D8EFF36-81CB-47BB-A577-ECD682BADE22}" destId="{931029B9-6424-4574-A566-F657D01EEF76}" srcOrd="0" destOrd="0" presId="urn:microsoft.com/office/officeart/2018/2/layout/IconVerticalSolidList"/>
    <dgm:cxn modelId="{6CABAD79-7728-4302-B301-E4A755C25314}" type="presOf" srcId="{55848DC8-FFBF-4622-B0B8-F430D81512F3}" destId="{6DBCECF8-08CA-43E5-B406-CD9D5E7BBEBC}" srcOrd="0" destOrd="0" presId="urn:microsoft.com/office/officeart/2018/2/layout/IconVerticalSolidList"/>
    <dgm:cxn modelId="{C8535ACD-D446-4617-A569-063317980BDD}" type="presOf" srcId="{81586AFF-052F-4217-9957-279BB63553A3}" destId="{F3563E4E-5F63-44D7-9F30-E3EDED5481AB}" srcOrd="0" destOrd="0" presId="urn:microsoft.com/office/officeart/2018/2/layout/IconVerticalSolidList"/>
    <dgm:cxn modelId="{262BA6D6-69B9-4B69-A96F-0E00A0B6FF0B}" type="presOf" srcId="{837D4685-DB51-482F-BC95-60DB188EFA1D}" destId="{CD3E5BD3-B0DC-4FBB-A990-B2A99FD045DC}" srcOrd="0" destOrd="0" presId="urn:microsoft.com/office/officeart/2018/2/layout/IconVerticalSolidList"/>
    <dgm:cxn modelId="{76AFDBE2-0EC3-4F15-8B46-96A1BBFEA368}" srcId="{837D4685-DB51-482F-BC95-60DB188EFA1D}" destId="{55848DC8-FFBF-4622-B0B8-F430D81512F3}" srcOrd="3" destOrd="0" parTransId="{DBF6C6C2-0EBD-4E92-A8FD-4626F0BDC1AA}" sibTransId="{7A62566A-9316-4D92-9117-E0B543C1A39B}"/>
    <dgm:cxn modelId="{2949CE44-57F2-47B7-8149-921E5D9385BB}" type="presParOf" srcId="{CD3E5BD3-B0DC-4FBB-A990-B2A99FD045DC}" destId="{45D4ED26-50C0-4693-84F1-ECB295234784}" srcOrd="0" destOrd="0" presId="urn:microsoft.com/office/officeart/2018/2/layout/IconVerticalSolidList"/>
    <dgm:cxn modelId="{7C3F1611-46FC-4585-9195-B0B6C2D8E2EB}" type="presParOf" srcId="{45D4ED26-50C0-4693-84F1-ECB295234784}" destId="{8B164570-DE29-47D0-93D0-8380922EBD8A}" srcOrd="0" destOrd="0" presId="urn:microsoft.com/office/officeart/2018/2/layout/IconVerticalSolidList"/>
    <dgm:cxn modelId="{9ACDDE3A-D1D5-4797-9066-BB69B16D7728}" type="presParOf" srcId="{45D4ED26-50C0-4693-84F1-ECB295234784}" destId="{DDB41E2B-2248-4938-86DC-14D4C3B4D083}" srcOrd="1" destOrd="0" presId="urn:microsoft.com/office/officeart/2018/2/layout/IconVerticalSolidList"/>
    <dgm:cxn modelId="{2C210B5D-B231-4BED-A09B-6E7CE830D7D1}" type="presParOf" srcId="{45D4ED26-50C0-4693-84F1-ECB295234784}" destId="{97648B7D-FBD4-41DB-A297-2C7729186E90}" srcOrd="2" destOrd="0" presId="urn:microsoft.com/office/officeart/2018/2/layout/IconVerticalSolidList"/>
    <dgm:cxn modelId="{49569793-6A9B-47BD-B598-90D1D3470E2F}" type="presParOf" srcId="{45D4ED26-50C0-4693-84F1-ECB295234784}" destId="{931029B9-6424-4574-A566-F657D01EEF76}" srcOrd="3" destOrd="0" presId="urn:microsoft.com/office/officeart/2018/2/layout/IconVerticalSolidList"/>
    <dgm:cxn modelId="{BE31329E-E891-4C3E-990E-1546ED8224A4}" type="presParOf" srcId="{CD3E5BD3-B0DC-4FBB-A990-B2A99FD045DC}" destId="{C9B77E00-56C3-4D45-B256-B6CE2A6B8945}" srcOrd="1" destOrd="0" presId="urn:microsoft.com/office/officeart/2018/2/layout/IconVerticalSolidList"/>
    <dgm:cxn modelId="{4A64EBEC-5FA6-451F-B45B-25ED748F3DE1}" type="presParOf" srcId="{CD3E5BD3-B0DC-4FBB-A990-B2A99FD045DC}" destId="{D33C42CC-929F-4CC9-A5ED-DB7A0880589E}" srcOrd="2" destOrd="0" presId="urn:microsoft.com/office/officeart/2018/2/layout/IconVerticalSolidList"/>
    <dgm:cxn modelId="{EB7E68BA-FA86-4E22-BD19-CB6A0EF27A45}" type="presParOf" srcId="{D33C42CC-929F-4CC9-A5ED-DB7A0880589E}" destId="{636E7456-8920-4932-83EC-BFA1F8312FDD}" srcOrd="0" destOrd="0" presId="urn:microsoft.com/office/officeart/2018/2/layout/IconVerticalSolidList"/>
    <dgm:cxn modelId="{6080B217-9FB0-49C2-A038-C795E08080A7}" type="presParOf" srcId="{D33C42CC-929F-4CC9-A5ED-DB7A0880589E}" destId="{05A1B554-4512-4039-96CF-FB532AAC125C}" srcOrd="1" destOrd="0" presId="urn:microsoft.com/office/officeart/2018/2/layout/IconVerticalSolidList"/>
    <dgm:cxn modelId="{46AE3859-C3CA-4F4D-9DC5-96B41167BE01}" type="presParOf" srcId="{D33C42CC-929F-4CC9-A5ED-DB7A0880589E}" destId="{96F76E70-8405-458E-9215-F0B56951CE01}" srcOrd="2" destOrd="0" presId="urn:microsoft.com/office/officeart/2018/2/layout/IconVerticalSolidList"/>
    <dgm:cxn modelId="{52865C35-5BEA-43F8-A891-385B074E926E}" type="presParOf" srcId="{D33C42CC-929F-4CC9-A5ED-DB7A0880589E}" destId="{AA395375-4084-4D70-8079-BAC03D87DA8F}" srcOrd="3" destOrd="0" presId="urn:microsoft.com/office/officeart/2018/2/layout/IconVerticalSolidList"/>
    <dgm:cxn modelId="{9E46E190-7D94-4A03-8D83-EEDD6DE54583}" type="presParOf" srcId="{CD3E5BD3-B0DC-4FBB-A990-B2A99FD045DC}" destId="{EC98B249-CD75-4859-8951-D03E594B2D0E}" srcOrd="3" destOrd="0" presId="urn:microsoft.com/office/officeart/2018/2/layout/IconVerticalSolidList"/>
    <dgm:cxn modelId="{7DFFF5B8-A787-4D55-BF5F-B7EA3E46A1FF}" type="presParOf" srcId="{CD3E5BD3-B0DC-4FBB-A990-B2A99FD045DC}" destId="{82E91885-EE7D-403C-BF55-BD80F92AB26B}" srcOrd="4" destOrd="0" presId="urn:microsoft.com/office/officeart/2018/2/layout/IconVerticalSolidList"/>
    <dgm:cxn modelId="{737C5B64-30EB-407D-A639-A4F861DFEB1E}" type="presParOf" srcId="{82E91885-EE7D-403C-BF55-BD80F92AB26B}" destId="{0C32DEC5-DC8A-474C-BD1F-A59308EE8C76}" srcOrd="0" destOrd="0" presId="urn:microsoft.com/office/officeart/2018/2/layout/IconVerticalSolidList"/>
    <dgm:cxn modelId="{B242C588-F6B2-468D-AC01-AF097184BEDF}" type="presParOf" srcId="{82E91885-EE7D-403C-BF55-BD80F92AB26B}" destId="{F3684BAE-57BB-4AFA-9FF6-909E5E4D443F}" srcOrd="1" destOrd="0" presId="urn:microsoft.com/office/officeart/2018/2/layout/IconVerticalSolidList"/>
    <dgm:cxn modelId="{45F2CF8E-AF6D-425F-B141-F00C8CFC02B3}" type="presParOf" srcId="{82E91885-EE7D-403C-BF55-BD80F92AB26B}" destId="{F40485CF-0681-4FD9-9C98-32917E4B34B9}" srcOrd="2" destOrd="0" presId="urn:microsoft.com/office/officeart/2018/2/layout/IconVerticalSolidList"/>
    <dgm:cxn modelId="{FDE2EF49-D0BC-4841-8048-51E0DAD42168}" type="presParOf" srcId="{82E91885-EE7D-403C-BF55-BD80F92AB26B}" destId="{F3563E4E-5F63-44D7-9F30-E3EDED5481AB}" srcOrd="3" destOrd="0" presId="urn:microsoft.com/office/officeart/2018/2/layout/IconVerticalSolidList"/>
    <dgm:cxn modelId="{161D3A5C-D5EB-43FD-8E69-6C10D1CF42E7}" type="presParOf" srcId="{CD3E5BD3-B0DC-4FBB-A990-B2A99FD045DC}" destId="{771C6CCE-2625-4E33-B7ED-B0DBC60F530D}" srcOrd="5" destOrd="0" presId="urn:microsoft.com/office/officeart/2018/2/layout/IconVerticalSolidList"/>
    <dgm:cxn modelId="{337E7374-CA18-40A5-8B9B-44B5911FD62C}" type="presParOf" srcId="{CD3E5BD3-B0DC-4FBB-A990-B2A99FD045DC}" destId="{B8C33601-73FD-48BF-B445-C4BD12C8BC11}" srcOrd="6" destOrd="0" presId="urn:microsoft.com/office/officeart/2018/2/layout/IconVerticalSolidList"/>
    <dgm:cxn modelId="{A412B6A6-4D70-43F2-A0C6-F62FC9D44BDE}" type="presParOf" srcId="{B8C33601-73FD-48BF-B445-C4BD12C8BC11}" destId="{B8374EB8-AACE-4AA7-9D80-B719F12230CD}" srcOrd="0" destOrd="0" presId="urn:microsoft.com/office/officeart/2018/2/layout/IconVerticalSolidList"/>
    <dgm:cxn modelId="{4888CD78-A5CC-43A4-8397-063117AA09B3}" type="presParOf" srcId="{B8C33601-73FD-48BF-B445-C4BD12C8BC11}" destId="{24FF37EE-9EB2-40EC-983A-3419C9140495}" srcOrd="1" destOrd="0" presId="urn:microsoft.com/office/officeart/2018/2/layout/IconVerticalSolidList"/>
    <dgm:cxn modelId="{9A01F177-A32E-438D-8AAE-294CE7FC73A4}" type="presParOf" srcId="{B8C33601-73FD-48BF-B445-C4BD12C8BC11}" destId="{EC1F4FD4-10C1-4753-BA41-7E65DD4769D3}" srcOrd="2" destOrd="0" presId="urn:microsoft.com/office/officeart/2018/2/layout/IconVerticalSolidList"/>
    <dgm:cxn modelId="{99488478-3E99-4D1F-9905-E9522164E480}" type="presParOf" srcId="{B8C33601-73FD-48BF-B445-C4BD12C8BC11}" destId="{6DBCECF8-08CA-43E5-B406-CD9D5E7BBE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BFC532-A5B4-4D95-946C-9DABD359A09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790A4997-5BE8-4D58-B77D-641FA95A25D3}">
      <dgm:prSet/>
      <dgm:spPr/>
      <dgm:t>
        <a:bodyPr/>
        <a:lstStyle/>
        <a:p>
          <a:r>
            <a:rPr lang="en-IN"/>
            <a:t>A neuron (also known as a neurone or nerve cell) is a cell that carries electrical impulses. </a:t>
          </a:r>
          <a:endParaRPr lang="en-US"/>
        </a:p>
      </dgm:t>
    </dgm:pt>
    <dgm:pt modelId="{AF10E069-915E-4FC0-86FF-F2AC973107F9}" type="parTrans" cxnId="{A57DC26C-6F05-4140-B50F-86AC41FBDB06}">
      <dgm:prSet/>
      <dgm:spPr/>
      <dgm:t>
        <a:bodyPr/>
        <a:lstStyle/>
        <a:p>
          <a:endParaRPr lang="en-US"/>
        </a:p>
      </dgm:t>
    </dgm:pt>
    <dgm:pt modelId="{8A449F51-C0D1-45A4-AC9C-F17E63FCDD8F}" type="sibTrans" cxnId="{A57DC26C-6F05-4140-B50F-86AC41FBDB06}">
      <dgm:prSet/>
      <dgm:spPr/>
      <dgm:t>
        <a:bodyPr/>
        <a:lstStyle/>
        <a:p>
          <a:endParaRPr lang="en-US"/>
        </a:p>
      </dgm:t>
    </dgm:pt>
    <dgm:pt modelId="{705BD610-0BEB-4F1E-82D3-7C127AEAC86A}">
      <dgm:prSet/>
      <dgm:spPr/>
      <dgm:t>
        <a:bodyPr/>
        <a:lstStyle/>
        <a:p>
          <a:r>
            <a:rPr lang="en-IN"/>
            <a:t>Neurons are the basic units of the nervous system and its most important part is the brain. </a:t>
          </a:r>
          <a:endParaRPr lang="en-US"/>
        </a:p>
      </dgm:t>
    </dgm:pt>
    <dgm:pt modelId="{7BB43F35-1A1C-4FE3-AAE6-FD77D1760D91}" type="parTrans" cxnId="{17172A31-DFA6-48F2-BBC3-1384CF8766F7}">
      <dgm:prSet/>
      <dgm:spPr/>
      <dgm:t>
        <a:bodyPr/>
        <a:lstStyle/>
        <a:p>
          <a:endParaRPr lang="en-US"/>
        </a:p>
      </dgm:t>
    </dgm:pt>
    <dgm:pt modelId="{003568E0-89E1-431A-9C98-C31200242124}" type="sibTrans" cxnId="{17172A31-DFA6-48F2-BBC3-1384CF8766F7}">
      <dgm:prSet/>
      <dgm:spPr/>
      <dgm:t>
        <a:bodyPr/>
        <a:lstStyle/>
        <a:p>
          <a:endParaRPr lang="en-US"/>
        </a:p>
      </dgm:t>
    </dgm:pt>
    <dgm:pt modelId="{8309E750-45DB-4E2B-8263-D98521142A6D}">
      <dgm:prSet/>
      <dgm:spPr/>
      <dgm:t>
        <a:bodyPr/>
        <a:lstStyle/>
        <a:p>
          <a:r>
            <a:rPr lang="en-IN"/>
            <a:t>Every neuron is made of a cell body (also called a soma), dendrites and an axon. Dendrites and axons are nerve fibres. There are about 86 billion neurons in the human brain, which comprises roughly 10% of all brain cells. The neurons are supported by glial cells and astrocytes. </a:t>
          </a:r>
          <a:endParaRPr lang="en-US"/>
        </a:p>
      </dgm:t>
    </dgm:pt>
    <dgm:pt modelId="{DD11FFEB-3203-40AB-BDDA-42752BDAE8CD}" type="parTrans" cxnId="{E4F9028E-1D1D-4657-876B-6F8B29DBD876}">
      <dgm:prSet/>
      <dgm:spPr/>
      <dgm:t>
        <a:bodyPr/>
        <a:lstStyle/>
        <a:p>
          <a:endParaRPr lang="en-US"/>
        </a:p>
      </dgm:t>
    </dgm:pt>
    <dgm:pt modelId="{B21C444F-8E30-4E94-B5D2-2D4DAB7E7C42}" type="sibTrans" cxnId="{E4F9028E-1D1D-4657-876B-6F8B29DBD876}">
      <dgm:prSet/>
      <dgm:spPr/>
      <dgm:t>
        <a:bodyPr/>
        <a:lstStyle/>
        <a:p>
          <a:endParaRPr lang="en-US"/>
        </a:p>
      </dgm:t>
    </dgm:pt>
    <dgm:pt modelId="{9971B58F-1008-4B15-AC57-FEF1BE77430C}">
      <dgm:prSet/>
      <dgm:spPr/>
      <dgm:t>
        <a:bodyPr/>
        <a:lstStyle/>
        <a:p>
          <a:r>
            <a:rPr lang="en-IN"/>
            <a:t>Neurons are connected to one another and tissues. They do not touch and instead form tiny gaps called synapses. These gaps can be chemical synapses or electrical synapses and pass the signal from one neuron to the next.</a:t>
          </a:r>
          <a:endParaRPr lang="en-US"/>
        </a:p>
      </dgm:t>
    </dgm:pt>
    <dgm:pt modelId="{34124805-BDB5-4065-8BCE-E20D27C8F2D8}" type="parTrans" cxnId="{476D863B-225D-4711-8D3B-A652FE0740ED}">
      <dgm:prSet/>
      <dgm:spPr/>
      <dgm:t>
        <a:bodyPr/>
        <a:lstStyle/>
        <a:p>
          <a:endParaRPr lang="en-US"/>
        </a:p>
      </dgm:t>
    </dgm:pt>
    <dgm:pt modelId="{1CDEDBBF-7540-4E27-A306-C7410CCF6895}" type="sibTrans" cxnId="{476D863B-225D-4711-8D3B-A652FE0740ED}">
      <dgm:prSet/>
      <dgm:spPr/>
      <dgm:t>
        <a:bodyPr/>
        <a:lstStyle/>
        <a:p>
          <a:endParaRPr lang="en-US"/>
        </a:p>
      </dgm:t>
    </dgm:pt>
    <dgm:pt modelId="{FC93CCD1-5483-48C9-A4F8-FF890C5570CC}" type="pres">
      <dgm:prSet presAssocID="{48BFC532-A5B4-4D95-946C-9DABD359A094}" presName="root" presStyleCnt="0">
        <dgm:presLayoutVars>
          <dgm:dir/>
          <dgm:resizeHandles val="exact"/>
        </dgm:presLayoutVars>
      </dgm:prSet>
      <dgm:spPr/>
    </dgm:pt>
    <dgm:pt modelId="{919A0537-4791-4992-8CCD-2274368A755D}" type="pres">
      <dgm:prSet presAssocID="{790A4997-5BE8-4D58-B77D-641FA95A25D3}" presName="compNode" presStyleCnt="0"/>
      <dgm:spPr/>
    </dgm:pt>
    <dgm:pt modelId="{0CC70F43-F650-479E-AF0E-4262F67B6C9E}" type="pres">
      <dgm:prSet presAssocID="{790A4997-5BE8-4D58-B77D-641FA95A25D3}" presName="bgRect" presStyleLbl="bgShp" presStyleIdx="0" presStyleCnt="4"/>
      <dgm:spPr/>
    </dgm:pt>
    <dgm:pt modelId="{A7A5EE08-A79E-4458-9E91-94CCE9ADABDD}" type="pres">
      <dgm:prSet presAssocID="{790A4997-5BE8-4D58-B77D-641FA95A25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B84BE250-BDA9-40AC-AC37-B22316AF8B82}" type="pres">
      <dgm:prSet presAssocID="{790A4997-5BE8-4D58-B77D-641FA95A25D3}" presName="spaceRect" presStyleCnt="0"/>
      <dgm:spPr/>
    </dgm:pt>
    <dgm:pt modelId="{7512D58B-169B-4CE6-A1AD-19F4CEA944F7}" type="pres">
      <dgm:prSet presAssocID="{790A4997-5BE8-4D58-B77D-641FA95A25D3}" presName="parTx" presStyleLbl="revTx" presStyleIdx="0" presStyleCnt="4">
        <dgm:presLayoutVars>
          <dgm:chMax val="0"/>
          <dgm:chPref val="0"/>
        </dgm:presLayoutVars>
      </dgm:prSet>
      <dgm:spPr/>
    </dgm:pt>
    <dgm:pt modelId="{DF60A0BD-1C32-49FC-B27B-685BAFEF4861}" type="pres">
      <dgm:prSet presAssocID="{8A449F51-C0D1-45A4-AC9C-F17E63FCDD8F}" presName="sibTrans" presStyleCnt="0"/>
      <dgm:spPr/>
    </dgm:pt>
    <dgm:pt modelId="{39480A8D-A7D7-4497-9E44-00C5CD8067C2}" type="pres">
      <dgm:prSet presAssocID="{705BD610-0BEB-4F1E-82D3-7C127AEAC86A}" presName="compNode" presStyleCnt="0"/>
      <dgm:spPr/>
    </dgm:pt>
    <dgm:pt modelId="{75C779F7-E605-4EB9-A6E9-F4914A53D85D}" type="pres">
      <dgm:prSet presAssocID="{705BD610-0BEB-4F1E-82D3-7C127AEAC86A}" presName="bgRect" presStyleLbl="bgShp" presStyleIdx="1" presStyleCnt="4"/>
      <dgm:spPr/>
    </dgm:pt>
    <dgm:pt modelId="{90092DD5-E890-4E01-A31B-6C0BAFC3B323}" type="pres">
      <dgm:prSet presAssocID="{705BD610-0BEB-4F1E-82D3-7C127AEAC8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A0FAB3E8-88E1-4A70-8212-1813E33DC20D}" type="pres">
      <dgm:prSet presAssocID="{705BD610-0BEB-4F1E-82D3-7C127AEAC86A}" presName="spaceRect" presStyleCnt="0"/>
      <dgm:spPr/>
    </dgm:pt>
    <dgm:pt modelId="{AB187447-0672-47EC-98D6-096980003D00}" type="pres">
      <dgm:prSet presAssocID="{705BD610-0BEB-4F1E-82D3-7C127AEAC86A}" presName="parTx" presStyleLbl="revTx" presStyleIdx="1" presStyleCnt="4">
        <dgm:presLayoutVars>
          <dgm:chMax val="0"/>
          <dgm:chPref val="0"/>
        </dgm:presLayoutVars>
      </dgm:prSet>
      <dgm:spPr/>
    </dgm:pt>
    <dgm:pt modelId="{923FA793-0604-4B31-A498-C5FE53742DED}" type="pres">
      <dgm:prSet presAssocID="{003568E0-89E1-431A-9C98-C31200242124}" presName="sibTrans" presStyleCnt="0"/>
      <dgm:spPr/>
    </dgm:pt>
    <dgm:pt modelId="{49992EF0-8946-4061-AA59-F21F0E368173}" type="pres">
      <dgm:prSet presAssocID="{8309E750-45DB-4E2B-8263-D98521142A6D}" presName="compNode" presStyleCnt="0"/>
      <dgm:spPr/>
    </dgm:pt>
    <dgm:pt modelId="{113342EC-A5CC-4C48-BB05-14320FD5C942}" type="pres">
      <dgm:prSet presAssocID="{8309E750-45DB-4E2B-8263-D98521142A6D}" presName="bgRect" presStyleLbl="bgShp" presStyleIdx="2" presStyleCnt="4"/>
      <dgm:spPr/>
    </dgm:pt>
    <dgm:pt modelId="{ACB329AF-5846-4BBA-8BF0-3365764DC14D}" type="pres">
      <dgm:prSet presAssocID="{8309E750-45DB-4E2B-8263-D98521142A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A09112A7-AEC6-4E14-908B-6989140FA187}" type="pres">
      <dgm:prSet presAssocID="{8309E750-45DB-4E2B-8263-D98521142A6D}" presName="spaceRect" presStyleCnt="0"/>
      <dgm:spPr/>
    </dgm:pt>
    <dgm:pt modelId="{FB710503-FAB3-4224-9272-B1E929B94781}" type="pres">
      <dgm:prSet presAssocID="{8309E750-45DB-4E2B-8263-D98521142A6D}" presName="parTx" presStyleLbl="revTx" presStyleIdx="2" presStyleCnt="4">
        <dgm:presLayoutVars>
          <dgm:chMax val="0"/>
          <dgm:chPref val="0"/>
        </dgm:presLayoutVars>
      </dgm:prSet>
      <dgm:spPr/>
    </dgm:pt>
    <dgm:pt modelId="{94BBC631-9B32-4FD1-90DA-93223FCBFAF9}" type="pres">
      <dgm:prSet presAssocID="{B21C444F-8E30-4E94-B5D2-2D4DAB7E7C42}" presName="sibTrans" presStyleCnt="0"/>
      <dgm:spPr/>
    </dgm:pt>
    <dgm:pt modelId="{D14678E9-0582-44C1-B372-4E731F32A81A}" type="pres">
      <dgm:prSet presAssocID="{9971B58F-1008-4B15-AC57-FEF1BE77430C}" presName="compNode" presStyleCnt="0"/>
      <dgm:spPr/>
    </dgm:pt>
    <dgm:pt modelId="{86E9440B-84AC-4118-9101-D13FDF238DDA}" type="pres">
      <dgm:prSet presAssocID="{9971B58F-1008-4B15-AC57-FEF1BE77430C}" presName="bgRect" presStyleLbl="bgShp" presStyleIdx="3" presStyleCnt="4"/>
      <dgm:spPr/>
    </dgm:pt>
    <dgm:pt modelId="{3EB350EF-8592-48C6-8986-34E606C33273}" type="pres">
      <dgm:prSet presAssocID="{9971B58F-1008-4B15-AC57-FEF1BE7743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35D2702C-8B6B-4865-91FB-6E73F8D22896}" type="pres">
      <dgm:prSet presAssocID="{9971B58F-1008-4B15-AC57-FEF1BE77430C}" presName="spaceRect" presStyleCnt="0"/>
      <dgm:spPr/>
    </dgm:pt>
    <dgm:pt modelId="{8BC48E4E-CD4C-49B6-9B00-4EC13B0E056F}" type="pres">
      <dgm:prSet presAssocID="{9971B58F-1008-4B15-AC57-FEF1BE77430C}" presName="parTx" presStyleLbl="revTx" presStyleIdx="3" presStyleCnt="4">
        <dgm:presLayoutVars>
          <dgm:chMax val="0"/>
          <dgm:chPref val="0"/>
        </dgm:presLayoutVars>
      </dgm:prSet>
      <dgm:spPr/>
    </dgm:pt>
  </dgm:ptLst>
  <dgm:cxnLst>
    <dgm:cxn modelId="{4B6A9807-38B0-40F8-9633-555B9CFA9DCD}" type="presOf" srcId="{8309E750-45DB-4E2B-8263-D98521142A6D}" destId="{FB710503-FAB3-4224-9272-B1E929B94781}" srcOrd="0" destOrd="0" presId="urn:microsoft.com/office/officeart/2018/2/layout/IconVerticalSolidList"/>
    <dgm:cxn modelId="{17172A31-DFA6-48F2-BBC3-1384CF8766F7}" srcId="{48BFC532-A5B4-4D95-946C-9DABD359A094}" destId="{705BD610-0BEB-4F1E-82D3-7C127AEAC86A}" srcOrd="1" destOrd="0" parTransId="{7BB43F35-1A1C-4FE3-AAE6-FD77D1760D91}" sibTransId="{003568E0-89E1-431A-9C98-C31200242124}"/>
    <dgm:cxn modelId="{0D61B334-DA23-47FB-9522-67C919F0E5F7}" type="presOf" srcId="{790A4997-5BE8-4D58-B77D-641FA95A25D3}" destId="{7512D58B-169B-4CE6-A1AD-19F4CEA944F7}" srcOrd="0" destOrd="0" presId="urn:microsoft.com/office/officeart/2018/2/layout/IconVerticalSolidList"/>
    <dgm:cxn modelId="{476D863B-225D-4711-8D3B-A652FE0740ED}" srcId="{48BFC532-A5B4-4D95-946C-9DABD359A094}" destId="{9971B58F-1008-4B15-AC57-FEF1BE77430C}" srcOrd="3" destOrd="0" parTransId="{34124805-BDB5-4065-8BCE-E20D27C8F2D8}" sibTransId="{1CDEDBBF-7540-4E27-A306-C7410CCF6895}"/>
    <dgm:cxn modelId="{2D000A67-873C-42BC-8A1F-4372CA84E107}" type="presOf" srcId="{48BFC532-A5B4-4D95-946C-9DABD359A094}" destId="{FC93CCD1-5483-48C9-A4F8-FF890C5570CC}" srcOrd="0" destOrd="0" presId="urn:microsoft.com/office/officeart/2018/2/layout/IconVerticalSolidList"/>
    <dgm:cxn modelId="{A57DC26C-6F05-4140-B50F-86AC41FBDB06}" srcId="{48BFC532-A5B4-4D95-946C-9DABD359A094}" destId="{790A4997-5BE8-4D58-B77D-641FA95A25D3}" srcOrd="0" destOrd="0" parTransId="{AF10E069-915E-4FC0-86FF-F2AC973107F9}" sibTransId="{8A449F51-C0D1-45A4-AC9C-F17E63FCDD8F}"/>
    <dgm:cxn modelId="{E4F9028E-1D1D-4657-876B-6F8B29DBD876}" srcId="{48BFC532-A5B4-4D95-946C-9DABD359A094}" destId="{8309E750-45DB-4E2B-8263-D98521142A6D}" srcOrd="2" destOrd="0" parTransId="{DD11FFEB-3203-40AB-BDDA-42752BDAE8CD}" sibTransId="{B21C444F-8E30-4E94-B5D2-2D4DAB7E7C42}"/>
    <dgm:cxn modelId="{DB6C7FAE-60B6-452A-B537-19AFAD222B02}" type="presOf" srcId="{705BD610-0BEB-4F1E-82D3-7C127AEAC86A}" destId="{AB187447-0672-47EC-98D6-096980003D00}" srcOrd="0" destOrd="0" presId="urn:microsoft.com/office/officeart/2018/2/layout/IconVerticalSolidList"/>
    <dgm:cxn modelId="{2E317ABB-8795-4994-BE9D-49A2E7139FF6}" type="presOf" srcId="{9971B58F-1008-4B15-AC57-FEF1BE77430C}" destId="{8BC48E4E-CD4C-49B6-9B00-4EC13B0E056F}" srcOrd="0" destOrd="0" presId="urn:microsoft.com/office/officeart/2018/2/layout/IconVerticalSolidList"/>
    <dgm:cxn modelId="{CB47B9DF-59E5-4E35-A9BA-C233C83AD081}" type="presParOf" srcId="{FC93CCD1-5483-48C9-A4F8-FF890C5570CC}" destId="{919A0537-4791-4992-8CCD-2274368A755D}" srcOrd="0" destOrd="0" presId="urn:microsoft.com/office/officeart/2018/2/layout/IconVerticalSolidList"/>
    <dgm:cxn modelId="{6DB52E41-C78A-4FCC-BE3C-364CD518D557}" type="presParOf" srcId="{919A0537-4791-4992-8CCD-2274368A755D}" destId="{0CC70F43-F650-479E-AF0E-4262F67B6C9E}" srcOrd="0" destOrd="0" presId="urn:microsoft.com/office/officeart/2018/2/layout/IconVerticalSolidList"/>
    <dgm:cxn modelId="{28F76F32-04AA-46C5-B4B2-317E5D0D6505}" type="presParOf" srcId="{919A0537-4791-4992-8CCD-2274368A755D}" destId="{A7A5EE08-A79E-4458-9E91-94CCE9ADABDD}" srcOrd="1" destOrd="0" presId="urn:microsoft.com/office/officeart/2018/2/layout/IconVerticalSolidList"/>
    <dgm:cxn modelId="{923AED2E-5F20-43A3-A876-09E0EB36AFDF}" type="presParOf" srcId="{919A0537-4791-4992-8CCD-2274368A755D}" destId="{B84BE250-BDA9-40AC-AC37-B22316AF8B82}" srcOrd="2" destOrd="0" presId="urn:microsoft.com/office/officeart/2018/2/layout/IconVerticalSolidList"/>
    <dgm:cxn modelId="{ED3C2D5C-163F-4E4E-B5F0-A0F5CE64A81B}" type="presParOf" srcId="{919A0537-4791-4992-8CCD-2274368A755D}" destId="{7512D58B-169B-4CE6-A1AD-19F4CEA944F7}" srcOrd="3" destOrd="0" presId="urn:microsoft.com/office/officeart/2018/2/layout/IconVerticalSolidList"/>
    <dgm:cxn modelId="{EA5FCD79-8CCA-4824-886F-99BF0B3E7D21}" type="presParOf" srcId="{FC93CCD1-5483-48C9-A4F8-FF890C5570CC}" destId="{DF60A0BD-1C32-49FC-B27B-685BAFEF4861}" srcOrd="1" destOrd="0" presId="urn:microsoft.com/office/officeart/2018/2/layout/IconVerticalSolidList"/>
    <dgm:cxn modelId="{7F8B2F9D-D967-4B05-8E33-0289BE272F3D}" type="presParOf" srcId="{FC93CCD1-5483-48C9-A4F8-FF890C5570CC}" destId="{39480A8D-A7D7-4497-9E44-00C5CD8067C2}" srcOrd="2" destOrd="0" presId="urn:microsoft.com/office/officeart/2018/2/layout/IconVerticalSolidList"/>
    <dgm:cxn modelId="{FD5A33DA-3EF9-422A-83BD-80B4658BDEFC}" type="presParOf" srcId="{39480A8D-A7D7-4497-9E44-00C5CD8067C2}" destId="{75C779F7-E605-4EB9-A6E9-F4914A53D85D}" srcOrd="0" destOrd="0" presId="urn:microsoft.com/office/officeart/2018/2/layout/IconVerticalSolidList"/>
    <dgm:cxn modelId="{0113D5CA-0B0C-4B94-AD1F-359FB19EC688}" type="presParOf" srcId="{39480A8D-A7D7-4497-9E44-00C5CD8067C2}" destId="{90092DD5-E890-4E01-A31B-6C0BAFC3B323}" srcOrd="1" destOrd="0" presId="urn:microsoft.com/office/officeart/2018/2/layout/IconVerticalSolidList"/>
    <dgm:cxn modelId="{924E62BA-4B1B-4051-ADD5-253FA3D6FCB8}" type="presParOf" srcId="{39480A8D-A7D7-4497-9E44-00C5CD8067C2}" destId="{A0FAB3E8-88E1-4A70-8212-1813E33DC20D}" srcOrd="2" destOrd="0" presId="urn:microsoft.com/office/officeart/2018/2/layout/IconVerticalSolidList"/>
    <dgm:cxn modelId="{AB208B54-6AB2-4D4B-8B6B-BA0EEA8EBB87}" type="presParOf" srcId="{39480A8D-A7D7-4497-9E44-00C5CD8067C2}" destId="{AB187447-0672-47EC-98D6-096980003D00}" srcOrd="3" destOrd="0" presId="urn:microsoft.com/office/officeart/2018/2/layout/IconVerticalSolidList"/>
    <dgm:cxn modelId="{520A4444-894F-4352-8CE1-80688571F769}" type="presParOf" srcId="{FC93CCD1-5483-48C9-A4F8-FF890C5570CC}" destId="{923FA793-0604-4B31-A498-C5FE53742DED}" srcOrd="3" destOrd="0" presId="urn:microsoft.com/office/officeart/2018/2/layout/IconVerticalSolidList"/>
    <dgm:cxn modelId="{EAAF2D6D-E581-4103-B955-29C7CAB8FAB8}" type="presParOf" srcId="{FC93CCD1-5483-48C9-A4F8-FF890C5570CC}" destId="{49992EF0-8946-4061-AA59-F21F0E368173}" srcOrd="4" destOrd="0" presId="urn:microsoft.com/office/officeart/2018/2/layout/IconVerticalSolidList"/>
    <dgm:cxn modelId="{A3010CEC-2816-4A29-BE4A-8005287B79B9}" type="presParOf" srcId="{49992EF0-8946-4061-AA59-F21F0E368173}" destId="{113342EC-A5CC-4C48-BB05-14320FD5C942}" srcOrd="0" destOrd="0" presId="urn:microsoft.com/office/officeart/2018/2/layout/IconVerticalSolidList"/>
    <dgm:cxn modelId="{10E7A902-7570-4DDB-A421-8BEC06F05627}" type="presParOf" srcId="{49992EF0-8946-4061-AA59-F21F0E368173}" destId="{ACB329AF-5846-4BBA-8BF0-3365764DC14D}" srcOrd="1" destOrd="0" presId="urn:microsoft.com/office/officeart/2018/2/layout/IconVerticalSolidList"/>
    <dgm:cxn modelId="{8F10483C-ECF1-44A7-8511-883F1A013BAF}" type="presParOf" srcId="{49992EF0-8946-4061-AA59-F21F0E368173}" destId="{A09112A7-AEC6-4E14-908B-6989140FA187}" srcOrd="2" destOrd="0" presId="urn:microsoft.com/office/officeart/2018/2/layout/IconVerticalSolidList"/>
    <dgm:cxn modelId="{BAADAC84-5E89-4DB5-9450-67B22E9161F6}" type="presParOf" srcId="{49992EF0-8946-4061-AA59-F21F0E368173}" destId="{FB710503-FAB3-4224-9272-B1E929B94781}" srcOrd="3" destOrd="0" presId="urn:microsoft.com/office/officeart/2018/2/layout/IconVerticalSolidList"/>
    <dgm:cxn modelId="{FA12B370-5DCA-4BC8-8413-BE8628295CCA}" type="presParOf" srcId="{FC93CCD1-5483-48C9-A4F8-FF890C5570CC}" destId="{94BBC631-9B32-4FD1-90DA-93223FCBFAF9}" srcOrd="5" destOrd="0" presId="urn:microsoft.com/office/officeart/2018/2/layout/IconVerticalSolidList"/>
    <dgm:cxn modelId="{DCB3B5CE-4E07-4481-B207-57E3094BAFA0}" type="presParOf" srcId="{FC93CCD1-5483-48C9-A4F8-FF890C5570CC}" destId="{D14678E9-0582-44C1-B372-4E731F32A81A}" srcOrd="6" destOrd="0" presId="urn:microsoft.com/office/officeart/2018/2/layout/IconVerticalSolidList"/>
    <dgm:cxn modelId="{B223D0E1-6518-422B-99A3-539D620E9C9E}" type="presParOf" srcId="{D14678E9-0582-44C1-B372-4E731F32A81A}" destId="{86E9440B-84AC-4118-9101-D13FDF238DDA}" srcOrd="0" destOrd="0" presId="urn:microsoft.com/office/officeart/2018/2/layout/IconVerticalSolidList"/>
    <dgm:cxn modelId="{54A706C2-8F7B-4F15-91AE-CB3255897916}" type="presParOf" srcId="{D14678E9-0582-44C1-B372-4E731F32A81A}" destId="{3EB350EF-8592-48C6-8986-34E606C33273}" srcOrd="1" destOrd="0" presId="urn:microsoft.com/office/officeart/2018/2/layout/IconVerticalSolidList"/>
    <dgm:cxn modelId="{4155F9FA-BAB4-48B6-8E71-0DBBF7A3EE33}" type="presParOf" srcId="{D14678E9-0582-44C1-B372-4E731F32A81A}" destId="{35D2702C-8B6B-4865-91FB-6E73F8D22896}" srcOrd="2" destOrd="0" presId="urn:microsoft.com/office/officeart/2018/2/layout/IconVerticalSolidList"/>
    <dgm:cxn modelId="{C8FC474E-9906-4D91-A2CE-CDC18F016027}" type="presParOf" srcId="{D14678E9-0582-44C1-B372-4E731F32A81A}" destId="{8BC48E4E-CD4C-49B6-9B00-4EC13B0E05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3BDEF3-5D33-4D3C-8389-92A3062A7D9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7EB5FDE6-85CB-4FF4-83EC-42AA00152024}">
      <dgm:prSet/>
      <dgm:spPr/>
      <dgm:t>
        <a:bodyPr/>
        <a:lstStyle/>
        <a:p>
          <a:r>
            <a:rPr lang="en-IN"/>
            <a:t>The dendrites in biological neural network is analogous to the weighted inputs based on their synaptic interconnection in artificial neural network. </a:t>
          </a:r>
          <a:endParaRPr lang="en-US"/>
        </a:p>
      </dgm:t>
    </dgm:pt>
    <dgm:pt modelId="{08D1AFED-4264-4D89-8ED7-BBCA65B47DD4}" type="parTrans" cxnId="{BEE7BDC6-6196-491E-97E2-142EFBE8D0E5}">
      <dgm:prSet/>
      <dgm:spPr/>
      <dgm:t>
        <a:bodyPr/>
        <a:lstStyle/>
        <a:p>
          <a:endParaRPr lang="en-US"/>
        </a:p>
      </dgm:t>
    </dgm:pt>
    <dgm:pt modelId="{E1D98852-7F9A-4BD7-955D-99937DBE4316}" type="sibTrans" cxnId="{BEE7BDC6-6196-491E-97E2-142EFBE8D0E5}">
      <dgm:prSet/>
      <dgm:spPr/>
      <dgm:t>
        <a:bodyPr/>
        <a:lstStyle/>
        <a:p>
          <a:endParaRPr lang="en-US"/>
        </a:p>
      </dgm:t>
    </dgm:pt>
    <dgm:pt modelId="{5BE1D1DF-D37B-4E51-BF60-B34AEC0B4D06}">
      <dgm:prSet/>
      <dgm:spPr/>
      <dgm:t>
        <a:bodyPr/>
        <a:lstStyle/>
        <a:p>
          <a:r>
            <a:rPr lang="en-IN"/>
            <a:t>Cell body is analogous to the artificial neuron unit in artificial neural network which also comprises of summation and threshold unit. </a:t>
          </a:r>
          <a:endParaRPr lang="en-US"/>
        </a:p>
      </dgm:t>
    </dgm:pt>
    <dgm:pt modelId="{C3078F5A-74CF-4CB7-97EB-F31DA5E75F7A}" type="parTrans" cxnId="{F7AC2028-669C-4B1D-899A-457215A27377}">
      <dgm:prSet/>
      <dgm:spPr/>
      <dgm:t>
        <a:bodyPr/>
        <a:lstStyle/>
        <a:p>
          <a:endParaRPr lang="en-US"/>
        </a:p>
      </dgm:t>
    </dgm:pt>
    <dgm:pt modelId="{E715764D-6C37-4B1E-99A1-9C5B53410C2F}" type="sibTrans" cxnId="{F7AC2028-669C-4B1D-899A-457215A27377}">
      <dgm:prSet/>
      <dgm:spPr/>
      <dgm:t>
        <a:bodyPr/>
        <a:lstStyle/>
        <a:p>
          <a:endParaRPr lang="en-US"/>
        </a:p>
      </dgm:t>
    </dgm:pt>
    <dgm:pt modelId="{B7E5D04F-F62F-427F-A1FC-97D581764552}">
      <dgm:prSet/>
      <dgm:spPr/>
      <dgm:t>
        <a:bodyPr/>
        <a:lstStyle/>
        <a:p>
          <a:r>
            <a:rPr lang="en-IN"/>
            <a:t>Axon carry output that is analogous to the output unit in case of artificial neural network. So, ANN are modelled using the working of basic biological neurons.</a:t>
          </a:r>
          <a:endParaRPr lang="en-US"/>
        </a:p>
      </dgm:t>
    </dgm:pt>
    <dgm:pt modelId="{CECBEA6D-FB24-4E24-B9ED-7DA3C03481CF}" type="parTrans" cxnId="{99B41BE7-32CD-4629-A7AE-47B3389934FE}">
      <dgm:prSet/>
      <dgm:spPr/>
      <dgm:t>
        <a:bodyPr/>
        <a:lstStyle/>
        <a:p>
          <a:endParaRPr lang="en-US"/>
        </a:p>
      </dgm:t>
    </dgm:pt>
    <dgm:pt modelId="{F79EF50D-4E73-4546-A3AB-3A5F841FDF97}" type="sibTrans" cxnId="{99B41BE7-32CD-4629-A7AE-47B3389934FE}">
      <dgm:prSet/>
      <dgm:spPr/>
      <dgm:t>
        <a:bodyPr/>
        <a:lstStyle/>
        <a:p>
          <a:endParaRPr lang="en-US"/>
        </a:p>
      </dgm:t>
    </dgm:pt>
    <dgm:pt modelId="{E620F157-1ADF-4637-ACE0-EF329D13AC23}" type="pres">
      <dgm:prSet presAssocID="{D73BDEF3-5D33-4D3C-8389-92A3062A7D94}" presName="root" presStyleCnt="0">
        <dgm:presLayoutVars>
          <dgm:dir/>
          <dgm:resizeHandles val="exact"/>
        </dgm:presLayoutVars>
      </dgm:prSet>
      <dgm:spPr/>
    </dgm:pt>
    <dgm:pt modelId="{76EE4F7D-91B7-4D07-92AE-8150E6F19DBD}" type="pres">
      <dgm:prSet presAssocID="{7EB5FDE6-85CB-4FF4-83EC-42AA00152024}" presName="compNode" presStyleCnt="0"/>
      <dgm:spPr/>
    </dgm:pt>
    <dgm:pt modelId="{62134475-FAF3-45CA-B161-79F7D24495AA}" type="pres">
      <dgm:prSet presAssocID="{7EB5FDE6-85CB-4FF4-83EC-42AA00152024}" presName="bgRect" presStyleLbl="bgShp" presStyleIdx="0" presStyleCnt="3"/>
      <dgm:spPr/>
    </dgm:pt>
    <dgm:pt modelId="{BC5544B3-BB81-4615-920E-D870E4401471}" type="pres">
      <dgm:prSet presAssocID="{7EB5FDE6-85CB-4FF4-83EC-42AA001520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2D70C1EA-99F3-4E4B-B446-B96FF7E68BA5}" type="pres">
      <dgm:prSet presAssocID="{7EB5FDE6-85CB-4FF4-83EC-42AA00152024}" presName="spaceRect" presStyleCnt="0"/>
      <dgm:spPr/>
    </dgm:pt>
    <dgm:pt modelId="{99E43A41-DEF2-40D4-8149-586066B90CBA}" type="pres">
      <dgm:prSet presAssocID="{7EB5FDE6-85CB-4FF4-83EC-42AA00152024}" presName="parTx" presStyleLbl="revTx" presStyleIdx="0" presStyleCnt="3">
        <dgm:presLayoutVars>
          <dgm:chMax val="0"/>
          <dgm:chPref val="0"/>
        </dgm:presLayoutVars>
      </dgm:prSet>
      <dgm:spPr/>
    </dgm:pt>
    <dgm:pt modelId="{C9B7EA1E-CCA0-4E0F-87B7-1739A2AC7A58}" type="pres">
      <dgm:prSet presAssocID="{E1D98852-7F9A-4BD7-955D-99937DBE4316}" presName="sibTrans" presStyleCnt="0"/>
      <dgm:spPr/>
    </dgm:pt>
    <dgm:pt modelId="{67EED8E5-12B9-40A2-AC65-3FB933A46D1F}" type="pres">
      <dgm:prSet presAssocID="{5BE1D1DF-D37B-4E51-BF60-B34AEC0B4D06}" presName="compNode" presStyleCnt="0"/>
      <dgm:spPr/>
    </dgm:pt>
    <dgm:pt modelId="{6C992BDC-EC6D-4627-90C6-D1CE419DD1B0}" type="pres">
      <dgm:prSet presAssocID="{5BE1D1DF-D37B-4E51-BF60-B34AEC0B4D06}" presName="bgRect" presStyleLbl="bgShp" presStyleIdx="1" presStyleCnt="3"/>
      <dgm:spPr/>
    </dgm:pt>
    <dgm:pt modelId="{8E6195B3-4E88-41BF-8B63-25DEC4B06D63}" type="pres">
      <dgm:prSet presAssocID="{5BE1D1DF-D37B-4E51-BF60-B34AEC0B4D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E3311E68-E463-4FB7-954F-FAC47DC01A1F}" type="pres">
      <dgm:prSet presAssocID="{5BE1D1DF-D37B-4E51-BF60-B34AEC0B4D06}" presName="spaceRect" presStyleCnt="0"/>
      <dgm:spPr/>
    </dgm:pt>
    <dgm:pt modelId="{B6B619B7-7051-4B6E-B8EF-8194570A5E2A}" type="pres">
      <dgm:prSet presAssocID="{5BE1D1DF-D37B-4E51-BF60-B34AEC0B4D06}" presName="parTx" presStyleLbl="revTx" presStyleIdx="1" presStyleCnt="3">
        <dgm:presLayoutVars>
          <dgm:chMax val="0"/>
          <dgm:chPref val="0"/>
        </dgm:presLayoutVars>
      </dgm:prSet>
      <dgm:spPr/>
    </dgm:pt>
    <dgm:pt modelId="{80795758-8C2F-4038-B5BF-F81170C03E19}" type="pres">
      <dgm:prSet presAssocID="{E715764D-6C37-4B1E-99A1-9C5B53410C2F}" presName="sibTrans" presStyleCnt="0"/>
      <dgm:spPr/>
    </dgm:pt>
    <dgm:pt modelId="{19199651-B50F-48F3-957C-B56954E8C4D6}" type="pres">
      <dgm:prSet presAssocID="{B7E5D04F-F62F-427F-A1FC-97D581764552}" presName="compNode" presStyleCnt="0"/>
      <dgm:spPr/>
    </dgm:pt>
    <dgm:pt modelId="{58D1E044-F690-4435-BD78-DE2E7D677989}" type="pres">
      <dgm:prSet presAssocID="{B7E5D04F-F62F-427F-A1FC-97D581764552}" presName="bgRect" presStyleLbl="bgShp" presStyleIdx="2" presStyleCnt="3"/>
      <dgm:spPr/>
    </dgm:pt>
    <dgm:pt modelId="{E332AF08-51FC-4EFC-B82A-AC0CE8E93202}" type="pres">
      <dgm:prSet presAssocID="{B7E5D04F-F62F-427F-A1FC-97D5817645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EB58646E-D7A2-46AA-A6AC-160057D8DDAB}" type="pres">
      <dgm:prSet presAssocID="{B7E5D04F-F62F-427F-A1FC-97D581764552}" presName="spaceRect" presStyleCnt="0"/>
      <dgm:spPr/>
    </dgm:pt>
    <dgm:pt modelId="{44A92C7F-14F3-491E-AFE1-37B0D385588C}" type="pres">
      <dgm:prSet presAssocID="{B7E5D04F-F62F-427F-A1FC-97D581764552}" presName="parTx" presStyleLbl="revTx" presStyleIdx="2" presStyleCnt="3">
        <dgm:presLayoutVars>
          <dgm:chMax val="0"/>
          <dgm:chPref val="0"/>
        </dgm:presLayoutVars>
      </dgm:prSet>
      <dgm:spPr/>
    </dgm:pt>
  </dgm:ptLst>
  <dgm:cxnLst>
    <dgm:cxn modelId="{07D2A123-9D91-4213-AC18-4BD0AC0F31A0}" type="presOf" srcId="{5BE1D1DF-D37B-4E51-BF60-B34AEC0B4D06}" destId="{B6B619B7-7051-4B6E-B8EF-8194570A5E2A}" srcOrd="0" destOrd="0" presId="urn:microsoft.com/office/officeart/2018/2/layout/IconVerticalSolidList"/>
    <dgm:cxn modelId="{F7AC2028-669C-4B1D-899A-457215A27377}" srcId="{D73BDEF3-5D33-4D3C-8389-92A3062A7D94}" destId="{5BE1D1DF-D37B-4E51-BF60-B34AEC0B4D06}" srcOrd="1" destOrd="0" parTransId="{C3078F5A-74CF-4CB7-97EB-F31DA5E75F7A}" sibTransId="{E715764D-6C37-4B1E-99A1-9C5B53410C2F}"/>
    <dgm:cxn modelId="{3BD793B2-9117-4F5D-93BF-CDD95118046A}" type="presOf" srcId="{7EB5FDE6-85CB-4FF4-83EC-42AA00152024}" destId="{99E43A41-DEF2-40D4-8149-586066B90CBA}" srcOrd="0" destOrd="0" presId="urn:microsoft.com/office/officeart/2018/2/layout/IconVerticalSolidList"/>
    <dgm:cxn modelId="{57CE18C5-BBA3-47CD-BFD0-E68F58D1352D}" type="presOf" srcId="{D73BDEF3-5D33-4D3C-8389-92A3062A7D94}" destId="{E620F157-1ADF-4637-ACE0-EF329D13AC23}" srcOrd="0" destOrd="0" presId="urn:microsoft.com/office/officeart/2018/2/layout/IconVerticalSolidList"/>
    <dgm:cxn modelId="{BEE7BDC6-6196-491E-97E2-142EFBE8D0E5}" srcId="{D73BDEF3-5D33-4D3C-8389-92A3062A7D94}" destId="{7EB5FDE6-85CB-4FF4-83EC-42AA00152024}" srcOrd="0" destOrd="0" parTransId="{08D1AFED-4264-4D89-8ED7-BBCA65B47DD4}" sibTransId="{E1D98852-7F9A-4BD7-955D-99937DBE4316}"/>
    <dgm:cxn modelId="{99B41BE7-32CD-4629-A7AE-47B3389934FE}" srcId="{D73BDEF3-5D33-4D3C-8389-92A3062A7D94}" destId="{B7E5D04F-F62F-427F-A1FC-97D581764552}" srcOrd="2" destOrd="0" parTransId="{CECBEA6D-FB24-4E24-B9ED-7DA3C03481CF}" sibTransId="{F79EF50D-4E73-4546-A3AB-3A5F841FDF97}"/>
    <dgm:cxn modelId="{DE27C1F5-F8FA-47ED-9F00-9F6765146CF4}" type="presOf" srcId="{B7E5D04F-F62F-427F-A1FC-97D581764552}" destId="{44A92C7F-14F3-491E-AFE1-37B0D385588C}" srcOrd="0" destOrd="0" presId="urn:microsoft.com/office/officeart/2018/2/layout/IconVerticalSolidList"/>
    <dgm:cxn modelId="{1B701592-F2EF-4F97-9601-324585A54A52}" type="presParOf" srcId="{E620F157-1ADF-4637-ACE0-EF329D13AC23}" destId="{76EE4F7D-91B7-4D07-92AE-8150E6F19DBD}" srcOrd="0" destOrd="0" presId="urn:microsoft.com/office/officeart/2018/2/layout/IconVerticalSolidList"/>
    <dgm:cxn modelId="{6399509E-6A33-453E-917E-D04C5CFDD31C}" type="presParOf" srcId="{76EE4F7D-91B7-4D07-92AE-8150E6F19DBD}" destId="{62134475-FAF3-45CA-B161-79F7D24495AA}" srcOrd="0" destOrd="0" presId="urn:microsoft.com/office/officeart/2018/2/layout/IconVerticalSolidList"/>
    <dgm:cxn modelId="{73824F62-3033-4E26-935C-24B4882E005D}" type="presParOf" srcId="{76EE4F7D-91B7-4D07-92AE-8150E6F19DBD}" destId="{BC5544B3-BB81-4615-920E-D870E4401471}" srcOrd="1" destOrd="0" presId="urn:microsoft.com/office/officeart/2018/2/layout/IconVerticalSolidList"/>
    <dgm:cxn modelId="{B2205ADC-D709-4471-840A-ABC91801021E}" type="presParOf" srcId="{76EE4F7D-91B7-4D07-92AE-8150E6F19DBD}" destId="{2D70C1EA-99F3-4E4B-B446-B96FF7E68BA5}" srcOrd="2" destOrd="0" presId="urn:microsoft.com/office/officeart/2018/2/layout/IconVerticalSolidList"/>
    <dgm:cxn modelId="{6E51D543-16A2-49C3-BF4F-312C5DB6E034}" type="presParOf" srcId="{76EE4F7D-91B7-4D07-92AE-8150E6F19DBD}" destId="{99E43A41-DEF2-40D4-8149-586066B90CBA}" srcOrd="3" destOrd="0" presId="urn:microsoft.com/office/officeart/2018/2/layout/IconVerticalSolidList"/>
    <dgm:cxn modelId="{C8C94C9D-CA04-4028-9B65-3C4A298A7E41}" type="presParOf" srcId="{E620F157-1ADF-4637-ACE0-EF329D13AC23}" destId="{C9B7EA1E-CCA0-4E0F-87B7-1739A2AC7A58}" srcOrd="1" destOrd="0" presId="urn:microsoft.com/office/officeart/2018/2/layout/IconVerticalSolidList"/>
    <dgm:cxn modelId="{879C4E85-7374-4790-946D-A1E7F557FBF0}" type="presParOf" srcId="{E620F157-1ADF-4637-ACE0-EF329D13AC23}" destId="{67EED8E5-12B9-40A2-AC65-3FB933A46D1F}" srcOrd="2" destOrd="0" presId="urn:microsoft.com/office/officeart/2018/2/layout/IconVerticalSolidList"/>
    <dgm:cxn modelId="{E1D67318-3D47-41C6-BB4F-AE3FCA03670C}" type="presParOf" srcId="{67EED8E5-12B9-40A2-AC65-3FB933A46D1F}" destId="{6C992BDC-EC6D-4627-90C6-D1CE419DD1B0}" srcOrd="0" destOrd="0" presId="urn:microsoft.com/office/officeart/2018/2/layout/IconVerticalSolidList"/>
    <dgm:cxn modelId="{ABD93A44-D17A-4084-AE61-6700965C3B7D}" type="presParOf" srcId="{67EED8E5-12B9-40A2-AC65-3FB933A46D1F}" destId="{8E6195B3-4E88-41BF-8B63-25DEC4B06D63}" srcOrd="1" destOrd="0" presId="urn:microsoft.com/office/officeart/2018/2/layout/IconVerticalSolidList"/>
    <dgm:cxn modelId="{F19EE246-B9BB-42B1-88EB-FD61B9FA2B6A}" type="presParOf" srcId="{67EED8E5-12B9-40A2-AC65-3FB933A46D1F}" destId="{E3311E68-E463-4FB7-954F-FAC47DC01A1F}" srcOrd="2" destOrd="0" presId="urn:microsoft.com/office/officeart/2018/2/layout/IconVerticalSolidList"/>
    <dgm:cxn modelId="{642C8E1A-D071-4480-BFE6-4F9F5125EDC3}" type="presParOf" srcId="{67EED8E5-12B9-40A2-AC65-3FB933A46D1F}" destId="{B6B619B7-7051-4B6E-B8EF-8194570A5E2A}" srcOrd="3" destOrd="0" presId="urn:microsoft.com/office/officeart/2018/2/layout/IconVerticalSolidList"/>
    <dgm:cxn modelId="{D6E14ABA-7AD6-4720-A5E1-1F2450E096DA}" type="presParOf" srcId="{E620F157-1ADF-4637-ACE0-EF329D13AC23}" destId="{80795758-8C2F-4038-B5BF-F81170C03E19}" srcOrd="3" destOrd="0" presId="urn:microsoft.com/office/officeart/2018/2/layout/IconVerticalSolidList"/>
    <dgm:cxn modelId="{57F5A314-9C2F-4B42-B830-C78ACC6FC5C5}" type="presParOf" srcId="{E620F157-1ADF-4637-ACE0-EF329D13AC23}" destId="{19199651-B50F-48F3-957C-B56954E8C4D6}" srcOrd="4" destOrd="0" presId="urn:microsoft.com/office/officeart/2018/2/layout/IconVerticalSolidList"/>
    <dgm:cxn modelId="{6BEEA5C0-5F22-431B-AA43-69E05CE43C9E}" type="presParOf" srcId="{19199651-B50F-48F3-957C-B56954E8C4D6}" destId="{58D1E044-F690-4435-BD78-DE2E7D677989}" srcOrd="0" destOrd="0" presId="urn:microsoft.com/office/officeart/2018/2/layout/IconVerticalSolidList"/>
    <dgm:cxn modelId="{6F3ABEBB-204B-4A06-8C05-DF584F89DB59}" type="presParOf" srcId="{19199651-B50F-48F3-957C-B56954E8C4D6}" destId="{E332AF08-51FC-4EFC-B82A-AC0CE8E93202}" srcOrd="1" destOrd="0" presId="urn:microsoft.com/office/officeart/2018/2/layout/IconVerticalSolidList"/>
    <dgm:cxn modelId="{786BA234-197F-4EB1-B79E-091D149EB3BB}" type="presParOf" srcId="{19199651-B50F-48F3-957C-B56954E8C4D6}" destId="{EB58646E-D7A2-46AA-A6AC-160057D8DDAB}" srcOrd="2" destOrd="0" presId="urn:microsoft.com/office/officeart/2018/2/layout/IconVerticalSolidList"/>
    <dgm:cxn modelId="{8EA62EAC-2047-4F89-A1B5-BE66D91B7D23}" type="presParOf" srcId="{19199651-B50F-48F3-957C-B56954E8C4D6}" destId="{44A92C7F-14F3-491E-AFE1-37B0D38558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6DF31F-ECBB-4C74-9509-EFAF73A245D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0A5CACD-D4F6-4079-AB14-8B2256DE0492}">
      <dgm:prSet/>
      <dgm:spPr/>
      <dgm:t>
        <a:bodyPr/>
        <a:lstStyle/>
        <a:p>
          <a:r>
            <a:rPr lang="en-IN"/>
            <a:t>Artificial neural networks can be viewed as weighted directed graphs in which artificial neurons are nodes and directed edges with weights are connections between neuron outputs and neuron inputs. </a:t>
          </a:r>
          <a:endParaRPr lang="en-US"/>
        </a:p>
      </dgm:t>
    </dgm:pt>
    <dgm:pt modelId="{553A18D7-A618-4C20-B087-35537B9D9C62}" type="parTrans" cxnId="{C4C8BC78-8FAE-4E3B-BBB6-1CBBF8B5A7B8}">
      <dgm:prSet/>
      <dgm:spPr/>
      <dgm:t>
        <a:bodyPr/>
        <a:lstStyle/>
        <a:p>
          <a:endParaRPr lang="en-US"/>
        </a:p>
      </dgm:t>
    </dgm:pt>
    <dgm:pt modelId="{A4BB70E7-3782-48EF-8109-24F55AE2018E}" type="sibTrans" cxnId="{C4C8BC78-8FAE-4E3B-BBB6-1CBBF8B5A7B8}">
      <dgm:prSet/>
      <dgm:spPr/>
      <dgm:t>
        <a:bodyPr/>
        <a:lstStyle/>
        <a:p>
          <a:endParaRPr lang="en-US"/>
        </a:p>
      </dgm:t>
    </dgm:pt>
    <dgm:pt modelId="{2F13F46A-E2B6-4460-BAE3-1F4B579B66B1}">
      <dgm:prSet/>
      <dgm:spPr/>
      <dgm:t>
        <a:bodyPr/>
        <a:lstStyle/>
        <a:p>
          <a:r>
            <a:rPr lang="en-IN"/>
            <a:t>The Artificial Neural Network receives input from the external world in the form of pattern and image in vector form. These inputs are mathematically designated by the notation x(n) for n number of inputs. </a:t>
          </a:r>
          <a:endParaRPr lang="en-US"/>
        </a:p>
      </dgm:t>
    </dgm:pt>
    <dgm:pt modelId="{4536A40A-A3CC-48D5-9A37-FB2370C5BA76}" type="parTrans" cxnId="{05D81F16-9279-4D16-BD70-9C19A4D483D5}">
      <dgm:prSet/>
      <dgm:spPr/>
      <dgm:t>
        <a:bodyPr/>
        <a:lstStyle/>
        <a:p>
          <a:endParaRPr lang="en-US"/>
        </a:p>
      </dgm:t>
    </dgm:pt>
    <dgm:pt modelId="{DB7EF66E-3953-4A87-A66F-AD0069493F5D}" type="sibTrans" cxnId="{05D81F16-9279-4D16-BD70-9C19A4D483D5}">
      <dgm:prSet/>
      <dgm:spPr/>
      <dgm:t>
        <a:bodyPr/>
        <a:lstStyle/>
        <a:p>
          <a:endParaRPr lang="en-US"/>
        </a:p>
      </dgm:t>
    </dgm:pt>
    <dgm:pt modelId="{952B2251-1D25-467A-8182-F5D285A6F6C6}">
      <dgm:prSet/>
      <dgm:spPr/>
      <dgm:t>
        <a:bodyPr/>
        <a:lstStyle/>
        <a:p>
          <a:r>
            <a:rPr lang="en-IN"/>
            <a:t>Each input is multiplied by its corresponding weights. Weights are the information used by the neural network to solve a problem. Typically weight represents the strength of the interconnection between neurons inside the neural network. • The weighted inputs are all summed up inside computing unit (artificial neuron). In case the weighted sum is zero, bias is added to make the output not- zero or to scale up the system response. Bias has the weight and input always equal to ‘1’.</a:t>
          </a:r>
          <a:endParaRPr lang="en-US"/>
        </a:p>
      </dgm:t>
    </dgm:pt>
    <dgm:pt modelId="{A0B42CBC-6903-416E-BCE5-147B059C31FC}" type="parTrans" cxnId="{523074E6-E3C2-4E01-8611-836A8A0B540C}">
      <dgm:prSet/>
      <dgm:spPr/>
      <dgm:t>
        <a:bodyPr/>
        <a:lstStyle/>
        <a:p>
          <a:endParaRPr lang="en-US"/>
        </a:p>
      </dgm:t>
    </dgm:pt>
    <dgm:pt modelId="{7EAF0F3E-61C5-490A-BD6D-5173FE1D4D8D}" type="sibTrans" cxnId="{523074E6-E3C2-4E01-8611-836A8A0B540C}">
      <dgm:prSet/>
      <dgm:spPr/>
      <dgm:t>
        <a:bodyPr/>
        <a:lstStyle/>
        <a:p>
          <a:endParaRPr lang="en-US"/>
        </a:p>
      </dgm:t>
    </dgm:pt>
    <dgm:pt modelId="{CA18C109-49A8-4AC8-B561-9694181E5487}" type="pres">
      <dgm:prSet presAssocID="{1A6DF31F-ECBB-4C74-9509-EFAF73A245D0}" presName="root" presStyleCnt="0">
        <dgm:presLayoutVars>
          <dgm:dir/>
          <dgm:resizeHandles val="exact"/>
        </dgm:presLayoutVars>
      </dgm:prSet>
      <dgm:spPr/>
    </dgm:pt>
    <dgm:pt modelId="{FE225BB3-D421-4BF6-A923-DB00C901F416}" type="pres">
      <dgm:prSet presAssocID="{80A5CACD-D4F6-4079-AB14-8B2256DE0492}" presName="compNode" presStyleCnt="0"/>
      <dgm:spPr/>
    </dgm:pt>
    <dgm:pt modelId="{7FD0D728-48F9-4E1C-86D8-5C161CACA45F}" type="pres">
      <dgm:prSet presAssocID="{80A5CACD-D4F6-4079-AB14-8B2256DE0492}" presName="bgRect" presStyleLbl="bgShp" presStyleIdx="0" presStyleCnt="3"/>
      <dgm:spPr/>
    </dgm:pt>
    <dgm:pt modelId="{4FA04C72-C010-47A4-BF96-FB375016C5A2}" type="pres">
      <dgm:prSet presAssocID="{80A5CACD-D4F6-4079-AB14-8B2256DE04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E15C395A-AC98-40D1-8A5D-74637A71F049}" type="pres">
      <dgm:prSet presAssocID="{80A5CACD-D4F6-4079-AB14-8B2256DE0492}" presName="spaceRect" presStyleCnt="0"/>
      <dgm:spPr/>
    </dgm:pt>
    <dgm:pt modelId="{4E98BCF9-42A4-4BB6-986F-858268A82374}" type="pres">
      <dgm:prSet presAssocID="{80A5CACD-D4F6-4079-AB14-8B2256DE0492}" presName="parTx" presStyleLbl="revTx" presStyleIdx="0" presStyleCnt="3">
        <dgm:presLayoutVars>
          <dgm:chMax val="0"/>
          <dgm:chPref val="0"/>
        </dgm:presLayoutVars>
      </dgm:prSet>
      <dgm:spPr/>
    </dgm:pt>
    <dgm:pt modelId="{6552BCF8-5F5B-44ED-8DD1-A3ADF26FFE75}" type="pres">
      <dgm:prSet presAssocID="{A4BB70E7-3782-48EF-8109-24F55AE2018E}" presName="sibTrans" presStyleCnt="0"/>
      <dgm:spPr/>
    </dgm:pt>
    <dgm:pt modelId="{67975DB5-E1B1-4954-8EDF-56111A5FDB08}" type="pres">
      <dgm:prSet presAssocID="{2F13F46A-E2B6-4460-BAE3-1F4B579B66B1}" presName="compNode" presStyleCnt="0"/>
      <dgm:spPr/>
    </dgm:pt>
    <dgm:pt modelId="{7F74D1D2-0892-4BA1-85BE-C30CEF0BB614}" type="pres">
      <dgm:prSet presAssocID="{2F13F46A-E2B6-4460-BAE3-1F4B579B66B1}" presName="bgRect" presStyleLbl="bgShp" presStyleIdx="1" presStyleCnt="3"/>
      <dgm:spPr/>
    </dgm:pt>
    <dgm:pt modelId="{09617EEE-3FED-4733-B0C2-88A9815F9DCA}" type="pres">
      <dgm:prSet presAssocID="{2F13F46A-E2B6-4460-BAE3-1F4B579B66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FDFD034-8FCB-4AFF-BE51-C54CC44DB355}" type="pres">
      <dgm:prSet presAssocID="{2F13F46A-E2B6-4460-BAE3-1F4B579B66B1}" presName="spaceRect" presStyleCnt="0"/>
      <dgm:spPr/>
    </dgm:pt>
    <dgm:pt modelId="{B165554E-BA11-4DD5-87A8-163D3C16A86C}" type="pres">
      <dgm:prSet presAssocID="{2F13F46A-E2B6-4460-BAE3-1F4B579B66B1}" presName="parTx" presStyleLbl="revTx" presStyleIdx="1" presStyleCnt="3">
        <dgm:presLayoutVars>
          <dgm:chMax val="0"/>
          <dgm:chPref val="0"/>
        </dgm:presLayoutVars>
      </dgm:prSet>
      <dgm:spPr/>
    </dgm:pt>
    <dgm:pt modelId="{510D7633-787D-4EAA-82E5-DE8A8C2520DC}" type="pres">
      <dgm:prSet presAssocID="{DB7EF66E-3953-4A87-A66F-AD0069493F5D}" presName="sibTrans" presStyleCnt="0"/>
      <dgm:spPr/>
    </dgm:pt>
    <dgm:pt modelId="{879A393D-8A25-4FFF-9E88-C8C6512A8A7C}" type="pres">
      <dgm:prSet presAssocID="{952B2251-1D25-467A-8182-F5D285A6F6C6}" presName="compNode" presStyleCnt="0"/>
      <dgm:spPr/>
    </dgm:pt>
    <dgm:pt modelId="{3636D0D6-8E5C-4264-A395-A94BD16EE86F}" type="pres">
      <dgm:prSet presAssocID="{952B2251-1D25-467A-8182-F5D285A6F6C6}" presName="bgRect" presStyleLbl="bgShp" presStyleIdx="2" presStyleCnt="3"/>
      <dgm:spPr/>
    </dgm:pt>
    <dgm:pt modelId="{539E6B86-1654-4DDC-BF33-E79069294452}" type="pres">
      <dgm:prSet presAssocID="{952B2251-1D25-467A-8182-F5D285A6F6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2D0BB29E-130D-4152-ADC7-86FABD0F5C52}" type="pres">
      <dgm:prSet presAssocID="{952B2251-1D25-467A-8182-F5D285A6F6C6}" presName="spaceRect" presStyleCnt="0"/>
      <dgm:spPr/>
    </dgm:pt>
    <dgm:pt modelId="{09A88736-DA41-4CE4-823A-43BE85E359DA}" type="pres">
      <dgm:prSet presAssocID="{952B2251-1D25-467A-8182-F5D285A6F6C6}" presName="parTx" presStyleLbl="revTx" presStyleIdx="2" presStyleCnt="3">
        <dgm:presLayoutVars>
          <dgm:chMax val="0"/>
          <dgm:chPref val="0"/>
        </dgm:presLayoutVars>
      </dgm:prSet>
      <dgm:spPr/>
    </dgm:pt>
  </dgm:ptLst>
  <dgm:cxnLst>
    <dgm:cxn modelId="{05D81F16-9279-4D16-BD70-9C19A4D483D5}" srcId="{1A6DF31F-ECBB-4C74-9509-EFAF73A245D0}" destId="{2F13F46A-E2B6-4460-BAE3-1F4B579B66B1}" srcOrd="1" destOrd="0" parTransId="{4536A40A-A3CC-48D5-9A37-FB2370C5BA76}" sibTransId="{DB7EF66E-3953-4A87-A66F-AD0069493F5D}"/>
    <dgm:cxn modelId="{14EE5135-9678-4154-A7DA-48098AB32E4A}" type="presOf" srcId="{952B2251-1D25-467A-8182-F5D285A6F6C6}" destId="{09A88736-DA41-4CE4-823A-43BE85E359DA}" srcOrd="0" destOrd="0" presId="urn:microsoft.com/office/officeart/2018/2/layout/IconVerticalSolidList"/>
    <dgm:cxn modelId="{C4C8BC78-8FAE-4E3B-BBB6-1CBBF8B5A7B8}" srcId="{1A6DF31F-ECBB-4C74-9509-EFAF73A245D0}" destId="{80A5CACD-D4F6-4079-AB14-8B2256DE0492}" srcOrd="0" destOrd="0" parTransId="{553A18D7-A618-4C20-B087-35537B9D9C62}" sibTransId="{A4BB70E7-3782-48EF-8109-24F55AE2018E}"/>
    <dgm:cxn modelId="{06E6BBAB-D072-470E-9872-44DDF2B8EC07}" type="presOf" srcId="{2F13F46A-E2B6-4460-BAE3-1F4B579B66B1}" destId="{B165554E-BA11-4DD5-87A8-163D3C16A86C}" srcOrd="0" destOrd="0" presId="urn:microsoft.com/office/officeart/2018/2/layout/IconVerticalSolidList"/>
    <dgm:cxn modelId="{522733B5-9A61-45F0-88EA-3FE205A77B71}" type="presOf" srcId="{1A6DF31F-ECBB-4C74-9509-EFAF73A245D0}" destId="{CA18C109-49A8-4AC8-B561-9694181E5487}" srcOrd="0" destOrd="0" presId="urn:microsoft.com/office/officeart/2018/2/layout/IconVerticalSolidList"/>
    <dgm:cxn modelId="{6EBA62DC-E028-4B60-A593-D0E8175B0B20}" type="presOf" srcId="{80A5CACD-D4F6-4079-AB14-8B2256DE0492}" destId="{4E98BCF9-42A4-4BB6-986F-858268A82374}" srcOrd="0" destOrd="0" presId="urn:microsoft.com/office/officeart/2018/2/layout/IconVerticalSolidList"/>
    <dgm:cxn modelId="{523074E6-E3C2-4E01-8611-836A8A0B540C}" srcId="{1A6DF31F-ECBB-4C74-9509-EFAF73A245D0}" destId="{952B2251-1D25-467A-8182-F5D285A6F6C6}" srcOrd="2" destOrd="0" parTransId="{A0B42CBC-6903-416E-BCE5-147B059C31FC}" sibTransId="{7EAF0F3E-61C5-490A-BD6D-5173FE1D4D8D}"/>
    <dgm:cxn modelId="{9D1C89B5-4D97-4460-AA5B-6AB14622CC7C}" type="presParOf" srcId="{CA18C109-49A8-4AC8-B561-9694181E5487}" destId="{FE225BB3-D421-4BF6-A923-DB00C901F416}" srcOrd="0" destOrd="0" presId="urn:microsoft.com/office/officeart/2018/2/layout/IconVerticalSolidList"/>
    <dgm:cxn modelId="{F76BEAA6-CA62-4625-A26F-5FDF80FBD724}" type="presParOf" srcId="{FE225BB3-D421-4BF6-A923-DB00C901F416}" destId="{7FD0D728-48F9-4E1C-86D8-5C161CACA45F}" srcOrd="0" destOrd="0" presId="urn:microsoft.com/office/officeart/2018/2/layout/IconVerticalSolidList"/>
    <dgm:cxn modelId="{1DB65626-D893-41DE-B093-13707C5E165B}" type="presParOf" srcId="{FE225BB3-D421-4BF6-A923-DB00C901F416}" destId="{4FA04C72-C010-47A4-BF96-FB375016C5A2}" srcOrd="1" destOrd="0" presId="urn:microsoft.com/office/officeart/2018/2/layout/IconVerticalSolidList"/>
    <dgm:cxn modelId="{C188F91B-05AE-460D-B8AE-41F492BE309A}" type="presParOf" srcId="{FE225BB3-D421-4BF6-A923-DB00C901F416}" destId="{E15C395A-AC98-40D1-8A5D-74637A71F049}" srcOrd="2" destOrd="0" presId="urn:microsoft.com/office/officeart/2018/2/layout/IconVerticalSolidList"/>
    <dgm:cxn modelId="{2429DBFF-9D30-4715-AC19-C836083C6F04}" type="presParOf" srcId="{FE225BB3-D421-4BF6-A923-DB00C901F416}" destId="{4E98BCF9-42A4-4BB6-986F-858268A82374}" srcOrd="3" destOrd="0" presId="urn:microsoft.com/office/officeart/2018/2/layout/IconVerticalSolidList"/>
    <dgm:cxn modelId="{DA4D4300-7004-4603-AFB8-01A34B2DC78D}" type="presParOf" srcId="{CA18C109-49A8-4AC8-B561-9694181E5487}" destId="{6552BCF8-5F5B-44ED-8DD1-A3ADF26FFE75}" srcOrd="1" destOrd="0" presId="urn:microsoft.com/office/officeart/2018/2/layout/IconVerticalSolidList"/>
    <dgm:cxn modelId="{31038A2A-5B68-4275-82B9-ED566F9941BA}" type="presParOf" srcId="{CA18C109-49A8-4AC8-B561-9694181E5487}" destId="{67975DB5-E1B1-4954-8EDF-56111A5FDB08}" srcOrd="2" destOrd="0" presId="urn:microsoft.com/office/officeart/2018/2/layout/IconVerticalSolidList"/>
    <dgm:cxn modelId="{F64E62D4-431D-41AD-9DD7-9C143C1AB2D5}" type="presParOf" srcId="{67975DB5-E1B1-4954-8EDF-56111A5FDB08}" destId="{7F74D1D2-0892-4BA1-85BE-C30CEF0BB614}" srcOrd="0" destOrd="0" presId="urn:microsoft.com/office/officeart/2018/2/layout/IconVerticalSolidList"/>
    <dgm:cxn modelId="{93B48B31-78FC-4318-AFF4-7B25348E88B6}" type="presParOf" srcId="{67975DB5-E1B1-4954-8EDF-56111A5FDB08}" destId="{09617EEE-3FED-4733-B0C2-88A9815F9DCA}" srcOrd="1" destOrd="0" presId="urn:microsoft.com/office/officeart/2018/2/layout/IconVerticalSolidList"/>
    <dgm:cxn modelId="{FE3F120A-1B9A-43EE-AEB6-4D913CCD5727}" type="presParOf" srcId="{67975DB5-E1B1-4954-8EDF-56111A5FDB08}" destId="{6FDFD034-8FCB-4AFF-BE51-C54CC44DB355}" srcOrd="2" destOrd="0" presId="urn:microsoft.com/office/officeart/2018/2/layout/IconVerticalSolidList"/>
    <dgm:cxn modelId="{E782B1D4-567A-4F91-AB54-53CEDB353026}" type="presParOf" srcId="{67975DB5-E1B1-4954-8EDF-56111A5FDB08}" destId="{B165554E-BA11-4DD5-87A8-163D3C16A86C}" srcOrd="3" destOrd="0" presId="urn:microsoft.com/office/officeart/2018/2/layout/IconVerticalSolidList"/>
    <dgm:cxn modelId="{A95E328B-8315-4CC1-B82F-E0BB448638E7}" type="presParOf" srcId="{CA18C109-49A8-4AC8-B561-9694181E5487}" destId="{510D7633-787D-4EAA-82E5-DE8A8C2520DC}" srcOrd="3" destOrd="0" presId="urn:microsoft.com/office/officeart/2018/2/layout/IconVerticalSolidList"/>
    <dgm:cxn modelId="{BA0DB9C1-B04B-472B-90CB-BDA31D485051}" type="presParOf" srcId="{CA18C109-49A8-4AC8-B561-9694181E5487}" destId="{879A393D-8A25-4FFF-9E88-C8C6512A8A7C}" srcOrd="4" destOrd="0" presId="urn:microsoft.com/office/officeart/2018/2/layout/IconVerticalSolidList"/>
    <dgm:cxn modelId="{B6163668-3257-4A3A-98ED-9B23F3E8E760}" type="presParOf" srcId="{879A393D-8A25-4FFF-9E88-C8C6512A8A7C}" destId="{3636D0D6-8E5C-4264-A395-A94BD16EE86F}" srcOrd="0" destOrd="0" presId="urn:microsoft.com/office/officeart/2018/2/layout/IconVerticalSolidList"/>
    <dgm:cxn modelId="{55A2FF9A-16F4-47F1-889A-9FB93B13E16B}" type="presParOf" srcId="{879A393D-8A25-4FFF-9E88-C8C6512A8A7C}" destId="{539E6B86-1654-4DDC-BF33-E79069294452}" srcOrd="1" destOrd="0" presId="urn:microsoft.com/office/officeart/2018/2/layout/IconVerticalSolidList"/>
    <dgm:cxn modelId="{EDC3A48B-D8B9-4429-9F6C-28238DDBFFA7}" type="presParOf" srcId="{879A393D-8A25-4FFF-9E88-C8C6512A8A7C}" destId="{2D0BB29E-130D-4152-ADC7-86FABD0F5C52}" srcOrd="2" destOrd="0" presId="urn:microsoft.com/office/officeart/2018/2/layout/IconVerticalSolidList"/>
    <dgm:cxn modelId="{3CFC28DC-ACAD-4A95-92E4-21378D81CDD0}" type="presParOf" srcId="{879A393D-8A25-4FFF-9E88-C8C6512A8A7C}" destId="{09A88736-DA41-4CE4-823A-43BE85E359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ABB4E9-CA4C-4B31-A110-06A4A07EA66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2029B79-339B-4D7E-997D-5BC63E2D5D52}">
      <dgm:prSet/>
      <dgm:spPr/>
      <dgm:t>
        <a:bodyPr/>
        <a:lstStyle/>
        <a:p>
          <a:r>
            <a:rPr lang="en-IN"/>
            <a:t>The sum corresponds to any numerical value ranging from 0 to infinity. </a:t>
          </a:r>
          <a:endParaRPr lang="en-US"/>
        </a:p>
      </dgm:t>
    </dgm:pt>
    <dgm:pt modelId="{8D203715-115B-42B9-8B29-AB7307492B2C}" type="parTrans" cxnId="{B47A7826-3461-4B58-BDDE-393C00B192BF}">
      <dgm:prSet/>
      <dgm:spPr/>
      <dgm:t>
        <a:bodyPr/>
        <a:lstStyle/>
        <a:p>
          <a:endParaRPr lang="en-US"/>
        </a:p>
      </dgm:t>
    </dgm:pt>
    <dgm:pt modelId="{D30D1B74-11BE-4FEC-A19D-AEC5AF042E17}" type="sibTrans" cxnId="{B47A7826-3461-4B58-BDDE-393C00B192BF}">
      <dgm:prSet/>
      <dgm:spPr/>
      <dgm:t>
        <a:bodyPr/>
        <a:lstStyle/>
        <a:p>
          <a:endParaRPr lang="en-US"/>
        </a:p>
      </dgm:t>
    </dgm:pt>
    <dgm:pt modelId="{94CEAE77-395E-41D7-BD30-0407537F7189}">
      <dgm:prSet/>
      <dgm:spPr/>
      <dgm:t>
        <a:bodyPr/>
        <a:lstStyle/>
        <a:p>
          <a:r>
            <a:rPr lang="en-IN"/>
            <a:t>In order to limit the response to arrive at desired value, the threshold value is set up. For this, the sum is passed through activation function. • The activation function is set of the transfer function used to get desired output. There are linear as well as the non-linear activation function. </a:t>
          </a:r>
          <a:endParaRPr lang="en-US"/>
        </a:p>
      </dgm:t>
    </dgm:pt>
    <dgm:pt modelId="{3C46B199-9A5C-4CB8-A73A-C082B0E66EED}" type="parTrans" cxnId="{7793F779-F509-4F48-97D9-56FDFB2B5199}">
      <dgm:prSet/>
      <dgm:spPr/>
      <dgm:t>
        <a:bodyPr/>
        <a:lstStyle/>
        <a:p>
          <a:endParaRPr lang="en-US"/>
        </a:p>
      </dgm:t>
    </dgm:pt>
    <dgm:pt modelId="{15BD9F90-762F-405F-9859-322CF6AAA219}" type="sibTrans" cxnId="{7793F779-F509-4F48-97D9-56FDFB2B5199}">
      <dgm:prSet/>
      <dgm:spPr/>
      <dgm:t>
        <a:bodyPr/>
        <a:lstStyle/>
        <a:p>
          <a:endParaRPr lang="en-US"/>
        </a:p>
      </dgm:t>
    </dgm:pt>
    <dgm:pt modelId="{48F41A25-0BE5-41D0-84B9-2B7CE5BB1A81}">
      <dgm:prSet/>
      <dgm:spPr/>
      <dgm:t>
        <a:bodyPr/>
        <a:lstStyle/>
        <a:p>
          <a:r>
            <a:rPr lang="en-IN"/>
            <a:t>Some of the commonly used activation function are — binary, sigmoidal (linear) and tan hyperbolic sigmoidal functions(nonlinear). • Binary — The output has only two values either 0 and 1. For this, the threshold value is set up. If the net weighted input is greater than 1, an output is assumed 1 otherwise zero. </a:t>
          </a:r>
          <a:endParaRPr lang="en-US"/>
        </a:p>
      </dgm:t>
    </dgm:pt>
    <dgm:pt modelId="{E5B72C61-F8D6-45BA-B13B-B16989BD8BF7}" type="parTrans" cxnId="{2B22E8E7-FA82-4999-91CE-99925FD1CB96}">
      <dgm:prSet/>
      <dgm:spPr/>
      <dgm:t>
        <a:bodyPr/>
        <a:lstStyle/>
        <a:p>
          <a:endParaRPr lang="en-US"/>
        </a:p>
      </dgm:t>
    </dgm:pt>
    <dgm:pt modelId="{0ED80B0E-7AA5-413E-9A6D-04FF1827B8DF}" type="sibTrans" cxnId="{2B22E8E7-FA82-4999-91CE-99925FD1CB96}">
      <dgm:prSet/>
      <dgm:spPr/>
      <dgm:t>
        <a:bodyPr/>
        <a:lstStyle/>
        <a:p>
          <a:endParaRPr lang="en-US"/>
        </a:p>
      </dgm:t>
    </dgm:pt>
    <dgm:pt modelId="{B58B7051-B223-47ED-BD65-9D7ADDD1C2A4}">
      <dgm:prSet/>
      <dgm:spPr/>
      <dgm:t>
        <a:bodyPr/>
        <a:lstStyle/>
        <a:p>
          <a:r>
            <a:rPr lang="en-IN"/>
            <a:t>Sigmoidal Hyperbolic — This function has ‘S’ shaped curve. Here tan hyperbolic function is used to approximate output from net input. The function is defined as — f (x) = (1/1+ exp(-𝝈x)) where 𝝈— steepness parameter.</a:t>
          </a:r>
          <a:endParaRPr lang="en-US"/>
        </a:p>
      </dgm:t>
    </dgm:pt>
    <dgm:pt modelId="{B4F5EA8D-306C-4B63-888C-8391B13C1B96}" type="parTrans" cxnId="{DCFA5D47-6997-478C-AAF8-D5E241E2044E}">
      <dgm:prSet/>
      <dgm:spPr/>
      <dgm:t>
        <a:bodyPr/>
        <a:lstStyle/>
        <a:p>
          <a:endParaRPr lang="en-US"/>
        </a:p>
      </dgm:t>
    </dgm:pt>
    <dgm:pt modelId="{A1661BD3-C480-42E7-B973-73D36FC6D2A6}" type="sibTrans" cxnId="{DCFA5D47-6997-478C-AAF8-D5E241E2044E}">
      <dgm:prSet/>
      <dgm:spPr/>
      <dgm:t>
        <a:bodyPr/>
        <a:lstStyle/>
        <a:p>
          <a:endParaRPr lang="en-US"/>
        </a:p>
      </dgm:t>
    </dgm:pt>
    <dgm:pt modelId="{D03DEA4F-A2CE-44BB-8197-6A0A2A0AABF3}" type="pres">
      <dgm:prSet presAssocID="{6DABB4E9-CA4C-4B31-A110-06A4A07EA669}" presName="root" presStyleCnt="0">
        <dgm:presLayoutVars>
          <dgm:dir/>
          <dgm:resizeHandles val="exact"/>
        </dgm:presLayoutVars>
      </dgm:prSet>
      <dgm:spPr/>
    </dgm:pt>
    <dgm:pt modelId="{8FEC27E1-982D-4070-88A5-9011C27811DA}" type="pres">
      <dgm:prSet presAssocID="{62029B79-339B-4D7E-997D-5BC63E2D5D52}" presName="compNode" presStyleCnt="0"/>
      <dgm:spPr/>
    </dgm:pt>
    <dgm:pt modelId="{0F38C32E-85A5-4DB9-BCBB-816FC5056C5C}" type="pres">
      <dgm:prSet presAssocID="{62029B79-339B-4D7E-997D-5BC63E2D5D52}" presName="bgRect" presStyleLbl="bgShp" presStyleIdx="0" presStyleCnt="4"/>
      <dgm:spPr/>
    </dgm:pt>
    <dgm:pt modelId="{A2CE0D4F-BF50-47DF-97A3-E25938C0BF0E}" type="pres">
      <dgm:prSet presAssocID="{62029B79-339B-4D7E-997D-5BC63E2D5D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92F4E7D2-83A0-4662-B368-786844057EBA}" type="pres">
      <dgm:prSet presAssocID="{62029B79-339B-4D7E-997D-5BC63E2D5D52}" presName="spaceRect" presStyleCnt="0"/>
      <dgm:spPr/>
    </dgm:pt>
    <dgm:pt modelId="{4FD9869D-83B2-471B-A4E7-60B4A8E7CE83}" type="pres">
      <dgm:prSet presAssocID="{62029B79-339B-4D7E-997D-5BC63E2D5D52}" presName="parTx" presStyleLbl="revTx" presStyleIdx="0" presStyleCnt="4">
        <dgm:presLayoutVars>
          <dgm:chMax val="0"/>
          <dgm:chPref val="0"/>
        </dgm:presLayoutVars>
      </dgm:prSet>
      <dgm:spPr/>
    </dgm:pt>
    <dgm:pt modelId="{DB322C81-DBB1-4E1E-9EED-4444978AAB82}" type="pres">
      <dgm:prSet presAssocID="{D30D1B74-11BE-4FEC-A19D-AEC5AF042E17}" presName="sibTrans" presStyleCnt="0"/>
      <dgm:spPr/>
    </dgm:pt>
    <dgm:pt modelId="{FDF10AB4-70CA-4192-AE89-E602823242E5}" type="pres">
      <dgm:prSet presAssocID="{94CEAE77-395E-41D7-BD30-0407537F7189}" presName="compNode" presStyleCnt="0"/>
      <dgm:spPr/>
    </dgm:pt>
    <dgm:pt modelId="{CF0BAA82-F73B-4314-9A0E-162004F3C6A8}" type="pres">
      <dgm:prSet presAssocID="{94CEAE77-395E-41D7-BD30-0407537F7189}" presName="bgRect" presStyleLbl="bgShp" presStyleIdx="1" presStyleCnt="4"/>
      <dgm:spPr/>
    </dgm:pt>
    <dgm:pt modelId="{A167DD51-A6C7-4948-BA7E-1A67E41A2CBA}" type="pres">
      <dgm:prSet presAssocID="{94CEAE77-395E-41D7-BD30-0407537F71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811F6CC-A630-400E-AF4C-6C9C3E639AFF}" type="pres">
      <dgm:prSet presAssocID="{94CEAE77-395E-41D7-BD30-0407537F7189}" presName="spaceRect" presStyleCnt="0"/>
      <dgm:spPr/>
    </dgm:pt>
    <dgm:pt modelId="{BDDC6855-2AD0-434B-81BF-8147E6638504}" type="pres">
      <dgm:prSet presAssocID="{94CEAE77-395E-41D7-BD30-0407537F7189}" presName="parTx" presStyleLbl="revTx" presStyleIdx="1" presStyleCnt="4">
        <dgm:presLayoutVars>
          <dgm:chMax val="0"/>
          <dgm:chPref val="0"/>
        </dgm:presLayoutVars>
      </dgm:prSet>
      <dgm:spPr/>
    </dgm:pt>
    <dgm:pt modelId="{D12FB628-F6E9-47B4-B2CD-386DFB221F07}" type="pres">
      <dgm:prSet presAssocID="{15BD9F90-762F-405F-9859-322CF6AAA219}" presName="sibTrans" presStyleCnt="0"/>
      <dgm:spPr/>
    </dgm:pt>
    <dgm:pt modelId="{4645EB9F-412D-454D-A0F2-2E78DD3CA3A2}" type="pres">
      <dgm:prSet presAssocID="{48F41A25-0BE5-41D0-84B9-2B7CE5BB1A81}" presName="compNode" presStyleCnt="0"/>
      <dgm:spPr/>
    </dgm:pt>
    <dgm:pt modelId="{A0410467-BF25-4239-9150-31902E4F27B1}" type="pres">
      <dgm:prSet presAssocID="{48F41A25-0BE5-41D0-84B9-2B7CE5BB1A81}" presName="bgRect" presStyleLbl="bgShp" presStyleIdx="2" presStyleCnt="4"/>
      <dgm:spPr/>
    </dgm:pt>
    <dgm:pt modelId="{F358F7D1-D2FD-4240-BC8C-71C20ABDBD5A}" type="pres">
      <dgm:prSet presAssocID="{48F41A25-0BE5-41D0-84B9-2B7CE5BB1A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9E98871-D2E7-4118-9BC4-7B6384EA05D2}" type="pres">
      <dgm:prSet presAssocID="{48F41A25-0BE5-41D0-84B9-2B7CE5BB1A81}" presName="spaceRect" presStyleCnt="0"/>
      <dgm:spPr/>
    </dgm:pt>
    <dgm:pt modelId="{421987B3-1C09-4C6E-A12A-6B6C207BBB0C}" type="pres">
      <dgm:prSet presAssocID="{48F41A25-0BE5-41D0-84B9-2B7CE5BB1A81}" presName="parTx" presStyleLbl="revTx" presStyleIdx="2" presStyleCnt="4">
        <dgm:presLayoutVars>
          <dgm:chMax val="0"/>
          <dgm:chPref val="0"/>
        </dgm:presLayoutVars>
      </dgm:prSet>
      <dgm:spPr/>
    </dgm:pt>
    <dgm:pt modelId="{E44BD3CF-4F22-4BE3-8815-4717E65E4608}" type="pres">
      <dgm:prSet presAssocID="{0ED80B0E-7AA5-413E-9A6D-04FF1827B8DF}" presName="sibTrans" presStyleCnt="0"/>
      <dgm:spPr/>
    </dgm:pt>
    <dgm:pt modelId="{E5659886-A24B-47B1-B195-8648162D2F2B}" type="pres">
      <dgm:prSet presAssocID="{B58B7051-B223-47ED-BD65-9D7ADDD1C2A4}" presName="compNode" presStyleCnt="0"/>
      <dgm:spPr/>
    </dgm:pt>
    <dgm:pt modelId="{2439B469-0A13-4D74-A98F-0ABAD9385186}" type="pres">
      <dgm:prSet presAssocID="{B58B7051-B223-47ED-BD65-9D7ADDD1C2A4}" presName="bgRect" presStyleLbl="bgShp" presStyleIdx="3" presStyleCnt="4"/>
      <dgm:spPr/>
    </dgm:pt>
    <dgm:pt modelId="{27BDB132-78F1-4083-BC16-BF788703D97E}" type="pres">
      <dgm:prSet presAssocID="{B58B7051-B223-47ED-BD65-9D7ADDD1C2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8079C494-01AD-4204-9F81-88D69F7DBE47}" type="pres">
      <dgm:prSet presAssocID="{B58B7051-B223-47ED-BD65-9D7ADDD1C2A4}" presName="spaceRect" presStyleCnt="0"/>
      <dgm:spPr/>
    </dgm:pt>
    <dgm:pt modelId="{99CF5D45-50FA-4EEC-A2FF-55C9025A10A2}" type="pres">
      <dgm:prSet presAssocID="{B58B7051-B223-47ED-BD65-9D7ADDD1C2A4}" presName="parTx" presStyleLbl="revTx" presStyleIdx="3" presStyleCnt="4">
        <dgm:presLayoutVars>
          <dgm:chMax val="0"/>
          <dgm:chPref val="0"/>
        </dgm:presLayoutVars>
      </dgm:prSet>
      <dgm:spPr/>
    </dgm:pt>
  </dgm:ptLst>
  <dgm:cxnLst>
    <dgm:cxn modelId="{B47A7826-3461-4B58-BDDE-393C00B192BF}" srcId="{6DABB4E9-CA4C-4B31-A110-06A4A07EA669}" destId="{62029B79-339B-4D7E-997D-5BC63E2D5D52}" srcOrd="0" destOrd="0" parTransId="{8D203715-115B-42B9-8B29-AB7307492B2C}" sibTransId="{D30D1B74-11BE-4FEC-A19D-AEC5AF042E17}"/>
    <dgm:cxn modelId="{6BC1DE33-0309-4ACE-A1FE-D63D164897A0}" type="presOf" srcId="{6DABB4E9-CA4C-4B31-A110-06A4A07EA669}" destId="{D03DEA4F-A2CE-44BB-8197-6A0A2A0AABF3}" srcOrd="0" destOrd="0" presId="urn:microsoft.com/office/officeart/2018/2/layout/IconVerticalSolidList"/>
    <dgm:cxn modelId="{DCFA5D47-6997-478C-AAF8-D5E241E2044E}" srcId="{6DABB4E9-CA4C-4B31-A110-06A4A07EA669}" destId="{B58B7051-B223-47ED-BD65-9D7ADDD1C2A4}" srcOrd="3" destOrd="0" parTransId="{B4F5EA8D-306C-4B63-888C-8391B13C1B96}" sibTransId="{A1661BD3-C480-42E7-B973-73D36FC6D2A6}"/>
    <dgm:cxn modelId="{DFE0586D-9195-4E9B-A92F-7E9162E063AF}" type="presOf" srcId="{B58B7051-B223-47ED-BD65-9D7ADDD1C2A4}" destId="{99CF5D45-50FA-4EEC-A2FF-55C9025A10A2}" srcOrd="0" destOrd="0" presId="urn:microsoft.com/office/officeart/2018/2/layout/IconVerticalSolidList"/>
    <dgm:cxn modelId="{38EE3373-0F65-4A3D-9BCB-A4C3C12D864B}" type="presOf" srcId="{94CEAE77-395E-41D7-BD30-0407537F7189}" destId="{BDDC6855-2AD0-434B-81BF-8147E6638504}" srcOrd="0" destOrd="0" presId="urn:microsoft.com/office/officeart/2018/2/layout/IconVerticalSolidList"/>
    <dgm:cxn modelId="{7793F779-F509-4F48-97D9-56FDFB2B5199}" srcId="{6DABB4E9-CA4C-4B31-A110-06A4A07EA669}" destId="{94CEAE77-395E-41D7-BD30-0407537F7189}" srcOrd="1" destOrd="0" parTransId="{3C46B199-9A5C-4CB8-A73A-C082B0E66EED}" sibTransId="{15BD9F90-762F-405F-9859-322CF6AAA219}"/>
    <dgm:cxn modelId="{2DBC4886-1EE4-4C03-B0DE-C207F5D0AD4F}" type="presOf" srcId="{62029B79-339B-4D7E-997D-5BC63E2D5D52}" destId="{4FD9869D-83B2-471B-A4E7-60B4A8E7CE83}" srcOrd="0" destOrd="0" presId="urn:microsoft.com/office/officeart/2018/2/layout/IconVerticalSolidList"/>
    <dgm:cxn modelId="{2B22E8E7-FA82-4999-91CE-99925FD1CB96}" srcId="{6DABB4E9-CA4C-4B31-A110-06A4A07EA669}" destId="{48F41A25-0BE5-41D0-84B9-2B7CE5BB1A81}" srcOrd="2" destOrd="0" parTransId="{E5B72C61-F8D6-45BA-B13B-B16989BD8BF7}" sibTransId="{0ED80B0E-7AA5-413E-9A6D-04FF1827B8DF}"/>
    <dgm:cxn modelId="{BC3DFAF5-9212-422D-9932-2AA4F9DD918E}" type="presOf" srcId="{48F41A25-0BE5-41D0-84B9-2B7CE5BB1A81}" destId="{421987B3-1C09-4C6E-A12A-6B6C207BBB0C}" srcOrd="0" destOrd="0" presId="urn:microsoft.com/office/officeart/2018/2/layout/IconVerticalSolidList"/>
    <dgm:cxn modelId="{E92563F5-429E-4354-92FB-C3AA4EB3CB1A}" type="presParOf" srcId="{D03DEA4F-A2CE-44BB-8197-6A0A2A0AABF3}" destId="{8FEC27E1-982D-4070-88A5-9011C27811DA}" srcOrd="0" destOrd="0" presId="urn:microsoft.com/office/officeart/2018/2/layout/IconVerticalSolidList"/>
    <dgm:cxn modelId="{265F4630-0290-43C4-8968-2952ABBE0478}" type="presParOf" srcId="{8FEC27E1-982D-4070-88A5-9011C27811DA}" destId="{0F38C32E-85A5-4DB9-BCBB-816FC5056C5C}" srcOrd="0" destOrd="0" presId="urn:microsoft.com/office/officeart/2018/2/layout/IconVerticalSolidList"/>
    <dgm:cxn modelId="{387927B4-6E75-406D-8B6D-6A6FB57A1988}" type="presParOf" srcId="{8FEC27E1-982D-4070-88A5-9011C27811DA}" destId="{A2CE0D4F-BF50-47DF-97A3-E25938C0BF0E}" srcOrd="1" destOrd="0" presId="urn:microsoft.com/office/officeart/2018/2/layout/IconVerticalSolidList"/>
    <dgm:cxn modelId="{414B1992-71E7-4783-8ADF-F5C3B590346A}" type="presParOf" srcId="{8FEC27E1-982D-4070-88A5-9011C27811DA}" destId="{92F4E7D2-83A0-4662-B368-786844057EBA}" srcOrd="2" destOrd="0" presId="urn:microsoft.com/office/officeart/2018/2/layout/IconVerticalSolidList"/>
    <dgm:cxn modelId="{0590FF4A-386D-4BA6-9AB7-4E279378DE95}" type="presParOf" srcId="{8FEC27E1-982D-4070-88A5-9011C27811DA}" destId="{4FD9869D-83B2-471B-A4E7-60B4A8E7CE83}" srcOrd="3" destOrd="0" presId="urn:microsoft.com/office/officeart/2018/2/layout/IconVerticalSolidList"/>
    <dgm:cxn modelId="{961EBEC9-D19C-44A1-92F0-1673D48BBB0D}" type="presParOf" srcId="{D03DEA4F-A2CE-44BB-8197-6A0A2A0AABF3}" destId="{DB322C81-DBB1-4E1E-9EED-4444978AAB82}" srcOrd="1" destOrd="0" presId="urn:microsoft.com/office/officeart/2018/2/layout/IconVerticalSolidList"/>
    <dgm:cxn modelId="{D3C3568C-CD7F-4652-8A8A-7DBEEE15F8D0}" type="presParOf" srcId="{D03DEA4F-A2CE-44BB-8197-6A0A2A0AABF3}" destId="{FDF10AB4-70CA-4192-AE89-E602823242E5}" srcOrd="2" destOrd="0" presId="urn:microsoft.com/office/officeart/2018/2/layout/IconVerticalSolidList"/>
    <dgm:cxn modelId="{48777210-D758-4C29-B261-A72145C5106D}" type="presParOf" srcId="{FDF10AB4-70CA-4192-AE89-E602823242E5}" destId="{CF0BAA82-F73B-4314-9A0E-162004F3C6A8}" srcOrd="0" destOrd="0" presId="urn:microsoft.com/office/officeart/2018/2/layout/IconVerticalSolidList"/>
    <dgm:cxn modelId="{1BD28D4D-0B88-4989-9B74-ED85B1B24F66}" type="presParOf" srcId="{FDF10AB4-70CA-4192-AE89-E602823242E5}" destId="{A167DD51-A6C7-4948-BA7E-1A67E41A2CBA}" srcOrd="1" destOrd="0" presId="urn:microsoft.com/office/officeart/2018/2/layout/IconVerticalSolidList"/>
    <dgm:cxn modelId="{A302FCAB-A007-45CF-A5F6-08D1F6A744C8}" type="presParOf" srcId="{FDF10AB4-70CA-4192-AE89-E602823242E5}" destId="{9811F6CC-A630-400E-AF4C-6C9C3E639AFF}" srcOrd="2" destOrd="0" presId="urn:microsoft.com/office/officeart/2018/2/layout/IconVerticalSolidList"/>
    <dgm:cxn modelId="{BA58E282-F3E1-4749-9F75-422827C4CB70}" type="presParOf" srcId="{FDF10AB4-70CA-4192-AE89-E602823242E5}" destId="{BDDC6855-2AD0-434B-81BF-8147E6638504}" srcOrd="3" destOrd="0" presId="urn:microsoft.com/office/officeart/2018/2/layout/IconVerticalSolidList"/>
    <dgm:cxn modelId="{82B858F0-960D-4CC3-8D7E-925F421AB775}" type="presParOf" srcId="{D03DEA4F-A2CE-44BB-8197-6A0A2A0AABF3}" destId="{D12FB628-F6E9-47B4-B2CD-386DFB221F07}" srcOrd="3" destOrd="0" presId="urn:microsoft.com/office/officeart/2018/2/layout/IconVerticalSolidList"/>
    <dgm:cxn modelId="{7DBBBAB6-BE91-4C4C-B96B-704C83BD1DF3}" type="presParOf" srcId="{D03DEA4F-A2CE-44BB-8197-6A0A2A0AABF3}" destId="{4645EB9F-412D-454D-A0F2-2E78DD3CA3A2}" srcOrd="4" destOrd="0" presId="urn:microsoft.com/office/officeart/2018/2/layout/IconVerticalSolidList"/>
    <dgm:cxn modelId="{DFC1D94D-9D5A-4B0C-8D0E-C9BA61244AB3}" type="presParOf" srcId="{4645EB9F-412D-454D-A0F2-2E78DD3CA3A2}" destId="{A0410467-BF25-4239-9150-31902E4F27B1}" srcOrd="0" destOrd="0" presId="urn:microsoft.com/office/officeart/2018/2/layout/IconVerticalSolidList"/>
    <dgm:cxn modelId="{CDE32AB7-0078-41F9-9162-8D5810C6F003}" type="presParOf" srcId="{4645EB9F-412D-454D-A0F2-2E78DD3CA3A2}" destId="{F358F7D1-D2FD-4240-BC8C-71C20ABDBD5A}" srcOrd="1" destOrd="0" presId="urn:microsoft.com/office/officeart/2018/2/layout/IconVerticalSolidList"/>
    <dgm:cxn modelId="{9E66B244-B7A6-44D8-9682-5C2AE003474D}" type="presParOf" srcId="{4645EB9F-412D-454D-A0F2-2E78DD3CA3A2}" destId="{49E98871-D2E7-4118-9BC4-7B6384EA05D2}" srcOrd="2" destOrd="0" presId="urn:microsoft.com/office/officeart/2018/2/layout/IconVerticalSolidList"/>
    <dgm:cxn modelId="{F61F4F4D-E205-4637-BB3F-DBDAE087B6CE}" type="presParOf" srcId="{4645EB9F-412D-454D-A0F2-2E78DD3CA3A2}" destId="{421987B3-1C09-4C6E-A12A-6B6C207BBB0C}" srcOrd="3" destOrd="0" presId="urn:microsoft.com/office/officeart/2018/2/layout/IconVerticalSolidList"/>
    <dgm:cxn modelId="{1F7A3EEE-2558-4578-A96D-8950B6F9D224}" type="presParOf" srcId="{D03DEA4F-A2CE-44BB-8197-6A0A2A0AABF3}" destId="{E44BD3CF-4F22-4BE3-8815-4717E65E4608}" srcOrd="5" destOrd="0" presId="urn:microsoft.com/office/officeart/2018/2/layout/IconVerticalSolidList"/>
    <dgm:cxn modelId="{CD04811F-9B39-4615-98C3-AAA750F6EDF6}" type="presParOf" srcId="{D03DEA4F-A2CE-44BB-8197-6A0A2A0AABF3}" destId="{E5659886-A24B-47B1-B195-8648162D2F2B}" srcOrd="6" destOrd="0" presId="urn:microsoft.com/office/officeart/2018/2/layout/IconVerticalSolidList"/>
    <dgm:cxn modelId="{E30DF65C-DB6D-43EC-A3EA-38AC6689DBC7}" type="presParOf" srcId="{E5659886-A24B-47B1-B195-8648162D2F2B}" destId="{2439B469-0A13-4D74-A98F-0ABAD9385186}" srcOrd="0" destOrd="0" presId="urn:microsoft.com/office/officeart/2018/2/layout/IconVerticalSolidList"/>
    <dgm:cxn modelId="{B01DBFD8-4699-4E9A-AC12-0558CA88903D}" type="presParOf" srcId="{E5659886-A24B-47B1-B195-8648162D2F2B}" destId="{27BDB132-78F1-4083-BC16-BF788703D97E}" srcOrd="1" destOrd="0" presId="urn:microsoft.com/office/officeart/2018/2/layout/IconVerticalSolidList"/>
    <dgm:cxn modelId="{8D6B6271-3128-42CF-BBD4-FA751529C62A}" type="presParOf" srcId="{E5659886-A24B-47B1-B195-8648162D2F2B}" destId="{8079C494-01AD-4204-9F81-88D69F7DBE47}" srcOrd="2" destOrd="0" presId="urn:microsoft.com/office/officeart/2018/2/layout/IconVerticalSolidList"/>
    <dgm:cxn modelId="{C8167A0E-1E23-426B-8C58-CD64D3D1D964}" type="presParOf" srcId="{E5659886-A24B-47B1-B195-8648162D2F2B}" destId="{99CF5D45-50FA-4EEC-A2FF-55C9025A10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A626DA-B3A5-44FF-B62B-54572A08241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60C032B-10E5-44FD-8835-5EBEA4CBAABC}">
      <dgm:prSet/>
      <dgm:spPr/>
      <dgm:t>
        <a:bodyPr/>
        <a:lstStyle/>
        <a:p>
          <a:r>
            <a:rPr lang="en-IN"/>
            <a:t>Input layer — It contains those units (artificial neurons) which receive input from the outside world on which network will learn, recognize about or otherwise process. </a:t>
          </a:r>
          <a:endParaRPr lang="en-US"/>
        </a:p>
      </dgm:t>
    </dgm:pt>
    <dgm:pt modelId="{A4C5453E-0F7B-4BDE-883A-47F4B7814A77}" type="parTrans" cxnId="{0234049D-6F3F-409E-9645-19C39142BE42}">
      <dgm:prSet/>
      <dgm:spPr/>
      <dgm:t>
        <a:bodyPr/>
        <a:lstStyle/>
        <a:p>
          <a:endParaRPr lang="en-US"/>
        </a:p>
      </dgm:t>
    </dgm:pt>
    <dgm:pt modelId="{603CC87C-4816-48C1-A1E2-369D3CE654FA}" type="sibTrans" cxnId="{0234049D-6F3F-409E-9645-19C39142BE42}">
      <dgm:prSet/>
      <dgm:spPr/>
      <dgm:t>
        <a:bodyPr/>
        <a:lstStyle/>
        <a:p>
          <a:endParaRPr lang="en-US"/>
        </a:p>
      </dgm:t>
    </dgm:pt>
    <dgm:pt modelId="{85F0EEAE-4502-4157-9CC2-859F70901A74}">
      <dgm:prSet/>
      <dgm:spPr/>
      <dgm:t>
        <a:bodyPr/>
        <a:lstStyle/>
        <a:p>
          <a:r>
            <a:rPr lang="en-IN"/>
            <a:t>Output layer — It contains units that respond to the information about how it’s learned any task. • Hidden layer — These units are in between input and output layers. The job of hidden layer is to transform the input into something that output unit can use in some way. </a:t>
          </a:r>
          <a:endParaRPr lang="en-US"/>
        </a:p>
      </dgm:t>
    </dgm:pt>
    <dgm:pt modelId="{4AEE842F-E9FD-445D-8B75-81CB770709DB}" type="parTrans" cxnId="{B28AD847-643C-4282-A02C-19F7FAB85C6A}">
      <dgm:prSet/>
      <dgm:spPr/>
      <dgm:t>
        <a:bodyPr/>
        <a:lstStyle/>
        <a:p>
          <a:endParaRPr lang="en-US"/>
        </a:p>
      </dgm:t>
    </dgm:pt>
    <dgm:pt modelId="{AF949160-33C0-4C3C-87E4-4C16DEA17A44}" type="sibTrans" cxnId="{B28AD847-643C-4282-A02C-19F7FAB85C6A}">
      <dgm:prSet/>
      <dgm:spPr/>
      <dgm:t>
        <a:bodyPr/>
        <a:lstStyle/>
        <a:p>
          <a:endParaRPr lang="en-US"/>
        </a:p>
      </dgm:t>
    </dgm:pt>
    <dgm:pt modelId="{F3FE2755-9416-49E7-BF34-ACCED5F58068}">
      <dgm:prSet/>
      <dgm:spPr/>
      <dgm:t>
        <a:bodyPr/>
        <a:lstStyle/>
        <a:p>
          <a:r>
            <a:rPr lang="en-IN"/>
            <a:t>Most neural networks are fully connected that means to say each hidden neuron is fully connected to the every neuron in its previous layer(input) and to the next layer (output) layer</a:t>
          </a:r>
          <a:endParaRPr lang="en-US"/>
        </a:p>
      </dgm:t>
    </dgm:pt>
    <dgm:pt modelId="{CD7EECED-2BCE-4C1E-92CF-23B8C6E6A050}" type="parTrans" cxnId="{1124A79F-D5AF-41F7-9809-2871C272980B}">
      <dgm:prSet/>
      <dgm:spPr/>
      <dgm:t>
        <a:bodyPr/>
        <a:lstStyle/>
        <a:p>
          <a:endParaRPr lang="en-US"/>
        </a:p>
      </dgm:t>
    </dgm:pt>
    <dgm:pt modelId="{4D7016BD-3256-4281-A022-5F40D8104AEE}" type="sibTrans" cxnId="{1124A79F-D5AF-41F7-9809-2871C272980B}">
      <dgm:prSet/>
      <dgm:spPr/>
      <dgm:t>
        <a:bodyPr/>
        <a:lstStyle/>
        <a:p>
          <a:endParaRPr lang="en-US"/>
        </a:p>
      </dgm:t>
    </dgm:pt>
    <dgm:pt modelId="{B69A63A5-3349-4064-AE2A-196EE48D1D65}" type="pres">
      <dgm:prSet presAssocID="{14A626DA-B3A5-44FF-B62B-54572A08241F}" presName="root" presStyleCnt="0">
        <dgm:presLayoutVars>
          <dgm:dir/>
          <dgm:resizeHandles val="exact"/>
        </dgm:presLayoutVars>
      </dgm:prSet>
      <dgm:spPr/>
    </dgm:pt>
    <dgm:pt modelId="{F47EFC59-9ABA-4247-A904-FE32A1A1D293}" type="pres">
      <dgm:prSet presAssocID="{860C032B-10E5-44FD-8835-5EBEA4CBAABC}" presName="compNode" presStyleCnt="0"/>
      <dgm:spPr/>
    </dgm:pt>
    <dgm:pt modelId="{C8391E5B-C6D4-4E1B-9C5A-2FF1E560FA06}" type="pres">
      <dgm:prSet presAssocID="{860C032B-10E5-44FD-8835-5EBEA4CBAABC}" presName="bgRect" presStyleLbl="bgShp" presStyleIdx="0" presStyleCnt="3"/>
      <dgm:spPr/>
    </dgm:pt>
    <dgm:pt modelId="{9776D295-7053-4309-85AD-639AE3056E95}" type="pres">
      <dgm:prSet presAssocID="{860C032B-10E5-44FD-8835-5EBEA4CBAA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DD7CECD-ADD5-44EE-BFE8-026C81B6016D}" type="pres">
      <dgm:prSet presAssocID="{860C032B-10E5-44FD-8835-5EBEA4CBAABC}" presName="spaceRect" presStyleCnt="0"/>
      <dgm:spPr/>
    </dgm:pt>
    <dgm:pt modelId="{A3820549-149E-4153-8659-0FA66AF4C3B4}" type="pres">
      <dgm:prSet presAssocID="{860C032B-10E5-44FD-8835-5EBEA4CBAABC}" presName="parTx" presStyleLbl="revTx" presStyleIdx="0" presStyleCnt="3">
        <dgm:presLayoutVars>
          <dgm:chMax val="0"/>
          <dgm:chPref val="0"/>
        </dgm:presLayoutVars>
      </dgm:prSet>
      <dgm:spPr/>
    </dgm:pt>
    <dgm:pt modelId="{94E48754-E75A-43C3-8975-0175CDF56DC7}" type="pres">
      <dgm:prSet presAssocID="{603CC87C-4816-48C1-A1E2-369D3CE654FA}" presName="sibTrans" presStyleCnt="0"/>
      <dgm:spPr/>
    </dgm:pt>
    <dgm:pt modelId="{A74A4F9C-9381-4222-B89E-500E7084B90F}" type="pres">
      <dgm:prSet presAssocID="{85F0EEAE-4502-4157-9CC2-859F70901A74}" presName="compNode" presStyleCnt="0"/>
      <dgm:spPr/>
    </dgm:pt>
    <dgm:pt modelId="{351910FA-F161-404E-80D7-F10A32D524D9}" type="pres">
      <dgm:prSet presAssocID="{85F0EEAE-4502-4157-9CC2-859F70901A74}" presName="bgRect" presStyleLbl="bgShp" presStyleIdx="1" presStyleCnt="3"/>
      <dgm:spPr/>
    </dgm:pt>
    <dgm:pt modelId="{4CC1AB1D-3156-4307-9FD4-A35426DA1A70}" type="pres">
      <dgm:prSet presAssocID="{85F0EEAE-4502-4157-9CC2-859F70901A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DFA83EE0-AEED-48BF-A6BA-D65544EC22C6}" type="pres">
      <dgm:prSet presAssocID="{85F0EEAE-4502-4157-9CC2-859F70901A74}" presName="spaceRect" presStyleCnt="0"/>
      <dgm:spPr/>
    </dgm:pt>
    <dgm:pt modelId="{C58326F4-EADE-42C4-88CD-16458A5B0770}" type="pres">
      <dgm:prSet presAssocID="{85F0EEAE-4502-4157-9CC2-859F70901A74}" presName="parTx" presStyleLbl="revTx" presStyleIdx="1" presStyleCnt="3">
        <dgm:presLayoutVars>
          <dgm:chMax val="0"/>
          <dgm:chPref val="0"/>
        </dgm:presLayoutVars>
      </dgm:prSet>
      <dgm:spPr/>
    </dgm:pt>
    <dgm:pt modelId="{E073EF3C-E472-4E07-B8F6-79B5F420CF3A}" type="pres">
      <dgm:prSet presAssocID="{AF949160-33C0-4C3C-87E4-4C16DEA17A44}" presName="sibTrans" presStyleCnt="0"/>
      <dgm:spPr/>
    </dgm:pt>
    <dgm:pt modelId="{B309DDBF-F079-4E39-96D4-17AD67F377BA}" type="pres">
      <dgm:prSet presAssocID="{F3FE2755-9416-49E7-BF34-ACCED5F58068}" presName="compNode" presStyleCnt="0"/>
      <dgm:spPr/>
    </dgm:pt>
    <dgm:pt modelId="{6959997E-6045-4A66-893D-73138A2A89F4}" type="pres">
      <dgm:prSet presAssocID="{F3FE2755-9416-49E7-BF34-ACCED5F58068}" presName="bgRect" presStyleLbl="bgShp" presStyleIdx="2" presStyleCnt="3"/>
      <dgm:spPr/>
    </dgm:pt>
    <dgm:pt modelId="{E03C5D42-CCD7-4F90-A9A2-266CE789DB8D}" type="pres">
      <dgm:prSet presAssocID="{F3FE2755-9416-49E7-BF34-ACCED5F580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A2D7644-0634-4E68-B08F-08877627655D}" type="pres">
      <dgm:prSet presAssocID="{F3FE2755-9416-49E7-BF34-ACCED5F58068}" presName="spaceRect" presStyleCnt="0"/>
      <dgm:spPr/>
    </dgm:pt>
    <dgm:pt modelId="{8FE10335-3BA1-42A0-B596-F4A1EE1D2286}" type="pres">
      <dgm:prSet presAssocID="{F3FE2755-9416-49E7-BF34-ACCED5F58068}" presName="parTx" presStyleLbl="revTx" presStyleIdx="2" presStyleCnt="3">
        <dgm:presLayoutVars>
          <dgm:chMax val="0"/>
          <dgm:chPref val="0"/>
        </dgm:presLayoutVars>
      </dgm:prSet>
      <dgm:spPr/>
    </dgm:pt>
  </dgm:ptLst>
  <dgm:cxnLst>
    <dgm:cxn modelId="{20CFFA32-EC98-48CF-8FAD-0DB01E1CCBBE}" type="presOf" srcId="{14A626DA-B3A5-44FF-B62B-54572A08241F}" destId="{B69A63A5-3349-4064-AE2A-196EE48D1D65}" srcOrd="0" destOrd="0" presId="urn:microsoft.com/office/officeart/2018/2/layout/IconVerticalSolidList"/>
    <dgm:cxn modelId="{B28AD847-643C-4282-A02C-19F7FAB85C6A}" srcId="{14A626DA-B3A5-44FF-B62B-54572A08241F}" destId="{85F0EEAE-4502-4157-9CC2-859F70901A74}" srcOrd="1" destOrd="0" parTransId="{4AEE842F-E9FD-445D-8B75-81CB770709DB}" sibTransId="{AF949160-33C0-4C3C-87E4-4C16DEA17A44}"/>
    <dgm:cxn modelId="{83A32A49-7DBE-46C1-947B-1D538D84DB9E}" type="presOf" srcId="{85F0EEAE-4502-4157-9CC2-859F70901A74}" destId="{C58326F4-EADE-42C4-88CD-16458A5B0770}" srcOrd="0" destOrd="0" presId="urn:microsoft.com/office/officeart/2018/2/layout/IconVerticalSolidList"/>
    <dgm:cxn modelId="{1379FE52-0EC7-4CFF-83F6-1E17547B0F6C}" type="presOf" srcId="{F3FE2755-9416-49E7-BF34-ACCED5F58068}" destId="{8FE10335-3BA1-42A0-B596-F4A1EE1D2286}" srcOrd="0" destOrd="0" presId="urn:microsoft.com/office/officeart/2018/2/layout/IconVerticalSolidList"/>
    <dgm:cxn modelId="{EA5A0455-FBA0-44EE-864D-98625D75ABAD}" type="presOf" srcId="{860C032B-10E5-44FD-8835-5EBEA4CBAABC}" destId="{A3820549-149E-4153-8659-0FA66AF4C3B4}" srcOrd="0" destOrd="0" presId="urn:microsoft.com/office/officeart/2018/2/layout/IconVerticalSolidList"/>
    <dgm:cxn modelId="{0234049D-6F3F-409E-9645-19C39142BE42}" srcId="{14A626DA-B3A5-44FF-B62B-54572A08241F}" destId="{860C032B-10E5-44FD-8835-5EBEA4CBAABC}" srcOrd="0" destOrd="0" parTransId="{A4C5453E-0F7B-4BDE-883A-47F4B7814A77}" sibTransId="{603CC87C-4816-48C1-A1E2-369D3CE654FA}"/>
    <dgm:cxn modelId="{1124A79F-D5AF-41F7-9809-2871C272980B}" srcId="{14A626DA-B3A5-44FF-B62B-54572A08241F}" destId="{F3FE2755-9416-49E7-BF34-ACCED5F58068}" srcOrd="2" destOrd="0" parTransId="{CD7EECED-2BCE-4C1E-92CF-23B8C6E6A050}" sibTransId="{4D7016BD-3256-4281-A022-5F40D8104AEE}"/>
    <dgm:cxn modelId="{AD097CFE-0C30-42E1-A312-7EA10AF6E8D9}" type="presParOf" srcId="{B69A63A5-3349-4064-AE2A-196EE48D1D65}" destId="{F47EFC59-9ABA-4247-A904-FE32A1A1D293}" srcOrd="0" destOrd="0" presId="urn:microsoft.com/office/officeart/2018/2/layout/IconVerticalSolidList"/>
    <dgm:cxn modelId="{CF1555C5-567E-437A-8791-E7963C179C4F}" type="presParOf" srcId="{F47EFC59-9ABA-4247-A904-FE32A1A1D293}" destId="{C8391E5B-C6D4-4E1B-9C5A-2FF1E560FA06}" srcOrd="0" destOrd="0" presId="urn:microsoft.com/office/officeart/2018/2/layout/IconVerticalSolidList"/>
    <dgm:cxn modelId="{02F57CA0-43F4-4F59-BA3C-14EA03302A4D}" type="presParOf" srcId="{F47EFC59-9ABA-4247-A904-FE32A1A1D293}" destId="{9776D295-7053-4309-85AD-639AE3056E95}" srcOrd="1" destOrd="0" presId="urn:microsoft.com/office/officeart/2018/2/layout/IconVerticalSolidList"/>
    <dgm:cxn modelId="{148B66B8-E1D2-4A79-9A16-8E9426638CDC}" type="presParOf" srcId="{F47EFC59-9ABA-4247-A904-FE32A1A1D293}" destId="{7DD7CECD-ADD5-44EE-BFE8-026C81B6016D}" srcOrd="2" destOrd="0" presId="urn:microsoft.com/office/officeart/2018/2/layout/IconVerticalSolidList"/>
    <dgm:cxn modelId="{F1E35978-4D1C-4603-8759-D679D45E81CA}" type="presParOf" srcId="{F47EFC59-9ABA-4247-A904-FE32A1A1D293}" destId="{A3820549-149E-4153-8659-0FA66AF4C3B4}" srcOrd="3" destOrd="0" presId="urn:microsoft.com/office/officeart/2018/2/layout/IconVerticalSolidList"/>
    <dgm:cxn modelId="{A94EE5D9-68CE-48FC-8201-AD165B0E21FE}" type="presParOf" srcId="{B69A63A5-3349-4064-AE2A-196EE48D1D65}" destId="{94E48754-E75A-43C3-8975-0175CDF56DC7}" srcOrd="1" destOrd="0" presId="urn:microsoft.com/office/officeart/2018/2/layout/IconVerticalSolidList"/>
    <dgm:cxn modelId="{8E9DCF09-D90B-4667-81A2-C8CEFE9C70C7}" type="presParOf" srcId="{B69A63A5-3349-4064-AE2A-196EE48D1D65}" destId="{A74A4F9C-9381-4222-B89E-500E7084B90F}" srcOrd="2" destOrd="0" presId="urn:microsoft.com/office/officeart/2018/2/layout/IconVerticalSolidList"/>
    <dgm:cxn modelId="{95DB3D33-4460-45D6-9F4D-24C331D3C72C}" type="presParOf" srcId="{A74A4F9C-9381-4222-B89E-500E7084B90F}" destId="{351910FA-F161-404E-80D7-F10A32D524D9}" srcOrd="0" destOrd="0" presId="urn:microsoft.com/office/officeart/2018/2/layout/IconVerticalSolidList"/>
    <dgm:cxn modelId="{B3CA1E33-F8B6-4A93-89C2-8A5C331C0208}" type="presParOf" srcId="{A74A4F9C-9381-4222-B89E-500E7084B90F}" destId="{4CC1AB1D-3156-4307-9FD4-A35426DA1A70}" srcOrd="1" destOrd="0" presId="urn:microsoft.com/office/officeart/2018/2/layout/IconVerticalSolidList"/>
    <dgm:cxn modelId="{1BFCCAB1-1D76-40C6-AE6F-EEB38159ECD6}" type="presParOf" srcId="{A74A4F9C-9381-4222-B89E-500E7084B90F}" destId="{DFA83EE0-AEED-48BF-A6BA-D65544EC22C6}" srcOrd="2" destOrd="0" presId="urn:microsoft.com/office/officeart/2018/2/layout/IconVerticalSolidList"/>
    <dgm:cxn modelId="{CA6A8EA3-A2BB-4C8E-9A2A-35C994CE09FD}" type="presParOf" srcId="{A74A4F9C-9381-4222-B89E-500E7084B90F}" destId="{C58326F4-EADE-42C4-88CD-16458A5B0770}" srcOrd="3" destOrd="0" presId="urn:microsoft.com/office/officeart/2018/2/layout/IconVerticalSolidList"/>
    <dgm:cxn modelId="{5459764C-3B62-496E-978B-C81DF4CD3568}" type="presParOf" srcId="{B69A63A5-3349-4064-AE2A-196EE48D1D65}" destId="{E073EF3C-E472-4E07-B8F6-79B5F420CF3A}" srcOrd="3" destOrd="0" presId="urn:microsoft.com/office/officeart/2018/2/layout/IconVerticalSolidList"/>
    <dgm:cxn modelId="{28A99791-4641-4E6E-85EF-616A574CAA0B}" type="presParOf" srcId="{B69A63A5-3349-4064-AE2A-196EE48D1D65}" destId="{B309DDBF-F079-4E39-96D4-17AD67F377BA}" srcOrd="4" destOrd="0" presId="urn:microsoft.com/office/officeart/2018/2/layout/IconVerticalSolidList"/>
    <dgm:cxn modelId="{52142A2F-FE0E-458C-AD18-0AE57FCD90D5}" type="presParOf" srcId="{B309DDBF-F079-4E39-96D4-17AD67F377BA}" destId="{6959997E-6045-4A66-893D-73138A2A89F4}" srcOrd="0" destOrd="0" presId="urn:microsoft.com/office/officeart/2018/2/layout/IconVerticalSolidList"/>
    <dgm:cxn modelId="{659E2B32-95DC-462A-81B2-A75C382F135B}" type="presParOf" srcId="{B309DDBF-F079-4E39-96D4-17AD67F377BA}" destId="{E03C5D42-CCD7-4F90-A9A2-266CE789DB8D}" srcOrd="1" destOrd="0" presId="urn:microsoft.com/office/officeart/2018/2/layout/IconVerticalSolidList"/>
    <dgm:cxn modelId="{D4289A7F-3730-4614-A3B6-7840B4613038}" type="presParOf" srcId="{B309DDBF-F079-4E39-96D4-17AD67F377BA}" destId="{8A2D7644-0634-4E68-B08F-08877627655D}" srcOrd="2" destOrd="0" presId="urn:microsoft.com/office/officeart/2018/2/layout/IconVerticalSolidList"/>
    <dgm:cxn modelId="{DB6F63F1-FDB1-481D-92E4-BC9B68988E23}" type="presParOf" srcId="{B309DDBF-F079-4E39-96D4-17AD67F377BA}" destId="{8FE10335-3BA1-42A0-B596-F4A1EE1D22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45DDA6-7D23-4946-BC77-FB28B4F1DCF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7D08C790-7501-428C-894E-ABA5DAA98E40}">
      <dgm:prSet/>
      <dgm:spPr/>
      <dgm:t>
        <a:bodyPr/>
        <a:lstStyle/>
        <a:p>
          <a:r>
            <a:rPr lang="en-IN"/>
            <a:t>Learning = learning by adaptation </a:t>
          </a:r>
          <a:endParaRPr lang="en-US"/>
        </a:p>
      </dgm:t>
    </dgm:pt>
    <dgm:pt modelId="{DB83B1E8-1F45-4FE6-B512-E2743AE95DC7}" type="parTrans" cxnId="{60C5E0B7-DBE9-49CA-96FE-B953CAEA17D6}">
      <dgm:prSet/>
      <dgm:spPr/>
      <dgm:t>
        <a:bodyPr/>
        <a:lstStyle/>
        <a:p>
          <a:endParaRPr lang="en-US"/>
        </a:p>
      </dgm:t>
    </dgm:pt>
    <dgm:pt modelId="{B6603BDF-EABC-4002-B95C-9702DE2BA340}" type="sibTrans" cxnId="{60C5E0B7-DBE9-49CA-96FE-B953CAEA17D6}">
      <dgm:prSet/>
      <dgm:spPr/>
      <dgm:t>
        <a:bodyPr/>
        <a:lstStyle/>
        <a:p>
          <a:endParaRPr lang="en-US"/>
        </a:p>
      </dgm:t>
    </dgm:pt>
    <dgm:pt modelId="{9D4F7576-4968-4BA8-83FB-25B3CFD9E757}">
      <dgm:prSet/>
      <dgm:spPr/>
      <dgm:t>
        <a:bodyPr/>
        <a:lstStyle/>
        <a:p>
          <a:r>
            <a:rPr lang="en-IN"/>
            <a:t>The young animal learns that the green fruits are sour, while the yellowish/reddish ones are sweet. The learning happens by adapting the fruit picking behaviour. </a:t>
          </a:r>
          <a:endParaRPr lang="en-US"/>
        </a:p>
      </dgm:t>
    </dgm:pt>
    <dgm:pt modelId="{76D62F5A-7C2B-47B2-8EDF-B20ACAD9078B}" type="parTrans" cxnId="{11083B27-BE42-40C9-A4F3-D42FFA7121F1}">
      <dgm:prSet/>
      <dgm:spPr/>
      <dgm:t>
        <a:bodyPr/>
        <a:lstStyle/>
        <a:p>
          <a:endParaRPr lang="en-US"/>
        </a:p>
      </dgm:t>
    </dgm:pt>
    <dgm:pt modelId="{AA03B673-F61F-4E46-9609-67B5A7796124}" type="sibTrans" cxnId="{11083B27-BE42-40C9-A4F3-D42FFA7121F1}">
      <dgm:prSet/>
      <dgm:spPr/>
      <dgm:t>
        <a:bodyPr/>
        <a:lstStyle/>
        <a:p>
          <a:endParaRPr lang="en-US"/>
        </a:p>
      </dgm:t>
    </dgm:pt>
    <dgm:pt modelId="{A815D517-8A07-439E-BF7F-1FDB293AC6E5}">
      <dgm:prSet/>
      <dgm:spPr/>
      <dgm:t>
        <a:bodyPr/>
        <a:lstStyle/>
        <a:p>
          <a:r>
            <a:rPr lang="en-IN" dirty="0"/>
            <a:t>At the neural level, the learning happens by changing of the synaptic strengths, eliminating some synapses, and building new ones. • The objective of adapting the responses based on the information received from the environment is to achieve a better state. </a:t>
          </a:r>
          <a:endParaRPr lang="en-US" dirty="0"/>
        </a:p>
      </dgm:t>
    </dgm:pt>
    <dgm:pt modelId="{9D907889-D8BD-4D76-B5E8-C54D0F127C10}" type="parTrans" cxnId="{79A5434E-8656-4C11-89C5-4AB858F605F4}">
      <dgm:prSet/>
      <dgm:spPr/>
      <dgm:t>
        <a:bodyPr/>
        <a:lstStyle/>
        <a:p>
          <a:endParaRPr lang="en-US"/>
        </a:p>
      </dgm:t>
    </dgm:pt>
    <dgm:pt modelId="{7818603E-527B-4874-BE4A-9FC4C4CC0CA7}" type="sibTrans" cxnId="{79A5434E-8656-4C11-89C5-4AB858F605F4}">
      <dgm:prSet/>
      <dgm:spPr/>
      <dgm:t>
        <a:bodyPr/>
        <a:lstStyle/>
        <a:p>
          <a:endParaRPr lang="en-US"/>
        </a:p>
      </dgm:t>
    </dgm:pt>
    <dgm:pt modelId="{50D39583-AB44-464D-8DC1-BC2474B27366}">
      <dgm:prSet/>
      <dgm:spPr/>
      <dgm:t>
        <a:bodyPr/>
        <a:lstStyle/>
        <a:p>
          <a:r>
            <a:rPr lang="en-IN"/>
            <a:t>E.g., the animal likes to eat many energy rich, juicy fruits that make its stomach full, and makes it feel happy. • In other words, the objective of learning in biological organisms is to optimise the amount of available resources, happiness, or in general to achieve a closer to optimal state</a:t>
          </a:r>
          <a:endParaRPr lang="en-US"/>
        </a:p>
      </dgm:t>
    </dgm:pt>
    <dgm:pt modelId="{9EAA84C4-3C80-4E24-8FD9-9A5A99D59461}" type="parTrans" cxnId="{45BDE72D-2985-4042-9442-CD757DFAC2E4}">
      <dgm:prSet/>
      <dgm:spPr/>
      <dgm:t>
        <a:bodyPr/>
        <a:lstStyle/>
        <a:p>
          <a:endParaRPr lang="en-US"/>
        </a:p>
      </dgm:t>
    </dgm:pt>
    <dgm:pt modelId="{78BB4A64-FEAE-4C2E-9F64-3ED3F6006F42}" type="sibTrans" cxnId="{45BDE72D-2985-4042-9442-CD757DFAC2E4}">
      <dgm:prSet/>
      <dgm:spPr/>
      <dgm:t>
        <a:bodyPr/>
        <a:lstStyle/>
        <a:p>
          <a:endParaRPr lang="en-US"/>
        </a:p>
      </dgm:t>
    </dgm:pt>
    <dgm:pt modelId="{79F0BB9C-8BE7-4E59-979C-C18F84C7F6EE}" type="pres">
      <dgm:prSet presAssocID="{BE45DDA6-7D23-4946-BC77-FB28B4F1DCFF}" presName="root" presStyleCnt="0">
        <dgm:presLayoutVars>
          <dgm:dir/>
          <dgm:resizeHandles val="exact"/>
        </dgm:presLayoutVars>
      </dgm:prSet>
      <dgm:spPr/>
    </dgm:pt>
    <dgm:pt modelId="{509FC1D9-18FC-4862-A3DC-5D16D3E694C7}" type="pres">
      <dgm:prSet presAssocID="{7D08C790-7501-428C-894E-ABA5DAA98E40}" presName="compNode" presStyleCnt="0"/>
      <dgm:spPr/>
    </dgm:pt>
    <dgm:pt modelId="{7EA9126F-9F8D-4A99-8DC4-FD3CB1DB2308}" type="pres">
      <dgm:prSet presAssocID="{7D08C790-7501-428C-894E-ABA5DAA98E40}" presName="bgRect" presStyleLbl="bgShp" presStyleIdx="0" presStyleCnt="4"/>
      <dgm:spPr/>
    </dgm:pt>
    <dgm:pt modelId="{BC4F26DB-112A-4913-9B4E-4071D07E8548}" type="pres">
      <dgm:prSet presAssocID="{7D08C790-7501-428C-894E-ABA5DAA98E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8C5A151-3B57-4DE6-A1A5-530D55986419}" type="pres">
      <dgm:prSet presAssocID="{7D08C790-7501-428C-894E-ABA5DAA98E40}" presName="spaceRect" presStyleCnt="0"/>
      <dgm:spPr/>
    </dgm:pt>
    <dgm:pt modelId="{36650504-0663-47F7-BF80-1E6F82D29BFA}" type="pres">
      <dgm:prSet presAssocID="{7D08C790-7501-428C-894E-ABA5DAA98E40}" presName="parTx" presStyleLbl="revTx" presStyleIdx="0" presStyleCnt="4">
        <dgm:presLayoutVars>
          <dgm:chMax val="0"/>
          <dgm:chPref val="0"/>
        </dgm:presLayoutVars>
      </dgm:prSet>
      <dgm:spPr/>
    </dgm:pt>
    <dgm:pt modelId="{F4A3004B-CAF7-4F67-8B92-0420101EF895}" type="pres">
      <dgm:prSet presAssocID="{B6603BDF-EABC-4002-B95C-9702DE2BA340}" presName="sibTrans" presStyleCnt="0"/>
      <dgm:spPr/>
    </dgm:pt>
    <dgm:pt modelId="{6D5037CD-2CF7-48E9-9B59-FEB064C5D79A}" type="pres">
      <dgm:prSet presAssocID="{9D4F7576-4968-4BA8-83FB-25B3CFD9E757}" presName="compNode" presStyleCnt="0"/>
      <dgm:spPr/>
    </dgm:pt>
    <dgm:pt modelId="{4A2E3674-B6AC-4CF9-B20D-373238A74A55}" type="pres">
      <dgm:prSet presAssocID="{9D4F7576-4968-4BA8-83FB-25B3CFD9E757}" presName="bgRect" presStyleLbl="bgShp" presStyleIdx="1" presStyleCnt="4"/>
      <dgm:spPr/>
    </dgm:pt>
    <dgm:pt modelId="{4F98258F-7F38-44E0-AD98-8588F144D743}" type="pres">
      <dgm:prSet presAssocID="{9D4F7576-4968-4BA8-83FB-25B3CFD9E7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pes"/>
        </a:ext>
      </dgm:extLst>
    </dgm:pt>
    <dgm:pt modelId="{B470106E-6441-4100-9C1A-CD31388F544F}" type="pres">
      <dgm:prSet presAssocID="{9D4F7576-4968-4BA8-83FB-25B3CFD9E757}" presName="spaceRect" presStyleCnt="0"/>
      <dgm:spPr/>
    </dgm:pt>
    <dgm:pt modelId="{AC8B145E-99C7-4790-8BFB-CB5FFCCDE7DF}" type="pres">
      <dgm:prSet presAssocID="{9D4F7576-4968-4BA8-83FB-25B3CFD9E757}" presName="parTx" presStyleLbl="revTx" presStyleIdx="1" presStyleCnt="4">
        <dgm:presLayoutVars>
          <dgm:chMax val="0"/>
          <dgm:chPref val="0"/>
        </dgm:presLayoutVars>
      </dgm:prSet>
      <dgm:spPr/>
    </dgm:pt>
    <dgm:pt modelId="{9DA4C394-6D8C-4D97-A809-0536D840F7BA}" type="pres">
      <dgm:prSet presAssocID="{AA03B673-F61F-4E46-9609-67B5A7796124}" presName="sibTrans" presStyleCnt="0"/>
      <dgm:spPr/>
    </dgm:pt>
    <dgm:pt modelId="{9DFEE543-78A8-45BC-A73C-E998B5B38836}" type="pres">
      <dgm:prSet presAssocID="{A815D517-8A07-439E-BF7F-1FDB293AC6E5}" presName="compNode" presStyleCnt="0"/>
      <dgm:spPr/>
    </dgm:pt>
    <dgm:pt modelId="{F4B660B9-31C7-4BCC-9A0B-6C74C067281A}" type="pres">
      <dgm:prSet presAssocID="{A815D517-8A07-439E-BF7F-1FDB293AC6E5}" presName="bgRect" presStyleLbl="bgShp" presStyleIdx="2" presStyleCnt="4"/>
      <dgm:spPr/>
    </dgm:pt>
    <dgm:pt modelId="{766433DD-41E4-4C7A-B141-BFF94099DDAD}" type="pres">
      <dgm:prSet presAssocID="{A815D517-8A07-439E-BF7F-1FDB293AC6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026D6BA7-84C7-4FED-8E84-A05B77D8AC12}" type="pres">
      <dgm:prSet presAssocID="{A815D517-8A07-439E-BF7F-1FDB293AC6E5}" presName="spaceRect" presStyleCnt="0"/>
      <dgm:spPr/>
    </dgm:pt>
    <dgm:pt modelId="{938D4102-0FE4-4741-A810-4BE4F1DCF4CE}" type="pres">
      <dgm:prSet presAssocID="{A815D517-8A07-439E-BF7F-1FDB293AC6E5}" presName="parTx" presStyleLbl="revTx" presStyleIdx="2" presStyleCnt="4">
        <dgm:presLayoutVars>
          <dgm:chMax val="0"/>
          <dgm:chPref val="0"/>
        </dgm:presLayoutVars>
      </dgm:prSet>
      <dgm:spPr/>
    </dgm:pt>
    <dgm:pt modelId="{7E2D9868-45A5-49DC-A122-13C9E4CE6A06}" type="pres">
      <dgm:prSet presAssocID="{7818603E-527B-4874-BE4A-9FC4C4CC0CA7}" presName="sibTrans" presStyleCnt="0"/>
      <dgm:spPr/>
    </dgm:pt>
    <dgm:pt modelId="{8274CFAA-5F75-4D67-8C81-06546C62E7EA}" type="pres">
      <dgm:prSet presAssocID="{50D39583-AB44-464D-8DC1-BC2474B27366}" presName="compNode" presStyleCnt="0"/>
      <dgm:spPr/>
    </dgm:pt>
    <dgm:pt modelId="{09298F08-2D3C-479F-904C-7E31AEBAC52E}" type="pres">
      <dgm:prSet presAssocID="{50D39583-AB44-464D-8DC1-BC2474B27366}" presName="bgRect" presStyleLbl="bgShp" presStyleIdx="3" presStyleCnt="4"/>
      <dgm:spPr/>
    </dgm:pt>
    <dgm:pt modelId="{AE05A830-4B9F-4668-BC13-909981758454}" type="pres">
      <dgm:prSet presAssocID="{50D39583-AB44-464D-8DC1-BC2474B273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C8CA9999-8F3D-4870-905B-87DD6CCD946F}" type="pres">
      <dgm:prSet presAssocID="{50D39583-AB44-464D-8DC1-BC2474B27366}" presName="spaceRect" presStyleCnt="0"/>
      <dgm:spPr/>
    </dgm:pt>
    <dgm:pt modelId="{6CA643F1-365D-4AD0-984F-0B7AEEDDBE20}" type="pres">
      <dgm:prSet presAssocID="{50D39583-AB44-464D-8DC1-BC2474B27366}" presName="parTx" presStyleLbl="revTx" presStyleIdx="3" presStyleCnt="4">
        <dgm:presLayoutVars>
          <dgm:chMax val="0"/>
          <dgm:chPref val="0"/>
        </dgm:presLayoutVars>
      </dgm:prSet>
      <dgm:spPr/>
    </dgm:pt>
  </dgm:ptLst>
  <dgm:cxnLst>
    <dgm:cxn modelId="{11083B27-BE42-40C9-A4F3-D42FFA7121F1}" srcId="{BE45DDA6-7D23-4946-BC77-FB28B4F1DCFF}" destId="{9D4F7576-4968-4BA8-83FB-25B3CFD9E757}" srcOrd="1" destOrd="0" parTransId="{76D62F5A-7C2B-47B2-8EDF-B20ACAD9078B}" sibTransId="{AA03B673-F61F-4E46-9609-67B5A7796124}"/>
    <dgm:cxn modelId="{45BDE72D-2985-4042-9442-CD757DFAC2E4}" srcId="{BE45DDA6-7D23-4946-BC77-FB28B4F1DCFF}" destId="{50D39583-AB44-464D-8DC1-BC2474B27366}" srcOrd="3" destOrd="0" parTransId="{9EAA84C4-3C80-4E24-8FD9-9A5A99D59461}" sibTransId="{78BB4A64-FEAE-4C2E-9F64-3ED3F6006F42}"/>
    <dgm:cxn modelId="{0E854B3A-FE46-41F3-8C60-AE1808213DF8}" type="presOf" srcId="{BE45DDA6-7D23-4946-BC77-FB28B4F1DCFF}" destId="{79F0BB9C-8BE7-4E59-979C-C18F84C7F6EE}" srcOrd="0" destOrd="0" presId="urn:microsoft.com/office/officeart/2018/2/layout/IconVerticalSolidList"/>
    <dgm:cxn modelId="{79A5434E-8656-4C11-89C5-4AB858F605F4}" srcId="{BE45DDA6-7D23-4946-BC77-FB28B4F1DCFF}" destId="{A815D517-8A07-439E-BF7F-1FDB293AC6E5}" srcOrd="2" destOrd="0" parTransId="{9D907889-D8BD-4D76-B5E8-C54D0F127C10}" sibTransId="{7818603E-527B-4874-BE4A-9FC4C4CC0CA7}"/>
    <dgm:cxn modelId="{6B926F51-470A-4076-A596-250D10E3D239}" type="presOf" srcId="{50D39583-AB44-464D-8DC1-BC2474B27366}" destId="{6CA643F1-365D-4AD0-984F-0B7AEEDDBE20}" srcOrd="0" destOrd="0" presId="urn:microsoft.com/office/officeart/2018/2/layout/IconVerticalSolidList"/>
    <dgm:cxn modelId="{9F259452-C1CE-474B-BF02-B839DBAB0D0A}" type="presOf" srcId="{9D4F7576-4968-4BA8-83FB-25B3CFD9E757}" destId="{AC8B145E-99C7-4790-8BFB-CB5FFCCDE7DF}" srcOrd="0" destOrd="0" presId="urn:microsoft.com/office/officeart/2018/2/layout/IconVerticalSolidList"/>
    <dgm:cxn modelId="{17EEFCA7-BB54-4DD8-81DA-A41A444C70D7}" type="presOf" srcId="{A815D517-8A07-439E-BF7F-1FDB293AC6E5}" destId="{938D4102-0FE4-4741-A810-4BE4F1DCF4CE}" srcOrd="0" destOrd="0" presId="urn:microsoft.com/office/officeart/2018/2/layout/IconVerticalSolidList"/>
    <dgm:cxn modelId="{60C5E0B7-DBE9-49CA-96FE-B953CAEA17D6}" srcId="{BE45DDA6-7D23-4946-BC77-FB28B4F1DCFF}" destId="{7D08C790-7501-428C-894E-ABA5DAA98E40}" srcOrd="0" destOrd="0" parTransId="{DB83B1E8-1F45-4FE6-B512-E2743AE95DC7}" sibTransId="{B6603BDF-EABC-4002-B95C-9702DE2BA340}"/>
    <dgm:cxn modelId="{1C0E9FF8-DB78-489E-BF67-8E2B7C1B314B}" type="presOf" srcId="{7D08C790-7501-428C-894E-ABA5DAA98E40}" destId="{36650504-0663-47F7-BF80-1E6F82D29BFA}" srcOrd="0" destOrd="0" presId="urn:microsoft.com/office/officeart/2018/2/layout/IconVerticalSolidList"/>
    <dgm:cxn modelId="{DDB3DF97-1BBB-4E8C-902F-ED6F72B5A902}" type="presParOf" srcId="{79F0BB9C-8BE7-4E59-979C-C18F84C7F6EE}" destId="{509FC1D9-18FC-4862-A3DC-5D16D3E694C7}" srcOrd="0" destOrd="0" presId="urn:microsoft.com/office/officeart/2018/2/layout/IconVerticalSolidList"/>
    <dgm:cxn modelId="{007FC616-C232-43D5-833A-9C19B39E2A3C}" type="presParOf" srcId="{509FC1D9-18FC-4862-A3DC-5D16D3E694C7}" destId="{7EA9126F-9F8D-4A99-8DC4-FD3CB1DB2308}" srcOrd="0" destOrd="0" presId="urn:microsoft.com/office/officeart/2018/2/layout/IconVerticalSolidList"/>
    <dgm:cxn modelId="{AC982A68-9F12-40CF-B5EE-08F8D50D2E59}" type="presParOf" srcId="{509FC1D9-18FC-4862-A3DC-5D16D3E694C7}" destId="{BC4F26DB-112A-4913-9B4E-4071D07E8548}" srcOrd="1" destOrd="0" presId="urn:microsoft.com/office/officeart/2018/2/layout/IconVerticalSolidList"/>
    <dgm:cxn modelId="{A8AB9635-16AD-4A0A-B320-6D74C8B7829F}" type="presParOf" srcId="{509FC1D9-18FC-4862-A3DC-5D16D3E694C7}" destId="{88C5A151-3B57-4DE6-A1A5-530D55986419}" srcOrd="2" destOrd="0" presId="urn:microsoft.com/office/officeart/2018/2/layout/IconVerticalSolidList"/>
    <dgm:cxn modelId="{1843E905-C613-4321-A953-55319559EDC4}" type="presParOf" srcId="{509FC1D9-18FC-4862-A3DC-5D16D3E694C7}" destId="{36650504-0663-47F7-BF80-1E6F82D29BFA}" srcOrd="3" destOrd="0" presId="urn:microsoft.com/office/officeart/2018/2/layout/IconVerticalSolidList"/>
    <dgm:cxn modelId="{1364D390-DB39-4EF9-857B-459A6EE39826}" type="presParOf" srcId="{79F0BB9C-8BE7-4E59-979C-C18F84C7F6EE}" destId="{F4A3004B-CAF7-4F67-8B92-0420101EF895}" srcOrd="1" destOrd="0" presId="urn:microsoft.com/office/officeart/2018/2/layout/IconVerticalSolidList"/>
    <dgm:cxn modelId="{CB36FC92-682B-43AD-BF4A-727D9D5D5B8D}" type="presParOf" srcId="{79F0BB9C-8BE7-4E59-979C-C18F84C7F6EE}" destId="{6D5037CD-2CF7-48E9-9B59-FEB064C5D79A}" srcOrd="2" destOrd="0" presId="urn:microsoft.com/office/officeart/2018/2/layout/IconVerticalSolidList"/>
    <dgm:cxn modelId="{57EF7822-4634-4EC2-A6D1-C9558A6AA145}" type="presParOf" srcId="{6D5037CD-2CF7-48E9-9B59-FEB064C5D79A}" destId="{4A2E3674-B6AC-4CF9-B20D-373238A74A55}" srcOrd="0" destOrd="0" presId="urn:microsoft.com/office/officeart/2018/2/layout/IconVerticalSolidList"/>
    <dgm:cxn modelId="{2AD039C1-D113-4040-ADB3-5A0D7B84036C}" type="presParOf" srcId="{6D5037CD-2CF7-48E9-9B59-FEB064C5D79A}" destId="{4F98258F-7F38-44E0-AD98-8588F144D743}" srcOrd="1" destOrd="0" presId="urn:microsoft.com/office/officeart/2018/2/layout/IconVerticalSolidList"/>
    <dgm:cxn modelId="{6808502A-FF33-43D9-B7A6-1F4CCC2AE647}" type="presParOf" srcId="{6D5037CD-2CF7-48E9-9B59-FEB064C5D79A}" destId="{B470106E-6441-4100-9C1A-CD31388F544F}" srcOrd="2" destOrd="0" presId="urn:microsoft.com/office/officeart/2018/2/layout/IconVerticalSolidList"/>
    <dgm:cxn modelId="{1B6F35C3-F0F9-4FF4-8EEE-C179F92E3C26}" type="presParOf" srcId="{6D5037CD-2CF7-48E9-9B59-FEB064C5D79A}" destId="{AC8B145E-99C7-4790-8BFB-CB5FFCCDE7DF}" srcOrd="3" destOrd="0" presId="urn:microsoft.com/office/officeart/2018/2/layout/IconVerticalSolidList"/>
    <dgm:cxn modelId="{389B9DA1-6181-4B9F-A8A9-39A17338D5F0}" type="presParOf" srcId="{79F0BB9C-8BE7-4E59-979C-C18F84C7F6EE}" destId="{9DA4C394-6D8C-4D97-A809-0536D840F7BA}" srcOrd="3" destOrd="0" presId="urn:microsoft.com/office/officeart/2018/2/layout/IconVerticalSolidList"/>
    <dgm:cxn modelId="{DA251C08-4144-41EB-BBDC-EB39B03083FB}" type="presParOf" srcId="{79F0BB9C-8BE7-4E59-979C-C18F84C7F6EE}" destId="{9DFEE543-78A8-45BC-A73C-E998B5B38836}" srcOrd="4" destOrd="0" presId="urn:microsoft.com/office/officeart/2018/2/layout/IconVerticalSolidList"/>
    <dgm:cxn modelId="{DF2F0703-EA43-4CB7-94ED-6CAF9A9D41A6}" type="presParOf" srcId="{9DFEE543-78A8-45BC-A73C-E998B5B38836}" destId="{F4B660B9-31C7-4BCC-9A0B-6C74C067281A}" srcOrd="0" destOrd="0" presId="urn:microsoft.com/office/officeart/2018/2/layout/IconVerticalSolidList"/>
    <dgm:cxn modelId="{346B2AD5-6713-4087-8633-02FDD59006D9}" type="presParOf" srcId="{9DFEE543-78A8-45BC-A73C-E998B5B38836}" destId="{766433DD-41E4-4C7A-B141-BFF94099DDAD}" srcOrd="1" destOrd="0" presId="urn:microsoft.com/office/officeart/2018/2/layout/IconVerticalSolidList"/>
    <dgm:cxn modelId="{B5D0C97C-D204-4A74-8281-8C66FA178A76}" type="presParOf" srcId="{9DFEE543-78A8-45BC-A73C-E998B5B38836}" destId="{026D6BA7-84C7-4FED-8E84-A05B77D8AC12}" srcOrd="2" destOrd="0" presId="urn:microsoft.com/office/officeart/2018/2/layout/IconVerticalSolidList"/>
    <dgm:cxn modelId="{5C05B86F-51E4-4C72-8708-D4AEA01984EC}" type="presParOf" srcId="{9DFEE543-78A8-45BC-A73C-E998B5B38836}" destId="{938D4102-0FE4-4741-A810-4BE4F1DCF4CE}" srcOrd="3" destOrd="0" presId="urn:microsoft.com/office/officeart/2018/2/layout/IconVerticalSolidList"/>
    <dgm:cxn modelId="{5D3F4B41-BD3D-4507-B4E2-5DA5E7FB01C8}" type="presParOf" srcId="{79F0BB9C-8BE7-4E59-979C-C18F84C7F6EE}" destId="{7E2D9868-45A5-49DC-A122-13C9E4CE6A06}" srcOrd="5" destOrd="0" presId="urn:microsoft.com/office/officeart/2018/2/layout/IconVerticalSolidList"/>
    <dgm:cxn modelId="{2B079032-BC8F-4BB5-8AAF-3906F492B845}" type="presParOf" srcId="{79F0BB9C-8BE7-4E59-979C-C18F84C7F6EE}" destId="{8274CFAA-5F75-4D67-8C81-06546C62E7EA}" srcOrd="6" destOrd="0" presId="urn:microsoft.com/office/officeart/2018/2/layout/IconVerticalSolidList"/>
    <dgm:cxn modelId="{8ECDCC7D-2A6B-4D2B-BCDE-2F4049A0DF05}" type="presParOf" srcId="{8274CFAA-5F75-4D67-8C81-06546C62E7EA}" destId="{09298F08-2D3C-479F-904C-7E31AEBAC52E}" srcOrd="0" destOrd="0" presId="urn:microsoft.com/office/officeart/2018/2/layout/IconVerticalSolidList"/>
    <dgm:cxn modelId="{1FD25F48-68AD-4EF6-9CA8-E7D953AC44EF}" type="presParOf" srcId="{8274CFAA-5F75-4D67-8C81-06546C62E7EA}" destId="{AE05A830-4B9F-4668-BC13-909981758454}" srcOrd="1" destOrd="0" presId="urn:microsoft.com/office/officeart/2018/2/layout/IconVerticalSolidList"/>
    <dgm:cxn modelId="{37DD6FB2-273B-4740-A75C-BF60D1942608}" type="presParOf" srcId="{8274CFAA-5F75-4D67-8C81-06546C62E7EA}" destId="{C8CA9999-8F3D-4870-905B-87DD6CCD946F}" srcOrd="2" destOrd="0" presId="urn:microsoft.com/office/officeart/2018/2/layout/IconVerticalSolidList"/>
    <dgm:cxn modelId="{84719D23-C120-4F3C-BF73-A726D525F686}" type="presParOf" srcId="{8274CFAA-5F75-4D67-8C81-06546C62E7EA}" destId="{6CA643F1-365D-4AD0-984F-0B7AEEDDBE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FF3669-F658-4345-B0FF-5F0C7559A2C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53E4A6DA-0C2B-408B-9D12-CFFFF4BA9070}">
      <dgm:prSet/>
      <dgm:spPr/>
      <dgm:t>
        <a:bodyPr/>
        <a:lstStyle/>
        <a:p>
          <a:r>
            <a:rPr lang="en-IN"/>
            <a:t>Supervised Learning— In supervised learning, the training data is input to the network, and the desired output is known weights are adjusted until output yields desired value. </a:t>
          </a:r>
          <a:endParaRPr lang="en-US"/>
        </a:p>
      </dgm:t>
    </dgm:pt>
    <dgm:pt modelId="{8BA921C8-52AB-45CD-B4C3-7D5C88C931D0}" type="parTrans" cxnId="{1031EA93-88EA-4892-B7AC-C743D5D2A224}">
      <dgm:prSet/>
      <dgm:spPr/>
      <dgm:t>
        <a:bodyPr/>
        <a:lstStyle/>
        <a:p>
          <a:endParaRPr lang="en-US"/>
        </a:p>
      </dgm:t>
    </dgm:pt>
    <dgm:pt modelId="{B922FF65-1765-4FE4-8F6E-25BB707805B1}" type="sibTrans" cxnId="{1031EA93-88EA-4892-B7AC-C743D5D2A224}">
      <dgm:prSet/>
      <dgm:spPr/>
      <dgm:t>
        <a:bodyPr/>
        <a:lstStyle/>
        <a:p>
          <a:endParaRPr lang="en-US"/>
        </a:p>
      </dgm:t>
    </dgm:pt>
    <dgm:pt modelId="{C32C815C-CAD5-418F-8EFA-59B49FE1ACA9}">
      <dgm:prSet/>
      <dgm:spPr/>
      <dgm:t>
        <a:bodyPr/>
        <a:lstStyle/>
        <a:p>
          <a:r>
            <a:rPr lang="en-IN"/>
            <a:t>Unsupervised Learning— The input data is used to train the network whose output is known. The network classifies the input data and adjusts the weight by feature extraction in input data. </a:t>
          </a:r>
          <a:endParaRPr lang="en-US"/>
        </a:p>
      </dgm:t>
    </dgm:pt>
    <dgm:pt modelId="{EC3E7A10-F4A2-41EC-8068-90E7C60AC092}" type="parTrans" cxnId="{D1FEAB08-6E34-4F7D-9B3F-4EC24EC4EB20}">
      <dgm:prSet/>
      <dgm:spPr/>
      <dgm:t>
        <a:bodyPr/>
        <a:lstStyle/>
        <a:p>
          <a:endParaRPr lang="en-US"/>
        </a:p>
      </dgm:t>
    </dgm:pt>
    <dgm:pt modelId="{1DDD5003-7C36-4D36-B92C-2A09BA821FF3}" type="sibTrans" cxnId="{D1FEAB08-6E34-4F7D-9B3F-4EC24EC4EB20}">
      <dgm:prSet/>
      <dgm:spPr/>
      <dgm:t>
        <a:bodyPr/>
        <a:lstStyle/>
        <a:p>
          <a:endParaRPr lang="en-US"/>
        </a:p>
      </dgm:t>
    </dgm:pt>
    <dgm:pt modelId="{9B5EAFE7-ADB3-46A4-A623-5020B7F9D45C}">
      <dgm:prSet/>
      <dgm:spPr/>
      <dgm:t>
        <a:bodyPr/>
        <a:lstStyle/>
        <a:p>
          <a:r>
            <a:rPr lang="en-IN"/>
            <a:t>Reinforcement Learning— Here the value of the output is unknown, but the network provides the feedback whether the output is right or wrong. It is semi-supervised learning. </a:t>
          </a:r>
          <a:endParaRPr lang="en-US"/>
        </a:p>
      </dgm:t>
    </dgm:pt>
    <dgm:pt modelId="{145A82F2-9C04-4ED6-95E8-7F0C164F32F4}" type="parTrans" cxnId="{CDFAB9F1-525E-4E34-8969-3DA0E8207BC4}">
      <dgm:prSet/>
      <dgm:spPr/>
      <dgm:t>
        <a:bodyPr/>
        <a:lstStyle/>
        <a:p>
          <a:endParaRPr lang="en-US"/>
        </a:p>
      </dgm:t>
    </dgm:pt>
    <dgm:pt modelId="{6A9C9CAD-FFA7-4124-B96C-350A70D43D43}" type="sibTrans" cxnId="{CDFAB9F1-525E-4E34-8969-3DA0E8207BC4}">
      <dgm:prSet/>
      <dgm:spPr/>
      <dgm:t>
        <a:bodyPr/>
        <a:lstStyle/>
        <a:p>
          <a:endParaRPr lang="en-US"/>
        </a:p>
      </dgm:t>
    </dgm:pt>
    <dgm:pt modelId="{09609552-B9AC-467D-84FE-5AB738D681E5}">
      <dgm:prSet/>
      <dgm:spPr/>
      <dgm:t>
        <a:bodyPr/>
        <a:lstStyle/>
        <a:p>
          <a:r>
            <a:rPr lang="en-IN"/>
            <a:t>Offline Learning— The adjustment of the weight vector and threshold is done only after all the training set is presented to the network. it is also called batch learning. </a:t>
          </a:r>
          <a:endParaRPr lang="en-US"/>
        </a:p>
      </dgm:t>
    </dgm:pt>
    <dgm:pt modelId="{5F1907D4-3C57-4079-A3E4-0526B8BDBDEF}" type="parTrans" cxnId="{7418A796-2293-40B6-B41E-E603E9733448}">
      <dgm:prSet/>
      <dgm:spPr/>
      <dgm:t>
        <a:bodyPr/>
        <a:lstStyle/>
        <a:p>
          <a:endParaRPr lang="en-US"/>
        </a:p>
      </dgm:t>
    </dgm:pt>
    <dgm:pt modelId="{7E93CBBF-BF63-4520-B223-4786876B1319}" type="sibTrans" cxnId="{7418A796-2293-40B6-B41E-E603E9733448}">
      <dgm:prSet/>
      <dgm:spPr/>
      <dgm:t>
        <a:bodyPr/>
        <a:lstStyle/>
        <a:p>
          <a:endParaRPr lang="en-US"/>
        </a:p>
      </dgm:t>
    </dgm:pt>
    <dgm:pt modelId="{08589DED-B987-4ED4-8DA0-8DA597CC8E1C}">
      <dgm:prSet/>
      <dgm:spPr/>
      <dgm:t>
        <a:bodyPr/>
        <a:lstStyle/>
        <a:p>
          <a:r>
            <a:rPr lang="en-IN"/>
            <a:t>Online Learning— The adjustment of the weight and threshold is done after presenting each training sample to the network.</a:t>
          </a:r>
          <a:endParaRPr lang="en-US"/>
        </a:p>
      </dgm:t>
    </dgm:pt>
    <dgm:pt modelId="{C442F600-C523-4A35-A5B0-67EC54D4BF61}" type="parTrans" cxnId="{79326102-7C24-4037-B64C-E074009F0D0C}">
      <dgm:prSet/>
      <dgm:spPr/>
      <dgm:t>
        <a:bodyPr/>
        <a:lstStyle/>
        <a:p>
          <a:endParaRPr lang="en-US"/>
        </a:p>
      </dgm:t>
    </dgm:pt>
    <dgm:pt modelId="{8558E06C-21D3-41EB-8DB4-006E630D8D8A}" type="sibTrans" cxnId="{79326102-7C24-4037-B64C-E074009F0D0C}">
      <dgm:prSet/>
      <dgm:spPr/>
      <dgm:t>
        <a:bodyPr/>
        <a:lstStyle/>
        <a:p>
          <a:endParaRPr lang="en-US"/>
        </a:p>
      </dgm:t>
    </dgm:pt>
    <dgm:pt modelId="{B6DB3E28-7F81-48C1-A6F6-045DAC3D3614}" type="pres">
      <dgm:prSet presAssocID="{B4FF3669-F658-4345-B0FF-5F0C7559A2C3}" presName="root" presStyleCnt="0">
        <dgm:presLayoutVars>
          <dgm:dir/>
          <dgm:resizeHandles val="exact"/>
        </dgm:presLayoutVars>
      </dgm:prSet>
      <dgm:spPr/>
    </dgm:pt>
    <dgm:pt modelId="{B6CD0240-49B1-42DD-8DEC-2C297162574A}" type="pres">
      <dgm:prSet presAssocID="{53E4A6DA-0C2B-408B-9D12-CFFFF4BA9070}" presName="compNode" presStyleCnt="0"/>
      <dgm:spPr/>
    </dgm:pt>
    <dgm:pt modelId="{9F98202B-50CE-475B-81A1-A589C5C84110}" type="pres">
      <dgm:prSet presAssocID="{53E4A6DA-0C2B-408B-9D12-CFFFF4BA9070}" presName="bgRect" presStyleLbl="bgShp" presStyleIdx="0" presStyleCnt="5"/>
      <dgm:spPr/>
    </dgm:pt>
    <dgm:pt modelId="{5C243BF3-1F72-4C24-ACD2-76218C3F82F0}" type="pres">
      <dgm:prSet presAssocID="{53E4A6DA-0C2B-408B-9D12-CFFFF4BA90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5802C64-14D9-4240-AB29-615B63B1648A}" type="pres">
      <dgm:prSet presAssocID="{53E4A6DA-0C2B-408B-9D12-CFFFF4BA9070}" presName="spaceRect" presStyleCnt="0"/>
      <dgm:spPr/>
    </dgm:pt>
    <dgm:pt modelId="{4781D9C8-BC6F-408D-B505-6CEC978327C6}" type="pres">
      <dgm:prSet presAssocID="{53E4A6DA-0C2B-408B-9D12-CFFFF4BA9070}" presName="parTx" presStyleLbl="revTx" presStyleIdx="0" presStyleCnt="5">
        <dgm:presLayoutVars>
          <dgm:chMax val="0"/>
          <dgm:chPref val="0"/>
        </dgm:presLayoutVars>
      </dgm:prSet>
      <dgm:spPr/>
    </dgm:pt>
    <dgm:pt modelId="{D7CBB6A3-0EAB-4923-B0D0-93BB77A8C448}" type="pres">
      <dgm:prSet presAssocID="{B922FF65-1765-4FE4-8F6E-25BB707805B1}" presName="sibTrans" presStyleCnt="0"/>
      <dgm:spPr/>
    </dgm:pt>
    <dgm:pt modelId="{F9326A62-3614-473B-91AA-3C31F3D34B6A}" type="pres">
      <dgm:prSet presAssocID="{C32C815C-CAD5-418F-8EFA-59B49FE1ACA9}" presName="compNode" presStyleCnt="0"/>
      <dgm:spPr/>
    </dgm:pt>
    <dgm:pt modelId="{B73F486B-AC93-4C0B-9497-8A3A0265ACEE}" type="pres">
      <dgm:prSet presAssocID="{C32C815C-CAD5-418F-8EFA-59B49FE1ACA9}" presName="bgRect" presStyleLbl="bgShp" presStyleIdx="1" presStyleCnt="5"/>
      <dgm:spPr/>
    </dgm:pt>
    <dgm:pt modelId="{18ED85E4-F577-41A1-BE06-05BD3513544F}" type="pres">
      <dgm:prSet presAssocID="{C32C815C-CAD5-418F-8EFA-59B49FE1AC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E798A70-094C-4EC7-A8E7-8E3ED07671EB}" type="pres">
      <dgm:prSet presAssocID="{C32C815C-CAD5-418F-8EFA-59B49FE1ACA9}" presName="spaceRect" presStyleCnt="0"/>
      <dgm:spPr/>
    </dgm:pt>
    <dgm:pt modelId="{D7757414-7C80-4DA4-8BEE-B4306AAA7B40}" type="pres">
      <dgm:prSet presAssocID="{C32C815C-CAD5-418F-8EFA-59B49FE1ACA9}" presName="parTx" presStyleLbl="revTx" presStyleIdx="1" presStyleCnt="5">
        <dgm:presLayoutVars>
          <dgm:chMax val="0"/>
          <dgm:chPref val="0"/>
        </dgm:presLayoutVars>
      </dgm:prSet>
      <dgm:spPr/>
    </dgm:pt>
    <dgm:pt modelId="{B4E9984B-7943-480E-B2B5-B5A003A4A0B5}" type="pres">
      <dgm:prSet presAssocID="{1DDD5003-7C36-4D36-B92C-2A09BA821FF3}" presName="sibTrans" presStyleCnt="0"/>
      <dgm:spPr/>
    </dgm:pt>
    <dgm:pt modelId="{9611C749-EBA4-4245-8DD0-71CC4A254D17}" type="pres">
      <dgm:prSet presAssocID="{9B5EAFE7-ADB3-46A4-A623-5020B7F9D45C}" presName="compNode" presStyleCnt="0"/>
      <dgm:spPr/>
    </dgm:pt>
    <dgm:pt modelId="{993762DC-C9D8-4C6A-8EEF-316D73C194CF}" type="pres">
      <dgm:prSet presAssocID="{9B5EAFE7-ADB3-46A4-A623-5020B7F9D45C}" presName="bgRect" presStyleLbl="bgShp" presStyleIdx="2" presStyleCnt="5"/>
      <dgm:spPr/>
    </dgm:pt>
    <dgm:pt modelId="{5F23FAE3-3A47-4936-83D0-077BF1D2BF47}" type="pres">
      <dgm:prSet presAssocID="{9B5EAFE7-ADB3-46A4-A623-5020B7F9D45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rotUp"/>
        </a:ext>
      </dgm:extLst>
    </dgm:pt>
    <dgm:pt modelId="{F405FC7B-4924-4546-8E94-DB7FAFCBFF43}" type="pres">
      <dgm:prSet presAssocID="{9B5EAFE7-ADB3-46A4-A623-5020B7F9D45C}" presName="spaceRect" presStyleCnt="0"/>
      <dgm:spPr/>
    </dgm:pt>
    <dgm:pt modelId="{E521652B-BAA6-4CA2-B33B-599CAA7655F9}" type="pres">
      <dgm:prSet presAssocID="{9B5EAFE7-ADB3-46A4-A623-5020B7F9D45C}" presName="parTx" presStyleLbl="revTx" presStyleIdx="2" presStyleCnt="5">
        <dgm:presLayoutVars>
          <dgm:chMax val="0"/>
          <dgm:chPref val="0"/>
        </dgm:presLayoutVars>
      </dgm:prSet>
      <dgm:spPr/>
    </dgm:pt>
    <dgm:pt modelId="{55E30688-B987-47C5-9B38-0D1456F521BB}" type="pres">
      <dgm:prSet presAssocID="{6A9C9CAD-FFA7-4124-B96C-350A70D43D43}" presName="sibTrans" presStyleCnt="0"/>
      <dgm:spPr/>
    </dgm:pt>
    <dgm:pt modelId="{5D3D71D6-C080-490D-B066-2758D9465021}" type="pres">
      <dgm:prSet presAssocID="{09609552-B9AC-467D-84FE-5AB738D681E5}" presName="compNode" presStyleCnt="0"/>
      <dgm:spPr/>
    </dgm:pt>
    <dgm:pt modelId="{374DCDD0-2946-4E27-9C1D-0C9D0983CA62}" type="pres">
      <dgm:prSet presAssocID="{09609552-B9AC-467D-84FE-5AB738D681E5}" presName="bgRect" presStyleLbl="bgShp" presStyleIdx="3" presStyleCnt="5"/>
      <dgm:spPr/>
    </dgm:pt>
    <dgm:pt modelId="{1B0EA21D-8EA2-4D9B-B0DA-86BE54E2B687}" type="pres">
      <dgm:prSet presAssocID="{09609552-B9AC-467D-84FE-5AB738D681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5FBC30D9-FDCD-4C60-8FD6-33CC34A3D34F}" type="pres">
      <dgm:prSet presAssocID="{09609552-B9AC-467D-84FE-5AB738D681E5}" presName="spaceRect" presStyleCnt="0"/>
      <dgm:spPr/>
    </dgm:pt>
    <dgm:pt modelId="{E3F2A9AF-D20E-4ABB-9B1F-9995BAA14C60}" type="pres">
      <dgm:prSet presAssocID="{09609552-B9AC-467D-84FE-5AB738D681E5}" presName="parTx" presStyleLbl="revTx" presStyleIdx="3" presStyleCnt="5">
        <dgm:presLayoutVars>
          <dgm:chMax val="0"/>
          <dgm:chPref val="0"/>
        </dgm:presLayoutVars>
      </dgm:prSet>
      <dgm:spPr/>
    </dgm:pt>
    <dgm:pt modelId="{545530D1-6ED8-46AB-B45E-9FC5CA70AA90}" type="pres">
      <dgm:prSet presAssocID="{7E93CBBF-BF63-4520-B223-4786876B1319}" presName="sibTrans" presStyleCnt="0"/>
      <dgm:spPr/>
    </dgm:pt>
    <dgm:pt modelId="{BA5F1255-C869-4B69-9036-4626835CBD1A}" type="pres">
      <dgm:prSet presAssocID="{08589DED-B987-4ED4-8DA0-8DA597CC8E1C}" presName="compNode" presStyleCnt="0"/>
      <dgm:spPr/>
    </dgm:pt>
    <dgm:pt modelId="{139B6F54-60C9-46E4-B0D9-8CF79951051B}" type="pres">
      <dgm:prSet presAssocID="{08589DED-B987-4ED4-8DA0-8DA597CC8E1C}" presName="bgRect" presStyleLbl="bgShp" presStyleIdx="4" presStyleCnt="5"/>
      <dgm:spPr/>
    </dgm:pt>
    <dgm:pt modelId="{1CED43CC-FB42-4E33-B427-CA18BEFF026D}" type="pres">
      <dgm:prSet presAssocID="{08589DED-B987-4ED4-8DA0-8DA597CC8E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B72F0909-37D2-4361-B7BD-F4C07934957B}" type="pres">
      <dgm:prSet presAssocID="{08589DED-B987-4ED4-8DA0-8DA597CC8E1C}" presName="spaceRect" presStyleCnt="0"/>
      <dgm:spPr/>
    </dgm:pt>
    <dgm:pt modelId="{D0CF7DFE-9D8C-4977-8465-7A3F39341CE7}" type="pres">
      <dgm:prSet presAssocID="{08589DED-B987-4ED4-8DA0-8DA597CC8E1C}" presName="parTx" presStyleLbl="revTx" presStyleIdx="4" presStyleCnt="5">
        <dgm:presLayoutVars>
          <dgm:chMax val="0"/>
          <dgm:chPref val="0"/>
        </dgm:presLayoutVars>
      </dgm:prSet>
      <dgm:spPr/>
    </dgm:pt>
  </dgm:ptLst>
  <dgm:cxnLst>
    <dgm:cxn modelId="{79326102-7C24-4037-B64C-E074009F0D0C}" srcId="{B4FF3669-F658-4345-B0FF-5F0C7559A2C3}" destId="{08589DED-B987-4ED4-8DA0-8DA597CC8E1C}" srcOrd="4" destOrd="0" parTransId="{C442F600-C523-4A35-A5B0-67EC54D4BF61}" sibTransId="{8558E06C-21D3-41EB-8DB4-006E630D8D8A}"/>
    <dgm:cxn modelId="{D1FEAB08-6E34-4F7D-9B3F-4EC24EC4EB20}" srcId="{B4FF3669-F658-4345-B0FF-5F0C7559A2C3}" destId="{C32C815C-CAD5-418F-8EFA-59B49FE1ACA9}" srcOrd="1" destOrd="0" parTransId="{EC3E7A10-F4A2-41EC-8068-90E7C60AC092}" sibTransId="{1DDD5003-7C36-4D36-B92C-2A09BA821FF3}"/>
    <dgm:cxn modelId="{E2B62F0E-E642-4C74-8372-1EEA816EF894}" type="presOf" srcId="{08589DED-B987-4ED4-8DA0-8DA597CC8E1C}" destId="{D0CF7DFE-9D8C-4977-8465-7A3F39341CE7}" srcOrd="0" destOrd="0" presId="urn:microsoft.com/office/officeart/2018/2/layout/IconVerticalSolidList"/>
    <dgm:cxn modelId="{12972F5E-1D2A-4695-BE5C-0EA18F8E4E36}" type="presOf" srcId="{B4FF3669-F658-4345-B0FF-5F0C7559A2C3}" destId="{B6DB3E28-7F81-48C1-A6F6-045DAC3D3614}" srcOrd="0" destOrd="0" presId="urn:microsoft.com/office/officeart/2018/2/layout/IconVerticalSolidList"/>
    <dgm:cxn modelId="{56F1684E-221A-4918-A449-4ECB38C1C958}" type="presOf" srcId="{53E4A6DA-0C2B-408B-9D12-CFFFF4BA9070}" destId="{4781D9C8-BC6F-408D-B505-6CEC978327C6}" srcOrd="0" destOrd="0" presId="urn:microsoft.com/office/officeart/2018/2/layout/IconVerticalSolidList"/>
    <dgm:cxn modelId="{54C5BE77-B580-4AE3-9463-1787CE26CA92}" type="presOf" srcId="{C32C815C-CAD5-418F-8EFA-59B49FE1ACA9}" destId="{D7757414-7C80-4DA4-8BEE-B4306AAA7B40}" srcOrd="0" destOrd="0" presId="urn:microsoft.com/office/officeart/2018/2/layout/IconVerticalSolidList"/>
    <dgm:cxn modelId="{1031EA93-88EA-4892-B7AC-C743D5D2A224}" srcId="{B4FF3669-F658-4345-B0FF-5F0C7559A2C3}" destId="{53E4A6DA-0C2B-408B-9D12-CFFFF4BA9070}" srcOrd="0" destOrd="0" parTransId="{8BA921C8-52AB-45CD-B4C3-7D5C88C931D0}" sibTransId="{B922FF65-1765-4FE4-8F6E-25BB707805B1}"/>
    <dgm:cxn modelId="{7418A796-2293-40B6-B41E-E603E9733448}" srcId="{B4FF3669-F658-4345-B0FF-5F0C7559A2C3}" destId="{09609552-B9AC-467D-84FE-5AB738D681E5}" srcOrd="3" destOrd="0" parTransId="{5F1907D4-3C57-4079-A3E4-0526B8BDBDEF}" sibTransId="{7E93CBBF-BF63-4520-B223-4786876B1319}"/>
    <dgm:cxn modelId="{AB475AB4-08F7-4FA1-9D7B-8DB6B398E0A3}" type="presOf" srcId="{09609552-B9AC-467D-84FE-5AB738D681E5}" destId="{E3F2A9AF-D20E-4ABB-9B1F-9995BAA14C60}" srcOrd="0" destOrd="0" presId="urn:microsoft.com/office/officeart/2018/2/layout/IconVerticalSolidList"/>
    <dgm:cxn modelId="{CDFAB9F1-525E-4E34-8969-3DA0E8207BC4}" srcId="{B4FF3669-F658-4345-B0FF-5F0C7559A2C3}" destId="{9B5EAFE7-ADB3-46A4-A623-5020B7F9D45C}" srcOrd="2" destOrd="0" parTransId="{145A82F2-9C04-4ED6-95E8-7F0C164F32F4}" sibTransId="{6A9C9CAD-FFA7-4124-B96C-350A70D43D43}"/>
    <dgm:cxn modelId="{D6BED8FC-1AD7-457A-8F55-1E3A4EBC296A}" type="presOf" srcId="{9B5EAFE7-ADB3-46A4-A623-5020B7F9D45C}" destId="{E521652B-BAA6-4CA2-B33B-599CAA7655F9}" srcOrd="0" destOrd="0" presId="urn:microsoft.com/office/officeart/2018/2/layout/IconVerticalSolidList"/>
    <dgm:cxn modelId="{E9141D39-A176-41CF-AF50-E37BBE98E3F9}" type="presParOf" srcId="{B6DB3E28-7F81-48C1-A6F6-045DAC3D3614}" destId="{B6CD0240-49B1-42DD-8DEC-2C297162574A}" srcOrd="0" destOrd="0" presId="urn:microsoft.com/office/officeart/2018/2/layout/IconVerticalSolidList"/>
    <dgm:cxn modelId="{75681CA9-B224-435D-AB1C-647F4587A8B1}" type="presParOf" srcId="{B6CD0240-49B1-42DD-8DEC-2C297162574A}" destId="{9F98202B-50CE-475B-81A1-A589C5C84110}" srcOrd="0" destOrd="0" presId="urn:microsoft.com/office/officeart/2018/2/layout/IconVerticalSolidList"/>
    <dgm:cxn modelId="{4E47EDB0-354C-4FF7-AD8A-65206384735A}" type="presParOf" srcId="{B6CD0240-49B1-42DD-8DEC-2C297162574A}" destId="{5C243BF3-1F72-4C24-ACD2-76218C3F82F0}" srcOrd="1" destOrd="0" presId="urn:microsoft.com/office/officeart/2018/2/layout/IconVerticalSolidList"/>
    <dgm:cxn modelId="{FE446ADB-B4FB-4E0B-9B46-44C4B9509E58}" type="presParOf" srcId="{B6CD0240-49B1-42DD-8DEC-2C297162574A}" destId="{05802C64-14D9-4240-AB29-615B63B1648A}" srcOrd="2" destOrd="0" presId="urn:microsoft.com/office/officeart/2018/2/layout/IconVerticalSolidList"/>
    <dgm:cxn modelId="{CEBD01AF-68FC-4808-924B-93C9E92A9FAE}" type="presParOf" srcId="{B6CD0240-49B1-42DD-8DEC-2C297162574A}" destId="{4781D9C8-BC6F-408D-B505-6CEC978327C6}" srcOrd="3" destOrd="0" presId="urn:microsoft.com/office/officeart/2018/2/layout/IconVerticalSolidList"/>
    <dgm:cxn modelId="{037D3CCE-BACB-4D38-9ACD-CFC79090BA22}" type="presParOf" srcId="{B6DB3E28-7F81-48C1-A6F6-045DAC3D3614}" destId="{D7CBB6A3-0EAB-4923-B0D0-93BB77A8C448}" srcOrd="1" destOrd="0" presId="urn:microsoft.com/office/officeart/2018/2/layout/IconVerticalSolidList"/>
    <dgm:cxn modelId="{97D49F36-7620-4F3B-B76C-FC5478B10520}" type="presParOf" srcId="{B6DB3E28-7F81-48C1-A6F6-045DAC3D3614}" destId="{F9326A62-3614-473B-91AA-3C31F3D34B6A}" srcOrd="2" destOrd="0" presId="urn:microsoft.com/office/officeart/2018/2/layout/IconVerticalSolidList"/>
    <dgm:cxn modelId="{804595F2-7968-4A1E-95C6-F1F87967D8BE}" type="presParOf" srcId="{F9326A62-3614-473B-91AA-3C31F3D34B6A}" destId="{B73F486B-AC93-4C0B-9497-8A3A0265ACEE}" srcOrd="0" destOrd="0" presId="urn:microsoft.com/office/officeart/2018/2/layout/IconVerticalSolidList"/>
    <dgm:cxn modelId="{EAA51A43-4433-4F74-9727-111D5AD1E714}" type="presParOf" srcId="{F9326A62-3614-473B-91AA-3C31F3D34B6A}" destId="{18ED85E4-F577-41A1-BE06-05BD3513544F}" srcOrd="1" destOrd="0" presId="urn:microsoft.com/office/officeart/2018/2/layout/IconVerticalSolidList"/>
    <dgm:cxn modelId="{BECBE124-968F-4508-B183-24B9E0F2BEC7}" type="presParOf" srcId="{F9326A62-3614-473B-91AA-3C31F3D34B6A}" destId="{8E798A70-094C-4EC7-A8E7-8E3ED07671EB}" srcOrd="2" destOrd="0" presId="urn:microsoft.com/office/officeart/2018/2/layout/IconVerticalSolidList"/>
    <dgm:cxn modelId="{43C9021B-2161-4A64-AB63-43C561E8B413}" type="presParOf" srcId="{F9326A62-3614-473B-91AA-3C31F3D34B6A}" destId="{D7757414-7C80-4DA4-8BEE-B4306AAA7B40}" srcOrd="3" destOrd="0" presId="urn:microsoft.com/office/officeart/2018/2/layout/IconVerticalSolidList"/>
    <dgm:cxn modelId="{73B4CD27-7E52-497C-859D-4063D7603AFD}" type="presParOf" srcId="{B6DB3E28-7F81-48C1-A6F6-045DAC3D3614}" destId="{B4E9984B-7943-480E-B2B5-B5A003A4A0B5}" srcOrd="3" destOrd="0" presId="urn:microsoft.com/office/officeart/2018/2/layout/IconVerticalSolidList"/>
    <dgm:cxn modelId="{912E7BEA-14E8-4E45-8DD0-D8547710EA51}" type="presParOf" srcId="{B6DB3E28-7F81-48C1-A6F6-045DAC3D3614}" destId="{9611C749-EBA4-4245-8DD0-71CC4A254D17}" srcOrd="4" destOrd="0" presId="urn:microsoft.com/office/officeart/2018/2/layout/IconVerticalSolidList"/>
    <dgm:cxn modelId="{418ABB61-4373-47B1-B2D7-0E4A2517EE8E}" type="presParOf" srcId="{9611C749-EBA4-4245-8DD0-71CC4A254D17}" destId="{993762DC-C9D8-4C6A-8EEF-316D73C194CF}" srcOrd="0" destOrd="0" presId="urn:microsoft.com/office/officeart/2018/2/layout/IconVerticalSolidList"/>
    <dgm:cxn modelId="{1CC60B2A-39FD-4F8C-A913-BBA8080C6389}" type="presParOf" srcId="{9611C749-EBA4-4245-8DD0-71CC4A254D17}" destId="{5F23FAE3-3A47-4936-83D0-077BF1D2BF47}" srcOrd="1" destOrd="0" presId="urn:microsoft.com/office/officeart/2018/2/layout/IconVerticalSolidList"/>
    <dgm:cxn modelId="{E620779A-AFD5-4D66-8733-DFCAED88C294}" type="presParOf" srcId="{9611C749-EBA4-4245-8DD0-71CC4A254D17}" destId="{F405FC7B-4924-4546-8E94-DB7FAFCBFF43}" srcOrd="2" destOrd="0" presId="urn:microsoft.com/office/officeart/2018/2/layout/IconVerticalSolidList"/>
    <dgm:cxn modelId="{9131EE86-7E93-42FD-91E3-C56BB9611D9B}" type="presParOf" srcId="{9611C749-EBA4-4245-8DD0-71CC4A254D17}" destId="{E521652B-BAA6-4CA2-B33B-599CAA7655F9}" srcOrd="3" destOrd="0" presId="urn:microsoft.com/office/officeart/2018/2/layout/IconVerticalSolidList"/>
    <dgm:cxn modelId="{C4D87018-FDF0-4B76-8111-35EC7E0B4635}" type="presParOf" srcId="{B6DB3E28-7F81-48C1-A6F6-045DAC3D3614}" destId="{55E30688-B987-47C5-9B38-0D1456F521BB}" srcOrd="5" destOrd="0" presId="urn:microsoft.com/office/officeart/2018/2/layout/IconVerticalSolidList"/>
    <dgm:cxn modelId="{2D1A0B97-F4F8-413D-8FEF-2923389E84CA}" type="presParOf" srcId="{B6DB3E28-7F81-48C1-A6F6-045DAC3D3614}" destId="{5D3D71D6-C080-490D-B066-2758D9465021}" srcOrd="6" destOrd="0" presId="urn:microsoft.com/office/officeart/2018/2/layout/IconVerticalSolidList"/>
    <dgm:cxn modelId="{93504A93-461B-42AF-B57E-8832CBC041AD}" type="presParOf" srcId="{5D3D71D6-C080-490D-B066-2758D9465021}" destId="{374DCDD0-2946-4E27-9C1D-0C9D0983CA62}" srcOrd="0" destOrd="0" presId="urn:microsoft.com/office/officeart/2018/2/layout/IconVerticalSolidList"/>
    <dgm:cxn modelId="{CD8B3004-8009-41EF-8BC6-681CD080AE92}" type="presParOf" srcId="{5D3D71D6-C080-490D-B066-2758D9465021}" destId="{1B0EA21D-8EA2-4D9B-B0DA-86BE54E2B687}" srcOrd="1" destOrd="0" presId="urn:microsoft.com/office/officeart/2018/2/layout/IconVerticalSolidList"/>
    <dgm:cxn modelId="{F6CD0BD2-921C-4C6F-B566-9A35A89F5F45}" type="presParOf" srcId="{5D3D71D6-C080-490D-B066-2758D9465021}" destId="{5FBC30D9-FDCD-4C60-8FD6-33CC34A3D34F}" srcOrd="2" destOrd="0" presId="urn:microsoft.com/office/officeart/2018/2/layout/IconVerticalSolidList"/>
    <dgm:cxn modelId="{5C704582-B60E-477B-93AE-625E3EFF4E7E}" type="presParOf" srcId="{5D3D71D6-C080-490D-B066-2758D9465021}" destId="{E3F2A9AF-D20E-4ABB-9B1F-9995BAA14C60}" srcOrd="3" destOrd="0" presId="urn:microsoft.com/office/officeart/2018/2/layout/IconVerticalSolidList"/>
    <dgm:cxn modelId="{46DA0B52-1FC1-4C07-B2A2-54B2190A7323}" type="presParOf" srcId="{B6DB3E28-7F81-48C1-A6F6-045DAC3D3614}" destId="{545530D1-6ED8-46AB-B45E-9FC5CA70AA90}" srcOrd="7" destOrd="0" presId="urn:microsoft.com/office/officeart/2018/2/layout/IconVerticalSolidList"/>
    <dgm:cxn modelId="{4E0D5F45-5801-41BB-9F18-D47D3AEEF6B6}" type="presParOf" srcId="{B6DB3E28-7F81-48C1-A6F6-045DAC3D3614}" destId="{BA5F1255-C869-4B69-9036-4626835CBD1A}" srcOrd="8" destOrd="0" presId="urn:microsoft.com/office/officeart/2018/2/layout/IconVerticalSolidList"/>
    <dgm:cxn modelId="{721D07E2-A085-4BD4-9C3E-48455B125ADB}" type="presParOf" srcId="{BA5F1255-C869-4B69-9036-4626835CBD1A}" destId="{139B6F54-60C9-46E4-B0D9-8CF79951051B}" srcOrd="0" destOrd="0" presId="urn:microsoft.com/office/officeart/2018/2/layout/IconVerticalSolidList"/>
    <dgm:cxn modelId="{8FC00C58-61C0-4308-A9BA-3F85DB1F1D91}" type="presParOf" srcId="{BA5F1255-C869-4B69-9036-4626835CBD1A}" destId="{1CED43CC-FB42-4E33-B427-CA18BEFF026D}" srcOrd="1" destOrd="0" presId="urn:microsoft.com/office/officeart/2018/2/layout/IconVerticalSolidList"/>
    <dgm:cxn modelId="{7C41BBC4-66FC-4540-AB89-04CB55959172}" type="presParOf" srcId="{BA5F1255-C869-4B69-9036-4626835CBD1A}" destId="{B72F0909-37D2-4361-B7BD-F4C07934957B}" srcOrd="2" destOrd="0" presId="urn:microsoft.com/office/officeart/2018/2/layout/IconVerticalSolidList"/>
    <dgm:cxn modelId="{EC9ACF1B-8533-4462-A76D-C4F40F880CFE}" type="presParOf" srcId="{BA5F1255-C869-4B69-9036-4626835CBD1A}" destId="{D0CF7DFE-9D8C-4977-8465-7A3F39341C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BC0643-4B15-4AF4-A356-A7E955EB55DB}"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A1781615-16E7-4361-B809-C075519CD268}">
      <dgm:prSet/>
      <dgm:spPr/>
      <dgm:t>
        <a:bodyPr/>
        <a:lstStyle/>
        <a:p>
          <a:r>
            <a:rPr lang="en-IN"/>
            <a:t>Training set: A set of examples used for learning, that is to fit the parameters [i.e. weights] of the network. One Epoch comprises of one full training cycle on the training set. </a:t>
          </a:r>
          <a:endParaRPr lang="en-US"/>
        </a:p>
      </dgm:t>
    </dgm:pt>
    <dgm:pt modelId="{E86666D5-F2E3-47C2-91BA-63244663DDCC}" type="parTrans" cxnId="{53E84A78-598F-4269-A34E-0F1EEFD9D0D0}">
      <dgm:prSet/>
      <dgm:spPr/>
      <dgm:t>
        <a:bodyPr/>
        <a:lstStyle/>
        <a:p>
          <a:endParaRPr lang="en-US"/>
        </a:p>
      </dgm:t>
    </dgm:pt>
    <dgm:pt modelId="{4032C10A-FC39-4C06-B5BE-6ABDA92BE36D}" type="sibTrans" cxnId="{53E84A78-598F-4269-A34E-0F1EEFD9D0D0}">
      <dgm:prSet/>
      <dgm:spPr/>
      <dgm:t>
        <a:bodyPr/>
        <a:lstStyle/>
        <a:p>
          <a:endParaRPr lang="en-US"/>
        </a:p>
      </dgm:t>
    </dgm:pt>
    <dgm:pt modelId="{5C43DCCA-6838-4812-83D6-77694827CB6A}">
      <dgm:prSet/>
      <dgm:spPr/>
      <dgm:t>
        <a:bodyPr/>
        <a:lstStyle/>
        <a:p>
          <a:r>
            <a:rPr lang="en-IN"/>
            <a:t>Validation set: A set of examples used to tune the parameters [i.e. architecture] of the network. For example to choose the number of hidden units in a neural network. </a:t>
          </a:r>
          <a:endParaRPr lang="en-US"/>
        </a:p>
      </dgm:t>
    </dgm:pt>
    <dgm:pt modelId="{F0AA1C23-9C1A-4ECC-9EC3-C6D924C737E1}" type="parTrans" cxnId="{4B5AD83B-273C-423D-9BF0-D9ACD49A0224}">
      <dgm:prSet/>
      <dgm:spPr/>
      <dgm:t>
        <a:bodyPr/>
        <a:lstStyle/>
        <a:p>
          <a:endParaRPr lang="en-US"/>
        </a:p>
      </dgm:t>
    </dgm:pt>
    <dgm:pt modelId="{CBC27948-DB3A-4CD9-B4F6-02914F31E925}" type="sibTrans" cxnId="{4B5AD83B-273C-423D-9BF0-D9ACD49A0224}">
      <dgm:prSet/>
      <dgm:spPr/>
      <dgm:t>
        <a:bodyPr/>
        <a:lstStyle/>
        <a:p>
          <a:endParaRPr lang="en-US"/>
        </a:p>
      </dgm:t>
    </dgm:pt>
    <dgm:pt modelId="{AEDDE5FF-99E7-45A9-A216-775EE101D75F}">
      <dgm:prSet/>
      <dgm:spPr/>
      <dgm:t>
        <a:bodyPr/>
        <a:lstStyle/>
        <a:p>
          <a:r>
            <a:rPr lang="en-IN"/>
            <a:t>Test set: A set of examples used only to assess the performance [generalization] of a fully specified network or to apply successfully in predicting output whose input is known.</a:t>
          </a:r>
          <a:endParaRPr lang="en-US"/>
        </a:p>
      </dgm:t>
    </dgm:pt>
    <dgm:pt modelId="{B0C71595-FCCB-4755-8471-EFA754BDBF8C}" type="parTrans" cxnId="{5A12F743-0A10-4B4D-A60A-64CCF755373E}">
      <dgm:prSet/>
      <dgm:spPr/>
      <dgm:t>
        <a:bodyPr/>
        <a:lstStyle/>
        <a:p>
          <a:endParaRPr lang="en-US"/>
        </a:p>
      </dgm:t>
    </dgm:pt>
    <dgm:pt modelId="{3A7A7F4B-9911-4C06-8A47-A43AE28F673C}" type="sibTrans" cxnId="{5A12F743-0A10-4B4D-A60A-64CCF755373E}">
      <dgm:prSet/>
      <dgm:spPr/>
      <dgm:t>
        <a:bodyPr/>
        <a:lstStyle/>
        <a:p>
          <a:endParaRPr lang="en-US"/>
        </a:p>
      </dgm:t>
    </dgm:pt>
    <dgm:pt modelId="{EEE8A14D-C287-47AB-9956-59C57A579BE0}" type="pres">
      <dgm:prSet presAssocID="{76BC0643-4B15-4AF4-A356-A7E955EB55DB}" presName="root" presStyleCnt="0">
        <dgm:presLayoutVars>
          <dgm:dir/>
          <dgm:resizeHandles val="exact"/>
        </dgm:presLayoutVars>
      </dgm:prSet>
      <dgm:spPr/>
    </dgm:pt>
    <dgm:pt modelId="{224F5776-756C-487D-B7E0-17AFD3E18BBF}" type="pres">
      <dgm:prSet presAssocID="{A1781615-16E7-4361-B809-C075519CD268}" presName="compNode" presStyleCnt="0"/>
      <dgm:spPr/>
    </dgm:pt>
    <dgm:pt modelId="{A38702C2-C544-4B24-8053-34B4EE4C8F67}" type="pres">
      <dgm:prSet presAssocID="{A1781615-16E7-4361-B809-C075519CD268}" presName="bgRect" presStyleLbl="bgShp" presStyleIdx="0" presStyleCnt="3"/>
      <dgm:spPr/>
    </dgm:pt>
    <dgm:pt modelId="{E29887B3-7575-4CBC-B0D2-6D90BA669AC0}" type="pres">
      <dgm:prSet presAssocID="{A1781615-16E7-4361-B809-C075519CD2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E764B20-5CAA-45AF-AE95-EA4D556248EF}" type="pres">
      <dgm:prSet presAssocID="{A1781615-16E7-4361-B809-C075519CD268}" presName="spaceRect" presStyleCnt="0"/>
      <dgm:spPr/>
    </dgm:pt>
    <dgm:pt modelId="{D5FAF22D-624A-4BC3-A854-5AF997C93572}" type="pres">
      <dgm:prSet presAssocID="{A1781615-16E7-4361-B809-C075519CD268}" presName="parTx" presStyleLbl="revTx" presStyleIdx="0" presStyleCnt="3">
        <dgm:presLayoutVars>
          <dgm:chMax val="0"/>
          <dgm:chPref val="0"/>
        </dgm:presLayoutVars>
      </dgm:prSet>
      <dgm:spPr/>
    </dgm:pt>
    <dgm:pt modelId="{3DCA7297-8263-4277-A57D-9415B0D329A1}" type="pres">
      <dgm:prSet presAssocID="{4032C10A-FC39-4C06-B5BE-6ABDA92BE36D}" presName="sibTrans" presStyleCnt="0"/>
      <dgm:spPr/>
    </dgm:pt>
    <dgm:pt modelId="{953B37DE-F419-4A22-BE93-5549EA148560}" type="pres">
      <dgm:prSet presAssocID="{5C43DCCA-6838-4812-83D6-77694827CB6A}" presName="compNode" presStyleCnt="0"/>
      <dgm:spPr/>
    </dgm:pt>
    <dgm:pt modelId="{06BA1FA3-4B00-4C3C-800B-3CF46C9A5C15}" type="pres">
      <dgm:prSet presAssocID="{5C43DCCA-6838-4812-83D6-77694827CB6A}" presName="bgRect" presStyleLbl="bgShp" presStyleIdx="1" presStyleCnt="3"/>
      <dgm:spPr/>
    </dgm:pt>
    <dgm:pt modelId="{5FF5FFB0-3727-4605-83E1-087B5CBF6772}" type="pres">
      <dgm:prSet presAssocID="{5C43DCCA-6838-4812-83D6-77694827CB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49A74A35-1EF7-4800-B66F-1725445F104D}" type="pres">
      <dgm:prSet presAssocID="{5C43DCCA-6838-4812-83D6-77694827CB6A}" presName="spaceRect" presStyleCnt="0"/>
      <dgm:spPr/>
    </dgm:pt>
    <dgm:pt modelId="{A201C0D3-C3BC-4300-89BF-C5BA3961ED80}" type="pres">
      <dgm:prSet presAssocID="{5C43DCCA-6838-4812-83D6-77694827CB6A}" presName="parTx" presStyleLbl="revTx" presStyleIdx="1" presStyleCnt="3">
        <dgm:presLayoutVars>
          <dgm:chMax val="0"/>
          <dgm:chPref val="0"/>
        </dgm:presLayoutVars>
      </dgm:prSet>
      <dgm:spPr/>
    </dgm:pt>
    <dgm:pt modelId="{9CC3D2F0-D9E5-4FE7-95C2-80E3374F0ABF}" type="pres">
      <dgm:prSet presAssocID="{CBC27948-DB3A-4CD9-B4F6-02914F31E925}" presName="sibTrans" presStyleCnt="0"/>
      <dgm:spPr/>
    </dgm:pt>
    <dgm:pt modelId="{A350BF69-7668-42EA-9FB0-E1AD4903D6C0}" type="pres">
      <dgm:prSet presAssocID="{AEDDE5FF-99E7-45A9-A216-775EE101D75F}" presName="compNode" presStyleCnt="0"/>
      <dgm:spPr/>
    </dgm:pt>
    <dgm:pt modelId="{8E2A939A-A450-4B9A-997E-760A2CAE36E9}" type="pres">
      <dgm:prSet presAssocID="{AEDDE5FF-99E7-45A9-A216-775EE101D75F}" presName="bgRect" presStyleLbl="bgShp" presStyleIdx="2" presStyleCnt="3"/>
      <dgm:spPr/>
    </dgm:pt>
    <dgm:pt modelId="{2F5E7D9B-2014-49EE-9E0E-AAB58876338C}" type="pres">
      <dgm:prSet presAssocID="{AEDDE5FF-99E7-45A9-A216-775EE101D7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1D8629D-1D60-43E5-AA75-898664920BF3}" type="pres">
      <dgm:prSet presAssocID="{AEDDE5FF-99E7-45A9-A216-775EE101D75F}" presName="spaceRect" presStyleCnt="0"/>
      <dgm:spPr/>
    </dgm:pt>
    <dgm:pt modelId="{2919EC00-1917-4F4B-9BCA-73F413A4BB5C}" type="pres">
      <dgm:prSet presAssocID="{AEDDE5FF-99E7-45A9-A216-775EE101D75F}" presName="parTx" presStyleLbl="revTx" presStyleIdx="2" presStyleCnt="3">
        <dgm:presLayoutVars>
          <dgm:chMax val="0"/>
          <dgm:chPref val="0"/>
        </dgm:presLayoutVars>
      </dgm:prSet>
      <dgm:spPr/>
    </dgm:pt>
  </dgm:ptLst>
  <dgm:cxnLst>
    <dgm:cxn modelId="{796B160C-EC63-4501-ACFC-C86C2C3E5BF3}" type="presOf" srcId="{5C43DCCA-6838-4812-83D6-77694827CB6A}" destId="{A201C0D3-C3BC-4300-89BF-C5BA3961ED80}" srcOrd="0" destOrd="0" presId="urn:microsoft.com/office/officeart/2018/2/layout/IconVerticalSolidList"/>
    <dgm:cxn modelId="{8ACC441F-A8FF-4734-9985-E493ADA6C467}" type="presOf" srcId="{A1781615-16E7-4361-B809-C075519CD268}" destId="{D5FAF22D-624A-4BC3-A854-5AF997C93572}" srcOrd="0" destOrd="0" presId="urn:microsoft.com/office/officeart/2018/2/layout/IconVerticalSolidList"/>
    <dgm:cxn modelId="{4B5AD83B-273C-423D-9BF0-D9ACD49A0224}" srcId="{76BC0643-4B15-4AF4-A356-A7E955EB55DB}" destId="{5C43DCCA-6838-4812-83D6-77694827CB6A}" srcOrd="1" destOrd="0" parTransId="{F0AA1C23-9C1A-4ECC-9EC3-C6D924C737E1}" sibTransId="{CBC27948-DB3A-4CD9-B4F6-02914F31E925}"/>
    <dgm:cxn modelId="{5A12F743-0A10-4B4D-A60A-64CCF755373E}" srcId="{76BC0643-4B15-4AF4-A356-A7E955EB55DB}" destId="{AEDDE5FF-99E7-45A9-A216-775EE101D75F}" srcOrd="2" destOrd="0" parTransId="{B0C71595-FCCB-4755-8471-EFA754BDBF8C}" sibTransId="{3A7A7F4B-9911-4C06-8A47-A43AE28F673C}"/>
    <dgm:cxn modelId="{64742D48-1F91-4D16-A6E0-0BE4C295456A}" type="presOf" srcId="{AEDDE5FF-99E7-45A9-A216-775EE101D75F}" destId="{2919EC00-1917-4F4B-9BCA-73F413A4BB5C}" srcOrd="0" destOrd="0" presId="urn:microsoft.com/office/officeart/2018/2/layout/IconVerticalSolidList"/>
    <dgm:cxn modelId="{53E84A78-598F-4269-A34E-0F1EEFD9D0D0}" srcId="{76BC0643-4B15-4AF4-A356-A7E955EB55DB}" destId="{A1781615-16E7-4361-B809-C075519CD268}" srcOrd="0" destOrd="0" parTransId="{E86666D5-F2E3-47C2-91BA-63244663DDCC}" sibTransId="{4032C10A-FC39-4C06-B5BE-6ABDA92BE36D}"/>
    <dgm:cxn modelId="{5D851582-42F2-4B9B-964D-AA95740788FC}" type="presOf" srcId="{76BC0643-4B15-4AF4-A356-A7E955EB55DB}" destId="{EEE8A14D-C287-47AB-9956-59C57A579BE0}" srcOrd="0" destOrd="0" presId="urn:microsoft.com/office/officeart/2018/2/layout/IconVerticalSolidList"/>
    <dgm:cxn modelId="{F21A1E38-F478-49A5-B07A-204AE3E60BF9}" type="presParOf" srcId="{EEE8A14D-C287-47AB-9956-59C57A579BE0}" destId="{224F5776-756C-487D-B7E0-17AFD3E18BBF}" srcOrd="0" destOrd="0" presId="urn:microsoft.com/office/officeart/2018/2/layout/IconVerticalSolidList"/>
    <dgm:cxn modelId="{A50249FB-2991-41FC-A8B3-25ADF9A65340}" type="presParOf" srcId="{224F5776-756C-487D-B7E0-17AFD3E18BBF}" destId="{A38702C2-C544-4B24-8053-34B4EE4C8F67}" srcOrd="0" destOrd="0" presId="urn:microsoft.com/office/officeart/2018/2/layout/IconVerticalSolidList"/>
    <dgm:cxn modelId="{97DC2895-F394-425D-A493-1A009FBC54E7}" type="presParOf" srcId="{224F5776-756C-487D-B7E0-17AFD3E18BBF}" destId="{E29887B3-7575-4CBC-B0D2-6D90BA669AC0}" srcOrd="1" destOrd="0" presId="urn:microsoft.com/office/officeart/2018/2/layout/IconVerticalSolidList"/>
    <dgm:cxn modelId="{55E53C8A-E67E-4736-94ED-1AC937AF00A5}" type="presParOf" srcId="{224F5776-756C-487D-B7E0-17AFD3E18BBF}" destId="{9E764B20-5CAA-45AF-AE95-EA4D556248EF}" srcOrd="2" destOrd="0" presId="urn:microsoft.com/office/officeart/2018/2/layout/IconVerticalSolidList"/>
    <dgm:cxn modelId="{DC01E9F6-86E2-42F9-8214-B6A9717E916B}" type="presParOf" srcId="{224F5776-756C-487D-B7E0-17AFD3E18BBF}" destId="{D5FAF22D-624A-4BC3-A854-5AF997C93572}" srcOrd="3" destOrd="0" presId="urn:microsoft.com/office/officeart/2018/2/layout/IconVerticalSolidList"/>
    <dgm:cxn modelId="{F76A8C90-AEED-4309-8C4C-38F1C814DCAA}" type="presParOf" srcId="{EEE8A14D-C287-47AB-9956-59C57A579BE0}" destId="{3DCA7297-8263-4277-A57D-9415B0D329A1}" srcOrd="1" destOrd="0" presId="urn:microsoft.com/office/officeart/2018/2/layout/IconVerticalSolidList"/>
    <dgm:cxn modelId="{2C2EA88C-6502-4F19-A6CC-BB523F6A16B2}" type="presParOf" srcId="{EEE8A14D-C287-47AB-9956-59C57A579BE0}" destId="{953B37DE-F419-4A22-BE93-5549EA148560}" srcOrd="2" destOrd="0" presId="urn:microsoft.com/office/officeart/2018/2/layout/IconVerticalSolidList"/>
    <dgm:cxn modelId="{8484D01D-1C60-484A-A4F3-E652AA614D5C}" type="presParOf" srcId="{953B37DE-F419-4A22-BE93-5549EA148560}" destId="{06BA1FA3-4B00-4C3C-800B-3CF46C9A5C15}" srcOrd="0" destOrd="0" presId="urn:microsoft.com/office/officeart/2018/2/layout/IconVerticalSolidList"/>
    <dgm:cxn modelId="{733EB685-D321-41C4-90EB-8E7BCF7154D2}" type="presParOf" srcId="{953B37DE-F419-4A22-BE93-5549EA148560}" destId="{5FF5FFB0-3727-4605-83E1-087B5CBF6772}" srcOrd="1" destOrd="0" presId="urn:microsoft.com/office/officeart/2018/2/layout/IconVerticalSolidList"/>
    <dgm:cxn modelId="{53D044BD-4456-43B5-A375-1792BDA77BB5}" type="presParOf" srcId="{953B37DE-F419-4A22-BE93-5549EA148560}" destId="{49A74A35-1EF7-4800-B66F-1725445F104D}" srcOrd="2" destOrd="0" presId="urn:microsoft.com/office/officeart/2018/2/layout/IconVerticalSolidList"/>
    <dgm:cxn modelId="{0AF69A29-DEF2-494B-8146-22597DE82635}" type="presParOf" srcId="{953B37DE-F419-4A22-BE93-5549EA148560}" destId="{A201C0D3-C3BC-4300-89BF-C5BA3961ED80}" srcOrd="3" destOrd="0" presId="urn:microsoft.com/office/officeart/2018/2/layout/IconVerticalSolidList"/>
    <dgm:cxn modelId="{8D034622-C760-4090-B2D1-A46F7E986136}" type="presParOf" srcId="{EEE8A14D-C287-47AB-9956-59C57A579BE0}" destId="{9CC3D2F0-D9E5-4FE7-95C2-80E3374F0ABF}" srcOrd="3" destOrd="0" presId="urn:microsoft.com/office/officeart/2018/2/layout/IconVerticalSolidList"/>
    <dgm:cxn modelId="{24D32BBB-C1B0-4097-B7BD-FE8458FB15DA}" type="presParOf" srcId="{EEE8A14D-C287-47AB-9956-59C57A579BE0}" destId="{A350BF69-7668-42EA-9FB0-E1AD4903D6C0}" srcOrd="4" destOrd="0" presId="urn:microsoft.com/office/officeart/2018/2/layout/IconVerticalSolidList"/>
    <dgm:cxn modelId="{796A39BF-ED72-4D92-9C0E-EE851B3FF25E}" type="presParOf" srcId="{A350BF69-7668-42EA-9FB0-E1AD4903D6C0}" destId="{8E2A939A-A450-4B9A-997E-760A2CAE36E9}" srcOrd="0" destOrd="0" presId="urn:microsoft.com/office/officeart/2018/2/layout/IconVerticalSolidList"/>
    <dgm:cxn modelId="{358DC0A1-0145-4A70-A1D2-5006C8B1B2BD}" type="presParOf" srcId="{A350BF69-7668-42EA-9FB0-E1AD4903D6C0}" destId="{2F5E7D9B-2014-49EE-9E0E-AAB58876338C}" srcOrd="1" destOrd="0" presId="urn:microsoft.com/office/officeart/2018/2/layout/IconVerticalSolidList"/>
    <dgm:cxn modelId="{D7E76297-010D-4931-8454-71D43C57F968}" type="presParOf" srcId="{A350BF69-7668-42EA-9FB0-E1AD4903D6C0}" destId="{71D8629D-1D60-43E5-AA75-898664920BF3}" srcOrd="2" destOrd="0" presId="urn:microsoft.com/office/officeart/2018/2/layout/IconVerticalSolidList"/>
    <dgm:cxn modelId="{45937062-3038-4E16-975B-8BED16934BF0}" type="presParOf" srcId="{A350BF69-7668-42EA-9FB0-E1AD4903D6C0}" destId="{2919EC00-1917-4F4B-9BCA-73F413A4BB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F8AB7-3CAF-4A05-ACCF-E1E8E2796E5B}">
      <dsp:nvSpPr>
        <dsp:cNvPr id="0" name=""/>
        <dsp:cNvSpPr/>
      </dsp:nvSpPr>
      <dsp:spPr>
        <a:xfrm>
          <a:off x="0" y="385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E0404-1402-4CAA-943D-617D4B31E0A4}">
      <dsp:nvSpPr>
        <dsp:cNvPr id="0" name=""/>
        <dsp:cNvSpPr/>
      </dsp:nvSpPr>
      <dsp:spPr>
        <a:xfrm>
          <a:off x="248524" y="188710"/>
          <a:ext cx="451862" cy="451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B924AF-7E05-4CAB-8AAD-6F20D8BDEF84}">
      <dsp:nvSpPr>
        <dsp:cNvPr id="0" name=""/>
        <dsp:cNvSpPr/>
      </dsp:nvSpPr>
      <dsp:spPr>
        <a:xfrm>
          <a:off x="948911" y="385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Artificial Neural Network (ANN) is an efficient computing system whose central theme is borrowed from the analogy of biological neural networks. </a:t>
          </a:r>
          <a:endParaRPr lang="en-US" sz="1500" kern="1200"/>
        </a:p>
      </dsp:txBody>
      <dsp:txXfrm>
        <a:off x="948911" y="3857"/>
        <a:ext cx="10284238" cy="821568"/>
      </dsp:txXfrm>
    </dsp:sp>
    <dsp:sp modelId="{DBD0A9CB-F73F-457F-B267-AAD2158FEC7E}">
      <dsp:nvSpPr>
        <dsp:cNvPr id="0" name=""/>
        <dsp:cNvSpPr/>
      </dsp:nvSpPr>
      <dsp:spPr>
        <a:xfrm>
          <a:off x="0" y="103081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D6EBD-BA0B-47F8-BBDA-068EB960D643}">
      <dsp:nvSpPr>
        <dsp:cNvPr id="0" name=""/>
        <dsp:cNvSpPr/>
      </dsp:nvSpPr>
      <dsp:spPr>
        <a:xfrm>
          <a:off x="248524" y="1215670"/>
          <a:ext cx="451862" cy="451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C144BA-9A46-47FA-BB08-B9E943A0AB13}">
      <dsp:nvSpPr>
        <dsp:cNvPr id="0" name=""/>
        <dsp:cNvSpPr/>
      </dsp:nvSpPr>
      <dsp:spPr>
        <a:xfrm>
          <a:off x="948911" y="103081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ANNs are also named as “artificial neural systems,” or “parallel distributed processing systems,” or “connectionist systems.” </a:t>
          </a:r>
          <a:endParaRPr lang="en-US" sz="1500" kern="1200"/>
        </a:p>
      </dsp:txBody>
      <dsp:txXfrm>
        <a:off x="948911" y="1030817"/>
        <a:ext cx="10284238" cy="821568"/>
      </dsp:txXfrm>
    </dsp:sp>
    <dsp:sp modelId="{AAB0C9A2-CCD9-429D-978A-2883AD184C80}">
      <dsp:nvSpPr>
        <dsp:cNvPr id="0" name=""/>
        <dsp:cNvSpPr/>
      </dsp:nvSpPr>
      <dsp:spPr>
        <a:xfrm>
          <a:off x="0" y="205777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AD793-55C2-4BE1-A800-449E9C48DFA9}">
      <dsp:nvSpPr>
        <dsp:cNvPr id="0" name=""/>
        <dsp:cNvSpPr/>
      </dsp:nvSpPr>
      <dsp:spPr>
        <a:xfrm>
          <a:off x="248524" y="2242631"/>
          <a:ext cx="451862" cy="451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A99376-8267-4764-9C22-64B084AC113E}">
      <dsp:nvSpPr>
        <dsp:cNvPr id="0" name=""/>
        <dsp:cNvSpPr/>
      </dsp:nvSpPr>
      <dsp:spPr>
        <a:xfrm>
          <a:off x="948911" y="205777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ANN acquires a large collection of units that are interconnected in some pattern to allow communication between the units. </a:t>
          </a:r>
          <a:endParaRPr lang="en-US" sz="1500" kern="1200"/>
        </a:p>
      </dsp:txBody>
      <dsp:txXfrm>
        <a:off x="948911" y="2057778"/>
        <a:ext cx="10284238" cy="821568"/>
      </dsp:txXfrm>
    </dsp:sp>
    <dsp:sp modelId="{8389F34F-2DD9-4F47-BF45-F4015BCACCA7}">
      <dsp:nvSpPr>
        <dsp:cNvPr id="0" name=""/>
        <dsp:cNvSpPr/>
      </dsp:nvSpPr>
      <dsp:spPr>
        <a:xfrm>
          <a:off x="0" y="308473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8B5A8-AF30-4A00-8425-89FC5B96DE60}">
      <dsp:nvSpPr>
        <dsp:cNvPr id="0" name=""/>
        <dsp:cNvSpPr/>
      </dsp:nvSpPr>
      <dsp:spPr>
        <a:xfrm>
          <a:off x="248524" y="3269591"/>
          <a:ext cx="451862" cy="4518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A1918B-56DF-49D7-8F31-12A5965AEB4A}">
      <dsp:nvSpPr>
        <dsp:cNvPr id="0" name=""/>
        <dsp:cNvSpPr/>
      </dsp:nvSpPr>
      <dsp:spPr>
        <a:xfrm>
          <a:off x="948911" y="308473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These units, also referred to as nodes or neurons, are simple processors which operate in parallel. • Every neuron is connected with other neuron through a connection link. Each connection link is associated with a weight that has information about the input signal. </a:t>
          </a:r>
          <a:endParaRPr lang="en-US" sz="1500" kern="1200"/>
        </a:p>
      </dsp:txBody>
      <dsp:txXfrm>
        <a:off x="948911" y="3084738"/>
        <a:ext cx="10284238" cy="821568"/>
      </dsp:txXfrm>
    </dsp:sp>
    <dsp:sp modelId="{E9DEFE9E-8AE8-451A-BF78-291F8F500E7C}">
      <dsp:nvSpPr>
        <dsp:cNvPr id="0" name=""/>
        <dsp:cNvSpPr/>
      </dsp:nvSpPr>
      <dsp:spPr>
        <a:xfrm>
          <a:off x="0" y="4111699"/>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02D14-7AE0-4B29-AD65-41EF991444A4}">
      <dsp:nvSpPr>
        <dsp:cNvPr id="0" name=""/>
        <dsp:cNvSpPr/>
      </dsp:nvSpPr>
      <dsp:spPr>
        <a:xfrm>
          <a:off x="248524" y="4296552"/>
          <a:ext cx="451862" cy="4518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7CAA14-87F3-493B-ADB7-7F1875A4CFA5}">
      <dsp:nvSpPr>
        <dsp:cNvPr id="0" name=""/>
        <dsp:cNvSpPr/>
      </dsp:nvSpPr>
      <dsp:spPr>
        <a:xfrm>
          <a:off x="948911" y="4111699"/>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dirty="0"/>
            <a:t>This is the most useful information for neurons to solve a problem because the weight usually excites or inhibits the signal that is being communicated. • Each neuron has an internal state, which is called an activation signal. Output signals, are produced after combining the input signals and activation rule, may be sent to other units.</a:t>
          </a:r>
          <a:endParaRPr lang="en-US" sz="1500" kern="1200" dirty="0"/>
        </a:p>
      </dsp:txBody>
      <dsp:txXfrm>
        <a:off x="948911" y="4111699"/>
        <a:ext cx="10284238" cy="821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C073F-E159-430C-8914-AE44E5ECB481}">
      <dsp:nvSpPr>
        <dsp:cNvPr id="0" name=""/>
        <dsp:cNvSpPr/>
      </dsp:nvSpPr>
      <dsp:spPr>
        <a:xfrm>
          <a:off x="0" y="1597"/>
          <a:ext cx="11233150" cy="68054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7A141-5930-46EC-8885-00EE9EF18712}">
      <dsp:nvSpPr>
        <dsp:cNvPr id="0" name=""/>
        <dsp:cNvSpPr/>
      </dsp:nvSpPr>
      <dsp:spPr>
        <a:xfrm>
          <a:off x="205864" y="154719"/>
          <a:ext cx="374298" cy="374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D5B0C2-CF23-4018-856E-6478DBBB3404}">
      <dsp:nvSpPr>
        <dsp:cNvPr id="0" name=""/>
        <dsp:cNvSpPr/>
      </dsp:nvSpPr>
      <dsp:spPr>
        <a:xfrm>
          <a:off x="786026" y="1597"/>
          <a:ext cx="10447123" cy="6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4" tIns="72024" rIns="72024" bIns="72024" numCol="1" spcCol="1270" anchor="ctr" anchorCtr="0">
          <a:noAutofit/>
        </a:bodyPr>
        <a:lstStyle/>
        <a:p>
          <a:pPr marL="0" lvl="0" indent="0" algn="l" defTabSz="844550">
            <a:lnSpc>
              <a:spcPct val="90000"/>
            </a:lnSpc>
            <a:spcBef>
              <a:spcPct val="0"/>
            </a:spcBef>
            <a:spcAft>
              <a:spcPct val="35000"/>
            </a:spcAft>
            <a:buNone/>
          </a:pPr>
          <a:r>
            <a:rPr lang="en-IN" sz="1900" kern="1200"/>
            <a:t>Learning occurs when the weights inside the network get updated after many iterations. </a:t>
          </a:r>
          <a:endParaRPr lang="en-US" sz="1900" kern="1200"/>
        </a:p>
      </dsp:txBody>
      <dsp:txXfrm>
        <a:off x="786026" y="1597"/>
        <a:ext cx="10447123" cy="680542"/>
      </dsp:txXfrm>
    </dsp:sp>
    <dsp:sp modelId="{061A9D67-66A1-483D-AF04-0C7B30F422E7}">
      <dsp:nvSpPr>
        <dsp:cNvPr id="0" name=""/>
        <dsp:cNvSpPr/>
      </dsp:nvSpPr>
      <dsp:spPr>
        <a:xfrm>
          <a:off x="0" y="852274"/>
          <a:ext cx="11233150" cy="68054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E74C5-4712-409D-B608-716157524B8B}">
      <dsp:nvSpPr>
        <dsp:cNvPr id="0" name=""/>
        <dsp:cNvSpPr/>
      </dsp:nvSpPr>
      <dsp:spPr>
        <a:xfrm>
          <a:off x="205864" y="1005396"/>
          <a:ext cx="374298" cy="374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15A4EB-7CF1-4C20-9790-E1710CCFA0AB}">
      <dsp:nvSpPr>
        <dsp:cNvPr id="0" name=""/>
        <dsp:cNvSpPr/>
      </dsp:nvSpPr>
      <dsp:spPr>
        <a:xfrm>
          <a:off x="786026" y="852274"/>
          <a:ext cx="10447123" cy="6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4" tIns="72024" rIns="72024" bIns="72024" numCol="1" spcCol="1270" anchor="ctr" anchorCtr="0">
          <a:noAutofit/>
        </a:bodyPr>
        <a:lstStyle/>
        <a:p>
          <a:pPr marL="0" lvl="0" indent="0" algn="l" defTabSz="844550">
            <a:lnSpc>
              <a:spcPct val="90000"/>
            </a:lnSpc>
            <a:spcBef>
              <a:spcPct val="0"/>
            </a:spcBef>
            <a:spcAft>
              <a:spcPct val="35000"/>
            </a:spcAft>
            <a:buNone/>
          </a:pPr>
          <a:r>
            <a:rPr lang="en-IN" sz="1900" kern="1200"/>
            <a:t>For example — Suppose we have inputs in the form of patterns for two different class of patterns — I &amp; 0 as shown and b -bias and y as desired output. </a:t>
          </a:r>
          <a:endParaRPr lang="en-US" sz="1900" kern="1200"/>
        </a:p>
      </dsp:txBody>
      <dsp:txXfrm>
        <a:off x="786026" y="852274"/>
        <a:ext cx="10447123" cy="680542"/>
      </dsp:txXfrm>
    </dsp:sp>
    <dsp:sp modelId="{75BA197D-6BC5-480F-A496-81991EDA66F3}">
      <dsp:nvSpPr>
        <dsp:cNvPr id="0" name=""/>
        <dsp:cNvSpPr/>
      </dsp:nvSpPr>
      <dsp:spPr>
        <a:xfrm>
          <a:off x="0" y="1702952"/>
          <a:ext cx="11233150" cy="68054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E823C-0ECA-417B-8D0C-E63DDEC6643A}">
      <dsp:nvSpPr>
        <dsp:cNvPr id="0" name=""/>
        <dsp:cNvSpPr/>
      </dsp:nvSpPr>
      <dsp:spPr>
        <a:xfrm>
          <a:off x="205864" y="1856074"/>
          <a:ext cx="374298" cy="374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E94F55-7AA9-4570-997E-6203BCF8205C}">
      <dsp:nvSpPr>
        <dsp:cNvPr id="0" name=""/>
        <dsp:cNvSpPr/>
      </dsp:nvSpPr>
      <dsp:spPr>
        <a:xfrm>
          <a:off x="786026" y="1702952"/>
          <a:ext cx="10447123" cy="6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4" tIns="72024" rIns="72024" bIns="72024" numCol="1" spcCol="1270" anchor="ctr" anchorCtr="0">
          <a:noAutofit/>
        </a:bodyPr>
        <a:lstStyle/>
        <a:p>
          <a:pPr marL="0" lvl="0" indent="0" algn="l" defTabSz="844550">
            <a:lnSpc>
              <a:spcPct val="90000"/>
            </a:lnSpc>
            <a:spcBef>
              <a:spcPct val="0"/>
            </a:spcBef>
            <a:spcAft>
              <a:spcPct val="35000"/>
            </a:spcAft>
            <a:buNone/>
          </a:pPr>
          <a:r>
            <a:rPr lang="en-IN" sz="1900" kern="1200"/>
            <a:t>We want to classify input patterns into either pattern ‘I’ &amp; ‘O’. </a:t>
          </a:r>
          <a:endParaRPr lang="en-US" sz="1900" kern="1200"/>
        </a:p>
      </dsp:txBody>
      <dsp:txXfrm>
        <a:off x="786026" y="1702952"/>
        <a:ext cx="10447123" cy="680542"/>
      </dsp:txXfrm>
    </dsp:sp>
    <dsp:sp modelId="{38FB5416-D2F5-4585-BAE5-5EFF54A5E96E}">
      <dsp:nvSpPr>
        <dsp:cNvPr id="0" name=""/>
        <dsp:cNvSpPr/>
      </dsp:nvSpPr>
      <dsp:spPr>
        <a:xfrm>
          <a:off x="0" y="2553630"/>
          <a:ext cx="11233150" cy="68054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9FD90-CB5B-4694-AE25-79A9DDF29DF1}">
      <dsp:nvSpPr>
        <dsp:cNvPr id="0" name=""/>
        <dsp:cNvSpPr/>
      </dsp:nvSpPr>
      <dsp:spPr>
        <a:xfrm>
          <a:off x="205864" y="2706752"/>
          <a:ext cx="374298" cy="3742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94ECA9-DB4A-40B4-BB04-B6A4CF42F59C}">
      <dsp:nvSpPr>
        <dsp:cNvPr id="0" name=""/>
        <dsp:cNvSpPr/>
      </dsp:nvSpPr>
      <dsp:spPr>
        <a:xfrm>
          <a:off x="786026" y="2553630"/>
          <a:ext cx="10447123" cy="6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4" tIns="72024" rIns="72024" bIns="72024" numCol="1" spcCol="1270" anchor="ctr" anchorCtr="0">
          <a:noAutofit/>
        </a:bodyPr>
        <a:lstStyle/>
        <a:p>
          <a:pPr marL="0" lvl="0" indent="0" algn="l" defTabSz="844550">
            <a:lnSpc>
              <a:spcPct val="90000"/>
            </a:lnSpc>
            <a:spcBef>
              <a:spcPct val="0"/>
            </a:spcBef>
            <a:spcAft>
              <a:spcPct val="35000"/>
            </a:spcAft>
            <a:buNone/>
          </a:pPr>
          <a:r>
            <a:rPr lang="en-IN" sz="1900" kern="1200"/>
            <a:t>Following are the steps performed: 9 inputs from x1 — x9 along with bias b (input having weight value 1) is fed to the network for the first pattern. </a:t>
          </a:r>
          <a:endParaRPr lang="en-US" sz="1900" kern="1200"/>
        </a:p>
      </dsp:txBody>
      <dsp:txXfrm>
        <a:off x="786026" y="2553630"/>
        <a:ext cx="10447123" cy="680542"/>
      </dsp:txXfrm>
    </dsp:sp>
    <dsp:sp modelId="{90D5DA60-F4EB-4EFA-8836-0E8CB84391FB}">
      <dsp:nvSpPr>
        <dsp:cNvPr id="0" name=""/>
        <dsp:cNvSpPr/>
      </dsp:nvSpPr>
      <dsp:spPr>
        <a:xfrm>
          <a:off x="0" y="3404307"/>
          <a:ext cx="11233150" cy="68054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E1678-220F-46DD-8C6B-2B2BFEBC0F71}">
      <dsp:nvSpPr>
        <dsp:cNvPr id="0" name=""/>
        <dsp:cNvSpPr/>
      </dsp:nvSpPr>
      <dsp:spPr>
        <a:xfrm>
          <a:off x="205864" y="3557429"/>
          <a:ext cx="374298" cy="3742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0DBA37-6DC4-48D3-A097-E3ABD42B6AF0}">
      <dsp:nvSpPr>
        <dsp:cNvPr id="0" name=""/>
        <dsp:cNvSpPr/>
      </dsp:nvSpPr>
      <dsp:spPr>
        <a:xfrm>
          <a:off x="786026" y="3404307"/>
          <a:ext cx="10447123" cy="6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4" tIns="72024" rIns="72024" bIns="72024" numCol="1" spcCol="1270" anchor="ctr" anchorCtr="0">
          <a:noAutofit/>
        </a:bodyPr>
        <a:lstStyle/>
        <a:p>
          <a:pPr marL="0" lvl="0" indent="0" algn="l" defTabSz="844550">
            <a:lnSpc>
              <a:spcPct val="90000"/>
            </a:lnSpc>
            <a:spcBef>
              <a:spcPct val="0"/>
            </a:spcBef>
            <a:spcAft>
              <a:spcPct val="35000"/>
            </a:spcAft>
            <a:buNone/>
          </a:pPr>
          <a:r>
            <a:rPr lang="en-IN" sz="1900" kern="1200"/>
            <a:t>Initially, weights are initialized to zero. </a:t>
          </a:r>
          <a:endParaRPr lang="en-US" sz="1900" kern="1200"/>
        </a:p>
      </dsp:txBody>
      <dsp:txXfrm>
        <a:off x="786026" y="3404307"/>
        <a:ext cx="10447123" cy="680542"/>
      </dsp:txXfrm>
    </dsp:sp>
    <dsp:sp modelId="{7AC7612E-CA38-4783-91E1-B8DCE8876CA4}">
      <dsp:nvSpPr>
        <dsp:cNvPr id="0" name=""/>
        <dsp:cNvSpPr/>
      </dsp:nvSpPr>
      <dsp:spPr>
        <a:xfrm>
          <a:off x="0" y="4254985"/>
          <a:ext cx="11233150" cy="68054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0C3B4-C423-43A8-B452-5004C8519B19}">
      <dsp:nvSpPr>
        <dsp:cNvPr id="0" name=""/>
        <dsp:cNvSpPr/>
      </dsp:nvSpPr>
      <dsp:spPr>
        <a:xfrm>
          <a:off x="205864" y="4408107"/>
          <a:ext cx="374298" cy="3742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11D496-0995-4611-A9AB-35465809EE73}">
      <dsp:nvSpPr>
        <dsp:cNvPr id="0" name=""/>
        <dsp:cNvSpPr/>
      </dsp:nvSpPr>
      <dsp:spPr>
        <a:xfrm>
          <a:off x="786026" y="4254985"/>
          <a:ext cx="10447123" cy="680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24" tIns="72024" rIns="72024" bIns="72024" numCol="1" spcCol="1270" anchor="ctr" anchorCtr="0">
          <a:noAutofit/>
        </a:bodyPr>
        <a:lstStyle/>
        <a:p>
          <a:pPr marL="0" lvl="0" indent="0" algn="l" defTabSz="844550">
            <a:lnSpc>
              <a:spcPct val="90000"/>
            </a:lnSpc>
            <a:spcBef>
              <a:spcPct val="0"/>
            </a:spcBef>
            <a:spcAft>
              <a:spcPct val="35000"/>
            </a:spcAft>
            <a:buNone/>
          </a:pPr>
          <a:r>
            <a:rPr lang="en-IN" sz="1900" kern="1200" dirty="0"/>
            <a:t>Then weights are updated for each neuron.</a:t>
          </a:r>
          <a:endParaRPr lang="en-US" sz="1900" kern="1200" dirty="0"/>
        </a:p>
      </dsp:txBody>
      <dsp:txXfrm>
        <a:off x="786026" y="4254985"/>
        <a:ext cx="10447123" cy="680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A0A63-2717-4D30-ADB0-1FB50B9E842B}">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70557-C6F1-4C1A-8575-F9E0CC586202}">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2FB533-E2EB-4A97-BD6A-11EC90E47C2C}">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Using ANNs requires an understanding of their characteristics. </a:t>
          </a:r>
          <a:endParaRPr lang="en-US" sz="1900" kern="1200"/>
        </a:p>
      </dsp:txBody>
      <dsp:txXfrm>
        <a:off x="1199504" y="2049"/>
        <a:ext cx="10033645" cy="1038531"/>
      </dsp:txXfrm>
    </dsp:sp>
    <dsp:sp modelId="{8316525B-A5E0-4792-BF7E-BB845464DCF9}">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85BFD-6923-4DFA-94A5-8261E8A9F129}">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525F93-FB33-4FC2-83E3-BA9AEFF424BD}">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Choice of model: This depends on the data representation and the application. Overly complex models slow learning. </a:t>
          </a:r>
          <a:endParaRPr lang="en-US" sz="1900" kern="1200"/>
        </a:p>
      </dsp:txBody>
      <dsp:txXfrm>
        <a:off x="1199504" y="1300214"/>
        <a:ext cx="10033645" cy="1038531"/>
      </dsp:txXfrm>
    </dsp:sp>
    <dsp:sp modelId="{EC9FA85D-EEA5-486E-9E22-AF7E0174C207}">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81508-1C34-4B9F-8D8F-E83E15D6B8D4}">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E76651-CB2E-43D8-9601-0B2A27F1EDBF}">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Learning algorithm: Numerous trade-offs exist between learning algorithms. Almost any algorithm will work well with the correct hyper parameters for training on a particular data set. However, selecting and tuning an algorithm for training on unseen data requires significant experimentation. </a:t>
          </a:r>
          <a:endParaRPr lang="en-US" sz="1900" kern="1200"/>
        </a:p>
      </dsp:txBody>
      <dsp:txXfrm>
        <a:off x="1199504" y="2598378"/>
        <a:ext cx="10033645" cy="1038531"/>
      </dsp:txXfrm>
    </dsp:sp>
    <dsp:sp modelId="{AB2D1AD3-64DC-4B63-AB3D-0DD5DD62DCD3}">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BA266-1E0D-40A9-9A76-14131F5F5A9F}">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A39C56-FA4F-44B3-9247-136D07387CEA}">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Robustness: If the model, cost function and learning algorithm are selected appropriately, the resulting ANN can become robust.</a:t>
          </a:r>
          <a:endParaRPr lang="en-US" sz="1900" kern="1200"/>
        </a:p>
      </dsp:txBody>
      <dsp:txXfrm>
        <a:off x="1199504" y="3896543"/>
        <a:ext cx="10033645" cy="10385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5C47C-F955-438C-A0F8-B7776B076326}">
      <dsp:nvSpPr>
        <dsp:cNvPr id="0" name=""/>
        <dsp:cNvSpPr/>
      </dsp:nvSpPr>
      <dsp:spPr>
        <a:xfrm>
          <a:off x="0" y="385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DAC12-C2AE-46C4-9660-90925ED6984A}">
      <dsp:nvSpPr>
        <dsp:cNvPr id="0" name=""/>
        <dsp:cNvSpPr/>
      </dsp:nvSpPr>
      <dsp:spPr>
        <a:xfrm>
          <a:off x="248524" y="188710"/>
          <a:ext cx="451862" cy="451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E1A6E6-F7E3-4EF5-BEA0-363F7D64DFA5}">
      <dsp:nvSpPr>
        <dsp:cNvPr id="0" name=""/>
        <dsp:cNvSpPr/>
      </dsp:nvSpPr>
      <dsp:spPr>
        <a:xfrm>
          <a:off x="948911" y="385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Function approximation, or regression analysis, including time series prediction, fitness approximation and modelling. </a:t>
          </a:r>
          <a:endParaRPr lang="en-US" sz="1900" kern="1200"/>
        </a:p>
      </dsp:txBody>
      <dsp:txXfrm>
        <a:off x="948911" y="3857"/>
        <a:ext cx="10284238" cy="821568"/>
      </dsp:txXfrm>
    </dsp:sp>
    <dsp:sp modelId="{C7D6DA7A-FFA7-4843-86DF-E05613EF1413}">
      <dsp:nvSpPr>
        <dsp:cNvPr id="0" name=""/>
        <dsp:cNvSpPr/>
      </dsp:nvSpPr>
      <dsp:spPr>
        <a:xfrm>
          <a:off x="0" y="103081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3E076-2606-4630-B007-296803384996}">
      <dsp:nvSpPr>
        <dsp:cNvPr id="0" name=""/>
        <dsp:cNvSpPr/>
      </dsp:nvSpPr>
      <dsp:spPr>
        <a:xfrm>
          <a:off x="248524" y="1215670"/>
          <a:ext cx="451862" cy="451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BC81A5-03E1-49C1-8183-B0D2C834756F}">
      <dsp:nvSpPr>
        <dsp:cNvPr id="0" name=""/>
        <dsp:cNvSpPr/>
      </dsp:nvSpPr>
      <dsp:spPr>
        <a:xfrm>
          <a:off x="948911" y="103081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Classification, including pattern and sequence recognition, novelty detection and sequential decision making. </a:t>
          </a:r>
          <a:endParaRPr lang="en-US" sz="1900" kern="1200"/>
        </a:p>
      </dsp:txBody>
      <dsp:txXfrm>
        <a:off x="948911" y="1030817"/>
        <a:ext cx="10284238" cy="821568"/>
      </dsp:txXfrm>
    </dsp:sp>
    <dsp:sp modelId="{B8EF48FC-2BE2-4C59-9736-4BA965B5E1EB}">
      <dsp:nvSpPr>
        <dsp:cNvPr id="0" name=""/>
        <dsp:cNvSpPr/>
      </dsp:nvSpPr>
      <dsp:spPr>
        <a:xfrm>
          <a:off x="0" y="205777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668F4-6216-4641-B00C-DD24AF471109}">
      <dsp:nvSpPr>
        <dsp:cNvPr id="0" name=""/>
        <dsp:cNvSpPr/>
      </dsp:nvSpPr>
      <dsp:spPr>
        <a:xfrm>
          <a:off x="248524" y="2242631"/>
          <a:ext cx="451862" cy="451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6EBD2B-98E0-46DC-BEA7-C031D91F0B28}">
      <dsp:nvSpPr>
        <dsp:cNvPr id="0" name=""/>
        <dsp:cNvSpPr/>
      </dsp:nvSpPr>
      <dsp:spPr>
        <a:xfrm>
          <a:off x="948911" y="205777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Data processing, including filtering, clustering, blind source separation and compression. </a:t>
          </a:r>
          <a:endParaRPr lang="en-US" sz="1900" kern="1200"/>
        </a:p>
      </dsp:txBody>
      <dsp:txXfrm>
        <a:off x="948911" y="2057778"/>
        <a:ext cx="10284238" cy="821568"/>
      </dsp:txXfrm>
    </dsp:sp>
    <dsp:sp modelId="{82611185-2744-4FA2-B067-BB29D4D648EE}">
      <dsp:nvSpPr>
        <dsp:cNvPr id="0" name=""/>
        <dsp:cNvSpPr/>
      </dsp:nvSpPr>
      <dsp:spPr>
        <a:xfrm>
          <a:off x="0" y="308473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2D27A-8F3F-4D99-A266-53BED42D5DCF}">
      <dsp:nvSpPr>
        <dsp:cNvPr id="0" name=""/>
        <dsp:cNvSpPr/>
      </dsp:nvSpPr>
      <dsp:spPr>
        <a:xfrm>
          <a:off x="248524" y="3269591"/>
          <a:ext cx="451862" cy="4518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CF61E2-3E8C-441C-87BF-88F83914AFB0}">
      <dsp:nvSpPr>
        <dsp:cNvPr id="0" name=""/>
        <dsp:cNvSpPr/>
      </dsp:nvSpPr>
      <dsp:spPr>
        <a:xfrm>
          <a:off x="948911" y="308473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Robotics, including directing manipulators and prostheses. </a:t>
          </a:r>
          <a:endParaRPr lang="en-US" sz="1900" kern="1200"/>
        </a:p>
      </dsp:txBody>
      <dsp:txXfrm>
        <a:off x="948911" y="3084738"/>
        <a:ext cx="10284238" cy="821568"/>
      </dsp:txXfrm>
    </dsp:sp>
    <dsp:sp modelId="{107517E0-75A8-438F-96E1-FE4765967D1D}">
      <dsp:nvSpPr>
        <dsp:cNvPr id="0" name=""/>
        <dsp:cNvSpPr/>
      </dsp:nvSpPr>
      <dsp:spPr>
        <a:xfrm>
          <a:off x="0" y="4111699"/>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48099-74D3-4A8D-9FF9-E88E73896F30}">
      <dsp:nvSpPr>
        <dsp:cNvPr id="0" name=""/>
        <dsp:cNvSpPr/>
      </dsp:nvSpPr>
      <dsp:spPr>
        <a:xfrm>
          <a:off x="248524" y="4296552"/>
          <a:ext cx="451862" cy="4518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EEB4A4-44E9-492D-9F4F-4193F5BAC973}">
      <dsp:nvSpPr>
        <dsp:cNvPr id="0" name=""/>
        <dsp:cNvSpPr/>
      </dsp:nvSpPr>
      <dsp:spPr>
        <a:xfrm>
          <a:off x="948911" y="4111699"/>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Control, including computer numerical control.</a:t>
          </a:r>
          <a:endParaRPr lang="en-US" sz="1900" kern="1200"/>
        </a:p>
      </dsp:txBody>
      <dsp:txXfrm>
        <a:off x="948911" y="4111699"/>
        <a:ext cx="10284238" cy="821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BBCCE-3A2D-4A2E-9D38-A4CB4CF3FAC6}">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5CB5-C285-46BA-A31D-F6C6E828D74A}">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2DD3F5-EAEC-4A8C-ACA2-A0B125F63D83}">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00100">
            <a:lnSpc>
              <a:spcPct val="90000"/>
            </a:lnSpc>
            <a:spcBef>
              <a:spcPct val="0"/>
            </a:spcBef>
            <a:spcAft>
              <a:spcPct val="35000"/>
            </a:spcAft>
            <a:buNone/>
          </a:pPr>
          <a:r>
            <a:rPr lang="en-IN" sz="1800" kern="1200"/>
            <a:t>Classification — A neural network can be trained to classify given pattern or data set into predefined class. It uses feed forward networks. </a:t>
          </a:r>
          <a:endParaRPr lang="en-US" sz="1800" kern="1200"/>
        </a:p>
      </dsp:txBody>
      <dsp:txXfrm>
        <a:off x="1199504" y="2049"/>
        <a:ext cx="10033645" cy="1038531"/>
      </dsp:txXfrm>
    </dsp:sp>
    <dsp:sp modelId="{BC17C1E8-93B7-48B7-A537-6DA8D6547583}">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70B4D-A5C1-402A-99B4-49A5F5BED69B}">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31180C-2E8C-4A99-A70B-347BB4C4B3A2}">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00100">
            <a:lnSpc>
              <a:spcPct val="90000"/>
            </a:lnSpc>
            <a:spcBef>
              <a:spcPct val="0"/>
            </a:spcBef>
            <a:spcAft>
              <a:spcPct val="35000"/>
            </a:spcAft>
            <a:buNone/>
          </a:pPr>
          <a:r>
            <a:rPr lang="en-IN" sz="1800" kern="1200"/>
            <a:t>Prediction — A neural network can be trained to produce outputs that are expected from given input. E.g.: — Stock market prediction. </a:t>
          </a:r>
          <a:endParaRPr lang="en-US" sz="1800" kern="1200"/>
        </a:p>
      </dsp:txBody>
      <dsp:txXfrm>
        <a:off x="1199504" y="1300214"/>
        <a:ext cx="10033645" cy="1038531"/>
      </dsp:txXfrm>
    </dsp:sp>
    <dsp:sp modelId="{6C196E89-2743-4BDF-88F6-CAB54C27AD60}">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0D915-6DCB-4EBE-A140-B2E2FA328F4A}">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ABE91E-4BD7-42F7-841F-9CB53C0508C3}">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00100">
            <a:lnSpc>
              <a:spcPct val="90000"/>
            </a:lnSpc>
            <a:spcBef>
              <a:spcPct val="0"/>
            </a:spcBef>
            <a:spcAft>
              <a:spcPct val="35000"/>
            </a:spcAft>
            <a:buNone/>
          </a:pPr>
          <a:r>
            <a:rPr lang="en-IN" sz="1800" kern="1200"/>
            <a:t>Clustering — The Neural network can be used to identify a special feature of the data and classify them into different categories without any prior knowledge of the data. </a:t>
          </a:r>
          <a:endParaRPr lang="en-US" sz="1800" kern="1200"/>
        </a:p>
      </dsp:txBody>
      <dsp:txXfrm>
        <a:off x="1199504" y="2598378"/>
        <a:ext cx="10033645" cy="1038531"/>
      </dsp:txXfrm>
    </dsp:sp>
    <dsp:sp modelId="{3F250ED7-05D8-43EA-AFAB-4CC389882429}">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14BF7-49C9-4A87-90AF-EE4931FCFD12}">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AE97C7-6BDB-40AC-8E9E-8813C97AC1AD}">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00100">
            <a:lnSpc>
              <a:spcPct val="90000"/>
            </a:lnSpc>
            <a:spcBef>
              <a:spcPct val="0"/>
            </a:spcBef>
            <a:spcAft>
              <a:spcPct val="35000"/>
            </a:spcAft>
            <a:buNone/>
          </a:pPr>
          <a:r>
            <a:rPr lang="en-IN" sz="1800" kern="1200"/>
            <a:t>Association — A neural network can be trained to remember the certain pattern, so that when the noise pattern is presented to the network, the network associates it with the closest one in the memory or discard it. E.g. — Hopfield Networks which performs recognition, classification, and clustering etc.</a:t>
          </a:r>
          <a:endParaRPr lang="en-US" sz="1800" kern="1200"/>
        </a:p>
      </dsp:txBody>
      <dsp:txXfrm>
        <a:off x="1199504" y="3896543"/>
        <a:ext cx="10033645" cy="10385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9F8D4-F076-4CE5-9963-1742F8EB387C}">
      <dsp:nvSpPr>
        <dsp:cNvPr id="0" name=""/>
        <dsp:cNvSpPr/>
      </dsp:nvSpPr>
      <dsp:spPr>
        <a:xfrm>
          <a:off x="0" y="602"/>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CC40B-21E0-408F-A10C-039A36CF2A3F}">
      <dsp:nvSpPr>
        <dsp:cNvPr id="0" name=""/>
        <dsp:cNvSpPr/>
      </dsp:nvSpPr>
      <dsp:spPr>
        <a:xfrm>
          <a:off x="426604" y="317911"/>
          <a:ext cx="775644" cy="77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05DFDF-5D75-411F-B661-D151B1B502EC}">
      <dsp:nvSpPr>
        <dsp:cNvPr id="0" name=""/>
        <dsp:cNvSpPr/>
      </dsp:nvSpPr>
      <dsp:spPr>
        <a:xfrm>
          <a:off x="1628853" y="602"/>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666750">
            <a:lnSpc>
              <a:spcPct val="90000"/>
            </a:lnSpc>
            <a:spcBef>
              <a:spcPct val="0"/>
            </a:spcBef>
            <a:spcAft>
              <a:spcPct val="35000"/>
            </a:spcAft>
            <a:buNone/>
          </a:pPr>
          <a:r>
            <a:rPr lang="en-IN" sz="1500" kern="1200"/>
            <a:t>Because of their ability to reproduce and model nonlinear processes, ANNs have found many applications in a wide range of disciplines. </a:t>
          </a:r>
          <a:endParaRPr lang="en-US" sz="1500" kern="1200"/>
        </a:p>
      </dsp:txBody>
      <dsp:txXfrm>
        <a:off x="1628853" y="602"/>
        <a:ext cx="9604296" cy="1410262"/>
      </dsp:txXfrm>
    </dsp:sp>
    <dsp:sp modelId="{702EB7F6-AC44-4FA5-AD01-F95E143AF06F}">
      <dsp:nvSpPr>
        <dsp:cNvPr id="0" name=""/>
        <dsp:cNvSpPr/>
      </dsp:nvSpPr>
      <dsp:spPr>
        <a:xfrm>
          <a:off x="0" y="1763431"/>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BC22E-385C-4412-86E8-EDFE4608C774}">
      <dsp:nvSpPr>
        <dsp:cNvPr id="0" name=""/>
        <dsp:cNvSpPr/>
      </dsp:nvSpPr>
      <dsp:spPr>
        <a:xfrm>
          <a:off x="426604" y="2080740"/>
          <a:ext cx="775644" cy="77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B99E30-B1F3-42B2-A521-6455BF3BEFAE}">
      <dsp:nvSpPr>
        <dsp:cNvPr id="0" name=""/>
        <dsp:cNvSpPr/>
      </dsp:nvSpPr>
      <dsp:spPr>
        <a:xfrm>
          <a:off x="1628853" y="1763431"/>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666750">
            <a:lnSpc>
              <a:spcPct val="90000"/>
            </a:lnSpc>
            <a:spcBef>
              <a:spcPct val="0"/>
            </a:spcBef>
            <a:spcAft>
              <a:spcPct val="35000"/>
            </a:spcAft>
            <a:buNone/>
          </a:pPr>
          <a:r>
            <a:rPr lang="en-IN" sz="1500" kern="1200"/>
            <a:t>Application areas include system identification and control (vehicle control, trajectory prediction, process control, natural resources management), quantum chemistry,[game-playing and decision making (backgammon, chess, poker), pattern recognition (radar systems, face identification, signal classification, object recognition and more), sequence recognition (gesture, speech, handwritten text recognition), medical diagnosis, finance (e.g. automated trading systems), data mining, visualization, machine translation, social network filtering and e-mail spam filtering. </a:t>
          </a:r>
          <a:endParaRPr lang="en-US" sz="1500" kern="1200"/>
        </a:p>
      </dsp:txBody>
      <dsp:txXfrm>
        <a:off x="1628853" y="1763431"/>
        <a:ext cx="9604296" cy="1410262"/>
      </dsp:txXfrm>
    </dsp:sp>
    <dsp:sp modelId="{952A8D91-5477-47BB-9F95-8C160F818AE5}">
      <dsp:nvSpPr>
        <dsp:cNvPr id="0" name=""/>
        <dsp:cNvSpPr/>
      </dsp:nvSpPr>
      <dsp:spPr>
        <a:xfrm>
          <a:off x="0" y="3526259"/>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430F9-B0BC-47CB-9365-CC6827C3FE39}">
      <dsp:nvSpPr>
        <dsp:cNvPr id="0" name=""/>
        <dsp:cNvSpPr/>
      </dsp:nvSpPr>
      <dsp:spPr>
        <a:xfrm>
          <a:off x="426604" y="3843568"/>
          <a:ext cx="775644" cy="77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3E20E3-8636-4049-8EFC-8AB3D8AAA9DC}">
      <dsp:nvSpPr>
        <dsp:cNvPr id="0" name=""/>
        <dsp:cNvSpPr/>
      </dsp:nvSpPr>
      <dsp:spPr>
        <a:xfrm>
          <a:off x="1628853" y="3526259"/>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666750">
            <a:lnSpc>
              <a:spcPct val="90000"/>
            </a:lnSpc>
            <a:spcBef>
              <a:spcPct val="0"/>
            </a:spcBef>
            <a:spcAft>
              <a:spcPct val="35000"/>
            </a:spcAft>
            <a:buNone/>
          </a:pPr>
          <a:r>
            <a:rPr lang="en-IN" sz="1500" kern="1200"/>
            <a:t>ANNs have been used to diagnose cancers, including lung cancer, prostate cancer, colorectal cancer and to distinguish highly invasive cancer cell lines from less invasive lines using only cell shape information. • ANNs have been used for building black-box models in geosciences: hydrology ocean modelling and coastal engineering, and geomorphology, are just few examples of this kind.</a:t>
          </a:r>
          <a:endParaRPr lang="en-US" sz="1500" kern="1200"/>
        </a:p>
      </dsp:txBody>
      <dsp:txXfrm>
        <a:off x="1628853" y="3526259"/>
        <a:ext cx="9604296" cy="14102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D1F86-89AC-4648-A534-4A9191B20BFE}">
      <dsp:nvSpPr>
        <dsp:cNvPr id="0" name=""/>
        <dsp:cNvSpPr/>
      </dsp:nvSpPr>
      <dsp:spPr>
        <a:xfrm>
          <a:off x="0" y="385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F0522-0069-44F7-9371-220F61E1DFDA}">
      <dsp:nvSpPr>
        <dsp:cNvPr id="0" name=""/>
        <dsp:cNvSpPr/>
      </dsp:nvSpPr>
      <dsp:spPr>
        <a:xfrm>
          <a:off x="248524" y="188710"/>
          <a:ext cx="451862" cy="451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B6D47D-72C4-4BC6-B3E8-1FFBF8A020F9}">
      <dsp:nvSpPr>
        <dsp:cNvPr id="0" name=""/>
        <dsp:cNvSpPr/>
      </dsp:nvSpPr>
      <dsp:spPr>
        <a:xfrm>
          <a:off x="948911" y="385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Artificial neural networks are inspired by the learning processes that take place in biological systems.</a:t>
          </a:r>
          <a:endParaRPr lang="en-US" sz="1900" kern="1200"/>
        </a:p>
      </dsp:txBody>
      <dsp:txXfrm>
        <a:off x="948911" y="3857"/>
        <a:ext cx="10284238" cy="821568"/>
      </dsp:txXfrm>
    </dsp:sp>
    <dsp:sp modelId="{EB95CF6D-DE71-4157-9A6A-42A23437AB1A}">
      <dsp:nvSpPr>
        <dsp:cNvPr id="0" name=""/>
        <dsp:cNvSpPr/>
      </dsp:nvSpPr>
      <dsp:spPr>
        <a:xfrm>
          <a:off x="0" y="103081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24116-022D-45E5-AC17-6A169E84C6A2}">
      <dsp:nvSpPr>
        <dsp:cNvPr id="0" name=""/>
        <dsp:cNvSpPr/>
      </dsp:nvSpPr>
      <dsp:spPr>
        <a:xfrm>
          <a:off x="248524" y="1215670"/>
          <a:ext cx="451862" cy="451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3532C9-D2A0-43C1-B73A-E5071E1D018B}">
      <dsp:nvSpPr>
        <dsp:cNvPr id="0" name=""/>
        <dsp:cNvSpPr/>
      </dsp:nvSpPr>
      <dsp:spPr>
        <a:xfrm>
          <a:off x="948911" y="103081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Artificial neurons and neural networks try to imitate the working mechanisms of their biological counterparts.</a:t>
          </a:r>
          <a:endParaRPr lang="en-US" sz="1900" kern="1200"/>
        </a:p>
      </dsp:txBody>
      <dsp:txXfrm>
        <a:off x="948911" y="1030817"/>
        <a:ext cx="10284238" cy="821568"/>
      </dsp:txXfrm>
    </dsp:sp>
    <dsp:sp modelId="{F3D653FE-5AA8-403B-ABBD-58EE612FFFAD}">
      <dsp:nvSpPr>
        <dsp:cNvPr id="0" name=""/>
        <dsp:cNvSpPr/>
      </dsp:nvSpPr>
      <dsp:spPr>
        <a:xfrm>
          <a:off x="0" y="205777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20E9-507F-47F0-9CC0-125C8A840530}">
      <dsp:nvSpPr>
        <dsp:cNvPr id="0" name=""/>
        <dsp:cNvSpPr/>
      </dsp:nvSpPr>
      <dsp:spPr>
        <a:xfrm>
          <a:off x="248524" y="2242631"/>
          <a:ext cx="451862" cy="451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87BFA3-19F3-4A02-81C6-74C962D8FDAB}">
      <dsp:nvSpPr>
        <dsp:cNvPr id="0" name=""/>
        <dsp:cNvSpPr/>
      </dsp:nvSpPr>
      <dsp:spPr>
        <a:xfrm>
          <a:off x="948911" y="205777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Learning can be perceived as an optimisation process.</a:t>
          </a:r>
          <a:endParaRPr lang="en-US" sz="1900" kern="1200"/>
        </a:p>
      </dsp:txBody>
      <dsp:txXfrm>
        <a:off x="948911" y="2057778"/>
        <a:ext cx="10284238" cy="821568"/>
      </dsp:txXfrm>
    </dsp:sp>
    <dsp:sp modelId="{81F46FF5-44C3-48B8-8F0A-2CDEA30AE728}">
      <dsp:nvSpPr>
        <dsp:cNvPr id="0" name=""/>
        <dsp:cNvSpPr/>
      </dsp:nvSpPr>
      <dsp:spPr>
        <a:xfrm>
          <a:off x="0" y="308473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F62B5-2276-46C0-A4B3-3AA72BDC9F1B}">
      <dsp:nvSpPr>
        <dsp:cNvPr id="0" name=""/>
        <dsp:cNvSpPr/>
      </dsp:nvSpPr>
      <dsp:spPr>
        <a:xfrm>
          <a:off x="248524" y="3269591"/>
          <a:ext cx="451862" cy="4518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29E15E-505B-4317-86A1-5032CBD904C9}">
      <dsp:nvSpPr>
        <dsp:cNvPr id="0" name=""/>
        <dsp:cNvSpPr/>
      </dsp:nvSpPr>
      <dsp:spPr>
        <a:xfrm>
          <a:off x="948911" y="308473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Biological neural learning happens by the modification of the synaptic strength. Artificial neural networks learn in the same way.</a:t>
          </a:r>
          <a:endParaRPr lang="en-US" sz="1900" kern="1200"/>
        </a:p>
      </dsp:txBody>
      <dsp:txXfrm>
        <a:off x="948911" y="3084738"/>
        <a:ext cx="10284238" cy="821568"/>
      </dsp:txXfrm>
    </dsp:sp>
    <dsp:sp modelId="{5FE00BFF-4731-40F0-919F-0E44A65BEB62}">
      <dsp:nvSpPr>
        <dsp:cNvPr id="0" name=""/>
        <dsp:cNvSpPr/>
      </dsp:nvSpPr>
      <dsp:spPr>
        <a:xfrm>
          <a:off x="0" y="4111699"/>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19153-7AD8-4251-9FA0-BE4B14A0ECB5}">
      <dsp:nvSpPr>
        <dsp:cNvPr id="0" name=""/>
        <dsp:cNvSpPr/>
      </dsp:nvSpPr>
      <dsp:spPr>
        <a:xfrm>
          <a:off x="248524" y="4296552"/>
          <a:ext cx="451862" cy="4518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F09970-D7B7-4292-ACA8-2519F0FB0254}">
      <dsp:nvSpPr>
        <dsp:cNvPr id="0" name=""/>
        <dsp:cNvSpPr/>
      </dsp:nvSpPr>
      <dsp:spPr>
        <a:xfrm>
          <a:off x="948911" y="4111699"/>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The synapse strength modification rules for artificial neural networks can be derived by applying mathematical optimisation methods.</a:t>
          </a:r>
          <a:endParaRPr lang="en-US" sz="1900" kern="1200"/>
        </a:p>
      </dsp:txBody>
      <dsp:txXfrm>
        <a:off x="948911" y="4111699"/>
        <a:ext cx="10284238" cy="8215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64570-DE29-47D0-93D0-8380922EBD8A}">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41E2B-2248-4938-86DC-14D4C3B4D083}">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1029B9-6424-4574-A566-F657D01EEF76}">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Learning tasks of artificial neural networks can be reformulated as function approximation tasks.</a:t>
          </a:r>
          <a:endParaRPr lang="en-US" sz="1900" kern="1200"/>
        </a:p>
      </dsp:txBody>
      <dsp:txXfrm>
        <a:off x="1199504" y="2049"/>
        <a:ext cx="10033645" cy="1038531"/>
      </dsp:txXfrm>
    </dsp:sp>
    <dsp:sp modelId="{636E7456-8920-4932-83EC-BFA1F8312FDD}">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1B554-4512-4039-96CF-FB532AAC125C}">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395375-4084-4D70-8079-BAC03D87DA8F}">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Neural networks can be considered as nonlinear function approximating tools (i.e., linear combinations of nonlinear basis functions), where the parameters of the networks should be found by applying optimisation methods.</a:t>
          </a:r>
          <a:endParaRPr lang="en-US" sz="1900" kern="1200"/>
        </a:p>
      </dsp:txBody>
      <dsp:txXfrm>
        <a:off x="1199504" y="1300214"/>
        <a:ext cx="10033645" cy="1038531"/>
      </dsp:txXfrm>
    </dsp:sp>
    <dsp:sp modelId="{0C32DEC5-DC8A-474C-BD1F-A59308EE8C76}">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84BAE-57BB-4AFA-9FF6-909E5E4D443F}">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563E4E-5F63-44D7-9F30-E3EDED5481AB}">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The optimisation is done with respect to the approximation error measure.</a:t>
          </a:r>
          <a:endParaRPr lang="en-US" sz="1900" kern="1200"/>
        </a:p>
      </dsp:txBody>
      <dsp:txXfrm>
        <a:off x="1199504" y="2598378"/>
        <a:ext cx="10033645" cy="1038531"/>
      </dsp:txXfrm>
    </dsp:sp>
    <dsp:sp modelId="{B8374EB8-AACE-4AA7-9D80-B719F12230CD}">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F37EE-9EB2-40EC-983A-3419C9140495}">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BCECF8-08CA-43E5-B406-CD9D5E7BBEBC}">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In general it is enough to have a single hidden layer neural network (MLP, RBF or other) to learn the approximation of a nonlinear function. In such cases general optimisation can be applied to find the change rules for the synaptic weights.</a:t>
          </a:r>
          <a:endParaRPr lang="en-US" sz="1900" kern="1200"/>
        </a:p>
      </dsp:txBody>
      <dsp:txXfrm>
        <a:off x="1199504" y="3896543"/>
        <a:ext cx="10033645" cy="1038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70F43-F650-479E-AF0E-4262F67B6C9E}">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5EE08-A79E-4458-9E91-94CCE9ADABDD}">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12D58B-169B-4CE6-A1AD-19F4CEA944F7}">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A neuron (also known as a neurone or nerve cell) is a cell that carries electrical impulses. </a:t>
          </a:r>
          <a:endParaRPr lang="en-US" sz="1900" kern="1200"/>
        </a:p>
      </dsp:txBody>
      <dsp:txXfrm>
        <a:off x="1199504" y="2049"/>
        <a:ext cx="10033645" cy="1038531"/>
      </dsp:txXfrm>
    </dsp:sp>
    <dsp:sp modelId="{75C779F7-E605-4EB9-A6E9-F4914A53D85D}">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092DD5-E890-4E01-A31B-6C0BAFC3B323}">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187447-0672-47EC-98D6-096980003D00}">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Neurons are the basic units of the nervous system and its most important part is the brain. </a:t>
          </a:r>
          <a:endParaRPr lang="en-US" sz="1900" kern="1200"/>
        </a:p>
      </dsp:txBody>
      <dsp:txXfrm>
        <a:off x="1199504" y="1300214"/>
        <a:ext cx="10033645" cy="1038531"/>
      </dsp:txXfrm>
    </dsp:sp>
    <dsp:sp modelId="{113342EC-A5CC-4C48-BB05-14320FD5C942}">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329AF-5846-4BBA-8BF0-3365764DC14D}">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710503-FAB3-4224-9272-B1E929B94781}">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Every neuron is made of a cell body (also called a soma), dendrites and an axon. Dendrites and axons are nerve fibres. There are about 86 billion neurons in the human brain, which comprises roughly 10% of all brain cells. The neurons are supported by glial cells and astrocytes. </a:t>
          </a:r>
          <a:endParaRPr lang="en-US" sz="1900" kern="1200"/>
        </a:p>
      </dsp:txBody>
      <dsp:txXfrm>
        <a:off x="1199504" y="2598378"/>
        <a:ext cx="10033645" cy="1038531"/>
      </dsp:txXfrm>
    </dsp:sp>
    <dsp:sp modelId="{86E9440B-84AC-4118-9101-D13FDF238DDA}">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B350EF-8592-48C6-8986-34E606C33273}">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C48E4E-CD4C-49B6-9B00-4EC13B0E056F}">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Neurons are connected to one another and tissues. They do not touch and instead form tiny gaps called synapses. These gaps can be chemical synapses or electrical synapses and pass the signal from one neuron to the next.</a:t>
          </a:r>
          <a:endParaRPr lang="en-US" sz="1900" kern="1200"/>
        </a:p>
      </dsp:txBody>
      <dsp:txXfrm>
        <a:off x="1199504" y="3896543"/>
        <a:ext cx="10033645" cy="1038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34475-FAF3-45CA-B161-79F7D24495AA}">
      <dsp:nvSpPr>
        <dsp:cNvPr id="0" name=""/>
        <dsp:cNvSpPr/>
      </dsp:nvSpPr>
      <dsp:spPr>
        <a:xfrm>
          <a:off x="0" y="602"/>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544B3-BB81-4615-920E-D870E4401471}">
      <dsp:nvSpPr>
        <dsp:cNvPr id="0" name=""/>
        <dsp:cNvSpPr/>
      </dsp:nvSpPr>
      <dsp:spPr>
        <a:xfrm>
          <a:off x="426604" y="317911"/>
          <a:ext cx="775644" cy="77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E43A41-DEF2-40D4-8149-586066B90CBA}">
      <dsp:nvSpPr>
        <dsp:cNvPr id="0" name=""/>
        <dsp:cNvSpPr/>
      </dsp:nvSpPr>
      <dsp:spPr>
        <a:xfrm>
          <a:off x="1628853" y="602"/>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1111250">
            <a:lnSpc>
              <a:spcPct val="90000"/>
            </a:lnSpc>
            <a:spcBef>
              <a:spcPct val="0"/>
            </a:spcBef>
            <a:spcAft>
              <a:spcPct val="35000"/>
            </a:spcAft>
            <a:buNone/>
          </a:pPr>
          <a:r>
            <a:rPr lang="en-IN" sz="2500" kern="1200"/>
            <a:t>The dendrites in biological neural network is analogous to the weighted inputs based on their synaptic interconnection in artificial neural network. </a:t>
          </a:r>
          <a:endParaRPr lang="en-US" sz="2500" kern="1200"/>
        </a:p>
      </dsp:txBody>
      <dsp:txXfrm>
        <a:off x="1628853" y="602"/>
        <a:ext cx="9604296" cy="1410262"/>
      </dsp:txXfrm>
    </dsp:sp>
    <dsp:sp modelId="{6C992BDC-EC6D-4627-90C6-D1CE419DD1B0}">
      <dsp:nvSpPr>
        <dsp:cNvPr id="0" name=""/>
        <dsp:cNvSpPr/>
      </dsp:nvSpPr>
      <dsp:spPr>
        <a:xfrm>
          <a:off x="0" y="1763431"/>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6195B3-4E88-41BF-8B63-25DEC4B06D63}">
      <dsp:nvSpPr>
        <dsp:cNvPr id="0" name=""/>
        <dsp:cNvSpPr/>
      </dsp:nvSpPr>
      <dsp:spPr>
        <a:xfrm>
          <a:off x="426604" y="2080740"/>
          <a:ext cx="775644" cy="77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B619B7-7051-4B6E-B8EF-8194570A5E2A}">
      <dsp:nvSpPr>
        <dsp:cNvPr id="0" name=""/>
        <dsp:cNvSpPr/>
      </dsp:nvSpPr>
      <dsp:spPr>
        <a:xfrm>
          <a:off x="1628853" y="1763431"/>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1111250">
            <a:lnSpc>
              <a:spcPct val="90000"/>
            </a:lnSpc>
            <a:spcBef>
              <a:spcPct val="0"/>
            </a:spcBef>
            <a:spcAft>
              <a:spcPct val="35000"/>
            </a:spcAft>
            <a:buNone/>
          </a:pPr>
          <a:r>
            <a:rPr lang="en-IN" sz="2500" kern="1200"/>
            <a:t>Cell body is analogous to the artificial neuron unit in artificial neural network which also comprises of summation and threshold unit. </a:t>
          </a:r>
          <a:endParaRPr lang="en-US" sz="2500" kern="1200"/>
        </a:p>
      </dsp:txBody>
      <dsp:txXfrm>
        <a:off x="1628853" y="1763431"/>
        <a:ext cx="9604296" cy="1410262"/>
      </dsp:txXfrm>
    </dsp:sp>
    <dsp:sp modelId="{58D1E044-F690-4435-BD78-DE2E7D677989}">
      <dsp:nvSpPr>
        <dsp:cNvPr id="0" name=""/>
        <dsp:cNvSpPr/>
      </dsp:nvSpPr>
      <dsp:spPr>
        <a:xfrm>
          <a:off x="0" y="3526259"/>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2AF08-51FC-4EFC-B82A-AC0CE8E93202}">
      <dsp:nvSpPr>
        <dsp:cNvPr id="0" name=""/>
        <dsp:cNvSpPr/>
      </dsp:nvSpPr>
      <dsp:spPr>
        <a:xfrm>
          <a:off x="426604" y="3843568"/>
          <a:ext cx="775644" cy="77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A92C7F-14F3-491E-AFE1-37B0D385588C}">
      <dsp:nvSpPr>
        <dsp:cNvPr id="0" name=""/>
        <dsp:cNvSpPr/>
      </dsp:nvSpPr>
      <dsp:spPr>
        <a:xfrm>
          <a:off x="1628853" y="3526259"/>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1111250">
            <a:lnSpc>
              <a:spcPct val="90000"/>
            </a:lnSpc>
            <a:spcBef>
              <a:spcPct val="0"/>
            </a:spcBef>
            <a:spcAft>
              <a:spcPct val="35000"/>
            </a:spcAft>
            <a:buNone/>
          </a:pPr>
          <a:r>
            <a:rPr lang="en-IN" sz="2500" kern="1200"/>
            <a:t>Axon carry output that is analogous to the output unit in case of artificial neural network. So, ANN are modelled using the working of basic biological neurons.</a:t>
          </a:r>
          <a:endParaRPr lang="en-US" sz="2500" kern="1200"/>
        </a:p>
      </dsp:txBody>
      <dsp:txXfrm>
        <a:off x="1628853" y="3526259"/>
        <a:ext cx="9604296" cy="1410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0D728-48F9-4E1C-86D8-5C161CACA45F}">
      <dsp:nvSpPr>
        <dsp:cNvPr id="0" name=""/>
        <dsp:cNvSpPr/>
      </dsp:nvSpPr>
      <dsp:spPr>
        <a:xfrm>
          <a:off x="0" y="602"/>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04C72-C010-47A4-BF96-FB375016C5A2}">
      <dsp:nvSpPr>
        <dsp:cNvPr id="0" name=""/>
        <dsp:cNvSpPr/>
      </dsp:nvSpPr>
      <dsp:spPr>
        <a:xfrm>
          <a:off x="426604" y="317911"/>
          <a:ext cx="775644" cy="77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98BCF9-42A4-4BB6-986F-858268A82374}">
      <dsp:nvSpPr>
        <dsp:cNvPr id="0" name=""/>
        <dsp:cNvSpPr/>
      </dsp:nvSpPr>
      <dsp:spPr>
        <a:xfrm>
          <a:off x="1628853" y="602"/>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666750">
            <a:lnSpc>
              <a:spcPct val="90000"/>
            </a:lnSpc>
            <a:spcBef>
              <a:spcPct val="0"/>
            </a:spcBef>
            <a:spcAft>
              <a:spcPct val="35000"/>
            </a:spcAft>
            <a:buNone/>
          </a:pPr>
          <a:r>
            <a:rPr lang="en-IN" sz="1500" kern="1200"/>
            <a:t>Artificial neural networks can be viewed as weighted directed graphs in which artificial neurons are nodes and directed edges with weights are connections between neuron outputs and neuron inputs. </a:t>
          </a:r>
          <a:endParaRPr lang="en-US" sz="1500" kern="1200"/>
        </a:p>
      </dsp:txBody>
      <dsp:txXfrm>
        <a:off x="1628853" y="602"/>
        <a:ext cx="9604296" cy="1410262"/>
      </dsp:txXfrm>
    </dsp:sp>
    <dsp:sp modelId="{7F74D1D2-0892-4BA1-85BE-C30CEF0BB614}">
      <dsp:nvSpPr>
        <dsp:cNvPr id="0" name=""/>
        <dsp:cNvSpPr/>
      </dsp:nvSpPr>
      <dsp:spPr>
        <a:xfrm>
          <a:off x="0" y="1763431"/>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17EEE-3FED-4733-B0C2-88A9815F9DCA}">
      <dsp:nvSpPr>
        <dsp:cNvPr id="0" name=""/>
        <dsp:cNvSpPr/>
      </dsp:nvSpPr>
      <dsp:spPr>
        <a:xfrm>
          <a:off x="426604" y="2080740"/>
          <a:ext cx="775644" cy="77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65554E-BA11-4DD5-87A8-163D3C16A86C}">
      <dsp:nvSpPr>
        <dsp:cNvPr id="0" name=""/>
        <dsp:cNvSpPr/>
      </dsp:nvSpPr>
      <dsp:spPr>
        <a:xfrm>
          <a:off x="1628853" y="1763431"/>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666750">
            <a:lnSpc>
              <a:spcPct val="90000"/>
            </a:lnSpc>
            <a:spcBef>
              <a:spcPct val="0"/>
            </a:spcBef>
            <a:spcAft>
              <a:spcPct val="35000"/>
            </a:spcAft>
            <a:buNone/>
          </a:pPr>
          <a:r>
            <a:rPr lang="en-IN" sz="1500" kern="1200"/>
            <a:t>The Artificial Neural Network receives input from the external world in the form of pattern and image in vector form. These inputs are mathematically designated by the notation x(n) for n number of inputs. </a:t>
          </a:r>
          <a:endParaRPr lang="en-US" sz="1500" kern="1200"/>
        </a:p>
      </dsp:txBody>
      <dsp:txXfrm>
        <a:off x="1628853" y="1763431"/>
        <a:ext cx="9604296" cy="1410262"/>
      </dsp:txXfrm>
    </dsp:sp>
    <dsp:sp modelId="{3636D0D6-8E5C-4264-A395-A94BD16EE86F}">
      <dsp:nvSpPr>
        <dsp:cNvPr id="0" name=""/>
        <dsp:cNvSpPr/>
      </dsp:nvSpPr>
      <dsp:spPr>
        <a:xfrm>
          <a:off x="0" y="3526259"/>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E6B86-1654-4DDC-BF33-E79069294452}">
      <dsp:nvSpPr>
        <dsp:cNvPr id="0" name=""/>
        <dsp:cNvSpPr/>
      </dsp:nvSpPr>
      <dsp:spPr>
        <a:xfrm>
          <a:off x="426604" y="3843568"/>
          <a:ext cx="775644" cy="77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A88736-DA41-4CE4-823A-43BE85E359DA}">
      <dsp:nvSpPr>
        <dsp:cNvPr id="0" name=""/>
        <dsp:cNvSpPr/>
      </dsp:nvSpPr>
      <dsp:spPr>
        <a:xfrm>
          <a:off x="1628853" y="3526259"/>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666750">
            <a:lnSpc>
              <a:spcPct val="90000"/>
            </a:lnSpc>
            <a:spcBef>
              <a:spcPct val="0"/>
            </a:spcBef>
            <a:spcAft>
              <a:spcPct val="35000"/>
            </a:spcAft>
            <a:buNone/>
          </a:pPr>
          <a:r>
            <a:rPr lang="en-IN" sz="1500" kern="1200"/>
            <a:t>Each input is multiplied by its corresponding weights. Weights are the information used by the neural network to solve a problem. Typically weight represents the strength of the interconnection between neurons inside the neural network. • The weighted inputs are all summed up inside computing unit (artificial neuron). In case the weighted sum is zero, bias is added to make the output not- zero or to scale up the system response. Bias has the weight and input always equal to ‘1’.</a:t>
          </a:r>
          <a:endParaRPr lang="en-US" sz="1500" kern="1200"/>
        </a:p>
      </dsp:txBody>
      <dsp:txXfrm>
        <a:off x="1628853" y="3526259"/>
        <a:ext cx="9604296" cy="1410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8C32E-85A5-4DB9-BCBB-816FC5056C5C}">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E0D4F-BF50-47DF-97A3-E25938C0BF0E}">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D9869D-83B2-471B-A4E7-60B4A8E7CE83}">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The sum corresponds to any numerical value ranging from 0 to infinity. </a:t>
          </a:r>
          <a:endParaRPr lang="en-US" sz="1700" kern="1200"/>
        </a:p>
      </dsp:txBody>
      <dsp:txXfrm>
        <a:off x="1199504" y="2049"/>
        <a:ext cx="10033645" cy="1038531"/>
      </dsp:txXfrm>
    </dsp:sp>
    <dsp:sp modelId="{CF0BAA82-F73B-4314-9A0E-162004F3C6A8}">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7DD51-A6C7-4948-BA7E-1A67E41A2CBA}">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DC6855-2AD0-434B-81BF-8147E6638504}">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In order to limit the response to arrive at desired value, the threshold value is set up. For this, the sum is passed through activation function. • The activation function is set of the transfer function used to get desired output. There are linear as well as the non-linear activation function. </a:t>
          </a:r>
          <a:endParaRPr lang="en-US" sz="1700" kern="1200"/>
        </a:p>
      </dsp:txBody>
      <dsp:txXfrm>
        <a:off x="1199504" y="1300214"/>
        <a:ext cx="10033645" cy="1038531"/>
      </dsp:txXfrm>
    </dsp:sp>
    <dsp:sp modelId="{A0410467-BF25-4239-9150-31902E4F27B1}">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8F7D1-D2FD-4240-BC8C-71C20ABDBD5A}">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987B3-1C09-4C6E-A12A-6B6C207BBB0C}">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Some of the commonly used activation function are — binary, sigmoidal (linear) and tan hyperbolic sigmoidal functions(nonlinear). • Binary — The output has only two values either 0 and 1. For this, the threshold value is set up. If the net weighted input is greater than 1, an output is assumed 1 otherwise zero. </a:t>
          </a:r>
          <a:endParaRPr lang="en-US" sz="1700" kern="1200"/>
        </a:p>
      </dsp:txBody>
      <dsp:txXfrm>
        <a:off x="1199504" y="2598378"/>
        <a:ext cx="10033645" cy="1038531"/>
      </dsp:txXfrm>
    </dsp:sp>
    <dsp:sp modelId="{2439B469-0A13-4D74-A98F-0ABAD9385186}">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DB132-78F1-4083-BC16-BF788703D97E}">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CF5D45-50FA-4EEC-A2FF-55C9025A10A2}">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Sigmoidal Hyperbolic — This function has ‘S’ shaped curve. Here tan hyperbolic function is used to approximate output from net input. The function is defined as — f (x) = (1/1+ exp(-𝝈x)) where 𝝈— steepness parameter.</a:t>
          </a:r>
          <a:endParaRPr lang="en-US" sz="1700" kern="1200"/>
        </a:p>
      </dsp:txBody>
      <dsp:txXfrm>
        <a:off x="1199504" y="3896543"/>
        <a:ext cx="10033645" cy="10385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91E5B-C6D4-4E1B-9C5A-2FF1E560FA06}">
      <dsp:nvSpPr>
        <dsp:cNvPr id="0" name=""/>
        <dsp:cNvSpPr/>
      </dsp:nvSpPr>
      <dsp:spPr>
        <a:xfrm>
          <a:off x="0" y="602"/>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6D295-7053-4309-85AD-639AE3056E95}">
      <dsp:nvSpPr>
        <dsp:cNvPr id="0" name=""/>
        <dsp:cNvSpPr/>
      </dsp:nvSpPr>
      <dsp:spPr>
        <a:xfrm>
          <a:off x="426604" y="317911"/>
          <a:ext cx="775644" cy="77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820549-149E-4153-8659-0FA66AF4C3B4}">
      <dsp:nvSpPr>
        <dsp:cNvPr id="0" name=""/>
        <dsp:cNvSpPr/>
      </dsp:nvSpPr>
      <dsp:spPr>
        <a:xfrm>
          <a:off x="1628853" y="602"/>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844550">
            <a:lnSpc>
              <a:spcPct val="90000"/>
            </a:lnSpc>
            <a:spcBef>
              <a:spcPct val="0"/>
            </a:spcBef>
            <a:spcAft>
              <a:spcPct val="35000"/>
            </a:spcAft>
            <a:buNone/>
          </a:pPr>
          <a:r>
            <a:rPr lang="en-IN" sz="1900" kern="1200"/>
            <a:t>Input layer — It contains those units (artificial neurons) which receive input from the outside world on which network will learn, recognize about or otherwise process. </a:t>
          </a:r>
          <a:endParaRPr lang="en-US" sz="1900" kern="1200"/>
        </a:p>
      </dsp:txBody>
      <dsp:txXfrm>
        <a:off x="1628853" y="602"/>
        <a:ext cx="9604296" cy="1410262"/>
      </dsp:txXfrm>
    </dsp:sp>
    <dsp:sp modelId="{351910FA-F161-404E-80D7-F10A32D524D9}">
      <dsp:nvSpPr>
        <dsp:cNvPr id="0" name=""/>
        <dsp:cNvSpPr/>
      </dsp:nvSpPr>
      <dsp:spPr>
        <a:xfrm>
          <a:off x="0" y="1763431"/>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1AB1D-3156-4307-9FD4-A35426DA1A70}">
      <dsp:nvSpPr>
        <dsp:cNvPr id="0" name=""/>
        <dsp:cNvSpPr/>
      </dsp:nvSpPr>
      <dsp:spPr>
        <a:xfrm>
          <a:off x="426604" y="2080740"/>
          <a:ext cx="775644" cy="77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8326F4-EADE-42C4-88CD-16458A5B0770}">
      <dsp:nvSpPr>
        <dsp:cNvPr id="0" name=""/>
        <dsp:cNvSpPr/>
      </dsp:nvSpPr>
      <dsp:spPr>
        <a:xfrm>
          <a:off x="1628853" y="1763431"/>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844550">
            <a:lnSpc>
              <a:spcPct val="90000"/>
            </a:lnSpc>
            <a:spcBef>
              <a:spcPct val="0"/>
            </a:spcBef>
            <a:spcAft>
              <a:spcPct val="35000"/>
            </a:spcAft>
            <a:buNone/>
          </a:pPr>
          <a:r>
            <a:rPr lang="en-IN" sz="1900" kern="1200"/>
            <a:t>Output layer — It contains units that respond to the information about how it’s learned any task. • Hidden layer — These units are in between input and output layers. The job of hidden layer is to transform the input into something that output unit can use in some way. </a:t>
          </a:r>
          <a:endParaRPr lang="en-US" sz="1900" kern="1200"/>
        </a:p>
      </dsp:txBody>
      <dsp:txXfrm>
        <a:off x="1628853" y="1763431"/>
        <a:ext cx="9604296" cy="1410262"/>
      </dsp:txXfrm>
    </dsp:sp>
    <dsp:sp modelId="{6959997E-6045-4A66-893D-73138A2A89F4}">
      <dsp:nvSpPr>
        <dsp:cNvPr id="0" name=""/>
        <dsp:cNvSpPr/>
      </dsp:nvSpPr>
      <dsp:spPr>
        <a:xfrm>
          <a:off x="0" y="3526259"/>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C5D42-CCD7-4F90-A9A2-266CE789DB8D}">
      <dsp:nvSpPr>
        <dsp:cNvPr id="0" name=""/>
        <dsp:cNvSpPr/>
      </dsp:nvSpPr>
      <dsp:spPr>
        <a:xfrm>
          <a:off x="426604" y="3843568"/>
          <a:ext cx="775644" cy="77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E10335-3BA1-42A0-B596-F4A1EE1D2286}">
      <dsp:nvSpPr>
        <dsp:cNvPr id="0" name=""/>
        <dsp:cNvSpPr/>
      </dsp:nvSpPr>
      <dsp:spPr>
        <a:xfrm>
          <a:off x="1628853" y="3526259"/>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844550">
            <a:lnSpc>
              <a:spcPct val="90000"/>
            </a:lnSpc>
            <a:spcBef>
              <a:spcPct val="0"/>
            </a:spcBef>
            <a:spcAft>
              <a:spcPct val="35000"/>
            </a:spcAft>
            <a:buNone/>
          </a:pPr>
          <a:r>
            <a:rPr lang="en-IN" sz="1900" kern="1200"/>
            <a:t>Most neural networks are fully connected that means to say each hidden neuron is fully connected to the every neuron in its previous layer(input) and to the next layer (output) layer</a:t>
          </a:r>
          <a:endParaRPr lang="en-US" sz="1900" kern="1200"/>
        </a:p>
      </dsp:txBody>
      <dsp:txXfrm>
        <a:off x="1628853" y="3526259"/>
        <a:ext cx="9604296" cy="14102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9126F-9F8D-4A99-8DC4-FD3CB1DB2308}">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F26DB-112A-4913-9B4E-4071D07E8548}">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650504-0663-47F7-BF80-1E6F82D29BFA}">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Learning = learning by adaptation </a:t>
          </a:r>
          <a:endParaRPr lang="en-US" sz="1900" kern="1200"/>
        </a:p>
      </dsp:txBody>
      <dsp:txXfrm>
        <a:off x="1199504" y="2049"/>
        <a:ext cx="10033645" cy="1038531"/>
      </dsp:txXfrm>
    </dsp:sp>
    <dsp:sp modelId="{4A2E3674-B6AC-4CF9-B20D-373238A74A55}">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8258F-7F38-44E0-AD98-8588F144D743}">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8B145E-99C7-4790-8BFB-CB5FFCCDE7DF}">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The young animal learns that the green fruits are sour, while the yellowish/reddish ones are sweet. The learning happens by adapting the fruit picking behaviour. </a:t>
          </a:r>
          <a:endParaRPr lang="en-US" sz="1900" kern="1200"/>
        </a:p>
      </dsp:txBody>
      <dsp:txXfrm>
        <a:off x="1199504" y="1300214"/>
        <a:ext cx="10033645" cy="1038531"/>
      </dsp:txXfrm>
    </dsp:sp>
    <dsp:sp modelId="{F4B660B9-31C7-4BCC-9A0B-6C74C067281A}">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433DD-41E4-4C7A-B141-BFF94099DDAD}">
      <dsp:nvSpPr>
        <dsp:cNvPr id="0" name=""/>
        <dsp:cNvSpPr/>
      </dsp:nvSpPr>
      <dsp:spPr>
        <a:xfrm>
          <a:off x="314155" y="2832048"/>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8D4102-0FE4-4741-A810-4BE4F1DCF4CE}">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dirty="0"/>
            <a:t>At the neural level, the learning happens by changing of the synaptic strengths, eliminating some synapses, and building new ones. • The objective of adapting the responses based on the information received from the environment is to achieve a better state. </a:t>
          </a:r>
          <a:endParaRPr lang="en-US" sz="1900" kern="1200" dirty="0"/>
        </a:p>
      </dsp:txBody>
      <dsp:txXfrm>
        <a:off x="1199504" y="2598378"/>
        <a:ext cx="10033645" cy="1038531"/>
      </dsp:txXfrm>
    </dsp:sp>
    <dsp:sp modelId="{09298F08-2D3C-479F-904C-7E31AEBAC52E}">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5A830-4B9F-4668-BC13-909981758454}">
      <dsp:nvSpPr>
        <dsp:cNvPr id="0" name=""/>
        <dsp:cNvSpPr/>
      </dsp:nvSpPr>
      <dsp:spPr>
        <a:xfrm>
          <a:off x="314155" y="4130213"/>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A643F1-365D-4AD0-984F-0B7AEEDDBE20}">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844550">
            <a:lnSpc>
              <a:spcPct val="90000"/>
            </a:lnSpc>
            <a:spcBef>
              <a:spcPct val="0"/>
            </a:spcBef>
            <a:spcAft>
              <a:spcPct val="35000"/>
            </a:spcAft>
            <a:buNone/>
          </a:pPr>
          <a:r>
            <a:rPr lang="en-IN" sz="1900" kern="1200"/>
            <a:t>E.g., the animal likes to eat many energy rich, juicy fruits that make its stomach full, and makes it feel happy. • In other words, the objective of learning in biological organisms is to optimise the amount of available resources, happiness, or in general to achieve a closer to optimal state</a:t>
          </a:r>
          <a:endParaRPr lang="en-US" sz="1900" kern="1200"/>
        </a:p>
      </dsp:txBody>
      <dsp:txXfrm>
        <a:off x="1199504" y="3896543"/>
        <a:ext cx="10033645" cy="10385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8202B-50CE-475B-81A1-A589C5C84110}">
      <dsp:nvSpPr>
        <dsp:cNvPr id="0" name=""/>
        <dsp:cNvSpPr/>
      </dsp:nvSpPr>
      <dsp:spPr>
        <a:xfrm>
          <a:off x="0" y="385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43BF3-1F72-4C24-ACD2-76218C3F82F0}">
      <dsp:nvSpPr>
        <dsp:cNvPr id="0" name=""/>
        <dsp:cNvSpPr/>
      </dsp:nvSpPr>
      <dsp:spPr>
        <a:xfrm>
          <a:off x="248524" y="188710"/>
          <a:ext cx="451862" cy="451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81D9C8-BC6F-408D-B505-6CEC978327C6}">
      <dsp:nvSpPr>
        <dsp:cNvPr id="0" name=""/>
        <dsp:cNvSpPr/>
      </dsp:nvSpPr>
      <dsp:spPr>
        <a:xfrm>
          <a:off x="948911" y="385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Supervised Learning— In supervised learning, the training data is input to the network, and the desired output is known weights are adjusted until output yields desired value. </a:t>
          </a:r>
          <a:endParaRPr lang="en-US" sz="1900" kern="1200"/>
        </a:p>
      </dsp:txBody>
      <dsp:txXfrm>
        <a:off x="948911" y="3857"/>
        <a:ext cx="10284238" cy="821568"/>
      </dsp:txXfrm>
    </dsp:sp>
    <dsp:sp modelId="{B73F486B-AC93-4C0B-9497-8A3A0265ACEE}">
      <dsp:nvSpPr>
        <dsp:cNvPr id="0" name=""/>
        <dsp:cNvSpPr/>
      </dsp:nvSpPr>
      <dsp:spPr>
        <a:xfrm>
          <a:off x="0" y="103081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D85E4-F577-41A1-BE06-05BD3513544F}">
      <dsp:nvSpPr>
        <dsp:cNvPr id="0" name=""/>
        <dsp:cNvSpPr/>
      </dsp:nvSpPr>
      <dsp:spPr>
        <a:xfrm>
          <a:off x="248524" y="1215670"/>
          <a:ext cx="451862" cy="451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757414-7C80-4DA4-8BEE-B4306AAA7B40}">
      <dsp:nvSpPr>
        <dsp:cNvPr id="0" name=""/>
        <dsp:cNvSpPr/>
      </dsp:nvSpPr>
      <dsp:spPr>
        <a:xfrm>
          <a:off x="948911" y="103081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Unsupervised Learning— The input data is used to train the network whose output is known. The network classifies the input data and adjusts the weight by feature extraction in input data. </a:t>
          </a:r>
          <a:endParaRPr lang="en-US" sz="1900" kern="1200"/>
        </a:p>
      </dsp:txBody>
      <dsp:txXfrm>
        <a:off x="948911" y="1030817"/>
        <a:ext cx="10284238" cy="821568"/>
      </dsp:txXfrm>
    </dsp:sp>
    <dsp:sp modelId="{993762DC-C9D8-4C6A-8EEF-316D73C194CF}">
      <dsp:nvSpPr>
        <dsp:cNvPr id="0" name=""/>
        <dsp:cNvSpPr/>
      </dsp:nvSpPr>
      <dsp:spPr>
        <a:xfrm>
          <a:off x="0" y="205777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3FAE3-3A47-4936-83D0-077BF1D2BF47}">
      <dsp:nvSpPr>
        <dsp:cNvPr id="0" name=""/>
        <dsp:cNvSpPr/>
      </dsp:nvSpPr>
      <dsp:spPr>
        <a:xfrm>
          <a:off x="248524" y="2242631"/>
          <a:ext cx="451862" cy="451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21652B-BAA6-4CA2-B33B-599CAA7655F9}">
      <dsp:nvSpPr>
        <dsp:cNvPr id="0" name=""/>
        <dsp:cNvSpPr/>
      </dsp:nvSpPr>
      <dsp:spPr>
        <a:xfrm>
          <a:off x="948911" y="205777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Reinforcement Learning— Here the value of the output is unknown, but the network provides the feedback whether the output is right or wrong. It is semi-supervised learning. </a:t>
          </a:r>
          <a:endParaRPr lang="en-US" sz="1900" kern="1200"/>
        </a:p>
      </dsp:txBody>
      <dsp:txXfrm>
        <a:off x="948911" y="2057778"/>
        <a:ext cx="10284238" cy="821568"/>
      </dsp:txXfrm>
    </dsp:sp>
    <dsp:sp modelId="{374DCDD0-2946-4E27-9C1D-0C9D0983CA62}">
      <dsp:nvSpPr>
        <dsp:cNvPr id="0" name=""/>
        <dsp:cNvSpPr/>
      </dsp:nvSpPr>
      <dsp:spPr>
        <a:xfrm>
          <a:off x="0" y="308473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EA21D-8EA2-4D9B-B0DA-86BE54E2B687}">
      <dsp:nvSpPr>
        <dsp:cNvPr id="0" name=""/>
        <dsp:cNvSpPr/>
      </dsp:nvSpPr>
      <dsp:spPr>
        <a:xfrm>
          <a:off x="248524" y="3269591"/>
          <a:ext cx="451862" cy="4518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F2A9AF-D20E-4ABB-9B1F-9995BAA14C60}">
      <dsp:nvSpPr>
        <dsp:cNvPr id="0" name=""/>
        <dsp:cNvSpPr/>
      </dsp:nvSpPr>
      <dsp:spPr>
        <a:xfrm>
          <a:off x="948911" y="308473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Offline Learning— The adjustment of the weight vector and threshold is done only after all the training set is presented to the network. it is also called batch learning. </a:t>
          </a:r>
          <a:endParaRPr lang="en-US" sz="1900" kern="1200"/>
        </a:p>
      </dsp:txBody>
      <dsp:txXfrm>
        <a:off x="948911" y="3084738"/>
        <a:ext cx="10284238" cy="821568"/>
      </dsp:txXfrm>
    </dsp:sp>
    <dsp:sp modelId="{139B6F54-60C9-46E4-B0D9-8CF79951051B}">
      <dsp:nvSpPr>
        <dsp:cNvPr id="0" name=""/>
        <dsp:cNvSpPr/>
      </dsp:nvSpPr>
      <dsp:spPr>
        <a:xfrm>
          <a:off x="0" y="4111699"/>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D43CC-FB42-4E33-B427-CA18BEFF026D}">
      <dsp:nvSpPr>
        <dsp:cNvPr id="0" name=""/>
        <dsp:cNvSpPr/>
      </dsp:nvSpPr>
      <dsp:spPr>
        <a:xfrm>
          <a:off x="248524" y="4296552"/>
          <a:ext cx="451862" cy="4518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CF7DFE-9D8C-4977-8465-7A3F39341CE7}">
      <dsp:nvSpPr>
        <dsp:cNvPr id="0" name=""/>
        <dsp:cNvSpPr/>
      </dsp:nvSpPr>
      <dsp:spPr>
        <a:xfrm>
          <a:off x="948911" y="4111699"/>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844550">
            <a:lnSpc>
              <a:spcPct val="90000"/>
            </a:lnSpc>
            <a:spcBef>
              <a:spcPct val="0"/>
            </a:spcBef>
            <a:spcAft>
              <a:spcPct val="35000"/>
            </a:spcAft>
            <a:buNone/>
          </a:pPr>
          <a:r>
            <a:rPr lang="en-IN" sz="1900" kern="1200"/>
            <a:t>Online Learning— The adjustment of the weight and threshold is done after presenting each training sample to the network.</a:t>
          </a:r>
          <a:endParaRPr lang="en-US" sz="1900" kern="1200"/>
        </a:p>
      </dsp:txBody>
      <dsp:txXfrm>
        <a:off x="948911" y="4111699"/>
        <a:ext cx="10284238" cy="821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702C2-C544-4B24-8053-34B4EE4C8F67}">
      <dsp:nvSpPr>
        <dsp:cNvPr id="0" name=""/>
        <dsp:cNvSpPr/>
      </dsp:nvSpPr>
      <dsp:spPr>
        <a:xfrm>
          <a:off x="0" y="602"/>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887B3-7575-4CBC-B0D2-6D90BA669AC0}">
      <dsp:nvSpPr>
        <dsp:cNvPr id="0" name=""/>
        <dsp:cNvSpPr/>
      </dsp:nvSpPr>
      <dsp:spPr>
        <a:xfrm>
          <a:off x="426604" y="317911"/>
          <a:ext cx="775644" cy="77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FAF22D-624A-4BC3-A854-5AF997C93572}">
      <dsp:nvSpPr>
        <dsp:cNvPr id="0" name=""/>
        <dsp:cNvSpPr/>
      </dsp:nvSpPr>
      <dsp:spPr>
        <a:xfrm>
          <a:off x="1628853" y="602"/>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1111250">
            <a:lnSpc>
              <a:spcPct val="90000"/>
            </a:lnSpc>
            <a:spcBef>
              <a:spcPct val="0"/>
            </a:spcBef>
            <a:spcAft>
              <a:spcPct val="35000"/>
            </a:spcAft>
            <a:buNone/>
          </a:pPr>
          <a:r>
            <a:rPr lang="en-IN" sz="2500" kern="1200"/>
            <a:t>Training set: A set of examples used for learning, that is to fit the parameters [i.e. weights] of the network. One Epoch comprises of one full training cycle on the training set. </a:t>
          </a:r>
          <a:endParaRPr lang="en-US" sz="2500" kern="1200"/>
        </a:p>
      </dsp:txBody>
      <dsp:txXfrm>
        <a:off x="1628853" y="602"/>
        <a:ext cx="9604296" cy="1410262"/>
      </dsp:txXfrm>
    </dsp:sp>
    <dsp:sp modelId="{06BA1FA3-4B00-4C3C-800B-3CF46C9A5C15}">
      <dsp:nvSpPr>
        <dsp:cNvPr id="0" name=""/>
        <dsp:cNvSpPr/>
      </dsp:nvSpPr>
      <dsp:spPr>
        <a:xfrm>
          <a:off x="0" y="1763431"/>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5FFB0-3727-4605-83E1-087B5CBF6772}">
      <dsp:nvSpPr>
        <dsp:cNvPr id="0" name=""/>
        <dsp:cNvSpPr/>
      </dsp:nvSpPr>
      <dsp:spPr>
        <a:xfrm>
          <a:off x="426604" y="2080740"/>
          <a:ext cx="775644" cy="77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01C0D3-C3BC-4300-89BF-C5BA3961ED80}">
      <dsp:nvSpPr>
        <dsp:cNvPr id="0" name=""/>
        <dsp:cNvSpPr/>
      </dsp:nvSpPr>
      <dsp:spPr>
        <a:xfrm>
          <a:off x="1628853" y="1763431"/>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1111250">
            <a:lnSpc>
              <a:spcPct val="90000"/>
            </a:lnSpc>
            <a:spcBef>
              <a:spcPct val="0"/>
            </a:spcBef>
            <a:spcAft>
              <a:spcPct val="35000"/>
            </a:spcAft>
            <a:buNone/>
          </a:pPr>
          <a:r>
            <a:rPr lang="en-IN" sz="2500" kern="1200"/>
            <a:t>Validation set: A set of examples used to tune the parameters [i.e. architecture] of the network. For example to choose the number of hidden units in a neural network. </a:t>
          </a:r>
          <a:endParaRPr lang="en-US" sz="2500" kern="1200"/>
        </a:p>
      </dsp:txBody>
      <dsp:txXfrm>
        <a:off x="1628853" y="1763431"/>
        <a:ext cx="9604296" cy="1410262"/>
      </dsp:txXfrm>
    </dsp:sp>
    <dsp:sp modelId="{8E2A939A-A450-4B9A-997E-760A2CAE36E9}">
      <dsp:nvSpPr>
        <dsp:cNvPr id="0" name=""/>
        <dsp:cNvSpPr/>
      </dsp:nvSpPr>
      <dsp:spPr>
        <a:xfrm>
          <a:off x="0" y="3526259"/>
          <a:ext cx="11233150" cy="14102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E7D9B-2014-49EE-9E0E-AAB58876338C}">
      <dsp:nvSpPr>
        <dsp:cNvPr id="0" name=""/>
        <dsp:cNvSpPr/>
      </dsp:nvSpPr>
      <dsp:spPr>
        <a:xfrm>
          <a:off x="426604" y="3843568"/>
          <a:ext cx="775644" cy="77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19EC00-1917-4F4B-9BCA-73F413A4BB5C}">
      <dsp:nvSpPr>
        <dsp:cNvPr id="0" name=""/>
        <dsp:cNvSpPr/>
      </dsp:nvSpPr>
      <dsp:spPr>
        <a:xfrm>
          <a:off x="1628853" y="3526259"/>
          <a:ext cx="9604296" cy="141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53" tIns="149253" rIns="149253" bIns="149253" numCol="1" spcCol="1270" anchor="ctr" anchorCtr="0">
          <a:noAutofit/>
        </a:bodyPr>
        <a:lstStyle/>
        <a:p>
          <a:pPr marL="0" lvl="0" indent="0" algn="l" defTabSz="1111250">
            <a:lnSpc>
              <a:spcPct val="90000"/>
            </a:lnSpc>
            <a:spcBef>
              <a:spcPct val="0"/>
            </a:spcBef>
            <a:spcAft>
              <a:spcPct val="35000"/>
            </a:spcAft>
            <a:buNone/>
          </a:pPr>
          <a:r>
            <a:rPr lang="en-IN" sz="2500" kern="1200"/>
            <a:t>Test set: A set of examples used only to assess the performance [generalization] of a fully specified network or to apply successfully in predicting output whose input is known.</a:t>
          </a:r>
          <a:endParaRPr lang="en-US" sz="2500" kern="1200"/>
        </a:p>
      </dsp:txBody>
      <dsp:txXfrm>
        <a:off x="1628853" y="3526259"/>
        <a:ext cx="9604296" cy="14102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7027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1/28/2020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6445587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a:t>Proprietary and Confidential</a:t>
            </a:r>
            <a:endParaRPr lang="en-US" dirty="0"/>
          </a:p>
        </p:txBody>
      </p:sp>
      <p:sp>
        <p:nvSpPr>
          <p:cNvPr id="6" name="Slide Number Placeholder 5"/>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12527989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1/28/2020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a:t>Proprietary and Confidential</a:t>
            </a:r>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2D3513F-7002-43DC-924B-BBE24319AA27}" type="slidenum">
              <a:rPr lang="en-IN" smtClean="0"/>
              <a:pPr/>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0256563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1/28/2020</a:t>
            </a:fld>
            <a:endParaRPr lang="en-US" dirty="0"/>
          </a:p>
        </p:txBody>
      </p:sp>
      <p:sp>
        <p:nvSpPr>
          <p:cNvPr id="6" name="Footer Placeholder 5"/>
          <p:cNvSpPr>
            <a:spLocks noGrp="1"/>
          </p:cNvSpPr>
          <p:nvPr>
            <p:ph type="ftr" sz="quarter" idx="11"/>
          </p:nvPr>
        </p:nvSpPr>
        <p:spPr/>
        <p:txBody>
          <a:bodyPr/>
          <a:lstStyle/>
          <a:p>
            <a:r>
              <a:rPr lang="en-US"/>
              <a:t>Proprietary and Confidential</a:t>
            </a:r>
            <a:endParaRPr lang="en-US" dirty="0"/>
          </a:p>
        </p:txBody>
      </p:sp>
      <p:sp>
        <p:nvSpPr>
          <p:cNvPr id="7" name="Slide Number Placeholder 6"/>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181859383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1/28/2020</a:t>
            </a:fld>
            <a:endParaRPr lang="en-US" dirty="0"/>
          </a:p>
        </p:txBody>
      </p:sp>
      <p:sp>
        <p:nvSpPr>
          <p:cNvPr id="8" name="Footer Placeholder 7"/>
          <p:cNvSpPr>
            <a:spLocks noGrp="1"/>
          </p:cNvSpPr>
          <p:nvPr>
            <p:ph type="ftr" sz="quarter" idx="11"/>
          </p:nvPr>
        </p:nvSpPr>
        <p:spPr/>
        <p:txBody>
          <a:bodyPr/>
          <a:lstStyle/>
          <a:p>
            <a:r>
              <a:rPr lang="en-US"/>
              <a:t>Proprietary and Confidential</a:t>
            </a:r>
            <a:endParaRPr lang="en-US" dirty="0"/>
          </a:p>
        </p:txBody>
      </p:sp>
      <p:sp>
        <p:nvSpPr>
          <p:cNvPr id="9" name="Slide Number Placeholder 8"/>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18393460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1/28/2020</a:t>
            </a:fld>
            <a:endParaRPr lang="en-US" dirty="0"/>
          </a:p>
        </p:txBody>
      </p:sp>
      <p:sp>
        <p:nvSpPr>
          <p:cNvPr id="4" name="Footer Placeholder 3"/>
          <p:cNvSpPr>
            <a:spLocks noGrp="1"/>
          </p:cNvSpPr>
          <p:nvPr>
            <p:ph type="ftr" sz="quarter" idx="11"/>
          </p:nvPr>
        </p:nvSpPr>
        <p:spPr/>
        <p:txBody>
          <a:bodyPr/>
          <a:lstStyle/>
          <a:p>
            <a:r>
              <a:rPr lang="en-US"/>
              <a:t>Proprietary and Confidential</a:t>
            </a:r>
            <a:endParaRPr lang="en-US" dirty="0"/>
          </a:p>
        </p:txBody>
      </p:sp>
      <p:sp>
        <p:nvSpPr>
          <p:cNvPr id="5" name="Slide Number Placeholder 4"/>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39055462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1/28/2020</a:t>
            </a:fld>
            <a:endParaRPr lang="en-US" dirty="0"/>
          </a:p>
        </p:txBody>
      </p:sp>
      <p:sp>
        <p:nvSpPr>
          <p:cNvPr id="3" name="Footer Placeholder 2"/>
          <p:cNvSpPr>
            <a:spLocks noGrp="1"/>
          </p:cNvSpPr>
          <p:nvPr>
            <p:ph type="ftr" sz="quarter" idx="11"/>
          </p:nvPr>
        </p:nvSpPr>
        <p:spPr/>
        <p:txBody>
          <a:bodyPr/>
          <a:lstStyle/>
          <a:p>
            <a:r>
              <a:rPr lang="en-US"/>
              <a:t>Proprietary and Confidential</a:t>
            </a:r>
            <a:endParaRPr lang="en-US" dirty="0"/>
          </a:p>
        </p:txBody>
      </p:sp>
      <p:sp>
        <p:nvSpPr>
          <p:cNvPr id="4" name="Slide Number Placeholder 3"/>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557149103"/>
      </p:ext>
    </p:extLst>
  </p:cSld>
  <p:clrMapOvr>
    <a:masterClrMapping/>
  </p:clrMapOvr>
  <p:hf hdr="0" dt="0"/>
  <p:extLst>
    <p:ext uri="{DCECCB84-F9BA-43D5-87BE-67443E8EF086}">
      <p15:sldGuideLst xmlns:p15="http://schemas.microsoft.com/office/powerpoint/2012/main">
        <p15:guide id="1" pos="540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1/28/2020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r>
              <a:rPr lang="en-US"/>
              <a:t>Proprietary and Confidential</a:t>
            </a:r>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3465749283"/>
      </p:ext>
    </p:extLst>
  </p:cSld>
  <p:clrMapOvr>
    <a:masterClrMapping/>
  </p:clrMapOvr>
  <p:hf hdr="0" dt="0"/>
  <p:extLst>
    <p:ext uri="{DCECCB84-F9BA-43D5-87BE-67443E8EF086}">
      <p15:sldGuideLst xmlns:p15="http://schemas.microsoft.com/office/powerpoint/2012/main">
        <p15:guide id="1" pos="54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1/28/2020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r>
              <a:rPr lang="en-US"/>
              <a:t>Proprietary and Confidential</a:t>
            </a:r>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249736740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1/28/2020</a:t>
            </a:fld>
            <a:endParaRPr lang="en-US" dirty="0"/>
          </a:p>
        </p:txBody>
      </p:sp>
      <p:sp>
        <p:nvSpPr>
          <p:cNvPr id="5" name="Footer Placeholder 4"/>
          <p:cNvSpPr>
            <a:spLocks noGrp="1"/>
          </p:cNvSpPr>
          <p:nvPr>
            <p:ph type="ftr" sz="quarter" idx="11"/>
          </p:nvPr>
        </p:nvSpPr>
        <p:spPr/>
        <p:txBody>
          <a:bodyPr/>
          <a:lstStyle/>
          <a:p>
            <a:r>
              <a:rPr lang="en-US"/>
              <a:t>Proprietary and Confidential</a:t>
            </a:r>
            <a:endParaRPr lang="en-US" dirty="0"/>
          </a:p>
        </p:txBody>
      </p:sp>
      <p:sp>
        <p:nvSpPr>
          <p:cNvPr id="6" name="Slide Number Placeholder 5"/>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61847234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CA218-40E4-4CE7-BACD-6DD157817C3E}"/>
              </a:ext>
            </a:extLst>
          </p:cNvPr>
          <p:cNvSpPr>
            <a:spLocks noGrp="1"/>
          </p:cNvSpPr>
          <p:nvPr>
            <p:ph type="body" idx="1" hasCustomPrompt="1"/>
          </p:nvPr>
        </p:nvSpPr>
        <p:spPr>
          <a:xfrm>
            <a:off x="5883153" y="697793"/>
            <a:ext cx="5924550" cy="5349243"/>
          </a:xfrm>
          <a:prstGeom prst="rect">
            <a:avLst/>
          </a:prstGeom>
        </p:spPr>
        <p:txBody>
          <a:bodyPr/>
          <a:lstStyle>
            <a:lvl1pPr marL="342900" indent="-342900">
              <a:lnSpc>
                <a:spcPct val="200000"/>
              </a:lnSpc>
              <a:buSzPct val="99000"/>
              <a:buFontTx/>
              <a:buBlip>
                <a:blip r:embed="rId2"/>
              </a:buBlip>
              <a:defRPr sz="2400">
                <a:solidFill>
                  <a:srgbClr val="0F0F0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7" name="Graphic 6">
            <a:extLst>
              <a:ext uri="{FF2B5EF4-FFF2-40B4-BE49-F238E27FC236}">
                <a16:creationId xmlns:a16="http://schemas.microsoft.com/office/drawing/2014/main" id="{A586085B-A8BD-406F-AC96-7C03FBFA1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5257800" cy="6857999"/>
          </a:xfrm>
          <a:prstGeom prst="rect">
            <a:avLst/>
          </a:prstGeom>
        </p:spPr>
      </p:pic>
      <p:sp>
        <p:nvSpPr>
          <p:cNvPr id="2" name="Title 1">
            <a:extLst>
              <a:ext uri="{FF2B5EF4-FFF2-40B4-BE49-F238E27FC236}">
                <a16:creationId xmlns:a16="http://schemas.microsoft.com/office/drawing/2014/main" id="{B7997CB0-C2B5-4B08-8662-D088944A5616}"/>
              </a:ext>
            </a:extLst>
          </p:cNvPr>
          <p:cNvSpPr>
            <a:spLocks noGrp="1"/>
          </p:cNvSpPr>
          <p:nvPr>
            <p:ph type="title" hasCustomPrompt="1"/>
          </p:nvPr>
        </p:nvSpPr>
        <p:spPr>
          <a:xfrm>
            <a:off x="879475" y="2876378"/>
            <a:ext cx="4283075" cy="1105245"/>
          </a:xfrm>
          <a:prstGeom prst="rect">
            <a:avLst/>
          </a:prstGeom>
        </p:spPr>
        <p:txBody>
          <a:bodyPr anchor="b">
            <a:normAutofit/>
          </a:bodyPr>
          <a:lstStyle>
            <a:lvl1pPr>
              <a:defRPr sz="6000" b="1">
                <a:solidFill>
                  <a:schemeClr val="bg1"/>
                </a:solidFill>
                <a:latin typeface="Montserrat" panose="00000500000000000000" pitchFamily="50" charset="0"/>
              </a:defRPr>
            </a:lvl1pPr>
          </a:lstStyle>
          <a:p>
            <a:r>
              <a:rPr lang="en-US" dirty="0"/>
              <a:t>Agenda</a:t>
            </a:r>
          </a:p>
        </p:txBody>
      </p:sp>
      <p:pic>
        <p:nvPicPr>
          <p:cNvPr id="8" name="Graphic 7">
            <a:extLst>
              <a:ext uri="{FF2B5EF4-FFF2-40B4-BE49-F238E27FC236}">
                <a16:creationId xmlns:a16="http://schemas.microsoft.com/office/drawing/2014/main" id="{84E78379-5DDB-45AD-94B1-2A1ADCF96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6812281"/>
            <a:ext cx="12192000" cy="45719"/>
          </a:xfrm>
          <a:prstGeom prst="rect">
            <a:avLst/>
          </a:prstGeom>
        </p:spPr>
      </p:pic>
      <p:pic>
        <p:nvPicPr>
          <p:cNvPr id="9" name="Graphic 8">
            <a:extLst>
              <a:ext uri="{FF2B5EF4-FFF2-40B4-BE49-F238E27FC236}">
                <a16:creationId xmlns:a16="http://schemas.microsoft.com/office/drawing/2014/main" id="{AB70F692-E913-4B06-8AE8-F3759C767C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9251" y="6531843"/>
            <a:ext cx="1954530" cy="229559"/>
          </a:xfrm>
          <a:prstGeom prst="rect">
            <a:avLst/>
          </a:prstGeom>
        </p:spPr>
      </p:pic>
      <p:sp>
        <p:nvSpPr>
          <p:cNvPr id="18" name="Footer Placeholder 5">
            <a:extLst>
              <a:ext uri="{FF2B5EF4-FFF2-40B4-BE49-F238E27FC236}">
                <a16:creationId xmlns:a16="http://schemas.microsoft.com/office/drawing/2014/main" id="{77A552FC-CCAF-432C-885C-AA93D351CEA1}"/>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50000"/>
                  </a:schemeClr>
                </a:solidFill>
                <a:latin typeface="Montserrat Medium" panose="00000600000000000000" pitchFamily="50" charset="0"/>
              </a:defRPr>
            </a:lvl1pPr>
          </a:lstStyle>
          <a:p>
            <a:r>
              <a:rPr lang="en-US"/>
              <a:t>Proprietary and Confidential</a:t>
            </a:r>
            <a:endParaRPr lang="en-US" dirty="0"/>
          </a:p>
        </p:txBody>
      </p:sp>
      <p:sp>
        <p:nvSpPr>
          <p:cNvPr id="10" name="Slide Number Placeholder 6">
            <a:extLst>
              <a:ext uri="{FF2B5EF4-FFF2-40B4-BE49-F238E27FC236}">
                <a16:creationId xmlns:a16="http://schemas.microsoft.com/office/drawing/2014/main" id="{A1D4F3DE-4DCD-4F0A-90EA-6349A0161147}"/>
              </a:ext>
            </a:extLst>
          </p:cNvPr>
          <p:cNvSpPr>
            <a:spLocks noGrp="1"/>
          </p:cNvSpPr>
          <p:nvPr>
            <p:ph type="sldNum" sz="quarter" idx="4"/>
          </p:nvPr>
        </p:nvSpPr>
        <p:spPr>
          <a:xfrm>
            <a:off x="8717280" y="6519035"/>
            <a:ext cx="546416" cy="254799"/>
          </a:xfrm>
          <a:prstGeom prst="rect">
            <a:avLst/>
          </a:prstGeom>
        </p:spPr>
        <p:txBody>
          <a:bodyPr anchor="b"/>
          <a:lstStyle>
            <a:lvl1pPr>
              <a:defRPr b="1">
                <a:solidFill>
                  <a:schemeClr val="accent3">
                    <a:lumMod val="50000"/>
                  </a:schemeClr>
                </a:solidFill>
                <a:latin typeface="Montserrat" panose="00000500000000000000" pitchFamily="50" charset="0"/>
              </a:defRPr>
            </a:lvl1pPr>
          </a:lstStyle>
          <a:p>
            <a:fld id="{3DD8A316-1690-4C62-9DF0-0D0BBB2020CF}" type="slidenum">
              <a:rPr lang="en-US" smtClean="0"/>
              <a:pPr/>
              <a:t>‹#›</a:t>
            </a:fld>
            <a:r>
              <a:rPr lang="en-US"/>
              <a:t> </a:t>
            </a:r>
            <a:endParaRPr lang="en-US" dirty="0"/>
          </a:p>
        </p:txBody>
      </p:sp>
    </p:spTree>
    <p:extLst>
      <p:ext uri="{BB962C8B-B14F-4D97-AF65-F5344CB8AC3E}">
        <p14:creationId xmlns:p14="http://schemas.microsoft.com/office/powerpoint/2010/main" val="1324552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1/28/2020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Proprietary and Confidential</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2D3513F-7002-43DC-924B-BBE24319AA27}" type="slidenum">
              <a:rPr lang="en-IN" smtClean="0"/>
              <a:pPr/>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25623"/>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Header_White_1">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dirty="0"/>
              <a:t>Proprietary and Confidential</a:t>
            </a:r>
          </a:p>
        </p:txBody>
      </p:sp>
    </p:spTree>
    <p:extLst>
      <p:ext uri="{BB962C8B-B14F-4D97-AF65-F5344CB8AC3E}">
        <p14:creationId xmlns:p14="http://schemas.microsoft.com/office/powerpoint/2010/main" val="358731014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2021562-B45D-44DF-BD8C-B00243DE4DCE}"/>
              </a:ext>
            </a:extLst>
          </p:cNvPr>
          <p:cNvSpPr>
            <a:spLocks noGrp="1"/>
          </p:cNvSpPr>
          <p:nvPr>
            <p:ph type="ctrTitle" hasCustomPrompt="1"/>
          </p:nvPr>
        </p:nvSpPr>
        <p:spPr>
          <a:xfrm>
            <a:off x="5033473" y="1238870"/>
            <a:ext cx="6633920" cy="2240281"/>
          </a:xfrm>
          <a:prstGeom prst="rect">
            <a:avLst/>
          </a:prstGeom>
        </p:spPr>
        <p:txBody>
          <a:bodyPr anchor="b">
            <a:normAutofit/>
          </a:bodyPr>
          <a:lstStyle>
            <a:lvl1pPr algn="r">
              <a:defRPr sz="7200" b="1">
                <a:solidFill>
                  <a:schemeClr val="bg1"/>
                </a:solidFill>
                <a:latin typeface="Montserrat" panose="00000500000000000000" pitchFamily="50" charset="0"/>
              </a:defRPr>
            </a:lvl1pPr>
          </a:lstStyle>
          <a:p>
            <a:r>
              <a:rPr lang="en-US" dirty="0"/>
              <a:t>Thank you</a:t>
            </a:r>
          </a:p>
        </p:txBody>
      </p:sp>
    </p:spTree>
    <p:extLst>
      <p:ext uri="{BB962C8B-B14F-4D97-AF65-F5344CB8AC3E}">
        <p14:creationId xmlns:p14="http://schemas.microsoft.com/office/powerpoint/2010/main" val="389077840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_White_1">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041AAAA-31C1-414B-BFE7-1D15513B6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2" name="Graphic 31">
            <a:extLst>
              <a:ext uri="{FF2B5EF4-FFF2-40B4-BE49-F238E27FC236}">
                <a16:creationId xmlns:a16="http://schemas.microsoft.com/office/drawing/2014/main" id="{188FDBA8-21AD-49C3-B31A-7003878B8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dirty="0"/>
              <a:t>Proprietary and Confidential</a:t>
            </a:r>
          </a:p>
        </p:txBody>
      </p:sp>
    </p:spTree>
    <p:extLst>
      <p:ext uri="{BB962C8B-B14F-4D97-AF65-F5344CB8AC3E}">
        <p14:creationId xmlns:p14="http://schemas.microsoft.com/office/powerpoint/2010/main" val="2512949751"/>
      </p:ext>
    </p:extLst>
  </p:cSld>
  <p:clrMapOvr>
    <a:masterClrMapping/>
  </p:clrMapOvr>
  <p:extLst>
    <p:ext uri="{DCECCB84-F9BA-43D5-87BE-67443E8EF086}">
      <p15:sldGuideLst xmlns:p15="http://schemas.microsoft.com/office/powerpoint/2012/main">
        <p15:guide id="7" orient="horz" pos="43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CDEBB967-92EE-432F-A22D-9F2727F712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7" name="Graphic 26">
            <a:extLst>
              <a:ext uri="{FF2B5EF4-FFF2-40B4-BE49-F238E27FC236}">
                <a16:creationId xmlns:a16="http://schemas.microsoft.com/office/drawing/2014/main" id="{50B6771E-D433-4994-BA19-AE9E3A2936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endParaRPr lang="en-US" dirty="0"/>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384015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_Dar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BB33C1B-2DC0-4538-978E-0386537E3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3" name="Graphic 2">
            <a:extLst>
              <a:ext uri="{FF2B5EF4-FFF2-40B4-BE49-F238E27FC236}">
                <a16:creationId xmlns:a16="http://schemas.microsoft.com/office/drawing/2014/main" id="{A4020A09-2140-44CB-97AC-1862F0047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4" name="Graphic 3">
            <a:extLst>
              <a:ext uri="{FF2B5EF4-FFF2-40B4-BE49-F238E27FC236}">
                <a16:creationId xmlns:a16="http://schemas.microsoft.com/office/drawing/2014/main" id="{2C844915-8D3B-44AC-AB17-0991DA67D8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5" name="Graphic 4">
            <a:extLst>
              <a:ext uri="{FF2B5EF4-FFF2-40B4-BE49-F238E27FC236}">
                <a16:creationId xmlns:a16="http://schemas.microsoft.com/office/drawing/2014/main" id="{F8D2B737-967E-4662-AC14-0967B987B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
        <p:nvSpPr>
          <p:cNvPr id="7" name="Footer Placeholder 5">
            <a:extLst>
              <a:ext uri="{FF2B5EF4-FFF2-40B4-BE49-F238E27FC236}">
                <a16:creationId xmlns:a16="http://schemas.microsoft.com/office/drawing/2014/main" id="{F9E5357A-24A3-4D5F-8F91-C6C93D2CC5DC}"/>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9" name="Slide Number Placeholder 6">
            <a:extLst>
              <a:ext uri="{FF2B5EF4-FFF2-40B4-BE49-F238E27FC236}">
                <a16:creationId xmlns:a16="http://schemas.microsoft.com/office/drawing/2014/main" id="{77DFB139-A35D-4DF9-B5AA-F564804045DD}"/>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mtClean="0"/>
              <a:pPr/>
              <a:t>‹#›</a:t>
            </a:fld>
            <a:r>
              <a:rPr lang="en-US"/>
              <a:t> </a:t>
            </a:r>
            <a:endParaRPr lang="en-US" dirty="0"/>
          </a:p>
        </p:txBody>
      </p:sp>
    </p:spTree>
    <p:extLst>
      <p:ext uri="{BB962C8B-B14F-4D97-AF65-F5344CB8AC3E}">
        <p14:creationId xmlns:p14="http://schemas.microsoft.com/office/powerpoint/2010/main" val="323494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dirty="0"/>
              <a:t>SECTION TITLE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hasCustomPrompt="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8" name="Graphic 7">
            <a:extLst>
              <a:ext uri="{FF2B5EF4-FFF2-40B4-BE49-F238E27FC236}">
                <a16:creationId xmlns:a16="http://schemas.microsoft.com/office/drawing/2014/main" id="{FF12B139-865B-4F57-92B8-2FE52EEEE5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6812281"/>
            <a:ext cx="12192000" cy="45719"/>
          </a:xfrm>
          <a:prstGeom prst="rect">
            <a:avLst/>
          </a:prstGeom>
        </p:spPr>
      </p:pic>
      <p:sp>
        <p:nvSpPr>
          <p:cNvPr id="12" name="Footer Placeholder 5">
            <a:extLst>
              <a:ext uri="{FF2B5EF4-FFF2-40B4-BE49-F238E27FC236}">
                <a16:creationId xmlns:a16="http://schemas.microsoft.com/office/drawing/2014/main" id="{864C1600-844A-42BA-8604-628A151F0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13" name="Slide Number Placeholder 6">
            <a:extLst>
              <a:ext uri="{FF2B5EF4-FFF2-40B4-BE49-F238E27FC236}">
                <a16:creationId xmlns:a16="http://schemas.microsoft.com/office/drawing/2014/main" id="{17CDAC6B-A1DE-4F14-837C-A42B877A3DE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14" name="Graphic 13">
            <a:extLst>
              <a:ext uri="{FF2B5EF4-FFF2-40B4-BE49-F238E27FC236}">
                <a16:creationId xmlns:a16="http://schemas.microsoft.com/office/drawing/2014/main" id="{70AC18BE-F01E-490D-AF5A-E62CB4BA5E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1052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ransition 1">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D568ACC4-58D2-4452-9C1F-745903380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8" name="Graphic 7">
            <a:extLst>
              <a:ext uri="{FF2B5EF4-FFF2-40B4-BE49-F238E27FC236}">
                <a16:creationId xmlns:a16="http://schemas.microsoft.com/office/drawing/2014/main" id="{77261B3F-B465-4130-AD2B-CE984FA163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3" name="Oval 2">
            <a:extLst>
              <a:ext uri="{FF2B5EF4-FFF2-40B4-BE49-F238E27FC236}">
                <a16:creationId xmlns:a16="http://schemas.microsoft.com/office/drawing/2014/main" id="{D6DF26B1-3389-45D4-B26A-2BF4FD8DE26C}"/>
              </a:ext>
            </a:extLst>
          </p:cNvPr>
          <p:cNvSpPr/>
          <p:nvPr/>
        </p:nvSpPr>
        <p:spPr>
          <a:xfrm>
            <a:off x="608135" y="1690030"/>
            <a:ext cx="2981325" cy="2981325"/>
          </a:xfrm>
          <a:prstGeom prst="ellipse">
            <a:avLst/>
          </a:prstGeom>
          <a:solidFill>
            <a:srgbClr val="F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755A-70F2-49A7-9924-E513F53B2D67}"/>
              </a:ext>
            </a:extLst>
          </p:cNvPr>
          <p:cNvSpPr>
            <a:spLocks noGrp="1"/>
          </p:cNvSpPr>
          <p:nvPr>
            <p:ph type="title" hasCustomPrompt="1"/>
          </p:nvPr>
        </p:nvSpPr>
        <p:spPr>
          <a:xfrm>
            <a:off x="2250831" y="2584585"/>
            <a:ext cx="8591550" cy="1325563"/>
          </a:xfrm>
          <a:prstGeom prst="rect">
            <a:avLst/>
          </a:prstGeom>
        </p:spPr>
        <p:txBody>
          <a:bodyPr/>
          <a:lstStyle>
            <a:lvl1pPr>
              <a:defRPr>
                <a:solidFill>
                  <a:schemeClr val="bg1"/>
                </a:solidFill>
                <a:latin typeface="+mn-lt"/>
              </a:defRPr>
            </a:lvl1pPr>
          </a:lstStyle>
          <a:p>
            <a:r>
              <a:rPr lang="en-US" dirty="0"/>
              <a:t>TRANSTITION TITLE 1</a:t>
            </a:r>
          </a:p>
        </p:txBody>
      </p:sp>
      <p:pic>
        <p:nvPicPr>
          <p:cNvPr id="11" name="Graphic 10">
            <a:extLst>
              <a:ext uri="{FF2B5EF4-FFF2-40B4-BE49-F238E27FC236}">
                <a16:creationId xmlns:a16="http://schemas.microsoft.com/office/drawing/2014/main" id="{CD0A5BC7-F935-4FB4-A4B8-D25177EE0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17" name="Footer Placeholder 5">
            <a:extLst>
              <a:ext uri="{FF2B5EF4-FFF2-40B4-BE49-F238E27FC236}">
                <a16:creationId xmlns:a16="http://schemas.microsoft.com/office/drawing/2014/main" id="{3425F269-2C2E-4EED-B2F5-01819FB36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10" name="Slide Number Placeholder 6">
            <a:extLst>
              <a:ext uri="{FF2B5EF4-FFF2-40B4-BE49-F238E27FC236}">
                <a16:creationId xmlns:a16="http://schemas.microsoft.com/office/drawing/2014/main" id="{8CB3396C-0205-4980-9C9D-8313E33E5031}"/>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12" name="Graphic 11">
            <a:extLst>
              <a:ext uri="{FF2B5EF4-FFF2-40B4-BE49-F238E27FC236}">
                <a16:creationId xmlns:a16="http://schemas.microsoft.com/office/drawing/2014/main" id="{9733309F-5945-43F7-819D-6ECE6BAA5C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120530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tion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BFAE6C83-11BF-4891-BCE0-E305D74E4B4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922"/>
          <a:stretch/>
        </p:blipFill>
        <p:spPr>
          <a:xfrm>
            <a:off x="0" y="-19097"/>
            <a:ext cx="12200313" cy="6877097"/>
          </a:xfrm>
          <a:prstGeom prst="rect">
            <a:avLst/>
          </a:prstGeom>
        </p:spPr>
      </p:pic>
      <p:sp>
        <p:nvSpPr>
          <p:cNvPr id="21" name="Title 1">
            <a:extLst>
              <a:ext uri="{FF2B5EF4-FFF2-40B4-BE49-F238E27FC236}">
                <a16:creationId xmlns:a16="http://schemas.microsoft.com/office/drawing/2014/main" id="{EFC8795C-7511-44EE-9227-79FE1B419BA3}"/>
              </a:ext>
            </a:extLst>
          </p:cNvPr>
          <p:cNvSpPr>
            <a:spLocks noGrp="1"/>
          </p:cNvSpPr>
          <p:nvPr>
            <p:ph type="title" hasCustomPrompt="1"/>
          </p:nvPr>
        </p:nvSpPr>
        <p:spPr>
          <a:xfrm>
            <a:off x="1485900" y="3429000"/>
            <a:ext cx="9867900" cy="1325563"/>
          </a:xfrm>
          <a:prstGeom prst="rect">
            <a:avLst/>
          </a:prstGeom>
        </p:spPr>
        <p:txBody>
          <a:bodyPr/>
          <a:lstStyle>
            <a:lvl1pPr>
              <a:defRPr>
                <a:solidFill>
                  <a:schemeClr val="bg1"/>
                </a:solidFill>
                <a:latin typeface="Montserrat" panose="00000500000000000000"/>
              </a:defRPr>
            </a:lvl1pPr>
          </a:lstStyle>
          <a:p>
            <a:r>
              <a:rPr lang="en-US" dirty="0"/>
              <a:t>TRANSTITION SLIDE</a:t>
            </a:r>
          </a:p>
        </p:txBody>
      </p:sp>
      <p:pic>
        <p:nvPicPr>
          <p:cNvPr id="22" name="Graphic 21">
            <a:extLst>
              <a:ext uri="{FF2B5EF4-FFF2-40B4-BE49-F238E27FC236}">
                <a16:creationId xmlns:a16="http://schemas.microsoft.com/office/drawing/2014/main" id="{754A24C4-F646-4C9F-98F6-14F78C1B9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23" name="Graphic 22">
            <a:extLst>
              <a:ext uri="{FF2B5EF4-FFF2-40B4-BE49-F238E27FC236}">
                <a16:creationId xmlns:a16="http://schemas.microsoft.com/office/drawing/2014/main" id="{5FA786B9-A740-497F-A71E-EE20B55F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5" name="Footer Placeholder 5">
            <a:extLst>
              <a:ext uri="{FF2B5EF4-FFF2-40B4-BE49-F238E27FC236}">
                <a16:creationId xmlns:a16="http://schemas.microsoft.com/office/drawing/2014/main" id="{6160426A-393A-4651-BBE7-64A7787F9A89}"/>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26" name="Slide Number Placeholder 6">
            <a:extLst>
              <a:ext uri="{FF2B5EF4-FFF2-40B4-BE49-F238E27FC236}">
                <a16:creationId xmlns:a16="http://schemas.microsoft.com/office/drawing/2014/main" id="{3A7323EB-60CC-4F26-B0F7-875253D83BA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9" name="Graphic 8">
            <a:extLst>
              <a:ext uri="{FF2B5EF4-FFF2-40B4-BE49-F238E27FC236}">
                <a16:creationId xmlns:a16="http://schemas.microsoft.com/office/drawing/2014/main" id="{B9D71593-1DE1-4A26-8729-9DD37C0669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81197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94D3349B-7EE6-4BFD-A161-2FC761FC7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8" y="0"/>
            <a:ext cx="12192000" cy="6840501"/>
          </a:xfrm>
          <a:prstGeom prst="rect">
            <a:avLst/>
          </a:prstGeom>
        </p:spPr>
      </p:pic>
      <p:pic>
        <p:nvPicPr>
          <p:cNvPr id="23" name="Graphic 22">
            <a:extLst>
              <a:ext uri="{FF2B5EF4-FFF2-40B4-BE49-F238E27FC236}">
                <a16:creationId xmlns:a16="http://schemas.microsoft.com/office/drawing/2014/main" id="{DADE5E85-AE6B-40CA-87DB-AF346B308D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4" name="Title 1">
            <a:extLst>
              <a:ext uri="{FF2B5EF4-FFF2-40B4-BE49-F238E27FC236}">
                <a16:creationId xmlns:a16="http://schemas.microsoft.com/office/drawing/2014/main" id="{82021562-B45D-44DF-BD8C-B00243DE4DCE}"/>
              </a:ext>
            </a:extLst>
          </p:cNvPr>
          <p:cNvSpPr>
            <a:spLocks noGrp="1"/>
          </p:cNvSpPr>
          <p:nvPr>
            <p:ph type="ctrTitle" hasCustomPrompt="1"/>
          </p:nvPr>
        </p:nvSpPr>
        <p:spPr>
          <a:xfrm>
            <a:off x="5033473" y="1238870"/>
            <a:ext cx="6633920" cy="2240281"/>
          </a:xfrm>
          <a:prstGeom prst="rect">
            <a:avLst/>
          </a:prstGeom>
        </p:spPr>
        <p:txBody>
          <a:bodyPr anchor="b">
            <a:normAutofit/>
          </a:bodyPr>
          <a:lstStyle>
            <a:lvl1pPr algn="r">
              <a:defRPr sz="7200" b="1">
                <a:solidFill>
                  <a:schemeClr val="bg1"/>
                </a:solidFill>
                <a:latin typeface="Montserrat" panose="00000500000000000000" pitchFamily="50" charset="0"/>
              </a:defRPr>
            </a:lvl1pPr>
          </a:lstStyle>
          <a:p>
            <a:r>
              <a:rPr lang="en-US" dirty="0"/>
              <a:t>Thank you</a:t>
            </a:r>
          </a:p>
        </p:txBody>
      </p:sp>
      <p:pic>
        <p:nvPicPr>
          <p:cNvPr id="25" name="Graphic 24">
            <a:extLst>
              <a:ext uri="{FF2B5EF4-FFF2-40B4-BE49-F238E27FC236}">
                <a16:creationId xmlns:a16="http://schemas.microsoft.com/office/drawing/2014/main" id="{D7E0BE81-25B6-4358-B363-07389A661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9248" y="6089071"/>
            <a:ext cx="5093883" cy="598276"/>
          </a:xfrm>
          <a:prstGeom prst="rect">
            <a:avLst/>
          </a:prstGeom>
        </p:spPr>
      </p:pic>
      <p:pic>
        <p:nvPicPr>
          <p:cNvPr id="26" name="Graphic 25">
            <a:extLst>
              <a:ext uri="{FF2B5EF4-FFF2-40B4-BE49-F238E27FC236}">
                <a16:creationId xmlns:a16="http://schemas.microsoft.com/office/drawing/2014/main" id="{967D55A0-8531-4476-BA49-B6267C78FD05}"/>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8953" t="6063"/>
          <a:stretch/>
        </p:blipFill>
        <p:spPr>
          <a:xfrm>
            <a:off x="-8948" y="0"/>
            <a:ext cx="2892654" cy="6858000"/>
          </a:xfrm>
          <a:prstGeom prst="rect">
            <a:avLst/>
          </a:prstGeom>
        </p:spPr>
      </p:pic>
    </p:spTree>
    <p:extLst>
      <p:ext uri="{BB962C8B-B14F-4D97-AF65-F5344CB8AC3E}">
        <p14:creationId xmlns:p14="http://schemas.microsoft.com/office/powerpoint/2010/main" val="35062304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323C2-9C0B-4A12-9629-C5581FDAE68C}"/>
              </a:ext>
            </a:extLst>
          </p:cNvPr>
          <p:cNvSpPr>
            <a:spLocks noGrp="1"/>
          </p:cNvSpPr>
          <p:nvPr>
            <p:ph type="title"/>
          </p:nvPr>
        </p:nvSpPr>
        <p:spPr>
          <a:xfrm>
            <a:off x="479425" y="96598"/>
            <a:ext cx="11233150" cy="8695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1AE96B4-C4C3-4A1E-981F-CB9ACF41DA90}"/>
              </a:ext>
            </a:extLst>
          </p:cNvPr>
          <p:cNvSpPr>
            <a:spLocks noGrp="1"/>
          </p:cNvSpPr>
          <p:nvPr>
            <p:ph type="sldNum" sz="quarter" idx="4"/>
          </p:nvPr>
        </p:nvSpPr>
        <p:spPr>
          <a:xfrm>
            <a:off x="5692391" y="6384867"/>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
        <p:nvSpPr>
          <p:cNvPr id="3" name="Text Placeholder 2">
            <a:extLst>
              <a:ext uri="{FF2B5EF4-FFF2-40B4-BE49-F238E27FC236}">
                <a16:creationId xmlns:a16="http://schemas.microsoft.com/office/drawing/2014/main" id="{1284A600-0263-483D-B8AF-73ED62F4C515}"/>
              </a:ext>
            </a:extLst>
          </p:cNvPr>
          <p:cNvSpPr>
            <a:spLocks noGrp="1"/>
          </p:cNvSpPr>
          <p:nvPr>
            <p:ph type="body" idx="1"/>
          </p:nvPr>
        </p:nvSpPr>
        <p:spPr>
          <a:xfrm>
            <a:off x="479425" y="1412875"/>
            <a:ext cx="11233150" cy="478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DAC73A46-9FE8-476F-A46C-CB676E8CB68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816" y="6543923"/>
            <a:ext cx="1964504" cy="230731"/>
          </a:xfrm>
          <a:prstGeom prst="rect">
            <a:avLst/>
          </a:prstGeom>
        </p:spPr>
      </p:pic>
      <p:sp>
        <p:nvSpPr>
          <p:cNvPr id="9" name="Footer Placeholder 5">
            <a:extLst>
              <a:ext uri="{FF2B5EF4-FFF2-40B4-BE49-F238E27FC236}">
                <a16:creationId xmlns:a16="http://schemas.microsoft.com/office/drawing/2014/main" id="{A5099783-041D-4ACB-BF5E-922AFDC7593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Tree>
    <p:extLst>
      <p:ext uri="{BB962C8B-B14F-4D97-AF65-F5344CB8AC3E}">
        <p14:creationId xmlns:p14="http://schemas.microsoft.com/office/powerpoint/2010/main" val="60099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4" r:id="rId4"/>
    <p:sldLayoutId id="2147483669" r:id="rId5"/>
    <p:sldLayoutId id="2147483675" r:id="rId6"/>
    <p:sldLayoutId id="2147483663" r:id="rId7"/>
    <p:sldLayoutId id="2147483670" r:id="rId8"/>
    <p:sldLayoutId id="2147483672" r:id="rId9"/>
  </p:sldLayoutIdLst>
  <p:hf hdr="0" dt="0"/>
  <p:txStyles>
    <p:titleStyle>
      <a:lvl1pPr algn="l" defTabSz="914400" rtl="0" eaLnBrk="1" latinLnBrk="0" hangingPunct="1">
        <a:lnSpc>
          <a:spcPct val="90000"/>
        </a:lnSpc>
        <a:spcBef>
          <a:spcPct val="0"/>
        </a:spcBef>
        <a:buNone/>
        <a:defRPr lang="en-US" sz="2800" b="1" kern="1200" cap="all" baseline="0" dirty="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orient="horz" pos="890">
          <p15:clr>
            <a:srgbClr val="F26B43"/>
          </p15:clr>
        </p15:guide>
        <p15:guide id="3" pos="302">
          <p15:clr>
            <a:srgbClr val="F26B43"/>
          </p15:clr>
        </p15:guide>
        <p15:guide id="4" pos="73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1/28/2020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r>
              <a:rPr lang="en-US"/>
              <a:t>Proprietary and Confidential</a:t>
            </a:r>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2D3513F-7002-43DC-924B-BBE24319AA27}" type="slidenum">
              <a:rPr lang="en-IN" smtClean="0"/>
              <a:pPr/>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64704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4973-F180-4F87-8A80-70EA3DEF0882}"/>
              </a:ext>
            </a:extLst>
          </p:cNvPr>
          <p:cNvSpPr>
            <a:spLocks noGrp="1"/>
          </p:cNvSpPr>
          <p:nvPr>
            <p:ph type="ctrTitle"/>
          </p:nvPr>
        </p:nvSpPr>
        <p:spPr/>
        <p:txBody>
          <a:bodyPr/>
          <a:lstStyle/>
          <a:p>
            <a:r>
              <a:rPr lang="en-US" dirty="0"/>
              <a:t>Artificial Neural Network</a:t>
            </a:r>
            <a:endParaRPr lang="en-IN" dirty="0"/>
          </a:p>
        </p:txBody>
      </p:sp>
    </p:spTree>
    <p:extLst>
      <p:ext uri="{BB962C8B-B14F-4D97-AF65-F5344CB8AC3E}">
        <p14:creationId xmlns:p14="http://schemas.microsoft.com/office/powerpoint/2010/main" val="2784083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6DBF-FF85-466C-AF5F-BC630C84E68B}"/>
              </a:ext>
            </a:extLst>
          </p:cNvPr>
          <p:cNvSpPr>
            <a:spLocks noGrp="1"/>
          </p:cNvSpPr>
          <p:nvPr>
            <p:ph type="title"/>
          </p:nvPr>
        </p:nvSpPr>
        <p:spPr>
          <a:prstGeom prst="rect">
            <a:avLst/>
          </a:prstGeom>
        </p:spPr>
        <p:txBody>
          <a:bodyPr anchor="b">
            <a:normAutofit/>
          </a:bodyPr>
          <a:lstStyle/>
          <a:p>
            <a:r>
              <a:rPr lang="en-IN" dirty="0"/>
              <a:t>Analogy of ANN with BNN</a:t>
            </a:r>
          </a:p>
        </p:txBody>
      </p:sp>
      <p:graphicFrame>
        <p:nvGraphicFramePr>
          <p:cNvPr id="7" name="Content Placeholder 2">
            <a:extLst>
              <a:ext uri="{FF2B5EF4-FFF2-40B4-BE49-F238E27FC236}">
                <a16:creationId xmlns:a16="http://schemas.microsoft.com/office/drawing/2014/main" id="{1C949AA1-7920-4A4E-871C-78C5B63B199E}"/>
              </a:ext>
            </a:extLst>
          </p:cNvPr>
          <p:cNvGraphicFramePr>
            <a:graphicFrameLocks noGrp="1"/>
          </p:cNvGraphicFramePr>
          <p:nvPr>
            <p:ph idx="1"/>
            <p:extLst>
              <p:ext uri="{D42A27DB-BD31-4B8C-83A1-F6EECF244321}">
                <p14:modId xmlns:p14="http://schemas.microsoft.com/office/powerpoint/2010/main" val="1397299274"/>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A81C87-F075-4ABC-9B5C-5CE6A386F28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10</a:t>
            </a:fld>
            <a:r>
              <a:rPr lang="en-US"/>
              <a:t> </a:t>
            </a:r>
          </a:p>
        </p:txBody>
      </p:sp>
      <p:sp>
        <p:nvSpPr>
          <p:cNvPr id="5" name="Footer Placeholder 4">
            <a:extLst>
              <a:ext uri="{FF2B5EF4-FFF2-40B4-BE49-F238E27FC236}">
                <a16:creationId xmlns:a16="http://schemas.microsoft.com/office/drawing/2014/main" id="{C8C2ABBB-CE0E-4581-A8B8-59223D99DA78}"/>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111566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6637-4095-44F0-BEF7-8D6412DE4D82}"/>
              </a:ext>
            </a:extLst>
          </p:cNvPr>
          <p:cNvSpPr>
            <a:spLocks noGrp="1"/>
          </p:cNvSpPr>
          <p:nvPr>
            <p:ph type="title"/>
          </p:nvPr>
        </p:nvSpPr>
        <p:spPr/>
        <p:txBody>
          <a:bodyPr/>
          <a:lstStyle/>
          <a:p>
            <a:r>
              <a:rPr lang="en-IN" dirty="0"/>
              <a:t>Model of Artificial Neural Network</a:t>
            </a:r>
          </a:p>
        </p:txBody>
      </p:sp>
      <p:sp>
        <p:nvSpPr>
          <p:cNvPr id="4" name="Slide Number Placeholder 3">
            <a:extLst>
              <a:ext uri="{FF2B5EF4-FFF2-40B4-BE49-F238E27FC236}">
                <a16:creationId xmlns:a16="http://schemas.microsoft.com/office/drawing/2014/main" id="{74203A96-E9F8-4EDF-B657-B4DF05CB3722}"/>
              </a:ext>
            </a:extLst>
          </p:cNvPr>
          <p:cNvSpPr>
            <a:spLocks noGrp="1"/>
          </p:cNvSpPr>
          <p:nvPr>
            <p:ph type="sldNum" sz="quarter" idx="4"/>
          </p:nvPr>
        </p:nvSpPr>
        <p:spPr/>
        <p:txBody>
          <a:bodyPr/>
          <a:lstStyle/>
          <a:p>
            <a:fld id="{3DD8A316-1690-4C62-9DF0-0D0BBB2020CF}" type="slidenum">
              <a:rPr lang="en-US" sz="900" smtClean="0"/>
              <a:pPr/>
              <a:t>11</a:t>
            </a:fld>
            <a:r>
              <a:rPr lang="en-US"/>
              <a:t> </a:t>
            </a:r>
            <a:endParaRPr lang="en-US" dirty="0"/>
          </a:p>
        </p:txBody>
      </p:sp>
      <p:sp>
        <p:nvSpPr>
          <p:cNvPr id="5" name="Footer Placeholder 4">
            <a:extLst>
              <a:ext uri="{FF2B5EF4-FFF2-40B4-BE49-F238E27FC236}">
                <a16:creationId xmlns:a16="http://schemas.microsoft.com/office/drawing/2014/main" id="{3B5FD7DE-D10E-4D9D-8692-DD4CC850AB7F}"/>
              </a:ext>
            </a:extLst>
          </p:cNvPr>
          <p:cNvSpPr>
            <a:spLocks noGrp="1"/>
          </p:cNvSpPr>
          <p:nvPr>
            <p:ph type="ftr" sz="quarter" idx="3"/>
          </p:nvPr>
        </p:nvSpPr>
        <p:spPr/>
        <p:txBody>
          <a:bodyPr/>
          <a:lstStyle/>
          <a:p>
            <a:r>
              <a:rPr lang="en-US"/>
              <a:t>Proprietary and Confidential</a:t>
            </a:r>
            <a:endParaRPr lang="en-US" dirty="0"/>
          </a:p>
        </p:txBody>
      </p:sp>
      <p:pic>
        <p:nvPicPr>
          <p:cNvPr id="6" name="Picture 5">
            <a:extLst>
              <a:ext uri="{FF2B5EF4-FFF2-40B4-BE49-F238E27FC236}">
                <a16:creationId xmlns:a16="http://schemas.microsoft.com/office/drawing/2014/main" id="{9B758A5F-C6E3-44EA-9FBB-F15C825F037A}"/>
              </a:ext>
            </a:extLst>
          </p:cNvPr>
          <p:cNvPicPr>
            <a:picLocks noChangeAspect="1"/>
          </p:cNvPicPr>
          <p:nvPr/>
        </p:nvPicPr>
        <p:blipFill>
          <a:blip r:embed="rId2"/>
          <a:stretch>
            <a:fillRect/>
          </a:stretch>
        </p:blipFill>
        <p:spPr>
          <a:xfrm>
            <a:off x="1805689" y="966158"/>
            <a:ext cx="8715375" cy="5295900"/>
          </a:xfrm>
          <a:prstGeom prst="rect">
            <a:avLst/>
          </a:prstGeom>
        </p:spPr>
      </p:pic>
    </p:spTree>
    <p:extLst>
      <p:ext uri="{BB962C8B-B14F-4D97-AF65-F5344CB8AC3E}">
        <p14:creationId xmlns:p14="http://schemas.microsoft.com/office/powerpoint/2010/main" val="328165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8380-68B6-43CD-A341-3089BC8DFF07}"/>
              </a:ext>
            </a:extLst>
          </p:cNvPr>
          <p:cNvSpPr>
            <a:spLocks noGrp="1"/>
          </p:cNvSpPr>
          <p:nvPr>
            <p:ph type="title"/>
          </p:nvPr>
        </p:nvSpPr>
        <p:spPr>
          <a:prstGeom prst="rect">
            <a:avLst/>
          </a:prstGeom>
        </p:spPr>
        <p:txBody>
          <a:bodyPr anchor="b">
            <a:normAutofit/>
          </a:bodyPr>
          <a:lstStyle/>
          <a:p>
            <a:r>
              <a:rPr lang="en-IN" dirty="0"/>
              <a:t>Model of Artificial Neural Network</a:t>
            </a:r>
          </a:p>
        </p:txBody>
      </p:sp>
      <p:graphicFrame>
        <p:nvGraphicFramePr>
          <p:cNvPr id="7" name="Content Placeholder 2">
            <a:extLst>
              <a:ext uri="{FF2B5EF4-FFF2-40B4-BE49-F238E27FC236}">
                <a16:creationId xmlns:a16="http://schemas.microsoft.com/office/drawing/2014/main" id="{AB60A04E-085A-41C2-91A7-EA790431F3F9}"/>
              </a:ext>
            </a:extLst>
          </p:cNvPr>
          <p:cNvGraphicFramePr>
            <a:graphicFrameLocks noGrp="1"/>
          </p:cNvGraphicFramePr>
          <p:nvPr>
            <p:ph idx="1"/>
            <p:extLst>
              <p:ext uri="{D42A27DB-BD31-4B8C-83A1-F6EECF244321}">
                <p14:modId xmlns:p14="http://schemas.microsoft.com/office/powerpoint/2010/main" val="1288015233"/>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8C28866-D722-49B6-8F7C-131E07A07E21}"/>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12</a:t>
            </a:fld>
            <a:r>
              <a:rPr lang="en-US"/>
              <a:t> </a:t>
            </a:r>
          </a:p>
        </p:txBody>
      </p:sp>
      <p:sp>
        <p:nvSpPr>
          <p:cNvPr id="5" name="Footer Placeholder 4">
            <a:extLst>
              <a:ext uri="{FF2B5EF4-FFF2-40B4-BE49-F238E27FC236}">
                <a16:creationId xmlns:a16="http://schemas.microsoft.com/office/drawing/2014/main" id="{DFB8DA4A-4F04-4A4C-B963-A87FC8DDF555}"/>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78148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C114CE9-E7B7-4043-89AF-CD2F5BFFB493}"/>
              </a:ext>
            </a:extLst>
          </p:cNvPr>
          <p:cNvSpPr>
            <a:spLocks noGrp="1"/>
          </p:cNvSpPr>
          <p:nvPr>
            <p:ph type="title"/>
          </p:nvPr>
        </p:nvSpPr>
        <p:spPr/>
        <p:txBody>
          <a:bodyPr/>
          <a:lstStyle/>
          <a:p>
            <a:r>
              <a:rPr lang="en-IN" dirty="0"/>
              <a:t>Model of Artificial Neural Network</a:t>
            </a:r>
            <a:endParaRPr lang="en-US" dirty="0"/>
          </a:p>
        </p:txBody>
      </p:sp>
      <p:graphicFrame>
        <p:nvGraphicFramePr>
          <p:cNvPr id="7" name="Content Placeholder 2">
            <a:extLst>
              <a:ext uri="{FF2B5EF4-FFF2-40B4-BE49-F238E27FC236}">
                <a16:creationId xmlns:a16="http://schemas.microsoft.com/office/drawing/2014/main" id="{58294BE5-3E46-437D-9AAD-84441582B40B}"/>
              </a:ext>
            </a:extLst>
          </p:cNvPr>
          <p:cNvGraphicFramePr>
            <a:graphicFrameLocks noGrp="1"/>
          </p:cNvGraphicFramePr>
          <p:nvPr>
            <p:ph idx="1"/>
            <p:extLst>
              <p:ext uri="{D42A27DB-BD31-4B8C-83A1-F6EECF244321}">
                <p14:modId xmlns:p14="http://schemas.microsoft.com/office/powerpoint/2010/main" val="3411588221"/>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9206B52-9A0B-4D03-A950-88AB24388B56}"/>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13</a:t>
            </a:fld>
            <a:r>
              <a:rPr lang="en-US"/>
              <a:t> </a:t>
            </a:r>
          </a:p>
        </p:txBody>
      </p:sp>
      <p:sp>
        <p:nvSpPr>
          <p:cNvPr id="5" name="Footer Placeholder 4">
            <a:extLst>
              <a:ext uri="{FF2B5EF4-FFF2-40B4-BE49-F238E27FC236}">
                <a16:creationId xmlns:a16="http://schemas.microsoft.com/office/drawing/2014/main" id="{0976EB09-010D-4719-A2A4-4BEB033E8854}"/>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83997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FD8B-2594-469A-B95D-421549003948}"/>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9E71F803-FB0E-47C2-80E6-2217481AEE45}"/>
              </a:ext>
            </a:extLst>
          </p:cNvPr>
          <p:cNvSpPr>
            <a:spLocks noGrp="1"/>
          </p:cNvSpPr>
          <p:nvPr>
            <p:ph idx="1"/>
          </p:nvPr>
        </p:nvSpPr>
        <p:spPr/>
        <p:txBody>
          <a:bodyPr/>
          <a:lstStyle/>
          <a:p>
            <a:r>
              <a:rPr lang="en-IN" dirty="0"/>
              <a:t>A typical neural network contains a large number of artificial neurons called units arranged in a series of layers. In typical artificial neural network, comprises different layers </a:t>
            </a:r>
          </a:p>
        </p:txBody>
      </p:sp>
      <p:sp>
        <p:nvSpPr>
          <p:cNvPr id="4" name="Slide Number Placeholder 3">
            <a:extLst>
              <a:ext uri="{FF2B5EF4-FFF2-40B4-BE49-F238E27FC236}">
                <a16:creationId xmlns:a16="http://schemas.microsoft.com/office/drawing/2014/main" id="{433EA8DC-65F9-4C41-A863-BD7DB6FA80EE}"/>
              </a:ext>
            </a:extLst>
          </p:cNvPr>
          <p:cNvSpPr>
            <a:spLocks noGrp="1"/>
          </p:cNvSpPr>
          <p:nvPr>
            <p:ph type="sldNum" sz="quarter" idx="4"/>
          </p:nvPr>
        </p:nvSpPr>
        <p:spPr/>
        <p:txBody>
          <a:bodyPr/>
          <a:lstStyle/>
          <a:p>
            <a:fld id="{3DD8A316-1690-4C62-9DF0-0D0BBB2020CF}" type="slidenum">
              <a:rPr lang="en-US" sz="900" smtClean="0"/>
              <a:pPr/>
              <a:t>14</a:t>
            </a:fld>
            <a:r>
              <a:rPr lang="en-US"/>
              <a:t> </a:t>
            </a:r>
            <a:endParaRPr lang="en-US" dirty="0"/>
          </a:p>
        </p:txBody>
      </p:sp>
      <p:sp>
        <p:nvSpPr>
          <p:cNvPr id="5" name="Footer Placeholder 4">
            <a:extLst>
              <a:ext uri="{FF2B5EF4-FFF2-40B4-BE49-F238E27FC236}">
                <a16:creationId xmlns:a16="http://schemas.microsoft.com/office/drawing/2014/main" id="{ACF07FF9-78ED-42ED-A326-258A31FA0AE1}"/>
              </a:ext>
            </a:extLst>
          </p:cNvPr>
          <p:cNvSpPr>
            <a:spLocks noGrp="1"/>
          </p:cNvSpPr>
          <p:nvPr>
            <p:ph type="ftr" sz="quarter" idx="3"/>
          </p:nvPr>
        </p:nvSpPr>
        <p:spPr/>
        <p:txBody>
          <a:bodyPr/>
          <a:lstStyle/>
          <a:p>
            <a:r>
              <a:rPr lang="en-US"/>
              <a:t>Proprietary and Confidential</a:t>
            </a:r>
            <a:endParaRPr lang="en-US" dirty="0"/>
          </a:p>
        </p:txBody>
      </p:sp>
      <p:pic>
        <p:nvPicPr>
          <p:cNvPr id="6" name="Picture 5">
            <a:extLst>
              <a:ext uri="{FF2B5EF4-FFF2-40B4-BE49-F238E27FC236}">
                <a16:creationId xmlns:a16="http://schemas.microsoft.com/office/drawing/2014/main" id="{5C6EAA2B-EDBA-4DE0-A7BC-00DEB204403F}"/>
              </a:ext>
            </a:extLst>
          </p:cNvPr>
          <p:cNvPicPr>
            <a:picLocks noChangeAspect="1"/>
          </p:cNvPicPr>
          <p:nvPr/>
        </p:nvPicPr>
        <p:blipFill>
          <a:blip r:embed="rId2"/>
          <a:stretch>
            <a:fillRect/>
          </a:stretch>
        </p:blipFill>
        <p:spPr>
          <a:xfrm>
            <a:off x="3320171" y="2117512"/>
            <a:ext cx="6019649" cy="3862195"/>
          </a:xfrm>
          <a:prstGeom prst="rect">
            <a:avLst/>
          </a:prstGeom>
        </p:spPr>
      </p:pic>
    </p:spTree>
    <p:extLst>
      <p:ext uri="{BB962C8B-B14F-4D97-AF65-F5344CB8AC3E}">
        <p14:creationId xmlns:p14="http://schemas.microsoft.com/office/powerpoint/2010/main" val="206595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F72C-9846-4FBD-93F8-5CF87D8B451A}"/>
              </a:ext>
            </a:extLst>
          </p:cNvPr>
          <p:cNvSpPr>
            <a:spLocks noGrp="1"/>
          </p:cNvSpPr>
          <p:nvPr>
            <p:ph type="title"/>
          </p:nvPr>
        </p:nvSpPr>
        <p:spPr>
          <a:prstGeom prst="rect">
            <a:avLst/>
          </a:prstGeom>
        </p:spPr>
        <p:txBody>
          <a:bodyPr anchor="b">
            <a:normAutofit/>
          </a:bodyPr>
          <a:lstStyle/>
          <a:p>
            <a:r>
              <a:rPr lang="en-IN" dirty="0"/>
              <a:t>Architecture</a:t>
            </a:r>
          </a:p>
        </p:txBody>
      </p:sp>
      <p:graphicFrame>
        <p:nvGraphicFramePr>
          <p:cNvPr id="7" name="Content Placeholder 2">
            <a:extLst>
              <a:ext uri="{FF2B5EF4-FFF2-40B4-BE49-F238E27FC236}">
                <a16:creationId xmlns:a16="http://schemas.microsoft.com/office/drawing/2014/main" id="{F2741DB4-D0DC-4A30-9975-37D5635C445B}"/>
              </a:ext>
            </a:extLst>
          </p:cNvPr>
          <p:cNvGraphicFramePr>
            <a:graphicFrameLocks noGrp="1"/>
          </p:cNvGraphicFramePr>
          <p:nvPr>
            <p:ph idx="1"/>
            <p:extLst>
              <p:ext uri="{D42A27DB-BD31-4B8C-83A1-F6EECF244321}">
                <p14:modId xmlns:p14="http://schemas.microsoft.com/office/powerpoint/2010/main" val="521998858"/>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6C2BDBD-4F32-42F4-9776-7A3F9226A89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15</a:t>
            </a:fld>
            <a:r>
              <a:rPr lang="en-US"/>
              <a:t> </a:t>
            </a:r>
          </a:p>
        </p:txBody>
      </p:sp>
      <p:sp>
        <p:nvSpPr>
          <p:cNvPr id="5" name="Footer Placeholder 4">
            <a:extLst>
              <a:ext uri="{FF2B5EF4-FFF2-40B4-BE49-F238E27FC236}">
                <a16:creationId xmlns:a16="http://schemas.microsoft.com/office/drawing/2014/main" id="{A141C634-6715-42E3-AA92-36EC862ECEB6}"/>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3586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DBFB-9ACB-47D4-98E3-1DD5ED0346E2}"/>
              </a:ext>
            </a:extLst>
          </p:cNvPr>
          <p:cNvSpPr>
            <a:spLocks noGrp="1"/>
          </p:cNvSpPr>
          <p:nvPr>
            <p:ph type="title"/>
          </p:nvPr>
        </p:nvSpPr>
        <p:spPr>
          <a:prstGeom prst="rect">
            <a:avLst/>
          </a:prstGeom>
        </p:spPr>
        <p:txBody>
          <a:bodyPr anchor="b">
            <a:normAutofit/>
          </a:bodyPr>
          <a:lstStyle/>
          <a:p>
            <a:r>
              <a:rPr lang="en-IN" dirty="0"/>
              <a:t>Learning in Biology(Human)</a:t>
            </a:r>
          </a:p>
        </p:txBody>
      </p:sp>
      <p:graphicFrame>
        <p:nvGraphicFramePr>
          <p:cNvPr id="7" name="Content Placeholder 2">
            <a:extLst>
              <a:ext uri="{FF2B5EF4-FFF2-40B4-BE49-F238E27FC236}">
                <a16:creationId xmlns:a16="http://schemas.microsoft.com/office/drawing/2014/main" id="{FBD550DE-8184-4EFA-83F6-B60EC17D2866}"/>
              </a:ext>
            </a:extLst>
          </p:cNvPr>
          <p:cNvGraphicFramePr>
            <a:graphicFrameLocks noGrp="1"/>
          </p:cNvGraphicFramePr>
          <p:nvPr>
            <p:ph idx="1"/>
            <p:extLst>
              <p:ext uri="{D42A27DB-BD31-4B8C-83A1-F6EECF244321}">
                <p14:modId xmlns:p14="http://schemas.microsoft.com/office/powerpoint/2010/main" val="2479859429"/>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33F344C-53F6-422C-8311-A22DF05DD23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16</a:t>
            </a:fld>
            <a:r>
              <a:rPr lang="en-US"/>
              <a:t> </a:t>
            </a:r>
          </a:p>
        </p:txBody>
      </p:sp>
      <p:sp>
        <p:nvSpPr>
          <p:cNvPr id="5" name="Footer Placeholder 4">
            <a:extLst>
              <a:ext uri="{FF2B5EF4-FFF2-40B4-BE49-F238E27FC236}">
                <a16:creationId xmlns:a16="http://schemas.microsoft.com/office/drawing/2014/main" id="{85473EDF-7960-4455-8743-60B9563AB424}"/>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384145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8F92-24B9-4436-AFD6-1EDF45AE542B}"/>
              </a:ext>
            </a:extLst>
          </p:cNvPr>
          <p:cNvSpPr>
            <a:spLocks noGrp="1"/>
          </p:cNvSpPr>
          <p:nvPr>
            <p:ph type="title"/>
          </p:nvPr>
        </p:nvSpPr>
        <p:spPr/>
        <p:txBody>
          <a:bodyPr/>
          <a:lstStyle/>
          <a:p>
            <a:r>
              <a:rPr lang="en-IN" dirty="0"/>
              <a:t>Learning in Artificial Neural Networks</a:t>
            </a:r>
          </a:p>
        </p:txBody>
      </p:sp>
      <p:sp>
        <p:nvSpPr>
          <p:cNvPr id="4" name="Slide Number Placeholder 3">
            <a:extLst>
              <a:ext uri="{FF2B5EF4-FFF2-40B4-BE49-F238E27FC236}">
                <a16:creationId xmlns:a16="http://schemas.microsoft.com/office/drawing/2014/main" id="{F32892DD-81B6-45A0-BA03-F017E3C1F163}"/>
              </a:ext>
            </a:extLst>
          </p:cNvPr>
          <p:cNvSpPr>
            <a:spLocks noGrp="1"/>
          </p:cNvSpPr>
          <p:nvPr>
            <p:ph type="sldNum" sz="quarter" idx="4"/>
          </p:nvPr>
        </p:nvSpPr>
        <p:spPr/>
        <p:txBody>
          <a:bodyPr/>
          <a:lstStyle/>
          <a:p>
            <a:fld id="{3DD8A316-1690-4C62-9DF0-0D0BBB2020CF}" type="slidenum">
              <a:rPr lang="en-US" sz="900" smtClean="0"/>
              <a:pPr/>
              <a:t>17</a:t>
            </a:fld>
            <a:r>
              <a:rPr lang="en-US"/>
              <a:t> </a:t>
            </a:r>
            <a:endParaRPr lang="en-US" dirty="0"/>
          </a:p>
        </p:txBody>
      </p:sp>
      <p:sp>
        <p:nvSpPr>
          <p:cNvPr id="5" name="Footer Placeholder 4">
            <a:extLst>
              <a:ext uri="{FF2B5EF4-FFF2-40B4-BE49-F238E27FC236}">
                <a16:creationId xmlns:a16="http://schemas.microsoft.com/office/drawing/2014/main" id="{A34CA291-457D-4815-B1A9-BCCD6895E7A4}"/>
              </a:ext>
            </a:extLst>
          </p:cNvPr>
          <p:cNvSpPr>
            <a:spLocks noGrp="1"/>
          </p:cNvSpPr>
          <p:nvPr>
            <p:ph type="ftr" sz="quarter" idx="3"/>
          </p:nvPr>
        </p:nvSpPr>
        <p:spPr/>
        <p:txBody>
          <a:bodyPr/>
          <a:lstStyle/>
          <a:p>
            <a:r>
              <a:rPr lang="en-US"/>
              <a:t>Proprietary and Confidential</a:t>
            </a:r>
            <a:endParaRPr lang="en-US" dirty="0"/>
          </a:p>
        </p:txBody>
      </p:sp>
      <p:pic>
        <p:nvPicPr>
          <p:cNvPr id="6" name="Picture 5">
            <a:extLst>
              <a:ext uri="{FF2B5EF4-FFF2-40B4-BE49-F238E27FC236}">
                <a16:creationId xmlns:a16="http://schemas.microsoft.com/office/drawing/2014/main" id="{7A33D7D5-F00F-45C1-A567-52BEEEA89397}"/>
              </a:ext>
            </a:extLst>
          </p:cNvPr>
          <p:cNvPicPr>
            <a:picLocks noChangeAspect="1"/>
          </p:cNvPicPr>
          <p:nvPr/>
        </p:nvPicPr>
        <p:blipFill>
          <a:blip r:embed="rId2"/>
          <a:stretch>
            <a:fillRect/>
          </a:stretch>
        </p:blipFill>
        <p:spPr>
          <a:xfrm>
            <a:off x="1619952" y="1414228"/>
            <a:ext cx="9086850" cy="4619625"/>
          </a:xfrm>
          <a:prstGeom prst="rect">
            <a:avLst/>
          </a:prstGeom>
        </p:spPr>
      </p:pic>
    </p:spTree>
    <p:extLst>
      <p:ext uri="{BB962C8B-B14F-4D97-AF65-F5344CB8AC3E}">
        <p14:creationId xmlns:p14="http://schemas.microsoft.com/office/powerpoint/2010/main" val="413230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B319-889C-4B1E-BF24-1B39C12DDB89}"/>
              </a:ext>
            </a:extLst>
          </p:cNvPr>
          <p:cNvSpPr>
            <a:spLocks noGrp="1"/>
          </p:cNvSpPr>
          <p:nvPr>
            <p:ph type="title"/>
          </p:nvPr>
        </p:nvSpPr>
        <p:spPr>
          <a:prstGeom prst="rect">
            <a:avLst/>
          </a:prstGeom>
        </p:spPr>
        <p:txBody>
          <a:bodyPr anchor="b">
            <a:normAutofit/>
          </a:bodyPr>
          <a:lstStyle/>
          <a:p>
            <a:r>
              <a:rPr lang="en-IN" dirty="0"/>
              <a:t>Types of Learning in Neural Network</a:t>
            </a:r>
          </a:p>
        </p:txBody>
      </p:sp>
      <p:graphicFrame>
        <p:nvGraphicFramePr>
          <p:cNvPr id="7" name="Content Placeholder 2">
            <a:extLst>
              <a:ext uri="{FF2B5EF4-FFF2-40B4-BE49-F238E27FC236}">
                <a16:creationId xmlns:a16="http://schemas.microsoft.com/office/drawing/2014/main" id="{62FCFFA7-9D46-4B3A-9116-55C5D650D9BF}"/>
              </a:ext>
            </a:extLst>
          </p:cNvPr>
          <p:cNvGraphicFramePr>
            <a:graphicFrameLocks noGrp="1"/>
          </p:cNvGraphicFramePr>
          <p:nvPr>
            <p:ph idx="1"/>
            <p:extLst>
              <p:ext uri="{D42A27DB-BD31-4B8C-83A1-F6EECF244321}">
                <p14:modId xmlns:p14="http://schemas.microsoft.com/office/powerpoint/2010/main" val="1040332403"/>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B695DA4-0A63-4632-BC64-3524F41297FE}"/>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18</a:t>
            </a:fld>
            <a:r>
              <a:rPr lang="en-US"/>
              <a:t> </a:t>
            </a:r>
          </a:p>
        </p:txBody>
      </p:sp>
      <p:sp>
        <p:nvSpPr>
          <p:cNvPr id="5" name="Footer Placeholder 4">
            <a:extLst>
              <a:ext uri="{FF2B5EF4-FFF2-40B4-BE49-F238E27FC236}">
                <a16:creationId xmlns:a16="http://schemas.microsoft.com/office/drawing/2014/main" id="{8ED8B72D-774E-44E3-BEB9-7C1220737860}"/>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43509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1D-81DE-4546-A861-3BD7A6B25E2B}"/>
              </a:ext>
            </a:extLst>
          </p:cNvPr>
          <p:cNvSpPr>
            <a:spLocks noGrp="1"/>
          </p:cNvSpPr>
          <p:nvPr>
            <p:ph type="title"/>
          </p:nvPr>
        </p:nvSpPr>
        <p:spPr>
          <a:prstGeom prst="rect">
            <a:avLst/>
          </a:prstGeom>
        </p:spPr>
        <p:txBody>
          <a:bodyPr anchor="b">
            <a:normAutofit/>
          </a:bodyPr>
          <a:lstStyle/>
          <a:p>
            <a:r>
              <a:rPr lang="en-IN" dirty="0"/>
              <a:t>Learning Data sets in ANN</a:t>
            </a:r>
          </a:p>
        </p:txBody>
      </p:sp>
      <p:graphicFrame>
        <p:nvGraphicFramePr>
          <p:cNvPr id="7" name="Content Placeholder 2">
            <a:extLst>
              <a:ext uri="{FF2B5EF4-FFF2-40B4-BE49-F238E27FC236}">
                <a16:creationId xmlns:a16="http://schemas.microsoft.com/office/drawing/2014/main" id="{491C0264-7CCC-41A6-9712-068F9A5FF8F4}"/>
              </a:ext>
            </a:extLst>
          </p:cNvPr>
          <p:cNvGraphicFramePr>
            <a:graphicFrameLocks noGrp="1"/>
          </p:cNvGraphicFramePr>
          <p:nvPr>
            <p:ph idx="1"/>
            <p:extLst>
              <p:ext uri="{D42A27DB-BD31-4B8C-83A1-F6EECF244321}">
                <p14:modId xmlns:p14="http://schemas.microsoft.com/office/powerpoint/2010/main" val="2253079821"/>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56E0B69-AA19-449A-92F1-CBDEC1E3D0B0}"/>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19</a:t>
            </a:fld>
            <a:r>
              <a:rPr lang="en-US"/>
              <a:t> </a:t>
            </a:r>
          </a:p>
        </p:txBody>
      </p:sp>
      <p:sp>
        <p:nvSpPr>
          <p:cNvPr id="5" name="Footer Placeholder 4">
            <a:extLst>
              <a:ext uri="{FF2B5EF4-FFF2-40B4-BE49-F238E27FC236}">
                <a16:creationId xmlns:a16="http://schemas.microsoft.com/office/drawing/2014/main" id="{375D6DA8-6C6A-4E1F-AE18-BDB904A9BFFF}"/>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89236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3DF0E5-C7FD-480E-AA3D-3BEF6559F892}"/>
              </a:ext>
            </a:extLst>
          </p:cNvPr>
          <p:cNvSpPr>
            <a:spLocks noGrp="1"/>
          </p:cNvSpPr>
          <p:nvPr>
            <p:ph type="ftr" sz="quarter" idx="11"/>
          </p:nvPr>
        </p:nvSpPr>
        <p:spPr/>
        <p:txBody>
          <a:bodyPr/>
          <a:lstStyle/>
          <a:p>
            <a:r>
              <a:rPr lang="en-US"/>
              <a:t>Proprietary and Confidential</a:t>
            </a:r>
            <a:endParaRPr lang="en-US" dirty="0"/>
          </a:p>
        </p:txBody>
      </p:sp>
      <p:sp>
        <p:nvSpPr>
          <p:cNvPr id="5" name="Slide Number Placeholder 4">
            <a:extLst>
              <a:ext uri="{FF2B5EF4-FFF2-40B4-BE49-F238E27FC236}">
                <a16:creationId xmlns:a16="http://schemas.microsoft.com/office/drawing/2014/main" id="{A6B61F5D-5D48-4C3E-B841-BBED8ACE445D}"/>
              </a:ext>
            </a:extLst>
          </p:cNvPr>
          <p:cNvSpPr>
            <a:spLocks noGrp="1"/>
          </p:cNvSpPr>
          <p:nvPr>
            <p:ph type="sldNum" sz="quarter" idx="12"/>
          </p:nvPr>
        </p:nvSpPr>
        <p:spPr/>
        <p:txBody>
          <a:bodyPr/>
          <a:lstStyle/>
          <a:p>
            <a:fld id="{3DD8A316-1690-4C62-9DF0-0D0BBB2020CF}" type="slidenum">
              <a:rPr lang="en-US" smtClean="0"/>
              <a:pPr/>
              <a:t>2</a:t>
            </a:fld>
            <a:r>
              <a:rPr lang="en-US"/>
              <a:t> </a:t>
            </a:r>
            <a:endParaRPr lang="en-US" dirty="0"/>
          </a:p>
        </p:txBody>
      </p:sp>
      <p:sp>
        <p:nvSpPr>
          <p:cNvPr id="3" name="Title 2">
            <a:extLst>
              <a:ext uri="{FF2B5EF4-FFF2-40B4-BE49-F238E27FC236}">
                <a16:creationId xmlns:a16="http://schemas.microsoft.com/office/drawing/2014/main" id="{7FE1A622-4934-4C1A-9C15-1C29BDE43634}"/>
              </a:ext>
            </a:extLst>
          </p:cNvPr>
          <p:cNvSpPr>
            <a:spLocks noGrp="1"/>
          </p:cNvSpPr>
          <p:nvPr>
            <p:ph type="title"/>
          </p:nvPr>
        </p:nvSpPr>
        <p:spPr/>
        <p:txBody>
          <a:bodyPr>
            <a:normAutofit/>
          </a:bodyPr>
          <a:lstStyle/>
          <a:p>
            <a:r>
              <a:rPr lang="en-IN" dirty="0"/>
              <a:t>Agenda</a:t>
            </a:r>
          </a:p>
        </p:txBody>
      </p:sp>
      <p:sp>
        <p:nvSpPr>
          <p:cNvPr id="2" name="Text Placeholder 1">
            <a:extLst>
              <a:ext uri="{FF2B5EF4-FFF2-40B4-BE49-F238E27FC236}">
                <a16:creationId xmlns:a16="http://schemas.microsoft.com/office/drawing/2014/main" id="{1C0A2359-356D-4E99-9279-2AE2E72CD761}"/>
              </a:ext>
            </a:extLst>
          </p:cNvPr>
          <p:cNvSpPr>
            <a:spLocks noGrp="1"/>
          </p:cNvSpPr>
          <p:nvPr>
            <p:ph type="body" idx="1"/>
          </p:nvPr>
        </p:nvSpPr>
        <p:spPr/>
        <p:txBody>
          <a:bodyPr>
            <a:normAutofit fontScale="40000" lnSpcReduction="20000"/>
          </a:bodyPr>
          <a:lstStyle/>
          <a:p>
            <a:r>
              <a:rPr lang="en-IN" dirty="0"/>
              <a:t>What is Artificial Neural Network ? </a:t>
            </a:r>
          </a:p>
          <a:p>
            <a:r>
              <a:rPr lang="en-IN" dirty="0"/>
              <a:t> Biological Neuron </a:t>
            </a:r>
          </a:p>
          <a:p>
            <a:r>
              <a:rPr lang="en-IN" dirty="0"/>
              <a:t>Comparing ANN &amp; BNN </a:t>
            </a:r>
          </a:p>
          <a:p>
            <a:r>
              <a:rPr lang="en-IN" dirty="0"/>
              <a:t>Model </a:t>
            </a:r>
          </a:p>
          <a:p>
            <a:r>
              <a:rPr lang="en-IN" dirty="0"/>
              <a:t>Architecture </a:t>
            </a:r>
          </a:p>
          <a:p>
            <a:r>
              <a:rPr lang="en-IN" dirty="0"/>
              <a:t>Learning</a:t>
            </a:r>
          </a:p>
        </p:txBody>
      </p:sp>
    </p:spTree>
    <p:extLst>
      <p:ext uri="{BB962C8B-B14F-4D97-AF65-F5344CB8AC3E}">
        <p14:creationId xmlns:p14="http://schemas.microsoft.com/office/powerpoint/2010/main" val="1279677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467D-9E01-450F-B5A2-FB4D59E69013}"/>
              </a:ext>
            </a:extLst>
          </p:cNvPr>
          <p:cNvSpPr>
            <a:spLocks noGrp="1"/>
          </p:cNvSpPr>
          <p:nvPr>
            <p:ph type="title"/>
          </p:nvPr>
        </p:nvSpPr>
        <p:spPr>
          <a:prstGeom prst="rect">
            <a:avLst/>
          </a:prstGeom>
        </p:spPr>
        <p:txBody>
          <a:bodyPr anchor="b">
            <a:normAutofit/>
          </a:bodyPr>
          <a:lstStyle/>
          <a:p>
            <a:r>
              <a:rPr lang="en-IN" dirty="0"/>
              <a:t>Learning principle for artificial neural networks </a:t>
            </a:r>
          </a:p>
        </p:txBody>
      </p:sp>
      <p:graphicFrame>
        <p:nvGraphicFramePr>
          <p:cNvPr id="7" name="Content Placeholder 2">
            <a:extLst>
              <a:ext uri="{FF2B5EF4-FFF2-40B4-BE49-F238E27FC236}">
                <a16:creationId xmlns:a16="http://schemas.microsoft.com/office/drawing/2014/main" id="{CDC36ECC-9DAA-43E7-973F-3F81C0076B03}"/>
              </a:ext>
            </a:extLst>
          </p:cNvPr>
          <p:cNvGraphicFramePr>
            <a:graphicFrameLocks noGrp="1"/>
          </p:cNvGraphicFramePr>
          <p:nvPr>
            <p:ph idx="1"/>
            <p:extLst>
              <p:ext uri="{D42A27DB-BD31-4B8C-83A1-F6EECF244321}">
                <p14:modId xmlns:p14="http://schemas.microsoft.com/office/powerpoint/2010/main" val="1362285928"/>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71817FA-0D82-4FEE-9592-98DFBF2264CE}"/>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20</a:t>
            </a:fld>
            <a:r>
              <a:rPr lang="en-US"/>
              <a:t> </a:t>
            </a:r>
          </a:p>
        </p:txBody>
      </p:sp>
      <p:sp>
        <p:nvSpPr>
          <p:cNvPr id="5" name="Footer Placeholder 4">
            <a:extLst>
              <a:ext uri="{FF2B5EF4-FFF2-40B4-BE49-F238E27FC236}">
                <a16:creationId xmlns:a16="http://schemas.microsoft.com/office/drawing/2014/main" id="{5432DC04-B13C-463B-8031-34F09018F1B7}"/>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129507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36C6-ACAA-4047-A875-690AC966C8EF}"/>
              </a:ext>
            </a:extLst>
          </p:cNvPr>
          <p:cNvSpPr>
            <a:spLocks noGrp="1"/>
          </p:cNvSpPr>
          <p:nvPr>
            <p:ph type="title"/>
          </p:nvPr>
        </p:nvSpPr>
        <p:spPr>
          <a:prstGeom prst="rect">
            <a:avLst/>
          </a:prstGeom>
        </p:spPr>
        <p:txBody>
          <a:bodyPr anchor="b">
            <a:normAutofit/>
          </a:bodyPr>
          <a:lstStyle/>
          <a:p>
            <a:r>
              <a:rPr lang="en-IN" dirty="0"/>
              <a:t>Uses of ANN</a:t>
            </a:r>
          </a:p>
        </p:txBody>
      </p:sp>
      <p:graphicFrame>
        <p:nvGraphicFramePr>
          <p:cNvPr id="7" name="Content Placeholder 2">
            <a:extLst>
              <a:ext uri="{FF2B5EF4-FFF2-40B4-BE49-F238E27FC236}">
                <a16:creationId xmlns:a16="http://schemas.microsoft.com/office/drawing/2014/main" id="{DDEC097A-9F79-4C4F-A2E0-6E9651460CC6}"/>
              </a:ext>
            </a:extLst>
          </p:cNvPr>
          <p:cNvGraphicFramePr>
            <a:graphicFrameLocks noGrp="1"/>
          </p:cNvGraphicFramePr>
          <p:nvPr>
            <p:ph idx="1"/>
            <p:extLst>
              <p:ext uri="{D42A27DB-BD31-4B8C-83A1-F6EECF244321}">
                <p14:modId xmlns:p14="http://schemas.microsoft.com/office/powerpoint/2010/main" val="688673315"/>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D909AE1-3C17-4103-81C8-456A34D5C8FE}"/>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21</a:t>
            </a:fld>
            <a:r>
              <a:rPr lang="en-US"/>
              <a:t> </a:t>
            </a:r>
          </a:p>
        </p:txBody>
      </p:sp>
      <p:sp>
        <p:nvSpPr>
          <p:cNvPr id="5" name="Footer Placeholder 4">
            <a:extLst>
              <a:ext uri="{FF2B5EF4-FFF2-40B4-BE49-F238E27FC236}">
                <a16:creationId xmlns:a16="http://schemas.microsoft.com/office/drawing/2014/main" id="{C484A905-B189-4EB8-ABFF-39C5585A6AF9}"/>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00645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2402-953F-4194-8AE6-BB1D059BA563}"/>
              </a:ext>
            </a:extLst>
          </p:cNvPr>
          <p:cNvSpPr>
            <a:spLocks noGrp="1"/>
          </p:cNvSpPr>
          <p:nvPr>
            <p:ph type="title"/>
          </p:nvPr>
        </p:nvSpPr>
        <p:spPr>
          <a:prstGeom prst="rect">
            <a:avLst/>
          </a:prstGeom>
        </p:spPr>
        <p:txBody>
          <a:bodyPr anchor="b">
            <a:normAutofit/>
          </a:bodyPr>
          <a:lstStyle/>
          <a:p>
            <a:r>
              <a:rPr lang="en-IN" dirty="0"/>
              <a:t>Uses of ANN</a:t>
            </a:r>
          </a:p>
        </p:txBody>
      </p:sp>
      <p:graphicFrame>
        <p:nvGraphicFramePr>
          <p:cNvPr id="7" name="Content Placeholder 2">
            <a:extLst>
              <a:ext uri="{FF2B5EF4-FFF2-40B4-BE49-F238E27FC236}">
                <a16:creationId xmlns:a16="http://schemas.microsoft.com/office/drawing/2014/main" id="{481A9A39-35B0-40AD-AF8C-D254442CA0E8}"/>
              </a:ext>
            </a:extLst>
          </p:cNvPr>
          <p:cNvGraphicFramePr>
            <a:graphicFrameLocks noGrp="1"/>
          </p:cNvGraphicFramePr>
          <p:nvPr>
            <p:ph idx="1"/>
            <p:extLst>
              <p:ext uri="{D42A27DB-BD31-4B8C-83A1-F6EECF244321}">
                <p14:modId xmlns:p14="http://schemas.microsoft.com/office/powerpoint/2010/main" val="1601570057"/>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F88C948-7D8D-4BF5-BBD2-DBD849DCA36D}"/>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22</a:t>
            </a:fld>
            <a:r>
              <a:rPr lang="en-US"/>
              <a:t> </a:t>
            </a:r>
          </a:p>
        </p:txBody>
      </p:sp>
      <p:sp>
        <p:nvSpPr>
          <p:cNvPr id="5" name="Footer Placeholder 4">
            <a:extLst>
              <a:ext uri="{FF2B5EF4-FFF2-40B4-BE49-F238E27FC236}">
                <a16:creationId xmlns:a16="http://schemas.microsoft.com/office/drawing/2014/main" id="{1E62D12A-47A3-49A5-84A5-4BF441E2DE8C}"/>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83999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B2F6-FB07-475C-969A-AA4C351455DF}"/>
              </a:ext>
            </a:extLst>
          </p:cNvPr>
          <p:cNvSpPr>
            <a:spLocks noGrp="1"/>
          </p:cNvSpPr>
          <p:nvPr>
            <p:ph type="title"/>
          </p:nvPr>
        </p:nvSpPr>
        <p:spPr>
          <a:prstGeom prst="rect">
            <a:avLst/>
          </a:prstGeom>
        </p:spPr>
        <p:txBody>
          <a:bodyPr anchor="b">
            <a:normAutofit/>
          </a:bodyPr>
          <a:lstStyle/>
          <a:p>
            <a:r>
              <a:rPr lang="en-IN" dirty="0"/>
              <a:t>Uses of ANN</a:t>
            </a:r>
          </a:p>
        </p:txBody>
      </p:sp>
      <p:graphicFrame>
        <p:nvGraphicFramePr>
          <p:cNvPr id="7" name="Content Placeholder 2">
            <a:extLst>
              <a:ext uri="{FF2B5EF4-FFF2-40B4-BE49-F238E27FC236}">
                <a16:creationId xmlns:a16="http://schemas.microsoft.com/office/drawing/2014/main" id="{6790484E-5A0A-4460-9572-EED66ED04CAC}"/>
              </a:ext>
            </a:extLst>
          </p:cNvPr>
          <p:cNvGraphicFramePr>
            <a:graphicFrameLocks noGrp="1"/>
          </p:cNvGraphicFramePr>
          <p:nvPr>
            <p:ph idx="1"/>
            <p:extLst>
              <p:ext uri="{D42A27DB-BD31-4B8C-83A1-F6EECF244321}">
                <p14:modId xmlns:p14="http://schemas.microsoft.com/office/powerpoint/2010/main" val="3202784660"/>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B29672B-7183-4DBD-A7EE-EAA215EF9379}"/>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23</a:t>
            </a:fld>
            <a:r>
              <a:rPr lang="en-US"/>
              <a:t> </a:t>
            </a:r>
          </a:p>
        </p:txBody>
      </p:sp>
      <p:sp>
        <p:nvSpPr>
          <p:cNvPr id="5" name="Footer Placeholder 4">
            <a:extLst>
              <a:ext uri="{FF2B5EF4-FFF2-40B4-BE49-F238E27FC236}">
                <a16:creationId xmlns:a16="http://schemas.microsoft.com/office/drawing/2014/main" id="{E7822782-57AA-4C1A-B0E7-2EED1189BBBB}"/>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152581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819A-6120-42F1-9FC3-64EA9468E926}"/>
              </a:ext>
            </a:extLst>
          </p:cNvPr>
          <p:cNvSpPr>
            <a:spLocks noGrp="1"/>
          </p:cNvSpPr>
          <p:nvPr>
            <p:ph type="title"/>
          </p:nvPr>
        </p:nvSpPr>
        <p:spPr>
          <a:prstGeom prst="rect">
            <a:avLst/>
          </a:prstGeom>
        </p:spPr>
        <p:txBody>
          <a:bodyPr anchor="b">
            <a:normAutofit/>
          </a:bodyPr>
          <a:lstStyle/>
          <a:p>
            <a:r>
              <a:rPr lang="en-IN" dirty="0"/>
              <a:t>Applications</a:t>
            </a:r>
          </a:p>
        </p:txBody>
      </p:sp>
      <p:graphicFrame>
        <p:nvGraphicFramePr>
          <p:cNvPr id="7" name="Content Placeholder 2">
            <a:extLst>
              <a:ext uri="{FF2B5EF4-FFF2-40B4-BE49-F238E27FC236}">
                <a16:creationId xmlns:a16="http://schemas.microsoft.com/office/drawing/2014/main" id="{CE01E3AE-5261-40D8-8C1B-D0D0669E154E}"/>
              </a:ext>
            </a:extLst>
          </p:cNvPr>
          <p:cNvGraphicFramePr>
            <a:graphicFrameLocks noGrp="1"/>
          </p:cNvGraphicFramePr>
          <p:nvPr>
            <p:ph idx="1"/>
            <p:extLst>
              <p:ext uri="{D42A27DB-BD31-4B8C-83A1-F6EECF244321}">
                <p14:modId xmlns:p14="http://schemas.microsoft.com/office/powerpoint/2010/main" val="1917207396"/>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B1155DE-494E-4E66-9990-59F9BCAA916D}"/>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24</a:t>
            </a:fld>
            <a:r>
              <a:rPr lang="en-US"/>
              <a:t> </a:t>
            </a:r>
          </a:p>
        </p:txBody>
      </p:sp>
      <p:sp>
        <p:nvSpPr>
          <p:cNvPr id="5" name="Footer Placeholder 4">
            <a:extLst>
              <a:ext uri="{FF2B5EF4-FFF2-40B4-BE49-F238E27FC236}">
                <a16:creationId xmlns:a16="http://schemas.microsoft.com/office/drawing/2014/main" id="{014723CD-2B0B-4756-A0DF-D9EBC236A5A7}"/>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1800371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D29-33E5-4BB6-80D2-C64EF03C90DA}"/>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5A2FB504-6E84-4A80-A5D6-B40898E4D114}"/>
              </a:ext>
            </a:extLst>
          </p:cNvPr>
          <p:cNvSpPr>
            <a:spLocks noGrp="1"/>
          </p:cNvSpPr>
          <p:nvPr>
            <p:ph idx="1"/>
          </p:nvPr>
        </p:nvSpPr>
        <p:spPr/>
        <p:txBody>
          <a:bodyPr/>
          <a:lstStyle/>
          <a:p>
            <a:r>
              <a:rPr lang="en-IN" dirty="0"/>
              <a:t>Since neural networks are best at identifying patterns or trends in data, they are well suited for prediction or forecasting needs including:</a:t>
            </a:r>
          </a:p>
          <a:p>
            <a:endParaRPr lang="en-IN" dirty="0"/>
          </a:p>
          <a:p>
            <a:r>
              <a:rPr lang="en-IN" dirty="0"/>
              <a:t>• sales forecasting </a:t>
            </a:r>
          </a:p>
          <a:p>
            <a:r>
              <a:rPr lang="en-IN" dirty="0"/>
              <a:t>• industrial process control </a:t>
            </a:r>
          </a:p>
          <a:p>
            <a:r>
              <a:rPr lang="en-IN" dirty="0"/>
              <a:t>• customer research </a:t>
            </a:r>
          </a:p>
          <a:p>
            <a:r>
              <a:rPr lang="en-IN" dirty="0"/>
              <a:t>• data validation </a:t>
            </a:r>
          </a:p>
          <a:p>
            <a:r>
              <a:rPr lang="en-IN" dirty="0"/>
              <a:t>• risk management </a:t>
            </a:r>
          </a:p>
          <a:p>
            <a:r>
              <a:rPr lang="en-IN" dirty="0"/>
              <a:t>• target marketing</a:t>
            </a:r>
          </a:p>
          <a:p>
            <a:endParaRPr lang="en-IN" dirty="0"/>
          </a:p>
        </p:txBody>
      </p:sp>
      <p:sp>
        <p:nvSpPr>
          <p:cNvPr id="4" name="Slide Number Placeholder 3">
            <a:extLst>
              <a:ext uri="{FF2B5EF4-FFF2-40B4-BE49-F238E27FC236}">
                <a16:creationId xmlns:a16="http://schemas.microsoft.com/office/drawing/2014/main" id="{FF2C7EEB-A6A6-4198-B68B-5F34626BDE8D}"/>
              </a:ext>
            </a:extLst>
          </p:cNvPr>
          <p:cNvSpPr>
            <a:spLocks noGrp="1"/>
          </p:cNvSpPr>
          <p:nvPr>
            <p:ph type="sldNum" sz="quarter" idx="4"/>
          </p:nvPr>
        </p:nvSpPr>
        <p:spPr/>
        <p:txBody>
          <a:bodyPr/>
          <a:lstStyle/>
          <a:p>
            <a:fld id="{3DD8A316-1690-4C62-9DF0-0D0BBB2020CF}" type="slidenum">
              <a:rPr lang="en-US" sz="900" smtClean="0"/>
              <a:pPr/>
              <a:t>25</a:t>
            </a:fld>
            <a:r>
              <a:rPr lang="en-US"/>
              <a:t> </a:t>
            </a:r>
            <a:endParaRPr lang="en-US" dirty="0"/>
          </a:p>
        </p:txBody>
      </p:sp>
      <p:sp>
        <p:nvSpPr>
          <p:cNvPr id="5" name="Footer Placeholder 4">
            <a:extLst>
              <a:ext uri="{FF2B5EF4-FFF2-40B4-BE49-F238E27FC236}">
                <a16:creationId xmlns:a16="http://schemas.microsoft.com/office/drawing/2014/main" id="{19B3D250-0EB1-41C1-BBDC-EBD940820B9E}"/>
              </a:ext>
            </a:extLst>
          </p:cNvPr>
          <p:cNvSpPr>
            <a:spLocks noGrp="1"/>
          </p:cNvSpPr>
          <p:nvPr>
            <p:ph type="ftr" sz="quarter" idx="3"/>
          </p:nvPr>
        </p:nvSpPr>
        <p:spPr/>
        <p:txBody>
          <a:bodyPr/>
          <a:lstStyle/>
          <a:p>
            <a:r>
              <a:rPr lang="en-US"/>
              <a:t>Proprietary and Confidential</a:t>
            </a:r>
            <a:endParaRPr lang="en-US" dirty="0"/>
          </a:p>
        </p:txBody>
      </p:sp>
    </p:spTree>
    <p:extLst>
      <p:ext uri="{BB962C8B-B14F-4D97-AF65-F5344CB8AC3E}">
        <p14:creationId xmlns:p14="http://schemas.microsoft.com/office/powerpoint/2010/main" val="145375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4D9-B29D-44B0-A28C-59EF828AC43B}"/>
              </a:ext>
            </a:extLst>
          </p:cNvPr>
          <p:cNvSpPr>
            <a:spLocks noGrp="1"/>
          </p:cNvSpPr>
          <p:nvPr>
            <p:ph type="title"/>
          </p:nvPr>
        </p:nvSpPr>
        <p:spPr>
          <a:prstGeom prst="rect">
            <a:avLst/>
          </a:prstGeom>
        </p:spPr>
        <p:txBody>
          <a:bodyPr anchor="b">
            <a:normAutofit/>
          </a:bodyPr>
          <a:lstStyle/>
          <a:p>
            <a:r>
              <a:rPr lang="en-IN" dirty="0"/>
              <a:t>Summary</a:t>
            </a:r>
          </a:p>
        </p:txBody>
      </p:sp>
      <p:graphicFrame>
        <p:nvGraphicFramePr>
          <p:cNvPr id="7" name="Content Placeholder 2">
            <a:extLst>
              <a:ext uri="{FF2B5EF4-FFF2-40B4-BE49-F238E27FC236}">
                <a16:creationId xmlns:a16="http://schemas.microsoft.com/office/drawing/2014/main" id="{ABF4FA45-9C21-4F43-ACB4-F1854192959D}"/>
              </a:ext>
            </a:extLst>
          </p:cNvPr>
          <p:cNvGraphicFramePr>
            <a:graphicFrameLocks noGrp="1"/>
          </p:cNvGraphicFramePr>
          <p:nvPr>
            <p:ph idx="1"/>
            <p:extLst>
              <p:ext uri="{D42A27DB-BD31-4B8C-83A1-F6EECF244321}">
                <p14:modId xmlns:p14="http://schemas.microsoft.com/office/powerpoint/2010/main" val="3336252447"/>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FEA8C5B-B9E2-4722-9F32-4284C1ED932C}"/>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26</a:t>
            </a:fld>
            <a:r>
              <a:rPr lang="en-US"/>
              <a:t> </a:t>
            </a:r>
          </a:p>
        </p:txBody>
      </p:sp>
      <p:sp>
        <p:nvSpPr>
          <p:cNvPr id="5" name="Footer Placeholder 4">
            <a:extLst>
              <a:ext uri="{FF2B5EF4-FFF2-40B4-BE49-F238E27FC236}">
                <a16:creationId xmlns:a16="http://schemas.microsoft.com/office/drawing/2014/main" id="{D8480D19-7D29-4223-B53E-6D68BE16086A}"/>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845245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54B4-9ADD-43CA-A5A2-26CED24A3D63}"/>
              </a:ext>
            </a:extLst>
          </p:cNvPr>
          <p:cNvSpPr>
            <a:spLocks noGrp="1"/>
          </p:cNvSpPr>
          <p:nvPr>
            <p:ph type="title"/>
          </p:nvPr>
        </p:nvSpPr>
        <p:spPr>
          <a:prstGeom prst="rect">
            <a:avLst/>
          </a:prstGeom>
        </p:spPr>
        <p:txBody>
          <a:bodyPr anchor="b">
            <a:normAutofit/>
          </a:bodyPr>
          <a:lstStyle/>
          <a:p>
            <a:r>
              <a:rPr lang="en-IN" dirty="0"/>
              <a:t>Summary</a:t>
            </a:r>
          </a:p>
        </p:txBody>
      </p:sp>
      <p:graphicFrame>
        <p:nvGraphicFramePr>
          <p:cNvPr id="9" name="Content Placeholder 2">
            <a:extLst>
              <a:ext uri="{FF2B5EF4-FFF2-40B4-BE49-F238E27FC236}">
                <a16:creationId xmlns:a16="http://schemas.microsoft.com/office/drawing/2014/main" id="{40D55E28-270F-41C1-AB8E-0BAD235F9C50}"/>
              </a:ext>
            </a:extLst>
          </p:cNvPr>
          <p:cNvGraphicFramePr>
            <a:graphicFrameLocks noGrp="1"/>
          </p:cNvGraphicFramePr>
          <p:nvPr>
            <p:ph idx="1"/>
            <p:extLst>
              <p:ext uri="{D42A27DB-BD31-4B8C-83A1-F6EECF244321}">
                <p14:modId xmlns:p14="http://schemas.microsoft.com/office/powerpoint/2010/main" val="2479072845"/>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ADEEB22-C419-41AB-AB39-E10F40BF015D}"/>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27</a:t>
            </a:fld>
            <a:r>
              <a:rPr lang="en-US"/>
              <a:t> </a:t>
            </a:r>
          </a:p>
        </p:txBody>
      </p:sp>
      <p:sp>
        <p:nvSpPr>
          <p:cNvPr id="5" name="Footer Placeholder 4">
            <a:extLst>
              <a:ext uri="{FF2B5EF4-FFF2-40B4-BE49-F238E27FC236}">
                <a16:creationId xmlns:a16="http://schemas.microsoft.com/office/drawing/2014/main" id="{7EF2C159-7FA9-4730-B0F1-51365211649B}"/>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1296651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1110F4-CDD9-496C-9A39-3828A9BB461B}"/>
              </a:ext>
            </a:extLst>
          </p:cNvPr>
          <p:cNvSpPr>
            <a:spLocks noGrp="1"/>
          </p:cNvSpPr>
          <p:nvPr>
            <p:ph type="ctrTitle"/>
          </p:nvPr>
        </p:nvSpPr>
        <p:spPr/>
        <p:txBody>
          <a:bodyPr/>
          <a:lstStyle/>
          <a:p>
            <a:r>
              <a:rPr lang="en-IN" dirty="0"/>
              <a:t>Thank You</a:t>
            </a:r>
          </a:p>
        </p:txBody>
      </p:sp>
      <p:sp>
        <p:nvSpPr>
          <p:cNvPr id="5" name="Footer Placeholder 4">
            <a:extLst>
              <a:ext uri="{FF2B5EF4-FFF2-40B4-BE49-F238E27FC236}">
                <a16:creationId xmlns:a16="http://schemas.microsoft.com/office/drawing/2014/main" id="{467ABB55-AEE0-49B0-9862-C41BBA729918}"/>
              </a:ext>
            </a:extLst>
          </p:cNvPr>
          <p:cNvSpPr>
            <a:spLocks noGrp="1"/>
          </p:cNvSpPr>
          <p:nvPr>
            <p:ph type="ftr" sz="quarter" idx="4294967295"/>
          </p:nvPr>
        </p:nvSpPr>
        <p:spPr>
          <a:xfrm>
            <a:off x="10348913" y="6556375"/>
            <a:ext cx="1843087" cy="254000"/>
          </a:xfrm>
        </p:spPr>
        <p:txBody>
          <a:bodyPr/>
          <a:lstStyle/>
          <a:p>
            <a:r>
              <a:rPr lang="en-US"/>
              <a:t>Proprietary and Confidential</a:t>
            </a:r>
            <a:endParaRPr lang="en-US" dirty="0"/>
          </a:p>
        </p:txBody>
      </p:sp>
      <p:sp>
        <p:nvSpPr>
          <p:cNvPr id="4" name="Slide Number Placeholder 3">
            <a:extLst>
              <a:ext uri="{FF2B5EF4-FFF2-40B4-BE49-F238E27FC236}">
                <a16:creationId xmlns:a16="http://schemas.microsoft.com/office/drawing/2014/main" id="{8250C423-EC6E-45B0-ACF2-B1CD8A9A5538}"/>
              </a:ext>
            </a:extLst>
          </p:cNvPr>
          <p:cNvSpPr>
            <a:spLocks noGrp="1"/>
          </p:cNvSpPr>
          <p:nvPr>
            <p:ph type="sldNum" sz="quarter" idx="4294967295"/>
          </p:nvPr>
        </p:nvSpPr>
        <p:spPr>
          <a:xfrm>
            <a:off x="0" y="6518275"/>
            <a:ext cx="546100" cy="255588"/>
          </a:xfrm>
        </p:spPr>
        <p:txBody>
          <a:bodyPr/>
          <a:lstStyle/>
          <a:p>
            <a:fld id="{3DD8A316-1690-4C62-9DF0-0D0BBB2020CF}" type="slidenum">
              <a:rPr lang="en-US" sz="900" smtClean="0"/>
              <a:pPr/>
              <a:t>28</a:t>
            </a:fld>
            <a:r>
              <a:rPr lang="en-US"/>
              <a:t> </a:t>
            </a:r>
            <a:endParaRPr lang="en-US" dirty="0"/>
          </a:p>
        </p:txBody>
      </p:sp>
    </p:spTree>
    <p:extLst>
      <p:ext uri="{BB962C8B-B14F-4D97-AF65-F5344CB8AC3E}">
        <p14:creationId xmlns:p14="http://schemas.microsoft.com/office/powerpoint/2010/main" val="44503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E42D-1AE9-4316-B2DA-36F49EEF912C}"/>
              </a:ext>
            </a:extLst>
          </p:cNvPr>
          <p:cNvSpPr>
            <a:spLocks noGrp="1"/>
          </p:cNvSpPr>
          <p:nvPr>
            <p:ph type="title"/>
          </p:nvPr>
        </p:nvSpPr>
        <p:spPr>
          <a:prstGeom prst="rect">
            <a:avLst/>
          </a:prstGeom>
        </p:spPr>
        <p:txBody>
          <a:bodyPr anchor="b">
            <a:normAutofit/>
          </a:bodyPr>
          <a:lstStyle/>
          <a:p>
            <a:r>
              <a:rPr lang="en-IN" dirty="0"/>
              <a:t>What is Artificial Neural Network ?</a:t>
            </a:r>
          </a:p>
        </p:txBody>
      </p:sp>
      <p:graphicFrame>
        <p:nvGraphicFramePr>
          <p:cNvPr id="7" name="Content Placeholder 2">
            <a:extLst>
              <a:ext uri="{FF2B5EF4-FFF2-40B4-BE49-F238E27FC236}">
                <a16:creationId xmlns:a16="http://schemas.microsoft.com/office/drawing/2014/main" id="{47C90EAF-A8EA-4C12-9442-7B50E9DAE433}"/>
              </a:ext>
            </a:extLst>
          </p:cNvPr>
          <p:cNvGraphicFramePr>
            <a:graphicFrameLocks noGrp="1"/>
          </p:cNvGraphicFramePr>
          <p:nvPr>
            <p:ph idx="1"/>
            <p:extLst>
              <p:ext uri="{D42A27DB-BD31-4B8C-83A1-F6EECF244321}">
                <p14:modId xmlns:p14="http://schemas.microsoft.com/office/powerpoint/2010/main" val="3704028766"/>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3949A19C-213D-43D8-AC67-0AD4C2C7B07A}"/>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3</a:t>
            </a:fld>
            <a:r>
              <a:rPr lang="en-US"/>
              <a:t> </a:t>
            </a:r>
          </a:p>
        </p:txBody>
      </p:sp>
      <p:sp>
        <p:nvSpPr>
          <p:cNvPr id="4" name="Footer Placeholder 3">
            <a:extLst>
              <a:ext uri="{FF2B5EF4-FFF2-40B4-BE49-F238E27FC236}">
                <a16:creationId xmlns:a16="http://schemas.microsoft.com/office/drawing/2014/main" id="{40F5D87B-3C0C-4D2A-923E-EDE385B097EA}"/>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54527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9D12-8481-4C4D-B6F1-C04A20DCD9C1}"/>
              </a:ext>
            </a:extLst>
          </p:cNvPr>
          <p:cNvSpPr>
            <a:spLocks noGrp="1"/>
          </p:cNvSpPr>
          <p:nvPr>
            <p:ph type="title"/>
          </p:nvPr>
        </p:nvSpPr>
        <p:spPr/>
        <p:txBody>
          <a:bodyPr/>
          <a:lstStyle/>
          <a:p>
            <a:r>
              <a:rPr lang="en-IN" dirty="0"/>
              <a:t>Biological Neuron</a:t>
            </a:r>
          </a:p>
        </p:txBody>
      </p:sp>
      <p:sp>
        <p:nvSpPr>
          <p:cNvPr id="4" name="Slide Number Placeholder 3">
            <a:extLst>
              <a:ext uri="{FF2B5EF4-FFF2-40B4-BE49-F238E27FC236}">
                <a16:creationId xmlns:a16="http://schemas.microsoft.com/office/drawing/2014/main" id="{86888F0C-8E33-4407-9885-057C6DE8F402}"/>
              </a:ext>
            </a:extLst>
          </p:cNvPr>
          <p:cNvSpPr>
            <a:spLocks noGrp="1"/>
          </p:cNvSpPr>
          <p:nvPr>
            <p:ph type="sldNum" sz="quarter" idx="4"/>
          </p:nvPr>
        </p:nvSpPr>
        <p:spPr/>
        <p:txBody>
          <a:bodyPr/>
          <a:lstStyle/>
          <a:p>
            <a:fld id="{3DD8A316-1690-4C62-9DF0-0D0BBB2020CF}" type="slidenum">
              <a:rPr lang="en-US" sz="900" smtClean="0"/>
              <a:pPr/>
              <a:t>4</a:t>
            </a:fld>
            <a:r>
              <a:rPr lang="en-US"/>
              <a:t> </a:t>
            </a:r>
            <a:endParaRPr lang="en-US" dirty="0"/>
          </a:p>
        </p:txBody>
      </p:sp>
      <p:sp>
        <p:nvSpPr>
          <p:cNvPr id="5" name="Footer Placeholder 4">
            <a:extLst>
              <a:ext uri="{FF2B5EF4-FFF2-40B4-BE49-F238E27FC236}">
                <a16:creationId xmlns:a16="http://schemas.microsoft.com/office/drawing/2014/main" id="{AFEFDA64-5755-4861-A405-9BD867D92D6D}"/>
              </a:ext>
            </a:extLst>
          </p:cNvPr>
          <p:cNvSpPr>
            <a:spLocks noGrp="1"/>
          </p:cNvSpPr>
          <p:nvPr>
            <p:ph type="ftr" sz="quarter" idx="3"/>
          </p:nvPr>
        </p:nvSpPr>
        <p:spPr/>
        <p:txBody>
          <a:bodyPr/>
          <a:lstStyle/>
          <a:p>
            <a:r>
              <a:rPr lang="en-US"/>
              <a:t>Proprietary and Confidential</a:t>
            </a:r>
            <a:endParaRPr lang="en-US" dirty="0"/>
          </a:p>
        </p:txBody>
      </p:sp>
      <p:pic>
        <p:nvPicPr>
          <p:cNvPr id="1026" name="Picture 2" descr="Image result for neuron">
            <a:extLst>
              <a:ext uri="{FF2B5EF4-FFF2-40B4-BE49-F238E27FC236}">
                <a16:creationId xmlns:a16="http://schemas.microsoft.com/office/drawing/2014/main" id="{DC3605A9-4F96-4E79-89E6-C1A126568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70" y="1321451"/>
            <a:ext cx="9077960" cy="487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9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669E-AD56-4BE6-86BF-F3A208944E0B}"/>
              </a:ext>
            </a:extLst>
          </p:cNvPr>
          <p:cNvSpPr>
            <a:spLocks noGrp="1"/>
          </p:cNvSpPr>
          <p:nvPr>
            <p:ph type="title"/>
          </p:nvPr>
        </p:nvSpPr>
        <p:spPr>
          <a:prstGeom prst="rect">
            <a:avLst/>
          </a:prstGeom>
        </p:spPr>
        <p:txBody>
          <a:bodyPr anchor="b">
            <a:normAutofit/>
          </a:bodyPr>
          <a:lstStyle/>
          <a:p>
            <a:r>
              <a:rPr lang="en-IN" dirty="0"/>
              <a:t>Biological Neuron</a:t>
            </a:r>
          </a:p>
        </p:txBody>
      </p:sp>
      <p:graphicFrame>
        <p:nvGraphicFramePr>
          <p:cNvPr id="7" name="Content Placeholder 2">
            <a:extLst>
              <a:ext uri="{FF2B5EF4-FFF2-40B4-BE49-F238E27FC236}">
                <a16:creationId xmlns:a16="http://schemas.microsoft.com/office/drawing/2014/main" id="{75A92DB3-40FB-473B-8F02-A400D7A240EC}"/>
              </a:ext>
            </a:extLst>
          </p:cNvPr>
          <p:cNvGraphicFramePr>
            <a:graphicFrameLocks noGrp="1"/>
          </p:cNvGraphicFramePr>
          <p:nvPr>
            <p:ph idx="1"/>
            <p:extLst>
              <p:ext uri="{D42A27DB-BD31-4B8C-83A1-F6EECF244321}">
                <p14:modId xmlns:p14="http://schemas.microsoft.com/office/powerpoint/2010/main" val="175367263"/>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6D483EC-742D-4F4D-A67D-898861A00C8A}"/>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5</a:t>
            </a:fld>
            <a:r>
              <a:rPr lang="en-US"/>
              <a:t> </a:t>
            </a:r>
          </a:p>
        </p:txBody>
      </p:sp>
      <p:sp>
        <p:nvSpPr>
          <p:cNvPr id="5" name="Footer Placeholder 4">
            <a:extLst>
              <a:ext uri="{FF2B5EF4-FFF2-40B4-BE49-F238E27FC236}">
                <a16:creationId xmlns:a16="http://schemas.microsoft.com/office/drawing/2014/main" id="{0D796CBB-FDDE-4E9C-B6DE-055817994C6F}"/>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50975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EE19-3555-4EC1-B510-132DB2FBCA6A}"/>
              </a:ext>
            </a:extLst>
          </p:cNvPr>
          <p:cNvSpPr>
            <a:spLocks noGrp="1"/>
          </p:cNvSpPr>
          <p:nvPr>
            <p:ph type="title"/>
          </p:nvPr>
        </p:nvSpPr>
        <p:spPr/>
        <p:txBody>
          <a:bodyPr/>
          <a:lstStyle/>
          <a:p>
            <a:r>
              <a:rPr lang="en-IN" dirty="0"/>
              <a:t>How is Brain Different from Computers</a:t>
            </a:r>
          </a:p>
        </p:txBody>
      </p:sp>
      <p:graphicFrame>
        <p:nvGraphicFramePr>
          <p:cNvPr id="6" name="Table 6">
            <a:extLst>
              <a:ext uri="{FF2B5EF4-FFF2-40B4-BE49-F238E27FC236}">
                <a16:creationId xmlns:a16="http://schemas.microsoft.com/office/drawing/2014/main" id="{5C8F0815-9528-479B-95D7-24B2FE8A69E8}"/>
              </a:ext>
            </a:extLst>
          </p:cNvPr>
          <p:cNvGraphicFramePr>
            <a:graphicFrameLocks noGrp="1"/>
          </p:cNvGraphicFramePr>
          <p:nvPr>
            <p:ph idx="1"/>
            <p:extLst>
              <p:ext uri="{D42A27DB-BD31-4B8C-83A1-F6EECF244321}">
                <p14:modId xmlns:p14="http://schemas.microsoft.com/office/powerpoint/2010/main" val="3608188686"/>
              </p:ext>
            </p:extLst>
          </p:nvPr>
        </p:nvGraphicFramePr>
        <p:xfrm>
          <a:off x="479425" y="1412875"/>
          <a:ext cx="11233150" cy="2865120"/>
        </p:xfrm>
        <a:graphic>
          <a:graphicData uri="http://schemas.openxmlformats.org/drawingml/2006/table">
            <a:tbl>
              <a:tblPr firstRow="1" bandRow="1">
                <a:tableStyleId>{5C22544A-7EE6-4342-B048-85BDC9FD1C3A}</a:tableStyleId>
              </a:tblPr>
              <a:tblGrid>
                <a:gridCol w="5616575">
                  <a:extLst>
                    <a:ext uri="{9D8B030D-6E8A-4147-A177-3AD203B41FA5}">
                      <a16:colId xmlns:a16="http://schemas.microsoft.com/office/drawing/2014/main" val="2006402918"/>
                    </a:ext>
                  </a:extLst>
                </a:gridCol>
                <a:gridCol w="5616575">
                  <a:extLst>
                    <a:ext uri="{9D8B030D-6E8A-4147-A177-3AD203B41FA5}">
                      <a16:colId xmlns:a16="http://schemas.microsoft.com/office/drawing/2014/main" val="3590957364"/>
                    </a:ext>
                  </a:extLst>
                </a:gridCol>
              </a:tblGrid>
              <a:tr h="370840">
                <a:tc>
                  <a:txBody>
                    <a:bodyPr/>
                    <a:lstStyle/>
                    <a:p>
                      <a:r>
                        <a:rPr lang="en-IN" dirty="0"/>
                        <a:t>Brain</a:t>
                      </a:r>
                    </a:p>
                  </a:txBody>
                  <a:tcPr/>
                </a:tc>
                <a:tc>
                  <a:txBody>
                    <a:bodyPr/>
                    <a:lstStyle/>
                    <a:p>
                      <a:r>
                        <a:rPr lang="en-IN" dirty="0"/>
                        <a:t>Computers</a:t>
                      </a:r>
                    </a:p>
                  </a:txBody>
                  <a:tcPr/>
                </a:tc>
                <a:extLst>
                  <a:ext uri="{0D108BD9-81ED-4DB2-BD59-A6C34878D82A}">
                    <a16:rowId xmlns:a16="http://schemas.microsoft.com/office/drawing/2014/main" val="2130865051"/>
                  </a:ext>
                </a:extLst>
              </a:tr>
              <a:tr h="370840">
                <a:tc>
                  <a:txBody>
                    <a:bodyPr/>
                    <a:lstStyle/>
                    <a:p>
                      <a:r>
                        <a:rPr lang="en-IN" dirty="0"/>
                        <a:t>Biological Neurons or Nerve Cells.</a:t>
                      </a:r>
                    </a:p>
                  </a:txBody>
                  <a:tcPr/>
                </a:tc>
                <a:tc>
                  <a:txBody>
                    <a:bodyPr/>
                    <a:lstStyle/>
                    <a:p>
                      <a:r>
                        <a:rPr lang="en-IN" dirty="0"/>
                        <a:t>Silicon Transistor.</a:t>
                      </a:r>
                    </a:p>
                  </a:txBody>
                  <a:tcPr/>
                </a:tc>
                <a:extLst>
                  <a:ext uri="{0D108BD9-81ED-4DB2-BD59-A6C34878D82A}">
                    <a16:rowId xmlns:a16="http://schemas.microsoft.com/office/drawing/2014/main" val="2973828072"/>
                  </a:ext>
                </a:extLst>
              </a:tr>
              <a:tr h="370840">
                <a:tc>
                  <a:txBody>
                    <a:bodyPr/>
                    <a:lstStyle/>
                    <a:p>
                      <a:r>
                        <a:rPr lang="fr-FR" dirty="0"/>
                        <a:t>200 Billion Neurons, 32 trillion interconnections</a:t>
                      </a:r>
                      <a:endParaRPr lang="en-IN" dirty="0"/>
                    </a:p>
                  </a:txBody>
                  <a:tcPr/>
                </a:tc>
                <a:tc>
                  <a:txBody>
                    <a:bodyPr/>
                    <a:lstStyle/>
                    <a:p>
                      <a:r>
                        <a:rPr lang="en-IN" dirty="0"/>
                        <a:t>1 Billion bytes of RAM, trillion bytes on disk</a:t>
                      </a:r>
                    </a:p>
                  </a:txBody>
                  <a:tcPr/>
                </a:tc>
                <a:extLst>
                  <a:ext uri="{0D108BD9-81ED-4DB2-BD59-A6C34878D82A}">
                    <a16:rowId xmlns:a16="http://schemas.microsoft.com/office/drawing/2014/main" val="1013672575"/>
                  </a:ext>
                </a:extLst>
              </a:tr>
              <a:tr h="370840">
                <a:tc>
                  <a:txBody>
                    <a:bodyPr/>
                    <a:lstStyle/>
                    <a:p>
                      <a:r>
                        <a:rPr lang="en-IN" dirty="0"/>
                        <a:t>Neuron size 10-6m</a:t>
                      </a:r>
                    </a:p>
                  </a:txBody>
                  <a:tcPr/>
                </a:tc>
                <a:tc>
                  <a:txBody>
                    <a:bodyPr/>
                    <a:lstStyle/>
                    <a:p>
                      <a:r>
                        <a:rPr lang="en-IN" dirty="0"/>
                        <a:t> Single Transistor Size: 10-9m.</a:t>
                      </a:r>
                    </a:p>
                  </a:txBody>
                  <a:tcPr/>
                </a:tc>
                <a:extLst>
                  <a:ext uri="{0D108BD9-81ED-4DB2-BD59-A6C34878D82A}">
                    <a16:rowId xmlns:a16="http://schemas.microsoft.com/office/drawing/2014/main" val="3629939130"/>
                  </a:ext>
                </a:extLst>
              </a:tr>
              <a:tr h="370840">
                <a:tc>
                  <a:txBody>
                    <a:bodyPr/>
                    <a:lstStyle/>
                    <a:p>
                      <a:r>
                        <a:rPr lang="en-IN" dirty="0"/>
                        <a:t>Energy Consumption: 6-10 Joules operation per second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Energy Consumption: 10-16 Joules operation per second</a:t>
                      </a:r>
                    </a:p>
                    <a:p>
                      <a:endParaRPr lang="en-IN" dirty="0"/>
                    </a:p>
                  </a:txBody>
                  <a:tcPr/>
                </a:tc>
                <a:extLst>
                  <a:ext uri="{0D108BD9-81ED-4DB2-BD59-A6C34878D82A}">
                    <a16:rowId xmlns:a16="http://schemas.microsoft.com/office/drawing/2014/main" val="1654289227"/>
                  </a:ext>
                </a:extLst>
              </a:tr>
              <a:tr h="370840">
                <a:tc>
                  <a:txBody>
                    <a:bodyPr/>
                    <a:lstStyle/>
                    <a:p>
                      <a:r>
                        <a:rPr lang="en-IN" dirty="0"/>
                        <a:t>Learning Capability</a:t>
                      </a:r>
                    </a:p>
                  </a:txBody>
                  <a:tcPr/>
                </a:tc>
                <a:tc>
                  <a:txBody>
                    <a:bodyPr/>
                    <a:lstStyle/>
                    <a:p>
                      <a:r>
                        <a:rPr lang="en-IN" dirty="0"/>
                        <a:t>Programming Capability</a:t>
                      </a:r>
                    </a:p>
                  </a:txBody>
                  <a:tcPr/>
                </a:tc>
                <a:extLst>
                  <a:ext uri="{0D108BD9-81ED-4DB2-BD59-A6C34878D82A}">
                    <a16:rowId xmlns:a16="http://schemas.microsoft.com/office/drawing/2014/main" val="180116787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2581215"/>
                  </a:ext>
                </a:extLst>
              </a:tr>
            </a:tbl>
          </a:graphicData>
        </a:graphic>
      </p:graphicFrame>
      <p:sp>
        <p:nvSpPr>
          <p:cNvPr id="4" name="Slide Number Placeholder 3">
            <a:extLst>
              <a:ext uri="{FF2B5EF4-FFF2-40B4-BE49-F238E27FC236}">
                <a16:creationId xmlns:a16="http://schemas.microsoft.com/office/drawing/2014/main" id="{7BBF58A3-4A62-4191-B398-6AEFD44731A7}"/>
              </a:ext>
            </a:extLst>
          </p:cNvPr>
          <p:cNvSpPr>
            <a:spLocks noGrp="1"/>
          </p:cNvSpPr>
          <p:nvPr>
            <p:ph type="sldNum" sz="quarter" idx="4"/>
          </p:nvPr>
        </p:nvSpPr>
        <p:spPr/>
        <p:txBody>
          <a:bodyPr/>
          <a:lstStyle/>
          <a:p>
            <a:fld id="{3DD8A316-1690-4C62-9DF0-0D0BBB2020CF}" type="slidenum">
              <a:rPr lang="en-US" sz="900" smtClean="0"/>
              <a:pPr/>
              <a:t>6</a:t>
            </a:fld>
            <a:r>
              <a:rPr lang="en-US"/>
              <a:t> </a:t>
            </a:r>
            <a:endParaRPr lang="en-US" dirty="0"/>
          </a:p>
        </p:txBody>
      </p:sp>
      <p:sp>
        <p:nvSpPr>
          <p:cNvPr id="5" name="Footer Placeholder 4">
            <a:extLst>
              <a:ext uri="{FF2B5EF4-FFF2-40B4-BE49-F238E27FC236}">
                <a16:creationId xmlns:a16="http://schemas.microsoft.com/office/drawing/2014/main" id="{F84F12FA-B7AC-42A5-BFF4-4FBC49219979}"/>
              </a:ext>
            </a:extLst>
          </p:cNvPr>
          <p:cNvSpPr>
            <a:spLocks noGrp="1"/>
          </p:cNvSpPr>
          <p:nvPr>
            <p:ph type="ftr" sz="quarter" idx="3"/>
          </p:nvPr>
        </p:nvSpPr>
        <p:spPr/>
        <p:txBody>
          <a:bodyPr/>
          <a:lstStyle/>
          <a:p>
            <a:r>
              <a:rPr lang="en-US"/>
              <a:t>Proprietary and Confidential</a:t>
            </a:r>
            <a:endParaRPr lang="en-US" dirty="0"/>
          </a:p>
        </p:txBody>
      </p:sp>
    </p:spTree>
    <p:extLst>
      <p:ext uri="{BB962C8B-B14F-4D97-AF65-F5344CB8AC3E}">
        <p14:creationId xmlns:p14="http://schemas.microsoft.com/office/powerpoint/2010/main" val="118185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D7C4-054F-4FE3-982A-9D5343578B33}"/>
              </a:ext>
            </a:extLst>
          </p:cNvPr>
          <p:cNvSpPr>
            <a:spLocks noGrp="1"/>
          </p:cNvSpPr>
          <p:nvPr>
            <p:ph type="title"/>
          </p:nvPr>
        </p:nvSpPr>
        <p:spPr/>
        <p:txBody>
          <a:bodyPr/>
          <a:lstStyle/>
          <a:p>
            <a:r>
              <a:rPr lang="en-IN" dirty="0"/>
              <a:t>Comparing ANN with BNN</a:t>
            </a:r>
          </a:p>
        </p:txBody>
      </p:sp>
      <p:sp>
        <p:nvSpPr>
          <p:cNvPr id="3" name="Content Placeholder 2">
            <a:extLst>
              <a:ext uri="{FF2B5EF4-FFF2-40B4-BE49-F238E27FC236}">
                <a16:creationId xmlns:a16="http://schemas.microsoft.com/office/drawing/2014/main" id="{F0E3DA63-5E4C-48C8-B95D-1EE5CF32D5E9}"/>
              </a:ext>
            </a:extLst>
          </p:cNvPr>
          <p:cNvSpPr>
            <a:spLocks noGrp="1"/>
          </p:cNvSpPr>
          <p:nvPr>
            <p:ph idx="1"/>
          </p:nvPr>
        </p:nvSpPr>
        <p:spPr/>
        <p:txBody>
          <a:bodyPr/>
          <a:lstStyle/>
          <a:p>
            <a:r>
              <a:rPr lang="en-IN" dirty="0"/>
              <a:t>As this concept borrowed from ANN there are lot of similarities though there are differences too.  Similarities are in the following table</a:t>
            </a:r>
          </a:p>
          <a:p>
            <a:endParaRPr lang="en-IN" dirty="0"/>
          </a:p>
        </p:txBody>
      </p:sp>
      <p:sp>
        <p:nvSpPr>
          <p:cNvPr id="4" name="Slide Number Placeholder 3">
            <a:extLst>
              <a:ext uri="{FF2B5EF4-FFF2-40B4-BE49-F238E27FC236}">
                <a16:creationId xmlns:a16="http://schemas.microsoft.com/office/drawing/2014/main" id="{116D497D-6352-47E7-B560-1E99B0A948BE}"/>
              </a:ext>
            </a:extLst>
          </p:cNvPr>
          <p:cNvSpPr>
            <a:spLocks noGrp="1"/>
          </p:cNvSpPr>
          <p:nvPr>
            <p:ph type="sldNum" sz="quarter" idx="4"/>
          </p:nvPr>
        </p:nvSpPr>
        <p:spPr/>
        <p:txBody>
          <a:bodyPr/>
          <a:lstStyle/>
          <a:p>
            <a:fld id="{3DD8A316-1690-4C62-9DF0-0D0BBB2020CF}" type="slidenum">
              <a:rPr lang="en-US" sz="900" smtClean="0"/>
              <a:pPr/>
              <a:t>7</a:t>
            </a:fld>
            <a:r>
              <a:rPr lang="en-US"/>
              <a:t> </a:t>
            </a:r>
            <a:endParaRPr lang="en-US" dirty="0"/>
          </a:p>
        </p:txBody>
      </p:sp>
      <p:sp>
        <p:nvSpPr>
          <p:cNvPr id="5" name="Footer Placeholder 4">
            <a:extLst>
              <a:ext uri="{FF2B5EF4-FFF2-40B4-BE49-F238E27FC236}">
                <a16:creationId xmlns:a16="http://schemas.microsoft.com/office/drawing/2014/main" id="{6FD5A4BB-A894-4DE8-B0E5-0DF45336014D}"/>
              </a:ext>
            </a:extLst>
          </p:cNvPr>
          <p:cNvSpPr>
            <a:spLocks noGrp="1"/>
          </p:cNvSpPr>
          <p:nvPr>
            <p:ph type="ftr" sz="quarter" idx="3"/>
          </p:nvPr>
        </p:nvSpPr>
        <p:spPr/>
        <p:txBody>
          <a:bodyPr/>
          <a:lstStyle/>
          <a:p>
            <a:r>
              <a:rPr lang="en-US"/>
              <a:t>Proprietary and Confidential</a:t>
            </a:r>
            <a:endParaRPr lang="en-US" dirty="0"/>
          </a:p>
        </p:txBody>
      </p:sp>
      <p:graphicFrame>
        <p:nvGraphicFramePr>
          <p:cNvPr id="6" name="Table 6">
            <a:extLst>
              <a:ext uri="{FF2B5EF4-FFF2-40B4-BE49-F238E27FC236}">
                <a16:creationId xmlns:a16="http://schemas.microsoft.com/office/drawing/2014/main" id="{CECCA2AE-B390-4A63-BE87-F788839EE3D1}"/>
              </a:ext>
            </a:extLst>
          </p:cNvPr>
          <p:cNvGraphicFramePr>
            <a:graphicFrameLocks noGrp="1"/>
          </p:cNvGraphicFramePr>
          <p:nvPr>
            <p:extLst>
              <p:ext uri="{D42A27DB-BD31-4B8C-83A1-F6EECF244321}">
                <p14:modId xmlns:p14="http://schemas.microsoft.com/office/powerpoint/2010/main" val="4074028406"/>
              </p:ext>
            </p:extLst>
          </p:nvPr>
        </p:nvGraphicFramePr>
        <p:xfrm>
          <a:off x="1887620" y="268322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82996279"/>
                    </a:ext>
                  </a:extLst>
                </a:gridCol>
                <a:gridCol w="4064000">
                  <a:extLst>
                    <a:ext uri="{9D8B030D-6E8A-4147-A177-3AD203B41FA5}">
                      <a16:colId xmlns:a16="http://schemas.microsoft.com/office/drawing/2014/main" val="4014844352"/>
                    </a:ext>
                  </a:extLst>
                </a:gridCol>
              </a:tblGrid>
              <a:tr h="370840">
                <a:tc>
                  <a:txBody>
                    <a:bodyPr/>
                    <a:lstStyle/>
                    <a:p>
                      <a:r>
                        <a:rPr lang="en-IN" dirty="0"/>
                        <a:t>Biological Neural Network </a:t>
                      </a:r>
                    </a:p>
                  </a:txBody>
                  <a:tcPr/>
                </a:tc>
                <a:tc>
                  <a:txBody>
                    <a:bodyPr/>
                    <a:lstStyle/>
                    <a:p>
                      <a:r>
                        <a:rPr lang="en-IN" dirty="0"/>
                        <a:t> Artificial Neural Network</a:t>
                      </a:r>
                    </a:p>
                  </a:txBody>
                  <a:tcPr/>
                </a:tc>
                <a:extLst>
                  <a:ext uri="{0D108BD9-81ED-4DB2-BD59-A6C34878D82A}">
                    <a16:rowId xmlns:a16="http://schemas.microsoft.com/office/drawing/2014/main" val="4027343894"/>
                  </a:ext>
                </a:extLst>
              </a:tr>
              <a:tr h="370840">
                <a:tc>
                  <a:txBody>
                    <a:bodyPr/>
                    <a:lstStyle/>
                    <a:p>
                      <a:r>
                        <a:rPr lang="en-IN" dirty="0"/>
                        <a:t>Soma</a:t>
                      </a:r>
                    </a:p>
                  </a:txBody>
                  <a:tcPr/>
                </a:tc>
                <a:tc>
                  <a:txBody>
                    <a:bodyPr/>
                    <a:lstStyle/>
                    <a:p>
                      <a:r>
                        <a:rPr lang="en-IN" dirty="0"/>
                        <a:t>Node</a:t>
                      </a:r>
                    </a:p>
                  </a:txBody>
                  <a:tcPr/>
                </a:tc>
                <a:extLst>
                  <a:ext uri="{0D108BD9-81ED-4DB2-BD59-A6C34878D82A}">
                    <a16:rowId xmlns:a16="http://schemas.microsoft.com/office/drawing/2014/main" val="1993306258"/>
                  </a:ext>
                </a:extLst>
              </a:tr>
              <a:tr h="370840">
                <a:tc>
                  <a:txBody>
                    <a:bodyPr/>
                    <a:lstStyle/>
                    <a:p>
                      <a:r>
                        <a:rPr lang="en-IN" dirty="0"/>
                        <a:t>Dendrites</a:t>
                      </a:r>
                    </a:p>
                  </a:txBody>
                  <a:tcPr/>
                </a:tc>
                <a:tc>
                  <a:txBody>
                    <a:bodyPr/>
                    <a:lstStyle/>
                    <a:p>
                      <a:r>
                        <a:rPr lang="en-IN" dirty="0"/>
                        <a:t>Input</a:t>
                      </a:r>
                    </a:p>
                  </a:txBody>
                  <a:tcPr/>
                </a:tc>
                <a:extLst>
                  <a:ext uri="{0D108BD9-81ED-4DB2-BD59-A6C34878D82A}">
                    <a16:rowId xmlns:a16="http://schemas.microsoft.com/office/drawing/2014/main" val="360467335"/>
                  </a:ext>
                </a:extLst>
              </a:tr>
              <a:tr h="370840">
                <a:tc>
                  <a:txBody>
                    <a:bodyPr/>
                    <a:lstStyle/>
                    <a:p>
                      <a:r>
                        <a:rPr lang="en-IN" dirty="0"/>
                        <a:t>Synapse</a:t>
                      </a:r>
                    </a:p>
                  </a:txBody>
                  <a:tcPr/>
                </a:tc>
                <a:tc>
                  <a:txBody>
                    <a:bodyPr/>
                    <a:lstStyle/>
                    <a:p>
                      <a:r>
                        <a:rPr lang="en-IN" dirty="0"/>
                        <a:t>Weights or Interconnections</a:t>
                      </a:r>
                    </a:p>
                  </a:txBody>
                  <a:tcPr/>
                </a:tc>
                <a:extLst>
                  <a:ext uri="{0D108BD9-81ED-4DB2-BD59-A6C34878D82A}">
                    <a16:rowId xmlns:a16="http://schemas.microsoft.com/office/drawing/2014/main" val="3170613097"/>
                  </a:ext>
                </a:extLst>
              </a:tr>
              <a:tr h="370840">
                <a:tc>
                  <a:txBody>
                    <a:bodyPr/>
                    <a:lstStyle/>
                    <a:p>
                      <a:r>
                        <a:rPr lang="en-IN" dirty="0"/>
                        <a:t>Axon</a:t>
                      </a:r>
                    </a:p>
                  </a:txBody>
                  <a:tcPr/>
                </a:tc>
                <a:tc>
                  <a:txBody>
                    <a:bodyPr/>
                    <a:lstStyle/>
                    <a:p>
                      <a:r>
                        <a:rPr lang="en-IN" dirty="0"/>
                        <a:t>Output</a:t>
                      </a:r>
                    </a:p>
                  </a:txBody>
                  <a:tcPr/>
                </a:tc>
                <a:extLst>
                  <a:ext uri="{0D108BD9-81ED-4DB2-BD59-A6C34878D82A}">
                    <a16:rowId xmlns:a16="http://schemas.microsoft.com/office/drawing/2014/main" val="2513740658"/>
                  </a:ext>
                </a:extLst>
              </a:tr>
            </a:tbl>
          </a:graphicData>
        </a:graphic>
      </p:graphicFrame>
    </p:spTree>
    <p:extLst>
      <p:ext uri="{BB962C8B-B14F-4D97-AF65-F5344CB8AC3E}">
        <p14:creationId xmlns:p14="http://schemas.microsoft.com/office/powerpoint/2010/main" val="362507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44A-D7EE-415B-B85F-7BC9B89B04F0}"/>
              </a:ext>
            </a:extLst>
          </p:cNvPr>
          <p:cNvSpPr>
            <a:spLocks noGrp="1"/>
          </p:cNvSpPr>
          <p:nvPr>
            <p:ph type="title"/>
          </p:nvPr>
        </p:nvSpPr>
        <p:spPr/>
        <p:txBody>
          <a:bodyPr/>
          <a:lstStyle/>
          <a:p>
            <a:r>
              <a:rPr lang="en-IN" dirty="0"/>
              <a:t>Following table Shows some differences between ANN and BNN</a:t>
            </a:r>
          </a:p>
        </p:txBody>
      </p:sp>
      <p:sp>
        <p:nvSpPr>
          <p:cNvPr id="4" name="Slide Number Placeholder 3">
            <a:extLst>
              <a:ext uri="{FF2B5EF4-FFF2-40B4-BE49-F238E27FC236}">
                <a16:creationId xmlns:a16="http://schemas.microsoft.com/office/drawing/2014/main" id="{18FC702C-46BD-480D-93AA-D02870755FBF}"/>
              </a:ext>
            </a:extLst>
          </p:cNvPr>
          <p:cNvSpPr>
            <a:spLocks noGrp="1"/>
          </p:cNvSpPr>
          <p:nvPr>
            <p:ph type="sldNum" sz="quarter" idx="4"/>
          </p:nvPr>
        </p:nvSpPr>
        <p:spPr/>
        <p:txBody>
          <a:bodyPr/>
          <a:lstStyle/>
          <a:p>
            <a:fld id="{3DD8A316-1690-4C62-9DF0-0D0BBB2020CF}" type="slidenum">
              <a:rPr lang="en-US" sz="900" smtClean="0"/>
              <a:pPr/>
              <a:t>8</a:t>
            </a:fld>
            <a:r>
              <a:rPr lang="en-US"/>
              <a:t> </a:t>
            </a:r>
            <a:endParaRPr lang="en-US" dirty="0"/>
          </a:p>
        </p:txBody>
      </p:sp>
      <p:sp>
        <p:nvSpPr>
          <p:cNvPr id="5" name="Footer Placeholder 4">
            <a:extLst>
              <a:ext uri="{FF2B5EF4-FFF2-40B4-BE49-F238E27FC236}">
                <a16:creationId xmlns:a16="http://schemas.microsoft.com/office/drawing/2014/main" id="{ECCE0ED2-0EFE-4D00-9EC5-A0F02983D1DB}"/>
              </a:ext>
            </a:extLst>
          </p:cNvPr>
          <p:cNvSpPr>
            <a:spLocks noGrp="1"/>
          </p:cNvSpPr>
          <p:nvPr>
            <p:ph type="ftr" sz="quarter" idx="3"/>
          </p:nvPr>
        </p:nvSpPr>
        <p:spPr/>
        <p:txBody>
          <a:bodyPr/>
          <a:lstStyle/>
          <a:p>
            <a:r>
              <a:rPr lang="en-US"/>
              <a:t>Proprietary and Confidential</a:t>
            </a:r>
            <a:endParaRPr lang="en-US" dirty="0"/>
          </a:p>
        </p:txBody>
      </p:sp>
      <p:graphicFrame>
        <p:nvGraphicFramePr>
          <p:cNvPr id="8" name="Table 8">
            <a:extLst>
              <a:ext uri="{FF2B5EF4-FFF2-40B4-BE49-F238E27FC236}">
                <a16:creationId xmlns:a16="http://schemas.microsoft.com/office/drawing/2014/main" id="{1F33C61A-C68C-4EB3-8759-EA158E5147B6}"/>
              </a:ext>
            </a:extLst>
          </p:cNvPr>
          <p:cNvGraphicFramePr>
            <a:graphicFrameLocks noGrp="1"/>
          </p:cNvGraphicFramePr>
          <p:nvPr>
            <p:extLst>
              <p:ext uri="{D42A27DB-BD31-4B8C-83A1-F6EECF244321}">
                <p14:modId xmlns:p14="http://schemas.microsoft.com/office/powerpoint/2010/main" val="4127578116"/>
              </p:ext>
            </p:extLst>
          </p:nvPr>
        </p:nvGraphicFramePr>
        <p:xfrm>
          <a:off x="440213" y="1152573"/>
          <a:ext cx="11233149" cy="4942840"/>
        </p:xfrm>
        <a:graphic>
          <a:graphicData uri="http://schemas.openxmlformats.org/drawingml/2006/table">
            <a:tbl>
              <a:tblPr firstRow="1" bandRow="1">
                <a:tableStyleId>{5C22544A-7EE6-4342-B048-85BDC9FD1C3A}</a:tableStyleId>
              </a:tblPr>
              <a:tblGrid>
                <a:gridCol w="3744383">
                  <a:extLst>
                    <a:ext uri="{9D8B030D-6E8A-4147-A177-3AD203B41FA5}">
                      <a16:colId xmlns:a16="http://schemas.microsoft.com/office/drawing/2014/main" val="579781646"/>
                    </a:ext>
                  </a:extLst>
                </a:gridCol>
                <a:gridCol w="3744383">
                  <a:extLst>
                    <a:ext uri="{9D8B030D-6E8A-4147-A177-3AD203B41FA5}">
                      <a16:colId xmlns:a16="http://schemas.microsoft.com/office/drawing/2014/main" val="4294575355"/>
                    </a:ext>
                  </a:extLst>
                </a:gridCol>
                <a:gridCol w="3744383">
                  <a:extLst>
                    <a:ext uri="{9D8B030D-6E8A-4147-A177-3AD203B41FA5}">
                      <a16:colId xmlns:a16="http://schemas.microsoft.com/office/drawing/2014/main" val="4238423012"/>
                    </a:ext>
                  </a:extLst>
                </a:gridCol>
              </a:tblGrid>
              <a:tr h="370840">
                <a:tc>
                  <a:txBody>
                    <a:bodyPr/>
                    <a:lstStyle/>
                    <a:p>
                      <a:r>
                        <a:rPr lang="en-IN" dirty="0"/>
                        <a:t>Criteria </a:t>
                      </a:r>
                    </a:p>
                  </a:txBody>
                  <a:tcPr/>
                </a:tc>
                <a:tc>
                  <a:txBody>
                    <a:bodyPr/>
                    <a:lstStyle/>
                    <a:p>
                      <a:r>
                        <a:rPr lang="en-IN" dirty="0"/>
                        <a:t>BNN</a:t>
                      </a:r>
                    </a:p>
                  </a:txBody>
                  <a:tcPr/>
                </a:tc>
                <a:tc>
                  <a:txBody>
                    <a:bodyPr/>
                    <a:lstStyle/>
                    <a:p>
                      <a:r>
                        <a:rPr lang="en-IN" dirty="0"/>
                        <a:t>ANN</a:t>
                      </a:r>
                    </a:p>
                  </a:txBody>
                  <a:tcPr/>
                </a:tc>
                <a:extLst>
                  <a:ext uri="{0D108BD9-81ED-4DB2-BD59-A6C34878D82A}">
                    <a16:rowId xmlns:a16="http://schemas.microsoft.com/office/drawing/2014/main" val="4205795486"/>
                  </a:ext>
                </a:extLst>
              </a:tr>
              <a:tr h="370840">
                <a:tc>
                  <a:txBody>
                    <a:bodyPr/>
                    <a:lstStyle/>
                    <a:p>
                      <a:r>
                        <a:rPr lang="en-IN" dirty="0"/>
                        <a:t>Processing</a:t>
                      </a:r>
                    </a:p>
                  </a:txBody>
                  <a:tcPr/>
                </a:tc>
                <a:tc>
                  <a:txBody>
                    <a:bodyPr/>
                    <a:lstStyle/>
                    <a:p>
                      <a:r>
                        <a:rPr lang="en-IN" dirty="0"/>
                        <a:t>Massively parallel, slow but superior than ANN </a:t>
                      </a:r>
                    </a:p>
                  </a:txBody>
                  <a:tcPr/>
                </a:tc>
                <a:tc>
                  <a:txBody>
                    <a:bodyPr/>
                    <a:lstStyle/>
                    <a:p>
                      <a:r>
                        <a:rPr lang="en-IN" dirty="0"/>
                        <a:t>Massively parallel, fast but inferior than BNN</a:t>
                      </a:r>
                    </a:p>
                    <a:p>
                      <a:endParaRPr lang="en-IN" dirty="0"/>
                    </a:p>
                  </a:txBody>
                  <a:tcPr/>
                </a:tc>
                <a:extLst>
                  <a:ext uri="{0D108BD9-81ED-4DB2-BD59-A6C34878D82A}">
                    <a16:rowId xmlns:a16="http://schemas.microsoft.com/office/drawing/2014/main" val="3936688401"/>
                  </a:ext>
                </a:extLst>
              </a:tr>
              <a:tr h="370840">
                <a:tc>
                  <a:txBody>
                    <a:bodyPr/>
                    <a:lstStyle/>
                    <a:p>
                      <a:r>
                        <a:rPr lang="en-IN" dirty="0"/>
                        <a:t>Size </a:t>
                      </a:r>
                    </a:p>
                  </a:txBody>
                  <a:tcPr/>
                </a:tc>
                <a:tc>
                  <a:txBody>
                    <a:bodyPr/>
                    <a:lstStyle/>
                    <a:p>
                      <a:r>
                        <a:rPr lang="en-IN" dirty="0"/>
                        <a:t>1011 neurons and 1015 interconnections</a:t>
                      </a:r>
                    </a:p>
                    <a:p>
                      <a:endParaRPr lang="en-IN" dirty="0"/>
                    </a:p>
                  </a:txBody>
                  <a:tcPr/>
                </a:tc>
                <a:tc>
                  <a:txBody>
                    <a:bodyPr/>
                    <a:lstStyle/>
                    <a:p>
                      <a:r>
                        <a:rPr lang="en-IN" dirty="0"/>
                        <a:t>102 to 104 nodes (mainly depends on the type of application and network designer)</a:t>
                      </a:r>
                    </a:p>
                  </a:txBody>
                  <a:tcPr/>
                </a:tc>
                <a:extLst>
                  <a:ext uri="{0D108BD9-81ED-4DB2-BD59-A6C34878D82A}">
                    <a16:rowId xmlns:a16="http://schemas.microsoft.com/office/drawing/2014/main" val="4162587502"/>
                  </a:ext>
                </a:extLst>
              </a:tr>
              <a:tr h="370840">
                <a:tc>
                  <a:txBody>
                    <a:bodyPr/>
                    <a:lstStyle/>
                    <a:p>
                      <a:r>
                        <a:rPr lang="en-IN" dirty="0"/>
                        <a:t>Learning</a:t>
                      </a:r>
                    </a:p>
                  </a:txBody>
                  <a:tcPr/>
                </a:tc>
                <a:tc>
                  <a:txBody>
                    <a:bodyPr/>
                    <a:lstStyle/>
                    <a:p>
                      <a:r>
                        <a:rPr lang="en-IN" dirty="0"/>
                        <a:t>They can tolerate ambiguity </a:t>
                      </a:r>
                    </a:p>
                  </a:txBody>
                  <a:tcPr/>
                </a:tc>
                <a:tc>
                  <a:txBody>
                    <a:bodyPr/>
                    <a:lstStyle/>
                    <a:p>
                      <a:r>
                        <a:rPr lang="en-IN" dirty="0"/>
                        <a:t>Very precise, structured and formatted data is required to tolerate ambiguity </a:t>
                      </a:r>
                    </a:p>
                  </a:txBody>
                  <a:tcPr/>
                </a:tc>
                <a:extLst>
                  <a:ext uri="{0D108BD9-81ED-4DB2-BD59-A6C34878D82A}">
                    <a16:rowId xmlns:a16="http://schemas.microsoft.com/office/drawing/2014/main" val="3976015026"/>
                  </a:ext>
                </a:extLst>
              </a:tr>
              <a:tr h="370840">
                <a:tc>
                  <a:txBody>
                    <a:bodyPr/>
                    <a:lstStyle/>
                    <a:p>
                      <a:r>
                        <a:rPr lang="en-IN" dirty="0"/>
                        <a:t>Fault tolerance </a:t>
                      </a:r>
                    </a:p>
                  </a:txBody>
                  <a:tcPr/>
                </a:tc>
                <a:tc>
                  <a:txBody>
                    <a:bodyPr/>
                    <a:lstStyle/>
                    <a:p>
                      <a:r>
                        <a:rPr lang="en-IN" dirty="0"/>
                        <a:t>Performance degrades with even partial damage </a:t>
                      </a:r>
                    </a:p>
                  </a:txBody>
                  <a:tcPr/>
                </a:tc>
                <a:tc>
                  <a:txBody>
                    <a:bodyPr/>
                    <a:lstStyle/>
                    <a:p>
                      <a:r>
                        <a:rPr lang="en-IN" dirty="0"/>
                        <a:t>It is capable of robust performance, hence has the potential to be fault tolerant</a:t>
                      </a:r>
                    </a:p>
                    <a:p>
                      <a:endParaRPr lang="en-IN" dirty="0"/>
                    </a:p>
                  </a:txBody>
                  <a:tcPr/>
                </a:tc>
                <a:extLst>
                  <a:ext uri="{0D108BD9-81ED-4DB2-BD59-A6C34878D82A}">
                    <a16:rowId xmlns:a16="http://schemas.microsoft.com/office/drawing/2014/main" val="2740656024"/>
                  </a:ext>
                </a:extLst>
              </a:tr>
              <a:tr h="370840">
                <a:tc>
                  <a:txBody>
                    <a:bodyPr/>
                    <a:lstStyle/>
                    <a:p>
                      <a:r>
                        <a:rPr lang="en-IN" dirty="0"/>
                        <a:t>Storage capacity</a:t>
                      </a:r>
                    </a:p>
                  </a:txBody>
                  <a:tcPr/>
                </a:tc>
                <a:tc>
                  <a:txBody>
                    <a:bodyPr/>
                    <a:lstStyle/>
                    <a:p>
                      <a:r>
                        <a:rPr lang="en-IN" dirty="0"/>
                        <a:t>Stores the information in the synapse </a:t>
                      </a:r>
                    </a:p>
                  </a:txBody>
                  <a:tcPr/>
                </a:tc>
                <a:tc>
                  <a:txBody>
                    <a:bodyPr/>
                    <a:lstStyle/>
                    <a:p>
                      <a:r>
                        <a:rPr lang="en-IN" dirty="0"/>
                        <a:t>Stores the information in continuous memory locations</a:t>
                      </a:r>
                    </a:p>
                  </a:txBody>
                  <a:tcPr/>
                </a:tc>
                <a:extLst>
                  <a:ext uri="{0D108BD9-81ED-4DB2-BD59-A6C34878D82A}">
                    <a16:rowId xmlns:a16="http://schemas.microsoft.com/office/drawing/2014/main" val="775011504"/>
                  </a:ext>
                </a:extLst>
              </a:tr>
            </a:tbl>
          </a:graphicData>
        </a:graphic>
      </p:graphicFrame>
    </p:spTree>
    <p:extLst>
      <p:ext uri="{BB962C8B-B14F-4D97-AF65-F5344CB8AC3E}">
        <p14:creationId xmlns:p14="http://schemas.microsoft.com/office/powerpoint/2010/main" val="283751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96673-9857-4A6E-824E-C4AEA49C77A5}"/>
              </a:ext>
            </a:extLst>
          </p:cNvPr>
          <p:cNvSpPr>
            <a:spLocks noGrp="1"/>
          </p:cNvSpPr>
          <p:nvPr>
            <p:ph type="title"/>
          </p:nvPr>
        </p:nvSpPr>
        <p:spPr/>
        <p:txBody>
          <a:bodyPr/>
          <a:lstStyle/>
          <a:p>
            <a:r>
              <a:rPr lang="en-IN" dirty="0"/>
              <a:t>Analogy of ANN with BNN</a:t>
            </a:r>
          </a:p>
        </p:txBody>
      </p:sp>
      <p:sp>
        <p:nvSpPr>
          <p:cNvPr id="4" name="Slide Number Placeholder 3">
            <a:extLst>
              <a:ext uri="{FF2B5EF4-FFF2-40B4-BE49-F238E27FC236}">
                <a16:creationId xmlns:a16="http://schemas.microsoft.com/office/drawing/2014/main" id="{372BFE2A-965F-4BD4-A5CD-05A314E66594}"/>
              </a:ext>
            </a:extLst>
          </p:cNvPr>
          <p:cNvSpPr>
            <a:spLocks noGrp="1"/>
          </p:cNvSpPr>
          <p:nvPr>
            <p:ph type="sldNum" sz="quarter" idx="4"/>
          </p:nvPr>
        </p:nvSpPr>
        <p:spPr/>
        <p:txBody>
          <a:bodyPr/>
          <a:lstStyle/>
          <a:p>
            <a:fld id="{3DD8A316-1690-4C62-9DF0-0D0BBB2020CF}" type="slidenum">
              <a:rPr lang="en-US" sz="900" smtClean="0"/>
              <a:pPr/>
              <a:t>9</a:t>
            </a:fld>
            <a:r>
              <a:rPr lang="en-US"/>
              <a:t> </a:t>
            </a:r>
            <a:endParaRPr lang="en-US" dirty="0"/>
          </a:p>
        </p:txBody>
      </p:sp>
      <p:sp>
        <p:nvSpPr>
          <p:cNvPr id="5" name="Footer Placeholder 4">
            <a:extLst>
              <a:ext uri="{FF2B5EF4-FFF2-40B4-BE49-F238E27FC236}">
                <a16:creationId xmlns:a16="http://schemas.microsoft.com/office/drawing/2014/main" id="{E3DB3A53-465E-4DE6-81B6-01FB28725E4D}"/>
              </a:ext>
            </a:extLst>
          </p:cNvPr>
          <p:cNvSpPr>
            <a:spLocks noGrp="1"/>
          </p:cNvSpPr>
          <p:nvPr>
            <p:ph type="ftr" sz="quarter" idx="3"/>
          </p:nvPr>
        </p:nvSpPr>
        <p:spPr/>
        <p:txBody>
          <a:bodyPr/>
          <a:lstStyle/>
          <a:p>
            <a:r>
              <a:rPr lang="en-US"/>
              <a:t>Proprietary and Confidential</a:t>
            </a:r>
            <a:endParaRPr lang="en-US" dirty="0"/>
          </a:p>
        </p:txBody>
      </p:sp>
      <p:pic>
        <p:nvPicPr>
          <p:cNvPr id="6" name="Picture 5">
            <a:extLst>
              <a:ext uri="{FF2B5EF4-FFF2-40B4-BE49-F238E27FC236}">
                <a16:creationId xmlns:a16="http://schemas.microsoft.com/office/drawing/2014/main" id="{9C11730E-A0F7-47EC-BDF7-F0246C7BFDF8}"/>
              </a:ext>
            </a:extLst>
          </p:cNvPr>
          <p:cNvPicPr>
            <a:picLocks noChangeAspect="1"/>
          </p:cNvPicPr>
          <p:nvPr/>
        </p:nvPicPr>
        <p:blipFill>
          <a:blip r:embed="rId2"/>
          <a:stretch>
            <a:fillRect/>
          </a:stretch>
        </p:blipFill>
        <p:spPr>
          <a:xfrm>
            <a:off x="1748639" y="1499953"/>
            <a:ext cx="8848725" cy="4448175"/>
          </a:xfrm>
          <a:prstGeom prst="rect">
            <a:avLst/>
          </a:prstGeom>
        </p:spPr>
      </p:pic>
    </p:spTree>
    <p:extLst>
      <p:ext uri="{BB962C8B-B14F-4D97-AF65-F5344CB8AC3E}">
        <p14:creationId xmlns:p14="http://schemas.microsoft.com/office/powerpoint/2010/main" val="2885995117"/>
      </p:ext>
    </p:extLst>
  </p:cSld>
  <p:clrMapOvr>
    <a:masterClrMapping/>
  </p:clrMapOvr>
</p:sld>
</file>

<file path=ppt/theme/theme1.xml><?xml version="1.0" encoding="utf-8"?>
<a:theme xmlns:a="http://schemas.openxmlformats.org/drawingml/2006/main" name="Theme1">
  <a:themeElements>
    <a:clrScheme name="TheMathColors">
      <a:dk1>
        <a:srgbClr val="0A2240"/>
      </a:dk1>
      <a:lt1>
        <a:sysClr val="window" lastClr="FFFFFF"/>
      </a:lt1>
      <a:dk2>
        <a:srgbClr val="0A2240"/>
      </a:dk2>
      <a:lt2>
        <a:srgbClr val="FFFFFF"/>
      </a:lt2>
      <a:accent1>
        <a:srgbClr val="0A2240"/>
      </a:accent1>
      <a:accent2>
        <a:srgbClr val="ED7D31"/>
      </a:accent2>
      <a:accent3>
        <a:srgbClr val="4C4C4C"/>
      </a:accent3>
      <a:accent4>
        <a:srgbClr val="0070C0"/>
      </a:accent4>
      <a:accent5>
        <a:srgbClr val="6E008B"/>
      </a:accent5>
      <a:accent6>
        <a:srgbClr val="FF4F53"/>
      </a:accent6>
      <a:hlink>
        <a:srgbClr val="50D6C0"/>
      </a:hlink>
      <a:folHlink>
        <a:srgbClr val="666666"/>
      </a:folHlink>
    </a:clrScheme>
    <a:fontScheme name="Custom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63828B1-F51F-4DED-BD42-B03433672CF0}" vid="{C2304860-2325-452F-B166-5C51AB96662E}"/>
    </a:ext>
  </a:extLst>
</a:theme>
</file>

<file path=ppt/theme/theme2.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2</TotalTime>
  <Words>2523</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Century Schoolbook</vt:lpstr>
      <vt:lpstr>Corbel</vt:lpstr>
      <vt:lpstr>Montserrat</vt:lpstr>
      <vt:lpstr>Montserrat Medium</vt:lpstr>
      <vt:lpstr>Open Sans</vt:lpstr>
      <vt:lpstr>Theme1</vt:lpstr>
      <vt:lpstr>Feathered</vt:lpstr>
      <vt:lpstr>Artificial Neural Network</vt:lpstr>
      <vt:lpstr>Agenda</vt:lpstr>
      <vt:lpstr>What is Artificial Neural Network ?</vt:lpstr>
      <vt:lpstr>Biological Neuron</vt:lpstr>
      <vt:lpstr>Biological Neuron</vt:lpstr>
      <vt:lpstr>How is Brain Different from Computers</vt:lpstr>
      <vt:lpstr>Comparing ANN with BNN</vt:lpstr>
      <vt:lpstr>Following table Shows some differences between ANN and BNN</vt:lpstr>
      <vt:lpstr>Analogy of ANN with BNN</vt:lpstr>
      <vt:lpstr>Analogy of ANN with BNN</vt:lpstr>
      <vt:lpstr>Model of Artificial Neural Network</vt:lpstr>
      <vt:lpstr>Model of Artificial Neural Network</vt:lpstr>
      <vt:lpstr>Model of Artificial Neural Network</vt:lpstr>
      <vt:lpstr>Architecture</vt:lpstr>
      <vt:lpstr>Architecture</vt:lpstr>
      <vt:lpstr>Learning in Biology(Human)</vt:lpstr>
      <vt:lpstr>Learning in Artificial Neural Networks</vt:lpstr>
      <vt:lpstr>Types of Learning in Neural Network</vt:lpstr>
      <vt:lpstr>Learning Data sets in ANN</vt:lpstr>
      <vt:lpstr>Learning principle for artificial neural networks </vt:lpstr>
      <vt:lpstr>Uses of ANN</vt:lpstr>
      <vt:lpstr>Uses of ANN</vt:lpstr>
      <vt:lpstr>Uses of ANN</vt:lpstr>
      <vt:lpstr>Applications</vt:lpstr>
      <vt:lpstr>Applications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Tanush Pasupuleti</dc:creator>
  <cp:lastModifiedBy>Tanush Pasupuleti</cp:lastModifiedBy>
  <cp:revision>2</cp:revision>
  <dcterms:created xsi:type="dcterms:W3CDTF">2020-01-28T11:15:48Z</dcterms:created>
  <dcterms:modified xsi:type="dcterms:W3CDTF">2020-01-28T11:18:31Z</dcterms:modified>
</cp:coreProperties>
</file>