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Load and analyze complex Datasets.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Understand data, build custom features and add business logic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Build machine learning models to solve business use cases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Load and analyze complex Datasets.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Understand data, build custom features and add business logic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Build machine learning models to solve business use cases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Science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The Intelligent Jedi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Solving Real World Problems Using Tree 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167325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Optimizing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48430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Boosting Algorithm Performance</a:t>
            </a:r>
          </a:p>
        </p:txBody>
      </p:sp>
    </p:spTree>
    <p:extLst>
      <p:ext uri="{BB962C8B-B14F-4D97-AF65-F5344CB8AC3E}">
        <p14:creationId xmlns:p14="http://schemas.microsoft.com/office/powerpoint/2010/main" val="3741360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Customizing Your Own Machine Learning Models </a:t>
            </a:r>
          </a:p>
        </p:txBody>
      </p:sp>
    </p:spTree>
    <p:extLst>
      <p:ext uri="{BB962C8B-B14F-4D97-AF65-F5344CB8AC3E}">
        <p14:creationId xmlns:p14="http://schemas.microsoft.com/office/powerpoint/2010/main" val="226643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Using Clustering Algorithms Understand Patterns in Real World</a:t>
            </a:r>
          </a:p>
        </p:txBody>
      </p:sp>
    </p:spTree>
    <p:extLst>
      <p:ext uri="{BB962C8B-B14F-4D97-AF65-F5344CB8AC3E}">
        <p14:creationId xmlns:p14="http://schemas.microsoft.com/office/powerpoint/2010/main" val="236211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Flow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78950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Understanding the structure and flow of a Data Science Problem</a:t>
            </a:r>
          </a:p>
        </p:txBody>
      </p:sp>
    </p:spTree>
    <p:extLst>
      <p:ext uri="{BB962C8B-B14F-4D97-AF65-F5344CB8AC3E}">
        <p14:creationId xmlns:p14="http://schemas.microsoft.com/office/powerpoint/2010/main" val="225562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Loading and Understanding Data</a:t>
            </a:r>
          </a:p>
        </p:txBody>
      </p:sp>
    </p:spTree>
    <p:extLst>
      <p:ext uri="{BB962C8B-B14F-4D97-AF65-F5344CB8AC3E}">
        <p14:creationId xmlns:p14="http://schemas.microsoft.com/office/powerpoint/2010/main" val="208984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Sanitizing Data </a:t>
            </a:r>
          </a:p>
        </p:txBody>
      </p:sp>
    </p:spTree>
    <p:extLst>
      <p:ext uri="{BB962C8B-B14F-4D97-AF65-F5344CB8AC3E}">
        <p14:creationId xmlns:p14="http://schemas.microsoft.com/office/powerpoint/2010/main" val="96530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Translating Data to Machine Understandable Form</a:t>
            </a:r>
          </a:p>
        </p:txBody>
      </p:sp>
    </p:spTree>
    <p:extLst>
      <p:ext uri="{BB962C8B-B14F-4D97-AF65-F5344CB8AC3E}">
        <p14:creationId xmlns:p14="http://schemas.microsoft.com/office/powerpoint/2010/main" val="91539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Statistical Tests to Further Understand Patterns within data</a:t>
            </a:r>
          </a:p>
        </p:txBody>
      </p:sp>
    </p:spTree>
    <p:extLst>
      <p:ext uri="{BB962C8B-B14F-4D97-AF65-F5344CB8AC3E}">
        <p14:creationId xmlns:p14="http://schemas.microsoft.com/office/powerpoint/2010/main" val="185586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Dimensionality Reduction and Scaling Down Data</a:t>
            </a:r>
          </a:p>
        </p:txBody>
      </p:sp>
    </p:spTree>
    <p:extLst>
      <p:ext uri="{BB962C8B-B14F-4D97-AF65-F5344CB8AC3E}">
        <p14:creationId xmlns:p14="http://schemas.microsoft.com/office/powerpoint/2010/main" val="196113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BEA0-AF56-4D88-800B-C3E2DBCD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8044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Understanding Machine Learning Algorithms and Use Cases</a:t>
            </a:r>
          </a:p>
        </p:txBody>
      </p:sp>
    </p:spTree>
    <p:extLst>
      <p:ext uri="{BB962C8B-B14F-4D97-AF65-F5344CB8AC3E}">
        <p14:creationId xmlns:p14="http://schemas.microsoft.com/office/powerpoint/2010/main" val="259356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{17B1AACE-0545-4C0B-9B45-05B9BD90A593}tf78438558</Template>
  <TotalTime>0</TotalTime>
  <Words>107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Garamond</vt:lpstr>
      <vt:lpstr>SavonVTI</vt:lpstr>
      <vt:lpstr>Data Science and Machine Learning</vt:lpstr>
      <vt:lpstr>Course Flow</vt:lpstr>
      <vt:lpstr>Understanding the structure and flow of a Data Science Problem</vt:lpstr>
      <vt:lpstr>Loading and Understanding Data</vt:lpstr>
      <vt:lpstr>Sanitizing Data </vt:lpstr>
      <vt:lpstr>Translating Data to Machine Understandable Form</vt:lpstr>
      <vt:lpstr>Statistical Tests to Further Understand Patterns within data</vt:lpstr>
      <vt:lpstr>Dimensionality Reduction and Scaling Down Data</vt:lpstr>
      <vt:lpstr>Understanding Machine Learning Algorithms and Use Cases</vt:lpstr>
      <vt:lpstr>Solving Real World Problems Using Tree Based Algorithms</vt:lpstr>
      <vt:lpstr>Optimizing Machine Learning Algorithms</vt:lpstr>
      <vt:lpstr>Boosting Algorithm Performance</vt:lpstr>
      <vt:lpstr>Customizing Your Own Machine Learning Models </vt:lpstr>
      <vt:lpstr>Using Clustering Algorithms Understand Patterns in Real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2020-05-24T12:03:38Z</dcterms:created>
  <dcterms:modified xsi:type="dcterms:W3CDTF">2020-05-24T12:13:34Z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