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74" r:id="rId5"/>
    <p:sldId id="260" r:id="rId6"/>
    <p:sldId id="265" r:id="rId7"/>
    <p:sldId id="276" r:id="rId8"/>
    <p:sldId id="287" r:id="rId9"/>
    <p:sldId id="284" r:id="rId10"/>
    <p:sldId id="285" r:id="rId11"/>
    <p:sldId id="286" r:id="rId12"/>
    <p:sldId id="279" r:id="rId13"/>
    <p:sldId id="280" r:id="rId14"/>
    <p:sldId id="281" r:id="rId15"/>
    <p:sldId id="282" r:id="rId16"/>
    <p:sldId id="283" r:id="rId17"/>
    <p:sldId id="288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6"/>
    <p:restoredTop sz="94831"/>
  </p:normalViewPr>
  <p:slideViewPr>
    <p:cSldViewPr snapToGrid="0" snapToObjects="1">
      <p:cViewPr varScale="1">
        <p:scale>
          <a:sx n="149" d="100"/>
          <a:sy n="149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E7CDE-6431-0041-B377-F0F1B8182F6A}" type="datetimeFigureOut">
              <a:rPr kumimoji="1" lang="zh-CN" altLang="en-US" smtClean="0"/>
              <a:t>2020/7/26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D85FE-1579-7C48-8790-4C6243773D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06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D85FE-1579-7C48-8790-4C6243773DE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260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D85FE-1579-7C48-8790-4C6243773DE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8973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D85FE-1579-7C48-8790-4C6243773DE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698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D85FE-1579-7C48-8790-4C6243773DE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875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D85FE-1579-7C48-8790-4C6243773DE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5231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D85FE-1579-7C48-8790-4C6243773DE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52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D85FE-1579-7C48-8790-4C6243773DE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509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D85FE-1579-7C48-8790-4C6243773DE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907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D85FE-1579-7C48-8790-4C6243773DE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20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D85FE-1579-7C48-8790-4C6243773DE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119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D85FE-1579-7C48-8790-4C6243773DE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0158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D85FE-1579-7C48-8790-4C6243773DE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732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D85FE-1579-7C48-8790-4C6243773DE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26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E568-8CCF-4C45-9C31-93668B456EBE}" type="datetimeFigureOut">
              <a:rPr kumimoji="1" lang="zh-CN" altLang="en-US" smtClean="0"/>
              <a:t>2020/7/26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E0A0-8AB3-A24A-858C-81E84E3543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491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E568-8CCF-4C45-9C31-93668B456EBE}" type="datetimeFigureOut">
              <a:rPr kumimoji="1" lang="zh-CN" altLang="en-US" smtClean="0"/>
              <a:t>2020/7/26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E0A0-8AB3-A24A-858C-81E84E3543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11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E568-8CCF-4C45-9C31-93668B456EBE}" type="datetimeFigureOut">
              <a:rPr kumimoji="1" lang="zh-CN" altLang="en-US" smtClean="0"/>
              <a:t>2020/7/26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E0A0-8AB3-A24A-858C-81E84E3543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1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E568-8CCF-4C45-9C31-93668B456EBE}" type="datetimeFigureOut">
              <a:rPr kumimoji="1" lang="zh-CN" altLang="en-US" smtClean="0"/>
              <a:t>2020/7/26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E0A0-8AB3-A24A-858C-81E84E3543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46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E568-8CCF-4C45-9C31-93668B456EBE}" type="datetimeFigureOut">
              <a:rPr kumimoji="1" lang="zh-CN" altLang="en-US" smtClean="0"/>
              <a:t>2020/7/26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E0A0-8AB3-A24A-858C-81E84E3543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61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E568-8CCF-4C45-9C31-93668B456EBE}" type="datetimeFigureOut">
              <a:rPr kumimoji="1" lang="zh-CN" altLang="en-US" smtClean="0"/>
              <a:t>2020/7/26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E0A0-8AB3-A24A-858C-81E84E3543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31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E568-8CCF-4C45-9C31-93668B456EBE}" type="datetimeFigureOut">
              <a:rPr kumimoji="1" lang="zh-CN" altLang="en-US" smtClean="0"/>
              <a:t>2020/7/26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E0A0-8AB3-A24A-858C-81E84E3543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2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E568-8CCF-4C45-9C31-93668B456EBE}" type="datetimeFigureOut">
              <a:rPr kumimoji="1" lang="zh-CN" altLang="en-US" smtClean="0"/>
              <a:t>2020/7/26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E0A0-8AB3-A24A-858C-81E84E3543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5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E568-8CCF-4C45-9C31-93668B456EBE}" type="datetimeFigureOut">
              <a:rPr kumimoji="1" lang="zh-CN" altLang="en-US" smtClean="0"/>
              <a:t>2020/7/26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E0A0-8AB3-A24A-858C-81E84E3543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21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E568-8CCF-4C45-9C31-93668B456EBE}" type="datetimeFigureOut">
              <a:rPr kumimoji="1" lang="zh-CN" altLang="en-US" smtClean="0"/>
              <a:t>2020/7/26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E0A0-8AB3-A24A-858C-81E84E3543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10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E568-8CCF-4C45-9C31-93668B456EBE}" type="datetimeFigureOut">
              <a:rPr kumimoji="1" lang="zh-CN" altLang="en-US" smtClean="0"/>
              <a:t>2020/7/26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E0A0-8AB3-A24A-858C-81E84E3543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93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1E568-8CCF-4C45-9C31-93668B456EBE}" type="datetimeFigureOut">
              <a:rPr kumimoji="1" lang="zh-CN" altLang="en-US" smtClean="0"/>
              <a:t>2020/7/26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7E0A0-8AB3-A24A-858C-81E84E3543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68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78064" y="2820473"/>
            <a:ext cx="2537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>
                <a:latin typeface="Microsoft YaHei" charset="-122"/>
                <a:ea typeface="Microsoft YaHei" charset="-122"/>
                <a:cs typeface="Microsoft YaHei" charset="-122"/>
              </a:rPr>
              <a:t>Say</a:t>
            </a:r>
            <a:r>
              <a:rPr kumimoji="1" lang="zh-CN" altLang="en-US" sz="6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6000" dirty="0">
                <a:latin typeface="Microsoft YaHei" charset="-122"/>
                <a:ea typeface="Microsoft YaHei" charset="-122"/>
                <a:cs typeface="Microsoft YaHei" charset="-122"/>
              </a:rPr>
              <a:t>Hi</a:t>
            </a:r>
            <a:endParaRPr kumimoji="1" lang="zh-CN" altLang="en-US" sz="6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5617" y="0"/>
            <a:ext cx="193183" cy="365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264466" y="3200400"/>
            <a:ext cx="193183" cy="365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15168" y="0"/>
            <a:ext cx="128788" cy="1017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07" y="0"/>
            <a:ext cx="16205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95533" y="5840569"/>
            <a:ext cx="128788" cy="1017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0264466" y="1828800"/>
            <a:ext cx="270457" cy="2704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893386" y="5548648"/>
            <a:ext cx="130935" cy="130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596979" y="3836136"/>
            <a:ext cx="270457" cy="2704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213021" y="1126901"/>
            <a:ext cx="130935" cy="130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13707" y="1964028"/>
            <a:ext cx="135229" cy="1352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949263" y="4117704"/>
            <a:ext cx="623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11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组成员：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熊奇、艾佳豪、刘翔嵩、张远治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06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28303"/>
            <a:ext cx="3625516" cy="663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1897" y="220417"/>
            <a:ext cx="33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我们的</a:t>
            </a:r>
            <a:r>
              <a:rPr kumimoji="1" lang="en-US" altLang="zh-CN" sz="4000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endParaRPr kumimoji="1" lang="zh-CN" altLang="en-US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01010" y="1457506"/>
            <a:ext cx="4137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活动详情</a:t>
            </a:r>
            <a:endParaRPr lang="en-US" altLang="zh-CN" sz="3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点赞。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评论。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1E321C-7E18-4664-88F6-61E7ECC247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" t="-292" r="1467" b="292"/>
          <a:stretch/>
        </p:blipFill>
        <p:spPr>
          <a:xfrm>
            <a:off x="209015" y="1138483"/>
            <a:ext cx="11914685" cy="5499100"/>
          </a:xfrm>
          <a:prstGeom prst="rect">
            <a:avLst/>
          </a:prstGeom>
        </p:spPr>
      </p:pic>
      <p:grpSp>
        <p:nvGrpSpPr>
          <p:cNvPr id="19" name="组 38">
            <a:extLst>
              <a:ext uri="{FF2B5EF4-FFF2-40B4-BE49-F238E27FC236}">
                <a16:creationId xmlns:a16="http://schemas.microsoft.com/office/drawing/2014/main" id="{34580562-392C-8B4E-9220-3D79C6D83E84}"/>
              </a:ext>
            </a:extLst>
          </p:cNvPr>
          <p:cNvGrpSpPr/>
          <p:nvPr/>
        </p:nvGrpSpPr>
        <p:grpSpPr>
          <a:xfrm>
            <a:off x="11025357" y="5954916"/>
            <a:ext cx="957628" cy="903083"/>
            <a:chOff x="714376" y="2324102"/>
            <a:chExt cx="4807743" cy="453389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3B4D763-4C67-704E-B6B3-0EDBA9EC8A2C}"/>
                </a:ext>
              </a:extLst>
            </p:cNvPr>
            <p:cNvSpPr/>
            <p:nvPr/>
          </p:nvSpPr>
          <p:spPr>
            <a:xfrm>
              <a:off x="714376" y="2538229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56A1AB9-E8DB-BC45-A7BF-86380AE120F9}"/>
                </a:ext>
              </a:extLst>
            </p:cNvPr>
            <p:cNvSpPr/>
            <p:nvPr/>
          </p:nvSpPr>
          <p:spPr>
            <a:xfrm>
              <a:off x="4150519" y="2324102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623E3FC-4D33-F549-A86A-AAF068D58608}"/>
                </a:ext>
              </a:extLst>
            </p:cNvPr>
            <p:cNvSpPr/>
            <p:nvPr/>
          </p:nvSpPr>
          <p:spPr>
            <a:xfrm>
              <a:off x="1228726" y="4238627"/>
              <a:ext cx="342900" cy="26193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9DB65B3-F4BB-D643-97DD-D4ABE5B80646}"/>
                </a:ext>
              </a:extLst>
            </p:cNvPr>
            <p:cNvSpPr/>
            <p:nvPr/>
          </p:nvSpPr>
          <p:spPr>
            <a:xfrm>
              <a:off x="4664868" y="3909829"/>
              <a:ext cx="385943" cy="2948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任意形状 23">
              <a:extLst>
                <a:ext uri="{FF2B5EF4-FFF2-40B4-BE49-F238E27FC236}">
                  <a16:creationId xmlns:a16="http://schemas.microsoft.com/office/drawing/2014/main" id="{2746C67C-90CE-854D-973E-873B63735A03}"/>
                </a:ext>
              </a:extLst>
            </p:cNvPr>
            <p:cNvSpPr/>
            <p:nvPr/>
          </p:nvSpPr>
          <p:spPr>
            <a:xfrm flipH="1">
              <a:off x="1313134" y="4238627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任意形状 24">
              <a:extLst>
                <a:ext uri="{FF2B5EF4-FFF2-40B4-BE49-F238E27FC236}">
                  <a16:creationId xmlns:a16="http://schemas.microsoft.com/office/drawing/2014/main" id="{CF3EC001-C31F-F348-8B07-1405B5802CAB}"/>
                </a:ext>
              </a:extLst>
            </p:cNvPr>
            <p:cNvSpPr/>
            <p:nvPr/>
          </p:nvSpPr>
          <p:spPr>
            <a:xfrm>
              <a:off x="4001387" y="3848102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 9">
            <a:extLst>
              <a:ext uri="{FF2B5EF4-FFF2-40B4-BE49-F238E27FC236}">
                <a16:creationId xmlns:a16="http://schemas.microsoft.com/office/drawing/2014/main" id="{A76F8AC0-0980-AB48-AAB0-279E92BAA20B}"/>
              </a:ext>
            </a:extLst>
          </p:cNvPr>
          <p:cNvGrpSpPr/>
          <p:nvPr/>
        </p:nvGrpSpPr>
        <p:grpSpPr>
          <a:xfrm>
            <a:off x="284653" y="5925738"/>
            <a:ext cx="352367" cy="959700"/>
            <a:chOff x="4883180" y="2418922"/>
            <a:chExt cx="1252675" cy="341176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F22A629-7651-4E4B-BC0D-D16F333B029B}"/>
                </a:ext>
              </a:extLst>
            </p:cNvPr>
            <p:cNvSpPr/>
            <p:nvPr/>
          </p:nvSpPr>
          <p:spPr>
            <a:xfrm>
              <a:off x="5049052" y="2418922"/>
              <a:ext cx="892331" cy="8923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8FA279A-DF05-5746-AF56-8370DB0E3958}"/>
                </a:ext>
              </a:extLst>
            </p:cNvPr>
            <p:cNvSpPr/>
            <p:nvPr/>
          </p:nvSpPr>
          <p:spPr>
            <a:xfrm>
              <a:off x="5364899" y="3486997"/>
              <a:ext cx="240161" cy="23436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任意形状 28">
              <a:extLst>
                <a:ext uri="{FF2B5EF4-FFF2-40B4-BE49-F238E27FC236}">
                  <a16:creationId xmlns:a16="http://schemas.microsoft.com/office/drawing/2014/main" id="{4E3C4719-6CF5-D04E-8EC7-828170ADF2D8}"/>
                </a:ext>
              </a:extLst>
            </p:cNvPr>
            <p:cNvSpPr/>
            <p:nvPr/>
          </p:nvSpPr>
          <p:spPr>
            <a:xfrm flipH="1">
              <a:off x="4883180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任意形状 29">
              <a:extLst>
                <a:ext uri="{FF2B5EF4-FFF2-40B4-BE49-F238E27FC236}">
                  <a16:creationId xmlns:a16="http://schemas.microsoft.com/office/drawing/2014/main" id="{7DFBEF3A-6EF6-9C48-9FF0-EB14F4A1AF71}"/>
                </a:ext>
              </a:extLst>
            </p:cNvPr>
            <p:cNvSpPr/>
            <p:nvPr/>
          </p:nvSpPr>
          <p:spPr>
            <a:xfrm>
              <a:off x="5605061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322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28303"/>
            <a:ext cx="3625516" cy="663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1897" y="220417"/>
            <a:ext cx="33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我们的</a:t>
            </a:r>
            <a:r>
              <a:rPr kumimoji="1" lang="en-US" altLang="zh-CN" sz="4000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endParaRPr kumimoji="1" lang="zh-CN" altLang="en-US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01010" y="1457506"/>
            <a:ext cx="4137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他人视角界面</a:t>
            </a:r>
            <a:endParaRPr lang="en-US" altLang="zh-CN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28CBC3-A130-43D9-AAAA-C98AB7D63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1" b="2999"/>
          <a:stretch/>
        </p:blipFill>
        <p:spPr>
          <a:xfrm>
            <a:off x="151978" y="1129498"/>
            <a:ext cx="11888043" cy="5340627"/>
          </a:xfrm>
          <a:prstGeom prst="rect">
            <a:avLst/>
          </a:prstGeom>
        </p:spPr>
      </p:pic>
      <p:grpSp>
        <p:nvGrpSpPr>
          <p:cNvPr id="19" name="组 9">
            <a:extLst>
              <a:ext uri="{FF2B5EF4-FFF2-40B4-BE49-F238E27FC236}">
                <a16:creationId xmlns:a16="http://schemas.microsoft.com/office/drawing/2014/main" id="{010C06FB-F5DE-344D-A9D1-63C933BE7E83}"/>
              </a:ext>
            </a:extLst>
          </p:cNvPr>
          <p:cNvGrpSpPr/>
          <p:nvPr/>
        </p:nvGrpSpPr>
        <p:grpSpPr>
          <a:xfrm>
            <a:off x="284653" y="5925738"/>
            <a:ext cx="352367" cy="959700"/>
            <a:chOff x="4883180" y="2418922"/>
            <a:chExt cx="1252675" cy="341176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A407FEE-5C49-9947-99CB-5BED3D03CB78}"/>
                </a:ext>
              </a:extLst>
            </p:cNvPr>
            <p:cNvSpPr/>
            <p:nvPr/>
          </p:nvSpPr>
          <p:spPr>
            <a:xfrm>
              <a:off x="5049052" y="2418922"/>
              <a:ext cx="892331" cy="8923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00E738E-6701-F34F-BB65-F83F94E2DACC}"/>
                </a:ext>
              </a:extLst>
            </p:cNvPr>
            <p:cNvSpPr/>
            <p:nvPr/>
          </p:nvSpPr>
          <p:spPr>
            <a:xfrm>
              <a:off x="5364899" y="3486997"/>
              <a:ext cx="240161" cy="23436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21">
              <a:extLst>
                <a:ext uri="{FF2B5EF4-FFF2-40B4-BE49-F238E27FC236}">
                  <a16:creationId xmlns:a16="http://schemas.microsoft.com/office/drawing/2014/main" id="{9A4CE091-2D62-4746-85E9-DD106F90153A}"/>
                </a:ext>
              </a:extLst>
            </p:cNvPr>
            <p:cNvSpPr/>
            <p:nvPr/>
          </p:nvSpPr>
          <p:spPr>
            <a:xfrm flipH="1">
              <a:off x="4883180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2">
              <a:extLst>
                <a:ext uri="{FF2B5EF4-FFF2-40B4-BE49-F238E27FC236}">
                  <a16:creationId xmlns:a16="http://schemas.microsoft.com/office/drawing/2014/main" id="{4DAD04AF-AE96-B94B-9503-0CF20F40C006}"/>
                </a:ext>
              </a:extLst>
            </p:cNvPr>
            <p:cNvSpPr/>
            <p:nvPr/>
          </p:nvSpPr>
          <p:spPr>
            <a:xfrm>
              <a:off x="5605061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38">
            <a:extLst>
              <a:ext uri="{FF2B5EF4-FFF2-40B4-BE49-F238E27FC236}">
                <a16:creationId xmlns:a16="http://schemas.microsoft.com/office/drawing/2014/main" id="{6AD51E77-C557-2C49-AE4E-E2DB206E246E}"/>
              </a:ext>
            </a:extLst>
          </p:cNvPr>
          <p:cNvGrpSpPr/>
          <p:nvPr/>
        </p:nvGrpSpPr>
        <p:grpSpPr>
          <a:xfrm>
            <a:off x="11025357" y="5954916"/>
            <a:ext cx="957628" cy="903083"/>
            <a:chOff x="714376" y="2324102"/>
            <a:chExt cx="4807743" cy="4533898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966958C-25D0-6C44-8F35-369C506189E7}"/>
                </a:ext>
              </a:extLst>
            </p:cNvPr>
            <p:cNvSpPr/>
            <p:nvPr/>
          </p:nvSpPr>
          <p:spPr>
            <a:xfrm>
              <a:off x="714376" y="2538229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E8CD45A-46BB-954F-9743-017F89264CF5}"/>
                </a:ext>
              </a:extLst>
            </p:cNvPr>
            <p:cNvSpPr/>
            <p:nvPr/>
          </p:nvSpPr>
          <p:spPr>
            <a:xfrm>
              <a:off x="4150519" y="2324102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56D440C-22AF-A848-A0EA-EE0202C31786}"/>
                </a:ext>
              </a:extLst>
            </p:cNvPr>
            <p:cNvSpPr/>
            <p:nvPr/>
          </p:nvSpPr>
          <p:spPr>
            <a:xfrm>
              <a:off x="1228726" y="4238627"/>
              <a:ext cx="342900" cy="26193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317666E-5658-134F-86E6-AC3BA087A1EF}"/>
                </a:ext>
              </a:extLst>
            </p:cNvPr>
            <p:cNvSpPr/>
            <p:nvPr/>
          </p:nvSpPr>
          <p:spPr>
            <a:xfrm>
              <a:off x="4664868" y="3909829"/>
              <a:ext cx="385943" cy="2948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任意形状 28">
              <a:extLst>
                <a:ext uri="{FF2B5EF4-FFF2-40B4-BE49-F238E27FC236}">
                  <a16:creationId xmlns:a16="http://schemas.microsoft.com/office/drawing/2014/main" id="{FB8FB638-9082-EB43-90EF-5B10A484AB98}"/>
                </a:ext>
              </a:extLst>
            </p:cNvPr>
            <p:cNvSpPr/>
            <p:nvPr/>
          </p:nvSpPr>
          <p:spPr>
            <a:xfrm flipH="1">
              <a:off x="1313134" y="4238627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任意形状 29">
              <a:extLst>
                <a:ext uri="{FF2B5EF4-FFF2-40B4-BE49-F238E27FC236}">
                  <a16:creationId xmlns:a16="http://schemas.microsoft.com/office/drawing/2014/main" id="{64C4A388-FB08-8542-8C6A-D1C55CFD2F78}"/>
                </a:ext>
              </a:extLst>
            </p:cNvPr>
            <p:cNvSpPr/>
            <p:nvPr/>
          </p:nvSpPr>
          <p:spPr>
            <a:xfrm>
              <a:off x="4001387" y="3848102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44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28303"/>
            <a:ext cx="3625516" cy="663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1897" y="220417"/>
            <a:ext cx="33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我们的</a:t>
            </a:r>
            <a:r>
              <a:rPr kumimoji="1" lang="en-US" altLang="zh-CN" sz="4000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endParaRPr kumimoji="1" lang="zh-CN" altLang="en-US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2E8219-9A6D-4DC7-9D00-51E50737B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" r="2718"/>
          <a:stretch/>
        </p:blipFill>
        <p:spPr>
          <a:xfrm>
            <a:off x="220770" y="1132133"/>
            <a:ext cx="11762215" cy="5505450"/>
          </a:xfrm>
          <a:prstGeom prst="rect">
            <a:avLst/>
          </a:prstGeom>
        </p:spPr>
      </p:pic>
      <p:grpSp>
        <p:nvGrpSpPr>
          <p:cNvPr id="19" name="组 9">
            <a:extLst>
              <a:ext uri="{FF2B5EF4-FFF2-40B4-BE49-F238E27FC236}">
                <a16:creationId xmlns:a16="http://schemas.microsoft.com/office/drawing/2014/main" id="{4967133A-1CDA-0640-9026-AC98D754058F}"/>
              </a:ext>
            </a:extLst>
          </p:cNvPr>
          <p:cNvGrpSpPr/>
          <p:nvPr/>
        </p:nvGrpSpPr>
        <p:grpSpPr>
          <a:xfrm>
            <a:off x="284653" y="5925738"/>
            <a:ext cx="352367" cy="959700"/>
            <a:chOff x="4883180" y="2418922"/>
            <a:chExt cx="1252675" cy="341176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DC368D2-61A6-7442-967E-4B70EDA9485D}"/>
                </a:ext>
              </a:extLst>
            </p:cNvPr>
            <p:cNvSpPr/>
            <p:nvPr/>
          </p:nvSpPr>
          <p:spPr>
            <a:xfrm>
              <a:off x="5049052" y="2418922"/>
              <a:ext cx="892331" cy="8923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7493BFE-A853-3541-B6F2-38EBF8EF771C}"/>
                </a:ext>
              </a:extLst>
            </p:cNvPr>
            <p:cNvSpPr/>
            <p:nvPr/>
          </p:nvSpPr>
          <p:spPr>
            <a:xfrm>
              <a:off x="5364899" y="3486997"/>
              <a:ext cx="240161" cy="23436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21">
              <a:extLst>
                <a:ext uri="{FF2B5EF4-FFF2-40B4-BE49-F238E27FC236}">
                  <a16:creationId xmlns:a16="http://schemas.microsoft.com/office/drawing/2014/main" id="{4561E10C-E9B6-114D-9F45-15BAB764D999}"/>
                </a:ext>
              </a:extLst>
            </p:cNvPr>
            <p:cNvSpPr/>
            <p:nvPr/>
          </p:nvSpPr>
          <p:spPr>
            <a:xfrm flipH="1">
              <a:off x="4883180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2">
              <a:extLst>
                <a:ext uri="{FF2B5EF4-FFF2-40B4-BE49-F238E27FC236}">
                  <a16:creationId xmlns:a16="http://schemas.microsoft.com/office/drawing/2014/main" id="{12D6447E-5B0F-544A-929C-36CB262F5F91}"/>
                </a:ext>
              </a:extLst>
            </p:cNvPr>
            <p:cNvSpPr/>
            <p:nvPr/>
          </p:nvSpPr>
          <p:spPr>
            <a:xfrm>
              <a:off x="5605061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38">
            <a:extLst>
              <a:ext uri="{FF2B5EF4-FFF2-40B4-BE49-F238E27FC236}">
                <a16:creationId xmlns:a16="http://schemas.microsoft.com/office/drawing/2014/main" id="{57B71F88-4A9F-6742-8BDB-9458126ACBC8}"/>
              </a:ext>
            </a:extLst>
          </p:cNvPr>
          <p:cNvGrpSpPr/>
          <p:nvPr/>
        </p:nvGrpSpPr>
        <p:grpSpPr>
          <a:xfrm>
            <a:off x="11025357" y="5954916"/>
            <a:ext cx="957628" cy="903083"/>
            <a:chOff x="714376" y="2324102"/>
            <a:chExt cx="4807743" cy="4533898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37DF5C5-12A1-744C-8114-9A05E56F7BE5}"/>
                </a:ext>
              </a:extLst>
            </p:cNvPr>
            <p:cNvSpPr/>
            <p:nvPr/>
          </p:nvSpPr>
          <p:spPr>
            <a:xfrm>
              <a:off x="714376" y="2538229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EA9E8AA-D46B-6444-BC13-80C9B7AC0F18}"/>
                </a:ext>
              </a:extLst>
            </p:cNvPr>
            <p:cNvSpPr/>
            <p:nvPr/>
          </p:nvSpPr>
          <p:spPr>
            <a:xfrm>
              <a:off x="4150519" y="2324102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C18BF54-ED38-5545-88B0-A51E038C95EB}"/>
                </a:ext>
              </a:extLst>
            </p:cNvPr>
            <p:cNvSpPr/>
            <p:nvPr/>
          </p:nvSpPr>
          <p:spPr>
            <a:xfrm>
              <a:off x="1228726" y="4238627"/>
              <a:ext cx="342900" cy="26193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79CD26C-4B3B-5945-9B4D-0432796F00C1}"/>
                </a:ext>
              </a:extLst>
            </p:cNvPr>
            <p:cNvSpPr/>
            <p:nvPr/>
          </p:nvSpPr>
          <p:spPr>
            <a:xfrm>
              <a:off x="4664868" y="3909829"/>
              <a:ext cx="385943" cy="2948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任意形状 28">
              <a:extLst>
                <a:ext uri="{FF2B5EF4-FFF2-40B4-BE49-F238E27FC236}">
                  <a16:creationId xmlns:a16="http://schemas.microsoft.com/office/drawing/2014/main" id="{BD2165DA-D41D-9343-B73A-45FFAC16B012}"/>
                </a:ext>
              </a:extLst>
            </p:cNvPr>
            <p:cNvSpPr/>
            <p:nvPr/>
          </p:nvSpPr>
          <p:spPr>
            <a:xfrm flipH="1">
              <a:off x="1313134" y="4238627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任意形状 29">
              <a:extLst>
                <a:ext uri="{FF2B5EF4-FFF2-40B4-BE49-F238E27FC236}">
                  <a16:creationId xmlns:a16="http://schemas.microsoft.com/office/drawing/2014/main" id="{5AB607DF-820B-7347-813B-06E615CA8C66}"/>
                </a:ext>
              </a:extLst>
            </p:cNvPr>
            <p:cNvSpPr/>
            <p:nvPr/>
          </p:nvSpPr>
          <p:spPr>
            <a:xfrm>
              <a:off x="4001387" y="3848102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796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28303"/>
            <a:ext cx="3625516" cy="663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1897" y="220417"/>
            <a:ext cx="33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我们的</a:t>
            </a:r>
            <a:r>
              <a:rPr kumimoji="1" lang="en-US" altLang="zh-CN" sz="4000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endParaRPr kumimoji="1" lang="zh-CN" altLang="en-US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EA7C49-8C69-49F5-8A2A-854648C70C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4" r="1234"/>
          <a:stretch/>
        </p:blipFill>
        <p:spPr>
          <a:xfrm>
            <a:off x="209015" y="1138200"/>
            <a:ext cx="11773970" cy="5499383"/>
          </a:xfrm>
          <a:prstGeom prst="rect">
            <a:avLst/>
          </a:prstGeom>
        </p:spPr>
      </p:pic>
      <p:grpSp>
        <p:nvGrpSpPr>
          <p:cNvPr id="19" name="组 9">
            <a:extLst>
              <a:ext uri="{FF2B5EF4-FFF2-40B4-BE49-F238E27FC236}">
                <a16:creationId xmlns:a16="http://schemas.microsoft.com/office/drawing/2014/main" id="{C991A963-3B1F-7748-A744-7CBC13E08C14}"/>
              </a:ext>
            </a:extLst>
          </p:cNvPr>
          <p:cNvGrpSpPr/>
          <p:nvPr/>
        </p:nvGrpSpPr>
        <p:grpSpPr>
          <a:xfrm>
            <a:off x="284653" y="5925738"/>
            <a:ext cx="352367" cy="959700"/>
            <a:chOff x="4883180" y="2418922"/>
            <a:chExt cx="1252675" cy="341176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6343905-F0AE-E842-9330-951D9D1CC96E}"/>
                </a:ext>
              </a:extLst>
            </p:cNvPr>
            <p:cNvSpPr/>
            <p:nvPr/>
          </p:nvSpPr>
          <p:spPr>
            <a:xfrm>
              <a:off x="5049052" y="2418922"/>
              <a:ext cx="892331" cy="8923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B8E74DA-3291-BB43-9E4A-82DB89F90EA4}"/>
                </a:ext>
              </a:extLst>
            </p:cNvPr>
            <p:cNvSpPr/>
            <p:nvPr/>
          </p:nvSpPr>
          <p:spPr>
            <a:xfrm>
              <a:off x="5364899" y="3486997"/>
              <a:ext cx="240161" cy="23436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21">
              <a:extLst>
                <a:ext uri="{FF2B5EF4-FFF2-40B4-BE49-F238E27FC236}">
                  <a16:creationId xmlns:a16="http://schemas.microsoft.com/office/drawing/2014/main" id="{5DA598E0-2BBC-204A-9D7B-F5146A120365}"/>
                </a:ext>
              </a:extLst>
            </p:cNvPr>
            <p:cNvSpPr/>
            <p:nvPr/>
          </p:nvSpPr>
          <p:spPr>
            <a:xfrm flipH="1">
              <a:off x="4883180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2">
              <a:extLst>
                <a:ext uri="{FF2B5EF4-FFF2-40B4-BE49-F238E27FC236}">
                  <a16:creationId xmlns:a16="http://schemas.microsoft.com/office/drawing/2014/main" id="{DC29E02D-BB81-0947-BF25-88AAB4A49AD6}"/>
                </a:ext>
              </a:extLst>
            </p:cNvPr>
            <p:cNvSpPr/>
            <p:nvPr/>
          </p:nvSpPr>
          <p:spPr>
            <a:xfrm>
              <a:off x="5605061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38">
            <a:extLst>
              <a:ext uri="{FF2B5EF4-FFF2-40B4-BE49-F238E27FC236}">
                <a16:creationId xmlns:a16="http://schemas.microsoft.com/office/drawing/2014/main" id="{C6DAD9CA-E9B7-7C49-B598-25EA365A5579}"/>
              </a:ext>
            </a:extLst>
          </p:cNvPr>
          <p:cNvGrpSpPr/>
          <p:nvPr/>
        </p:nvGrpSpPr>
        <p:grpSpPr>
          <a:xfrm>
            <a:off x="11025357" y="5954916"/>
            <a:ext cx="957628" cy="903083"/>
            <a:chOff x="714376" y="2324102"/>
            <a:chExt cx="4807743" cy="4533898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D51F976-0A87-7A45-9D33-685DFF5DAE4C}"/>
                </a:ext>
              </a:extLst>
            </p:cNvPr>
            <p:cNvSpPr/>
            <p:nvPr/>
          </p:nvSpPr>
          <p:spPr>
            <a:xfrm>
              <a:off x="714376" y="2538229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08B598F-C201-4D4F-B57D-4DB887352B0A}"/>
                </a:ext>
              </a:extLst>
            </p:cNvPr>
            <p:cNvSpPr/>
            <p:nvPr/>
          </p:nvSpPr>
          <p:spPr>
            <a:xfrm>
              <a:off x="4150519" y="2324102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E2EE14C-C5B7-2A49-8605-C3B52A470F39}"/>
                </a:ext>
              </a:extLst>
            </p:cNvPr>
            <p:cNvSpPr/>
            <p:nvPr/>
          </p:nvSpPr>
          <p:spPr>
            <a:xfrm>
              <a:off x="1228726" y="4238627"/>
              <a:ext cx="342900" cy="26193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9BB92FE-DF5D-1148-9F06-5BC9E32BA37A}"/>
                </a:ext>
              </a:extLst>
            </p:cNvPr>
            <p:cNvSpPr/>
            <p:nvPr/>
          </p:nvSpPr>
          <p:spPr>
            <a:xfrm>
              <a:off x="4664868" y="3909829"/>
              <a:ext cx="385943" cy="2948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任意形状 28">
              <a:extLst>
                <a:ext uri="{FF2B5EF4-FFF2-40B4-BE49-F238E27FC236}">
                  <a16:creationId xmlns:a16="http://schemas.microsoft.com/office/drawing/2014/main" id="{A574548D-B81D-AF44-B55F-D6CDD2BF555B}"/>
                </a:ext>
              </a:extLst>
            </p:cNvPr>
            <p:cNvSpPr/>
            <p:nvPr/>
          </p:nvSpPr>
          <p:spPr>
            <a:xfrm flipH="1">
              <a:off x="1313134" y="4238627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任意形状 29">
              <a:extLst>
                <a:ext uri="{FF2B5EF4-FFF2-40B4-BE49-F238E27FC236}">
                  <a16:creationId xmlns:a16="http://schemas.microsoft.com/office/drawing/2014/main" id="{79D59901-57B9-DC45-9E44-F706913F7686}"/>
                </a:ext>
              </a:extLst>
            </p:cNvPr>
            <p:cNvSpPr/>
            <p:nvPr/>
          </p:nvSpPr>
          <p:spPr>
            <a:xfrm>
              <a:off x="4001387" y="3848102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497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28303"/>
            <a:ext cx="3625516" cy="663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1897" y="220417"/>
            <a:ext cx="33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我们的</a:t>
            </a:r>
            <a:r>
              <a:rPr kumimoji="1" lang="en-US" altLang="zh-CN" sz="4000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endParaRPr kumimoji="1" lang="zh-CN" altLang="en-US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01010" y="1457506"/>
            <a:ext cx="41377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个人中心</a:t>
            </a:r>
            <a:endParaRPr lang="en-US" altLang="zh-CN" sz="3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我的账号：管理用户信息。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BF6D14-4C61-498C-AA64-455BF6477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4" r="2137"/>
          <a:stretch/>
        </p:blipFill>
        <p:spPr>
          <a:xfrm>
            <a:off x="255953" y="1106449"/>
            <a:ext cx="11680093" cy="5531134"/>
          </a:xfrm>
          <a:prstGeom prst="rect">
            <a:avLst/>
          </a:prstGeom>
        </p:spPr>
      </p:pic>
      <p:grpSp>
        <p:nvGrpSpPr>
          <p:cNvPr id="19" name="组 9">
            <a:extLst>
              <a:ext uri="{FF2B5EF4-FFF2-40B4-BE49-F238E27FC236}">
                <a16:creationId xmlns:a16="http://schemas.microsoft.com/office/drawing/2014/main" id="{7056D771-6A6C-0243-974F-A1497D51D3B7}"/>
              </a:ext>
            </a:extLst>
          </p:cNvPr>
          <p:cNvGrpSpPr/>
          <p:nvPr/>
        </p:nvGrpSpPr>
        <p:grpSpPr>
          <a:xfrm>
            <a:off x="284653" y="5925738"/>
            <a:ext cx="352367" cy="959700"/>
            <a:chOff x="4883180" y="2418922"/>
            <a:chExt cx="1252675" cy="341176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8E21FDD-55E1-DF41-B2FB-402AD6E6FC71}"/>
                </a:ext>
              </a:extLst>
            </p:cNvPr>
            <p:cNvSpPr/>
            <p:nvPr/>
          </p:nvSpPr>
          <p:spPr>
            <a:xfrm>
              <a:off x="5049052" y="2418922"/>
              <a:ext cx="892331" cy="8923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7CCAD04-BEFD-0344-B2BA-C56AE31BB5B8}"/>
                </a:ext>
              </a:extLst>
            </p:cNvPr>
            <p:cNvSpPr/>
            <p:nvPr/>
          </p:nvSpPr>
          <p:spPr>
            <a:xfrm>
              <a:off x="5364899" y="3486997"/>
              <a:ext cx="240161" cy="23436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21">
              <a:extLst>
                <a:ext uri="{FF2B5EF4-FFF2-40B4-BE49-F238E27FC236}">
                  <a16:creationId xmlns:a16="http://schemas.microsoft.com/office/drawing/2014/main" id="{22D64B7D-1400-2A45-85DC-7C46C8CAB019}"/>
                </a:ext>
              </a:extLst>
            </p:cNvPr>
            <p:cNvSpPr/>
            <p:nvPr/>
          </p:nvSpPr>
          <p:spPr>
            <a:xfrm flipH="1">
              <a:off x="4883180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2">
              <a:extLst>
                <a:ext uri="{FF2B5EF4-FFF2-40B4-BE49-F238E27FC236}">
                  <a16:creationId xmlns:a16="http://schemas.microsoft.com/office/drawing/2014/main" id="{DF60325D-E1B3-2F4B-A7F1-0519F4B07B99}"/>
                </a:ext>
              </a:extLst>
            </p:cNvPr>
            <p:cNvSpPr/>
            <p:nvPr/>
          </p:nvSpPr>
          <p:spPr>
            <a:xfrm>
              <a:off x="5605061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38">
            <a:extLst>
              <a:ext uri="{FF2B5EF4-FFF2-40B4-BE49-F238E27FC236}">
                <a16:creationId xmlns:a16="http://schemas.microsoft.com/office/drawing/2014/main" id="{98F3C92D-DD3E-C344-89BA-CD428020B750}"/>
              </a:ext>
            </a:extLst>
          </p:cNvPr>
          <p:cNvGrpSpPr/>
          <p:nvPr/>
        </p:nvGrpSpPr>
        <p:grpSpPr>
          <a:xfrm>
            <a:off x="11025357" y="5954916"/>
            <a:ext cx="957628" cy="903083"/>
            <a:chOff x="714376" y="2324102"/>
            <a:chExt cx="4807743" cy="4533898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001BE0D-27F6-D340-ACF4-544378765E07}"/>
                </a:ext>
              </a:extLst>
            </p:cNvPr>
            <p:cNvSpPr/>
            <p:nvPr/>
          </p:nvSpPr>
          <p:spPr>
            <a:xfrm>
              <a:off x="714376" y="2538229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5F29A70-A738-C243-A638-B2C993BC0C8C}"/>
                </a:ext>
              </a:extLst>
            </p:cNvPr>
            <p:cNvSpPr/>
            <p:nvPr/>
          </p:nvSpPr>
          <p:spPr>
            <a:xfrm>
              <a:off x="4150519" y="2324102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FC842C7-12A1-9A48-90E2-B04A0DE4CCC4}"/>
                </a:ext>
              </a:extLst>
            </p:cNvPr>
            <p:cNvSpPr/>
            <p:nvPr/>
          </p:nvSpPr>
          <p:spPr>
            <a:xfrm>
              <a:off x="1228726" y="4238627"/>
              <a:ext cx="342900" cy="26193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774FD31-1CD3-1E42-9A19-F2BA10510D1F}"/>
                </a:ext>
              </a:extLst>
            </p:cNvPr>
            <p:cNvSpPr/>
            <p:nvPr/>
          </p:nvSpPr>
          <p:spPr>
            <a:xfrm>
              <a:off x="4664868" y="3909829"/>
              <a:ext cx="385943" cy="2948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任意形状 28">
              <a:extLst>
                <a:ext uri="{FF2B5EF4-FFF2-40B4-BE49-F238E27FC236}">
                  <a16:creationId xmlns:a16="http://schemas.microsoft.com/office/drawing/2014/main" id="{785C19BD-C59B-2246-8DFA-44392882E037}"/>
                </a:ext>
              </a:extLst>
            </p:cNvPr>
            <p:cNvSpPr/>
            <p:nvPr/>
          </p:nvSpPr>
          <p:spPr>
            <a:xfrm flipH="1">
              <a:off x="1313134" y="4238627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任意形状 29">
              <a:extLst>
                <a:ext uri="{FF2B5EF4-FFF2-40B4-BE49-F238E27FC236}">
                  <a16:creationId xmlns:a16="http://schemas.microsoft.com/office/drawing/2014/main" id="{F293F158-6D0E-634B-85F7-6745695C3405}"/>
                </a:ext>
              </a:extLst>
            </p:cNvPr>
            <p:cNvSpPr/>
            <p:nvPr/>
          </p:nvSpPr>
          <p:spPr>
            <a:xfrm>
              <a:off x="4001387" y="3848102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298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28303"/>
            <a:ext cx="3625516" cy="663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1897" y="220417"/>
            <a:ext cx="33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我们的</a:t>
            </a:r>
            <a:r>
              <a:rPr kumimoji="1" lang="en-US" altLang="zh-CN" sz="4000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endParaRPr kumimoji="1" lang="zh-CN" altLang="en-US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01010" y="1457506"/>
            <a:ext cx="41377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个人中心</a:t>
            </a:r>
            <a:endParaRPr lang="en-US" altLang="zh-CN" sz="3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消息：提示用户活动相关信息。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04D5DA-D7B9-4B72-A7C8-F884FA21AE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76"/>
          <a:stretch/>
        </p:blipFill>
        <p:spPr>
          <a:xfrm>
            <a:off x="107642" y="1060101"/>
            <a:ext cx="11976716" cy="5415643"/>
          </a:xfrm>
          <a:prstGeom prst="rect">
            <a:avLst/>
          </a:prstGeom>
        </p:spPr>
      </p:pic>
      <p:grpSp>
        <p:nvGrpSpPr>
          <p:cNvPr id="19" name="组 9">
            <a:extLst>
              <a:ext uri="{FF2B5EF4-FFF2-40B4-BE49-F238E27FC236}">
                <a16:creationId xmlns:a16="http://schemas.microsoft.com/office/drawing/2014/main" id="{41DD31B4-2BD9-ED4B-ABB6-4D023738166F}"/>
              </a:ext>
            </a:extLst>
          </p:cNvPr>
          <p:cNvGrpSpPr/>
          <p:nvPr/>
        </p:nvGrpSpPr>
        <p:grpSpPr>
          <a:xfrm>
            <a:off x="284653" y="5925738"/>
            <a:ext cx="352367" cy="959700"/>
            <a:chOff x="4883180" y="2418922"/>
            <a:chExt cx="1252675" cy="341176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C4FEE21-F31A-4C47-8AFE-1CC73F365BCA}"/>
                </a:ext>
              </a:extLst>
            </p:cNvPr>
            <p:cNvSpPr/>
            <p:nvPr/>
          </p:nvSpPr>
          <p:spPr>
            <a:xfrm>
              <a:off x="5049052" y="2418922"/>
              <a:ext cx="892331" cy="8923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DCC07D-6429-CA48-918D-7A86FFB0C307}"/>
                </a:ext>
              </a:extLst>
            </p:cNvPr>
            <p:cNvSpPr/>
            <p:nvPr/>
          </p:nvSpPr>
          <p:spPr>
            <a:xfrm>
              <a:off x="5364899" y="3486997"/>
              <a:ext cx="240161" cy="23436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21">
              <a:extLst>
                <a:ext uri="{FF2B5EF4-FFF2-40B4-BE49-F238E27FC236}">
                  <a16:creationId xmlns:a16="http://schemas.microsoft.com/office/drawing/2014/main" id="{17335E98-4640-B243-A7B0-D0ED94E751BF}"/>
                </a:ext>
              </a:extLst>
            </p:cNvPr>
            <p:cNvSpPr/>
            <p:nvPr/>
          </p:nvSpPr>
          <p:spPr>
            <a:xfrm flipH="1">
              <a:off x="4883180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2">
              <a:extLst>
                <a:ext uri="{FF2B5EF4-FFF2-40B4-BE49-F238E27FC236}">
                  <a16:creationId xmlns:a16="http://schemas.microsoft.com/office/drawing/2014/main" id="{1378011D-4603-454A-8120-7589947A2971}"/>
                </a:ext>
              </a:extLst>
            </p:cNvPr>
            <p:cNvSpPr/>
            <p:nvPr/>
          </p:nvSpPr>
          <p:spPr>
            <a:xfrm>
              <a:off x="5605061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38">
            <a:extLst>
              <a:ext uri="{FF2B5EF4-FFF2-40B4-BE49-F238E27FC236}">
                <a16:creationId xmlns:a16="http://schemas.microsoft.com/office/drawing/2014/main" id="{E6A91934-1AB9-2549-A26C-D2BCF6AEA3EF}"/>
              </a:ext>
            </a:extLst>
          </p:cNvPr>
          <p:cNvGrpSpPr/>
          <p:nvPr/>
        </p:nvGrpSpPr>
        <p:grpSpPr>
          <a:xfrm>
            <a:off x="11025357" y="5954916"/>
            <a:ext cx="957628" cy="903083"/>
            <a:chOff x="714376" y="2324102"/>
            <a:chExt cx="4807743" cy="4533898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11A05F2-5FDF-5A43-A532-4AC9AB88D704}"/>
                </a:ext>
              </a:extLst>
            </p:cNvPr>
            <p:cNvSpPr/>
            <p:nvPr/>
          </p:nvSpPr>
          <p:spPr>
            <a:xfrm>
              <a:off x="714376" y="2538229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BE22F6D-736A-4D42-AA3C-C7DC4B2BE1BE}"/>
                </a:ext>
              </a:extLst>
            </p:cNvPr>
            <p:cNvSpPr/>
            <p:nvPr/>
          </p:nvSpPr>
          <p:spPr>
            <a:xfrm>
              <a:off x="4150519" y="2324102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B6D973-DF42-104F-8828-CC3AF5D5B905}"/>
                </a:ext>
              </a:extLst>
            </p:cNvPr>
            <p:cNvSpPr/>
            <p:nvPr/>
          </p:nvSpPr>
          <p:spPr>
            <a:xfrm>
              <a:off x="1228726" y="4238627"/>
              <a:ext cx="342900" cy="26193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0CE1BFC-E8F8-9840-B267-4A24BF0783E8}"/>
                </a:ext>
              </a:extLst>
            </p:cNvPr>
            <p:cNvSpPr/>
            <p:nvPr/>
          </p:nvSpPr>
          <p:spPr>
            <a:xfrm>
              <a:off x="4664868" y="3909829"/>
              <a:ext cx="385943" cy="2948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任意形状 28">
              <a:extLst>
                <a:ext uri="{FF2B5EF4-FFF2-40B4-BE49-F238E27FC236}">
                  <a16:creationId xmlns:a16="http://schemas.microsoft.com/office/drawing/2014/main" id="{75A3511A-8F0C-1146-9F85-9C51A1F4E6DD}"/>
                </a:ext>
              </a:extLst>
            </p:cNvPr>
            <p:cNvSpPr/>
            <p:nvPr/>
          </p:nvSpPr>
          <p:spPr>
            <a:xfrm flipH="1">
              <a:off x="1313134" y="4238627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任意形状 29">
              <a:extLst>
                <a:ext uri="{FF2B5EF4-FFF2-40B4-BE49-F238E27FC236}">
                  <a16:creationId xmlns:a16="http://schemas.microsoft.com/office/drawing/2014/main" id="{C5A3CB07-840F-734E-B719-EF2A2163A6C1}"/>
                </a:ext>
              </a:extLst>
            </p:cNvPr>
            <p:cNvSpPr/>
            <p:nvPr/>
          </p:nvSpPr>
          <p:spPr>
            <a:xfrm>
              <a:off x="4001387" y="3848102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780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28303"/>
            <a:ext cx="3625516" cy="663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1897" y="220417"/>
            <a:ext cx="33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我们的</a:t>
            </a:r>
            <a:r>
              <a:rPr kumimoji="1" lang="en-US" altLang="zh-CN" sz="4000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endParaRPr kumimoji="1" lang="zh-CN" altLang="en-US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01010" y="1457506"/>
            <a:ext cx="41377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发布活动</a:t>
            </a:r>
            <a:endParaRPr lang="en-US" altLang="zh-CN" sz="3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填写详细信息。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6A8C21-B942-4923-8B76-C92EC1649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"/>
          <a:stretch/>
        </p:blipFill>
        <p:spPr>
          <a:xfrm>
            <a:off x="209015" y="1138200"/>
            <a:ext cx="11907094" cy="5499383"/>
          </a:xfrm>
          <a:prstGeom prst="rect">
            <a:avLst/>
          </a:prstGeom>
        </p:spPr>
      </p:pic>
      <p:grpSp>
        <p:nvGrpSpPr>
          <p:cNvPr id="19" name="组 9">
            <a:extLst>
              <a:ext uri="{FF2B5EF4-FFF2-40B4-BE49-F238E27FC236}">
                <a16:creationId xmlns:a16="http://schemas.microsoft.com/office/drawing/2014/main" id="{0F1957FE-3E02-4C46-A06A-65D6775F60E2}"/>
              </a:ext>
            </a:extLst>
          </p:cNvPr>
          <p:cNvGrpSpPr/>
          <p:nvPr/>
        </p:nvGrpSpPr>
        <p:grpSpPr>
          <a:xfrm>
            <a:off x="284653" y="5925738"/>
            <a:ext cx="352367" cy="959700"/>
            <a:chOff x="4883180" y="2418922"/>
            <a:chExt cx="1252675" cy="341176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6FA96B9-840B-0449-A4F9-10F18B6AF997}"/>
                </a:ext>
              </a:extLst>
            </p:cNvPr>
            <p:cNvSpPr/>
            <p:nvPr/>
          </p:nvSpPr>
          <p:spPr>
            <a:xfrm>
              <a:off x="5049052" y="2418922"/>
              <a:ext cx="892331" cy="8923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E44E12-3ED8-8949-A781-BA9319F87BE5}"/>
                </a:ext>
              </a:extLst>
            </p:cNvPr>
            <p:cNvSpPr/>
            <p:nvPr/>
          </p:nvSpPr>
          <p:spPr>
            <a:xfrm>
              <a:off x="5364899" y="3486997"/>
              <a:ext cx="240161" cy="23436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21">
              <a:extLst>
                <a:ext uri="{FF2B5EF4-FFF2-40B4-BE49-F238E27FC236}">
                  <a16:creationId xmlns:a16="http://schemas.microsoft.com/office/drawing/2014/main" id="{5019B1D4-7EEE-034B-983C-04356E839ECB}"/>
                </a:ext>
              </a:extLst>
            </p:cNvPr>
            <p:cNvSpPr/>
            <p:nvPr/>
          </p:nvSpPr>
          <p:spPr>
            <a:xfrm flipH="1">
              <a:off x="4883180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2">
              <a:extLst>
                <a:ext uri="{FF2B5EF4-FFF2-40B4-BE49-F238E27FC236}">
                  <a16:creationId xmlns:a16="http://schemas.microsoft.com/office/drawing/2014/main" id="{D4AC2169-6398-CA4E-970F-A1FA1ABA3C32}"/>
                </a:ext>
              </a:extLst>
            </p:cNvPr>
            <p:cNvSpPr/>
            <p:nvPr/>
          </p:nvSpPr>
          <p:spPr>
            <a:xfrm>
              <a:off x="5605061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38">
            <a:extLst>
              <a:ext uri="{FF2B5EF4-FFF2-40B4-BE49-F238E27FC236}">
                <a16:creationId xmlns:a16="http://schemas.microsoft.com/office/drawing/2014/main" id="{DA9DC289-89EF-6746-9F58-EF13F18D78A7}"/>
              </a:ext>
            </a:extLst>
          </p:cNvPr>
          <p:cNvGrpSpPr/>
          <p:nvPr/>
        </p:nvGrpSpPr>
        <p:grpSpPr>
          <a:xfrm>
            <a:off x="11025357" y="5954916"/>
            <a:ext cx="957628" cy="903083"/>
            <a:chOff x="714376" y="2324102"/>
            <a:chExt cx="4807743" cy="4533898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86E06E2-F176-C243-8E4F-30EDD546C16D}"/>
                </a:ext>
              </a:extLst>
            </p:cNvPr>
            <p:cNvSpPr/>
            <p:nvPr/>
          </p:nvSpPr>
          <p:spPr>
            <a:xfrm>
              <a:off x="714376" y="2538229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FED9331-9759-2641-B1D3-C807EEBB5672}"/>
                </a:ext>
              </a:extLst>
            </p:cNvPr>
            <p:cNvSpPr/>
            <p:nvPr/>
          </p:nvSpPr>
          <p:spPr>
            <a:xfrm>
              <a:off x="4150519" y="2324102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05D4231-51FC-2846-AF13-257FA2B51FA1}"/>
                </a:ext>
              </a:extLst>
            </p:cNvPr>
            <p:cNvSpPr/>
            <p:nvPr/>
          </p:nvSpPr>
          <p:spPr>
            <a:xfrm>
              <a:off x="1228726" y="4238627"/>
              <a:ext cx="342900" cy="26193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69AB4C0-3D30-594E-A7A2-09BCF7CD76F4}"/>
                </a:ext>
              </a:extLst>
            </p:cNvPr>
            <p:cNvSpPr/>
            <p:nvPr/>
          </p:nvSpPr>
          <p:spPr>
            <a:xfrm>
              <a:off x="4664868" y="3909829"/>
              <a:ext cx="385943" cy="2948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任意形状 28">
              <a:extLst>
                <a:ext uri="{FF2B5EF4-FFF2-40B4-BE49-F238E27FC236}">
                  <a16:creationId xmlns:a16="http://schemas.microsoft.com/office/drawing/2014/main" id="{803E03A6-E31A-BD4C-A0BA-24657D3CBCC8}"/>
                </a:ext>
              </a:extLst>
            </p:cNvPr>
            <p:cNvSpPr/>
            <p:nvPr/>
          </p:nvSpPr>
          <p:spPr>
            <a:xfrm flipH="1">
              <a:off x="1313134" y="4238627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任意形状 29">
              <a:extLst>
                <a:ext uri="{FF2B5EF4-FFF2-40B4-BE49-F238E27FC236}">
                  <a16:creationId xmlns:a16="http://schemas.microsoft.com/office/drawing/2014/main" id="{BA109677-6466-F147-860D-A8324755078B}"/>
                </a:ext>
              </a:extLst>
            </p:cNvPr>
            <p:cNvSpPr/>
            <p:nvPr/>
          </p:nvSpPr>
          <p:spPr>
            <a:xfrm>
              <a:off x="4001387" y="3848102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783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28303"/>
            <a:ext cx="3625516" cy="663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1897" y="220417"/>
            <a:ext cx="33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后台管理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52DF34-7A50-4EA0-823C-835C5A5E9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97" b="1798"/>
          <a:stretch/>
        </p:blipFill>
        <p:spPr>
          <a:xfrm>
            <a:off x="860660" y="1306977"/>
            <a:ext cx="10386316" cy="5042191"/>
          </a:xfrm>
          <a:prstGeom prst="rect">
            <a:avLst/>
          </a:prstGeom>
        </p:spPr>
      </p:pic>
      <p:grpSp>
        <p:nvGrpSpPr>
          <p:cNvPr id="17" name="组 9">
            <a:extLst>
              <a:ext uri="{FF2B5EF4-FFF2-40B4-BE49-F238E27FC236}">
                <a16:creationId xmlns:a16="http://schemas.microsoft.com/office/drawing/2014/main" id="{AF83A060-C7D6-4D42-8C32-0FAFA13CF938}"/>
              </a:ext>
            </a:extLst>
          </p:cNvPr>
          <p:cNvGrpSpPr/>
          <p:nvPr/>
        </p:nvGrpSpPr>
        <p:grpSpPr>
          <a:xfrm>
            <a:off x="284653" y="5925738"/>
            <a:ext cx="352367" cy="959700"/>
            <a:chOff x="4883180" y="2418922"/>
            <a:chExt cx="1252675" cy="3411760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31CC8E7-4C38-014B-BA2C-F698FFD6D794}"/>
                </a:ext>
              </a:extLst>
            </p:cNvPr>
            <p:cNvSpPr/>
            <p:nvPr/>
          </p:nvSpPr>
          <p:spPr>
            <a:xfrm>
              <a:off x="5049052" y="2418922"/>
              <a:ext cx="892331" cy="8923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AD8D14D-23E8-FD43-B689-D7131880CA7D}"/>
                </a:ext>
              </a:extLst>
            </p:cNvPr>
            <p:cNvSpPr/>
            <p:nvPr/>
          </p:nvSpPr>
          <p:spPr>
            <a:xfrm>
              <a:off x="5364899" y="3486997"/>
              <a:ext cx="240161" cy="23436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2AE18348-6633-0F44-857C-4DEDCB12E7D7}"/>
                </a:ext>
              </a:extLst>
            </p:cNvPr>
            <p:cNvSpPr/>
            <p:nvPr/>
          </p:nvSpPr>
          <p:spPr>
            <a:xfrm flipH="1">
              <a:off x="4883180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B25A6AA2-1776-C245-BA6B-F62119B9C40F}"/>
                </a:ext>
              </a:extLst>
            </p:cNvPr>
            <p:cNvSpPr/>
            <p:nvPr/>
          </p:nvSpPr>
          <p:spPr>
            <a:xfrm>
              <a:off x="5605061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 38">
            <a:extLst>
              <a:ext uri="{FF2B5EF4-FFF2-40B4-BE49-F238E27FC236}">
                <a16:creationId xmlns:a16="http://schemas.microsoft.com/office/drawing/2014/main" id="{6D10D5EF-0719-9B47-8952-5B5D084FB93E}"/>
              </a:ext>
            </a:extLst>
          </p:cNvPr>
          <p:cNvGrpSpPr/>
          <p:nvPr/>
        </p:nvGrpSpPr>
        <p:grpSpPr>
          <a:xfrm>
            <a:off x="11025357" y="5954916"/>
            <a:ext cx="957628" cy="903083"/>
            <a:chOff x="714376" y="2324102"/>
            <a:chExt cx="4807743" cy="4533898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32586D9-9BF8-0D4A-B73F-2791475498C5}"/>
                </a:ext>
              </a:extLst>
            </p:cNvPr>
            <p:cNvSpPr/>
            <p:nvPr/>
          </p:nvSpPr>
          <p:spPr>
            <a:xfrm>
              <a:off x="714376" y="2538229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8C8FAA7-4C25-A447-9C2A-5B0D2F7177D7}"/>
                </a:ext>
              </a:extLst>
            </p:cNvPr>
            <p:cNvSpPr/>
            <p:nvPr/>
          </p:nvSpPr>
          <p:spPr>
            <a:xfrm>
              <a:off x="4150519" y="2324102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D8D38A9-E53C-704E-A16D-2D5ADF1FC964}"/>
                </a:ext>
              </a:extLst>
            </p:cNvPr>
            <p:cNvSpPr/>
            <p:nvPr/>
          </p:nvSpPr>
          <p:spPr>
            <a:xfrm>
              <a:off x="1228726" y="4238627"/>
              <a:ext cx="342900" cy="26193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B8C8D5-89A6-A449-800A-2B5F7F163711}"/>
                </a:ext>
              </a:extLst>
            </p:cNvPr>
            <p:cNvSpPr/>
            <p:nvPr/>
          </p:nvSpPr>
          <p:spPr>
            <a:xfrm>
              <a:off x="4664868" y="3909829"/>
              <a:ext cx="385943" cy="2948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任意形状 26">
              <a:extLst>
                <a:ext uri="{FF2B5EF4-FFF2-40B4-BE49-F238E27FC236}">
                  <a16:creationId xmlns:a16="http://schemas.microsoft.com/office/drawing/2014/main" id="{6E378191-B09B-B744-B76C-3D10ADAAAD24}"/>
                </a:ext>
              </a:extLst>
            </p:cNvPr>
            <p:cNvSpPr/>
            <p:nvPr/>
          </p:nvSpPr>
          <p:spPr>
            <a:xfrm flipH="1">
              <a:off x="1313134" y="4238627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任意形状 27">
              <a:extLst>
                <a:ext uri="{FF2B5EF4-FFF2-40B4-BE49-F238E27FC236}">
                  <a16:creationId xmlns:a16="http://schemas.microsoft.com/office/drawing/2014/main" id="{E00B8E3D-8A1C-C847-88FA-BA3E251AC016}"/>
                </a:ext>
              </a:extLst>
            </p:cNvPr>
            <p:cNvSpPr/>
            <p:nvPr/>
          </p:nvSpPr>
          <p:spPr>
            <a:xfrm>
              <a:off x="4001387" y="3848102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9964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269854" y="3090930"/>
            <a:ext cx="3630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>
                <a:latin typeface="Microsoft YaHei" charset="-122"/>
                <a:ea typeface="Microsoft YaHei" charset="-122"/>
                <a:cs typeface="Microsoft YaHei" charset="-122"/>
              </a:rPr>
              <a:t>谢谢聆听</a:t>
            </a:r>
            <a:endParaRPr kumimoji="1" lang="zh-CN" altLang="en-US" sz="6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5617" y="0"/>
            <a:ext cx="193183" cy="365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264466" y="3200400"/>
            <a:ext cx="193183" cy="365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15168" y="0"/>
            <a:ext cx="128788" cy="1017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07" y="0"/>
            <a:ext cx="16205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95533" y="5840569"/>
            <a:ext cx="128788" cy="1017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0264466" y="1828800"/>
            <a:ext cx="270457" cy="2704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893386" y="5548648"/>
            <a:ext cx="130935" cy="130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596979" y="3836136"/>
            <a:ext cx="270457" cy="2704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213021" y="1126901"/>
            <a:ext cx="130935" cy="130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13707" y="1964028"/>
            <a:ext cx="135229" cy="1352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98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>
            <a:off x="765544" y="999460"/>
            <a:ext cx="4742121" cy="47421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898450" y="1132366"/>
            <a:ext cx="4476308" cy="44763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2394984" y="2955021"/>
            <a:ext cx="2232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7038753" y="2370246"/>
            <a:ext cx="382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一、项目简介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7038753" y="3370519"/>
            <a:ext cx="382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二、项目展示</a:t>
            </a:r>
          </a:p>
        </p:txBody>
      </p:sp>
    </p:spTree>
    <p:extLst>
      <p:ext uri="{BB962C8B-B14F-4D97-AF65-F5344CB8AC3E}">
        <p14:creationId xmlns:p14="http://schemas.microsoft.com/office/powerpoint/2010/main" val="18331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19971" y="5854080"/>
            <a:ext cx="3888317" cy="1003920"/>
            <a:chOff x="287273" y="3926593"/>
            <a:chExt cx="11434625" cy="2952292"/>
          </a:xfrm>
        </p:grpSpPr>
        <p:grpSp>
          <p:nvGrpSpPr>
            <p:cNvPr id="39" name="组 38"/>
            <p:cNvGrpSpPr/>
            <p:nvPr/>
          </p:nvGrpSpPr>
          <p:grpSpPr>
            <a:xfrm>
              <a:off x="287273" y="3926593"/>
              <a:ext cx="3127804" cy="2949647"/>
              <a:chOff x="714376" y="2324102"/>
              <a:chExt cx="4807743" cy="4533898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714376" y="2538229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150519" y="2324102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228726" y="4238627"/>
                <a:ext cx="342900" cy="261937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64868" y="3909829"/>
                <a:ext cx="385943" cy="294817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任意形状 34"/>
              <p:cNvSpPr/>
              <p:nvPr/>
            </p:nvSpPr>
            <p:spPr>
              <a:xfrm flipH="1">
                <a:off x="1313134" y="4238627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任意形状 36"/>
              <p:cNvSpPr/>
              <p:nvPr/>
            </p:nvSpPr>
            <p:spPr>
              <a:xfrm>
                <a:off x="4001387" y="3848102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0" name="组 39"/>
            <p:cNvGrpSpPr/>
            <p:nvPr/>
          </p:nvGrpSpPr>
          <p:grpSpPr>
            <a:xfrm>
              <a:off x="4508535" y="5216818"/>
              <a:ext cx="1759650" cy="1659422"/>
              <a:chOff x="714376" y="2324102"/>
              <a:chExt cx="4807743" cy="4533898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714376" y="2538229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4150519" y="2324102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228726" y="4238627"/>
                <a:ext cx="342900" cy="261937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664868" y="3909829"/>
                <a:ext cx="385943" cy="294817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任意形状 44"/>
              <p:cNvSpPr/>
              <p:nvPr/>
            </p:nvSpPr>
            <p:spPr>
              <a:xfrm flipH="1">
                <a:off x="1313134" y="4238627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任意形状 45"/>
              <p:cNvSpPr/>
              <p:nvPr/>
            </p:nvSpPr>
            <p:spPr>
              <a:xfrm>
                <a:off x="4001387" y="3848102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7" name="组 46"/>
            <p:cNvGrpSpPr/>
            <p:nvPr/>
          </p:nvGrpSpPr>
          <p:grpSpPr>
            <a:xfrm>
              <a:off x="6982292" y="5940438"/>
              <a:ext cx="995129" cy="938447"/>
              <a:chOff x="714376" y="2324102"/>
              <a:chExt cx="4807743" cy="4533898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714376" y="2538229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4150519" y="2324102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228726" y="4238627"/>
                <a:ext cx="342900" cy="261937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664868" y="3909829"/>
                <a:ext cx="385943" cy="294817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2" name="任意形状 51"/>
              <p:cNvSpPr/>
              <p:nvPr/>
            </p:nvSpPr>
            <p:spPr>
              <a:xfrm flipH="1">
                <a:off x="1313134" y="4238627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3" name="任意形状 52"/>
              <p:cNvSpPr/>
              <p:nvPr/>
            </p:nvSpPr>
            <p:spPr>
              <a:xfrm>
                <a:off x="4001387" y="3848102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4" name="组 53"/>
            <p:cNvGrpSpPr/>
            <p:nvPr/>
          </p:nvGrpSpPr>
          <p:grpSpPr>
            <a:xfrm>
              <a:off x="9018905" y="4308967"/>
              <a:ext cx="2702993" cy="2549033"/>
              <a:chOff x="714376" y="2324102"/>
              <a:chExt cx="4807743" cy="4533898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714376" y="2538229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150519" y="2324102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228726" y="4238627"/>
                <a:ext cx="342900" cy="261937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664868" y="3909829"/>
                <a:ext cx="385943" cy="294817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任意形状 58"/>
              <p:cNvSpPr/>
              <p:nvPr/>
            </p:nvSpPr>
            <p:spPr>
              <a:xfrm flipH="1">
                <a:off x="1313134" y="4238627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任意形状 59"/>
              <p:cNvSpPr/>
              <p:nvPr/>
            </p:nvSpPr>
            <p:spPr>
              <a:xfrm>
                <a:off x="4001387" y="3848102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8" name="组 7"/>
          <p:cNvGrpSpPr/>
          <p:nvPr/>
        </p:nvGrpSpPr>
        <p:grpSpPr>
          <a:xfrm>
            <a:off x="2756621" y="2572985"/>
            <a:ext cx="1588334" cy="1588334"/>
            <a:chOff x="890089" y="1247567"/>
            <a:chExt cx="1588334" cy="1588334"/>
          </a:xfrm>
        </p:grpSpPr>
        <p:sp>
          <p:nvSpPr>
            <p:cNvPr id="7" name="圆角矩形 6"/>
            <p:cNvSpPr/>
            <p:nvPr/>
          </p:nvSpPr>
          <p:spPr>
            <a:xfrm>
              <a:off x="890089" y="1247567"/>
              <a:ext cx="1588334" cy="158833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43297" y="1441569"/>
              <a:ext cx="12819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2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01</a:t>
              </a:r>
              <a:endParaRPr kumimoji="1" lang="zh-CN" altLang="en-US" sz="7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231542" y="2859319"/>
            <a:ext cx="3656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>
                <a:latin typeface="Microsoft YaHei" charset="-122"/>
                <a:ea typeface="Microsoft YaHei" charset="-122"/>
                <a:cs typeface="Microsoft YaHei" charset="-122"/>
              </a:rPr>
              <a:t>项目简介</a:t>
            </a:r>
          </a:p>
        </p:txBody>
      </p:sp>
      <p:grpSp>
        <p:nvGrpSpPr>
          <p:cNvPr id="89" name="组 88"/>
          <p:cNvGrpSpPr/>
          <p:nvPr/>
        </p:nvGrpSpPr>
        <p:grpSpPr>
          <a:xfrm>
            <a:off x="4504366" y="5901451"/>
            <a:ext cx="3888317" cy="1003920"/>
            <a:chOff x="287273" y="3926593"/>
            <a:chExt cx="11434625" cy="2952292"/>
          </a:xfrm>
        </p:grpSpPr>
        <p:grpSp>
          <p:nvGrpSpPr>
            <p:cNvPr id="90" name="组 89"/>
            <p:cNvGrpSpPr/>
            <p:nvPr/>
          </p:nvGrpSpPr>
          <p:grpSpPr>
            <a:xfrm>
              <a:off x="287273" y="3926593"/>
              <a:ext cx="3127804" cy="2949647"/>
              <a:chOff x="714376" y="2324102"/>
              <a:chExt cx="4807743" cy="4533898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714376" y="2538229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4150519" y="2324102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228726" y="4238627"/>
                <a:ext cx="342900" cy="261937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4664868" y="3909829"/>
                <a:ext cx="385943" cy="294817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任意形状 115"/>
              <p:cNvSpPr/>
              <p:nvPr/>
            </p:nvSpPr>
            <p:spPr>
              <a:xfrm flipH="1">
                <a:off x="1313134" y="4238627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7" name="任意形状 116"/>
              <p:cNvSpPr/>
              <p:nvPr/>
            </p:nvSpPr>
            <p:spPr>
              <a:xfrm>
                <a:off x="4001387" y="3848102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91" name="组 90"/>
            <p:cNvGrpSpPr/>
            <p:nvPr/>
          </p:nvGrpSpPr>
          <p:grpSpPr>
            <a:xfrm>
              <a:off x="4508535" y="5216818"/>
              <a:ext cx="1759650" cy="1659422"/>
              <a:chOff x="714376" y="2324102"/>
              <a:chExt cx="4807743" cy="4533898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714376" y="2538229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4150519" y="2324102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228726" y="4238627"/>
                <a:ext cx="342900" cy="261937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4664868" y="3909829"/>
                <a:ext cx="385943" cy="294817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0" name="任意形状 109"/>
              <p:cNvSpPr/>
              <p:nvPr/>
            </p:nvSpPr>
            <p:spPr>
              <a:xfrm flipH="1">
                <a:off x="1313134" y="4238627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1" name="任意形状 110"/>
              <p:cNvSpPr/>
              <p:nvPr/>
            </p:nvSpPr>
            <p:spPr>
              <a:xfrm>
                <a:off x="4001387" y="3848102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92" name="组 91"/>
            <p:cNvGrpSpPr/>
            <p:nvPr/>
          </p:nvGrpSpPr>
          <p:grpSpPr>
            <a:xfrm>
              <a:off x="6982292" y="5940438"/>
              <a:ext cx="995129" cy="938447"/>
              <a:chOff x="714376" y="2324102"/>
              <a:chExt cx="4807743" cy="4533898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714376" y="2538229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4150519" y="2324102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228726" y="4238627"/>
                <a:ext cx="342900" cy="261937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4664868" y="3909829"/>
                <a:ext cx="385943" cy="294817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4" name="任意形状 103"/>
              <p:cNvSpPr/>
              <p:nvPr/>
            </p:nvSpPr>
            <p:spPr>
              <a:xfrm flipH="1">
                <a:off x="1313134" y="4238627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5" name="任意形状 104"/>
              <p:cNvSpPr/>
              <p:nvPr/>
            </p:nvSpPr>
            <p:spPr>
              <a:xfrm>
                <a:off x="4001387" y="3848102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93" name="组 92"/>
            <p:cNvGrpSpPr/>
            <p:nvPr/>
          </p:nvGrpSpPr>
          <p:grpSpPr>
            <a:xfrm>
              <a:off x="9018905" y="4308967"/>
              <a:ext cx="2702993" cy="2549033"/>
              <a:chOff x="714376" y="2324102"/>
              <a:chExt cx="4807743" cy="4533898"/>
            </a:xfrm>
          </p:grpSpPr>
          <p:sp>
            <p:nvSpPr>
              <p:cNvPr id="94" name="椭圆 93"/>
              <p:cNvSpPr/>
              <p:nvPr/>
            </p:nvSpPr>
            <p:spPr>
              <a:xfrm>
                <a:off x="714376" y="2538229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4150519" y="2324102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228726" y="4238627"/>
                <a:ext cx="342900" cy="261937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4664868" y="3909829"/>
                <a:ext cx="385943" cy="294817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8" name="任意形状 97"/>
              <p:cNvSpPr/>
              <p:nvPr/>
            </p:nvSpPr>
            <p:spPr>
              <a:xfrm flipH="1">
                <a:off x="1313134" y="4238627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9" name="任意形状 98"/>
              <p:cNvSpPr/>
              <p:nvPr/>
            </p:nvSpPr>
            <p:spPr>
              <a:xfrm>
                <a:off x="4001387" y="3848102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118" name="组 117"/>
          <p:cNvGrpSpPr/>
          <p:nvPr/>
        </p:nvGrpSpPr>
        <p:grpSpPr>
          <a:xfrm>
            <a:off x="8698282" y="5868593"/>
            <a:ext cx="3888317" cy="1003920"/>
            <a:chOff x="287273" y="3926593"/>
            <a:chExt cx="11434625" cy="2952292"/>
          </a:xfrm>
        </p:grpSpPr>
        <p:grpSp>
          <p:nvGrpSpPr>
            <p:cNvPr id="119" name="组 118"/>
            <p:cNvGrpSpPr/>
            <p:nvPr/>
          </p:nvGrpSpPr>
          <p:grpSpPr>
            <a:xfrm>
              <a:off x="287273" y="3926593"/>
              <a:ext cx="3127804" cy="2949647"/>
              <a:chOff x="714376" y="2324102"/>
              <a:chExt cx="4807743" cy="4533898"/>
            </a:xfrm>
          </p:grpSpPr>
          <p:sp>
            <p:nvSpPr>
              <p:cNvPr id="141" name="椭圆 140"/>
              <p:cNvSpPr/>
              <p:nvPr/>
            </p:nvSpPr>
            <p:spPr>
              <a:xfrm>
                <a:off x="714376" y="2538229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4150519" y="2324102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1228726" y="4238627"/>
                <a:ext cx="342900" cy="261937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664868" y="3909829"/>
                <a:ext cx="385943" cy="294817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5" name="任意形状 144"/>
              <p:cNvSpPr/>
              <p:nvPr/>
            </p:nvSpPr>
            <p:spPr>
              <a:xfrm flipH="1">
                <a:off x="1313134" y="4238627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6" name="任意形状 145"/>
              <p:cNvSpPr/>
              <p:nvPr/>
            </p:nvSpPr>
            <p:spPr>
              <a:xfrm>
                <a:off x="4001387" y="3848102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20" name="组 119"/>
            <p:cNvGrpSpPr/>
            <p:nvPr/>
          </p:nvGrpSpPr>
          <p:grpSpPr>
            <a:xfrm>
              <a:off x="4508535" y="5216818"/>
              <a:ext cx="1759650" cy="1659422"/>
              <a:chOff x="714376" y="2324102"/>
              <a:chExt cx="4807743" cy="4533898"/>
            </a:xfrm>
          </p:grpSpPr>
          <p:sp>
            <p:nvSpPr>
              <p:cNvPr id="135" name="椭圆 134"/>
              <p:cNvSpPr/>
              <p:nvPr/>
            </p:nvSpPr>
            <p:spPr>
              <a:xfrm>
                <a:off x="714376" y="2538229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4150519" y="2324102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1228726" y="4238627"/>
                <a:ext cx="342900" cy="261937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4664868" y="3909829"/>
                <a:ext cx="385943" cy="294817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9" name="任意形状 138"/>
              <p:cNvSpPr/>
              <p:nvPr/>
            </p:nvSpPr>
            <p:spPr>
              <a:xfrm flipH="1">
                <a:off x="1313134" y="4238627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0" name="任意形状 139"/>
              <p:cNvSpPr/>
              <p:nvPr/>
            </p:nvSpPr>
            <p:spPr>
              <a:xfrm>
                <a:off x="4001387" y="3848102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21" name="组 120"/>
            <p:cNvGrpSpPr/>
            <p:nvPr/>
          </p:nvGrpSpPr>
          <p:grpSpPr>
            <a:xfrm>
              <a:off x="6982292" y="5940438"/>
              <a:ext cx="995129" cy="938447"/>
              <a:chOff x="714376" y="2324102"/>
              <a:chExt cx="4807743" cy="4533898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714376" y="2538229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4150519" y="2324102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1228726" y="4238627"/>
                <a:ext cx="342900" cy="261937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4664868" y="3909829"/>
                <a:ext cx="385943" cy="294817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3" name="任意形状 132"/>
              <p:cNvSpPr/>
              <p:nvPr/>
            </p:nvSpPr>
            <p:spPr>
              <a:xfrm flipH="1">
                <a:off x="1313134" y="4238627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4" name="任意形状 133"/>
              <p:cNvSpPr/>
              <p:nvPr/>
            </p:nvSpPr>
            <p:spPr>
              <a:xfrm>
                <a:off x="4001387" y="3848102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22" name="组 121"/>
            <p:cNvGrpSpPr/>
            <p:nvPr/>
          </p:nvGrpSpPr>
          <p:grpSpPr>
            <a:xfrm>
              <a:off x="9018905" y="4308967"/>
              <a:ext cx="2702993" cy="2549033"/>
              <a:chOff x="714376" y="2324102"/>
              <a:chExt cx="4807743" cy="4533898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714376" y="2538229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4150519" y="2324102"/>
                <a:ext cx="1371600" cy="1371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228726" y="4238627"/>
                <a:ext cx="342900" cy="261937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4664868" y="3909829"/>
                <a:ext cx="385943" cy="294817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7" name="任意形状 126"/>
              <p:cNvSpPr/>
              <p:nvPr/>
            </p:nvSpPr>
            <p:spPr>
              <a:xfrm flipH="1">
                <a:off x="1313134" y="4238627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8" name="任意形状 127"/>
              <p:cNvSpPr/>
              <p:nvPr/>
            </p:nvSpPr>
            <p:spPr>
              <a:xfrm>
                <a:off x="4001387" y="3848102"/>
                <a:ext cx="815882" cy="1344131"/>
              </a:xfrm>
              <a:custGeom>
                <a:avLst/>
                <a:gdLst>
                  <a:gd name="connsiteX0" fmla="*/ 3408 w 725929"/>
                  <a:gd name="connsiteY0" fmla="*/ 0 h 718604"/>
                  <a:gd name="connsiteX1" fmla="*/ 156521 w 725929"/>
                  <a:gd name="connsiteY1" fmla="*/ 0 h 718604"/>
                  <a:gd name="connsiteX2" fmla="*/ 159286 w 725929"/>
                  <a:gd name="connsiteY2" fmla="*/ 31338 h 718604"/>
                  <a:gd name="connsiteX3" fmla="*/ 679558 w 725929"/>
                  <a:gd name="connsiteY3" fmla="*/ 564782 h 718604"/>
                  <a:gd name="connsiteX4" fmla="*/ 725929 w 725929"/>
                  <a:gd name="connsiteY4" fmla="*/ 569457 h 718604"/>
                  <a:gd name="connsiteX5" fmla="*/ 725929 w 725929"/>
                  <a:gd name="connsiteY5" fmla="*/ 712421 h 718604"/>
                  <a:gd name="connsiteX6" fmla="*/ 664590 w 725929"/>
                  <a:gd name="connsiteY6" fmla="*/ 718604 h 718604"/>
                  <a:gd name="connsiteX7" fmla="*/ 0 w 725929"/>
                  <a:gd name="connsiteY7" fmla="*/ 54014 h 71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5929" h="718604">
                    <a:moveTo>
                      <a:pt x="3408" y="0"/>
                    </a:moveTo>
                    <a:lnTo>
                      <a:pt x="156521" y="0"/>
                    </a:lnTo>
                    <a:lnTo>
                      <a:pt x="159286" y="31338"/>
                    </a:lnTo>
                    <a:cubicBezTo>
                      <a:pt x="207031" y="298627"/>
                      <a:pt x="414571" y="510557"/>
                      <a:pt x="679558" y="564782"/>
                    </a:cubicBezTo>
                    <a:lnTo>
                      <a:pt x="725929" y="569457"/>
                    </a:lnTo>
                    <a:lnTo>
                      <a:pt x="725929" y="712421"/>
                    </a:lnTo>
                    <a:lnTo>
                      <a:pt x="664590" y="718604"/>
                    </a:lnTo>
                    <a:cubicBezTo>
                      <a:pt x="297547" y="718604"/>
                      <a:pt x="0" y="421057"/>
                      <a:pt x="0" y="540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25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 146"/>
          <p:cNvSpPr/>
          <p:nvPr/>
        </p:nvSpPr>
        <p:spPr>
          <a:xfrm>
            <a:off x="0" y="928303"/>
            <a:ext cx="3625516" cy="663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文本框 147"/>
          <p:cNvSpPr txBox="1"/>
          <p:nvPr/>
        </p:nvSpPr>
        <p:spPr>
          <a:xfrm>
            <a:off x="621897" y="220417"/>
            <a:ext cx="2766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产品定位</a:t>
            </a:r>
          </a:p>
        </p:txBody>
      </p:sp>
      <p:sp>
        <p:nvSpPr>
          <p:cNvPr id="3" name="矩形 2"/>
          <p:cNvSpPr/>
          <p:nvPr/>
        </p:nvSpPr>
        <p:spPr>
          <a:xfrm>
            <a:off x="3388463" y="2388308"/>
            <a:ext cx="5864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dirty="0">
                <a:solidFill>
                  <a:srgbClr val="000000"/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活动网站</a:t>
            </a:r>
            <a:endParaRPr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8463" y="32895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将各种活动汇集，当网友进入网站时，可以按照自己的需求寻找自己的活动</a:t>
            </a:r>
            <a:r>
              <a:rPr lang="zh-CN" altLang="en-US" dirty="0"/>
              <a:t>。是</a:t>
            </a:r>
            <a:r>
              <a:rPr lang="zh-CN" altLang="zh-CN" dirty="0"/>
              <a:t>企业销售产品、拓展市场及网络推广的首选网站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grpSp>
        <p:nvGrpSpPr>
          <p:cNvPr id="151" name="组 150"/>
          <p:cNvGrpSpPr/>
          <p:nvPr/>
        </p:nvGrpSpPr>
        <p:grpSpPr>
          <a:xfrm>
            <a:off x="2729180" y="2253875"/>
            <a:ext cx="207565" cy="565320"/>
            <a:chOff x="4883180" y="2418922"/>
            <a:chExt cx="1252675" cy="3411760"/>
          </a:xfrm>
        </p:grpSpPr>
        <p:sp>
          <p:nvSpPr>
            <p:cNvPr id="152" name="椭圆 151"/>
            <p:cNvSpPr/>
            <p:nvPr/>
          </p:nvSpPr>
          <p:spPr>
            <a:xfrm>
              <a:off x="5049052" y="2418922"/>
              <a:ext cx="892331" cy="8923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364899" y="3486997"/>
              <a:ext cx="240161" cy="23436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" name="任意形状 153"/>
            <p:cNvSpPr/>
            <p:nvPr/>
          </p:nvSpPr>
          <p:spPr>
            <a:xfrm flipH="1">
              <a:off x="4883180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任意形状 154"/>
            <p:cNvSpPr/>
            <p:nvPr/>
          </p:nvSpPr>
          <p:spPr>
            <a:xfrm>
              <a:off x="5605061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6" name="组 155"/>
          <p:cNvGrpSpPr/>
          <p:nvPr/>
        </p:nvGrpSpPr>
        <p:grpSpPr>
          <a:xfrm>
            <a:off x="2522583" y="3434258"/>
            <a:ext cx="612627" cy="577732"/>
            <a:chOff x="714376" y="2324102"/>
            <a:chExt cx="4807743" cy="4533898"/>
          </a:xfrm>
        </p:grpSpPr>
        <p:sp>
          <p:nvSpPr>
            <p:cNvPr id="157" name="椭圆 156"/>
            <p:cNvSpPr/>
            <p:nvPr/>
          </p:nvSpPr>
          <p:spPr>
            <a:xfrm>
              <a:off x="714376" y="2538229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4150519" y="2324102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1228726" y="4238627"/>
              <a:ext cx="342900" cy="26193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4664868" y="3909829"/>
              <a:ext cx="385943" cy="2948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" name="任意形状 160"/>
            <p:cNvSpPr/>
            <p:nvPr/>
          </p:nvSpPr>
          <p:spPr>
            <a:xfrm flipH="1">
              <a:off x="1313134" y="4238627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" name="任意形状 161"/>
            <p:cNvSpPr/>
            <p:nvPr/>
          </p:nvSpPr>
          <p:spPr>
            <a:xfrm>
              <a:off x="4001387" y="3848102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792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99479"/>
              </p:ext>
            </p:extLst>
          </p:nvPr>
        </p:nvGraphicFramePr>
        <p:xfrm>
          <a:off x="1587849" y="1381017"/>
          <a:ext cx="9059590" cy="4326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9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074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发布活动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参与活动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点赞活动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智能推送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历史活动评价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2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活动聚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2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活动家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2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互动吧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2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活动行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2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meetup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2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我们的</a:t>
                      </a:r>
                      <a:r>
                        <a:rPr lang="en-US" altLang="zh-CN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Web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1" name="组 20"/>
          <p:cNvGrpSpPr/>
          <p:nvPr/>
        </p:nvGrpSpPr>
        <p:grpSpPr>
          <a:xfrm>
            <a:off x="3625516" y="2124526"/>
            <a:ext cx="6377877" cy="3425019"/>
            <a:chOff x="2560080" y="1980402"/>
            <a:chExt cx="6377877" cy="3425019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631" y="1980402"/>
              <a:ext cx="319673" cy="319673"/>
            </a:xfrm>
            <a:prstGeom prst="rect">
              <a:avLst/>
            </a:prstGeom>
          </p:spPr>
        </p:pic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726" y="5085748"/>
              <a:ext cx="319673" cy="319673"/>
            </a:xfrm>
            <a:prstGeom prst="rect">
              <a:avLst/>
            </a:prstGeom>
          </p:spPr>
        </p:pic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507" y="4464678"/>
              <a:ext cx="319673" cy="319673"/>
            </a:xfrm>
            <a:prstGeom prst="rect">
              <a:avLst/>
            </a:prstGeom>
          </p:spPr>
        </p:pic>
        <p:pic>
          <p:nvPicPr>
            <p:cNvPr id="117" name="图片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3288" y="3843609"/>
              <a:ext cx="319673" cy="319673"/>
            </a:xfrm>
            <a:prstGeom prst="rect">
              <a:avLst/>
            </a:prstGeom>
          </p:spPr>
        </p:pic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069" y="3222540"/>
              <a:ext cx="319673" cy="319673"/>
            </a:xfrm>
            <a:prstGeom prst="rect">
              <a:avLst/>
            </a:prstGeom>
          </p:spPr>
        </p:pic>
        <p:pic>
          <p:nvPicPr>
            <p:cNvPr id="119" name="图片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850" y="2601471"/>
              <a:ext cx="319673" cy="319673"/>
            </a:xfrm>
            <a:prstGeom prst="rect">
              <a:avLst/>
            </a:prstGeom>
          </p:spPr>
        </p:pic>
        <p:pic>
          <p:nvPicPr>
            <p:cNvPr id="120" name="图片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985" y="1980402"/>
              <a:ext cx="319673" cy="319673"/>
            </a:xfrm>
            <a:prstGeom prst="rect">
              <a:avLst/>
            </a:prstGeom>
          </p:spPr>
        </p:pic>
        <p:pic>
          <p:nvPicPr>
            <p:cNvPr id="121" name="图片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080" y="5085748"/>
              <a:ext cx="319673" cy="319673"/>
            </a:xfrm>
            <a:prstGeom prst="rect">
              <a:avLst/>
            </a:prstGeom>
          </p:spPr>
        </p:pic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3861" y="4464678"/>
              <a:ext cx="319673" cy="319673"/>
            </a:xfrm>
            <a:prstGeom prst="rect">
              <a:avLst/>
            </a:prstGeom>
          </p:spPr>
        </p:pic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7642" y="3843609"/>
              <a:ext cx="319673" cy="319673"/>
            </a:xfrm>
            <a:prstGeom prst="rect">
              <a:avLst/>
            </a:prstGeom>
          </p:spPr>
        </p:pic>
        <p:pic>
          <p:nvPicPr>
            <p:cNvPr id="124" name="图片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423" y="3222540"/>
              <a:ext cx="319673" cy="319673"/>
            </a:xfrm>
            <a:prstGeom prst="rect">
              <a:avLst/>
            </a:prstGeom>
          </p:spPr>
        </p:pic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5401" y="1980402"/>
              <a:ext cx="319673" cy="319673"/>
            </a:xfrm>
            <a:prstGeom prst="rect">
              <a:avLst/>
            </a:prstGeom>
          </p:spPr>
        </p:pic>
        <p:pic>
          <p:nvPicPr>
            <p:cNvPr id="133" name="图片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6496" y="5085748"/>
              <a:ext cx="319673" cy="319673"/>
            </a:xfrm>
            <a:prstGeom prst="rect">
              <a:avLst/>
            </a:prstGeom>
          </p:spPr>
        </p:pic>
        <p:pic>
          <p:nvPicPr>
            <p:cNvPr id="134" name="图片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277" y="4464678"/>
              <a:ext cx="319673" cy="319673"/>
            </a:xfrm>
            <a:prstGeom prst="rect">
              <a:avLst/>
            </a:prstGeom>
          </p:spPr>
        </p:pic>
        <p:pic>
          <p:nvPicPr>
            <p:cNvPr id="135" name="图片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4058" y="3843609"/>
              <a:ext cx="319673" cy="319673"/>
            </a:xfrm>
            <a:prstGeom prst="rect">
              <a:avLst/>
            </a:prstGeom>
          </p:spPr>
        </p:pic>
        <p:pic>
          <p:nvPicPr>
            <p:cNvPr id="136" name="图片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839" y="3222540"/>
              <a:ext cx="319673" cy="319673"/>
            </a:xfrm>
            <a:prstGeom prst="rect">
              <a:avLst/>
            </a:prstGeom>
          </p:spPr>
        </p:pic>
        <p:pic>
          <p:nvPicPr>
            <p:cNvPr id="139" name="图片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390" y="5085748"/>
              <a:ext cx="319673" cy="319673"/>
            </a:xfrm>
            <a:prstGeom prst="rect">
              <a:avLst/>
            </a:prstGeom>
          </p:spPr>
        </p:pic>
        <p:pic>
          <p:nvPicPr>
            <p:cNvPr id="151" name="图片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284" y="5085748"/>
              <a:ext cx="319673" cy="319673"/>
            </a:xfrm>
            <a:prstGeom prst="rect">
              <a:avLst/>
            </a:prstGeom>
          </p:spPr>
        </p:pic>
      </p:grpSp>
      <p:grpSp>
        <p:nvGrpSpPr>
          <p:cNvPr id="39" name="组 38"/>
          <p:cNvGrpSpPr/>
          <p:nvPr/>
        </p:nvGrpSpPr>
        <p:grpSpPr>
          <a:xfrm>
            <a:off x="11025357" y="5954916"/>
            <a:ext cx="957628" cy="903083"/>
            <a:chOff x="714376" y="2324102"/>
            <a:chExt cx="4807743" cy="4533898"/>
          </a:xfrm>
        </p:grpSpPr>
        <p:sp>
          <p:nvSpPr>
            <p:cNvPr id="13" name="椭圆 12"/>
            <p:cNvSpPr/>
            <p:nvPr/>
          </p:nvSpPr>
          <p:spPr>
            <a:xfrm>
              <a:off x="714376" y="2538229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150519" y="2324102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28726" y="4238627"/>
              <a:ext cx="342900" cy="26193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64868" y="3909829"/>
              <a:ext cx="385943" cy="2948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任意形状 34"/>
            <p:cNvSpPr/>
            <p:nvPr/>
          </p:nvSpPr>
          <p:spPr>
            <a:xfrm flipH="1">
              <a:off x="1313134" y="4238627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任意形状 36"/>
            <p:cNvSpPr/>
            <p:nvPr/>
          </p:nvSpPr>
          <p:spPr>
            <a:xfrm>
              <a:off x="4001387" y="3848102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28303"/>
            <a:ext cx="3625516" cy="663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1897" y="220417"/>
            <a:ext cx="2766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竞品分析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284653" y="5925738"/>
            <a:ext cx="352367" cy="959700"/>
            <a:chOff x="4883180" y="2418922"/>
            <a:chExt cx="1252675" cy="3411760"/>
          </a:xfrm>
        </p:grpSpPr>
        <p:sp>
          <p:nvSpPr>
            <p:cNvPr id="88" name="椭圆 87"/>
            <p:cNvSpPr/>
            <p:nvPr/>
          </p:nvSpPr>
          <p:spPr>
            <a:xfrm>
              <a:off x="5049052" y="2418922"/>
              <a:ext cx="892331" cy="8923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5364899" y="3486997"/>
              <a:ext cx="240161" cy="23436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任意形状 89"/>
            <p:cNvSpPr/>
            <p:nvPr/>
          </p:nvSpPr>
          <p:spPr>
            <a:xfrm flipH="1">
              <a:off x="4883180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任意形状 90"/>
            <p:cNvSpPr/>
            <p:nvPr/>
          </p:nvSpPr>
          <p:spPr>
            <a:xfrm>
              <a:off x="5605061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475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28303"/>
            <a:ext cx="3625516" cy="663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1897" y="220417"/>
            <a:ext cx="33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我们的</a:t>
            </a:r>
            <a:r>
              <a:rPr kumimoji="1" lang="en-US" altLang="zh-CN" sz="4000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endParaRPr kumimoji="1" lang="zh-CN" altLang="en-US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284653" y="5925738"/>
            <a:ext cx="352367" cy="959700"/>
            <a:chOff x="4883180" y="2418922"/>
            <a:chExt cx="1252675" cy="3411760"/>
          </a:xfrm>
        </p:grpSpPr>
        <p:sp>
          <p:nvSpPr>
            <p:cNvPr id="88" name="椭圆 87"/>
            <p:cNvSpPr/>
            <p:nvPr/>
          </p:nvSpPr>
          <p:spPr>
            <a:xfrm>
              <a:off x="5049052" y="2418922"/>
              <a:ext cx="892331" cy="8923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5364899" y="3486997"/>
              <a:ext cx="240161" cy="23436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任意形状 89"/>
            <p:cNvSpPr/>
            <p:nvPr/>
          </p:nvSpPr>
          <p:spPr>
            <a:xfrm flipH="1">
              <a:off x="4883180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任意形状 90"/>
            <p:cNvSpPr/>
            <p:nvPr/>
          </p:nvSpPr>
          <p:spPr>
            <a:xfrm>
              <a:off x="5605061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37F2908-7709-4103-A20A-BF69BA2C39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3" r="1708" b="4167"/>
          <a:stretch/>
        </p:blipFill>
        <p:spPr>
          <a:xfrm>
            <a:off x="647008" y="1178460"/>
            <a:ext cx="10978367" cy="5293697"/>
          </a:xfrm>
          <a:prstGeom prst="rect">
            <a:avLst/>
          </a:prstGeom>
        </p:spPr>
      </p:pic>
      <p:grpSp>
        <p:nvGrpSpPr>
          <p:cNvPr id="19" name="组 38">
            <a:extLst>
              <a:ext uri="{FF2B5EF4-FFF2-40B4-BE49-F238E27FC236}">
                <a16:creationId xmlns:a16="http://schemas.microsoft.com/office/drawing/2014/main" id="{2213CE92-1BA3-D144-9FE5-3486D70BD0CC}"/>
              </a:ext>
            </a:extLst>
          </p:cNvPr>
          <p:cNvGrpSpPr/>
          <p:nvPr/>
        </p:nvGrpSpPr>
        <p:grpSpPr>
          <a:xfrm>
            <a:off x="11025357" y="5954916"/>
            <a:ext cx="957628" cy="903083"/>
            <a:chOff x="714376" y="2324102"/>
            <a:chExt cx="4807743" cy="453389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C908328-3E60-FF41-A565-8600659A77C0}"/>
                </a:ext>
              </a:extLst>
            </p:cNvPr>
            <p:cNvSpPr/>
            <p:nvPr/>
          </p:nvSpPr>
          <p:spPr>
            <a:xfrm>
              <a:off x="714376" y="2538229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E3331B6-C13B-1248-BD84-397BEA409874}"/>
                </a:ext>
              </a:extLst>
            </p:cNvPr>
            <p:cNvSpPr/>
            <p:nvPr/>
          </p:nvSpPr>
          <p:spPr>
            <a:xfrm>
              <a:off x="4150519" y="2324102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1E9709D-AECA-4C43-BC50-DA92663D5CA9}"/>
                </a:ext>
              </a:extLst>
            </p:cNvPr>
            <p:cNvSpPr/>
            <p:nvPr/>
          </p:nvSpPr>
          <p:spPr>
            <a:xfrm>
              <a:off x="1228726" y="4238627"/>
              <a:ext cx="342900" cy="26193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898D540-B450-7042-8D6A-67C2F0FAC36F}"/>
                </a:ext>
              </a:extLst>
            </p:cNvPr>
            <p:cNvSpPr/>
            <p:nvPr/>
          </p:nvSpPr>
          <p:spPr>
            <a:xfrm>
              <a:off x="4664868" y="3909829"/>
              <a:ext cx="385943" cy="2948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任意形状 23">
              <a:extLst>
                <a:ext uri="{FF2B5EF4-FFF2-40B4-BE49-F238E27FC236}">
                  <a16:creationId xmlns:a16="http://schemas.microsoft.com/office/drawing/2014/main" id="{EE7B9247-8113-FE4E-94E3-BF49AF1296FA}"/>
                </a:ext>
              </a:extLst>
            </p:cNvPr>
            <p:cNvSpPr/>
            <p:nvPr/>
          </p:nvSpPr>
          <p:spPr>
            <a:xfrm flipH="1">
              <a:off x="1313134" y="4238627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任意形状 24">
              <a:extLst>
                <a:ext uri="{FF2B5EF4-FFF2-40B4-BE49-F238E27FC236}">
                  <a16:creationId xmlns:a16="http://schemas.microsoft.com/office/drawing/2014/main" id="{4BAE8E4C-D9C2-8441-87F1-4D91D044A984}"/>
                </a:ext>
              </a:extLst>
            </p:cNvPr>
            <p:cNvSpPr/>
            <p:nvPr/>
          </p:nvSpPr>
          <p:spPr>
            <a:xfrm>
              <a:off x="4001387" y="3848102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03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28303"/>
            <a:ext cx="3625516" cy="663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1897" y="220417"/>
            <a:ext cx="33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我们的</a:t>
            </a:r>
            <a:r>
              <a:rPr kumimoji="1" lang="en-US" altLang="zh-CN" sz="4000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endParaRPr kumimoji="1" lang="zh-CN" altLang="en-US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339FED-480D-4C12-A101-6044526795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4" r="2485"/>
          <a:stretch/>
        </p:blipFill>
        <p:spPr>
          <a:xfrm>
            <a:off x="209015" y="1098540"/>
            <a:ext cx="11773970" cy="5505450"/>
          </a:xfrm>
          <a:prstGeom prst="rect">
            <a:avLst/>
          </a:prstGeom>
        </p:spPr>
      </p:pic>
      <p:grpSp>
        <p:nvGrpSpPr>
          <p:cNvPr id="19" name="组 38">
            <a:extLst>
              <a:ext uri="{FF2B5EF4-FFF2-40B4-BE49-F238E27FC236}">
                <a16:creationId xmlns:a16="http://schemas.microsoft.com/office/drawing/2014/main" id="{115E2261-01AB-B443-AAE7-27BDE2FF58D5}"/>
              </a:ext>
            </a:extLst>
          </p:cNvPr>
          <p:cNvGrpSpPr/>
          <p:nvPr/>
        </p:nvGrpSpPr>
        <p:grpSpPr>
          <a:xfrm>
            <a:off x="11025357" y="5954916"/>
            <a:ext cx="957628" cy="903083"/>
            <a:chOff x="714376" y="2324102"/>
            <a:chExt cx="4807743" cy="453389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2C70E15-D51D-F647-B24C-D0D1137098B9}"/>
                </a:ext>
              </a:extLst>
            </p:cNvPr>
            <p:cNvSpPr/>
            <p:nvPr/>
          </p:nvSpPr>
          <p:spPr>
            <a:xfrm>
              <a:off x="714376" y="2538229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BB1A22D-0224-8745-9B43-EA721CFA7822}"/>
                </a:ext>
              </a:extLst>
            </p:cNvPr>
            <p:cNvSpPr/>
            <p:nvPr/>
          </p:nvSpPr>
          <p:spPr>
            <a:xfrm>
              <a:off x="4150519" y="2324102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763CB2A-CD19-7D4C-806C-BBF8038BD6F8}"/>
                </a:ext>
              </a:extLst>
            </p:cNvPr>
            <p:cNvSpPr/>
            <p:nvPr/>
          </p:nvSpPr>
          <p:spPr>
            <a:xfrm>
              <a:off x="1228726" y="4238627"/>
              <a:ext cx="342900" cy="26193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0F12BF0-361A-DB45-834F-2C442CDC3F41}"/>
                </a:ext>
              </a:extLst>
            </p:cNvPr>
            <p:cNvSpPr/>
            <p:nvPr/>
          </p:nvSpPr>
          <p:spPr>
            <a:xfrm>
              <a:off x="4664868" y="3909829"/>
              <a:ext cx="385943" cy="2948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任意形状 23">
              <a:extLst>
                <a:ext uri="{FF2B5EF4-FFF2-40B4-BE49-F238E27FC236}">
                  <a16:creationId xmlns:a16="http://schemas.microsoft.com/office/drawing/2014/main" id="{DBF49AB2-DBAA-1B45-9661-A78B6E4715BA}"/>
                </a:ext>
              </a:extLst>
            </p:cNvPr>
            <p:cNvSpPr/>
            <p:nvPr/>
          </p:nvSpPr>
          <p:spPr>
            <a:xfrm flipH="1">
              <a:off x="1313134" y="4238627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任意形状 24">
              <a:extLst>
                <a:ext uri="{FF2B5EF4-FFF2-40B4-BE49-F238E27FC236}">
                  <a16:creationId xmlns:a16="http://schemas.microsoft.com/office/drawing/2014/main" id="{2747168F-74EC-FA4F-AB9F-E74BE6BB2831}"/>
                </a:ext>
              </a:extLst>
            </p:cNvPr>
            <p:cNvSpPr/>
            <p:nvPr/>
          </p:nvSpPr>
          <p:spPr>
            <a:xfrm>
              <a:off x="4001387" y="3848102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 9">
            <a:extLst>
              <a:ext uri="{FF2B5EF4-FFF2-40B4-BE49-F238E27FC236}">
                <a16:creationId xmlns:a16="http://schemas.microsoft.com/office/drawing/2014/main" id="{743FB375-38B8-2C4D-94AF-5AEB59FFAE8D}"/>
              </a:ext>
            </a:extLst>
          </p:cNvPr>
          <p:cNvGrpSpPr/>
          <p:nvPr/>
        </p:nvGrpSpPr>
        <p:grpSpPr>
          <a:xfrm>
            <a:off x="284653" y="5925738"/>
            <a:ext cx="352367" cy="959700"/>
            <a:chOff x="4883180" y="2418922"/>
            <a:chExt cx="1252675" cy="341176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62DA68D-6A31-464C-AE02-880C0D35FA63}"/>
                </a:ext>
              </a:extLst>
            </p:cNvPr>
            <p:cNvSpPr/>
            <p:nvPr/>
          </p:nvSpPr>
          <p:spPr>
            <a:xfrm>
              <a:off x="5049052" y="2418922"/>
              <a:ext cx="892331" cy="8923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0779CD3-4867-8B41-BAC1-7C19881A2513}"/>
                </a:ext>
              </a:extLst>
            </p:cNvPr>
            <p:cNvSpPr/>
            <p:nvPr/>
          </p:nvSpPr>
          <p:spPr>
            <a:xfrm>
              <a:off x="5364899" y="3486997"/>
              <a:ext cx="240161" cy="23436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任意形状 28">
              <a:extLst>
                <a:ext uri="{FF2B5EF4-FFF2-40B4-BE49-F238E27FC236}">
                  <a16:creationId xmlns:a16="http://schemas.microsoft.com/office/drawing/2014/main" id="{D82DF0A8-5014-E548-A20F-F9C480A6D8E2}"/>
                </a:ext>
              </a:extLst>
            </p:cNvPr>
            <p:cNvSpPr/>
            <p:nvPr/>
          </p:nvSpPr>
          <p:spPr>
            <a:xfrm flipH="1">
              <a:off x="4883180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任意形状 29">
              <a:extLst>
                <a:ext uri="{FF2B5EF4-FFF2-40B4-BE49-F238E27FC236}">
                  <a16:creationId xmlns:a16="http://schemas.microsoft.com/office/drawing/2014/main" id="{CDED8D1E-CF84-654A-AE46-FBA3FD43FE35}"/>
                </a:ext>
              </a:extLst>
            </p:cNvPr>
            <p:cNvSpPr/>
            <p:nvPr/>
          </p:nvSpPr>
          <p:spPr>
            <a:xfrm>
              <a:off x="5605061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985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28303"/>
            <a:ext cx="3625516" cy="663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1897" y="220417"/>
            <a:ext cx="33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我们的</a:t>
            </a:r>
            <a:r>
              <a:rPr kumimoji="1" lang="en-US" altLang="zh-CN" sz="4000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endParaRPr kumimoji="1" lang="zh-CN" altLang="en-US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DE773F-BFCF-4436-BD14-E31DC5B0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7" r="1714" b="3859"/>
          <a:stretch/>
        </p:blipFill>
        <p:spPr>
          <a:xfrm>
            <a:off x="302892" y="1044046"/>
            <a:ext cx="11784600" cy="5299070"/>
          </a:xfrm>
          <a:prstGeom prst="rect">
            <a:avLst/>
          </a:prstGeom>
        </p:spPr>
      </p:pic>
      <p:grpSp>
        <p:nvGrpSpPr>
          <p:cNvPr id="19" name="组 9">
            <a:extLst>
              <a:ext uri="{FF2B5EF4-FFF2-40B4-BE49-F238E27FC236}">
                <a16:creationId xmlns:a16="http://schemas.microsoft.com/office/drawing/2014/main" id="{D3F5C069-CFF9-A946-B2B8-1BA2CEDE6D86}"/>
              </a:ext>
            </a:extLst>
          </p:cNvPr>
          <p:cNvGrpSpPr/>
          <p:nvPr/>
        </p:nvGrpSpPr>
        <p:grpSpPr>
          <a:xfrm>
            <a:off x="284653" y="5925738"/>
            <a:ext cx="352367" cy="959700"/>
            <a:chOff x="4883180" y="2418922"/>
            <a:chExt cx="1252675" cy="341176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110DCB4-9965-094D-B8EA-0BA19FFF8E7A}"/>
                </a:ext>
              </a:extLst>
            </p:cNvPr>
            <p:cNvSpPr/>
            <p:nvPr/>
          </p:nvSpPr>
          <p:spPr>
            <a:xfrm>
              <a:off x="5049052" y="2418922"/>
              <a:ext cx="892331" cy="8923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9746680-E90D-FE40-8D39-50E91E5EFCA3}"/>
                </a:ext>
              </a:extLst>
            </p:cNvPr>
            <p:cNvSpPr/>
            <p:nvPr/>
          </p:nvSpPr>
          <p:spPr>
            <a:xfrm>
              <a:off x="5364899" y="3486997"/>
              <a:ext cx="240161" cy="23436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21">
              <a:extLst>
                <a:ext uri="{FF2B5EF4-FFF2-40B4-BE49-F238E27FC236}">
                  <a16:creationId xmlns:a16="http://schemas.microsoft.com/office/drawing/2014/main" id="{58509CBD-30AA-E441-A595-9C638E0754A4}"/>
                </a:ext>
              </a:extLst>
            </p:cNvPr>
            <p:cNvSpPr/>
            <p:nvPr/>
          </p:nvSpPr>
          <p:spPr>
            <a:xfrm flipH="1">
              <a:off x="4883180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2">
              <a:extLst>
                <a:ext uri="{FF2B5EF4-FFF2-40B4-BE49-F238E27FC236}">
                  <a16:creationId xmlns:a16="http://schemas.microsoft.com/office/drawing/2014/main" id="{B10BB75F-215D-1946-A8FD-44985DD5CB02}"/>
                </a:ext>
              </a:extLst>
            </p:cNvPr>
            <p:cNvSpPr/>
            <p:nvPr/>
          </p:nvSpPr>
          <p:spPr>
            <a:xfrm>
              <a:off x="5605061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38">
            <a:extLst>
              <a:ext uri="{FF2B5EF4-FFF2-40B4-BE49-F238E27FC236}">
                <a16:creationId xmlns:a16="http://schemas.microsoft.com/office/drawing/2014/main" id="{649EF2BC-E7B0-1F4F-A9FD-A3DEED0CE5D6}"/>
              </a:ext>
            </a:extLst>
          </p:cNvPr>
          <p:cNvGrpSpPr/>
          <p:nvPr/>
        </p:nvGrpSpPr>
        <p:grpSpPr>
          <a:xfrm>
            <a:off x="11025357" y="5954916"/>
            <a:ext cx="957628" cy="903083"/>
            <a:chOff x="714376" y="2324102"/>
            <a:chExt cx="4807743" cy="4533898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2427843-60F5-3A49-A27A-11FEA1364DC2}"/>
                </a:ext>
              </a:extLst>
            </p:cNvPr>
            <p:cNvSpPr/>
            <p:nvPr/>
          </p:nvSpPr>
          <p:spPr>
            <a:xfrm>
              <a:off x="714376" y="2538229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1BA14C1-FF76-F14F-8D4D-DBAD1CB10330}"/>
                </a:ext>
              </a:extLst>
            </p:cNvPr>
            <p:cNvSpPr/>
            <p:nvPr/>
          </p:nvSpPr>
          <p:spPr>
            <a:xfrm>
              <a:off x="4150519" y="2324102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F1374E3-9431-3D4D-B192-11E5E4B43E13}"/>
                </a:ext>
              </a:extLst>
            </p:cNvPr>
            <p:cNvSpPr/>
            <p:nvPr/>
          </p:nvSpPr>
          <p:spPr>
            <a:xfrm>
              <a:off x="1228726" y="4238627"/>
              <a:ext cx="342900" cy="26193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EB44255-1BA8-0A46-8336-00CC50967E61}"/>
                </a:ext>
              </a:extLst>
            </p:cNvPr>
            <p:cNvSpPr/>
            <p:nvPr/>
          </p:nvSpPr>
          <p:spPr>
            <a:xfrm>
              <a:off x="4664868" y="3909829"/>
              <a:ext cx="385943" cy="2948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任意形状 28">
              <a:extLst>
                <a:ext uri="{FF2B5EF4-FFF2-40B4-BE49-F238E27FC236}">
                  <a16:creationId xmlns:a16="http://schemas.microsoft.com/office/drawing/2014/main" id="{0EA41205-61B2-8A45-AA98-6950A6606C3B}"/>
                </a:ext>
              </a:extLst>
            </p:cNvPr>
            <p:cNvSpPr/>
            <p:nvPr/>
          </p:nvSpPr>
          <p:spPr>
            <a:xfrm flipH="1">
              <a:off x="1313134" y="4238627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任意形状 29">
              <a:extLst>
                <a:ext uri="{FF2B5EF4-FFF2-40B4-BE49-F238E27FC236}">
                  <a16:creationId xmlns:a16="http://schemas.microsoft.com/office/drawing/2014/main" id="{B6621887-2DFB-BF4F-B743-53647BDFB41A}"/>
                </a:ext>
              </a:extLst>
            </p:cNvPr>
            <p:cNvSpPr/>
            <p:nvPr/>
          </p:nvSpPr>
          <p:spPr>
            <a:xfrm>
              <a:off x="4001387" y="3848102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324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28303"/>
            <a:ext cx="3625516" cy="663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1897" y="220417"/>
            <a:ext cx="33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我们的</a:t>
            </a:r>
            <a:r>
              <a:rPr kumimoji="1" lang="en-US" altLang="zh-CN" sz="4000" dirty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endParaRPr kumimoji="1" lang="zh-CN" altLang="en-US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01010" y="1457506"/>
            <a:ext cx="4137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icrosoft YaHei" charset="-122"/>
                <a:ea typeface="Microsoft YaHei" charset="-122"/>
                <a:cs typeface="Microsoft YaHei" charset="-122"/>
              </a:rPr>
              <a:t>活动详情</a:t>
            </a:r>
            <a:endParaRPr lang="en-US" altLang="zh-CN" sz="3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点赞。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评论。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25DBB8-68C3-4CBD-8524-A66FFF6020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0" b="2250"/>
          <a:stretch/>
        </p:blipFill>
        <p:spPr>
          <a:xfrm>
            <a:off x="284653" y="1172471"/>
            <a:ext cx="11840982" cy="5431519"/>
          </a:xfrm>
          <a:prstGeom prst="rect">
            <a:avLst/>
          </a:prstGeom>
        </p:spPr>
      </p:pic>
      <p:grpSp>
        <p:nvGrpSpPr>
          <p:cNvPr id="19" name="组 9">
            <a:extLst>
              <a:ext uri="{FF2B5EF4-FFF2-40B4-BE49-F238E27FC236}">
                <a16:creationId xmlns:a16="http://schemas.microsoft.com/office/drawing/2014/main" id="{9EA7C138-4CA1-B74E-B4BD-EF30BF1F1E59}"/>
              </a:ext>
            </a:extLst>
          </p:cNvPr>
          <p:cNvGrpSpPr/>
          <p:nvPr/>
        </p:nvGrpSpPr>
        <p:grpSpPr>
          <a:xfrm>
            <a:off x="284653" y="5925738"/>
            <a:ext cx="352367" cy="959700"/>
            <a:chOff x="4883180" y="2418922"/>
            <a:chExt cx="1252675" cy="341176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18F87A2-C947-E34C-847A-BB9600265C22}"/>
                </a:ext>
              </a:extLst>
            </p:cNvPr>
            <p:cNvSpPr/>
            <p:nvPr/>
          </p:nvSpPr>
          <p:spPr>
            <a:xfrm>
              <a:off x="5049052" y="2418922"/>
              <a:ext cx="892331" cy="8923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ACD84C1-A51F-914F-A376-71EE572E7CD5}"/>
                </a:ext>
              </a:extLst>
            </p:cNvPr>
            <p:cNvSpPr/>
            <p:nvPr/>
          </p:nvSpPr>
          <p:spPr>
            <a:xfrm>
              <a:off x="5364899" y="3486997"/>
              <a:ext cx="240161" cy="23436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21">
              <a:extLst>
                <a:ext uri="{FF2B5EF4-FFF2-40B4-BE49-F238E27FC236}">
                  <a16:creationId xmlns:a16="http://schemas.microsoft.com/office/drawing/2014/main" id="{34E6F227-ACD6-9241-BACB-79FA2D48AA34}"/>
                </a:ext>
              </a:extLst>
            </p:cNvPr>
            <p:cNvSpPr/>
            <p:nvPr/>
          </p:nvSpPr>
          <p:spPr>
            <a:xfrm flipH="1">
              <a:off x="4883180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2">
              <a:extLst>
                <a:ext uri="{FF2B5EF4-FFF2-40B4-BE49-F238E27FC236}">
                  <a16:creationId xmlns:a16="http://schemas.microsoft.com/office/drawing/2014/main" id="{35D0B185-AEC6-AC4B-9A4A-D43D5A714D40}"/>
                </a:ext>
              </a:extLst>
            </p:cNvPr>
            <p:cNvSpPr/>
            <p:nvPr/>
          </p:nvSpPr>
          <p:spPr>
            <a:xfrm>
              <a:off x="5605061" y="3486998"/>
              <a:ext cx="530794" cy="874460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38">
            <a:extLst>
              <a:ext uri="{FF2B5EF4-FFF2-40B4-BE49-F238E27FC236}">
                <a16:creationId xmlns:a16="http://schemas.microsoft.com/office/drawing/2014/main" id="{594DCA4B-9768-104E-A517-ACD40B150C41}"/>
              </a:ext>
            </a:extLst>
          </p:cNvPr>
          <p:cNvGrpSpPr/>
          <p:nvPr/>
        </p:nvGrpSpPr>
        <p:grpSpPr>
          <a:xfrm>
            <a:off x="11025357" y="5954916"/>
            <a:ext cx="957628" cy="903083"/>
            <a:chOff x="714376" y="2324102"/>
            <a:chExt cx="4807743" cy="4533898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EB9E832-6916-C545-80E2-8A25E843BBDD}"/>
                </a:ext>
              </a:extLst>
            </p:cNvPr>
            <p:cNvSpPr/>
            <p:nvPr/>
          </p:nvSpPr>
          <p:spPr>
            <a:xfrm>
              <a:off x="714376" y="2538229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A235A07-207D-5348-9EA5-7E9083A1EA63}"/>
                </a:ext>
              </a:extLst>
            </p:cNvPr>
            <p:cNvSpPr/>
            <p:nvPr/>
          </p:nvSpPr>
          <p:spPr>
            <a:xfrm>
              <a:off x="4150519" y="2324102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C525640-F8CD-0448-B914-1ECC069BDFFF}"/>
                </a:ext>
              </a:extLst>
            </p:cNvPr>
            <p:cNvSpPr/>
            <p:nvPr/>
          </p:nvSpPr>
          <p:spPr>
            <a:xfrm>
              <a:off x="1228726" y="4238627"/>
              <a:ext cx="342900" cy="26193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666C3A1-143D-5E49-A148-BECADE910725}"/>
                </a:ext>
              </a:extLst>
            </p:cNvPr>
            <p:cNvSpPr/>
            <p:nvPr/>
          </p:nvSpPr>
          <p:spPr>
            <a:xfrm>
              <a:off x="4664868" y="3909829"/>
              <a:ext cx="385943" cy="29481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任意形状 28">
              <a:extLst>
                <a:ext uri="{FF2B5EF4-FFF2-40B4-BE49-F238E27FC236}">
                  <a16:creationId xmlns:a16="http://schemas.microsoft.com/office/drawing/2014/main" id="{2C27B786-0E0A-144D-9295-9ECCEAB96F0B}"/>
                </a:ext>
              </a:extLst>
            </p:cNvPr>
            <p:cNvSpPr/>
            <p:nvPr/>
          </p:nvSpPr>
          <p:spPr>
            <a:xfrm flipH="1">
              <a:off x="1313134" y="4238627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任意形状 29">
              <a:extLst>
                <a:ext uri="{FF2B5EF4-FFF2-40B4-BE49-F238E27FC236}">
                  <a16:creationId xmlns:a16="http://schemas.microsoft.com/office/drawing/2014/main" id="{8EAB0C92-115A-9349-845D-3A6E432AE21D}"/>
                </a:ext>
              </a:extLst>
            </p:cNvPr>
            <p:cNvSpPr/>
            <p:nvPr/>
          </p:nvSpPr>
          <p:spPr>
            <a:xfrm>
              <a:off x="4001387" y="3848102"/>
              <a:ext cx="815882" cy="1344131"/>
            </a:xfrm>
            <a:custGeom>
              <a:avLst/>
              <a:gdLst>
                <a:gd name="connsiteX0" fmla="*/ 3408 w 725929"/>
                <a:gd name="connsiteY0" fmla="*/ 0 h 718604"/>
                <a:gd name="connsiteX1" fmla="*/ 156521 w 725929"/>
                <a:gd name="connsiteY1" fmla="*/ 0 h 718604"/>
                <a:gd name="connsiteX2" fmla="*/ 159286 w 725929"/>
                <a:gd name="connsiteY2" fmla="*/ 31338 h 718604"/>
                <a:gd name="connsiteX3" fmla="*/ 679558 w 725929"/>
                <a:gd name="connsiteY3" fmla="*/ 564782 h 718604"/>
                <a:gd name="connsiteX4" fmla="*/ 725929 w 725929"/>
                <a:gd name="connsiteY4" fmla="*/ 569457 h 718604"/>
                <a:gd name="connsiteX5" fmla="*/ 725929 w 725929"/>
                <a:gd name="connsiteY5" fmla="*/ 712421 h 718604"/>
                <a:gd name="connsiteX6" fmla="*/ 664590 w 725929"/>
                <a:gd name="connsiteY6" fmla="*/ 718604 h 718604"/>
                <a:gd name="connsiteX7" fmla="*/ 0 w 725929"/>
                <a:gd name="connsiteY7" fmla="*/ 54014 h 7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929" h="718604">
                  <a:moveTo>
                    <a:pt x="3408" y="0"/>
                  </a:moveTo>
                  <a:lnTo>
                    <a:pt x="156521" y="0"/>
                  </a:lnTo>
                  <a:lnTo>
                    <a:pt x="159286" y="31338"/>
                  </a:lnTo>
                  <a:cubicBezTo>
                    <a:pt x="207031" y="298627"/>
                    <a:pt x="414571" y="510557"/>
                    <a:pt x="679558" y="564782"/>
                  </a:cubicBezTo>
                  <a:lnTo>
                    <a:pt x="725929" y="569457"/>
                  </a:lnTo>
                  <a:lnTo>
                    <a:pt x="725929" y="712421"/>
                  </a:lnTo>
                  <a:lnTo>
                    <a:pt x="664590" y="718604"/>
                  </a:lnTo>
                  <a:cubicBezTo>
                    <a:pt x="297547" y="718604"/>
                    <a:pt x="0" y="421057"/>
                    <a:pt x="0" y="540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176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199</Words>
  <Application>Microsoft Macintosh PowerPoint</Application>
  <PresentationFormat>宽屏</PresentationFormat>
  <Paragraphs>62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DengXian</vt:lpstr>
      <vt:lpstr>DengXian Light</vt:lpstr>
      <vt:lpstr>Microsoft YaHei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User</cp:lastModifiedBy>
  <cp:revision>56</cp:revision>
  <dcterms:created xsi:type="dcterms:W3CDTF">2018-12-11T06:07:19Z</dcterms:created>
  <dcterms:modified xsi:type="dcterms:W3CDTF">2020-07-26T06:02:12Z</dcterms:modified>
</cp:coreProperties>
</file>