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73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a.irissz.com/pages/viewpage.action?pageId=3824210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h_19910525/article/details/75544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kevingrace/p/589670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960" y="1541145"/>
            <a:ext cx="5819140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1.自己初始化一个版本库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1)新建一个目录作为工作目录</a:t>
            </a:r>
          </a:p>
          <a:p>
            <a:pPr algn="l"/>
            <a:r>
              <a:rPr lang="zh-CN" altLang="en-US" dirty="0"/>
              <a:t> $ mkdir git_demo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$ cd git_demo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2)在本地初始化git仓库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$ git init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2.从远程仓库获得工作目录</a:t>
            </a:r>
          </a:p>
          <a:p>
            <a:pPr algn="l"/>
            <a:r>
              <a:rPr lang="zh-CN" altLang="en-US" dirty="0"/>
              <a:t>1)把仓库clone下来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$ git clone git@git.smate.com:smate-developer/git-exam.git</a:t>
            </a:r>
          </a:p>
          <a:p>
            <a:pPr algn="l"/>
            <a:r>
              <a:rPr lang="zh-CN" altLang="en-US" dirty="0"/>
              <a:t> </a:t>
            </a:r>
          </a:p>
          <a:p>
            <a:pPr algn="l"/>
            <a:r>
              <a:rPr lang="zh-CN" altLang="en-US" dirty="0"/>
              <a:t> $ cd git_demo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$ git status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97960" y="109855"/>
            <a:ext cx="4255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/>
              <a:t>GIT使用</a:t>
            </a:r>
            <a:r>
              <a:rPr lang="zh-CN" sz="2800" b="1"/>
              <a:t>与</a:t>
            </a:r>
            <a:r>
              <a:rPr sz="2800" b="1"/>
              <a:t>规范</a:t>
            </a:r>
            <a:r>
              <a:rPr lang="zh-CN" altLang="en-US" sz="2800" b="1"/>
              <a:t>交流会总结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960" y="643255"/>
            <a:ext cx="11416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/>
              <a:t>资料：各组提供的资料</a:t>
            </a:r>
          </a:p>
          <a:p>
            <a:pPr algn="l"/>
            <a:r>
              <a:rPr lang="zh-CN" altLang="en-US" sz="2000" b="1"/>
              <a:t>考试汇总：具体可参见附录</a:t>
            </a:r>
            <a:r>
              <a:rPr lang="en-US" altLang="zh-CN" sz="2000" b="1"/>
              <a:t>“</a:t>
            </a:r>
            <a:r>
              <a:rPr lang="zh-CN" altLang="en-US" sz="2000" b="1"/>
              <a:t>git模拟考试汇总_hcj.pptx</a:t>
            </a:r>
            <a:r>
              <a:rPr lang="en-US" altLang="zh-CN" sz="2000" b="1"/>
              <a:t>”</a:t>
            </a:r>
            <a:r>
              <a:rPr lang="zh-CN" altLang="en-US" sz="2000" b="1"/>
              <a:t>（考试内容与要求可查看</a:t>
            </a:r>
            <a:r>
              <a:rPr lang="en-US" altLang="zh-CN" sz="2000" b="1"/>
              <a:t>“</a:t>
            </a:r>
            <a:r>
              <a:rPr lang="en-US" altLang="zh-CN" sz="2000" b="1">
                <a:hlinkClick r:id="rId2"/>
              </a:rPr>
              <a:t>GIT使用模拟考试</a:t>
            </a:r>
            <a:r>
              <a:rPr lang="en-US" altLang="zh-CN" sz="2000" b="1"/>
              <a:t>”</a:t>
            </a:r>
            <a:r>
              <a:rPr lang="zh-CN" altLang="en-US" sz="2000" b="1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835" y="400685"/>
            <a:ext cx="937069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3.检出开发分支 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$ git checkout -b uat origin/uat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注意：</a:t>
            </a:r>
          </a:p>
          <a:p>
            <a:pPr algn="l"/>
            <a:r>
              <a:rPr lang="zh-CN" altLang="en-US"/>
              <a:t>1）Git clone 默认检出master分支，如果要检出其他分支，使用git checkout –b uat origin/uat。</a:t>
            </a:r>
          </a:p>
          <a:p>
            <a:pPr algn="l"/>
            <a:r>
              <a:rPr lang="zh-CN" altLang="en-US"/>
              <a:t>2）检出正确的分支后，在创建自己的本地分支 git checkout –b uat-xxx。</a:t>
            </a:r>
          </a:p>
          <a:p>
            <a:pPr algn="l"/>
            <a:r>
              <a:rPr lang="zh-CN" altLang="en-US"/>
              <a:t>更多可参见附录“git模拟考试汇总_hcj.pptx”、“git_hd.pptx”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4.基于开发分支新建本地开发分支进行代码修改 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$ git checkout -b test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5.代码修改提交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$ git add</a:t>
            </a:r>
          </a:p>
          <a:p>
            <a:pPr algn="l"/>
            <a:r>
              <a:rPr lang="zh-CN" altLang="en-US"/>
              <a:t> </a:t>
            </a:r>
          </a:p>
          <a:p>
            <a:pPr algn="l"/>
            <a:r>
              <a:rPr lang="zh-CN" altLang="en-US"/>
              <a:t>$ git commit  XXX   -m  “描述”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注意：提交注释必须包含jira单号和描述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270" y="798830"/>
            <a:ext cx="829754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6.合并分支</a:t>
            </a:r>
          </a:p>
          <a:p>
            <a:endParaRPr lang="zh-CN" altLang="en-US" dirty="0"/>
          </a:p>
          <a:p>
            <a:r>
              <a:rPr lang="zh-CN" altLang="en-US" dirty="0"/>
              <a:t>$ git checkout </a:t>
            </a:r>
            <a:r>
              <a:rPr lang="zh-CN" altLang="en-US" dirty="0" smtClean="0"/>
              <a:t>uat</a:t>
            </a:r>
            <a:endParaRPr lang="zh-CN" altLang="en-US" dirty="0"/>
          </a:p>
          <a:p>
            <a:r>
              <a:rPr lang="zh-CN" altLang="en-US" dirty="0"/>
              <a:t>$ git merge test</a:t>
            </a:r>
          </a:p>
          <a:p>
            <a:endParaRPr lang="zh-CN" altLang="en-US" dirty="0"/>
          </a:p>
          <a:p>
            <a:r>
              <a:rPr lang="zh-CN" altLang="en-US" dirty="0"/>
              <a:t>注意：</a:t>
            </a:r>
          </a:p>
          <a:p>
            <a:r>
              <a:rPr lang="zh-CN" altLang="en-US" dirty="0"/>
              <a:t>1）向上合并使用merge，向下合并使用rebase；</a:t>
            </a:r>
          </a:p>
          <a:p>
            <a:r>
              <a:rPr lang="zh-CN" altLang="en-US" dirty="0"/>
              <a:t>2）合并本地分支前，先从远程分支拉取更新，然后再合并本地分支；</a:t>
            </a:r>
          </a:p>
          <a:p>
            <a:r>
              <a:rPr lang="zh-CN" altLang="en-US" dirty="0"/>
              <a:t>3）合并尽量使用三路合并，可以保留分支历史；</a:t>
            </a:r>
          </a:p>
          <a:p>
            <a:r>
              <a:rPr lang="zh-CN" altLang="en-US" dirty="0"/>
              <a:t>4）建议使用no-fast-forward模式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/>
              <a:t>git</a:t>
            </a:r>
            <a:r>
              <a:rPr lang="en-US" altLang="zh-CN" b="1" dirty="0"/>
              <a:t> merge </a:t>
            </a:r>
            <a:r>
              <a:rPr lang="zh-CN" altLang="en-US" b="1" dirty="0"/>
              <a:t>和 </a:t>
            </a:r>
            <a:r>
              <a:rPr lang="en-US" altLang="zh-CN" b="1" dirty="0" err="1"/>
              <a:t>git</a:t>
            </a:r>
            <a:r>
              <a:rPr lang="en-US" altLang="zh-CN" b="1" dirty="0"/>
              <a:t> rebase </a:t>
            </a:r>
            <a:r>
              <a:rPr lang="zh-CN" altLang="en-US" b="1" dirty="0" smtClean="0"/>
              <a:t>小结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 merge </a:t>
            </a:r>
            <a:r>
              <a:rPr lang="zh-CN" altLang="en-US" dirty="0" smtClean="0">
                <a:hlinkClick r:id="rId2"/>
              </a:rPr>
              <a:t>和 </a:t>
            </a:r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>
                <a:hlinkClick r:id="rId2"/>
              </a:rPr>
              <a:t> rebase </a:t>
            </a:r>
            <a:r>
              <a:rPr lang="zh-CN" altLang="en-US" dirty="0" smtClean="0">
                <a:hlinkClick r:id="rId2"/>
              </a:rPr>
              <a:t>小结 </a:t>
            </a:r>
            <a:r>
              <a:rPr lang="en-US" altLang="zh-CN" dirty="0" smtClean="0">
                <a:hlinkClick r:id="rId2"/>
              </a:rPr>
              <a:t>- CSDN</a:t>
            </a:r>
            <a:r>
              <a:rPr lang="zh-CN" altLang="en-US" dirty="0" smtClean="0">
                <a:hlinkClick r:id="rId2"/>
              </a:rPr>
              <a:t>博客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7.拉取别人的提交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先</a:t>
            </a:r>
            <a:r>
              <a:rPr lang="en-US" altLang="zh-CN" dirty="0" err="1"/>
              <a:t>git</a:t>
            </a:r>
            <a:r>
              <a:rPr lang="en-US" altLang="zh-CN" dirty="0"/>
              <a:t> fetch</a:t>
            </a:r>
            <a:r>
              <a:rPr lang="zh-CN" altLang="en-US" dirty="0"/>
              <a:t>获取更新，再 </a:t>
            </a:r>
            <a:r>
              <a:rPr lang="en-US" altLang="zh-CN" dirty="0" err="1"/>
              <a:t>git</a:t>
            </a:r>
            <a:r>
              <a:rPr lang="en-US" altLang="zh-CN" dirty="0"/>
              <a:t> rebase </a:t>
            </a:r>
            <a:r>
              <a:rPr lang="zh-CN" altLang="en-US" dirty="0"/>
              <a:t>合并远程分支到本地分支，不要使用</a:t>
            </a:r>
            <a:r>
              <a:rPr lang="en-US" altLang="zh-CN" dirty="0" err="1"/>
              <a:t>git</a:t>
            </a:r>
            <a:r>
              <a:rPr lang="en-US" altLang="zh-CN" dirty="0"/>
              <a:t> pull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使用 </a:t>
            </a:r>
            <a:r>
              <a:rPr lang="en-US" altLang="zh-CN" dirty="0" err="1"/>
              <a:t>git</a:t>
            </a:r>
            <a:r>
              <a:rPr lang="en-US" altLang="zh-CN" dirty="0"/>
              <a:t> pull --rebase </a:t>
            </a:r>
            <a:r>
              <a:rPr lang="zh-CN" altLang="en-US" dirty="0"/>
              <a:t>，不要直接使用 </a:t>
            </a:r>
            <a:r>
              <a:rPr lang="en-US" altLang="zh-CN" dirty="0" err="1"/>
              <a:t>git</a:t>
            </a:r>
            <a:r>
              <a:rPr lang="en-US" altLang="zh-CN" dirty="0"/>
              <a:t> pull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b="1" dirty="0">
                <a:hlinkClick r:id="rId2"/>
              </a:rPr>
              <a:t>简单对比</a:t>
            </a:r>
            <a:r>
              <a:rPr lang="en-US" altLang="zh-CN" b="1" dirty="0" err="1">
                <a:hlinkClick r:id="rId2"/>
              </a:rPr>
              <a:t>git</a:t>
            </a:r>
            <a:r>
              <a:rPr lang="en-US" altLang="zh-CN" b="1" dirty="0">
                <a:hlinkClick r:id="rId2"/>
              </a:rPr>
              <a:t> pull</a:t>
            </a:r>
            <a:r>
              <a:rPr lang="zh-CN" altLang="en-US" b="1" dirty="0">
                <a:hlinkClick r:id="rId2"/>
              </a:rPr>
              <a:t>和</a:t>
            </a:r>
            <a:r>
              <a:rPr lang="en-US" altLang="zh-CN" b="1" dirty="0" err="1">
                <a:hlinkClick r:id="rId2"/>
              </a:rPr>
              <a:t>git</a:t>
            </a:r>
            <a:r>
              <a:rPr lang="en-US" altLang="zh-CN" b="1" dirty="0">
                <a:hlinkClick r:id="rId2"/>
              </a:rPr>
              <a:t> pull --rebase</a:t>
            </a:r>
            <a:r>
              <a:rPr lang="zh-CN" altLang="en-US" b="1" dirty="0">
                <a:hlinkClick r:id="rId2"/>
              </a:rPr>
              <a:t>的使用</a:t>
            </a:r>
            <a:endParaRPr lang="zh-CN" altLang="en-US" b="1" dirty="0"/>
          </a:p>
          <a:p>
            <a:r>
              <a:rPr lang="en-US" altLang="zh-CN" dirty="0"/>
              <a:t>https://www.cnblogs.com/kevingrace/p/5896706.html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6755" y="549275"/>
            <a:ext cx="998410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8.手动处理冲突</a:t>
            </a:r>
          </a:p>
          <a:p>
            <a:pPr algn="l"/>
            <a:r>
              <a:rPr lang="zh-CN" altLang="en-US" dirty="0"/>
              <a:t>1）建议找修改代码的成员一起解决冲突</a:t>
            </a:r>
          </a:p>
          <a:p>
            <a:pPr algn="l"/>
            <a:r>
              <a:rPr lang="zh-CN" altLang="en-US" dirty="0"/>
              <a:t>2）本地测试是否正常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9.推送到远程分支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$git push origin uat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注意：</a:t>
            </a:r>
          </a:p>
          <a:p>
            <a:pPr algn="l"/>
            <a:r>
              <a:rPr lang="zh-CN" altLang="en-US" dirty="0"/>
              <a:t>1）推送到远程分支的代码谨慎使用reset进行还原操作，特殊情况除外。</a:t>
            </a:r>
          </a:p>
          <a:p>
            <a:pPr algn="l"/>
            <a:r>
              <a:rPr lang="zh-CN" altLang="en-US" dirty="0"/>
              <a:t>2）远程分支要还原尽量使用 revert 、 rebase --onto</a:t>
            </a:r>
          </a:p>
          <a:p>
            <a:pPr algn="l"/>
            <a:r>
              <a:rPr lang="zh-CN" altLang="en-US" dirty="0"/>
              <a:t>3）显式指定将要推送的分支名，例如git push origin develop，才能将本地新分支推送到远程仓库。</a:t>
            </a:r>
          </a:p>
          <a:p>
            <a:pPr algn="l"/>
            <a:r>
              <a:rPr lang="zh-CN" altLang="en-US" dirty="0"/>
              <a:t>4）push之前先fetch，再rebase或pull</a:t>
            </a:r>
          </a:p>
          <a:p>
            <a:pPr algn="l"/>
            <a:r>
              <a:rPr lang="zh-CN" altLang="en-US" dirty="0"/>
              <a:t>更多可参见附录“git分支模型_hcj.pptx”、git心得_hzr.pptx、“git_hd.pptx”、“wsn小组_zx.doc”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10.Eclipse git插件使用的问题</a:t>
            </a:r>
          </a:p>
          <a:p>
            <a:pPr algn="l"/>
            <a:r>
              <a:rPr lang="zh-CN" altLang="en-US" dirty="0"/>
              <a:t>可参见附录“git模拟考试汇总_hcj.pptx”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395" y="188595"/>
            <a:ext cx="1386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11.分支模型</a:t>
            </a:r>
          </a:p>
        </p:txBody>
      </p:sp>
      <p:pic>
        <p:nvPicPr>
          <p:cNvPr id="6" name="图片 5" descr="幻灯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65785"/>
            <a:ext cx="9963150" cy="5391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4860" y="6212205"/>
            <a:ext cx="796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更多可参见附录“git分支模型_hcj.pptx”，另外注意tag记得打上相应的版本号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543</Words>
  <Application>Microsoft Office PowerPoint</Application>
  <PresentationFormat>自定义</PresentationFormat>
  <Paragraphs>84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aijiangbin</cp:lastModifiedBy>
  <cp:revision>13</cp:revision>
  <dcterms:created xsi:type="dcterms:W3CDTF">2017-11-03T10:56:48Z</dcterms:created>
  <dcterms:modified xsi:type="dcterms:W3CDTF">2018-06-10T07:16:26Z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