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88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7"/>
  </p:normalViewPr>
  <p:slideViewPr>
    <p:cSldViewPr snapToGrid="0" snapToObjects="1">
      <p:cViewPr varScale="1">
        <p:scale>
          <a:sx n="49" d="100"/>
          <a:sy n="49" d="100"/>
        </p:scale>
        <p:origin x="-931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wiki.oa.irissz.com/pages/viewpage.action?pageId=38896414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pan.baidu.com/s/1kU5OCOB#list/path=%2Fpub%2Fgit" TargetMode="External"/><Relationship Id="rId1" Type="http://schemas.openxmlformats.org/officeDocument/2006/relationships/hyperlink" Target="https://git-scm.com/downloads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gitee.com/" TargetMode="External"/><Relationship Id="rId1" Type="http://schemas.openxmlformats.org/officeDocument/2006/relationships/hyperlink" Target="https://git.smate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4123517" y="4326046"/>
            <a:ext cx="8915399" cy="2262781"/>
          </a:xfrm>
        </p:spPr>
        <p:txBody>
          <a:bodyPr/>
          <a:lstStyle/>
          <a:p>
            <a:r>
              <a:rPr lang="zh-CN" altLang="en-US" dirty="0" smtClean="0"/>
              <a:t>主讲：艾江斌</a:t>
            </a:r>
            <a:endParaRPr lang="zh-CN" altLang="en-US" dirty="0"/>
          </a:p>
        </p:txBody>
      </p:sp>
      <p:pic>
        <p:nvPicPr>
          <p:cNvPr id="1026" name="Picture 2" descr="C:\Users\aijiangbin\Desktop\2018\git教学\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442" y="921892"/>
            <a:ext cx="4953680" cy="206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2"/>
          <p:cNvSpPr txBox="1"/>
          <p:nvPr/>
        </p:nvSpPr>
        <p:spPr>
          <a:xfrm>
            <a:off x="4818842" y="2363896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mtClean="0"/>
              <a:t>GIT </a:t>
            </a:r>
            <a:r>
              <a:rPr lang="zh-CN" altLang="en-US" smtClean="0"/>
              <a:t>教程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1902" y="1073020"/>
            <a:ext cx="381065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0000"/>
                </a:solidFill>
              </a:rPr>
              <a:t>Branch &amp; tag</a:t>
            </a:r>
            <a:endParaRPr lang="en-US" altLang="zh-CN" sz="4400" dirty="0" smtClean="0">
              <a:solidFill>
                <a:srgbClr val="FF0000"/>
              </a:solidFill>
            </a:endParaRP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分支</a:t>
            </a:r>
            <a:r>
              <a:rPr lang="en-US" altLang="zh-CN" sz="2400" dirty="0" smtClean="0"/>
              <a:t>&amp;</a:t>
            </a:r>
            <a:r>
              <a:rPr lang="zh-CN" altLang="en-US" sz="2400" dirty="0" smtClean="0"/>
              <a:t>标签</a:t>
            </a:r>
            <a:br>
              <a:rPr lang="zh-CN" altLang="en-US" sz="2400" dirty="0"/>
            </a:b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zh-CN" altLang="en-US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1902" y="1073020"/>
            <a:ext cx="506100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0000"/>
                </a:solidFill>
              </a:rPr>
              <a:t>Update  &amp; publish</a:t>
            </a:r>
            <a:endParaRPr lang="en-US" altLang="zh-CN" sz="4400" dirty="0" smtClean="0">
              <a:solidFill>
                <a:srgbClr val="FF0000"/>
              </a:solidFill>
            </a:endParaRP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更新代码 </a:t>
            </a:r>
            <a:r>
              <a:rPr lang="en-US" altLang="zh-CN" sz="2400" dirty="0" smtClean="0"/>
              <a:t>&amp; </a:t>
            </a:r>
            <a:r>
              <a:rPr lang="zh-CN" altLang="en-US" sz="2400" dirty="0" smtClean="0"/>
              <a:t>推送代码</a:t>
            </a:r>
            <a:br>
              <a:rPr lang="zh-CN" altLang="en-US" sz="2400" dirty="0"/>
            </a:b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zh-CN" altLang="en-US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1902" y="1073020"/>
            <a:ext cx="49391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FF0000"/>
                </a:solidFill>
              </a:rPr>
              <a:t>merge</a:t>
            </a:r>
            <a:r>
              <a:rPr lang="en-US" altLang="zh-CN" sz="4400" dirty="0" smtClean="0">
                <a:solidFill>
                  <a:srgbClr val="FF0000"/>
                </a:solidFill>
              </a:rPr>
              <a:t>  &amp;  rebase</a:t>
            </a:r>
            <a:endParaRPr lang="en-US" altLang="zh-CN" sz="4400" dirty="0" smtClean="0">
              <a:solidFill>
                <a:srgbClr val="FF0000"/>
              </a:solidFill>
            </a:endParaRP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合并代码的两种方式</a:t>
            </a:r>
            <a:br>
              <a:rPr lang="zh-CN" altLang="en-US" sz="2400" dirty="0"/>
            </a:b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zh-CN" altLang="en-US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2651" y="232475"/>
            <a:ext cx="7423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err="1"/>
              <a:t>git</a:t>
            </a:r>
            <a:r>
              <a:rPr lang="en-US" altLang="zh-CN" sz="5400" b="1" dirty="0"/>
              <a:t> cherry-pick</a:t>
            </a:r>
            <a:r>
              <a:rPr lang="zh-CN" altLang="en-US" sz="5400" b="1" dirty="0"/>
              <a:t>用法</a:t>
            </a:r>
            <a:endParaRPr lang="zh-CN" altLang="en-US" sz="5400" b="1" dirty="0"/>
          </a:p>
          <a:p>
            <a:endParaRPr lang="zh-CN" alt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867906" y="1398973"/>
            <a:ext cx="11211724" cy="710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，我们经常在测试机上开发新功能，有一天 领导想把这个功能提前发送生产机。</a:t>
            </a:r>
            <a:endParaRPr lang="en-US" altLang="zh-CN" sz="2400" dirty="0" smtClean="0"/>
          </a:p>
          <a:p>
            <a:r>
              <a:rPr lang="zh-CN" altLang="en-US" sz="2400" dirty="0" smtClean="0"/>
              <a:t>就是说，把某个功能提前上线，即  </a:t>
            </a:r>
            <a:r>
              <a:rPr lang="en-US" altLang="zh-CN" sz="2400" dirty="0" smtClean="0"/>
              <a:t>test</a:t>
            </a:r>
            <a:r>
              <a:rPr lang="zh-CN" altLang="en-US" sz="2400" dirty="0" smtClean="0"/>
              <a:t>分支代码   发布到  </a:t>
            </a:r>
            <a:r>
              <a:rPr lang="en-US" altLang="zh-CN" sz="2400" dirty="0" err="1" smtClean="0"/>
              <a:t>uat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分支代码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2</a:t>
            </a:r>
            <a:r>
              <a:rPr lang="zh-CN" altLang="en-US" sz="2400" dirty="0"/>
              <a:t>该</a:t>
            </a:r>
            <a:r>
              <a:rPr lang="en-US" altLang="zh-CN" sz="2400" dirty="0"/>
              <a:t>cherry-pick</a:t>
            </a:r>
            <a:r>
              <a:rPr lang="zh-CN" altLang="en-US" sz="2400" dirty="0"/>
              <a:t>上场了</a:t>
            </a:r>
            <a:r>
              <a:rPr lang="en-US" altLang="zh-CN" sz="2400" dirty="0"/>
              <a:t>, cherry-pick</a:t>
            </a:r>
            <a:r>
              <a:rPr lang="zh-CN" altLang="en-US" sz="2400" dirty="0"/>
              <a:t>会重演某些</a:t>
            </a:r>
            <a:r>
              <a:rPr lang="en-US" altLang="zh-CN" sz="2400" dirty="0"/>
              <a:t>commit, </a:t>
            </a:r>
            <a:endParaRPr lang="en-US" altLang="zh-CN" sz="2400" dirty="0" smtClean="0"/>
          </a:p>
          <a:p>
            <a:r>
              <a:rPr lang="zh-CN" altLang="en-US" sz="2400" dirty="0" smtClean="0"/>
              <a:t>即</a:t>
            </a:r>
            <a:r>
              <a:rPr lang="zh-CN" altLang="en-US" sz="2400" dirty="0"/>
              <a:t>把某些</a:t>
            </a:r>
            <a:r>
              <a:rPr lang="en-US" altLang="zh-CN" sz="2400" dirty="0"/>
              <a:t>commit</a:t>
            </a:r>
            <a:r>
              <a:rPr lang="zh-CN" altLang="en-US" sz="2400" dirty="0"/>
              <a:t>的更改重新执行一遍</a:t>
            </a:r>
            <a:r>
              <a:rPr lang="en-US" altLang="zh-CN" sz="2400" dirty="0"/>
              <a:t>. </a:t>
            </a:r>
            <a:r>
              <a:rPr lang="zh-CN" altLang="en-US" sz="2400" dirty="0"/>
              <a:t>那么上述问题的解决方案如下</a:t>
            </a:r>
            <a:r>
              <a:rPr lang="en-US" altLang="zh-CN" sz="2400" dirty="0"/>
              <a:t>: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			A</a:t>
            </a:r>
            <a:r>
              <a:rPr lang="zh-CN" altLang="en-US" sz="2400" dirty="0" smtClean="0"/>
              <a:t>： 先到</a:t>
            </a:r>
            <a:r>
              <a:rPr lang="en-US" altLang="zh-CN" sz="2400" dirty="0" smtClean="0"/>
              <a:t>test </a:t>
            </a:r>
            <a:r>
              <a:rPr lang="zh-CN" altLang="en-US" sz="2400" dirty="0" smtClean="0"/>
              <a:t>环境  找到 要重演的  </a:t>
            </a:r>
            <a:r>
              <a:rPr lang="en-US" altLang="zh-CN" sz="2400" dirty="0" smtClean="0"/>
              <a:t>commit id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			B</a:t>
            </a:r>
            <a:r>
              <a:rPr lang="zh-CN" altLang="en-US" sz="2400" dirty="0" smtClean="0"/>
              <a:t>： 在切换到  </a:t>
            </a:r>
            <a:r>
              <a:rPr lang="en-US" altLang="zh-CN" sz="2400" dirty="0" err="1" smtClean="0"/>
              <a:t>uat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分支 输入下面命令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		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cherry-pick </a:t>
            </a:r>
            <a:r>
              <a:rPr lang="en-US" altLang="zh-CN" sz="2400" dirty="0" smtClean="0"/>
              <a:t>20c2f506d78    9bb9f041050d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    多</a:t>
            </a:r>
            <a:r>
              <a:rPr lang="zh-CN" altLang="en-US" sz="2400" dirty="0"/>
              <a:t>个</a:t>
            </a:r>
            <a:r>
              <a:rPr lang="en-US" altLang="zh-CN" sz="2400" dirty="0"/>
              <a:t>commit-hash</a:t>
            </a:r>
            <a:r>
              <a:rPr lang="zh-CN" altLang="en-US" sz="2400" dirty="0"/>
              <a:t>使用空格分割</a:t>
            </a:r>
            <a:r>
              <a:rPr lang="en-US" altLang="zh-CN" sz="2400" dirty="0"/>
              <a:t>, commit-hash</a:t>
            </a:r>
            <a:r>
              <a:rPr lang="zh-CN" altLang="en-US" sz="2400" dirty="0"/>
              <a:t>最好按提交时间先后排列</a:t>
            </a:r>
            <a:r>
              <a:rPr lang="en-US" altLang="zh-CN" sz="2400" dirty="0" smtClean="0"/>
              <a:t>,</a:t>
            </a:r>
            <a:endParaRPr lang="en-US" altLang="zh-CN" sz="2400" dirty="0" smtClean="0"/>
          </a:p>
          <a:p>
            <a:r>
              <a:rPr lang="en-US" altLang="zh-CN" sz="2400" smtClean="0"/>
              <a:t>     </a:t>
            </a:r>
            <a:r>
              <a:rPr lang="zh-CN" altLang="en-US" sz="2400" smtClean="0"/>
              <a:t>即</a:t>
            </a:r>
            <a:r>
              <a:rPr lang="zh-CN" altLang="en-US" sz="2400" dirty="0"/>
              <a:t>最先提交的</a:t>
            </a:r>
            <a:r>
              <a:rPr lang="en-US" altLang="zh-CN" sz="2400" dirty="0"/>
              <a:t>commit</a:t>
            </a:r>
            <a:r>
              <a:rPr lang="zh-CN" altLang="en-US" sz="2400" dirty="0"/>
              <a:t>放在前面</a:t>
            </a:r>
            <a:r>
              <a:rPr lang="en-US" altLang="zh-CN" sz="2400" dirty="0"/>
              <a:t>.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418732" y="15498"/>
            <a:ext cx="8915399" cy="1228270"/>
          </a:xfrm>
        </p:spPr>
        <p:txBody>
          <a:bodyPr/>
          <a:lstStyle/>
          <a:p>
            <a:pPr algn="ctr"/>
            <a:r>
              <a:rPr lang="zh-CN" altLang="en-US" dirty="0" smtClean="0"/>
              <a:t>额外补充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52785" y="2138766"/>
            <a:ext cx="93813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 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忽略特殊文件</a:t>
            </a:r>
            <a:endParaRPr lang="zh-CN" altLang="en-US" sz="2400" dirty="0"/>
          </a:p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添加   </a:t>
            </a:r>
            <a:r>
              <a:rPr lang="en-US" altLang="zh-CN" sz="2400" dirty="0"/>
              <a:t>.</a:t>
            </a:r>
            <a:r>
              <a:rPr lang="en-US" altLang="zh-CN" sz="2400" dirty="0" err="1" smtClean="0"/>
              <a:t>gitignore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， 该文件需要使用</a:t>
            </a:r>
            <a:r>
              <a:rPr lang="en-US" altLang="zh-CN" sz="2400" dirty="0" smtClean="0"/>
              <a:t>bash</a:t>
            </a:r>
            <a:r>
              <a:rPr lang="zh-CN" altLang="en-US" sz="2400" dirty="0" smtClean="0"/>
              <a:t>命令创建，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创建会失败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2 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配置别名</a:t>
            </a:r>
            <a:endParaRPr lang="zh-CN" altLang="en-US" sz="2400" dirty="0"/>
          </a:p>
          <a:p>
            <a:r>
              <a:rPr lang="en-US" altLang="zh-CN" sz="2400" dirty="0"/>
              <a:t>$ 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 --global </a:t>
            </a:r>
            <a:r>
              <a:rPr lang="en-US" altLang="zh-CN" sz="2400" b="1" dirty="0"/>
              <a:t>alias</a:t>
            </a:r>
            <a:r>
              <a:rPr lang="en-US" altLang="zh-CN" sz="2400" dirty="0"/>
              <a:t>.co checkout </a:t>
            </a:r>
            <a:endParaRPr lang="en-US" altLang="zh-CN" sz="2400" dirty="0" smtClean="0"/>
          </a:p>
          <a:p>
            <a:r>
              <a:rPr lang="en-US" altLang="zh-CN" sz="2400" dirty="0" smtClean="0"/>
              <a:t>$ 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 --global </a:t>
            </a:r>
            <a:r>
              <a:rPr lang="en-US" altLang="zh-CN" sz="2400" b="1" dirty="0"/>
              <a:t>alias</a:t>
            </a:r>
            <a:r>
              <a:rPr lang="en-US" altLang="zh-CN" sz="2400" dirty="0"/>
              <a:t>.ci commit </a:t>
            </a:r>
            <a:endParaRPr lang="en-US" altLang="zh-CN" sz="2400" dirty="0" smtClean="0"/>
          </a:p>
          <a:p>
            <a:r>
              <a:rPr lang="en-US" altLang="zh-CN" sz="2400" dirty="0" smtClean="0"/>
              <a:t>$ 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 --global </a:t>
            </a:r>
            <a:r>
              <a:rPr lang="en-US" altLang="zh-CN" sz="2400" b="1" dirty="0"/>
              <a:t>alias</a:t>
            </a:r>
            <a:r>
              <a:rPr lang="en-US" altLang="zh-CN" sz="2400" dirty="0"/>
              <a:t>.br branch</a:t>
            </a:r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179320" y="1739900"/>
            <a:ext cx="8915400" cy="1181100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git </a:t>
            </a:r>
            <a:r>
              <a:rPr lang="zh-CN" altLang="en-US" dirty="0">
                <a:solidFill>
                  <a:srgbClr val="FF0000"/>
                </a:solidFill>
              </a:rPr>
              <a:t>语法、</a:t>
            </a:r>
            <a:r>
              <a:rPr lang="zh-CN" altLang="en-US" dirty="0">
                <a:solidFill>
                  <a:srgbClr val="FF0000"/>
                </a:solidFill>
              </a:rPr>
              <a:t>操作总结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336675" y="2471420"/>
            <a:ext cx="8915400" cy="1181100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Git </a:t>
            </a:r>
            <a:r>
              <a:rPr lang="zh-CN" altLang="en-US" dirty="0">
                <a:solidFill>
                  <a:srgbClr val="FF0000"/>
                </a:solidFill>
              </a:rPr>
              <a:t>之 </a:t>
            </a:r>
            <a:r>
              <a:rPr lang="en-US" altLang="zh-CN" dirty="0">
                <a:solidFill>
                  <a:srgbClr val="FF0000"/>
                </a:solidFill>
              </a:rPr>
              <a:t>eclipse </a:t>
            </a:r>
            <a:r>
              <a:rPr lang="zh-CN" altLang="en-US" dirty="0">
                <a:solidFill>
                  <a:srgbClr val="FF0000"/>
                </a:solidFill>
              </a:rPr>
              <a:t>相关操作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85795" y="4429125"/>
            <a:ext cx="76587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>
              <a:hlinkClick r:id="rId1" tooltip=""/>
            </a:endParaRPr>
          </a:p>
          <a:p>
            <a:pPr algn="l"/>
            <a:r>
              <a:rPr lang="zh-CN" altLang="en-US">
                <a:hlinkClick r:id="rId1" tooltip=""/>
              </a:rPr>
              <a:t>Eclipse中使用EGit遇到的问题汇总</a:t>
            </a:r>
            <a:endParaRPr lang="zh-CN" altLang="en-US">
              <a:hlinkClick r:id="rId1" tooltip=""/>
            </a:endParaRPr>
          </a:p>
          <a:p>
            <a:pPr algn="l"/>
            <a:r>
              <a:rPr lang="zh-CN" altLang="en-US">
                <a:hlinkClick r:id="rId1" tooltip=""/>
              </a:rPr>
              <a:t>http://wiki.oa.irissz.com/pages/viewpage.action?pageId=38896414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89530" y="3621405"/>
            <a:ext cx="8915400" cy="1155700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Thank  you</a:t>
            </a:r>
            <a:r>
              <a:rPr lang="zh-CN" altLang="en-US" dirty="0">
                <a:solidFill>
                  <a:srgbClr val="FF0000"/>
                </a:solidFill>
              </a:rPr>
              <a:t>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169336" y="13996"/>
            <a:ext cx="8915399" cy="2262781"/>
          </a:xfrm>
        </p:spPr>
        <p:txBody>
          <a:bodyPr/>
          <a:lstStyle/>
          <a:p>
            <a:r>
              <a:rPr lang="en-US" altLang="zh-CN" dirty="0" smtClean="0"/>
              <a:t>              </a:t>
            </a:r>
            <a:r>
              <a:rPr lang="en-US" altLang="zh-CN" dirty="0" err="1" smtClean="0"/>
              <a:t>Git</a:t>
            </a:r>
            <a:r>
              <a:rPr lang="zh-CN" altLang="en-US" dirty="0"/>
              <a:t>简介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0930" y="1987420"/>
            <a:ext cx="92559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Git</a:t>
            </a:r>
            <a:r>
              <a:rPr lang="zh-CN" altLang="en-US" sz="2800" dirty="0"/>
              <a:t>是什么</a:t>
            </a:r>
            <a:r>
              <a:rPr lang="zh-CN" altLang="en-US" sz="2800" dirty="0" smtClean="0"/>
              <a:t>？</a:t>
            </a:r>
            <a:endParaRPr lang="en-US" altLang="zh-CN" sz="2800" dirty="0" smtClean="0"/>
          </a:p>
          <a:p>
            <a:endParaRPr lang="zh-CN" altLang="en-US" sz="2800" dirty="0"/>
          </a:p>
          <a:p>
            <a:r>
              <a:rPr lang="en-US" altLang="zh-CN" sz="2400" dirty="0" err="1"/>
              <a:t>Git</a:t>
            </a:r>
            <a:r>
              <a:rPr lang="zh-CN" altLang="en-US" sz="2400" dirty="0"/>
              <a:t>是目前世界上最先进的分布式版本控制系统（没有之一）</a:t>
            </a:r>
            <a:endParaRPr lang="zh-CN" altLang="en-US" sz="2400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467915" y="0"/>
            <a:ext cx="8915399" cy="2262781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上安装</a:t>
            </a:r>
            <a:r>
              <a:rPr lang="en-US" altLang="zh-CN" dirty="0" err="1"/>
              <a:t>Git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09144" y="1858736"/>
            <a:ext cx="11001730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Windows</a:t>
            </a:r>
            <a:r>
              <a:rPr lang="zh-CN" altLang="en-US" sz="2400" dirty="0"/>
              <a:t>上使用</a:t>
            </a:r>
            <a:r>
              <a:rPr lang="en-US" altLang="zh-CN" sz="2400" dirty="0" err="1"/>
              <a:t>Git</a:t>
            </a:r>
            <a:r>
              <a:rPr lang="zh-CN" altLang="en-US" sz="2400" dirty="0"/>
              <a:t>，可以从</a:t>
            </a:r>
            <a:r>
              <a:rPr lang="en-US" altLang="zh-CN" sz="2400" dirty="0" err="1"/>
              <a:t>Git</a:t>
            </a:r>
            <a:r>
              <a:rPr lang="zh-CN" altLang="en-US" sz="2400" dirty="0"/>
              <a:t>官网直接</a:t>
            </a:r>
            <a:r>
              <a:rPr lang="zh-CN" altLang="en-US" sz="2400" dirty="0">
                <a:hlinkClick r:id="rId1"/>
              </a:rPr>
              <a:t>下载安装程序</a:t>
            </a:r>
            <a:r>
              <a:rPr lang="zh-CN" altLang="en-US" sz="2400" dirty="0" smtClean="0"/>
              <a:t>，（下载</a:t>
            </a:r>
            <a:r>
              <a:rPr lang="zh-CN" altLang="en-US" sz="2400" dirty="0" smtClean="0">
                <a:hlinkClick r:id="rId2"/>
              </a:rPr>
              <a:t>国内</a:t>
            </a:r>
            <a:r>
              <a:rPr lang="zh-CN" altLang="en-US" sz="2400" dirty="0">
                <a:hlinkClick r:id="rId2"/>
              </a:rPr>
              <a:t>镜像</a:t>
            </a:r>
            <a:r>
              <a:rPr lang="zh-CN" altLang="en-US" sz="2400" dirty="0" smtClean="0"/>
              <a:t>），</a:t>
            </a:r>
            <a:endParaRPr lang="en-US" altLang="zh-CN" sz="2400" dirty="0" smtClean="0"/>
          </a:p>
          <a:p>
            <a:r>
              <a:rPr lang="zh-CN" altLang="en-US" sz="2400" dirty="0" smtClean="0"/>
              <a:t>然后</a:t>
            </a:r>
            <a:r>
              <a:rPr lang="zh-CN" altLang="en-US" sz="2400" dirty="0"/>
              <a:t>按默认选项安装即可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/>
              <a:t>安装完成后，在开始菜单里找到“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”-&gt;“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Bash”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zh-CN" altLang="en-US" sz="2400" dirty="0" smtClean="0"/>
              <a:t>蹦</a:t>
            </a:r>
            <a:r>
              <a:rPr lang="zh-CN" altLang="en-US" sz="2400" dirty="0"/>
              <a:t>出一个类似命令行窗口的东西，就说明</a:t>
            </a:r>
            <a:r>
              <a:rPr lang="en-US" altLang="zh-CN" sz="2400" dirty="0" err="1"/>
              <a:t>Git</a:t>
            </a:r>
            <a:r>
              <a:rPr lang="zh-CN" altLang="en-US" sz="2400" dirty="0"/>
              <a:t>安装成功！</a:t>
            </a:r>
            <a:endParaRPr lang="en-US" altLang="zh-CN" sz="24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安装完成后，还需要最后一步设置，在命令行输入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user.name "Your Name" </a:t>
            </a:r>
            <a:endParaRPr lang="en-US" altLang="zh-CN" dirty="0" smtClean="0"/>
          </a:p>
          <a:p>
            <a:r>
              <a:rPr lang="en-US" altLang="zh-CN" dirty="0" smtClean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</a:t>
            </a:r>
            <a:r>
              <a:rPr lang="en-US" altLang="zh-CN" dirty="0" err="1"/>
              <a:t>user.email</a:t>
            </a:r>
            <a:r>
              <a:rPr lang="en-US" altLang="zh-CN" dirty="0"/>
              <a:t> "email@example.com"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注意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zh-CN" altLang="en-US" dirty="0"/>
              <a:t>命令的</a:t>
            </a:r>
            <a:r>
              <a:rPr lang="en-US" altLang="zh-CN" dirty="0"/>
              <a:t>--global</a:t>
            </a:r>
            <a:r>
              <a:rPr lang="zh-CN" altLang="en-US" dirty="0"/>
              <a:t>参数，用了这个参数，表示你这台机器上所有的</a:t>
            </a:r>
            <a:r>
              <a:rPr lang="en-US" altLang="zh-CN" dirty="0" err="1"/>
              <a:t>Git</a:t>
            </a:r>
            <a:r>
              <a:rPr lang="zh-CN" altLang="en-US" dirty="0"/>
              <a:t>仓库都会使用这个配置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当然</a:t>
            </a:r>
            <a:r>
              <a:rPr lang="zh-CN" altLang="en-US" dirty="0"/>
              <a:t>也可以对某个仓库指定不同的用户名和</a:t>
            </a:r>
            <a:r>
              <a:rPr lang="en-US" altLang="zh-CN" dirty="0"/>
              <a:t>Email</a:t>
            </a:r>
            <a:r>
              <a:rPr lang="zh-CN" altLang="en-US" dirty="0"/>
              <a:t>地址。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020046" y="284001"/>
            <a:ext cx="8915399" cy="979714"/>
          </a:xfrm>
        </p:spPr>
        <p:txBody>
          <a:bodyPr/>
          <a:lstStyle/>
          <a:p>
            <a:pPr algn="ctr"/>
            <a:r>
              <a:rPr lang="zh-CN" altLang="en-US" dirty="0" smtClean="0"/>
              <a:t>远程创库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43279" y="1832105"/>
            <a:ext cx="1064906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要</a:t>
            </a:r>
            <a:r>
              <a:rPr lang="zh-CN" altLang="en-US" sz="2400" dirty="0"/>
              <a:t>参与任何一个 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</a:t>
            </a:r>
            <a:r>
              <a:rPr lang="zh-CN" altLang="en-US" sz="2400" dirty="0"/>
              <a:t>项目的协作，必须要了解该如何管理远程仓库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远程</a:t>
            </a:r>
            <a:r>
              <a:rPr lang="zh-CN" altLang="en-US" sz="2400" dirty="0"/>
              <a:t>仓库是指托管在网络上的项目仓库，可能会有好多个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zh-CN" altLang="en-US" sz="2400" dirty="0" smtClean="0"/>
              <a:t>其中</a:t>
            </a:r>
            <a:r>
              <a:rPr lang="zh-CN" altLang="en-US" sz="2400" dirty="0"/>
              <a:t>有些你只能读，另外有些可以写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同</a:t>
            </a:r>
            <a:r>
              <a:rPr lang="zh-CN" altLang="en-US" sz="2400" dirty="0"/>
              <a:t>他人协作开发某个项目时，需要管理这些远程仓库，以便推送或拉取数据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zh-CN" altLang="en-US" sz="2400" dirty="0" smtClean="0"/>
              <a:t>分享</a:t>
            </a:r>
            <a:r>
              <a:rPr lang="zh-CN" altLang="en-US" sz="2400" dirty="0"/>
              <a:t>各自的工作进展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394894" y="555171"/>
            <a:ext cx="8915399" cy="2262781"/>
          </a:xfrm>
        </p:spPr>
        <p:txBody>
          <a:bodyPr>
            <a:normAutofit fontScale="90000"/>
          </a:bodyPr>
          <a:lstStyle/>
          <a:p>
            <a:br>
              <a:rPr lang="en-US" altLang="zh-CN" dirty="0" smtClean="0"/>
            </a:br>
            <a:br>
              <a:rPr lang="en-US" altLang="zh-CN" dirty="0"/>
            </a:b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35696" y="867748"/>
            <a:ext cx="1062756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，可以自己搭建远程创库，但是需要服务器，一般公司才会搭建</a:t>
            </a:r>
            <a:endParaRPr lang="en-US" altLang="zh-CN" sz="2800" dirty="0" smtClean="0"/>
          </a:p>
          <a:p>
            <a:r>
              <a:rPr lang="zh-CN" altLang="en-US" sz="2400" dirty="0" smtClean="0"/>
              <a:t>例如： </a:t>
            </a:r>
            <a:r>
              <a:rPr lang="en-US" altLang="zh-CN" sz="2400" dirty="0">
                <a:hlinkClick r:id="rId1"/>
              </a:rPr>
              <a:t>https://</a:t>
            </a:r>
            <a:r>
              <a:rPr lang="en-US" altLang="zh-CN" sz="2400" dirty="0" smtClean="0">
                <a:hlinkClick r:id="rId1"/>
              </a:rPr>
              <a:t>git.smate.com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，使用开源，免费的远程仓库</a:t>
            </a:r>
            <a:endParaRPr lang="en-US" altLang="zh-CN" sz="2800" dirty="0" smtClean="0"/>
          </a:p>
          <a:p>
            <a:r>
              <a:rPr lang="zh-CN" altLang="en-US" sz="2400" dirty="0" smtClean="0"/>
              <a:t>优点：</a:t>
            </a:r>
            <a:r>
              <a:rPr lang="zh-CN" altLang="en-US" sz="2400" dirty="0"/>
              <a:t>既可以让别人参与你的开源项目，也可以参与别人的开源项目。</a:t>
            </a:r>
            <a:endParaRPr lang="en-US" altLang="zh-CN" sz="2400" dirty="0" smtClean="0"/>
          </a:p>
          <a:p>
            <a:endParaRPr lang="en-US" altLang="zh-CN" sz="2400" dirty="0" smtClean="0">
              <a:hlinkClick r:id="rId2"/>
            </a:endParaRPr>
          </a:p>
          <a:p>
            <a:r>
              <a:rPr lang="en-US" altLang="zh-CN" sz="2400" dirty="0" smtClean="0"/>
              <a:t>GitHub   		</a:t>
            </a:r>
            <a:r>
              <a:rPr lang="en-US" altLang="zh-CN" sz="2400" dirty="0"/>
              <a:t>https://github.com</a:t>
            </a:r>
            <a:endParaRPr lang="en-US" altLang="zh-CN" sz="2400" dirty="0"/>
          </a:p>
          <a:p>
            <a:r>
              <a:rPr lang="zh-CN" altLang="en-US" sz="2400" dirty="0" smtClean="0"/>
              <a:t>码云</a:t>
            </a:r>
            <a:r>
              <a:rPr lang="en-US" altLang="zh-CN" sz="2400" dirty="0" smtClean="0"/>
              <a:t>			</a:t>
            </a:r>
            <a:r>
              <a:rPr lang="en-US" altLang="zh-CN" sz="2400" dirty="0">
                <a:hlinkClick r:id="rId2"/>
              </a:rPr>
              <a:t>https://gitee.com/</a:t>
            </a:r>
            <a:endParaRPr lang="en-US" altLang="zh-CN" sz="2400" dirty="0"/>
          </a:p>
          <a:p>
            <a:r>
              <a:rPr lang="en-US" altLang="zh-CN" sz="2400" dirty="0" smtClean="0"/>
              <a:t>	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8732" y="0"/>
            <a:ext cx="9714536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84537" y="913695"/>
            <a:ext cx="505690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 smtClean="0">
                <a:solidFill>
                  <a:srgbClr val="FF0000"/>
                </a:solidFill>
              </a:rPr>
              <a:t>Create</a:t>
            </a:r>
            <a:endParaRPr kumimoji="1" lang="en-US" altLang="zh-CN" sz="4400" b="1" dirty="0" smtClean="0">
              <a:solidFill>
                <a:srgbClr val="FF0000"/>
              </a:solidFill>
            </a:endParaRPr>
          </a:p>
          <a:p>
            <a:endParaRPr kumimoji="1" lang="en-US" altLang="zh-CN" sz="2400" b="1" dirty="0" smtClean="0">
              <a:solidFill>
                <a:srgbClr val="FF0000"/>
              </a:solidFill>
            </a:endParaRPr>
          </a:p>
          <a:p>
            <a:r>
              <a:rPr kumimoji="1" lang="zh-CN" altLang="en-US" sz="2400" b="1" dirty="0" smtClean="0"/>
              <a:t>创建创库</a:t>
            </a:r>
            <a:endParaRPr kumimoji="1" lang="zh-CN" altLang="en-US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2998470" y="2997835"/>
            <a:ext cx="53435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git   clone   git@github.com:aijiangbin/test.git  </a:t>
            </a:r>
            <a:endParaRPr lang="en-US" altLang="zh-CN"/>
          </a:p>
          <a:p>
            <a:pPr algn="l"/>
            <a:r>
              <a:rPr lang="en-US" altLang="zh-CN"/>
              <a:t>git   init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1902" y="1073020"/>
            <a:ext cx="4238661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0000"/>
                </a:solidFill>
              </a:rPr>
              <a:t>Local changes</a:t>
            </a:r>
            <a:endParaRPr lang="en-US" altLang="zh-CN" sz="4400" dirty="0" smtClean="0">
              <a:solidFill>
                <a:srgbClr val="FF0000"/>
              </a:solidFill>
            </a:endParaRPr>
          </a:p>
          <a:p>
            <a:endParaRPr lang="en-US" altLang="zh-CN" sz="4400" dirty="0" smtClean="0"/>
          </a:p>
          <a:p>
            <a:r>
              <a:rPr lang="zh-CN" altLang="en-US" sz="2400" dirty="0" smtClean="0"/>
              <a:t>局部</a:t>
            </a:r>
            <a:r>
              <a:rPr lang="zh-CN" altLang="en-US" sz="2400" dirty="0"/>
              <a:t>变化</a:t>
            </a:r>
            <a:endParaRPr lang="zh-CN" altLang="en-US" sz="2400" dirty="0"/>
          </a:p>
          <a:p>
            <a:br>
              <a:rPr lang="zh-CN" altLang="en-US" sz="4400" dirty="0"/>
            </a:br>
            <a:endParaRPr lang="en-US" altLang="zh-CN" sz="4400" dirty="0" smtClean="0">
              <a:solidFill>
                <a:srgbClr val="FF0000"/>
              </a:solidFill>
            </a:endParaRPr>
          </a:p>
          <a:p>
            <a:endParaRPr lang="zh-CN" altLang="en-US" sz="44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70835" y="3244850"/>
            <a:ext cx="45745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git add  file</a:t>
            </a:r>
            <a:endParaRPr lang="en-US" altLang="zh-CN"/>
          </a:p>
          <a:p>
            <a:r>
              <a:rPr lang="en-US" altLang="zh-CN"/>
              <a:t>git add  *</a:t>
            </a:r>
            <a:endParaRPr lang="en-US" altLang="zh-CN"/>
          </a:p>
          <a:p>
            <a:r>
              <a:rPr lang="en-US" altLang="zh-CN"/>
              <a:t>git  commit -m  “</a:t>
            </a:r>
            <a:r>
              <a:rPr lang="zh-CN" altLang="en-US"/>
              <a:t>备注</a:t>
            </a:r>
            <a:r>
              <a:rPr lang="en-US" altLang="zh-CN"/>
              <a:t>”</a:t>
            </a:r>
            <a:endParaRPr lang="en-US" altLang="zh-CN"/>
          </a:p>
          <a:p>
            <a:r>
              <a:rPr lang="en-US" altLang="zh-CN"/>
              <a:t>git  commit --amend    </a:t>
            </a:r>
            <a:r>
              <a:rPr lang="zh-CN" altLang="en-US"/>
              <a:t>表示修改备注信息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1"/>
          <p:cNvSpPr txBox="1"/>
          <p:nvPr/>
        </p:nvSpPr>
        <p:spPr>
          <a:xfrm>
            <a:off x="2604757" y="450720"/>
            <a:ext cx="4261485" cy="45847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dirty="0" smtClean="0">
                <a:solidFill>
                  <a:srgbClr val="FF0000"/>
                </a:solidFill>
              </a:rPr>
              <a:t>commit  history</a:t>
            </a:r>
            <a:endParaRPr lang="en-US" altLang="zh-CN" sz="4400" dirty="0" smtClean="0">
              <a:solidFill>
                <a:srgbClr val="FF0000"/>
              </a:solidFill>
            </a:endParaRPr>
          </a:p>
          <a:p>
            <a:endParaRPr lang="en-US" altLang="zh-CN" sz="4400" dirty="0" smtClean="0"/>
          </a:p>
          <a:p>
            <a:r>
              <a:rPr lang="en-US" altLang="zh-CN" sz="2400" dirty="0"/>
              <a:t>git  log  </a:t>
            </a:r>
            <a:r>
              <a:rPr lang="zh-CN" altLang="en-US" sz="2400" dirty="0"/>
              <a:t>查看历史记录</a:t>
            </a:r>
            <a:endParaRPr lang="zh-CN" altLang="en-US" sz="2400" dirty="0"/>
          </a:p>
          <a:p>
            <a:endParaRPr lang="en-US" altLang="zh-CN" sz="2400" dirty="0"/>
          </a:p>
          <a:p>
            <a:r>
              <a:rPr lang="en-US" altLang="zh-CN" sz="2400" dirty="0"/>
              <a:t>git  reflog  </a:t>
            </a:r>
            <a:r>
              <a:rPr lang="zh-CN" altLang="en-US" sz="2400" dirty="0"/>
              <a:t>查看未来历史记录</a:t>
            </a:r>
            <a:endParaRPr lang="zh-CN" altLang="en-US" sz="2400" dirty="0"/>
          </a:p>
          <a:p>
            <a:br>
              <a:rPr lang="zh-CN" altLang="en-US" sz="4400" dirty="0"/>
            </a:br>
            <a:endParaRPr lang="en-US" altLang="zh-CN" sz="4400" dirty="0" smtClean="0">
              <a:solidFill>
                <a:srgbClr val="FF0000"/>
              </a:solidFill>
            </a:endParaRPr>
          </a:p>
          <a:p>
            <a:endParaRPr lang="zh-CN" altLang="en-US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0</TotalTime>
  <Words>1618</Words>
  <Application>WPS 演示</Application>
  <PresentationFormat>自定义</PresentationFormat>
  <Paragraphs>148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Arial</vt:lpstr>
      <vt:lpstr>宋体</vt:lpstr>
      <vt:lpstr>Wingdings</vt:lpstr>
      <vt:lpstr>Wingdings 3</vt:lpstr>
      <vt:lpstr>Arial</vt:lpstr>
      <vt:lpstr>幼圆</vt:lpstr>
      <vt:lpstr>Century Gothic</vt:lpstr>
      <vt:lpstr>微软雅黑</vt:lpstr>
      <vt:lpstr>Arial Unicode MS</vt:lpstr>
      <vt:lpstr>Calibri</vt:lpstr>
      <vt:lpstr>丝状</vt:lpstr>
      <vt:lpstr>主讲：艾江斌</vt:lpstr>
      <vt:lpstr>              Git简介 </vt:lpstr>
      <vt:lpstr>在Windows上安装Git </vt:lpstr>
      <vt:lpstr>远程创库</vt:lpstr>
      <vt:lpstr>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额外补充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Git使用规范</dc:title>
  <dc:creator>Microsoft Office 用户</dc:creator>
  <cp:lastModifiedBy>从容淡定</cp:lastModifiedBy>
  <cp:revision>32</cp:revision>
  <dcterms:created xsi:type="dcterms:W3CDTF">2017-11-02T12:20:00Z</dcterms:created>
  <dcterms:modified xsi:type="dcterms:W3CDTF">2018-06-12T03:02:57Z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