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3437-D568-4438-85A3-4DCB78EB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D6876-C22F-4196-A3D3-6CEE5D1B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B4524-9D1C-497E-972D-DB0317D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82291-5F54-4009-A478-FF3D5F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E24A-E8B2-4F65-AF58-ADB04A66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15B3-EF45-42D9-899B-ECB1816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D29A8-A4D8-4D8F-A725-9B8D1C48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EC270-174D-49CE-AF98-7EA620AA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C12EF-3D90-4ED7-BDDE-30462E25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2DDE-135C-47C7-BCF4-3AF7B9A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0DEEF-BB98-45E2-AF15-22B9A0DC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DBFDB-EDF6-4995-95C3-34E2BB4C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AEC0-29B2-4C26-8EB4-8906A97F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04629-4D6C-40AE-93A7-B495B70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C06ED-2C89-4B00-B081-21F8E433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5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69DE3-A384-4A36-BCF4-785AB81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BDDDD-EB11-43E0-96DD-6424CBF4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48EA-EB60-4C3D-A823-486C3EE2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3B26C-E077-422A-9802-B53A67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1E894-EC08-4A85-99E0-FF525ED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6612-D58B-4E34-911F-49CC2710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8AE63-AFFA-4E57-B6FA-2A90B7EC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62665-25DE-46BE-9959-0A9936F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77AFB-9A91-4901-AA8A-CC09C079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70641-74A9-471E-BD47-FAC6CD24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86A2-76F2-4F2B-8B65-531EF2CC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5E435-A3E5-4AD2-BFD0-37ECCCC4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4D5ED-1014-47E7-BFB7-BC6E2464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E31E4-FED5-4DEF-AEBF-587EAC8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34A3B-B998-42E6-BF51-32D55A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AA4D7-437C-420E-9DBF-76B79E71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5E1C4-4E12-4AAC-A3C2-9057D75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2885B-1A83-40C8-99B8-BCC05D33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C03CD-81E4-4C20-988C-5292EE74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5AD45-7AB2-4B6A-ADB1-A3D7A9DA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DA4FD-5115-4C00-A210-F46BE05D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AD012-F3F2-4AE2-973A-21AC1CB8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20800-05D1-4DCE-94E8-17DA5E5F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1D5CE-95A2-4F59-A43A-9441A9F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2629-4E16-4B49-8AC9-5D19520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203AD-6D56-4E77-9B0A-A6057CF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6F54B-A6BB-430D-AE13-BCE2F60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A7A2F-B187-4632-9383-087EFC0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DB6DF-542E-48D8-BC04-6E5FB46A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96D60-C57F-4806-AC40-93C782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EDF42-E0FC-44E8-8E11-D50BD38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67F0-15A6-45A5-9598-5B300F1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EC04-D7F7-4EC6-9BEC-24137662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F038-D339-42F3-B0F7-57C2857A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B6C9-6492-4DCB-BED6-82C0096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BAAB7-4D17-4698-A874-69A65EA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B76A-C8A6-4BB3-82C5-556BD8D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8D4E-7C41-419D-BF24-7CA5E4EB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5FADF-5B28-4373-91C4-8869D5AD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B6F91-8DB4-4F6D-B3CC-4CB65717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5A473-1E61-412B-9FD3-2E33A3C5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C6440-2FB2-4C3C-9392-02ADC3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1C38E-93FD-42A7-84D8-EE3B33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95379-1847-44F8-A302-A2FB7FC4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60AC4-55FB-4065-A7B1-4745B66E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D053-C13B-4196-9F18-E8679060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0DC1-D518-4608-8E31-BC94910C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659BC-C94C-4D7D-AE4A-AE5A428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885F-29EF-45DA-A08F-EAA4485B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实习生答辩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9B06E-480D-4B96-8C44-525D523E0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艾佳明</a:t>
            </a:r>
          </a:p>
        </p:txBody>
      </p:sp>
    </p:spTree>
    <p:extLst>
      <p:ext uri="{BB962C8B-B14F-4D97-AF65-F5344CB8AC3E}">
        <p14:creationId xmlns:p14="http://schemas.microsoft.com/office/powerpoint/2010/main" val="2147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D16C-3ACC-486C-A296-34F77138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3BB8-DABB-4191-9F63-DB8E21D9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要结合源代码中的设计模式来讲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组合模式：</a:t>
            </a:r>
            <a:r>
              <a:rPr lang="en-US" altLang="zh-CN" dirty="0" err="1"/>
              <a:t>Kryo</a:t>
            </a:r>
            <a:r>
              <a:rPr lang="zh-CN" altLang="en-US" dirty="0"/>
              <a:t>如何组合</a:t>
            </a:r>
            <a:r>
              <a:rPr lang="en-US" altLang="zh-CN" dirty="0" err="1"/>
              <a:t>ClassResolver</a:t>
            </a:r>
            <a:r>
              <a:rPr lang="en-US" altLang="zh-CN" dirty="0"/>
              <a:t>, </a:t>
            </a:r>
            <a:r>
              <a:rPr lang="en-US" altLang="zh-CN" dirty="0" err="1"/>
              <a:t>ReferenceResolver</a:t>
            </a:r>
            <a:r>
              <a:rPr lang="zh-CN" altLang="en-US" dirty="0"/>
              <a:t>将问题分解</a:t>
            </a:r>
            <a:endParaRPr lang="en-US" altLang="zh-CN" dirty="0"/>
          </a:p>
          <a:p>
            <a:r>
              <a:rPr lang="zh-CN" altLang="en-US" dirty="0"/>
              <a:t>策略模式：如何实现不同的对象创建方法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工厂方法模式：如何创建不同的包装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r>
              <a:rPr lang="en-US" altLang="zh-CN" dirty="0" err="1"/>
              <a:t>ObjectField</a:t>
            </a:r>
            <a:r>
              <a:rPr lang="en-US" altLang="zh-CN" dirty="0"/>
              <a:t>, </a:t>
            </a:r>
            <a:r>
              <a:rPr lang="en-US" altLang="zh-CN" dirty="0" err="1"/>
              <a:t>ASMObjectField</a:t>
            </a:r>
            <a:r>
              <a:rPr lang="en-US" altLang="zh-CN" dirty="0"/>
              <a:t>, </a:t>
            </a:r>
            <a:r>
              <a:rPr lang="en-US" altLang="zh-CN" dirty="0" err="1"/>
              <a:t>UnsafeObjectField</a:t>
            </a:r>
            <a:endParaRPr lang="en-US" altLang="zh-CN" dirty="0"/>
          </a:p>
          <a:p>
            <a:r>
              <a:rPr lang="zh-CN" altLang="en-US" dirty="0"/>
              <a:t>适配器模式：如何与</a:t>
            </a:r>
            <a:r>
              <a:rPr lang="en-US" altLang="zh-CN" dirty="0" err="1"/>
              <a:t>ObjectOutputStream</a:t>
            </a:r>
            <a:r>
              <a:rPr lang="en-US" altLang="zh-CN" dirty="0"/>
              <a:t>, </a:t>
            </a:r>
            <a:r>
              <a:rPr lang="en-US" altLang="zh-CN" dirty="0" err="1"/>
              <a:t>ObjectInputStream</a:t>
            </a:r>
            <a:r>
              <a:rPr lang="zh-CN" altLang="en-US" dirty="0"/>
              <a:t>的接口适配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994B-1FD4-44C4-B961-01D1C81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:Skyway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E4729-004E-4144-9618-D71AC219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重点是</a:t>
            </a:r>
            <a:r>
              <a:rPr lang="en-US" altLang="zh-CN" dirty="0"/>
              <a:t>Skyway</a:t>
            </a:r>
            <a:r>
              <a:rPr lang="zh-CN" altLang="en-US" dirty="0"/>
              <a:t>的优势，为什么不可行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全局注册，不需要代码中指定</a:t>
            </a:r>
            <a:r>
              <a:rPr lang="en-US" altLang="zh-CN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堆间直接传输，速度快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需要在对象布局前加</a:t>
            </a:r>
            <a:r>
              <a:rPr lang="en-US" altLang="zh-CN" dirty="0"/>
              <a:t>8</a:t>
            </a:r>
            <a:r>
              <a:rPr lang="zh-CN" altLang="en-US" dirty="0"/>
              <a:t>个字节，开销太大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需要为不同的</a:t>
            </a:r>
            <a:r>
              <a:rPr lang="en-US" altLang="zh-CN" dirty="0"/>
              <a:t>JVM</a:t>
            </a:r>
            <a:r>
              <a:rPr lang="zh-CN" altLang="en-US" dirty="0"/>
              <a:t>适配，很复杂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4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6C6E-15EB-479B-8DD4-25F270A3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运行</a:t>
            </a:r>
            <a:r>
              <a:rPr lang="en-US" altLang="zh-CN" dirty="0" err="1"/>
              <a:t>SPECjbb</a:t>
            </a:r>
            <a:r>
              <a:rPr lang="zh-CN" altLang="en-US" sz="2400" dirty="0"/>
              <a:t>（重点是如何排查解决问题）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BC58-FC89-48EE-80E0-33CF0075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 </a:t>
            </a:r>
            <a:r>
              <a:rPr lang="zh-CN" altLang="en-US" dirty="0"/>
              <a:t>导致错误的？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Kryo</a:t>
            </a:r>
            <a:r>
              <a:rPr lang="zh-CN" altLang="en-US" dirty="0"/>
              <a:t>对某些特殊类不支持，然后使用</a:t>
            </a:r>
            <a:r>
              <a:rPr lang="en-US" altLang="zh-CN" dirty="0" err="1"/>
              <a:t>kryo</a:t>
            </a:r>
            <a:r>
              <a:rPr lang="en-US" altLang="zh-CN" dirty="0"/>
              <a:t>-serializers</a:t>
            </a:r>
            <a:r>
              <a:rPr lang="zh-CN" altLang="en-US" dirty="0"/>
              <a:t>包的？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CocurrentCreateHashMap</a:t>
            </a:r>
            <a:r>
              <a:rPr lang="zh-CN" altLang="en-US" dirty="0"/>
              <a:t>的错误，</a:t>
            </a:r>
            <a:r>
              <a:rPr lang="en-US" altLang="zh-CN" dirty="0"/>
              <a:t>factory = null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740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810F-0E7D-4483-8513-F5311262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处理兼容性问题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A673-8252-4F1E-876F-CFC4AAD7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如何对自定义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的类自动使用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r>
              <a:rPr lang="zh-CN" altLang="en-US" dirty="0"/>
              <a:t>对于类似继承了</a:t>
            </a:r>
            <a:r>
              <a:rPr lang="en-US" altLang="zh-CN" dirty="0"/>
              <a:t>HashMap</a:t>
            </a:r>
            <a:r>
              <a:rPr lang="zh-CN" altLang="en-US" dirty="0"/>
              <a:t>这样的类，怎么处理？若粗暴的使用</a:t>
            </a:r>
            <a:r>
              <a:rPr lang="en-US" altLang="zh-CN" dirty="0" err="1"/>
              <a:t>JavaSerializer</a:t>
            </a:r>
            <a:r>
              <a:rPr lang="zh-CN" altLang="en-US" dirty="0"/>
              <a:t>，会用不上</a:t>
            </a:r>
            <a:r>
              <a:rPr lang="en-US" altLang="zh-CN" dirty="0" err="1"/>
              <a:t>Kryo</a:t>
            </a:r>
            <a:r>
              <a:rPr lang="zh-CN" altLang="en-US" dirty="0"/>
              <a:t>的优化，若直接使用</a:t>
            </a:r>
            <a:r>
              <a:rPr lang="en-US" altLang="zh-CN" dirty="0" err="1"/>
              <a:t>Kryo</a:t>
            </a:r>
            <a:r>
              <a:rPr lang="zh-CN" altLang="en-US" dirty="0"/>
              <a:t>内部的逻辑，不能确保序列化正确性。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如何既使用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 err="1"/>
              <a:t>DefaultSerializer</a:t>
            </a:r>
            <a:r>
              <a:rPr lang="zh-CN" altLang="en-US" dirty="0"/>
              <a:t>，又能够保证正确性？</a:t>
            </a:r>
            <a:endParaRPr lang="en-US" altLang="zh-CN" dirty="0"/>
          </a:p>
          <a:p>
            <a:pPr lvl="1"/>
            <a:r>
              <a:rPr lang="zh-CN" altLang="en-US" dirty="0"/>
              <a:t>解决方法，参考</a:t>
            </a:r>
            <a:r>
              <a:rPr lang="en-US" altLang="zh-CN" dirty="0" err="1"/>
              <a:t>jdk</a:t>
            </a:r>
            <a:r>
              <a:rPr lang="zh-CN" altLang="en-US" dirty="0"/>
              <a:t>序列化，引入我对</a:t>
            </a:r>
            <a:r>
              <a:rPr lang="en-US" altLang="zh-CN" dirty="0" err="1"/>
              <a:t>FieldSerializer</a:t>
            </a:r>
            <a:r>
              <a:rPr lang="zh-CN" altLang="en-US" dirty="0"/>
              <a:t>的改造，通过例子来说明自己想出的方法，和对抽象类，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zh-CN" altLang="en-US" dirty="0"/>
              <a:t>如何解决</a:t>
            </a:r>
            <a:r>
              <a:rPr lang="en-US" altLang="zh-CN" dirty="0" err="1"/>
              <a:t>defaultWriteObject</a:t>
            </a:r>
            <a:r>
              <a:rPr lang="en-US" altLang="zh-CN" dirty="0"/>
              <a:t>, </a:t>
            </a:r>
            <a:r>
              <a:rPr lang="en-US" altLang="zh-CN" dirty="0" err="1"/>
              <a:t>defaultReadObject</a:t>
            </a:r>
            <a:r>
              <a:rPr lang="en-US" altLang="zh-CN" dirty="0"/>
              <a:t>, </a:t>
            </a:r>
            <a:r>
              <a:rPr lang="zh-CN" altLang="en-US" dirty="0"/>
              <a:t>使自定义了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的类也能不同</a:t>
            </a:r>
            <a:r>
              <a:rPr lang="en-US" altLang="zh-CN" dirty="0" err="1"/>
              <a:t>JavaSerializer</a:t>
            </a:r>
            <a:r>
              <a:rPr lang="zh-CN" altLang="en-US" dirty="0"/>
              <a:t>，使用</a:t>
            </a:r>
            <a:r>
              <a:rPr lang="en-US" altLang="zh-CN" dirty="0" err="1"/>
              <a:t>Kryo</a:t>
            </a:r>
            <a:r>
              <a:rPr lang="zh-CN" altLang="en-US" dirty="0"/>
              <a:t>的方法，这部分需要重点讲 整个的想法，包括</a:t>
            </a:r>
            <a:r>
              <a:rPr lang="en-US" altLang="zh-CN" dirty="0" err="1"/>
              <a:t>KryoCallbackContext</a:t>
            </a:r>
            <a:r>
              <a:rPr lang="zh-CN" altLang="en-US" dirty="0"/>
              <a:t>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0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876B-C347-437D-BCED-BA1AB30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5E5B8-1FFC-4D87-ABC7-63F244B2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周一还可以试一下，不要把</a:t>
            </a:r>
            <a:r>
              <a:rPr lang="en-US" altLang="zh-CN" dirty="0" err="1"/>
              <a:t>parentSerializer</a:t>
            </a:r>
            <a:r>
              <a:rPr lang="zh-CN" altLang="en-US" dirty="0"/>
              <a:t>设为上一层，这样递归调用深度太深，而且由于目前的设计，会产生频繁的拷贝和重复计算。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试一下，一直向上找父类，直到父类使用非</a:t>
            </a:r>
            <a:r>
              <a:rPr lang="en-US" altLang="zh-CN" dirty="0" err="1"/>
              <a:t>FieldSerializer</a:t>
            </a:r>
            <a:r>
              <a:rPr lang="zh-CN" altLang="en-US" dirty="0"/>
              <a:t>，添加一个</a:t>
            </a:r>
            <a:r>
              <a:rPr lang="en-US" altLang="zh-CN" dirty="0" err="1"/>
              <a:t>parentSerializer</a:t>
            </a:r>
            <a:r>
              <a:rPr lang="zh-CN" altLang="en-US"/>
              <a:t>，这样的话只有一个层次，只进行一次拷贝，能够加快速度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AB6D-299E-4833-802C-484D9A02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16,17</a:t>
            </a:r>
            <a:r>
              <a:rPr lang="zh-CN" altLang="en-US" dirty="0"/>
              <a:t>页缩减为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8B268-BF7C-4EFC-B1BB-F03A1C90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8895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若一个类或其任何父类自定义了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，使用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r>
              <a:rPr lang="zh-CN" altLang="en-US" dirty="0"/>
              <a:t>限制使用</a:t>
            </a:r>
            <a:r>
              <a:rPr lang="en-US" altLang="zh-CN" dirty="0" err="1"/>
              <a:t>kryo</a:t>
            </a:r>
            <a:r>
              <a:rPr lang="zh-CN" altLang="en-US" dirty="0"/>
              <a:t>的默认</a:t>
            </a:r>
            <a:r>
              <a:rPr lang="en-US" altLang="zh-CN" dirty="0"/>
              <a:t>Serializer</a:t>
            </a:r>
            <a:r>
              <a:rPr lang="zh-CN" altLang="en-US" dirty="0"/>
              <a:t>。暂且认为</a:t>
            </a:r>
            <a:r>
              <a:rPr lang="en-US" altLang="zh-CN" dirty="0" err="1"/>
              <a:t>Kryo</a:t>
            </a:r>
            <a:r>
              <a:rPr lang="zh-CN" altLang="en-US" dirty="0"/>
              <a:t>的内部</a:t>
            </a:r>
            <a:r>
              <a:rPr lang="en-US" altLang="zh-CN" dirty="0"/>
              <a:t>Serializer, </a:t>
            </a:r>
            <a:r>
              <a:rPr lang="zh-CN" altLang="en-US" dirty="0"/>
              <a:t>如</a:t>
            </a:r>
            <a:r>
              <a:rPr lang="en-US" altLang="zh-CN" dirty="0" err="1"/>
              <a:t>MapSerializer</a:t>
            </a:r>
            <a:r>
              <a:rPr lang="en-US" altLang="zh-CN" dirty="0"/>
              <a:t>,</a:t>
            </a:r>
            <a:r>
              <a:rPr lang="zh-CN" altLang="en-US" dirty="0"/>
              <a:t> 对</a:t>
            </a:r>
            <a:r>
              <a:rPr lang="en-US" altLang="zh-CN" dirty="0" err="1"/>
              <a:t>jdk</a:t>
            </a:r>
            <a:r>
              <a:rPr lang="zh-CN" altLang="en-US" dirty="0"/>
              <a:t>内部的类都是正确的。则认为外部的都用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大量的类要使用</a:t>
            </a:r>
            <a:r>
              <a:rPr lang="en-US" altLang="zh-CN" dirty="0" err="1"/>
              <a:t>JavaSerializer</a:t>
            </a:r>
            <a:r>
              <a:rPr lang="en-US" altLang="zh-CN" dirty="0"/>
              <a:t>,</a:t>
            </a:r>
            <a:r>
              <a:rPr lang="zh-CN" altLang="en-US" dirty="0"/>
              <a:t> 结果反而更差</a:t>
            </a:r>
            <a:endParaRPr lang="en-US" altLang="zh-CN" dirty="0"/>
          </a:p>
          <a:p>
            <a:r>
              <a:rPr lang="zh-CN" altLang="en-US" dirty="0"/>
              <a:t>处理不具有通用性，假设也是不成立的，仅仅对</a:t>
            </a:r>
            <a:r>
              <a:rPr lang="en-US" altLang="zh-CN" dirty="0" err="1"/>
              <a:t>SPECjbb</a:t>
            </a:r>
            <a:r>
              <a:rPr lang="zh-CN" altLang="en-US" dirty="0"/>
              <a:t>有效</a:t>
            </a:r>
            <a:endParaRPr lang="en-US" altLang="zh-CN" dirty="0"/>
          </a:p>
          <a:p>
            <a:r>
              <a:rPr lang="zh-CN" altLang="en-US" dirty="0"/>
              <a:t>思考： 既要使用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/>
              <a:t>Serializer</a:t>
            </a:r>
            <a:r>
              <a:rPr lang="zh-CN" altLang="en-US" dirty="0"/>
              <a:t>，又能正确序列化</a:t>
            </a:r>
            <a:r>
              <a:rPr lang="en-US" altLang="zh-CN" dirty="0"/>
              <a:t>---》</a:t>
            </a:r>
            <a:r>
              <a:rPr lang="zh-CN" altLang="en-US" dirty="0"/>
              <a:t>借鉴</a:t>
            </a:r>
            <a:r>
              <a:rPr lang="en-US" altLang="zh-CN" dirty="0" err="1"/>
              <a:t>jdk</a:t>
            </a:r>
            <a:r>
              <a:rPr lang="zh-CN" altLang="en-US" dirty="0"/>
              <a:t>序列化</a:t>
            </a:r>
            <a:r>
              <a:rPr lang="en-US" altLang="zh-CN" dirty="0"/>
              <a:t>---》</a:t>
            </a:r>
            <a:r>
              <a:rPr lang="zh-CN" altLang="en-US" dirty="0"/>
              <a:t>修改</a:t>
            </a:r>
            <a:r>
              <a:rPr lang="en-US" altLang="zh-CN" dirty="0" err="1"/>
              <a:t>FieldSerializer</a:t>
            </a:r>
            <a:r>
              <a:rPr lang="zh-CN" altLang="en-US" dirty="0"/>
              <a:t>的逻辑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CF001-D501-4184-8870-47185EEF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58" y="3429000"/>
            <a:ext cx="4168555" cy="14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8E73-2BE4-4BDE-B285-A515743E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22B59-8D1B-4B0A-913C-25325B6A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想法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直接写当前对象</a:t>
            </a:r>
            <a:endParaRPr lang="en-US" altLang="zh-CN" dirty="0"/>
          </a:p>
          <a:p>
            <a:r>
              <a:rPr lang="en-US" altLang="zh-CN" dirty="0" err="1"/>
              <a:t>this.kryo.writeObject</a:t>
            </a:r>
            <a:r>
              <a:rPr lang="en-US" altLang="zh-CN" dirty="0"/>
              <a:t>(output, object, </a:t>
            </a:r>
            <a:r>
              <a:rPr lang="en-US" altLang="zh-CN" dirty="0" err="1"/>
              <a:t>parentSerializer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之前已经调用过</a:t>
            </a:r>
            <a:r>
              <a:rPr lang="en-US" altLang="zh-CN" dirty="0" err="1"/>
              <a:t>this.kryo.writeObject</a:t>
            </a:r>
            <a:r>
              <a:rPr lang="en-US" altLang="zh-CN" dirty="0"/>
              <a:t>(output, object, </a:t>
            </a:r>
            <a:r>
              <a:rPr lang="en-US" altLang="zh-CN" dirty="0" err="1"/>
              <a:t>serialzier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思考，获取父类对象，充分利用</a:t>
            </a:r>
            <a:r>
              <a:rPr lang="en-US" altLang="zh-CN" dirty="0" err="1"/>
              <a:t>kryo</a:t>
            </a:r>
            <a:r>
              <a:rPr lang="zh-CN" altLang="en-US" dirty="0"/>
              <a:t>使用</a:t>
            </a:r>
            <a:r>
              <a:rPr lang="en-US" altLang="zh-CN" dirty="0" err="1"/>
              <a:t>ReflectASM</a:t>
            </a:r>
            <a:r>
              <a:rPr lang="en-US" altLang="zh-CN" dirty="0"/>
              <a:t>, Unsafe</a:t>
            </a:r>
            <a:r>
              <a:rPr lang="zh-CN" altLang="en-US" dirty="0"/>
              <a:t>加速的原理，浅拷贝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A2367-064D-4DBC-86F5-0158FA70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6" y="4264002"/>
            <a:ext cx="4855124" cy="11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C80F-BF5F-4EA4-BEB7-8A13927A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处理抽象类部分移到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9996-2209-4BE6-ACAE-F89B1933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</a:t>
            </a:r>
            <a:r>
              <a:rPr lang="en-US" altLang="zh-CN" dirty="0" err="1"/>
              <a:t>parentClazz.class</a:t>
            </a:r>
            <a:r>
              <a:rPr lang="en-US" altLang="zh-CN" dirty="0"/>
              <a:t> == </a:t>
            </a:r>
            <a:r>
              <a:rPr lang="en-US" altLang="zh-CN" dirty="0" err="1"/>
              <a:t>Object.class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/>
              <a:t>Break}</a:t>
            </a:r>
          </a:p>
          <a:p>
            <a:pPr lvl="1"/>
            <a:r>
              <a:rPr lang="zh-CN" altLang="en-US" dirty="0"/>
              <a:t>代码放右边，图片放左边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22</a:t>
            </a:r>
            <a:r>
              <a:rPr lang="zh-CN" altLang="en-US" dirty="0"/>
              <a:t>页，第三阶段，加上一句， 尽量不要使用</a:t>
            </a:r>
            <a:r>
              <a:rPr lang="en-US" altLang="zh-CN" dirty="0" err="1"/>
              <a:t>JavaSerializer</a:t>
            </a:r>
            <a:r>
              <a:rPr lang="zh-CN" altLang="en-US" dirty="0"/>
              <a:t>，因为这种使用方式比原本</a:t>
            </a:r>
            <a:r>
              <a:rPr lang="en-US" altLang="zh-CN" dirty="0" err="1"/>
              <a:t>Jdk</a:t>
            </a:r>
            <a:r>
              <a:rPr lang="zh-CN" altLang="en-US" dirty="0"/>
              <a:t>序列化还慢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09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415A-B9E2-48D1-827D-4642209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thread</a:t>
            </a:r>
            <a:r>
              <a:rPr lang="zh-CN" altLang="en-US" dirty="0"/>
              <a:t>存储创建时所在的线程，只允许这个线程访问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 err="1"/>
              <a:t>writeObject</a:t>
            </a:r>
            <a:r>
              <a:rPr lang="zh-CN" altLang="en-US" dirty="0"/>
              <a:t>内才可以调用</a:t>
            </a:r>
            <a:r>
              <a:rPr lang="en-US" altLang="zh-CN" dirty="0" err="1"/>
              <a:t>defaultWriteObject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2EB497-A1C0-4D56-9832-F5928AB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r>
              <a:rPr lang="zh-CN" altLang="en-US" dirty="0"/>
              <a:t>页之后增加</a:t>
            </a:r>
            <a:r>
              <a:rPr lang="en-US" altLang="zh-CN" dirty="0" err="1"/>
              <a:t>KryoSerialCallbackContext</a:t>
            </a:r>
            <a:r>
              <a:rPr lang="zh-CN" altLang="en-US" dirty="0"/>
              <a:t>的设计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CD1829-F7F7-41F0-B686-4F9849CD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429000"/>
            <a:ext cx="4943475" cy="219075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defaultWriteObject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IOException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SerialCallbackContext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curContext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throw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NotActiveException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Fira Code"/>
              </a:rPr>
              <a:t>"not in call to writeObject"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curObj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getObj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ObjectStreamClass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curDesc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getDesc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bout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setBlockDataMode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false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defaultWriteFields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bout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setBlockDataMode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337B43-40AC-4BCC-97C6-95D3B083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370213"/>
            <a:ext cx="607695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 Thread this context is in use by.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 As this only works in one thread, we do not need to worry about thread-safety.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Thread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KryoSerialCallbackContext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FieldSerializer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desc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obj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desc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desc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thread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currentThread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6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B2DB-30E3-4CA5-A292-3080B9B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页</a:t>
            </a:r>
            <a:r>
              <a:rPr lang="en-US" altLang="zh-CN" dirty="0" err="1"/>
              <a:t>putField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C41B2-FBA0-4586-A586-C2355CFF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3550" cy="460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讲一下</a:t>
            </a:r>
            <a:r>
              <a:rPr lang="en-US" altLang="zh-CN" dirty="0" err="1"/>
              <a:t>jdk</a:t>
            </a:r>
            <a:r>
              <a:rPr lang="zh-CN" altLang="en-US" dirty="0"/>
              <a:t>本身的处理方法，</a:t>
            </a:r>
            <a:r>
              <a:rPr lang="en-US" altLang="zh-CN" dirty="0" err="1"/>
              <a:t>PutField</a:t>
            </a:r>
            <a:r>
              <a:rPr lang="zh-CN" altLang="en-US" dirty="0"/>
              <a:t>里包含什么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EB51D-79B1-48AC-B87B-ADAA5E93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2453742"/>
            <a:ext cx="4800600" cy="397031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static abstract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Fira Code"/>
              </a:rPr>
              <a:t>PutField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class descriptor describing serializable fields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</a:t>
            </a:r>
            <a:r>
              <a:rPr lang="zh-CN" altLang="zh-CN" sz="1200" dirty="0">
                <a:solidFill>
                  <a:srgbClr val="E5C17C"/>
                </a:solidFill>
                <a:latin typeface="Arial Unicode MS"/>
                <a:ea typeface="Fira Code"/>
              </a:rPr>
              <a:t>ObjectStreamClass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desc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primitive field values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byte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[]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primVals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object field values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</a:t>
            </a:r>
            <a:r>
              <a:rPr lang="zh-CN" altLang="zh-CN" sz="1200" dirty="0">
                <a:solidFill>
                  <a:srgbClr val="E5C17C"/>
                </a:solidFill>
                <a:latin typeface="Arial Unicode MS"/>
                <a:ea typeface="Fira Code"/>
              </a:rPr>
              <a:t>Object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[]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objVals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byte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endParaRPr lang="en-US" altLang="zh-CN" sz="1200" dirty="0">
              <a:solidFill>
                <a:srgbClr val="A6B2C0"/>
              </a:solidFill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char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short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/**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2BFD38-4536-450B-B61A-7D9964BF2FD0}"/>
              </a:ext>
            </a:extLst>
          </p:cNvPr>
          <p:cNvSpPr txBox="1">
            <a:spLocks/>
          </p:cNvSpPr>
          <p:nvPr/>
        </p:nvSpPr>
        <p:spPr>
          <a:xfrm>
            <a:off x="6353176" y="2453742"/>
            <a:ext cx="5071907" cy="349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</a:t>
            </a:r>
            <a:endParaRPr lang="en-US" altLang="zh-CN" dirty="0"/>
          </a:p>
          <a:p>
            <a:r>
              <a:rPr lang="zh-CN" altLang="en-US" dirty="0"/>
              <a:t>原理就是把按照</a:t>
            </a:r>
            <a:r>
              <a:rPr lang="en-US" altLang="zh-CN" dirty="0" err="1"/>
              <a:t>PutField</a:t>
            </a:r>
            <a:r>
              <a:rPr lang="zh-CN" altLang="en-US" dirty="0"/>
              <a:t>里的值写出</a:t>
            </a:r>
            <a:r>
              <a:rPr lang="en-US" altLang="zh-CN" dirty="0"/>
              <a:t>field</a:t>
            </a:r>
          </a:p>
          <a:p>
            <a:endParaRPr lang="en-US" altLang="zh-CN" dirty="0"/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r>
              <a:rPr lang="zh-CN" altLang="en-US" dirty="0"/>
              <a:t>考虑兼容接口，充分利用性能</a:t>
            </a:r>
          </a:p>
        </p:txBody>
      </p:sp>
    </p:spTree>
    <p:extLst>
      <p:ext uri="{BB962C8B-B14F-4D97-AF65-F5344CB8AC3E}">
        <p14:creationId xmlns:p14="http://schemas.microsoft.com/office/powerpoint/2010/main" val="9270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20D8-B344-48E9-BD2D-88A17D9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DFFD9-AC1C-4998-9051-59817540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4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BD6E-F708-43FB-AB91-17CF24F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65A97-B18C-412A-A451-044C8DB0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结合原有接口</a:t>
            </a:r>
            <a:r>
              <a:rPr lang="en-US" altLang="zh-CN" dirty="0" err="1"/>
              <a:t>field.write</a:t>
            </a:r>
            <a:r>
              <a:rPr lang="en-US" altLang="zh-CN" dirty="0"/>
              <a:t>(output, object)</a:t>
            </a:r>
            <a:r>
              <a:rPr lang="zh-CN" altLang="en-US" dirty="0"/>
              <a:t>来讲为什么使用</a:t>
            </a:r>
            <a:r>
              <a:rPr lang="en-US" altLang="zh-CN" dirty="0"/>
              <a:t>unsafe</a:t>
            </a:r>
            <a:r>
              <a:rPr lang="zh-CN" altLang="en-US" dirty="0"/>
              <a:t>，为什么要</a:t>
            </a:r>
            <a:r>
              <a:rPr lang="en-US" altLang="zh-CN" dirty="0"/>
              <a:t>new </a:t>
            </a:r>
            <a:r>
              <a:rPr lang="zh-CN" altLang="en-US" dirty="0"/>
              <a:t>一个对象。 贴代码，</a:t>
            </a:r>
            <a:r>
              <a:rPr lang="en-US" altLang="zh-CN" dirty="0"/>
              <a:t>put()</a:t>
            </a:r>
            <a:r>
              <a:rPr lang="zh-CN" altLang="en-US" dirty="0"/>
              <a:t>使用</a:t>
            </a:r>
            <a:r>
              <a:rPr lang="en-US" altLang="zh-CN" dirty="0"/>
              <a:t>unsafe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137D6-B030-4C26-82A3-316BC4A0F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3" y="3429000"/>
            <a:ext cx="10076941" cy="25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D5C3-6B3D-4D20-A28F-08853A65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FA200-BD4F-4995-8CAA-522F7D4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  <a:endParaRPr lang="en-US" altLang="zh-CN" dirty="0"/>
          </a:p>
          <a:p>
            <a:r>
              <a:rPr lang="zh-CN" altLang="en-US" dirty="0"/>
              <a:t>任务背景</a:t>
            </a:r>
            <a:endParaRPr lang="en-US" altLang="zh-CN" dirty="0"/>
          </a:p>
          <a:p>
            <a:r>
              <a:rPr lang="zh-CN" altLang="en-US" dirty="0"/>
              <a:t>工作历程</a:t>
            </a:r>
            <a:endParaRPr lang="en-US" altLang="zh-CN" dirty="0"/>
          </a:p>
          <a:p>
            <a:r>
              <a:rPr lang="zh-CN" altLang="en-US" dirty="0"/>
              <a:t>近期目标和未来设想</a:t>
            </a:r>
            <a:endParaRPr lang="en-US" altLang="zh-CN" dirty="0"/>
          </a:p>
          <a:p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2262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D54D-C376-49E4-A3FA-8E73E8C9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DCF4-0AFD-476D-92B8-85E1F492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输出代码</a:t>
            </a:r>
            <a:r>
              <a:rPr lang="en-US" altLang="zh-CN" dirty="0"/>
              <a:t>2K+</a:t>
            </a:r>
          </a:p>
          <a:p>
            <a:r>
              <a:rPr lang="zh-CN" altLang="en-US" dirty="0"/>
              <a:t>输出文档</a:t>
            </a:r>
            <a:r>
              <a:rPr lang="en-US" altLang="zh-CN" dirty="0"/>
              <a:t>3</a:t>
            </a:r>
            <a:r>
              <a:rPr lang="zh-CN" altLang="en-US" dirty="0"/>
              <a:t>篇</a:t>
            </a:r>
            <a:endParaRPr lang="en-US" altLang="zh-CN" dirty="0"/>
          </a:p>
          <a:p>
            <a:r>
              <a:rPr lang="en-US" altLang="zh-CN" dirty="0"/>
              <a:t>Max-</a:t>
            </a:r>
            <a:r>
              <a:rPr lang="en-US" altLang="zh-CN" dirty="0" err="1"/>
              <a:t>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15%</a:t>
            </a:r>
            <a:r>
              <a:rPr lang="zh-CN" altLang="en-US" dirty="0"/>
              <a:t>，</a:t>
            </a:r>
            <a:r>
              <a:rPr lang="en-US" altLang="zh-CN" dirty="0" err="1"/>
              <a:t>Critial-Jops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30%</a:t>
            </a:r>
            <a:r>
              <a:rPr lang="zh-CN" altLang="en-US" dirty="0"/>
              <a:t>（附表格）</a:t>
            </a:r>
          </a:p>
        </p:txBody>
      </p:sp>
    </p:spTree>
    <p:extLst>
      <p:ext uri="{BB962C8B-B14F-4D97-AF65-F5344CB8AC3E}">
        <p14:creationId xmlns:p14="http://schemas.microsoft.com/office/powerpoint/2010/main" val="301452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8258-E631-4034-AC22-53A7A4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3F40F-6E98-465B-9699-61FB355F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Jdk</a:t>
            </a:r>
            <a:r>
              <a:rPr lang="zh-CN" altLang="en-US" dirty="0"/>
              <a:t>自带序列化性能太差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序列化方法有很多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从其他序列化方法中找出可以提升性能的点，应用于</a:t>
            </a:r>
            <a:r>
              <a:rPr lang="en-US" altLang="zh-CN" dirty="0" err="1"/>
              <a:t>HuaweiJDK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兼容性，使用</a:t>
            </a:r>
            <a:r>
              <a:rPr lang="en-US" altLang="zh-CN" dirty="0" err="1"/>
              <a:t>jdk</a:t>
            </a:r>
            <a:r>
              <a:rPr lang="zh-CN" altLang="en-US" dirty="0"/>
              <a:t>序列化方法的代码不需要修改，可以通过</a:t>
            </a:r>
            <a:r>
              <a:rPr lang="en-US" altLang="zh-CN" dirty="0"/>
              <a:t>-</a:t>
            </a:r>
            <a:r>
              <a:rPr lang="en-US" altLang="zh-CN" dirty="0" err="1"/>
              <a:t>DnewMethod</a:t>
            </a:r>
            <a:r>
              <a:rPr lang="en-US" altLang="zh-CN" dirty="0"/>
              <a:t>=true</a:t>
            </a:r>
            <a:r>
              <a:rPr lang="zh-CN" altLang="en-US" dirty="0"/>
              <a:t>使用新的方法提高性能</a:t>
            </a:r>
            <a:endParaRPr lang="en-US" altLang="zh-CN" dirty="0"/>
          </a:p>
          <a:p>
            <a:r>
              <a:rPr lang="zh-CN" altLang="en-US" dirty="0"/>
              <a:t>测试工具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SPECjbb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7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A3336-E54E-4084-A36E-157EBB2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91EA-135F-411B-B6A4-7CDA6C83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序列化方法，成功运行</a:t>
            </a:r>
            <a:r>
              <a:rPr lang="en-US" altLang="zh-CN" dirty="0" err="1"/>
              <a:t>SPECjbb</a:t>
            </a:r>
            <a:endParaRPr lang="en-US" altLang="zh-CN" dirty="0"/>
          </a:p>
          <a:p>
            <a:r>
              <a:rPr lang="zh-CN" altLang="en-US" dirty="0"/>
              <a:t>解决各种兼容性问题，实现通过参数选择</a:t>
            </a:r>
            <a:r>
              <a:rPr lang="en-US" altLang="zh-CN" dirty="0" err="1"/>
              <a:t>Kryo</a:t>
            </a:r>
            <a:r>
              <a:rPr lang="zh-CN" altLang="en-US" dirty="0"/>
              <a:t>方法和</a:t>
            </a:r>
            <a:r>
              <a:rPr lang="en-US" altLang="zh-CN" dirty="0" err="1"/>
              <a:t>jdk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54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A7F-6AA3-421C-83C4-12425D9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前期调研：序列化方法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899D-485D-489E-901C-573FA201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把之前报告时候的</a:t>
            </a:r>
            <a:r>
              <a:rPr lang="en-US" altLang="zh-CN" dirty="0"/>
              <a:t>ppt</a:t>
            </a:r>
            <a:r>
              <a:rPr lang="zh-CN" altLang="en-US" dirty="0"/>
              <a:t>用上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5787-ED96-40A8-9190-81E7515A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</a:t>
            </a:r>
            <a:r>
              <a:rPr lang="en-US" altLang="zh-CN" dirty="0" err="1"/>
              <a:t>jdk</a:t>
            </a:r>
            <a:r>
              <a:rPr lang="zh-CN" altLang="en-US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2A141-C5C2-4989-9490-22C9D4A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为什么生成文件大？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为什么速度慢？</a:t>
            </a:r>
          </a:p>
        </p:txBody>
      </p:sp>
    </p:spTree>
    <p:extLst>
      <p:ext uri="{BB962C8B-B14F-4D97-AF65-F5344CB8AC3E}">
        <p14:creationId xmlns:p14="http://schemas.microsoft.com/office/powerpoint/2010/main" val="161137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AC46-1908-4815-ACC6-352C03F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r>
              <a:rPr lang="en-US" altLang="zh-CN" dirty="0"/>
              <a:t>(</a:t>
            </a:r>
            <a:r>
              <a:rPr lang="zh-CN" altLang="en-US" dirty="0"/>
              <a:t>最重要是优势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F8682-DE34-4C6E-B959-3726B83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Registration</a:t>
            </a:r>
            <a:r>
              <a:rPr lang="zh-CN" altLang="en-US" dirty="0"/>
              <a:t>讲主要逻辑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如何减小序列化结果文件大小？</a:t>
            </a:r>
            <a:endParaRPr lang="en-US" altLang="zh-CN" dirty="0"/>
          </a:p>
          <a:p>
            <a:pPr lvl="1"/>
            <a:r>
              <a:rPr lang="zh-CN" altLang="en-US" dirty="0"/>
              <a:t>注册机制，用数字代替类名</a:t>
            </a:r>
            <a:endParaRPr lang="en-US" altLang="zh-CN" dirty="0"/>
          </a:p>
          <a:p>
            <a:pPr lvl="1"/>
            <a:r>
              <a:rPr lang="zh-CN" altLang="en-US" dirty="0"/>
              <a:t>变长编码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如何加快序列化速度？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/>
              <a:t>Field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ReflectASM</a:t>
            </a:r>
            <a:r>
              <a:rPr lang="zh-CN" altLang="en-US" dirty="0"/>
              <a:t>高性能反射包创建对象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 err="1"/>
              <a:t>ReflectASM</a:t>
            </a:r>
            <a:r>
              <a:rPr lang="en-US" altLang="zh-CN" dirty="0"/>
              <a:t>, Unsafe </a:t>
            </a:r>
            <a:r>
              <a:rPr lang="zh-CN" altLang="en-US" dirty="0"/>
              <a:t>方式</a:t>
            </a:r>
            <a:r>
              <a:rPr lang="en-US" altLang="zh-CN" dirty="0" err="1"/>
              <a:t>getField</a:t>
            </a:r>
            <a:r>
              <a:rPr lang="en-US" altLang="zh-CN" dirty="0"/>
              <a:t>, </a:t>
            </a:r>
            <a:r>
              <a:rPr lang="en-US" altLang="zh-CN" dirty="0" err="1"/>
              <a:t>setField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923</Words>
  <Application>Microsoft Office PowerPoint</Application>
  <PresentationFormat>宽屏</PresentationFormat>
  <Paragraphs>122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 Unicode MS</vt:lpstr>
      <vt:lpstr>等线</vt:lpstr>
      <vt:lpstr>等线 Light</vt:lpstr>
      <vt:lpstr>Arial</vt:lpstr>
      <vt:lpstr>Wingdings</vt:lpstr>
      <vt:lpstr>Office 主题​​</vt:lpstr>
      <vt:lpstr>实习生答辩</vt:lpstr>
      <vt:lpstr>自我简介</vt:lpstr>
      <vt:lpstr>目录</vt:lpstr>
      <vt:lpstr>工作成果</vt:lpstr>
      <vt:lpstr>任务背景</vt:lpstr>
      <vt:lpstr>工作历程</vt:lpstr>
      <vt:lpstr>前期调研：序列化方法</vt:lpstr>
      <vt:lpstr>前期调研：jdk序列化</vt:lpstr>
      <vt:lpstr>前期调研:Kryo(最重要是优势)</vt:lpstr>
      <vt:lpstr>前期调研:Kryo</vt:lpstr>
      <vt:lpstr>前期调研:Skyway</vt:lpstr>
      <vt:lpstr>使用Kryo运行SPECjbb（重点是如何排查解决问题）</vt:lpstr>
      <vt:lpstr>处理兼容性问题</vt:lpstr>
      <vt:lpstr>PowerPoint 演示文稿</vt:lpstr>
      <vt:lpstr>第16,17页缩减为1页</vt:lpstr>
      <vt:lpstr>第19页</vt:lpstr>
      <vt:lpstr>处理抽象类部分移到20页</vt:lpstr>
      <vt:lpstr>23页之后增加KryoSerialCallbackContext的设计</vt:lpstr>
      <vt:lpstr>24页putField</vt:lpstr>
      <vt:lpstr>25页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 Ai</dc:creator>
  <cp:lastModifiedBy>Jiaming Ai</cp:lastModifiedBy>
  <cp:revision>66</cp:revision>
  <dcterms:created xsi:type="dcterms:W3CDTF">2019-08-13T14:51:48Z</dcterms:created>
  <dcterms:modified xsi:type="dcterms:W3CDTF">2019-08-21T16:51:34Z</dcterms:modified>
</cp:coreProperties>
</file>