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43437-D568-4438-85A3-4DCB78EB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D6876-C22F-4196-A3D3-6CEE5D1B6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B4524-9D1C-497E-972D-DB0317DE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82291-5F54-4009-A478-FF3D5F45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BE24A-E8B2-4F65-AF58-ADB04A66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87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415B3-EF45-42D9-899B-ECB18161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D29A8-A4D8-4D8F-A725-9B8D1C48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EC270-174D-49CE-AF98-7EA620AA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C12EF-3D90-4ED7-BDDE-30462E25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72DDE-135C-47C7-BCF4-3AF7B9AE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20DEEF-BB98-45E2-AF15-22B9A0DC8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5DBFDB-EDF6-4995-95C3-34E2BB4CA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5AEC0-29B2-4C26-8EB4-8906A97F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04629-4D6C-40AE-93A7-B495B705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C06ED-2C89-4B00-B081-21F8E433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5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69DE3-A384-4A36-BCF4-785AB81E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BDDDD-EB11-43E0-96DD-6424CBF4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B48EA-EB60-4C3D-A823-486C3EE2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3B26C-E077-422A-9802-B53A67A3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1E894-EC08-4A85-99E0-FF525EDB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5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C6612-D58B-4E34-911F-49CC2710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8AE63-AFFA-4E57-B6FA-2A90B7EC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62665-25DE-46BE-9959-0A9936FD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77AFB-9A91-4901-AA8A-CC09C079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70641-74A9-471E-BD47-FAC6CD24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0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B86A2-76F2-4F2B-8B65-531EF2CC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5E435-A3E5-4AD2-BFD0-37ECCCC40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94D5ED-1014-47E7-BFB7-BC6E2464E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E31E4-FED5-4DEF-AEBF-587EAC8B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34A3B-B998-42E6-BF51-32D55AD3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AA4D7-437C-420E-9DBF-76B79E71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1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5E1C4-4E12-4AAC-A3C2-9057D750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12885B-1A83-40C8-99B8-BCC05D33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C03CD-81E4-4C20-988C-5292EE747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95AD45-7AB2-4B6A-ADB1-A3D7A9DAD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DDA4FD-5115-4C00-A210-F46BE05D9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DAD012-F3F2-4AE2-973A-21AC1CB8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C20800-05D1-4DCE-94E8-17DA5E5F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A1D5CE-95A2-4F59-A43A-9441A9FD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8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82629-4E16-4B49-8AC9-5D195203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2203AD-6D56-4E77-9B0A-A6057CFB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36F54B-A6BB-430D-AE13-BCE2F601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BA7A2F-B187-4632-9383-087EFC0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9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CDB6DF-542E-48D8-BC04-6E5FB46A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096D60-C57F-4806-AC40-93C782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CEDF42-E0FC-44E8-8E11-D50BD38D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9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267F0-15A6-45A5-9598-5B300F1D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0EC04-D7F7-4EC6-9BEC-24137662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41F038-D339-42F3-B0F7-57C2857A6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FB6C9-6492-4DCB-BED6-82C00963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BBAAB7-4D17-4698-A874-69A65EA1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64B76A-C8A6-4BB3-82C5-556BD8DF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99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78D4E-7C41-419D-BF24-7CA5E4EB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45FADF-5B28-4373-91C4-8869D5ADA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B6F91-8DB4-4F6D-B3CC-4CB657170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D5A473-1E61-412B-9FD3-2E33A3C5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BC6440-2FB2-4C3C-9392-02ADC31F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E1C38E-93FD-42A7-84D8-EE3B33EA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8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195379-1847-44F8-A302-A2FB7FC4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60AC4-55FB-4065-A7B1-4745B66EE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2D053-C13B-4196-9F18-E86790605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3A1B9-0FC3-40F3-AA78-E81BAFA85256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60DC1-D518-4608-8E31-BC94910C3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659BC-C94C-4D7D-AE4A-AE5A42816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6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3885F-29EF-45DA-A08F-EAA4485BB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实习生答辩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79B06E-480D-4B96-8C44-525D523E0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艾佳明</a:t>
            </a:r>
          </a:p>
        </p:txBody>
      </p:sp>
    </p:spTree>
    <p:extLst>
      <p:ext uri="{BB962C8B-B14F-4D97-AF65-F5344CB8AC3E}">
        <p14:creationId xmlns:p14="http://schemas.microsoft.com/office/powerpoint/2010/main" val="2147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3D16C-3ACC-486C-A296-34F77138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前期调研</a:t>
            </a:r>
            <a:r>
              <a:rPr lang="en-US" altLang="zh-CN" dirty="0"/>
              <a:t>:</a:t>
            </a:r>
            <a:r>
              <a:rPr lang="en-US" altLang="zh-CN" dirty="0" err="1"/>
              <a:t>Kryo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83BB8-DABB-4191-9F63-DB8E21D9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要结合源代码中的设计模式来讲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组合模式：</a:t>
            </a:r>
            <a:r>
              <a:rPr lang="en-US" altLang="zh-CN" dirty="0" err="1"/>
              <a:t>Kryo</a:t>
            </a:r>
            <a:r>
              <a:rPr lang="zh-CN" altLang="en-US" dirty="0"/>
              <a:t>如何组合</a:t>
            </a:r>
            <a:r>
              <a:rPr lang="en-US" altLang="zh-CN" dirty="0" err="1"/>
              <a:t>ClassResolver</a:t>
            </a:r>
            <a:r>
              <a:rPr lang="en-US" altLang="zh-CN" dirty="0"/>
              <a:t>, </a:t>
            </a:r>
            <a:r>
              <a:rPr lang="en-US" altLang="zh-CN" dirty="0" err="1"/>
              <a:t>ReferenceResolver</a:t>
            </a:r>
            <a:r>
              <a:rPr lang="zh-CN" altLang="en-US" dirty="0"/>
              <a:t>将问题分解</a:t>
            </a:r>
            <a:endParaRPr lang="en-US" altLang="zh-CN" dirty="0"/>
          </a:p>
          <a:p>
            <a:r>
              <a:rPr lang="zh-CN" altLang="en-US" dirty="0"/>
              <a:t>策略模式：如何实现不同的对象创建方法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工厂方法模式：如何创建不同的包装</a:t>
            </a:r>
            <a:r>
              <a:rPr lang="en-US" altLang="zh-CN" dirty="0"/>
              <a:t>Field</a:t>
            </a:r>
            <a:r>
              <a:rPr lang="zh-CN" altLang="en-US" dirty="0"/>
              <a:t>，</a:t>
            </a:r>
            <a:r>
              <a:rPr lang="en-US" altLang="zh-CN" dirty="0" err="1"/>
              <a:t>ObjectField</a:t>
            </a:r>
            <a:r>
              <a:rPr lang="en-US" altLang="zh-CN" dirty="0"/>
              <a:t>, </a:t>
            </a:r>
            <a:r>
              <a:rPr lang="en-US" altLang="zh-CN" dirty="0" err="1"/>
              <a:t>ASMObjectField</a:t>
            </a:r>
            <a:r>
              <a:rPr lang="en-US" altLang="zh-CN" dirty="0"/>
              <a:t>, </a:t>
            </a:r>
            <a:r>
              <a:rPr lang="en-US" altLang="zh-CN" dirty="0" err="1"/>
              <a:t>UnsafeObjectField</a:t>
            </a:r>
            <a:endParaRPr lang="en-US" altLang="zh-CN" dirty="0"/>
          </a:p>
          <a:p>
            <a:r>
              <a:rPr lang="zh-CN" altLang="en-US" dirty="0"/>
              <a:t>适配器模式：如何与</a:t>
            </a:r>
            <a:r>
              <a:rPr lang="en-US" altLang="zh-CN" dirty="0" err="1"/>
              <a:t>ObjectOutputStream</a:t>
            </a:r>
            <a:r>
              <a:rPr lang="en-US" altLang="zh-CN" dirty="0"/>
              <a:t>, </a:t>
            </a:r>
            <a:r>
              <a:rPr lang="en-US" altLang="zh-CN" dirty="0" err="1"/>
              <a:t>ObjectInputStream</a:t>
            </a:r>
            <a:r>
              <a:rPr lang="zh-CN" altLang="en-US" dirty="0"/>
              <a:t>的接口适配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12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994B-1FD4-44C4-B961-01D1C816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前期调研</a:t>
            </a:r>
            <a:r>
              <a:rPr lang="en-US" altLang="zh-CN" dirty="0"/>
              <a:t>:Skyway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E4729-004E-4144-9618-D71AC219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重点是</a:t>
            </a:r>
            <a:r>
              <a:rPr lang="en-US" altLang="zh-CN" dirty="0"/>
              <a:t>Skyway</a:t>
            </a:r>
            <a:r>
              <a:rPr lang="zh-CN" altLang="en-US" dirty="0"/>
              <a:t>的优势，为什么不可行</a:t>
            </a:r>
            <a:endParaRPr lang="en-US" altLang="zh-CN" dirty="0"/>
          </a:p>
          <a:p>
            <a:r>
              <a:rPr lang="zh-CN" altLang="en-US" dirty="0"/>
              <a:t>优势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全局注册，不需要代码中指定</a:t>
            </a:r>
            <a:r>
              <a:rPr lang="en-US" altLang="zh-CN" dirty="0"/>
              <a:t>register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堆间直接传输，速度快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需要在对象布局前加</a:t>
            </a:r>
            <a:r>
              <a:rPr lang="en-US" altLang="zh-CN" dirty="0"/>
              <a:t>8</a:t>
            </a:r>
            <a:r>
              <a:rPr lang="zh-CN" altLang="en-US" dirty="0"/>
              <a:t>个字节，开销太大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需要为不同的</a:t>
            </a:r>
            <a:r>
              <a:rPr lang="en-US" altLang="zh-CN" dirty="0"/>
              <a:t>JVM</a:t>
            </a:r>
            <a:r>
              <a:rPr lang="zh-CN" altLang="en-US" dirty="0"/>
              <a:t>适配，很复杂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747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06C6E-15EB-479B-8DD4-25F270A3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Kryo</a:t>
            </a:r>
            <a:r>
              <a:rPr lang="zh-CN" altLang="en-US" dirty="0"/>
              <a:t>运行</a:t>
            </a:r>
            <a:r>
              <a:rPr lang="en-US" altLang="zh-CN" dirty="0" err="1"/>
              <a:t>SPECjbb</a:t>
            </a:r>
            <a:r>
              <a:rPr lang="zh-CN" altLang="en-US" sz="2400" dirty="0"/>
              <a:t>（重点是如何排查解决问题）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6BC58-FC89-48EE-80E0-33CF0075F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难点</a:t>
            </a:r>
            <a:endParaRPr lang="en-US" altLang="zh-CN" dirty="0"/>
          </a:p>
          <a:p>
            <a:pPr lvl="1"/>
            <a:r>
              <a:rPr lang="zh-CN" altLang="en-US" dirty="0"/>
              <a:t>如何发现</a:t>
            </a:r>
            <a:r>
              <a:rPr lang="en-US" altLang="zh-CN" dirty="0" err="1"/>
              <a:t>writeObject</a:t>
            </a:r>
            <a:r>
              <a:rPr lang="en-US" altLang="zh-CN" dirty="0"/>
              <a:t>(), </a:t>
            </a:r>
            <a:r>
              <a:rPr lang="en-US" altLang="zh-CN" dirty="0" err="1"/>
              <a:t>readObject</a:t>
            </a:r>
            <a:r>
              <a:rPr lang="en-US" altLang="zh-CN" dirty="0"/>
              <a:t>() </a:t>
            </a:r>
            <a:r>
              <a:rPr lang="zh-CN" altLang="en-US" dirty="0"/>
              <a:t>导致错误的？</a:t>
            </a:r>
            <a:endParaRPr lang="en-US" altLang="zh-CN" dirty="0"/>
          </a:p>
          <a:p>
            <a:pPr lvl="1"/>
            <a:r>
              <a:rPr lang="zh-CN" altLang="en-US" dirty="0"/>
              <a:t>如何发现</a:t>
            </a:r>
            <a:r>
              <a:rPr lang="en-US" altLang="zh-CN" dirty="0" err="1"/>
              <a:t>Kryo</a:t>
            </a:r>
            <a:r>
              <a:rPr lang="zh-CN" altLang="en-US" dirty="0"/>
              <a:t>对某些特殊类不支持，然后使用</a:t>
            </a:r>
            <a:r>
              <a:rPr lang="en-US" altLang="zh-CN" dirty="0" err="1"/>
              <a:t>kryo</a:t>
            </a:r>
            <a:r>
              <a:rPr lang="en-US" altLang="zh-CN" dirty="0"/>
              <a:t>-serializers</a:t>
            </a:r>
            <a:r>
              <a:rPr lang="zh-CN" altLang="en-US" dirty="0"/>
              <a:t>包的？</a:t>
            </a:r>
            <a:endParaRPr lang="en-US" altLang="zh-CN" dirty="0"/>
          </a:p>
          <a:p>
            <a:pPr lvl="1"/>
            <a:r>
              <a:rPr lang="zh-CN" altLang="en-US" dirty="0"/>
              <a:t>如何发现</a:t>
            </a:r>
            <a:r>
              <a:rPr lang="en-US" altLang="zh-CN" dirty="0" err="1"/>
              <a:t>CocurrentCreateHashMap</a:t>
            </a:r>
            <a:r>
              <a:rPr lang="zh-CN" altLang="en-US" dirty="0"/>
              <a:t>的错误，</a:t>
            </a:r>
            <a:r>
              <a:rPr lang="en-US" altLang="zh-CN" dirty="0"/>
              <a:t>factory = null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37408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1810F-0E7D-4483-8513-F5311262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处理兼容性问题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BA673-8252-4F1E-876F-CFC4AAD7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如何对自定义</a:t>
            </a:r>
            <a:r>
              <a:rPr lang="en-US" altLang="zh-CN" dirty="0" err="1"/>
              <a:t>writeObject</a:t>
            </a:r>
            <a:r>
              <a:rPr lang="en-US" altLang="zh-CN" dirty="0"/>
              <a:t>(), </a:t>
            </a:r>
            <a:r>
              <a:rPr lang="en-US" altLang="zh-CN" dirty="0" err="1"/>
              <a:t>readObject</a:t>
            </a:r>
            <a:r>
              <a:rPr lang="en-US" altLang="zh-CN" dirty="0"/>
              <a:t>()</a:t>
            </a:r>
            <a:r>
              <a:rPr lang="zh-CN" altLang="en-US" dirty="0"/>
              <a:t>的类自动使用</a:t>
            </a:r>
            <a:r>
              <a:rPr lang="en-US" altLang="zh-CN" dirty="0" err="1"/>
              <a:t>JavaSerializer</a:t>
            </a:r>
            <a:endParaRPr lang="en-US" altLang="zh-CN" dirty="0"/>
          </a:p>
          <a:p>
            <a:r>
              <a:rPr lang="zh-CN" altLang="en-US" dirty="0"/>
              <a:t>对于类似继承了</a:t>
            </a:r>
            <a:r>
              <a:rPr lang="en-US" altLang="zh-CN" dirty="0"/>
              <a:t>HashMap</a:t>
            </a:r>
            <a:r>
              <a:rPr lang="zh-CN" altLang="en-US" dirty="0"/>
              <a:t>这样的类，怎么处理？若粗暴的使用</a:t>
            </a:r>
            <a:r>
              <a:rPr lang="en-US" altLang="zh-CN" dirty="0" err="1"/>
              <a:t>JavaSerializer</a:t>
            </a:r>
            <a:r>
              <a:rPr lang="zh-CN" altLang="en-US" dirty="0"/>
              <a:t>，会用不上</a:t>
            </a:r>
            <a:r>
              <a:rPr lang="en-US" altLang="zh-CN" dirty="0" err="1"/>
              <a:t>Kryo</a:t>
            </a:r>
            <a:r>
              <a:rPr lang="zh-CN" altLang="en-US" dirty="0"/>
              <a:t>的优化，若直接使用</a:t>
            </a:r>
            <a:r>
              <a:rPr lang="en-US" altLang="zh-CN" dirty="0" err="1"/>
              <a:t>Kryo</a:t>
            </a:r>
            <a:r>
              <a:rPr lang="zh-CN" altLang="en-US" dirty="0"/>
              <a:t>内部的逻辑，不能确保序列化正确性。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如何既使用</a:t>
            </a:r>
            <a:r>
              <a:rPr lang="en-US" altLang="zh-CN" dirty="0" err="1"/>
              <a:t>Kryo</a:t>
            </a:r>
            <a:r>
              <a:rPr lang="zh-CN" altLang="en-US" dirty="0"/>
              <a:t>的</a:t>
            </a:r>
            <a:r>
              <a:rPr lang="en-US" altLang="zh-CN" dirty="0" err="1"/>
              <a:t>DefaultSerializer</a:t>
            </a:r>
            <a:r>
              <a:rPr lang="zh-CN" altLang="en-US" dirty="0"/>
              <a:t>，又能够保证正确性？</a:t>
            </a:r>
            <a:endParaRPr lang="en-US" altLang="zh-CN" dirty="0"/>
          </a:p>
          <a:p>
            <a:pPr lvl="1"/>
            <a:r>
              <a:rPr lang="zh-CN" altLang="en-US" dirty="0"/>
              <a:t>解决方法，参考</a:t>
            </a:r>
            <a:r>
              <a:rPr lang="en-US" altLang="zh-CN" dirty="0" err="1"/>
              <a:t>jdk</a:t>
            </a:r>
            <a:r>
              <a:rPr lang="zh-CN" altLang="en-US" dirty="0"/>
              <a:t>序列化，引入我对</a:t>
            </a:r>
            <a:r>
              <a:rPr lang="en-US" altLang="zh-CN" dirty="0" err="1"/>
              <a:t>FieldSerializer</a:t>
            </a:r>
            <a:r>
              <a:rPr lang="zh-CN" altLang="en-US" dirty="0"/>
              <a:t>的改造，通过例子来说明自己想出的方法，和对抽象类，</a:t>
            </a:r>
            <a:r>
              <a:rPr lang="en-US" altLang="zh-CN" dirty="0" err="1"/>
              <a:t>writeObject</a:t>
            </a:r>
            <a:r>
              <a:rPr lang="en-US" altLang="zh-CN" dirty="0"/>
              <a:t>, </a:t>
            </a:r>
            <a:r>
              <a:rPr lang="en-US" altLang="zh-CN" dirty="0" err="1"/>
              <a:t>readObject</a:t>
            </a:r>
            <a:r>
              <a:rPr lang="zh-CN" altLang="en-US" dirty="0"/>
              <a:t>的处理</a:t>
            </a:r>
            <a:endParaRPr lang="en-US" altLang="zh-CN" dirty="0"/>
          </a:p>
          <a:p>
            <a:r>
              <a:rPr lang="zh-CN" altLang="en-US" dirty="0"/>
              <a:t>如何解决</a:t>
            </a:r>
            <a:r>
              <a:rPr lang="en-US" altLang="zh-CN" dirty="0" err="1"/>
              <a:t>defaultWriteObject</a:t>
            </a:r>
            <a:r>
              <a:rPr lang="en-US" altLang="zh-CN" dirty="0"/>
              <a:t>, </a:t>
            </a:r>
            <a:r>
              <a:rPr lang="en-US" altLang="zh-CN" dirty="0" err="1"/>
              <a:t>defaultReadObject</a:t>
            </a:r>
            <a:r>
              <a:rPr lang="en-US" altLang="zh-CN" dirty="0"/>
              <a:t>, </a:t>
            </a:r>
            <a:r>
              <a:rPr lang="zh-CN" altLang="en-US" dirty="0"/>
              <a:t>使自定义了</a:t>
            </a:r>
            <a:r>
              <a:rPr lang="en-US" altLang="zh-CN" dirty="0" err="1"/>
              <a:t>writeObject</a:t>
            </a:r>
            <a:r>
              <a:rPr lang="en-US" altLang="zh-CN" dirty="0"/>
              <a:t>, </a:t>
            </a:r>
            <a:r>
              <a:rPr lang="en-US" altLang="zh-CN" dirty="0" err="1"/>
              <a:t>readObject</a:t>
            </a:r>
            <a:r>
              <a:rPr lang="zh-CN" altLang="en-US" dirty="0"/>
              <a:t>的类也能不同</a:t>
            </a:r>
            <a:r>
              <a:rPr lang="en-US" altLang="zh-CN" dirty="0" err="1"/>
              <a:t>JavaSerializer</a:t>
            </a:r>
            <a:r>
              <a:rPr lang="zh-CN" altLang="en-US" dirty="0"/>
              <a:t>，使用</a:t>
            </a:r>
            <a:r>
              <a:rPr lang="en-US" altLang="zh-CN" dirty="0" err="1"/>
              <a:t>Kryo</a:t>
            </a:r>
            <a:r>
              <a:rPr lang="zh-CN" altLang="en-US" dirty="0"/>
              <a:t>的方法，这部分需要重点讲 整个的想法，包括</a:t>
            </a:r>
            <a:r>
              <a:rPr lang="en-US" altLang="zh-CN" dirty="0" err="1"/>
              <a:t>KryoCallbackContext</a:t>
            </a:r>
            <a:r>
              <a:rPr lang="zh-CN" altLang="en-US" dirty="0"/>
              <a:t>的设计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08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4876B-C347-437D-BCED-BA1AB309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5E5B8-1FFC-4D87-ABC7-63F244B2D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周一还可以试一下，不要把</a:t>
            </a:r>
            <a:r>
              <a:rPr lang="en-US" altLang="zh-CN" dirty="0" err="1"/>
              <a:t>parentSerializer</a:t>
            </a:r>
            <a:r>
              <a:rPr lang="zh-CN" altLang="en-US" dirty="0"/>
              <a:t>设为上一层，这样递归调用深度太深，而且由于目前的设计，会产生频繁的拷贝和重复计算。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试一下，一直向上找父类，直到父类使用非</a:t>
            </a:r>
            <a:r>
              <a:rPr lang="en-US" altLang="zh-CN" dirty="0" err="1"/>
              <a:t>FieldSerializer</a:t>
            </a:r>
            <a:r>
              <a:rPr lang="zh-CN" altLang="en-US" dirty="0"/>
              <a:t>，添加一个</a:t>
            </a:r>
            <a:r>
              <a:rPr lang="en-US" altLang="zh-CN" dirty="0" err="1"/>
              <a:t>parentSerializer</a:t>
            </a:r>
            <a:r>
              <a:rPr lang="zh-CN" altLang="en-US"/>
              <a:t>，这样的话只有一个层次，只进行一次拷贝，能够加快速度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74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020D8-B344-48E9-BD2D-88A17D91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DFFD9-AC1C-4998-9051-59817540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4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1D5C3-6B3D-4D20-A28F-08853A65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FA200-BD4F-4995-8CAA-522F7D4B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工作成果</a:t>
            </a:r>
            <a:endParaRPr lang="en-US" altLang="zh-CN" dirty="0"/>
          </a:p>
          <a:p>
            <a:r>
              <a:rPr lang="zh-CN" altLang="en-US" dirty="0"/>
              <a:t>任务背景</a:t>
            </a:r>
            <a:endParaRPr lang="en-US" altLang="zh-CN" dirty="0"/>
          </a:p>
          <a:p>
            <a:r>
              <a:rPr lang="zh-CN" altLang="en-US" dirty="0"/>
              <a:t>工作历程</a:t>
            </a:r>
            <a:endParaRPr lang="en-US" altLang="zh-CN" dirty="0"/>
          </a:p>
          <a:p>
            <a:r>
              <a:rPr lang="zh-CN" altLang="en-US" dirty="0"/>
              <a:t>近期目标和未来设想</a:t>
            </a:r>
            <a:endParaRPr lang="en-US" altLang="zh-CN" dirty="0"/>
          </a:p>
          <a:p>
            <a:r>
              <a:rPr lang="zh-CN" altLang="en-US" dirty="0"/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422622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ED54D-C376-49E4-A3FA-8E73E8C9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8DCF4-0AFD-476D-92B8-85E1F492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输出代码</a:t>
            </a:r>
            <a:r>
              <a:rPr lang="en-US" altLang="zh-CN" dirty="0"/>
              <a:t>2K+</a:t>
            </a:r>
          </a:p>
          <a:p>
            <a:r>
              <a:rPr lang="zh-CN" altLang="en-US" dirty="0"/>
              <a:t>输出文档</a:t>
            </a:r>
            <a:r>
              <a:rPr lang="en-US" altLang="zh-CN" dirty="0"/>
              <a:t>3</a:t>
            </a:r>
            <a:r>
              <a:rPr lang="zh-CN" altLang="en-US" dirty="0"/>
              <a:t>篇</a:t>
            </a:r>
            <a:endParaRPr lang="en-US" altLang="zh-CN" dirty="0"/>
          </a:p>
          <a:p>
            <a:r>
              <a:rPr lang="en-US" altLang="zh-CN" dirty="0"/>
              <a:t>Max-</a:t>
            </a:r>
            <a:r>
              <a:rPr lang="en-US" altLang="zh-CN" dirty="0" err="1"/>
              <a:t>Jops</a:t>
            </a:r>
            <a:r>
              <a:rPr lang="en-US" altLang="zh-CN" dirty="0"/>
              <a:t> </a:t>
            </a:r>
            <a:r>
              <a:rPr lang="zh-CN" altLang="en-US" dirty="0"/>
              <a:t>提升 </a:t>
            </a:r>
            <a:r>
              <a:rPr lang="en-US" altLang="zh-CN" dirty="0"/>
              <a:t>15%</a:t>
            </a:r>
            <a:r>
              <a:rPr lang="zh-CN" altLang="en-US" dirty="0"/>
              <a:t>，</a:t>
            </a:r>
            <a:r>
              <a:rPr lang="en-US" altLang="zh-CN" dirty="0" err="1"/>
              <a:t>Critial-Jops</a:t>
            </a:r>
            <a:r>
              <a:rPr lang="en-US" altLang="zh-CN" dirty="0"/>
              <a:t> </a:t>
            </a:r>
            <a:r>
              <a:rPr lang="zh-CN" altLang="en-US" dirty="0"/>
              <a:t>提升 </a:t>
            </a:r>
            <a:r>
              <a:rPr lang="en-US" altLang="zh-CN" dirty="0"/>
              <a:t>30%</a:t>
            </a:r>
            <a:r>
              <a:rPr lang="zh-CN" altLang="en-US" dirty="0"/>
              <a:t>（附表格）</a:t>
            </a:r>
          </a:p>
        </p:txBody>
      </p:sp>
    </p:spTree>
    <p:extLst>
      <p:ext uri="{BB962C8B-B14F-4D97-AF65-F5344CB8AC3E}">
        <p14:creationId xmlns:p14="http://schemas.microsoft.com/office/powerpoint/2010/main" val="301452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8258-E631-4034-AC22-53A7A4C5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3F40F-6E98-465B-9699-61FB355F7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Jdk</a:t>
            </a:r>
            <a:r>
              <a:rPr lang="zh-CN" altLang="en-US" dirty="0"/>
              <a:t>自带序列化性能太差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序列化方法有很多</a:t>
            </a:r>
            <a:endParaRPr lang="en-US" altLang="zh-CN" dirty="0"/>
          </a:p>
          <a:p>
            <a:r>
              <a:rPr lang="zh-CN" altLang="en-US" dirty="0"/>
              <a:t>目标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从其他序列化方法中找出可以提升性能的点，应用于</a:t>
            </a:r>
            <a:r>
              <a:rPr lang="en-US" altLang="zh-CN" dirty="0" err="1"/>
              <a:t>HuaweiJDK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兼容性，使用</a:t>
            </a:r>
            <a:r>
              <a:rPr lang="en-US" altLang="zh-CN" dirty="0" err="1"/>
              <a:t>jdk</a:t>
            </a:r>
            <a:r>
              <a:rPr lang="zh-CN" altLang="en-US" dirty="0"/>
              <a:t>序列化方法的代码不需要修改，可以通过</a:t>
            </a:r>
            <a:r>
              <a:rPr lang="en-US" altLang="zh-CN" dirty="0"/>
              <a:t>-</a:t>
            </a:r>
            <a:r>
              <a:rPr lang="en-US" altLang="zh-CN" dirty="0" err="1"/>
              <a:t>DnewMethod</a:t>
            </a:r>
            <a:r>
              <a:rPr lang="en-US" altLang="zh-CN" dirty="0"/>
              <a:t>=true</a:t>
            </a:r>
            <a:r>
              <a:rPr lang="zh-CN" altLang="en-US" dirty="0"/>
              <a:t>使用新的方法提高性能</a:t>
            </a:r>
            <a:endParaRPr lang="en-US" altLang="zh-CN" dirty="0"/>
          </a:p>
          <a:p>
            <a:r>
              <a:rPr lang="zh-CN" altLang="en-US" dirty="0"/>
              <a:t>测试工具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SPECjbb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873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A3336-E54E-4084-A36E-157EBB23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工作历程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291EA-135F-411B-B6A4-7CDA6C83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前期调研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Kryo</a:t>
            </a:r>
            <a:r>
              <a:rPr lang="zh-CN" altLang="en-US" dirty="0"/>
              <a:t>序列化方法，成功运行</a:t>
            </a:r>
            <a:r>
              <a:rPr lang="en-US" altLang="zh-CN" dirty="0" err="1"/>
              <a:t>SPECjbb</a:t>
            </a:r>
            <a:endParaRPr lang="en-US" altLang="zh-CN" dirty="0"/>
          </a:p>
          <a:p>
            <a:r>
              <a:rPr lang="zh-CN" altLang="en-US" dirty="0"/>
              <a:t>解决各种兼容性问题，实现通过参数选择</a:t>
            </a:r>
            <a:r>
              <a:rPr lang="en-US" altLang="zh-CN" dirty="0" err="1"/>
              <a:t>Kryo</a:t>
            </a:r>
            <a:r>
              <a:rPr lang="zh-CN" altLang="en-US" dirty="0"/>
              <a:t>方法和</a:t>
            </a:r>
            <a:r>
              <a:rPr lang="en-US" altLang="zh-CN" dirty="0" err="1"/>
              <a:t>jdk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5544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C9A7F-6AA3-421C-83C4-12425D9A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前期调研：序列化方法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4899D-485D-489E-901C-573FA2010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把之前报告时候的</a:t>
            </a:r>
            <a:r>
              <a:rPr lang="en-US" altLang="zh-CN" dirty="0"/>
              <a:t>ppt</a:t>
            </a:r>
            <a:r>
              <a:rPr lang="zh-CN" altLang="en-US" dirty="0"/>
              <a:t>用上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0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D5787-ED96-40A8-9190-81E7515A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前期调研：</a:t>
            </a:r>
            <a:r>
              <a:rPr lang="en-US" altLang="zh-CN" dirty="0" err="1"/>
              <a:t>jdk</a:t>
            </a:r>
            <a:r>
              <a:rPr lang="zh-CN" altLang="en-US" dirty="0"/>
              <a:t>序列化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2A141-C5C2-4989-9490-22C9D4A1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基本逻辑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为什么生成文件大？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为什么速度慢？</a:t>
            </a:r>
          </a:p>
        </p:txBody>
      </p:sp>
    </p:spTree>
    <p:extLst>
      <p:ext uri="{BB962C8B-B14F-4D97-AF65-F5344CB8AC3E}">
        <p14:creationId xmlns:p14="http://schemas.microsoft.com/office/powerpoint/2010/main" val="161137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AC46-1908-4815-ACC6-352C03F9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前期调研</a:t>
            </a:r>
            <a:r>
              <a:rPr lang="en-US" altLang="zh-CN" dirty="0"/>
              <a:t>:</a:t>
            </a:r>
            <a:r>
              <a:rPr lang="en-US" altLang="zh-CN" dirty="0" err="1"/>
              <a:t>Kryo</a:t>
            </a:r>
            <a:r>
              <a:rPr lang="en-US" altLang="zh-CN" dirty="0"/>
              <a:t>(</a:t>
            </a:r>
            <a:r>
              <a:rPr lang="zh-CN" altLang="en-US" dirty="0"/>
              <a:t>最重要是优势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F8682-DE34-4C6E-B959-3726B838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Registration</a:t>
            </a:r>
            <a:r>
              <a:rPr lang="zh-CN" altLang="en-US" dirty="0"/>
              <a:t>讲主要逻辑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如何减小序列化结果文件大小？</a:t>
            </a:r>
            <a:endParaRPr lang="en-US" altLang="zh-CN" dirty="0"/>
          </a:p>
          <a:p>
            <a:pPr lvl="1"/>
            <a:r>
              <a:rPr lang="zh-CN" altLang="en-US" dirty="0"/>
              <a:t>注册机制，用数字代替类名</a:t>
            </a:r>
            <a:endParaRPr lang="en-US" altLang="zh-CN" dirty="0"/>
          </a:p>
          <a:p>
            <a:pPr lvl="1"/>
            <a:r>
              <a:rPr lang="zh-CN" altLang="en-US" dirty="0"/>
              <a:t>变长编码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如何加快序列化速度？</a:t>
            </a:r>
            <a:endParaRPr lang="en-US" altLang="zh-CN" dirty="0"/>
          </a:p>
          <a:p>
            <a:pPr lvl="1"/>
            <a:r>
              <a:rPr lang="zh-CN" altLang="en-US" dirty="0"/>
              <a:t>缓存</a:t>
            </a:r>
            <a:r>
              <a:rPr lang="en-US" altLang="zh-CN" dirty="0"/>
              <a:t>Field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ReflectASM</a:t>
            </a:r>
            <a:r>
              <a:rPr lang="zh-CN" altLang="en-US" dirty="0"/>
              <a:t>高性能反射包创建对象</a:t>
            </a:r>
            <a:endParaRPr lang="en-US" altLang="zh-CN" dirty="0"/>
          </a:p>
          <a:p>
            <a:pPr lvl="1"/>
            <a:r>
              <a:rPr lang="zh-CN" altLang="en-US" dirty="0"/>
              <a:t>提供</a:t>
            </a:r>
            <a:r>
              <a:rPr lang="en-US" altLang="zh-CN" dirty="0" err="1"/>
              <a:t>ReflectASM</a:t>
            </a:r>
            <a:r>
              <a:rPr lang="en-US" altLang="zh-CN" dirty="0"/>
              <a:t>, Unsafe </a:t>
            </a:r>
            <a:r>
              <a:rPr lang="zh-CN" altLang="en-US" dirty="0"/>
              <a:t>方式</a:t>
            </a:r>
            <a:r>
              <a:rPr lang="en-US" altLang="zh-CN" dirty="0" err="1"/>
              <a:t>getField</a:t>
            </a:r>
            <a:r>
              <a:rPr lang="en-US" altLang="zh-CN" dirty="0"/>
              <a:t>, </a:t>
            </a:r>
            <a:r>
              <a:rPr lang="en-US" altLang="zh-CN" dirty="0" err="1"/>
              <a:t>setField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30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588</Words>
  <Application>Microsoft Office PowerPoint</Application>
  <PresentationFormat>宽屏</PresentationFormat>
  <Paragraphs>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Wingdings</vt:lpstr>
      <vt:lpstr>Office 主题​​</vt:lpstr>
      <vt:lpstr>实习生答辩</vt:lpstr>
      <vt:lpstr>自我简介</vt:lpstr>
      <vt:lpstr>目录</vt:lpstr>
      <vt:lpstr>工作成果</vt:lpstr>
      <vt:lpstr>任务背景</vt:lpstr>
      <vt:lpstr>工作历程</vt:lpstr>
      <vt:lpstr>前期调研：序列化方法</vt:lpstr>
      <vt:lpstr>前期调研：jdk序列化</vt:lpstr>
      <vt:lpstr>前期调研:Kryo(最重要是优势)</vt:lpstr>
      <vt:lpstr>前期调研:Kryo</vt:lpstr>
      <vt:lpstr>前期调研:Skyway</vt:lpstr>
      <vt:lpstr>使用Kryo运行SPECjbb（重点是如何排查解决问题）</vt:lpstr>
      <vt:lpstr>处理兼容性问题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Jiaming Ai</dc:creator>
  <cp:lastModifiedBy>Jiaming Ai</cp:lastModifiedBy>
  <cp:revision>39</cp:revision>
  <dcterms:created xsi:type="dcterms:W3CDTF">2019-08-13T14:51:48Z</dcterms:created>
  <dcterms:modified xsi:type="dcterms:W3CDTF">2019-08-18T16:29:27Z</dcterms:modified>
</cp:coreProperties>
</file>