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7" d="100"/>
          <a:sy n="67" d="100"/>
        </p:scale>
        <p:origin x="644" y="44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14/03/2022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14/03/2022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3/14/2022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github.com/aik56/Resume.git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youtube.com/watch?v=bkP4PrlMDfk&amp;t=6s&amp;ab_channel=RaubinsRaj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github.com/RaubinsRaj" TargetMode="External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6210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b="1" dirty="0"/>
              <a:t>On-demand Carwash System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Completed end to end case study of On </a:t>
            </a:r>
            <a:r>
              <a:rPr lang="en-IN" altLang="en-US"/>
              <a:t>demand Carwash </a:t>
            </a:r>
            <a:r>
              <a:rPr lang="en-IN" altLang="en-US" dirty="0"/>
              <a:t>System along with JWT authentication, Swagger and payment testing using Braintree in MERN Stack.</a:t>
            </a:r>
            <a:r>
              <a:rPr lang="en-US" altLang="en-US" dirty="0"/>
              <a:t> Material-UI and React Bootstrap used for user interface.</a:t>
            </a: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r>
              <a:rPr lang="en-IN" altLang="nl-NL" b="1" dirty="0"/>
              <a:t>HTML CSS JAVASCRIPT for web developers at Coursera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Completed this course with 98.6% and Designed responsive Restaurant website using HTML5 CSS3 Bootstrap and Javascript</a:t>
            </a:r>
          </a:p>
          <a:p>
            <a:pPr eaLnBrk="1" hangingPunct="1">
              <a:lnSpc>
                <a:spcPct val="114000"/>
              </a:lnSpc>
            </a:pPr>
            <a:endParaRPr lang="en-IN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279525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Bangalore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73425" y="1511300"/>
            <a:ext cx="2822575" cy="325438"/>
          </a:xfrm>
        </p:spPr>
        <p:txBody>
          <a:bodyPr/>
          <a:lstStyle/>
          <a:p>
            <a:pPr eaLnBrk="1" hangingPunct="1"/>
            <a:r>
              <a:rPr lang="nl-NL" altLang="nl-NL" dirty="0"/>
              <a:t>Anamika.i-k@capgemini.com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9745440131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2588" y="2995613"/>
            <a:ext cx="4057650" cy="362108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Has working knowledge on Angular and Java Microservice Development using Spring framework on an intermediate level.</a:t>
            </a:r>
          </a:p>
          <a:p>
            <a:pPr marL="171450" indent="-171450"/>
            <a:br>
              <a:rPr lang="en-US" altLang="nl-NL" dirty="0"/>
            </a:br>
            <a:endParaRPr lang="en-US" altLang="nl-NL" dirty="0"/>
          </a:p>
          <a:p>
            <a:pPr marL="171450" indent="-171450"/>
            <a:r>
              <a:rPr lang="en-US" altLang="nl-NL" dirty="0"/>
              <a:t>			</a:t>
            </a:r>
          </a:p>
          <a:p>
            <a:pPr marL="171450" indent="-171450"/>
            <a:r>
              <a:rPr lang="en-US" altLang="nl-NL" sz="1400" dirty="0"/>
              <a:t>         </a:t>
            </a:r>
            <a:r>
              <a:rPr lang="en-IN" sz="14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3"/>
              </a:rPr>
              <a:t>https://github.com/aik56/Resume.git</a:t>
            </a:r>
            <a:r>
              <a:rPr lang="en-IN" sz="1400" dirty="0"/>
              <a:t> </a:t>
            </a:r>
            <a:endParaRPr lang="en-US" altLang="nl-NL" sz="1400" dirty="0"/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0181" y="559594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Technology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err="1"/>
              <a:t>InformationTechnology</a:t>
            </a:r>
            <a:r>
              <a:rPr lang="en-US" altLang="nl-NL" sz="1000" dirty="0"/>
              <a:t>: 2016 - 2020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Java 8 /J2EE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MVC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MERN Stack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NodeJS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SQL database – MySQL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 SQL database – 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Javascript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52413"/>
            <a:ext cx="6223000" cy="306387"/>
          </a:xfrm>
        </p:spPr>
        <p:txBody>
          <a:bodyPr/>
          <a:lstStyle/>
          <a:p>
            <a:r>
              <a:rPr lang="en-IN" altLang="en-US" dirty="0"/>
              <a:t>Anamika I K</a:t>
            </a:r>
          </a:p>
        </p:txBody>
      </p:sp>
      <p:pic>
        <p:nvPicPr>
          <p:cNvPr id="7179" name="Picture 7">
            <a:hlinkClick r:id="rId4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309522" y="5500702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28" y="6357958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IN" altLang="en-US" sz="1100" dirty="0"/>
              <a:t>Check out my work on </a:t>
            </a:r>
            <a:r>
              <a:rPr lang="en-IN" altLang="en-US" sz="1100" dirty="0" err="1"/>
              <a:t>GitHub</a:t>
            </a:r>
            <a:r>
              <a:rPr lang="en-IN" altLang="en-US" sz="1100" dirty="0"/>
              <a:t> &amp; Video Profile</a:t>
            </a:r>
          </a:p>
        </p:txBody>
      </p:sp>
      <p:pic>
        <p:nvPicPr>
          <p:cNvPr id="7181" name="Picture 6" descr="Movie, play, video icon">
            <a:hlinkClick r:id="rId6"/>
            <a:extLst>
              <a:ext uri="{FF2B5EF4-FFF2-40B4-BE49-F238E27FC236}">
                <a16:creationId xmlns:a16="http://schemas.microsoft.com/office/drawing/2014/main" id="{568E79A1-196A-4599-9F1F-AD39B99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22" y="6072206"/>
            <a:ext cx="4730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20" name="Picture 4" descr="Free icon download | Linkedin"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550" y="1608139"/>
            <a:ext cx="325438" cy="32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Placeholder 4" descr="A person with long hair&#10;&#10;Description automatically generated with low confidence">
            <a:extLst>
              <a:ext uri="{FF2B5EF4-FFF2-40B4-BE49-F238E27FC236}">
                <a16:creationId xmlns:a16="http://schemas.microsoft.com/office/drawing/2014/main" id="{DB41904B-BD99-4F6A-BB22-0321F8E194F1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53" b="10853"/>
          <a:stretch>
            <a:fillRect/>
          </a:stretch>
        </p:blipFill>
        <p:spPr>
          <a:xfrm>
            <a:off x="422434" y="314306"/>
            <a:ext cx="1734208" cy="1735628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EFE742-3A8E-4E5A-B843-9354826E598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40964</TotalTime>
  <Words>233</Words>
  <Application>Microsoft Office PowerPoint</Application>
  <PresentationFormat>Widescreen</PresentationFormat>
  <Paragraphs>68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I K, Anamika</cp:lastModifiedBy>
  <cp:revision>120</cp:revision>
  <dcterms:created xsi:type="dcterms:W3CDTF">2017-12-08T05:27:40Z</dcterms:created>
  <dcterms:modified xsi:type="dcterms:W3CDTF">2022-03-14T06:56:50Z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