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5291" autoAdjust="0"/>
  </p:normalViewPr>
  <p:slideViewPr>
    <p:cSldViewPr>
      <p:cViewPr varScale="1">
        <p:scale>
          <a:sx n="63" d="100"/>
          <a:sy n="63" d="100"/>
        </p:scale>
        <p:origin x="80" y="1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aik56/Resume.gi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ik56/case-study-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72054" y="2832102"/>
            <a:ext cx="4008437" cy="3621087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On-demand Carwash System</a:t>
            </a:r>
          </a:p>
          <a:p>
            <a:pPr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On demand Carwash System along with JWT authentication, Swagger, Angular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anamika.i-k@capgemini.com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9745440131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sz="1400" dirty="0"/>
              <a:t>         </a:t>
            </a:r>
            <a:r>
              <a:rPr lang="en-IN" sz="1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https://github.com/aik56/Resume.git</a:t>
            </a:r>
            <a:r>
              <a:rPr lang="en-IN" sz="1400" dirty="0"/>
              <a:t> </a:t>
            </a:r>
            <a:endParaRPr lang="en-US" altLang="nl-NL" sz="14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InformationTechnology: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3207"/>
            <a:ext cx="6223000" cy="306387"/>
          </a:xfrm>
        </p:spPr>
        <p:txBody>
          <a:bodyPr/>
          <a:lstStyle/>
          <a:p>
            <a:r>
              <a:rPr lang="en-IN" altLang="en-US" dirty="0"/>
              <a:t>Anamika I K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22975" y="549832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52" y="5613420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icture containing wall, person, posing&#10;&#10;Description automatically generated">
            <a:extLst>
              <a:ext uri="{FF2B5EF4-FFF2-40B4-BE49-F238E27FC236}">
                <a16:creationId xmlns:a16="http://schemas.microsoft.com/office/drawing/2014/main" id="{B79071F8-CA0C-4CFB-B725-FB57516C7CF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853"/>
          <a:stretch>
            <a:fillRect/>
          </a:stretch>
        </p:blipFill>
        <p:spPr>
          <a:xfrm>
            <a:off x="382588" y="255891"/>
            <a:ext cx="1734208" cy="173562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869620-11CB-4FD3-BE37-B8DD64BA423C}"/>
              </a:ext>
            </a:extLst>
          </p:cNvPr>
          <p:cNvSpPr txBox="1"/>
          <p:nvPr/>
        </p:nvSpPr>
        <p:spPr>
          <a:xfrm>
            <a:off x="829448" y="6119594"/>
            <a:ext cx="462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https://github.com/aik56/case-study-video.git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42627</TotalTime>
  <Words>237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I K, Anamika</cp:lastModifiedBy>
  <cp:revision>130</cp:revision>
  <dcterms:created xsi:type="dcterms:W3CDTF">2017-12-08T05:27:40Z</dcterms:created>
  <dcterms:modified xsi:type="dcterms:W3CDTF">2022-03-24T05:33:10Z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