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Balsamiq Sans"/>
      <p:regular r:id="rId35"/>
      <p:bold r:id="rId36"/>
      <p:italic r:id="rId37"/>
      <p:boldItalic r:id="rId38"/>
    </p:embeddedFont>
    <p:embeddedFont>
      <p:font typeface="Epilogue Medium"/>
      <p:regular r:id="rId39"/>
      <p:bold r:id="rId40"/>
      <p:italic r:id="rId41"/>
      <p:boldItalic r:id="rId42"/>
    </p:embeddedFont>
    <p:embeddedFont>
      <p:font typeface="Epilog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950DDD-F4AE-452D-A5FF-DE516AD80510}">
  <a:tblStyle styleId="{27950DDD-F4AE-452D-A5FF-DE516AD805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pilogueMedium-bold.fntdata"/><Relationship Id="rId20" Type="http://schemas.openxmlformats.org/officeDocument/2006/relationships/slide" Target="slides/slide15.xml"/><Relationship Id="rId42" Type="http://schemas.openxmlformats.org/officeDocument/2006/relationships/font" Target="fonts/EpilogueMedium-boldItalic.fntdata"/><Relationship Id="rId41" Type="http://schemas.openxmlformats.org/officeDocument/2006/relationships/font" Target="fonts/EpilogueMedium-italic.fntdata"/><Relationship Id="rId22" Type="http://schemas.openxmlformats.org/officeDocument/2006/relationships/slide" Target="slides/slide17.xml"/><Relationship Id="rId44" Type="http://schemas.openxmlformats.org/officeDocument/2006/relationships/font" Target="fonts/Epilogue-bold.fntdata"/><Relationship Id="rId21" Type="http://schemas.openxmlformats.org/officeDocument/2006/relationships/slide" Target="slides/slide16.xml"/><Relationship Id="rId43" Type="http://schemas.openxmlformats.org/officeDocument/2006/relationships/font" Target="fonts/Epilogue-regular.fntdata"/><Relationship Id="rId24" Type="http://schemas.openxmlformats.org/officeDocument/2006/relationships/slide" Target="slides/slide19.xml"/><Relationship Id="rId46" Type="http://schemas.openxmlformats.org/officeDocument/2006/relationships/font" Target="fonts/Epilogue-boldItalic.fntdata"/><Relationship Id="rId23" Type="http://schemas.openxmlformats.org/officeDocument/2006/relationships/slide" Target="slides/slide18.xml"/><Relationship Id="rId45" Type="http://schemas.openxmlformats.org/officeDocument/2006/relationships/font" Target="fonts/Epilog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lsamiq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lsamiqSans-italic.fntdata"/><Relationship Id="rId14" Type="http://schemas.openxmlformats.org/officeDocument/2006/relationships/slide" Target="slides/slide9.xml"/><Relationship Id="rId36" Type="http://schemas.openxmlformats.org/officeDocument/2006/relationships/font" Target="fonts/BalsamiqSans-bold.fntdata"/><Relationship Id="rId17" Type="http://schemas.openxmlformats.org/officeDocument/2006/relationships/slide" Target="slides/slide12.xml"/><Relationship Id="rId39" Type="http://schemas.openxmlformats.org/officeDocument/2006/relationships/font" Target="fonts/EpilogueMedium-regular.fntdata"/><Relationship Id="rId16" Type="http://schemas.openxmlformats.org/officeDocument/2006/relationships/slide" Target="slides/slide11.xml"/><Relationship Id="rId38" Type="http://schemas.openxmlformats.org/officeDocument/2006/relationships/font" Target="fonts/Balsamiq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5c8ac7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65c8ac7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65c8ac73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65c8ac73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5c8ac739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5c8ac739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65c8ac73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65c8ac73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65c8ac739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65c8ac739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65c8ac73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65c8ac73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65c8ac73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65c8ac73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65b73999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65b73999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65c8ac73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65c8ac73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whole system workflow can be divided into two main stages: **Initialization**, and **Query, Search, and Generation**.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The first part is **Initialization**: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we start the depression assistant, we call the function `launch_depression_assistant()`. This function does several setup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**Load document databases**: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First, the system loads medical guidelines and other documents we’ve prepared earlier.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**Initialize embedder**: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Then, we set up an embedder, which is a model that turns text into vectors. We support multiple embedding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**Load or generate embeddings**: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Next, the system either creates new embeddings or loads cached ones from disk.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**Build FAISS index**: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These embeddings are then used to build a FAISS index. This lets us quickly find the most relevant information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**Configure LLM client**: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Finally, we connect to a large language model, llama 3.2 70b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The second part is **Query, Search, and Generation**: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 user asks a question, we use the function `depression_assistant(query)` to process 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**FAISS search with table handling**: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The system uses the FAISS index to search for the most relevant content. It can also handle data in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**Prompt construction**: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We combine the retrieved content into a prompt for the language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**LLM generation**: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The language model then generates a response, such as an explanation or suggestion.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**Return to frontend**: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Finally, we return both the search results and the model’s answer to the frontend for the user to see.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65c8ac739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65c8ac739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I will explain the frontend and backend integration of our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we use the **Streamlit** framework for the frontend. It gives us a simple and easy-to-use user interface. On this interface, users can do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First, they can **choose the embedder or model**. We support different models to turn text into vectors, and users can switch between them based on their needs.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Second, they can **set up the API**. In our case, we use **Together AI’s API key** to call **LLaMA 3.2 70B**.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Next, **parameter tuning** is easy. For example, users can change the temperature or the maximum number of tokens when generating responses.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Finally, there is a **chat interface**, where users can type in questions and chat with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let’s talk about **Session State**, which helps keep important information in the frontend.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The **chat history**, so the system remembers past conversations.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5e76f8f0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5e76f8f0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65d11f8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65d11f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6803746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6803746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65b739999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65b739999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65b73999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65b73999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65b739999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65b73999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65b739999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65b739999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05e76f8f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05e76f8f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65c8ac739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65c8ac73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05e76f8f03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05e76f8f0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05e76f8f0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05e76f8f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ed0c56847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ed0c56847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05e76f8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05e76f8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65d41e9a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65d41e9a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65d41e9a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65d41e9a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5d41e9a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65d41e9a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database organized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ed0c56847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ed0c56847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531575" y="3919475"/>
            <a:ext cx="4612430" cy="1224026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69" y="-1"/>
            <a:ext cx="3372644" cy="1224026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413075" y="1089875"/>
            <a:ext cx="39729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85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413075" y="3738700"/>
            <a:ext cx="3972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10800000">
            <a:off x="67" y="-2"/>
            <a:ext cx="4007857" cy="1287402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6534126" y="4287250"/>
            <a:ext cx="2609872" cy="856255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 rot="5400000">
            <a:off x="-499355" y="3195605"/>
            <a:ext cx="2468284" cy="1469575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 rot="-5400000">
            <a:off x="6909832" y="571615"/>
            <a:ext cx="2825480" cy="1682240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flipH="1">
            <a:off x="2" y="4004776"/>
            <a:ext cx="2086898" cy="1147798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10800000">
            <a:off x="6181927" y="-6"/>
            <a:ext cx="2962070" cy="1718881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rot="5400000">
            <a:off x="-403853" y="3525177"/>
            <a:ext cx="2022232" cy="1214525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 rot="10800000">
            <a:off x="6774075" y="2"/>
            <a:ext cx="2369914" cy="1056620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4955250" y="2550500"/>
            <a:ext cx="4188793" cy="2592996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51" y="7"/>
            <a:ext cx="4238624" cy="1627444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2885075" y="3775925"/>
            <a:ext cx="531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885075" y="1844888"/>
            <a:ext cx="53163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flipH="1" rot="5400000">
            <a:off x="-919858" y="917854"/>
            <a:ext cx="3269920" cy="143422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914729" y="3729604"/>
            <a:ext cx="3269920" cy="143422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720000" y="1016450"/>
            <a:ext cx="71580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rot="10800000">
            <a:off x="-57" y="-6"/>
            <a:ext cx="3048506" cy="1718881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708254" y="3522125"/>
            <a:ext cx="3435698" cy="1621368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720000" y="1016450"/>
            <a:ext cx="7704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>
            <a:off x="-10" y="3191400"/>
            <a:ext cx="2829834" cy="195209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 rot="10800000">
            <a:off x="5441050" y="-3237"/>
            <a:ext cx="3702910" cy="2407987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4227375" y="569600"/>
            <a:ext cx="4201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340850"/>
            <a:ext cx="31722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2" type="pic"/>
          </p:nvPr>
        </p:nvSpPr>
        <p:spPr>
          <a:xfrm>
            <a:off x="714825" y="1838400"/>
            <a:ext cx="2649900" cy="2670600"/>
          </a:xfrm>
          <a:prstGeom prst="roundRect">
            <a:avLst>
              <a:gd fmla="val 5112" name="adj"/>
            </a:avLst>
          </a:prstGeom>
          <a:noFill/>
          <a:ln>
            <a:noFill/>
          </a:ln>
        </p:spPr>
      </p:sp>
      <p:sp>
        <p:nvSpPr>
          <p:cNvPr id="117" name="Google Shape;117;p18"/>
          <p:cNvSpPr/>
          <p:nvPr>
            <p:ph idx="3" type="pic"/>
          </p:nvPr>
        </p:nvSpPr>
        <p:spPr>
          <a:xfrm>
            <a:off x="5779000" y="1838400"/>
            <a:ext cx="2649900" cy="2670600"/>
          </a:xfrm>
          <a:prstGeom prst="roundRect">
            <a:avLst>
              <a:gd fmla="val 5112" name="adj"/>
            </a:avLst>
          </a:prstGeom>
          <a:noFill/>
          <a:ln>
            <a:noFill/>
          </a:ln>
        </p:spPr>
      </p:sp>
      <p:sp>
        <p:nvSpPr>
          <p:cNvPr id="118" name="Google Shape;118;p18"/>
          <p:cNvSpPr/>
          <p:nvPr>
            <p:ph idx="4" type="pic"/>
          </p:nvPr>
        </p:nvSpPr>
        <p:spPr>
          <a:xfrm>
            <a:off x="3559950" y="1844225"/>
            <a:ext cx="2024100" cy="1952100"/>
          </a:xfrm>
          <a:prstGeom prst="roundRect">
            <a:avLst>
              <a:gd fmla="val 5112" name="adj"/>
            </a:avLst>
          </a:prstGeom>
          <a:noFill/>
          <a:ln>
            <a:noFill/>
          </a:ln>
        </p:spPr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 rot="5400000">
            <a:off x="-325548" y="3099092"/>
            <a:ext cx="2369914" cy="1718881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-5400000">
            <a:off x="7853402" y="219902"/>
            <a:ext cx="1510546" cy="1070650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15100" y="1068775"/>
            <a:ext cx="3773100" cy="324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4645874" y="1068775"/>
            <a:ext cx="3773100" cy="324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flipH="1" rot="-5400000">
            <a:off x="6293016" y="2292560"/>
            <a:ext cx="3432150" cy="226978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>
            <a:off x="8" y="11"/>
            <a:ext cx="3801441" cy="251404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20000" y="445025"/>
            <a:ext cx="26415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4485100" y="983350"/>
            <a:ext cx="35514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2" type="subTitle"/>
          </p:nvPr>
        </p:nvSpPr>
        <p:spPr>
          <a:xfrm>
            <a:off x="4485105" y="535000"/>
            <a:ext cx="35514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3" type="subTitle"/>
          </p:nvPr>
        </p:nvSpPr>
        <p:spPr>
          <a:xfrm>
            <a:off x="4485100" y="2407525"/>
            <a:ext cx="35514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4485100" y="1959175"/>
            <a:ext cx="35514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5" type="subTitle"/>
          </p:nvPr>
        </p:nvSpPr>
        <p:spPr>
          <a:xfrm>
            <a:off x="4485100" y="3831700"/>
            <a:ext cx="35514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6" type="subTitle"/>
          </p:nvPr>
        </p:nvSpPr>
        <p:spPr>
          <a:xfrm>
            <a:off x="4485110" y="3383350"/>
            <a:ext cx="35514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036178" y="2889426"/>
            <a:ext cx="3107851" cy="2254058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34" y="6"/>
            <a:ext cx="3109141" cy="1627444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906700" y="2251400"/>
            <a:ext cx="48894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050175" y="774425"/>
            <a:ext cx="1051200" cy="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906700" y="3971975"/>
            <a:ext cx="43602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rot="10800000">
            <a:off x="-69" y="4"/>
            <a:ext cx="3473594" cy="1639596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774075" y="3728574"/>
            <a:ext cx="2369914" cy="1414927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719975" y="3096275"/>
            <a:ext cx="1884300" cy="122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2" type="subTitle"/>
          </p:nvPr>
        </p:nvSpPr>
        <p:spPr>
          <a:xfrm>
            <a:off x="719975" y="2647925"/>
            <a:ext cx="18843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3" type="subTitle"/>
          </p:nvPr>
        </p:nvSpPr>
        <p:spPr>
          <a:xfrm>
            <a:off x="2733737" y="3096275"/>
            <a:ext cx="1884300" cy="122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4" type="subTitle"/>
          </p:nvPr>
        </p:nvSpPr>
        <p:spPr>
          <a:xfrm>
            <a:off x="2733728" y="2647925"/>
            <a:ext cx="18843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5" type="subTitle"/>
          </p:nvPr>
        </p:nvSpPr>
        <p:spPr>
          <a:xfrm>
            <a:off x="4747472" y="3096275"/>
            <a:ext cx="1884300" cy="122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6" type="subTitle"/>
          </p:nvPr>
        </p:nvSpPr>
        <p:spPr>
          <a:xfrm>
            <a:off x="4747482" y="2647925"/>
            <a:ext cx="18843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7" type="subTitle"/>
          </p:nvPr>
        </p:nvSpPr>
        <p:spPr>
          <a:xfrm>
            <a:off x="6723093" y="3096275"/>
            <a:ext cx="1884300" cy="122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8" type="subTitle"/>
          </p:nvPr>
        </p:nvSpPr>
        <p:spPr>
          <a:xfrm>
            <a:off x="6723095" y="2647925"/>
            <a:ext cx="18843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 rot="-5400000">
            <a:off x="6788472" y="462188"/>
            <a:ext cx="2817740" cy="1893284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flipH="1">
            <a:off x="25" y="2817698"/>
            <a:ext cx="3922227" cy="236291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720000" y="445025"/>
            <a:ext cx="26415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3922250" y="983350"/>
            <a:ext cx="20655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3922253" y="535000"/>
            <a:ext cx="20655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3" type="subTitle"/>
          </p:nvPr>
        </p:nvSpPr>
        <p:spPr>
          <a:xfrm>
            <a:off x="6363400" y="983350"/>
            <a:ext cx="20655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4" type="subTitle"/>
          </p:nvPr>
        </p:nvSpPr>
        <p:spPr>
          <a:xfrm>
            <a:off x="6363403" y="535000"/>
            <a:ext cx="20655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5" type="subTitle"/>
          </p:nvPr>
        </p:nvSpPr>
        <p:spPr>
          <a:xfrm>
            <a:off x="3922250" y="2408425"/>
            <a:ext cx="20655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6" type="subTitle"/>
          </p:nvPr>
        </p:nvSpPr>
        <p:spPr>
          <a:xfrm>
            <a:off x="3922253" y="1960075"/>
            <a:ext cx="20655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7" type="subTitle"/>
          </p:nvPr>
        </p:nvSpPr>
        <p:spPr>
          <a:xfrm>
            <a:off x="6363400" y="2408425"/>
            <a:ext cx="20655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8" type="subTitle"/>
          </p:nvPr>
        </p:nvSpPr>
        <p:spPr>
          <a:xfrm>
            <a:off x="6363403" y="1960075"/>
            <a:ext cx="20655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9" type="subTitle"/>
          </p:nvPr>
        </p:nvSpPr>
        <p:spPr>
          <a:xfrm>
            <a:off x="3922250" y="3833500"/>
            <a:ext cx="20655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3" type="subTitle"/>
          </p:nvPr>
        </p:nvSpPr>
        <p:spPr>
          <a:xfrm>
            <a:off x="3922253" y="3385150"/>
            <a:ext cx="20655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4" type="subTitle"/>
          </p:nvPr>
        </p:nvSpPr>
        <p:spPr>
          <a:xfrm>
            <a:off x="6363400" y="3833500"/>
            <a:ext cx="20655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5" type="subTitle"/>
          </p:nvPr>
        </p:nvSpPr>
        <p:spPr>
          <a:xfrm>
            <a:off x="6363403" y="3385150"/>
            <a:ext cx="20655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-45" y="3983624"/>
            <a:ext cx="2598745" cy="1159877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flipH="1" rot="10800000">
            <a:off x="5854000" y="6"/>
            <a:ext cx="3290078" cy="1305594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hasCustomPrompt="1" type="title"/>
          </p:nvPr>
        </p:nvSpPr>
        <p:spPr>
          <a:xfrm>
            <a:off x="781000" y="2122075"/>
            <a:ext cx="1985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781000" y="3007725"/>
            <a:ext cx="1985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hasCustomPrompt="1" idx="2" type="title"/>
          </p:nvPr>
        </p:nvSpPr>
        <p:spPr>
          <a:xfrm>
            <a:off x="3548750" y="2122075"/>
            <a:ext cx="1985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4" name="Google Shape;174;p23"/>
          <p:cNvSpPr txBox="1"/>
          <p:nvPr>
            <p:ph idx="3" type="subTitle"/>
          </p:nvPr>
        </p:nvSpPr>
        <p:spPr>
          <a:xfrm>
            <a:off x="3548750" y="3007725"/>
            <a:ext cx="1985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hasCustomPrompt="1" idx="4" type="title"/>
          </p:nvPr>
        </p:nvSpPr>
        <p:spPr>
          <a:xfrm>
            <a:off x="6316500" y="2122075"/>
            <a:ext cx="1985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6" name="Google Shape;176;p23"/>
          <p:cNvSpPr txBox="1"/>
          <p:nvPr>
            <p:ph idx="5" type="subTitle"/>
          </p:nvPr>
        </p:nvSpPr>
        <p:spPr>
          <a:xfrm>
            <a:off x="6316500" y="3007725"/>
            <a:ext cx="1985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6"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 rot="10800000">
            <a:off x="60" y="6"/>
            <a:ext cx="3619214" cy="1433119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145477" y="2968701"/>
            <a:ext cx="2998515" cy="2174811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type="ctrTitle"/>
          </p:nvPr>
        </p:nvSpPr>
        <p:spPr>
          <a:xfrm>
            <a:off x="949575" y="481288"/>
            <a:ext cx="4284000" cy="12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949575" y="2439038"/>
            <a:ext cx="4284000" cy="80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949575" y="1841013"/>
            <a:ext cx="42840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185" name="Google Shape;185;p24"/>
          <p:cNvSpPr txBox="1"/>
          <p:nvPr/>
        </p:nvSpPr>
        <p:spPr>
          <a:xfrm>
            <a:off x="949575" y="3912838"/>
            <a:ext cx="428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CREDITS:</a:t>
            </a:r>
            <a:r>
              <a:rPr lang="en" sz="9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, and includes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 rot="-5400000">
            <a:off x="6503824" y="423181"/>
            <a:ext cx="3081081" cy="2234725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5400000">
            <a:off x="-423176" y="2485531"/>
            <a:ext cx="3081081" cy="2234725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 rot="-956884">
            <a:off x="508436" y="401311"/>
            <a:ext cx="1217854" cy="267368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1811053">
            <a:off x="8064257" y="4204875"/>
            <a:ext cx="1283715" cy="807263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5"/>
          <p:cNvGrpSpPr/>
          <p:nvPr/>
        </p:nvGrpSpPr>
        <p:grpSpPr>
          <a:xfrm rot="804792">
            <a:off x="1897473" y="4438681"/>
            <a:ext cx="544542" cy="339628"/>
            <a:chOff x="6067050" y="1921100"/>
            <a:chExt cx="193000" cy="120375"/>
          </a:xfrm>
        </p:grpSpPr>
        <p:sp>
          <p:nvSpPr>
            <p:cNvPr id="193" name="Google Shape;193;p25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5"/>
          <p:cNvSpPr/>
          <p:nvPr/>
        </p:nvSpPr>
        <p:spPr>
          <a:xfrm rot="790439">
            <a:off x="6193969" y="239146"/>
            <a:ext cx="1227251" cy="426318"/>
          </a:xfrm>
          <a:custGeom>
            <a:rect b="b" l="l" r="r" t="t"/>
            <a:pathLst>
              <a:path extrusionOk="0" h="6613" w="19037">
                <a:moveTo>
                  <a:pt x="15169" y="1299"/>
                </a:moveTo>
                <a:cubicBezTo>
                  <a:pt x="15275" y="1994"/>
                  <a:pt x="15373" y="2673"/>
                  <a:pt x="15485" y="3381"/>
                </a:cubicBezTo>
                <a:cubicBezTo>
                  <a:pt x="14574" y="3527"/>
                  <a:pt x="13713" y="3669"/>
                  <a:pt x="12795" y="3815"/>
                </a:cubicBezTo>
                <a:lnTo>
                  <a:pt x="12795" y="1531"/>
                </a:lnTo>
                <a:cubicBezTo>
                  <a:pt x="13545" y="1405"/>
                  <a:pt x="14335" y="1377"/>
                  <a:pt x="15169" y="1299"/>
                </a:cubicBezTo>
                <a:close/>
                <a:moveTo>
                  <a:pt x="12388" y="1558"/>
                </a:moveTo>
                <a:lnTo>
                  <a:pt x="12388" y="3885"/>
                </a:lnTo>
                <a:cubicBezTo>
                  <a:pt x="11401" y="4054"/>
                  <a:pt x="10392" y="4228"/>
                  <a:pt x="9326" y="4410"/>
                </a:cubicBezTo>
                <a:cubicBezTo>
                  <a:pt x="9474" y="3549"/>
                  <a:pt x="9607" y="2735"/>
                  <a:pt x="9747" y="1903"/>
                </a:cubicBezTo>
                <a:cubicBezTo>
                  <a:pt x="10616" y="1790"/>
                  <a:pt x="11477" y="1678"/>
                  <a:pt x="12388" y="1558"/>
                </a:cubicBezTo>
                <a:close/>
                <a:moveTo>
                  <a:pt x="9348" y="1952"/>
                </a:moveTo>
                <a:lnTo>
                  <a:pt x="9348" y="1952"/>
                </a:lnTo>
                <a:cubicBezTo>
                  <a:pt x="9271" y="2806"/>
                  <a:pt x="9081" y="3611"/>
                  <a:pt x="8941" y="4474"/>
                </a:cubicBezTo>
                <a:cubicBezTo>
                  <a:pt x="8129" y="4578"/>
                  <a:pt x="7324" y="4677"/>
                  <a:pt x="6483" y="4788"/>
                </a:cubicBezTo>
                <a:cubicBezTo>
                  <a:pt x="6454" y="3948"/>
                  <a:pt x="6426" y="3178"/>
                  <a:pt x="6399" y="2357"/>
                </a:cubicBezTo>
                <a:cubicBezTo>
                  <a:pt x="7379" y="2217"/>
                  <a:pt x="8332" y="2091"/>
                  <a:pt x="9348" y="1952"/>
                </a:cubicBezTo>
                <a:close/>
                <a:moveTo>
                  <a:pt x="6041" y="2421"/>
                </a:moveTo>
                <a:cubicBezTo>
                  <a:pt x="6069" y="3240"/>
                  <a:pt x="6089" y="4012"/>
                  <a:pt x="6118" y="4817"/>
                </a:cubicBezTo>
                <a:cubicBezTo>
                  <a:pt x="4983" y="4943"/>
                  <a:pt x="3897" y="5062"/>
                  <a:pt x="2755" y="5189"/>
                </a:cubicBezTo>
                <a:cubicBezTo>
                  <a:pt x="2713" y="4474"/>
                  <a:pt x="2742" y="3773"/>
                  <a:pt x="2713" y="3045"/>
                </a:cubicBezTo>
                <a:cubicBezTo>
                  <a:pt x="3806" y="2793"/>
                  <a:pt x="4906" y="2609"/>
                  <a:pt x="6041" y="2421"/>
                </a:cubicBezTo>
                <a:close/>
                <a:moveTo>
                  <a:pt x="9780" y="1"/>
                </a:moveTo>
                <a:cubicBezTo>
                  <a:pt x="9585" y="1"/>
                  <a:pt x="9634" y="207"/>
                  <a:pt x="9614" y="339"/>
                </a:cubicBezTo>
                <a:cubicBezTo>
                  <a:pt x="9552" y="753"/>
                  <a:pt x="9494" y="1160"/>
                  <a:pt x="9432" y="1580"/>
                </a:cubicBezTo>
                <a:cubicBezTo>
                  <a:pt x="8395" y="1720"/>
                  <a:pt x="7399" y="1853"/>
                  <a:pt x="6370" y="1994"/>
                </a:cubicBezTo>
                <a:cubicBezTo>
                  <a:pt x="6363" y="1832"/>
                  <a:pt x="6348" y="1700"/>
                  <a:pt x="6348" y="1573"/>
                </a:cubicBezTo>
                <a:cubicBezTo>
                  <a:pt x="6342" y="1370"/>
                  <a:pt x="6363" y="1167"/>
                  <a:pt x="6342" y="963"/>
                </a:cubicBezTo>
                <a:cubicBezTo>
                  <a:pt x="6335" y="886"/>
                  <a:pt x="6273" y="768"/>
                  <a:pt x="6209" y="746"/>
                </a:cubicBezTo>
                <a:cubicBezTo>
                  <a:pt x="6193" y="742"/>
                  <a:pt x="6178" y="740"/>
                  <a:pt x="6164" y="740"/>
                </a:cubicBezTo>
                <a:cubicBezTo>
                  <a:pt x="6063" y="740"/>
                  <a:pt x="6019" y="844"/>
                  <a:pt x="6005" y="943"/>
                </a:cubicBezTo>
                <a:cubicBezTo>
                  <a:pt x="5985" y="1062"/>
                  <a:pt x="5985" y="1180"/>
                  <a:pt x="5985" y="1299"/>
                </a:cubicBezTo>
                <a:cubicBezTo>
                  <a:pt x="5978" y="1545"/>
                  <a:pt x="5985" y="1797"/>
                  <a:pt x="5985" y="2049"/>
                </a:cubicBezTo>
                <a:cubicBezTo>
                  <a:pt x="4877" y="2253"/>
                  <a:pt x="3793" y="2456"/>
                  <a:pt x="2678" y="2660"/>
                </a:cubicBezTo>
                <a:cubicBezTo>
                  <a:pt x="2649" y="2323"/>
                  <a:pt x="2636" y="2029"/>
                  <a:pt x="2600" y="1726"/>
                </a:cubicBezTo>
                <a:cubicBezTo>
                  <a:pt x="2580" y="1538"/>
                  <a:pt x="2552" y="1348"/>
                  <a:pt x="2496" y="1167"/>
                </a:cubicBezTo>
                <a:cubicBezTo>
                  <a:pt x="2474" y="1096"/>
                  <a:pt x="2363" y="1020"/>
                  <a:pt x="2293" y="1020"/>
                </a:cubicBezTo>
                <a:cubicBezTo>
                  <a:pt x="2288" y="1020"/>
                  <a:pt x="2284" y="1020"/>
                  <a:pt x="2280" y="1020"/>
                </a:cubicBezTo>
                <a:cubicBezTo>
                  <a:pt x="2171" y="1020"/>
                  <a:pt x="2145" y="1128"/>
                  <a:pt x="2160" y="1230"/>
                </a:cubicBezTo>
                <a:cubicBezTo>
                  <a:pt x="2167" y="1299"/>
                  <a:pt x="2195" y="1370"/>
                  <a:pt x="2202" y="1441"/>
                </a:cubicBezTo>
                <a:cubicBezTo>
                  <a:pt x="2244" y="1868"/>
                  <a:pt x="2279" y="2295"/>
                  <a:pt x="2321" y="2708"/>
                </a:cubicBezTo>
                <a:cubicBezTo>
                  <a:pt x="2215" y="2750"/>
                  <a:pt x="2160" y="2771"/>
                  <a:pt x="2103" y="2786"/>
                </a:cubicBezTo>
                <a:cubicBezTo>
                  <a:pt x="1585" y="2890"/>
                  <a:pt x="1067" y="2988"/>
                  <a:pt x="547" y="3087"/>
                </a:cubicBezTo>
                <a:cubicBezTo>
                  <a:pt x="456" y="3107"/>
                  <a:pt x="359" y="3129"/>
                  <a:pt x="275" y="3164"/>
                </a:cubicBezTo>
                <a:cubicBezTo>
                  <a:pt x="162" y="3206"/>
                  <a:pt x="100" y="3297"/>
                  <a:pt x="149" y="3423"/>
                </a:cubicBezTo>
                <a:cubicBezTo>
                  <a:pt x="180" y="3494"/>
                  <a:pt x="228" y="3514"/>
                  <a:pt x="287" y="3514"/>
                </a:cubicBezTo>
                <a:cubicBezTo>
                  <a:pt x="320" y="3514"/>
                  <a:pt x="356" y="3508"/>
                  <a:pt x="394" y="3500"/>
                </a:cubicBezTo>
                <a:cubicBezTo>
                  <a:pt x="899" y="3388"/>
                  <a:pt x="1403" y="3290"/>
                  <a:pt x="1908" y="3184"/>
                </a:cubicBezTo>
                <a:cubicBezTo>
                  <a:pt x="2040" y="3156"/>
                  <a:pt x="2180" y="3142"/>
                  <a:pt x="2348" y="3114"/>
                </a:cubicBezTo>
                <a:lnTo>
                  <a:pt x="2348" y="5273"/>
                </a:lnTo>
                <a:cubicBezTo>
                  <a:pt x="2271" y="5286"/>
                  <a:pt x="2202" y="5308"/>
                  <a:pt x="2131" y="5321"/>
                </a:cubicBezTo>
                <a:cubicBezTo>
                  <a:pt x="1529" y="5476"/>
                  <a:pt x="926" y="5629"/>
                  <a:pt x="324" y="5791"/>
                </a:cubicBezTo>
                <a:cubicBezTo>
                  <a:pt x="233" y="5812"/>
                  <a:pt x="135" y="5846"/>
                  <a:pt x="71" y="5910"/>
                </a:cubicBezTo>
                <a:cubicBezTo>
                  <a:pt x="23" y="5952"/>
                  <a:pt x="1" y="6056"/>
                  <a:pt x="23" y="6127"/>
                </a:cubicBezTo>
                <a:cubicBezTo>
                  <a:pt x="36" y="6169"/>
                  <a:pt x="135" y="6197"/>
                  <a:pt x="198" y="6211"/>
                </a:cubicBezTo>
                <a:cubicBezTo>
                  <a:pt x="201" y="6211"/>
                  <a:pt x="205" y="6212"/>
                  <a:pt x="208" y="6212"/>
                </a:cubicBezTo>
                <a:cubicBezTo>
                  <a:pt x="248" y="6212"/>
                  <a:pt x="292" y="6181"/>
                  <a:pt x="330" y="6169"/>
                </a:cubicBezTo>
                <a:cubicBezTo>
                  <a:pt x="793" y="6043"/>
                  <a:pt x="1248" y="5903"/>
                  <a:pt x="1711" y="5777"/>
                </a:cubicBezTo>
                <a:cubicBezTo>
                  <a:pt x="1921" y="5720"/>
                  <a:pt x="2131" y="5700"/>
                  <a:pt x="2363" y="5658"/>
                </a:cubicBezTo>
                <a:cubicBezTo>
                  <a:pt x="2370" y="5797"/>
                  <a:pt x="2377" y="5903"/>
                  <a:pt x="2383" y="6007"/>
                </a:cubicBezTo>
                <a:cubicBezTo>
                  <a:pt x="2390" y="6127"/>
                  <a:pt x="2390" y="6246"/>
                  <a:pt x="2405" y="6366"/>
                </a:cubicBezTo>
                <a:cubicBezTo>
                  <a:pt x="2425" y="6480"/>
                  <a:pt x="2438" y="6612"/>
                  <a:pt x="2585" y="6612"/>
                </a:cubicBezTo>
                <a:cubicBezTo>
                  <a:pt x="2592" y="6612"/>
                  <a:pt x="2599" y="6612"/>
                  <a:pt x="2607" y="6611"/>
                </a:cubicBezTo>
                <a:cubicBezTo>
                  <a:pt x="2748" y="6589"/>
                  <a:pt x="2755" y="6470"/>
                  <a:pt x="2755" y="6359"/>
                </a:cubicBezTo>
                <a:cubicBezTo>
                  <a:pt x="2755" y="6211"/>
                  <a:pt x="2748" y="6071"/>
                  <a:pt x="2748" y="5923"/>
                </a:cubicBezTo>
                <a:cubicBezTo>
                  <a:pt x="2748" y="5812"/>
                  <a:pt x="2755" y="5700"/>
                  <a:pt x="2768" y="5545"/>
                </a:cubicBezTo>
                <a:cubicBezTo>
                  <a:pt x="3890" y="5426"/>
                  <a:pt x="4976" y="5308"/>
                  <a:pt x="6096" y="5189"/>
                </a:cubicBezTo>
                <a:lnTo>
                  <a:pt x="6096" y="5636"/>
                </a:lnTo>
                <a:cubicBezTo>
                  <a:pt x="6096" y="5791"/>
                  <a:pt x="6083" y="5945"/>
                  <a:pt x="6105" y="6098"/>
                </a:cubicBezTo>
                <a:cubicBezTo>
                  <a:pt x="6111" y="6162"/>
                  <a:pt x="6202" y="6253"/>
                  <a:pt x="6258" y="6253"/>
                </a:cubicBezTo>
                <a:cubicBezTo>
                  <a:pt x="6315" y="6253"/>
                  <a:pt x="6390" y="6169"/>
                  <a:pt x="6412" y="6107"/>
                </a:cubicBezTo>
                <a:cubicBezTo>
                  <a:pt x="6448" y="6029"/>
                  <a:pt x="6432" y="5939"/>
                  <a:pt x="6441" y="5854"/>
                </a:cubicBezTo>
                <a:cubicBezTo>
                  <a:pt x="6448" y="5629"/>
                  <a:pt x="6461" y="5406"/>
                  <a:pt x="6474" y="5147"/>
                </a:cubicBezTo>
                <a:cubicBezTo>
                  <a:pt x="7266" y="5047"/>
                  <a:pt x="8045" y="4957"/>
                  <a:pt x="8864" y="4852"/>
                </a:cubicBezTo>
                <a:lnTo>
                  <a:pt x="8864" y="4852"/>
                </a:lnTo>
                <a:cubicBezTo>
                  <a:pt x="8837" y="5034"/>
                  <a:pt x="8815" y="5167"/>
                  <a:pt x="8808" y="5293"/>
                </a:cubicBezTo>
                <a:cubicBezTo>
                  <a:pt x="8795" y="5476"/>
                  <a:pt x="8773" y="5651"/>
                  <a:pt x="8773" y="5833"/>
                </a:cubicBezTo>
                <a:cubicBezTo>
                  <a:pt x="8773" y="5952"/>
                  <a:pt x="8828" y="6050"/>
                  <a:pt x="8963" y="6050"/>
                </a:cubicBezTo>
                <a:cubicBezTo>
                  <a:pt x="9103" y="6050"/>
                  <a:pt x="9131" y="5952"/>
                  <a:pt x="9138" y="5826"/>
                </a:cubicBezTo>
                <a:cubicBezTo>
                  <a:pt x="9151" y="5580"/>
                  <a:pt x="9173" y="5328"/>
                  <a:pt x="9200" y="5076"/>
                </a:cubicBezTo>
                <a:cubicBezTo>
                  <a:pt x="9235" y="4788"/>
                  <a:pt x="9242" y="4795"/>
                  <a:pt x="9523" y="4746"/>
                </a:cubicBezTo>
                <a:cubicBezTo>
                  <a:pt x="9888" y="4684"/>
                  <a:pt x="10251" y="4614"/>
                  <a:pt x="10616" y="4551"/>
                </a:cubicBezTo>
                <a:cubicBezTo>
                  <a:pt x="11218" y="4452"/>
                  <a:pt x="11813" y="4355"/>
                  <a:pt x="12444" y="4249"/>
                </a:cubicBezTo>
                <a:cubicBezTo>
                  <a:pt x="12466" y="4529"/>
                  <a:pt x="12486" y="4775"/>
                  <a:pt x="12508" y="5027"/>
                </a:cubicBezTo>
                <a:cubicBezTo>
                  <a:pt x="12514" y="5231"/>
                  <a:pt x="12521" y="5434"/>
                  <a:pt x="12543" y="5636"/>
                </a:cubicBezTo>
                <a:cubicBezTo>
                  <a:pt x="12549" y="5752"/>
                  <a:pt x="12583" y="5888"/>
                  <a:pt x="12725" y="5888"/>
                </a:cubicBezTo>
                <a:cubicBezTo>
                  <a:pt x="12729" y="5888"/>
                  <a:pt x="12734" y="5888"/>
                  <a:pt x="12738" y="5888"/>
                </a:cubicBezTo>
                <a:cubicBezTo>
                  <a:pt x="12914" y="5881"/>
                  <a:pt x="12899" y="5735"/>
                  <a:pt x="12893" y="5616"/>
                </a:cubicBezTo>
                <a:cubicBezTo>
                  <a:pt x="12879" y="5328"/>
                  <a:pt x="12851" y="5041"/>
                  <a:pt x="12844" y="4753"/>
                </a:cubicBezTo>
                <a:cubicBezTo>
                  <a:pt x="12830" y="4565"/>
                  <a:pt x="12837" y="4383"/>
                  <a:pt x="12837" y="4186"/>
                </a:cubicBezTo>
                <a:cubicBezTo>
                  <a:pt x="13733" y="4038"/>
                  <a:pt x="14581" y="3843"/>
                  <a:pt x="15506" y="3786"/>
                </a:cubicBezTo>
                <a:cubicBezTo>
                  <a:pt x="15506" y="4109"/>
                  <a:pt x="15512" y="4390"/>
                  <a:pt x="15506" y="4677"/>
                </a:cubicBezTo>
                <a:cubicBezTo>
                  <a:pt x="15499" y="4950"/>
                  <a:pt x="15485" y="5224"/>
                  <a:pt x="15479" y="5503"/>
                </a:cubicBezTo>
                <a:cubicBezTo>
                  <a:pt x="15470" y="5644"/>
                  <a:pt x="15499" y="5784"/>
                  <a:pt x="15674" y="5784"/>
                </a:cubicBezTo>
                <a:cubicBezTo>
                  <a:pt x="15842" y="5777"/>
                  <a:pt x="15828" y="5636"/>
                  <a:pt x="15828" y="5510"/>
                </a:cubicBezTo>
                <a:cubicBezTo>
                  <a:pt x="15842" y="5167"/>
                  <a:pt x="15857" y="4817"/>
                  <a:pt x="15864" y="4474"/>
                </a:cubicBezTo>
                <a:cubicBezTo>
                  <a:pt x="15870" y="4235"/>
                  <a:pt x="15864" y="3996"/>
                  <a:pt x="15864" y="3753"/>
                </a:cubicBezTo>
                <a:cubicBezTo>
                  <a:pt x="15983" y="3737"/>
                  <a:pt x="16081" y="3717"/>
                  <a:pt x="16171" y="3717"/>
                </a:cubicBezTo>
                <a:cubicBezTo>
                  <a:pt x="16711" y="3702"/>
                  <a:pt x="17251" y="3689"/>
                  <a:pt x="17791" y="3675"/>
                </a:cubicBezTo>
                <a:cubicBezTo>
                  <a:pt x="17908" y="3675"/>
                  <a:pt x="18014" y="3647"/>
                  <a:pt x="18021" y="3507"/>
                </a:cubicBezTo>
                <a:cubicBezTo>
                  <a:pt x="18021" y="3366"/>
                  <a:pt x="17917" y="3324"/>
                  <a:pt x="17797" y="3324"/>
                </a:cubicBezTo>
                <a:cubicBezTo>
                  <a:pt x="17426" y="3324"/>
                  <a:pt x="17054" y="3324"/>
                  <a:pt x="16683" y="3332"/>
                </a:cubicBezTo>
                <a:cubicBezTo>
                  <a:pt x="16410" y="3332"/>
                  <a:pt x="16136" y="3352"/>
                  <a:pt x="15828" y="3366"/>
                </a:cubicBezTo>
                <a:cubicBezTo>
                  <a:pt x="15780" y="2660"/>
                  <a:pt x="15605" y="1994"/>
                  <a:pt x="15554" y="1299"/>
                </a:cubicBezTo>
                <a:cubicBezTo>
                  <a:pt x="15680" y="1286"/>
                  <a:pt x="15758" y="1272"/>
                  <a:pt x="15842" y="1272"/>
                </a:cubicBezTo>
                <a:cubicBezTo>
                  <a:pt x="16753" y="1272"/>
                  <a:pt x="17665" y="1279"/>
                  <a:pt x="18574" y="1286"/>
                </a:cubicBezTo>
                <a:cubicBezTo>
                  <a:pt x="18653" y="1286"/>
                  <a:pt x="18730" y="1304"/>
                  <a:pt x="18804" y="1304"/>
                </a:cubicBezTo>
                <a:cubicBezTo>
                  <a:pt x="18823" y="1304"/>
                  <a:pt x="18843" y="1303"/>
                  <a:pt x="18862" y="1299"/>
                </a:cubicBezTo>
                <a:cubicBezTo>
                  <a:pt x="18926" y="1279"/>
                  <a:pt x="19030" y="1215"/>
                  <a:pt x="19030" y="1167"/>
                </a:cubicBezTo>
                <a:cubicBezTo>
                  <a:pt x="19037" y="1104"/>
                  <a:pt x="18968" y="1020"/>
                  <a:pt x="18904" y="985"/>
                </a:cubicBezTo>
                <a:cubicBezTo>
                  <a:pt x="18833" y="943"/>
                  <a:pt x="18742" y="936"/>
                  <a:pt x="18658" y="936"/>
                </a:cubicBezTo>
                <a:cubicBezTo>
                  <a:pt x="17740" y="921"/>
                  <a:pt x="16815" y="914"/>
                  <a:pt x="15891" y="908"/>
                </a:cubicBezTo>
                <a:lnTo>
                  <a:pt x="15512" y="908"/>
                </a:lnTo>
                <a:cubicBezTo>
                  <a:pt x="15479" y="753"/>
                  <a:pt x="15450" y="600"/>
                  <a:pt x="15415" y="452"/>
                </a:cubicBezTo>
                <a:cubicBezTo>
                  <a:pt x="15390" y="333"/>
                  <a:pt x="15316" y="264"/>
                  <a:pt x="15208" y="264"/>
                </a:cubicBezTo>
                <a:cubicBezTo>
                  <a:pt x="15189" y="264"/>
                  <a:pt x="15170" y="266"/>
                  <a:pt x="15149" y="270"/>
                </a:cubicBezTo>
                <a:cubicBezTo>
                  <a:pt x="15016" y="306"/>
                  <a:pt x="15016" y="423"/>
                  <a:pt x="15036" y="536"/>
                </a:cubicBezTo>
                <a:cubicBezTo>
                  <a:pt x="15065" y="655"/>
                  <a:pt x="15100" y="781"/>
                  <a:pt x="15142" y="936"/>
                </a:cubicBezTo>
                <a:cubicBezTo>
                  <a:pt x="14308" y="1012"/>
                  <a:pt x="13510" y="1082"/>
                  <a:pt x="12704" y="1153"/>
                </a:cubicBezTo>
                <a:cubicBezTo>
                  <a:pt x="12662" y="908"/>
                  <a:pt x="12627" y="697"/>
                  <a:pt x="12592" y="487"/>
                </a:cubicBezTo>
                <a:cubicBezTo>
                  <a:pt x="12578" y="403"/>
                  <a:pt x="12578" y="312"/>
                  <a:pt x="12528" y="242"/>
                </a:cubicBezTo>
                <a:cubicBezTo>
                  <a:pt x="12494" y="186"/>
                  <a:pt x="12410" y="137"/>
                  <a:pt x="12339" y="129"/>
                </a:cubicBezTo>
                <a:cubicBezTo>
                  <a:pt x="12304" y="129"/>
                  <a:pt x="12227" y="228"/>
                  <a:pt x="12227" y="277"/>
                </a:cubicBezTo>
                <a:cubicBezTo>
                  <a:pt x="12220" y="423"/>
                  <a:pt x="12249" y="565"/>
                  <a:pt x="12262" y="704"/>
                </a:cubicBezTo>
                <a:cubicBezTo>
                  <a:pt x="12275" y="866"/>
                  <a:pt x="12297" y="1027"/>
                  <a:pt x="12311" y="1209"/>
                </a:cubicBezTo>
                <a:cubicBezTo>
                  <a:pt x="11457" y="1299"/>
                  <a:pt x="10651" y="1454"/>
                  <a:pt x="9831" y="1503"/>
                </a:cubicBezTo>
                <a:cubicBezTo>
                  <a:pt x="9873" y="1089"/>
                  <a:pt x="9921" y="726"/>
                  <a:pt x="9957" y="354"/>
                </a:cubicBezTo>
                <a:cubicBezTo>
                  <a:pt x="9963" y="222"/>
                  <a:pt x="10014" y="18"/>
                  <a:pt x="9817" y="3"/>
                </a:cubicBezTo>
                <a:cubicBezTo>
                  <a:pt x="9804" y="1"/>
                  <a:pt x="9791" y="1"/>
                  <a:pt x="9780" y="1"/>
                </a:cubicBezTo>
                <a:close/>
              </a:path>
            </a:pathLst>
          </a:custGeom>
          <a:solidFill>
            <a:srgbClr val="625B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-877840">
            <a:off x="8243718" y="392918"/>
            <a:ext cx="495286" cy="551371"/>
          </a:xfrm>
          <a:custGeom>
            <a:rect b="b" l="l" r="r" t="t"/>
            <a:pathLst>
              <a:path extrusionOk="0" h="7855" w="7056">
                <a:moveTo>
                  <a:pt x="5836" y="0"/>
                </a:moveTo>
                <a:cubicBezTo>
                  <a:pt x="5741" y="0"/>
                  <a:pt x="5641" y="12"/>
                  <a:pt x="5535" y="37"/>
                </a:cubicBezTo>
                <a:cubicBezTo>
                  <a:pt x="5086" y="149"/>
                  <a:pt x="4717" y="380"/>
                  <a:pt x="4422" y="731"/>
                </a:cubicBezTo>
                <a:cubicBezTo>
                  <a:pt x="4064" y="1158"/>
                  <a:pt x="3792" y="1634"/>
                  <a:pt x="3595" y="2152"/>
                </a:cubicBezTo>
                <a:cubicBezTo>
                  <a:pt x="3553" y="2264"/>
                  <a:pt x="3504" y="2370"/>
                  <a:pt x="3440" y="2517"/>
                </a:cubicBezTo>
                <a:cubicBezTo>
                  <a:pt x="3363" y="2362"/>
                  <a:pt x="3314" y="2258"/>
                  <a:pt x="3245" y="2160"/>
                </a:cubicBezTo>
                <a:cubicBezTo>
                  <a:pt x="3042" y="1866"/>
                  <a:pt x="2852" y="1557"/>
                  <a:pt x="2621" y="1284"/>
                </a:cubicBezTo>
                <a:cubicBezTo>
                  <a:pt x="2363" y="983"/>
                  <a:pt x="2011" y="786"/>
                  <a:pt x="1613" y="689"/>
                </a:cubicBezTo>
                <a:cubicBezTo>
                  <a:pt x="1482" y="657"/>
                  <a:pt x="1360" y="641"/>
                  <a:pt x="1247" y="641"/>
                </a:cubicBezTo>
                <a:cubicBezTo>
                  <a:pt x="882" y="641"/>
                  <a:pt x="607" y="811"/>
                  <a:pt x="394" y="1185"/>
                </a:cubicBezTo>
                <a:cubicBezTo>
                  <a:pt x="274" y="1388"/>
                  <a:pt x="190" y="1620"/>
                  <a:pt x="141" y="1851"/>
                </a:cubicBezTo>
                <a:cubicBezTo>
                  <a:pt x="0" y="2517"/>
                  <a:pt x="177" y="3147"/>
                  <a:pt x="471" y="3729"/>
                </a:cubicBezTo>
                <a:cubicBezTo>
                  <a:pt x="708" y="4212"/>
                  <a:pt x="989" y="4674"/>
                  <a:pt x="1296" y="5116"/>
                </a:cubicBezTo>
                <a:cubicBezTo>
                  <a:pt x="1836" y="5908"/>
                  <a:pt x="2480" y="6630"/>
                  <a:pt x="3203" y="7260"/>
                </a:cubicBezTo>
                <a:cubicBezTo>
                  <a:pt x="3440" y="7470"/>
                  <a:pt x="3721" y="7652"/>
                  <a:pt x="4009" y="7778"/>
                </a:cubicBezTo>
                <a:cubicBezTo>
                  <a:pt x="4117" y="7829"/>
                  <a:pt x="4198" y="7855"/>
                  <a:pt x="4267" y="7855"/>
                </a:cubicBezTo>
                <a:cubicBezTo>
                  <a:pt x="4388" y="7855"/>
                  <a:pt x="4469" y="7773"/>
                  <a:pt x="4590" y="7603"/>
                </a:cubicBezTo>
                <a:cubicBezTo>
                  <a:pt x="5571" y="6229"/>
                  <a:pt x="6376" y="4766"/>
                  <a:pt x="6852" y="3141"/>
                </a:cubicBezTo>
                <a:cubicBezTo>
                  <a:pt x="6971" y="2740"/>
                  <a:pt x="7029" y="2313"/>
                  <a:pt x="7042" y="1900"/>
                </a:cubicBezTo>
                <a:cubicBezTo>
                  <a:pt x="7055" y="1410"/>
                  <a:pt x="6965" y="919"/>
                  <a:pt x="6677" y="492"/>
                </a:cubicBezTo>
                <a:cubicBezTo>
                  <a:pt x="6458" y="162"/>
                  <a:pt x="6182" y="0"/>
                  <a:pt x="58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 flipH="1">
            <a:off x="365021" y="3936863"/>
            <a:ext cx="700154" cy="648570"/>
          </a:xfrm>
          <a:custGeom>
            <a:rect b="b" l="l" r="r" t="t"/>
            <a:pathLst>
              <a:path extrusionOk="0" h="17360" w="18742">
                <a:moveTo>
                  <a:pt x="12912" y="0"/>
                </a:moveTo>
                <a:cubicBezTo>
                  <a:pt x="12536" y="0"/>
                  <a:pt x="12150" y="61"/>
                  <a:pt x="11757" y="178"/>
                </a:cubicBezTo>
                <a:cubicBezTo>
                  <a:pt x="10138" y="661"/>
                  <a:pt x="9193" y="1796"/>
                  <a:pt x="8814" y="3415"/>
                </a:cubicBezTo>
                <a:cubicBezTo>
                  <a:pt x="8695" y="3920"/>
                  <a:pt x="8660" y="4438"/>
                  <a:pt x="8582" y="4942"/>
                </a:cubicBezTo>
                <a:cubicBezTo>
                  <a:pt x="8555" y="5139"/>
                  <a:pt x="8513" y="5327"/>
                  <a:pt x="8471" y="5552"/>
                </a:cubicBezTo>
                <a:cubicBezTo>
                  <a:pt x="8184" y="5356"/>
                  <a:pt x="8128" y="5090"/>
                  <a:pt x="8022" y="4851"/>
                </a:cubicBezTo>
                <a:cubicBezTo>
                  <a:pt x="7770" y="4285"/>
                  <a:pt x="7540" y="3703"/>
                  <a:pt x="7259" y="3150"/>
                </a:cubicBezTo>
                <a:cubicBezTo>
                  <a:pt x="7091" y="2820"/>
                  <a:pt x="6859" y="2519"/>
                  <a:pt x="6600" y="2252"/>
                </a:cubicBezTo>
                <a:cubicBezTo>
                  <a:pt x="6169" y="1805"/>
                  <a:pt x="5653" y="1583"/>
                  <a:pt x="5072" y="1583"/>
                </a:cubicBezTo>
                <a:cubicBezTo>
                  <a:pt x="4907" y="1583"/>
                  <a:pt x="4737" y="1601"/>
                  <a:pt x="4562" y="1636"/>
                </a:cubicBezTo>
                <a:cubicBezTo>
                  <a:pt x="3321" y="1888"/>
                  <a:pt x="2480" y="3092"/>
                  <a:pt x="2706" y="4340"/>
                </a:cubicBezTo>
                <a:cubicBezTo>
                  <a:pt x="2803" y="4886"/>
                  <a:pt x="3007" y="5398"/>
                  <a:pt x="3343" y="5847"/>
                </a:cubicBezTo>
                <a:cubicBezTo>
                  <a:pt x="3602" y="6196"/>
                  <a:pt x="3867" y="6539"/>
                  <a:pt x="4106" y="6897"/>
                </a:cubicBezTo>
                <a:cubicBezTo>
                  <a:pt x="4268" y="7135"/>
                  <a:pt x="4400" y="7387"/>
                  <a:pt x="4520" y="7647"/>
                </a:cubicBezTo>
                <a:cubicBezTo>
                  <a:pt x="4604" y="7829"/>
                  <a:pt x="4659" y="8032"/>
                  <a:pt x="4527" y="8298"/>
                </a:cubicBezTo>
                <a:cubicBezTo>
                  <a:pt x="4310" y="8228"/>
                  <a:pt x="4099" y="8185"/>
                  <a:pt x="3909" y="8088"/>
                </a:cubicBezTo>
                <a:cubicBezTo>
                  <a:pt x="3476" y="7864"/>
                  <a:pt x="3062" y="7597"/>
                  <a:pt x="2628" y="7367"/>
                </a:cubicBezTo>
                <a:cubicBezTo>
                  <a:pt x="2341" y="7219"/>
                  <a:pt x="2046" y="7059"/>
                  <a:pt x="1739" y="6988"/>
                </a:cubicBezTo>
                <a:cubicBezTo>
                  <a:pt x="1629" y="6964"/>
                  <a:pt x="1521" y="6952"/>
                  <a:pt x="1415" y="6952"/>
                </a:cubicBezTo>
                <a:cubicBezTo>
                  <a:pt x="650" y="6952"/>
                  <a:pt x="26" y="7570"/>
                  <a:pt x="7" y="8382"/>
                </a:cubicBezTo>
                <a:cubicBezTo>
                  <a:pt x="0" y="8809"/>
                  <a:pt x="133" y="9194"/>
                  <a:pt x="385" y="9524"/>
                </a:cubicBezTo>
                <a:cubicBezTo>
                  <a:pt x="652" y="9860"/>
                  <a:pt x="953" y="10170"/>
                  <a:pt x="1254" y="10477"/>
                </a:cubicBezTo>
                <a:cubicBezTo>
                  <a:pt x="1661" y="10898"/>
                  <a:pt x="2095" y="11305"/>
                  <a:pt x="2502" y="11725"/>
                </a:cubicBezTo>
                <a:cubicBezTo>
                  <a:pt x="2810" y="12033"/>
                  <a:pt x="2991" y="12404"/>
                  <a:pt x="2978" y="12852"/>
                </a:cubicBezTo>
                <a:cubicBezTo>
                  <a:pt x="2978" y="12964"/>
                  <a:pt x="2949" y="13090"/>
                  <a:pt x="2894" y="13181"/>
                </a:cubicBezTo>
                <a:cubicBezTo>
                  <a:pt x="2706" y="13491"/>
                  <a:pt x="2474" y="13770"/>
                  <a:pt x="2285" y="14079"/>
                </a:cubicBezTo>
                <a:cubicBezTo>
                  <a:pt x="2060" y="14442"/>
                  <a:pt x="1843" y="14814"/>
                  <a:pt x="1646" y="15199"/>
                </a:cubicBezTo>
                <a:cubicBezTo>
                  <a:pt x="1513" y="15458"/>
                  <a:pt x="1486" y="15745"/>
                  <a:pt x="1535" y="16040"/>
                </a:cubicBezTo>
                <a:cubicBezTo>
                  <a:pt x="1627" y="16562"/>
                  <a:pt x="1961" y="16861"/>
                  <a:pt x="2385" y="16861"/>
                </a:cubicBezTo>
                <a:cubicBezTo>
                  <a:pt x="2547" y="16861"/>
                  <a:pt x="2721" y="16818"/>
                  <a:pt x="2901" y="16727"/>
                </a:cubicBezTo>
                <a:cubicBezTo>
                  <a:pt x="3230" y="16566"/>
                  <a:pt x="3489" y="16314"/>
                  <a:pt x="3699" y="16019"/>
                </a:cubicBezTo>
                <a:cubicBezTo>
                  <a:pt x="4064" y="15515"/>
                  <a:pt x="4429" y="15004"/>
                  <a:pt x="4779" y="14491"/>
                </a:cubicBezTo>
                <a:cubicBezTo>
                  <a:pt x="5115" y="14002"/>
                  <a:pt x="5522" y="13581"/>
                  <a:pt x="6005" y="13230"/>
                </a:cubicBezTo>
                <a:cubicBezTo>
                  <a:pt x="6156" y="13118"/>
                  <a:pt x="6312" y="13064"/>
                  <a:pt x="6474" y="13064"/>
                </a:cubicBezTo>
                <a:cubicBezTo>
                  <a:pt x="6575" y="13064"/>
                  <a:pt x="6678" y="13085"/>
                  <a:pt x="6783" y="13126"/>
                </a:cubicBezTo>
                <a:cubicBezTo>
                  <a:pt x="6951" y="13188"/>
                  <a:pt x="7126" y="13258"/>
                  <a:pt x="7252" y="13371"/>
                </a:cubicBezTo>
                <a:cubicBezTo>
                  <a:pt x="7609" y="13692"/>
                  <a:pt x="7960" y="14022"/>
                  <a:pt x="8281" y="14373"/>
                </a:cubicBezTo>
                <a:cubicBezTo>
                  <a:pt x="8611" y="14723"/>
                  <a:pt x="8892" y="15115"/>
                  <a:pt x="9206" y="15480"/>
                </a:cubicBezTo>
                <a:cubicBezTo>
                  <a:pt x="9921" y="16307"/>
                  <a:pt x="10783" y="16909"/>
                  <a:pt x="11841" y="17217"/>
                </a:cubicBezTo>
                <a:cubicBezTo>
                  <a:pt x="12173" y="17310"/>
                  <a:pt x="12501" y="17359"/>
                  <a:pt x="12823" y="17359"/>
                </a:cubicBezTo>
                <a:cubicBezTo>
                  <a:pt x="13346" y="17359"/>
                  <a:pt x="13856" y="17231"/>
                  <a:pt x="14350" y="16958"/>
                </a:cubicBezTo>
                <a:cubicBezTo>
                  <a:pt x="15232" y="16467"/>
                  <a:pt x="15624" y="15515"/>
                  <a:pt x="15379" y="14526"/>
                </a:cubicBezTo>
                <a:cubicBezTo>
                  <a:pt x="15133" y="13575"/>
                  <a:pt x="14531" y="12902"/>
                  <a:pt x="13684" y="12446"/>
                </a:cubicBezTo>
                <a:cubicBezTo>
                  <a:pt x="13248" y="12214"/>
                  <a:pt x="12786" y="12039"/>
                  <a:pt x="12332" y="11858"/>
                </a:cubicBezTo>
                <a:cubicBezTo>
                  <a:pt x="12044" y="11745"/>
                  <a:pt x="11735" y="11675"/>
                  <a:pt x="11449" y="11564"/>
                </a:cubicBezTo>
                <a:cubicBezTo>
                  <a:pt x="11259" y="11486"/>
                  <a:pt x="11078" y="11380"/>
                  <a:pt x="10930" y="11247"/>
                </a:cubicBezTo>
                <a:cubicBezTo>
                  <a:pt x="10719" y="11052"/>
                  <a:pt x="10777" y="10814"/>
                  <a:pt x="11056" y="10730"/>
                </a:cubicBezTo>
                <a:cubicBezTo>
                  <a:pt x="11224" y="10674"/>
                  <a:pt x="11414" y="10652"/>
                  <a:pt x="11589" y="10645"/>
                </a:cubicBezTo>
                <a:cubicBezTo>
                  <a:pt x="12058" y="10632"/>
                  <a:pt x="12527" y="10639"/>
                  <a:pt x="12989" y="10624"/>
                </a:cubicBezTo>
                <a:cubicBezTo>
                  <a:pt x="14034" y="10603"/>
                  <a:pt x="15078" y="10548"/>
                  <a:pt x="16107" y="10338"/>
                </a:cubicBezTo>
                <a:cubicBezTo>
                  <a:pt x="16662" y="10225"/>
                  <a:pt x="17200" y="10064"/>
                  <a:pt x="17697" y="9791"/>
                </a:cubicBezTo>
                <a:cubicBezTo>
                  <a:pt x="18062" y="9588"/>
                  <a:pt x="18357" y="9307"/>
                  <a:pt x="18503" y="8909"/>
                </a:cubicBezTo>
                <a:cubicBezTo>
                  <a:pt x="18742" y="8278"/>
                  <a:pt x="18545" y="7555"/>
                  <a:pt x="17998" y="7079"/>
                </a:cubicBezTo>
                <a:cubicBezTo>
                  <a:pt x="17495" y="6642"/>
                  <a:pt x="16921" y="6453"/>
                  <a:pt x="16297" y="6453"/>
                </a:cubicBezTo>
                <a:cubicBezTo>
                  <a:pt x="16150" y="6453"/>
                  <a:pt x="16000" y="6464"/>
                  <a:pt x="15848" y="6484"/>
                </a:cubicBezTo>
                <a:cubicBezTo>
                  <a:pt x="14987" y="6588"/>
                  <a:pt x="14173" y="6876"/>
                  <a:pt x="13368" y="7198"/>
                </a:cubicBezTo>
                <a:cubicBezTo>
                  <a:pt x="12912" y="7380"/>
                  <a:pt x="12458" y="7555"/>
                  <a:pt x="11996" y="7716"/>
                </a:cubicBezTo>
                <a:cubicBezTo>
                  <a:pt x="11834" y="7774"/>
                  <a:pt x="11659" y="7794"/>
                  <a:pt x="11427" y="7842"/>
                </a:cubicBezTo>
                <a:cubicBezTo>
                  <a:pt x="11533" y="7584"/>
                  <a:pt x="11659" y="7422"/>
                  <a:pt x="11819" y="7303"/>
                </a:cubicBezTo>
                <a:cubicBezTo>
                  <a:pt x="12128" y="7059"/>
                  <a:pt x="12436" y="6813"/>
                  <a:pt x="12766" y="6588"/>
                </a:cubicBezTo>
                <a:cubicBezTo>
                  <a:pt x="13662" y="6000"/>
                  <a:pt x="14489" y="5327"/>
                  <a:pt x="15148" y="4473"/>
                </a:cubicBezTo>
                <a:cubicBezTo>
                  <a:pt x="15385" y="4165"/>
                  <a:pt x="15602" y="3822"/>
                  <a:pt x="15757" y="3464"/>
                </a:cubicBezTo>
                <a:cubicBezTo>
                  <a:pt x="16164" y="2477"/>
                  <a:pt x="15897" y="1482"/>
                  <a:pt x="15078" y="802"/>
                </a:cubicBezTo>
                <a:cubicBezTo>
                  <a:pt x="14413" y="255"/>
                  <a:pt x="13683" y="0"/>
                  <a:pt x="12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 rot="5400244">
            <a:off x="8433843" y="2638988"/>
            <a:ext cx="544550" cy="339626"/>
            <a:chOff x="6067050" y="1921100"/>
            <a:chExt cx="193000" cy="120375"/>
          </a:xfrm>
        </p:grpSpPr>
        <p:sp>
          <p:nvSpPr>
            <p:cNvPr id="204" name="Google Shape;204;p25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3765020" y="2599072"/>
            <a:ext cx="5378911" cy="254442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rot="-4350469">
            <a:off x="8049224" y="2158508"/>
            <a:ext cx="1227246" cy="622039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6"/>
          <p:cNvGrpSpPr/>
          <p:nvPr/>
        </p:nvGrpSpPr>
        <p:grpSpPr>
          <a:xfrm rot="-899919">
            <a:off x="6587111" y="272294"/>
            <a:ext cx="544554" cy="236083"/>
            <a:chOff x="6067050" y="1957800"/>
            <a:chExt cx="193000" cy="83675"/>
          </a:xfrm>
        </p:grpSpPr>
        <p:sp>
          <p:nvSpPr>
            <p:cNvPr id="216" name="Google Shape;216;p26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 rot="-1013636">
            <a:off x="364205" y="4162791"/>
            <a:ext cx="937742" cy="1142417"/>
          </a:xfrm>
          <a:custGeom>
            <a:rect b="b" l="l" r="r" t="t"/>
            <a:pathLst>
              <a:path extrusionOk="0" h="11103" w="9114">
                <a:moveTo>
                  <a:pt x="5798" y="1"/>
                </a:moveTo>
                <a:cubicBezTo>
                  <a:pt x="5762" y="1"/>
                  <a:pt x="5725" y="2"/>
                  <a:pt x="5689" y="5"/>
                </a:cubicBezTo>
                <a:cubicBezTo>
                  <a:pt x="5136" y="54"/>
                  <a:pt x="4680" y="284"/>
                  <a:pt x="4322" y="713"/>
                </a:cubicBezTo>
                <a:cubicBezTo>
                  <a:pt x="3775" y="1377"/>
                  <a:pt x="3425" y="2127"/>
                  <a:pt x="3271" y="2968"/>
                </a:cubicBezTo>
                <a:cubicBezTo>
                  <a:pt x="3251" y="3052"/>
                  <a:pt x="3237" y="3136"/>
                  <a:pt x="3222" y="3220"/>
                </a:cubicBezTo>
                <a:cubicBezTo>
                  <a:pt x="3215" y="3242"/>
                  <a:pt x="3195" y="3255"/>
                  <a:pt x="3145" y="3333"/>
                </a:cubicBezTo>
                <a:cubicBezTo>
                  <a:pt x="3089" y="3164"/>
                  <a:pt x="3047" y="3025"/>
                  <a:pt x="2992" y="2899"/>
                </a:cubicBezTo>
                <a:cubicBezTo>
                  <a:pt x="2859" y="2576"/>
                  <a:pt x="2733" y="2253"/>
                  <a:pt x="2571" y="1952"/>
                </a:cubicBezTo>
                <a:cubicBezTo>
                  <a:pt x="2480" y="1784"/>
                  <a:pt x="2339" y="1638"/>
                  <a:pt x="2200" y="1512"/>
                </a:cubicBezTo>
                <a:cubicBezTo>
                  <a:pt x="2029" y="1355"/>
                  <a:pt x="1834" y="1253"/>
                  <a:pt x="1623" y="1253"/>
                </a:cubicBezTo>
                <a:cubicBezTo>
                  <a:pt x="1530" y="1253"/>
                  <a:pt x="1435" y="1272"/>
                  <a:pt x="1337" y="1315"/>
                </a:cubicBezTo>
                <a:cubicBezTo>
                  <a:pt x="987" y="1470"/>
                  <a:pt x="819" y="1784"/>
                  <a:pt x="833" y="2156"/>
                </a:cubicBezTo>
                <a:cubicBezTo>
                  <a:pt x="841" y="2401"/>
                  <a:pt x="917" y="2653"/>
                  <a:pt x="1023" y="2877"/>
                </a:cubicBezTo>
                <a:cubicBezTo>
                  <a:pt x="1330" y="3521"/>
                  <a:pt x="1682" y="4151"/>
                  <a:pt x="2010" y="4790"/>
                </a:cubicBezTo>
                <a:cubicBezTo>
                  <a:pt x="2164" y="5105"/>
                  <a:pt x="2319" y="5413"/>
                  <a:pt x="2472" y="5729"/>
                </a:cubicBezTo>
                <a:cubicBezTo>
                  <a:pt x="2507" y="5799"/>
                  <a:pt x="2514" y="5883"/>
                  <a:pt x="2556" y="6036"/>
                </a:cubicBezTo>
                <a:cubicBezTo>
                  <a:pt x="2423" y="5925"/>
                  <a:pt x="2339" y="5862"/>
                  <a:pt x="2262" y="5791"/>
                </a:cubicBezTo>
                <a:cubicBezTo>
                  <a:pt x="2025" y="5581"/>
                  <a:pt x="1786" y="5357"/>
                  <a:pt x="1534" y="5154"/>
                </a:cubicBezTo>
                <a:cubicBezTo>
                  <a:pt x="1394" y="5043"/>
                  <a:pt x="1240" y="4937"/>
                  <a:pt x="1078" y="4866"/>
                </a:cubicBezTo>
                <a:cubicBezTo>
                  <a:pt x="957" y="4814"/>
                  <a:pt x="837" y="4790"/>
                  <a:pt x="725" y="4790"/>
                </a:cubicBezTo>
                <a:cubicBezTo>
                  <a:pt x="327" y="4790"/>
                  <a:pt x="18" y="5098"/>
                  <a:pt x="7" y="5567"/>
                </a:cubicBezTo>
                <a:cubicBezTo>
                  <a:pt x="0" y="5925"/>
                  <a:pt x="126" y="6247"/>
                  <a:pt x="286" y="6556"/>
                </a:cubicBezTo>
                <a:cubicBezTo>
                  <a:pt x="560" y="7074"/>
                  <a:pt x="945" y="7501"/>
                  <a:pt x="1337" y="7921"/>
                </a:cubicBezTo>
                <a:cubicBezTo>
                  <a:pt x="1709" y="8313"/>
                  <a:pt x="2045" y="8733"/>
                  <a:pt x="2388" y="9147"/>
                </a:cubicBezTo>
                <a:cubicBezTo>
                  <a:pt x="2459" y="9231"/>
                  <a:pt x="2501" y="9344"/>
                  <a:pt x="2514" y="9490"/>
                </a:cubicBezTo>
                <a:cubicBezTo>
                  <a:pt x="2403" y="9428"/>
                  <a:pt x="2297" y="9357"/>
                  <a:pt x="2186" y="9315"/>
                </a:cubicBezTo>
                <a:cubicBezTo>
                  <a:pt x="1899" y="9204"/>
                  <a:pt x="1611" y="9050"/>
                  <a:pt x="1310" y="9008"/>
                </a:cubicBezTo>
                <a:cubicBezTo>
                  <a:pt x="1261" y="9001"/>
                  <a:pt x="1213" y="8998"/>
                  <a:pt x="1166" y="8998"/>
                </a:cubicBezTo>
                <a:cubicBezTo>
                  <a:pt x="580" y="8998"/>
                  <a:pt x="244" y="9509"/>
                  <a:pt x="496" y="10087"/>
                </a:cubicBezTo>
                <a:cubicBezTo>
                  <a:pt x="602" y="10331"/>
                  <a:pt x="784" y="10556"/>
                  <a:pt x="981" y="10744"/>
                </a:cubicBezTo>
                <a:cubicBezTo>
                  <a:pt x="1107" y="10871"/>
                  <a:pt x="1246" y="10990"/>
                  <a:pt x="1394" y="11103"/>
                </a:cubicBezTo>
                <a:lnTo>
                  <a:pt x="6936" y="11103"/>
                </a:lnTo>
                <a:cubicBezTo>
                  <a:pt x="7076" y="11025"/>
                  <a:pt x="7202" y="10928"/>
                  <a:pt x="7315" y="10793"/>
                </a:cubicBezTo>
                <a:cubicBezTo>
                  <a:pt x="7735" y="10275"/>
                  <a:pt x="7538" y="9694"/>
                  <a:pt x="6879" y="9596"/>
                </a:cubicBezTo>
                <a:cubicBezTo>
                  <a:pt x="6824" y="9588"/>
                  <a:pt x="6768" y="9584"/>
                  <a:pt x="6710" y="9584"/>
                </a:cubicBezTo>
                <a:cubicBezTo>
                  <a:pt x="6520" y="9584"/>
                  <a:pt x="6320" y="9624"/>
                  <a:pt x="6138" y="9673"/>
                </a:cubicBezTo>
                <a:cubicBezTo>
                  <a:pt x="5793" y="9771"/>
                  <a:pt x="5472" y="9919"/>
                  <a:pt x="5058" y="10079"/>
                </a:cubicBezTo>
                <a:cubicBezTo>
                  <a:pt x="5331" y="9435"/>
                  <a:pt x="5717" y="9014"/>
                  <a:pt x="6270" y="8749"/>
                </a:cubicBezTo>
                <a:cubicBezTo>
                  <a:pt x="6669" y="8559"/>
                  <a:pt x="7083" y="8390"/>
                  <a:pt x="7461" y="8167"/>
                </a:cubicBezTo>
                <a:cubicBezTo>
                  <a:pt x="7735" y="8005"/>
                  <a:pt x="7987" y="7788"/>
                  <a:pt x="8211" y="7565"/>
                </a:cubicBezTo>
                <a:cubicBezTo>
                  <a:pt x="8386" y="7382"/>
                  <a:pt x="8519" y="7144"/>
                  <a:pt x="8386" y="6877"/>
                </a:cubicBezTo>
                <a:cubicBezTo>
                  <a:pt x="8253" y="6605"/>
                  <a:pt x="8007" y="6485"/>
                  <a:pt x="7713" y="6457"/>
                </a:cubicBezTo>
                <a:cubicBezTo>
                  <a:pt x="7668" y="6453"/>
                  <a:pt x="7624" y="6452"/>
                  <a:pt x="7580" y="6452"/>
                </a:cubicBezTo>
                <a:cubicBezTo>
                  <a:pt x="7083" y="6452"/>
                  <a:pt x="6648" y="6664"/>
                  <a:pt x="6235" y="6934"/>
                </a:cubicBezTo>
                <a:cubicBezTo>
                  <a:pt x="5976" y="7102"/>
                  <a:pt x="5737" y="7304"/>
                  <a:pt x="5485" y="7494"/>
                </a:cubicBezTo>
                <a:cubicBezTo>
                  <a:pt x="5401" y="7556"/>
                  <a:pt x="5304" y="7620"/>
                  <a:pt x="5213" y="7691"/>
                </a:cubicBezTo>
                <a:lnTo>
                  <a:pt x="5149" y="7627"/>
                </a:lnTo>
                <a:cubicBezTo>
                  <a:pt x="5233" y="7494"/>
                  <a:pt x="5310" y="7355"/>
                  <a:pt x="5401" y="7229"/>
                </a:cubicBezTo>
                <a:cubicBezTo>
                  <a:pt x="5780" y="6738"/>
                  <a:pt x="6264" y="6353"/>
                  <a:pt x="6782" y="6030"/>
                </a:cubicBezTo>
                <a:cubicBezTo>
                  <a:pt x="7189" y="5777"/>
                  <a:pt x="7601" y="5532"/>
                  <a:pt x="8014" y="5286"/>
                </a:cubicBezTo>
                <a:cubicBezTo>
                  <a:pt x="8421" y="5049"/>
                  <a:pt x="8722" y="4720"/>
                  <a:pt x="8890" y="4271"/>
                </a:cubicBezTo>
                <a:cubicBezTo>
                  <a:pt x="9114" y="3676"/>
                  <a:pt x="8883" y="3297"/>
                  <a:pt x="8246" y="3206"/>
                </a:cubicBezTo>
                <a:cubicBezTo>
                  <a:pt x="8173" y="3196"/>
                  <a:pt x="8100" y="3191"/>
                  <a:pt x="8028" y="3191"/>
                </a:cubicBezTo>
                <a:cubicBezTo>
                  <a:pt x="7776" y="3191"/>
                  <a:pt x="7532" y="3252"/>
                  <a:pt x="7293" y="3339"/>
                </a:cubicBezTo>
                <a:cubicBezTo>
                  <a:pt x="6837" y="3507"/>
                  <a:pt x="6439" y="3766"/>
                  <a:pt x="6054" y="4054"/>
                </a:cubicBezTo>
                <a:cubicBezTo>
                  <a:pt x="5961" y="4125"/>
                  <a:pt x="5864" y="4187"/>
                  <a:pt x="5737" y="4215"/>
                </a:cubicBezTo>
                <a:cubicBezTo>
                  <a:pt x="5786" y="4145"/>
                  <a:pt x="5835" y="4067"/>
                  <a:pt x="5885" y="3992"/>
                </a:cubicBezTo>
                <a:cubicBezTo>
                  <a:pt x="6129" y="3640"/>
                  <a:pt x="6390" y="3291"/>
                  <a:pt x="6620" y="2926"/>
                </a:cubicBezTo>
                <a:cubicBezTo>
                  <a:pt x="6992" y="2337"/>
                  <a:pt x="7167" y="1707"/>
                  <a:pt x="7020" y="1007"/>
                </a:cubicBezTo>
                <a:cubicBezTo>
                  <a:pt x="6887" y="391"/>
                  <a:pt x="6411" y="1"/>
                  <a:pt x="5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5665874" y="4231075"/>
            <a:ext cx="560677" cy="622057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6"/>
          <p:cNvGrpSpPr/>
          <p:nvPr/>
        </p:nvGrpSpPr>
        <p:grpSpPr>
          <a:xfrm rot="9381030">
            <a:off x="8079727" y="4372202"/>
            <a:ext cx="544541" cy="339627"/>
            <a:chOff x="6067050" y="1921100"/>
            <a:chExt cx="193000" cy="120375"/>
          </a:xfrm>
        </p:grpSpPr>
        <p:sp>
          <p:nvSpPr>
            <p:cNvPr id="225" name="Google Shape;225;p26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6"/>
          <p:cNvSpPr/>
          <p:nvPr/>
        </p:nvSpPr>
        <p:spPr>
          <a:xfrm rot="10800000">
            <a:off x="25" y="-2"/>
            <a:ext cx="4578726" cy="1020200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 flipH="1" rot="-5197891">
            <a:off x="483003" y="668580"/>
            <a:ext cx="700146" cy="648562"/>
          </a:xfrm>
          <a:custGeom>
            <a:rect b="b" l="l" r="r" t="t"/>
            <a:pathLst>
              <a:path extrusionOk="0" h="17360" w="18742">
                <a:moveTo>
                  <a:pt x="12912" y="0"/>
                </a:moveTo>
                <a:cubicBezTo>
                  <a:pt x="12536" y="0"/>
                  <a:pt x="12150" y="61"/>
                  <a:pt x="11757" y="178"/>
                </a:cubicBezTo>
                <a:cubicBezTo>
                  <a:pt x="10138" y="661"/>
                  <a:pt x="9193" y="1796"/>
                  <a:pt x="8814" y="3415"/>
                </a:cubicBezTo>
                <a:cubicBezTo>
                  <a:pt x="8695" y="3920"/>
                  <a:pt x="8660" y="4438"/>
                  <a:pt x="8582" y="4942"/>
                </a:cubicBezTo>
                <a:cubicBezTo>
                  <a:pt x="8555" y="5139"/>
                  <a:pt x="8513" y="5327"/>
                  <a:pt x="8471" y="5552"/>
                </a:cubicBezTo>
                <a:cubicBezTo>
                  <a:pt x="8184" y="5356"/>
                  <a:pt x="8128" y="5090"/>
                  <a:pt x="8022" y="4851"/>
                </a:cubicBezTo>
                <a:cubicBezTo>
                  <a:pt x="7770" y="4285"/>
                  <a:pt x="7540" y="3703"/>
                  <a:pt x="7259" y="3150"/>
                </a:cubicBezTo>
                <a:cubicBezTo>
                  <a:pt x="7091" y="2820"/>
                  <a:pt x="6859" y="2519"/>
                  <a:pt x="6600" y="2252"/>
                </a:cubicBezTo>
                <a:cubicBezTo>
                  <a:pt x="6169" y="1805"/>
                  <a:pt x="5653" y="1583"/>
                  <a:pt x="5072" y="1583"/>
                </a:cubicBezTo>
                <a:cubicBezTo>
                  <a:pt x="4907" y="1583"/>
                  <a:pt x="4737" y="1601"/>
                  <a:pt x="4562" y="1636"/>
                </a:cubicBezTo>
                <a:cubicBezTo>
                  <a:pt x="3321" y="1888"/>
                  <a:pt x="2480" y="3092"/>
                  <a:pt x="2706" y="4340"/>
                </a:cubicBezTo>
                <a:cubicBezTo>
                  <a:pt x="2803" y="4886"/>
                  <a:pt x="3007" y="5398"/>
                  <a:pt x="3343" y="5847"/>
                </a:cubicBezTo>
                <a:cubicBezTo>
                  <a:pt x="3602" y="6196"/>
                  <a:pt x="3867" y="6539"/>
                  <a:pt x="4106" y="6897"/>
                </a:cubicBezTo>
                <a:cubicBezTo>
                  <a:pt x="4268" y="7135"/>
                  <a:pt x="4400" y="7387"/>
                  <a:pt x="4520" y="7647"/>
                </a:cubicBezTo>
                <a:cubicBezTo>
                  <a:pt x="4604" y="7829"/>
                  <a:pt x="4659" y="8032"/>
                  <a:pt x="4527" y="8298"/>
                </a:cubicBezTo>
                <a:cubicBezTo>
                  <a:pt x="4310" y="8228"/>
                  <a:pt x="4099" y="8185"/>
                  <a:pt x="3909" y="8088"/>
                </a:cubicBezTo>
                <a:cubicBezTo>
                  <a:pt x="3476" y="7864"/>
                  <a:pt x="3062" y="7597"/>
                  <a:pt x="2628" y="7367"/>
                </a:cubicBezTo>
                <a:cubicBezTo>
                  <a:pt x="2341" y="7219"/>
                  <a:pt x="2046" y="7059"/>
                  <a:pt x="1739" y="6988"/>
                </a:cubicBezTo>
                <a:cubicBezTo>
                  <a:pt x="1629" y="6964"/>
                  <a:pt x="1521" y="6952"/>
                  <a:pt x="1415" y="6952"/>
                </a:cubicBezTo>
                <a:cubicBezTo>
                  <a:pt x="650" y="6952"/>
                  <a:pt x="26" y="7570"/>
                  <a:pt x="7" y="8382"/>
                </a:cubicBezTo>
                <a:cubicBezTo>
                  <a:pt x="0" y="8809"/>
                  <a:pt x="133" y="9194"/>
                  <a:pt x="385" y="9524"/>
                </a:cubicBezTo>
                <a:cubicBezTo>
                  <a:pt x="652" y="9860"/>
                  <a:pt x="953" y="10170"/>
                  <a:pt x="1254" y="10477"/>
                </a:cubicBezTo>
                <a:cubicBezTo>
                  <a:pt x="1661" y="10898"/>
                  <a:pt x="2095" y="11305"/>
                  <a:pt x="2502" y="11725"/>
                </a:cubicBezTo>
                <a:cubicBezTo>
                  <a:pt x="2810" y="12033"/>
                  <a:pt x="2991" y="12404"/>
                  <a:pt x="2978" y="12852"/>
                </a:cubicBezTo>
                <a:cubicBezTo>
                  <a:pt x="2978" y="12964"/>
                  <a:pt x="2949" y="13090"/>
                  <a:pt x="2894" y="13181"/>
                </a:cubicBezTo>
                <a:cubicBezTo>
                  <a:pt x="2706" y="13491"/>
                  <a:pt x="2474" y="13770"/>
                  <a:pt x="2285" y="14079"/>
                </a:cubicBezTo>
                <a:cubicBezTo>
                  <a:pt x="2060" y="14442"/>
                  <a:pt x="1843" y="14814"/>
                  <a:pt x="1646" y="15199"/>
                </a:cubicBezTo>
                <a:cubicBezTo>
                  <a:pt x="1513" y="15458"/>
                  <a:pt x="1486" y="15745"/>
                  <a:pt x="1535" y="16040"/>
                </a:cubicBezTo>
                <a:cubicBezTo>
                  <a:pt x="1627" y="16562"/>
                  <a:pt x="1961" y="16861"/>
                  <a:pt x="2385" y="16861"/>
                </a:cubicBezTo>
                <a:cubicBezTo>
                  <a:pt x="2547" y="16861"/>
                  <a:pt x="2721" y="16818"/>
                  <a:pt x="2901" y="16727"/>
                </a:cubicBezTo>
                <a:cubicBezTo>
                  <a:pt x="3230" y="16566"/>
                  <a:pt x="3489" y="16314"/>
                  <a:pt x="3699" y="16019"/>
                </a:cubicBezTo>
                <a:cubicBezTo>
                  <a:pt x="4064" y="15515"/>
                  <a:pt x="4429" y="15004"/>
                  <a:pt x="4779" y="14491"/>
                </a:cubicBezTo>
                <a:cubicBezTo>
                  <a:pt x="5115" y="14002"/>
                  <a:pt x="5522" y="13581"/>
                  <a:pt x="6005" y="13230"/>
                </a:cubicBezTo>
                <a:cubicBezTo>
                  <a:pt x="6156" y="13118"/>
                  <a:pt x="6312" y="13064"/>
                  <a:pt x="6474" y="13064"/>
                </a:cubicBezTo>
                <a:cubicBezTo>
                  <a:pt x="6575" y="13064"/>
                  <a:pt x="6678" y="13085"/>
                  <a:pt x="6783" y="13126"/>
                </a:cubicBezTo>
                <a:cubicBezTo>
                  <a:pt x="6951" y="13188"/>
                  <a:pt x="7126" y="13258"/>
                  <a:pt x="7252" y="13371"/>
                </a:cubicBezTo>
                <a:cubicBezTo>
                  <a:pt x="7609" y="13692"/>
                  <a:pt x="7960" y="14022"/>
                  <a:pt x="8281" y="14373"/>
                </a:cubicBezTo>
                <a:cubicBezTo>
                  <a:pt x="8611" y="14723"/>
                  <a:pt x="8892" y="15115"/>
                  <a:pt x="9206" y="15480"/>
                </a:cubicBezTo>
                <a:cubicBezTo>
                  <a:pt x="9921" y="16307"/>
                  <a:pt x="10783" y="16909"/>
                  <a:pt x="11841" y="17217"/>
                </a:cubicBezTo>
                <a:cubicBezTo>
                  <a:pt x="12173" y="17310"/>
                  <a:pt x="12501" y="17359"/>
                  <a:pt x="12823" y="17359"/>
                </a:cubicBezTo>
                <a:cubicBezTo>
                  <a:pt x="13346" y="17359"/>
                  <a:pt x="13856" y="17231"/>
                  <a:pt x="14350" y="16958"/>
                </a:cubicBezTo>
                <a:cubicBezTo>
                  <a:pt x="15232" y="16467"/>
                  <a:pt x="15624" y="15515"/>
                  <a:pt x="15379" y="14526"/>
                </a:cubicBezTo>
                <a:cubicBezTo>
                  <a:pt x="15133" y="13575"/>
                  <a:pt x="14531" y="12902"/>
                  <a:pt x="13684" y="12446"/>
                </a:cubicBezTo>
                <a:cubicBezTo>
                  <a:pt x="13248" y="12214"/>
                  <a:pt x="12786" y="12039"/>
                  <a:pt x="12332" y="11858"/>
                </a:cubicBezTo>
                <a:cubicBezTo>
                  <a:pt x="12044" y="11745"/>
                  <a:pt x="11735" y="11675"/>
                  <a:pt x="11449" y="11564"/>
                </a:cubicBezTo>
                <a:cubicBezTo>
                  <a:pt x="11259" y="11486"/>
                  <a:pt x="11078" y="11380"/>
                  <a:pt x="10930" y="11247"/>
                </a:cubicBezTo>
                <a:cubicBezTo>
                  <a:pt x="10719" y="11052"/>
                  <a:pt x="10777" y="10814"/>
                  <a:pt x="11056" y="10730"/>
                </a:cubicBezTo>
                <a:cubicBezTo>
                  <a:pt x="11224" y="10674"/>
                  <a:pt x="11414" y="10652"/>
                  <a:pt x="11589" y="10645"/>
                </a:cubicBezTo>
                <a:cubicBezTo>
                  <a:pt x="12058" y="10632"/>
                  <a:pt x="12527" y="10639"/>
                  <a:pt x="12989" y="10624"/>
                </a:cubicBezTo>
                <a:cubicBezTo>
                  <a:pt x="14034" y="10603"/>
                  <a:pt x="15078" y="10548"/>
                  <a:pt x="16107" y="10338"/>
                </a:cubicBezTo>
                <a:cubicBezTo>
                  <a:pt x="16662" y="10225"/>
                  <a:pt x="17200" y="10064"/>
                  <a:pt x="17697" y="9791"/>
                </a:cubicBezTo>
                <a:cubicBezTo>
                  <a:pt x="18062" y="9588"/>
                  <a:pt x="18357" y="9307"/>
                  <a:pt x="18503" y="8909"/>
                </a:cubicBezTo>
                <a:cubicBezTo>
                  <a:pt x="18742" y="8278"/>
                  <a:pt x="18545" y="7555"/>
                  <a:pt x="17998" y="7079"/>
                </a:cubicBezTo>
                <a:cubicBezTo>
                  <a:pt x="17495" y="6642"/>
                  <a:pt x="16921" y="6453"/>
                  <a:pt x="16297" y="6453"/>
                </a:cubicBezTo>
                <a:cubicBezTo>
                  <a:pt x="16150" y="6453"/>
                  <a:pt x="16000" y="6464"/>
                  <a:pt x="15848" y="6484"/>
                </a:cubicBezTo>
                <a:cubicBezTo>
                  <a:pt x="14987" y="6588"/>
                  <a:pt x="14173" y="6876"/>
                  <a:pt x="13368" y="7198"/>
                </a:cubicBezTo>
                <a:cubicBezTo>
                  <a:pt x="12912" y="7380"/>
                  <a:pt x="12458" y="7555"/>
                  <a:pt x="11996" y="7716"/>
                </a:cubicBezTo>
                <a:cubicBezTo>
                  <a:pt x="11834" y="7774"/>
                  <a:pt x="11659" y="7794"/>
                  <a:pt x="11427" y="7842"/>
                </a:cubicBezTo>
                <a:cubicBezTo>
                  <a:pt x="11533" y="7584"/>
                  <a:pt x="11659" y="7422"/>
                  <a:pt x="11819" y="7303"/>
                </a:cubicBezTo>
                <a:cubicBezTo>
                  <a:pt x="12128" y="7059"/>
                  <a:pt x="12436" y="6813"/>
                  <a:pt x="12766" y="6588"/>
                </a:cubicBezTo>
                <a:cubicBezTo>
                  <a:pt x="13662" y="6000"/>
                  <a:pt x="14489" y="5327"/>
                  <a:pt x="15148" y="4473"/>
                </a:cubicBezTo>
                <a:cubicBezTo>
                  <a:pt x="15385" y="4165"/>
                  <a:pt x="15602" y="3822"/>
                  <a:pt x="15757" y="3464"/>
                </a:cubicBezTo>
                <a:cubicBezTo>
                  <a:pt x="16164" y="2477"/>
                  <a:pt x="15897" y="1482"/>
                  <a:pt x="15078" y="802"/>
                </a:cubicBezTo>
                <a:cubicBezTo>
                  <a:pt x="14413" y="255"/>
                  <a:pt x="13683" y="0"/>
                  <a:pt x="129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 rot="-2528442">
            <a:off x="3765040" y="156327"/>
            <a:ext cx="421822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12" y="4388250"/>
            <a:ext cx="2161563" cy="755244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 rot="10800000">
            <a:off x="7109750" y="-12"/>
            <a:ext cx="2034326" cy="989635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048325"/>
            <a:ext cx="7704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5400000">
            <a:off x="-325548" y="3099092"/>
            <a:ext cx="2369914" cy="1718881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-5400000">
            <a:off x="7853402" y="219902"/>
            <a:ext cx="1510546" cy="1070650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3920975" y="1875325"/>
            <a:ext cx="3989700" cy="83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3920975" y="1405425"/>
            <a:ext cx="39897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3920975" y="3483200"/>
            <a:ext cx="3989700" cy="83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3920975" y="3013300"/>
            <a:ext cx="39897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flipH="1" rot="10800000">
            <a:off x="5489640" y="23"/>
            <a:ext cx="3654370" cy="2101087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rot="5400000">
            <a:off x="-421988" y="3579738"/>
            <a:ext cx="1985625" cy="1141649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-7" y="3315016"/>
            <a:ext cx="4312804" cy="1828509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 rot="10800000">
            <a:off x="6028974" y="-19"/>
            <a:ext cx="3114946" cy="1320692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116100" y="1958663"/>
            <a:ext cx="43128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4116100" y="1147038"/>
            <a:ext cx="4312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5997003" y="3473525"/>
            <a:ext cx="3147038" cy="1669977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-67" y="-3"/>
            <a:ext cx="2465542" cy="1421003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hasCustomPrompt="1" type="title"/>
          </p:nvPr>
        </p:nvSpPr>
        <p:spPr>
          <a:xfrm>
            <a:off x="4288900" y="1722950"/>
            <a:ext cx="4140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4288900" y="3234050"/>
            <a:ext cx="31470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subTitle"/>
          </p:nvPr>
        </p:nvSpPr>
        <p:spPr>
          <a:xfrm>
            <a:off x="4288900" y="12545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6318355" y="3945528"/>
            <a:ext cx="2825642" cy="1197991"/>
          </a:xfrm>
          <a:custGeom>
            <a:rect b="b" l="l" r="r" t="t"/>
            <a:pathLst>
              <a:path extrusionOk="0" h="14730" w="64505">
                <a:moveTo>
                  <a:pt x="56927" y="1"/>
                </a:moveTo>
                <a:cubicBezTo>
                  <a:pt x="51903" y="1"/>
                  <a:pt x="44715" y="1012"/>
                  <a:pt x="36391" y="5167"/>
                </a:cubicBezTo>
                <a:cubicBezTo>
                  <a:pt x="22328" y="12181"/>
                  <a:pt x="10839" y="4368"/>
                  <a:pt x="0" y="14730"/>
                </a:cubicBezTo>
                <a:lnTo>
                  <a:pt x="64505" y="14730"/>
                </a:lnTo>
                <a:lnTo>
                  <a:pt x="64505" y="908"/>
                </a:lnTo>
                <a:cubicBezTo>
                  <a:pt x="64505" y="908"/>
                  <a:pt x="61687" y="1"/>
                  <a:pt x="56927" y="1"/>
                </a:cubicBezTo>
                <a:close/>
              </a:path>
            </a:pathLst>
          </a:custGeom>
          <a:solidFill>
            <a:srgbClr val="F7EB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hasCustomPrompt="1" type="title"/>
          </p:nvPr>
        </p:nvSpPr>
        <p:spPr>
          <a:xfrm>
            <a:off x="1108925" y="1676175"/>
            <a:ext cx="5487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1804975" y="2040825"/>
            <a:ext cx="2458200" cy="5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subTitle"/>
          </p:nvPr>
        </p:nvSpPr>
        <p:spPr>
          <a:xfrm>
            <a:off x="1804975" y="1592475"/>
            <a:ext cx="24582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hasCustomPrompt="1" idx="4" type="title"/>
          </p:nvPr>
        </p:nvSpPr>
        <p:spPr>
          <a:xfrm>
            <a:off x="1108925" y="3186675"/>
            <a:ext cx="5487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0"/>
          <p:cNvSpPr txBox="1"/>
          <p:nvPr>
            <p:ph idx="5" type="subTitle"/>
          </p:nvPr>
        </p:nvSpPr>
        <p:spPr>
          <a:xfrm>
            <a:off x="1804975" y="3551325"/>
            <a:ext cx="2458200" cy="5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6" type="subTitle"/>
          </p:nvPr>
        </p:nvSpPr>
        <p:spPr>
          <a:xfrm>
            <a:off x="1804975" y="3102975"/>
            <a:ext cx="24582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hasCustomPrompt="1" idx="7" type="title"/>
          </p:nvPr>
        </p:nvSpPr>
        <p:spPr>
          <a:xfrm>
            <a:off x="4761450" y="1676175"/>
            <a:ext cx="5487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0"/>
          <p:cNvSpPr txBox="1"/>
          <p:nvPr>
            <p:ph idx="8" type="subTitle"/>
          </p:nvPr>
        </p:nvSpPr>
        <p:spPr>
          <a:xfrm>
            <a:off x="5457500" y="2040825"/>
            <a:ext cx="2458200" cy="5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9" type="subTitle"/>
          </p:nvPr>
        </p:nvSpPr>
        <p:spPr>
          <a:xfrm>
            <a:off x="5457500" y="1592475"/>
            <a:ext cx="24582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hasCustomPrompt="1" idx="13" type="title"/>
          </p:nvPr>
        </p:nvSpPr>
        <p:spPr>
          <a:xfrm>
            <a:off x="4761450" y="3186675"/>
            <a:ext cx="548700" cy="4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0"/>
          <p:cNvSpPr txBox="1"/>
          <p:nvPr>
            <p:ph idx="14" type="subTitle"/>
          </p:nvPr>
        </p:nvSpPr>
        <p:spPr>
          <a:xfrm>
            <a:off x="5457500" y="3551325"/>
            <a:ext cx="2458200" cy="5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5" type="subTitle"/>
          </p:nvPr>
        </p:nvSpPr>
        <p:spPr>
          <a:xfrm>
            <a:off x="5457500" y="3102975"/>
            <a:ext cx="2458200" cy="44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2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b="1" sz="3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mc.ncbi.nlm.nih.gov/articles/PMC11351064/#section7-0706743724124538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 rot="-1380824">
            <a:off x="-192527" y="3261615"/>
            <a:ext cx="1119679" cy="2121154"/>
          </a:xfrm>
          <a:custGeom>
            <a:rect b="b" l="l" r="r" t="t"/>
            <a:pathLst>
              <a:path extrusionOk="0" h="26092" w="13773">
                <a:moveTo>
                  <a:pt x="3131" y="1"/>
                </a:moveTo>
                <a:lnTo>
                  <a:pt x="3131" y="1"/>
                </a:lnTo>
                <a:cubicBezTo>
                  <a:pt x="3131" y="1"/>
                  <a:pt x="3945" y="890"/>
                  <a:pt x="3173" y="3007"/>
                </a:cubicBezTo>
                <a:cubicBezTo>
                  <a:pt x="2403" y="5116"/>
                  <a:pt x="3509" y="5824"/>
                  <a:pt x="4175" y="6096"/>
                </a:cubicBezTo>
                <a:cubicBezTo>
                  <a:pt x="4996" y="6439"/>
                  <a:pt x="5339" y="7140"/>
                  <a:pt x="5478" y="7603"/>
                </a:cubicBezTo>
                <a:cubicBezTo>
                  <a:pt x="5002" y="8611"/>
                  <a:pt x="4750" y="9740"/>
                  <a:pt x="4757" y="10860"/>
                </a:cubicBezTo>
                <a:cubicBezTo>
                  <a:pt x="4638" y="10749"/>
                  <a:pt x="4491" y="10649"/>
                  <a:pt x="4308" y="10574"/>
                </a:cubicBezTo>
                <a:cubicBezTo>
                  <a:pt x="2943" y="9985"/>
                  <a:pt x="2600" y="10019"/>
                  <a:pt x="2522" y="8289"/>
                </a:cubicBezTo>
                <a:cubicBezTo>
                  <a:pt x="2438" y="6558"/>
                  <a:pt x="350" y="6089"/>
                  <a:pt x="350" y="6089"/>
                </a:cubicBezTo>
                <a:lnTo>
                  <a:pt x="350" y="6089"/>
                </a:lnTo>
                <a:cubicBezTo>
                  <a:pt x="350" y="6089"/>
                  <a:pt x="1407" y="6664"/>
                  <a:pt x="1372" y="8912"/>
                </a:cubicBezTo>
                <a:cubicBezTo>
                  <a:pt x="1339" y="11162"/>
                  <a:pt x="2606" y="11463"/>
                  <a:pt x="3328" y="11505"/>
                </a:cubicBezTo>
                <a:cubicBezTo>
                  <a:pt x="4113" y="11554"/>
                  <a:pt x="4638" y="11988"/>
                  <a:pt x="4945" y="12359"/>
                </a:cubicBezTo>
                <a:cubicBezTo>
                  <a:pt x="5113" y="13045"/>
                  <a:pt x="5381" y="13698"/>
                  <a:pt x="5640" y="14349"/>
                </a:cubicBezTo>
                <a:cubicBezTo>
                  <a:pt x="5850" y="14895"/>
                  <a:pt x="6080" y="15435"/>
                  <a:pt x="6326" y="15968"/>
                </a:cubicBezTo>
                <a:cubicBezTo>
                  <a:pt x="6116" y="15835"/>
                  <a:pt x="5857" y="15736"/>
                  <a:pt x="5542" y="15709"/>
                </a:cubicBezTo>
                <a:cubicBezTo>
                  <a:pt x="3952" y="15561"/>
                  <a:pt x="3615" y="15716"/>
                  <a:pt x="2956" y="13979"/>
                </a:cubicBezTo>
                <a:cubicBezTo>
                  <a:pt x="2427" y="12598"/>
                  <a:pt x="874" y="12456"/>
                  <a:pt x="257" y="12456"/>
                </a:cubicBezTo>
                <a:cubicBezTo>
                  <a:pt x="97" y="12456"/>
                  <a:pt x="0" y="12465"/>
                  <a:pt x="0" y="12465"/>
                </a:cubicBezTo>
                <a:cubicBezTo>
                  <a:pt x="0" y="12465"/>
                  <a:pt x="1275" y="12696"/>
                  <a:pt x="1989" y="15001"/>
                </a:cubicBezTo>
                <a:cubicBezTo>
                  <a:pt x="2519" y="16705"/>
                  <a:pt x="3426" y="17080"/>
                  <a:pt x="4165" y="17080"/>
                </a:cubicBezTo>
                <a:cubicBezTo>
                  <a:pt x="4423" y="17080"/>
                  <a:pt x="4660" y="17034"/>
                  <a:pt x="4854" y="16983"/>
                </a:cubicBezTo>
                <a:cubicBezTo>
                  <a:pt x="5061" y="16930"/>
                  <a:pt x="5259" y="16907"/>
                  <a:pt x="5446" y="16907"/>
                </a:cubicBezTo>
                <a:cubicBezTo>
                  <a:pt x="6211" y="16907"/>
                  <a:pt x="6800" y="17291"/>
                  <a:pt x="7104" y="17543"/>
                </a:cubicBezTo>
                <a:cubicBezTo>
                  <a:pt x="7483" y="18342"/>
                  <a:pt x="7812" y="19169"/>
                  <a:pt x="8001" y="20032"/>
                </a:cubicBezTo>
                <a:cubicBezTo>
                  <a:pt x="8281" y="21201"/>
                  <a:pt x="8449" y="22393"/>
                  <a:pt x="8505" y="23597"/>
                </a:cubicBezTo>
                <a:cubicBezTo>
                  <a:pt x="8547" y="24410"/>
                  <a:pt x="8540" y="25236"/>
                  <a:pt x="8498" y="26070"/>
                </a:cubicBezTo>
                <a:lnTo>
                  <a:pt x="8589" y="26092"/>
                </a:lnTo>
                <a:cubicBezTo>
                  <a:pt x="8939" y="25313"/>
                  <a:pt x="9122" y="24473"/>
                  <a:pt x="9226" y="23625"/>
                </a:cubicBezTo>
                <a:cubicBezTo>
                  <a:pt x="9401" y="22218"/>
                  <a:pt x="9255" y="20767"/>
                  <a:pt x="8806" y="19422"/>
                </a:cubicBezTo>
                <a:cubicBezTo>
                  <a:pt x="9157" y="19057"/>
                  <a:pt x="9689" y="18693"/>
                  <a:pt x="10445" y="18658"/>
                </a:cubicBezTo>
                <a:cubicBezTo>
                  <a:pt x="11231" y="18623"/>
                  <a:pt x="12618" y="18315"/>
                  <a:pt x="12618" y="15862"/>
                </a:cubicBezTo>
                <a:cubicBezTo>
                  <a:pt x="12611" y="13417"/>
                  <a:pt x="13773" y="12808"/>
                  <a:pt x="13773" y="12808"/>
                </a:cubicBezTo>
                <a:lnTo>
                  <a:pt x="13773" y="12808"/>
                </a:lnTo>
                <a:cubicBezTo>
                  <a:pt x="13773" y="12808"/>
                  <a:pt x="11490" y="13284"/>
                  <a:pt x="11370" y="15169"/>
                </a:cubicBezTo>
                <a:cubicBezTo>
                  <a:pt x="11259" y="17054"/>
                  <a:pt x="10888" y="17005"/>
                  <a:pt x="9394" y="17627"/>
                </a:cubicBezTo>
                <a:cubicBezTo>
                  <a:pt x="8912" y="17831"/>
                  <a:pt x="8624" y="18167"/>
                  <a:pt x="8456" y="18532"/>
                </a:cubicBezTo>
                <a:cubicBezTo>
                  <a:pt x="8281" y="18147"/>
                  <a:pt x="8078" y="17775"/>
                  <a:pt x="7854" y="17417"/>
                </a:cubicBezTo>
                <a:cubicBezTo>
                  <a:pt x="7518" y="16893"/>
                  <a:pt x="7069" y="16423"/>
                  <a:pt x="6719" y="15904"/>
                </a:cubicBezTo>
                <a:cubicBezTo>
                  <a:pt x="6375" y="15386"/>
                  <a:pt x="6131" y="14895"/>
                  <a:pt x="5963" y="14399"/>
                </a:cubicBezTo>
                <a:cubicBezTo>
                  <a:pt x="6259" y="14056"/>
                  <a:pt x="6925" y="13452"/>
                  <a:pt x="7917" y="13452"/>
                </a:cubicBezTo>
                <a:cubicBezTo>
                  <a:pt x="8000" y="13452"/>
                  <a:pt x="8087" y="13457"/>
                  <a:pt x="8175" y="13466"/>
                </a:cubicBezTo>
                <a:cubicBezTo>
                  <a:pt x="8279" y="13477"/>
                  <a:pt x="8394" y="13485"/>
                  <a:pt x="8517" y="13485"/>
                </a:cubicBezTo>
                <a:cubicBezTo>
                  <a:pt x="9321" y="13485"/>
                  <a:pt x="10447" y="13137"/>
                  <a:pt x="10775" y="11021"/>
                </a:cubicBezTo>
                <a:cubicBezTo>
                  <a:pt x="11147" y="8583"/>
                  <a:pt x="12401" y="8149"/>
                  <a:pt x="12401" y="8149"/>
                </a:cubicBezTo>
                <a:lnTo>
                  <a:pt x="12401" y="8149"/>
                </a:lnTo>
                <a:cubicBezTo>
                  <a:pt x="12401" y="8149"/>
                  <a:pt x="10047" y="8275"/>
                  <a:pt x="9640" y="10131"/>
                </a:cubicBezTo>
                <a:cubicBezTo>
                  <a:pt x="9233" y="11995"/>
                  <a:pt x="8870" y="11890"/>
                  <a:pt x="7286" y="12282"/>
                </a:cubicBezTo>
                <a:cubicBezTo>
                  <a:pt x="6290" y="12528"/>
                  <a:pt x="5954" y="13375"/>
                  <a:pt x="5843" y="13985"/>
                </a:cubicBezTo>
                <a:cubicBezTo>
                  <a:pt x="5675" y="13319"/>
                  <a:pt x="5618" y="12625"/>
                  <a:pt x="5598" y="11835"/>
                </a:cubicBezTo>
                <a:cubicBezTo>
                  <a:pt x="5562" y="10965"/>
                  <a:pt x="5562" y="10118"/>
                  <a:pt x="5626" y="9271"/>
                </a:cubicBezTo>
                <a:cubicBezTo>
                  <a:pt x="5950" y="9019"/>
                  <a:pt x="6415" y="8778"/>
                  <a:pt x="7003" y="8778"/>
                </a:cubicBezTo>
                <a:cubicBezTo>
                  <a:pt x="7103" y="8778"/>
                  <a:pt x="7207" y="8785"/>
                  <a:pt x="7314" y="8800"/>
                </a:cubicBezTo>
                <a:cubicBezTo>
                  <a:pt x="7429" y="8816"/>
                  <a:pt x="7559" y="8828"/>
                  <a:pt x="7698" y="8828"/>
                </a:cubicBezTo>
                <a:cubicBezTo>
                  <a:pt x="8426" y="8828"/>
                  <a:pt x="9404" y="8496"/>
                  <a:pt x="9746" y="6642"/>
                </a:cubicBezTo>
                <a:cubicBezTo>
                  <a:pt x="10158" y="4436"/>
                  <a:pt x="11308" y="4078"/>
                  <a:pt x="11308" y="4078"/>
                </a:cubicBezTo>
                <a:lnTo>
                  <a:pt x="11308" y="4078"/>
                </a:lnTo>
                <a:cubicBezTo>
                  <a:pt x="11308" y="4078"/>
                  <a:pt x="9164" y="4120"/>
                  <a:pt x="8744" y="5802"/>
                </a:cubicBezTo>
                <a:cubicBezTo>
                  <a:pt x="8323" y="7483"/>
                  <a:pt x="7994" y="7379"/>
                  <a:pt x="6536" y="7693"/>
                </a:cubicBezTo>
                <a:cubicBezTo>
                  <a:pt x="6200" y="7764"/>
                  <a:pt x="5947" y="7917"/>
                  <a:pt x="5744" y="8107"/>
                </a:cubicBezTo>
                <a:cubicBezTo>
                  <a:pt x="5801" y="7735"/>
                  <a:pt x="5863" y="7364"/>
                  <a:pt x="5934" y="6992"/>
                </a:cubicBezTo>
                <a:lnTo>
                  <a:pt x="5927" y="6985"/>
                </a:lnTo>
                <a:cubicBezTo>
                  <a:pt x="5976" y="6523"/>
                  <a:pt x="5885" y="5977"/>
                  <a:pt x="5408" y="5536"/>
                </a:cubicBezTo>
                <a:cubicBezTo>
                  <a:pt x="4308" y="4527"/>
                  <a:pt x="3972" y="4457"/>
                  <a:pt x="4463" y="2788"/>
                </a:cubicBezTo>
                <a:cubicBezTo>
                  <a:pt x="4954" y="1129"/>
                  <a:pt x="3131" y="1"/>
                  <a:pt x="3131" y="1"/>
                </a:cubicBezTo>
                <a:close/>
              </a:path>
            </a:pathLst>
          </a:custGeom>
          <a:solidFill>
            <a:srgbClr val="FFE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037800" y="3127150"/>
            <a:ext cx="4673642" cy="1343250"/>
          </a:xfrm>
          <a:custGeom>
            <a:rect b="b" l="l" r="r" t="t"/>
            <a:pathLst>
              <a:path extrusionOk="0" h="6236" w="39460">
                <a:moveTo>
                  <a:pt x="23553" y="0"/>
                </a:moveTo>
                <a:cubicBezTo>
                  <a:pt x="22146" y="0"/>
                  <a:pt x="20738" y="7"/>
                  <a:pt x="19331" y="22"/>
                </a:cubicBezTo>
                <a:cubicBezTo>
                  <a:pt x="16185" y="51"/>
                  <a:pt x="13032" y="106"/>
                  <a:pt x="9886" y="205"/>
                </a:cubicBezTo>
                <a:cubicBezTo>
                  <a:pt x="7532" y="268"/>
                  <a:pt x="5165" y="358"/>
                  <a:pt x="2831" y="730"/>
                </a:cubicBezTo>
                <a:cubicBezTo>
                  <a:pt x="1711" y="912"/>
                  <a:pt x="386" y="1361"/>
                  <a:pt x="147" y="2467"/>
                </a:cubicBezTo>
                <a:cubicBezTo>
                  <a:pt x="1" y="3133"/>
                  <a:pt x="337" y="3827"/>
                  <a:pt x="835" y="4275"/>
                </a:cubicBezTo>
                <a:cubicBezTo>
                  <a:pt x="1339" y="4724"/>
                  <a:pt x="1997" y="4969"/>
                  <a:pt x="2643" y="5157"/>
                </a:cubicBezTo>
                <a:cubicBezTo>
                  <a:pt x="4961" y="5823"/>
                  <a:pt x="7406" y="5872"/>
                  <a:pt x="9824" y="5914"/>
                </a:cubicBezTo>
                <a:cubicBezTo>
                  <a:pt x="13130" y="5971"/>
                  <a:pt x="16431" y="6027"/>
                  <a:pt x="19736" y="6082"/>
                </a:cubicBezTo>
                <a:cubicBezTo>
                  <a:pt x="22176" y="6125"/>
                  <a:pt x="24631" y="6236"/>
                  <a:pt x="27075" y="6236"/>
                </a:cubicBezTo>
                <a:cubicBezTo>
                  <a:pt x="27867" y="6236"/>
                  <a:pt x="28658" y="6224"/>
                  <a:pt x="29447" y="6195"/>
                </a:cubicBezTo>
                <a:cubicBezTo>
                  <a:pt x="31053" y="6139"/>
                  <a:pt x="32657" y="6082"/>
                  <a:pt x="34261" y="6027"/>
                </a:cubicBezTo>
                <a:cubicBezTo>
                  <a:pt x="35115" y="5998"/>
                  <a:pt x="35978" y="5964"/>
                  <a:pt x="36812" y="5781"/>
                </a:cubicBezTo>
                <a:cubicBezTo>
                  <a:pt x="38100" y="5502"/>
                  <a:pt x="39460" y="4878"/>
                  <a:pt x="39376" y="3365"/>
                </a:cubicBezTo>
                <a:cubicBezTo>
                  <a:pt x="39347" y="2881"/>
                  <a:pt x="39263" y="2398"/>
                  <a:pt x="39024" y="1971"/>
                </a:cubicBezTo>
                <a:cubicBezTo>
                  <a:pt x="38737" y="1458"/>
                  <a:pt x="38261" y="1073"/>
                  <a:pt x="37736" y="814"/>
                </a:cubicBezTo>
                <a:cubicBezTo>
                  <a:pt x="37168" y="533"/>
                  <a:pt x="36580" y="365"/>
                  <a:pt x="35978" y="268"/>
                </a:cubicBezTo>
                <a:cubicBezTo>
                  <a:pt x="35374" y="170"/>
                  <a:pt x="34759" y="142"/>
                  <a:pt x="34141" y="135"/>
                </a:cubicBezTo>
                <a:cubicBezTo>
                  <a:pt x="32524" y="121"/>
                  <a:pt x="30891" y="57"/>
                  <a:pt x="29272" y="37"/>
                </a:cubicBezTo>
                <a:cubicBezTo>
                  <a:pt x="27365" y="13"/>
                  <a:pt x="25459" y="0"/>
                  <a:pt x="235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4456000" y="3330450"/>
            <a:ext cx="39729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Jiao Zeng         Aika Agatha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Rennan Wang         Yiyang Du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 rot="-133098">
            <a:off x="7415398" y="4474826"/>
            <a:ext cx="1217843" cy="267366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04186" y="923025"/>
            <a:ext cx="421827" cy="468028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 rot="1811053">
            <a:off x="7854619" y="315800"/>
            <a:ext cx="1283715" cy="807263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062475" y="300984"/>
            <a:ext cx="1227270" cy="622051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 rot="-1152888">
            <a:off x="8454354" y="1530245"/>
            <a:ext cx="421824" cy="486890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 rot="2576378">
            <a:off x="3164694" y="4379058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7"/>
          <p:cNvGrpSpPr/>
          <p:nvPr/>
        </p:nvGrpSpPr>
        <p:grpSpPr>
          <a:xfrm rot="804792">
            <a:off x="5343336" y="213931"/>
            <a:ext cx="544542" cy="339628"/>
            <a:chOff x="6067050" y="1921100"/>
            <a:chExt cx="193000" cy="120375"/>
          </a:xfrm>
        </p:grpSpPr>
        <p:sp>
          <p:nvSpPr>
            <p:cNvPr id="250" name="Google Shape;250;p27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1079511">
            <a:off x="283280" y="4624278"/>
            <a:ext cx="544543" cy="339627"/>
            <a:chOff x="6067050" y="1921100"/>
            <a:chExt cx="193000" cy="120375"/>
          </a:xfrm>
        </p:grpSpPr>
        <p:sp>
          <p:nvSpPr>
            <p:cNvPr id="258" name="Google Shape;258;p27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7"/>
          <p:cNvSpPr txBox="1"/>
          <p:nvPr>
            <p:ph type="ctrTitle"/>
          </p:nvPr>
        </p:nvSpPr>
        <p:spPr>
          <a:xfrm>
            <a:off x="3551150" y="1020750"/>
            <a:ext cx="51603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 </a:t>
            </a:r>
            <a:r>
              <a:rPr lang="en" sz="4400"/>
              <a:t>Therapy-Recipe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 </a:t>
            </a:r>
            <a:r>
              <a:rPr i="1" lang="en" sz="2400"/>
              <a:t>a doctor’s </a:t>
            </a:r>
            <a:r>
              <a:rPr i="1" lang="en" sz="2400"/>
              <a:t>good</a:t>
            </a:r>
            <a:r>
              <a:rPr i="1" lang="en" sz="2400"/>
              <a:t> friend for      depression disorders</a:t>
            </a:r>
            <a:endParaRPr i="1" sz="2400"/>
          </a:p>
        </p:txBody>
      </p:sp>
      <p:grpSp>
        <p:nvGrpSpPr>
          <p:cNvPr id="266" name="Google Shape;266;p27"/>
          <p:cNvGrpSpPr/>
          <p:nvPr/>
        </p:nvGrpSpPr>
        <p:grpSpPr>
          <a:xfrm>
            <a:off x="714914" y="1391174"/>
            <a:ext cx="3259060" cy="2681772"/>
            <a:chOff x="4532075" y="2518146"/>
            <a:chExt cx="1781491" cy="1465930"/>
          </a:xfrm>
        </p:grpSpPr>
        <p:sp>
          <p:nvSpPr>
            <p:cNvPr id="267" name="Google Shape;267;p27"/>
            <p:cNvSpPr/>
            <p:nvPr/>
          </p:nvSpPr>
          <p:spPr>
            <a:xfrm>
              <a:off x="4532075" y="2911323"/>
              <a:ext cx="426440" cy="973679"/>
            </a:xfrm>
            <a:custGeom>
              <a:rect b="b" l="l" r="r" t="t"/>
              <a:pathLst>
                <a:path extrusionOk="0" h="26849" w="11759">
                  <a:moveTo>
                    <a:pt x="8575" y="0"/>
                  </a:moveTo>
                  <a:cubicBezTo>
                    <a:pt x="6616" y="2858"/>
                    <a:pt x="6058" y="8143"/>
                    <a:pt x="6034" y="13070"/>
                  </a:cubicBezTo>
                  <a:lnTo>
                    <a:pt x="6034" y="13070"/>
                  </a:lnTo>
                  <a:cubicBezTo>
                    <a:pt x="5618" y="7737"/>
                    <a:pt x="5043" y="2223"/>
                    <a:pt x="4372" y="719"/>
                  </a:cubicBezTo>
                  <a:lnTo>
                    <a:pt x="4372" y="719"/>
                  </a:lnTo>
                  <a:cubicBezTo>
                    <a:pt x="3152" y="4497"/>
                    <a:pt x="3432" y="10135"/>
                    <a:pt x="4023" y="14853"/>
                  </a:cubicBezTo>
                  <a:lnTo>
                    <a:pt x="4023" y="14853"/>
                  </a:lnTo>
                  <a:cubicBezTo>
                    <a:pt x="3159" y="10706"/>
                    <a:pt x="2027" y="6500"/>
                    <a:pt x="905" y="5906"/>
                  </a:cubicBezTo>
                  <a:lnTo>
                    <a:pt x="905" y="5906"/>
                  </a:lnTo>
                  <a:cubicBezTo>
                    <a:pt x="1" y="18003"/>
                    <a:pt x="5070" y="26849"/>
                    <a:pt x="5070" y="26849"/>
                  </a:cubicBezTo>
                  <a:lnTo>
                    <a:pt x="8575" y="25601"/>
                  </a:lnTo>
                  <a:cubicBezTo>
                    <a:pt x="8575" y="25601"/>
                    <a:pt x="11759" y="5564"/>
                    <a:pt x="8575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850329" y="2518146"/>
              <a:ext cx="954749" cy="857631"/>
            </a:xfrm>
            <a:custGeom>
              <a:rect b="b" l="l" r="r" t="t"/>
              <a:pathLst>
                <a:path extrusionOk="0" h="23649" w="26327">
                  <a:moveTo>
                    <a:pt x="13801" y="1"/>
                  </a:moveTo>
                  <a:cubicBezTo>
                    <a:pt x="13262" y="1"/>
                    <a:pt x="12693" y="99"/>
                    <a:pt x="12102" y="319"/>
                  </a:cubicBezTo>
                  <a:cubicBezTo>
                    <a:pt x="8884" y="1037"/>
                    <a:pt x="6588" y="3770"/>
                    <a:pt x="6821" y="5278"/>
                  </a:cubicBezTo>
                  <a:cubicBezTo>
                    <a:pt x="7061" y="6786"/>
                    <a:pt x="4600" y="8229"/>
                    <a:pt x="4922" y="9373"/>
                  </a:cubicBezTo>
                  <a:cubicBezTo>
                    <a:pt x="5237" y="10516"/>
                    <a:pt x="6228" y="10858"/>
                    <a:pt x="4764" y="12431"/>
                  </a:cubicBezTo>
                  <a:cubicBezTo>
                    <a:pt x="3294" y="14004"/>
                    <a:pt x="0" y="15273"/>
                    <a:pt x="1389" y="19878"/>
                  </a:cubicBezTo>
                  <a:cubicBezTo>
                    <a:pt x="2176" y="22488"/>
                    <a:pt x="6612" y="23649"/>
                    <a:pt x="11174" y="23649"/>
                  </a:cubicBezTo>
                  <a:cubicBezTo>
                    <a:pt x="14653" y="23649"/>
                    <a:pt x="18205" y="22974"/>
                    <a:pt x="20268" y="21752"/>
                  </a:cubicBezTo>
                  <a:cubicBezTo>
                    <a:pt x="26326" y="18152"/>
                    <a:pt x="24600" y="12398"/>
                    <a:pt x="22412" y="12398"/>
                  </a:cubicBezTo>
                  <a:cubicBezTo>
                    <a:pt x="21241" y="12398"/>
                    <a:pt x="18640" y="8632"/>
                    <a:pt x="18917" y="5845"/>
                  </a:cubicBezTo>
                  <a:cubicBezTo>
                    <a:pt x="19155" y="3464"/>
                    <a:pt x="16994" y="1"/>
                    <a:pt x="13801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876983" y="3032156"/>
              <a:ext cx="982927" cy="951920"/>
            </a:xfrm>
            <a:custGeom>
              <a:rect b="b" l="l" r="r" t="t"/>
              <a:pathLst>
                <a:path extrusionOk="0" h="26249" w="27104">
                  <a:moveTo>
                    <a:pt x="12848" y="0"/>
                  </a:moveTo>
                  <a:cubicBezTo>
                    <a:pt x="12674" y="0"/>
                    <a:pt x="12499" y="5"/>
                    <a:pt x="12330" y="5"/>
                  </a:cubicBezTo>
                  <a:cubicBezTo>
                    <a:pt x="12275" y="5"/>
                    <a:pt x="12222" y="10"/>
                    <a:pt x="12167" y="10"/>
                  </a:cubicBezTo>
                  <a:lnTo>
                    <a:pt x="12145" y="10"/>
                  </a:lnTo>
                  <a:cubicBezTo>
                    <a:pt x="12096" y="10"/>
                    <a:pt x="12041" y="10"/>
                    <a:pt x="11988" y="16"/>
                  </a:cubicBezTo>
                  <a:cubicBezTo>
                    <a:pt x="11873" y="16"/>
                    <a:pt x="11764" y="21"/>
                    <a:pt x="11649" y="26"/>
                  </a:cubicBezTo>
                  <a:cubicBezTo>
                    <a:pt x="11596" y="26"/>
                    <a:pt x="11536" y="33"/>
                    <a:pt x="11481" y="33"/>
                  </a:cubicBezTo>
                  <a:cubicBezTo>
                    <a:pt x="11361" y="38"/>
                    <a:pt x="11247" y="43"/>
                    <a:pt x="11127" y="54"/>
                  </a:cubicBezTo>
                  <a:cubicBezTo>
                    <a:pt x="11094" y="54"/>
                    <a:pt x="11056" y="54"/>
                    <a:pt x="11024" y="59"/>
                  </a:cubicBezTo>
                  <a:cubicBezTo>
                    <a:pt x="10953" y="65"/>
                    <a:pt x="10888" y="65"/>
                    <a:pt x="10817" y="71"/>
                  </a:cubicBezTo>
                  <a:cubicBezTo>
                    <a:pt x="10762" y="76"/>
                    <a:pt x="10707" y="81"/>
                    <a:pt x="10654" y="81"/>
                  </a:cubicBezTo>
                  <a:cubicBezTo>
                    <a:pt x="10616" y="86"/>
                    <a:pt x="10572" y="86"/>
                    <a:pt x="10534" y="91"/>
                  </a:cubicBezTo>
                  <a:cubicBezTo>
                    <a:pt x="10463" y="98"/>
                    <a:pt x="10398" y="103"/>
                    <a:pt x="10327" y="108"/>
                  </a:cubicBezTo>
                  <a:cubicBezTo>
                    <a:pt x="10278" y="114"/>
                    <a:pt x="10229" y="119"/>
                    <a:pt x="10180" y="119"/>
                  </a:cubicBezTo>
                  <a:cubicBezTo>
                    <a:pt x="10126" y="124"/>
                    <a:pt x="10071" y="131"/>
                    <a:pt x="10022" y="136"/>
                  </a:cubicBezTo>
                  <a:cubicBezTo>
                    <a:pt x="9989" y="141"/>
                    <a:pt x="9956" y="141"/>
                    <a:pt x="9930" y="146"/>
                  </a:cubicBezTo>
                  <a:cubicBezTo>
                    <a:pt x="9848" y="152"/>
                    <a:pt x="9767" y="163"/>
                    <a:pt x="9690" y="169"/>
                  </a:cubicBezTo>
                  <a:cubicBezTo>
                    <a:pt x="9647" y="174"/>
                    <a:pt x="9597" y="179"/>
                    <a:pt x="9554" y="184"/>
                  </a:cubicBezTo>
                  <a:cubicBezTo>
                    <a:pt x="9440" y="196"/>
                    <a:pt x="9325" y="212"/>
                    <a:pt x="9212" y="222"/>
                  </a:cubicBezTo>
                  <a:cubicBezTo>
                    <a:pt x="9162" y="229"/>
                    <a:pt x="9114" y="234"/>
                    <a:pt x="9064" y="239"/>
                  </a:cubicBezTo>
                  <a:cubicBezTo>
                    <a:pt x="9016" y="250"/>
                    <a:pt x="8961" y="255"/>
                    <a:pt x="8911" y="261"/>
                  </a:cubicBezTo>
                  <a:cubicBezTo>
                    <a:pt x="8857" y="267"/>
                    <a:pt x="8808" y="277"/>
                    <a:pt x="8759" y="282"/>
                  </a:cubicBezTo>
                  <a:cubicBezTo>
                    <a:pt x="8569" y="310"/>
                    <a:pt x="8383" y="332"/>
                    <a:pt x="8204" y="365"/>
                  </a:cubicBezTo>
                  <a:cubicBezTo>
                    <a:pt x="8166" y="370"/>
                    <a:pt x="8127" y="375"/>
                    <a:pt x="8094" y="380"/>
                  </a:cubicBezTo>
                  <a:cubicBezTo>
                    <a:pt x="8062" y="385"/>
                    <a:pt x="8036" y="385"/>
                    <a:pt x="8008" y="392"/>
                  </a:cubicBezTo>
                  <a:cubicBezTo>
                    <a:pt x="7959" y="402"/>
                    <a:pt x="7910" y="408"/>
                    <a:pt x="7861" y="418"/>
                  </a:cubicBezTo>
                  <a:cubicBezTo>
                    <a:pt x="7812" y="425"/>
                    <a:pt x="7768" y="435"/>
                    <a:pt x="7720" y="440"/>
                  </a:cubicBezTo>
                  <a:cubicBezTo>
                    <a:pt x="7486" y="478"/>
                    <a:pt x="7257" y="523"/>
                    <a:pt x="7034" y="566"/>
                  </a:cubicBezTo>
                  <a:cubicBezTo>
                    <a:pt x="7001" y="571"/>
                    <a:pt x="6968" y="576"/>
                    <a:pt x="6936" y="581"/>
                  </a:cubicBezTo>
                  <a:cubicBezTo>
                    <a:pt x="6865" y="598"/>
                    <a:pt x="6795" y="609"/>
                    <a:pt x="6723" y="626"/>
                  </a:cubicBezTo>
                  <a:cubicBezTo>
                    <a:pt x="6702" y="631"/>
                    <a:pt x="6685" y="636"/>
                    <a:pt x="6664" y="636"/>
                  </a:cubicBezTo>
                  <a:cubicBezTo>
                    <a:pt x="6511" y="669"/>
                    <a:pt x="6363" y="702"/>
                    <a:pt x="6217" y="734"/>
                  </a:cubicBezTo>
                  <a:cubicBezTo>
                    <a:pt x="6184" y="739"/>
                    <a:pt x="6157" y="745"/>
                    <a:pt x="6124" y="751"/>
                  </a:cubicBezTo>
                  <a:cubicBezTo>
                    <a:pt x="6026" y="772"/>
                    <a:pt x="5928" y="800"/>
                    <a:pt x="5830" y="822"/>
                  </a:cubicBezTo>
                  <a:cubicBezTo>
                    <a:pt x="5798" y="827"/>
                    <a:pt x="5770" y="832"/>
                    <a:pt x="5738" y="843"/>
                  </a:cubicBezTo>
                  <a:cubicBezTo>
                    <a:pt x="5689" y="854"/>
                    <a:pt x="5645" y="865"/>
                    <a:pt x="5596" y="875"/>
                  </a:cubicBezTo>
                  <a:cubicBezTo>
                    <a:pt x="5346" y="935"/>
                    <a:pt x="5101" y="996"/>
                    <a:pt x="4867" y="1061"/>
                  </a:cubicBezTo>
                  <a:cubicBezTo>
                    <a:pt x="4840" y="1066"/>
                    <a:pt x="4813" y="1071"/>
                    <a:pt x="4785" y="1083"/>
                  </a:cubicBezTo>
                  <a:cubicBezTo>
                    <a:pt x="4698" y="1104"/>
                    <a:pt x="4617" y="1126"/>
                    <a:pt x="4534" y="1148"/>
                  </a:cubicBezTo>
                  <a:lnTo>
                    <a:pt x="4529" y="1148"/>
                  </a:lnTo>
                  <a:cubicBezTo>
                    <a:pt x="4496" y="1159"/>
                    <a:pt x="4464" y="1169"/>
                    <a:pt x="4426" y="1181"/>
                  </a:cubicBezTo>
                  <a:cubicBezTo>
                    <a:pt x="4388" y="1192"/>
                    <a:pt x="4350" y="1202"/>
                    <a:pt x="4312" y="1214"/>
                  </a:cubicBezTo>
                  <a:cubicBezTo>
                    <a:pt x="4197" y="1246"/>
                    <a:pt x="4077" y="1279"/>
                    <a:pt x="3969" y="1312"/>
                  </a:cubicBezTo>
                  <a:cubicBezTo>
                    <a:pt x="3931" y="1322"/>
                    <a:pt x="3898" y="1333"/>
                    <a:pt x="3865" y="1344"/>
                  </a:cubicBezTo>
                  <a:cubicBezTo>
                    <a:pt x="3827" y="1355"/>
                    <a:pt x="3790" y="1365"/>
                    <a:pt x="3750" y="1377"/>
                  </a:cubicBezTo>
                  <a:cubicBezTo>
                    <a:pt x="3697" y="1393"/>
                    <a:pt x="3637" y="1410"/>
                    <a:pt x="3582" y="1431"/>
                  </a:cubicBezTo>
                  <a:cubicBezTo>
                    <a:pt x="3549" y="1437"/>
                    <a:pt x="3522" y="1448"/>
                    <a:pt x="3489" y="1458"/>
                  </a:cubicBezTo>
                  <a:cubicBezTo>
                    <a:pt x="3441" y="1475"/>
                    <a:pt x="3398" y="1485"/>
                    <a:pt x="3348" y="1502"/>
                  </a:cubicBezTo>
                  <a:cubicBezTo>
                    <a:pt x="3293" y="1518"/>
                    <a:pt x="3240" y="1535"/>
                    <a:pt x="3185" y="1556"/>
                  </a:cubicBezTo>
                  <a:cubicBezTo>
                    <a:pt x="3136" y="1573"/>
                    <a:pt x="3087" y="1583"/>
                    <a:pt x="3038" y="1600"/>
                  </a:cubicBezTo>
                  <a:cubicBezTo>
                    <a:pt x="3038" y="1606"/>
                    <a:pt x="3032" y="1606"/>
                    <a:pt x="3027" y="1606"/>
                  </a:cubicBezTo>
                  <a:cubicBezTo>
                    <a:pt x="2994" y="1616"/>
                    <a:pt x="2961" y="1627"/>
                    <a:pt x="2929" y="1638"/>
                  </a:cubicBezTo>
                  <a:cubicBezTo>
                    <a:pt x="2869" y="1659"/>
                    <a:pt x="2810" y="1676"/>
                    <a:pt x="2755" y="1698"/>
                  </a:cubicBezTo>
                  <a:cubicBezTo>
                    <a:pt x="2652" y="1731"/>
                    <a:pt x="2554" y="1769"/>
                    <a:pt x="2461" y="1802"/>
                  </a:cubicBezTo>
                  <a:cubicBezTo>
                    <a:pt x="2428" y="1812"/>
                    <a:pt x="2401" y="1823"/>
                    <a:pt x="2373" y="1834"/>
                  </a:cubicBezTo>
                  <a:cubicBezTo>
                    <a:pt x="2320" y="1850"/>
                    <a:pt x="2270" y="1867"/>
                    <a:pt x="2222" y="1883"/>
                  </a:cubicBezTo>
                  <a:cubicBezTo>
                    <a:pt x="2215" y="1888"/>
                    <a:pt x="2205" y="1894"/>
                    <a:pt x="2194" y="1894"/>
                  </a:cubicBezTo>
                  <a:cubicBezTo>
                    <a:pt x="2140" y="1915"/>
                    <a:pt x="2091" y="1932"/>
                    <a:pt x="2036" y="1953"/>
                  </a:cubicBezTo>
                  <a:lnTo>
                    <a:pt x="2031" y="1953"/>
                  </a:lnTo>
                  <a:cubicBezTo>
                    <a:pt x="1971" y="1975"/>
                    <a:pt x="1921" y="1998"/>
                    <a:pt x="1868" y="2019"/>
                  </a:cubicBezTo>
                  <a:cubicBezTo>
                    <a:pt x="1840" y="2025"/>
                    <a:pt x="1813" y="2036"/>
                    <a:pt x="1785" y="2046"/>
                  </a:cubicBezTo>
                  <a:cubicBezTo>
                    <a:pt x="1765" y="2058"/>
                    <a:pt x="1737" y="2068"/>
                    <a:pt x="1710" y="2079"/>
                  </a:cubicBezTo>
                  <a:cubicBezTo>
                    <a:pt x="1704" y="2079"/>
                    <a:pt x="1693" y="2084"/>
                    <a:pt x="1682" y="2084"/>
                  </a:cubicBezTo>
                  <a:cubicBezTo>
                    <a:pt x="1644" y="2101"/>
                    <a:pt x="1601" y="2117"/>
                    <a:pt x="1562" y="2134"/>
                  </a:cubicBezTo>
                  <a:cubicBezTo>
                    <a:pt x="1529" y="2144"/>
                    <a:pt x="1497" y="2161"/>
                    <a:pt x="1471" y="2171"/>
                  </a:cubicBezTo>
                  <a:cubicBezTo>
                    <a:pt x="1426" y="2188"/>
                    <a:pt x="1388" y="2204"/>
                    <a:pt x="1345" y="2221"/>
                  </a:cubicBezTo>
                  <a:cubicBezTo>
                    <a:pt x="1301" y="2237"/>
                    <a:pt x="1252" y="2259"/>
                    <a:pt x="1209" y="2275"/>
                  </a:cubicBezTo>
                  <a:cubicBezTo>
                    <a:pt x="1182" y="2286"/>
                    <a:pt x="1149" y="2297"/>
                    <a:pt x="1122" y="2313"/>
                  </a:cubicBezTo>
                  <a:cubicBezTo>
                    <a:pt x="1105" y="2319"/>
                    <a:pt x="1094" y="2324"/>
                    <a:pt x="1079" y="2329"/>
                  </a:cubicBezTo>
                  <a:cubicBezTo>
                    <a:pt x="1051" y="2340"/>
                    <a:pt x="1029" y="2352"/>
                    <a:pt x="1007" y="2357"/>
                  </a:cubicBezTo>
                  <a:cubicBezTo>
                    <a:pt x="986" y="2367"/>
                    <a:pt x="958" y="2378"/>
                    <a:pt x="936" y="2390"/>
                  </a:cubicBezTo>
                  <a:cubicBezTo>
                    <a:pt x="860" y="2422"/>
                    <a:pt x="790" y="2455"/>
                    <a:pt x="719" y="2482"/>
                  </a:cubicBezTo>
                  <a:cubicBezTo>
                    <a:pt x="697" y="2493"/>
                    <a:pt x="670" y="2503"/>
                    <a:pt x="647" y="2515"/>
                  </a:cubicBezTo>
                  <a:lnTo>
                    <a:pt x="642" y="2515"/>
                  </a:lnTo>
                  <a:cubicBezTo>
                    <a:pt x="632" y="2520"/>
                    <a:pt x="615" y="2525"/>
                    <a:pt x="604" y="2531"/>
                  </a:cubicBezTo>
                  <a:lnTo>
                    <a:pt x="599" y="2536"/>
                  </a:lnTo>
                  <a:cubicBezTo>
                    <a:pt x="582" y="2541"/>
                    <a:pt x="572" y="2548"/>
                    <a:pt x="556" y="2553"/>
                  </a:cubicBezTo>
                  <a:cubicBezTo>
                    <a:pt x="534" y="2563"/>
                    <a:pt x="506" y="2574"/>
                    <a:pt x="484" y="2586"/>
                  </a:cubicBezTo>
                  <a:cubicBezTo>
                    <a:pt x="474" y="2591"/>
                    <a:pt x="463" y="2596"/>
                    <a:pt x="446" y="2601"/>
                  </a:cubicBezTo>
                  <a:cubicBezTo>
                    <a:pt x="436" y="2606"/>
                    <a:pt x="425" y="2613"/>
                    <a:pt x="414" y="2618"/>
                  </a:cubicBezTo>
                  <a:cubicBezTo>
                    <a:pt x="408" y="2618"/>
                    <a:pt x="408" y="2623"/>
                    <a:pt x="403" y="2623"/>
                  </a:cubicBezTo>
                  <a:cubicBezTo>
                    <a:pt x="386" y="2629"/>
                    <a:pt x="371" y="2639"/>
                    <a:pt x="354" y="2646"/>
                  </a:cubicBezTo>
                  <a:cubicBezTo>
                    <a:pt x="354" y="2646"/>
                    <a:pt x="348" y="2646"/>
                    <a:pt x="348" y="2651"/>
                  </a:cubicBezTo>
                  <a:cubicBezTo>
                    <a:pt x="343" y="2651"/>
                    <a:pt x="338" y="2656"/>
                    <a:pt x="333" y="2656"/>
                  </a:cubicBezTo>
                  <a:cubicBezTo>
                    <a:pt x="321" y="2661"/>
                    <a:pt x="305" y="2667"/>
                    <a:pt x="295" y="2672"/>
                  </a:cubicBezTo>
                  <a:cubicBezTo>
                    <a:pt x="288" y="2672"/>
                    <a:pt x="283" y="2678"/>
                    <a:pt x="278" y="2678"/>
                  </a:cubicBezTo>
                  <a:cubicBezTo>
                    <a:pt x="273" y="2684"/>
                    <a:pt x="267" y="2684"/>
                    <a:pt x="262" y="2689"/>
                  </a:cubicBezTo>
                  <a:cubicBezTo>
                    <a:pt x="256" y="2689"/>
                    <a:pt x="250" y="2694"/>
                    <a:pt x="240" y="2699"/>
                  </a:cubicBezTo>
                  <a:cubicBezTo>
                    <a:pt x="175" y="2732"/>
                    <a:pt x="114" y="2759"/>
                    <a:pt x="77" y="2776"/>
                  </a:cubicBezTo>
                  <a:cubicBezTo>
                    <a:pt x="71" y="2782"/>
                    <a:pt x="66" y="2782"/>
                    <a:pt x="66" y="2787"/>
                  </a:cubicBezTo>
                  <a:cubicBezTo>
                    <a:pt x="44" y="2792"/>
                    <a:pt x="27" y="2802"/>
                    <a:pt x="16" y="2809"/>
                  </a:cubicBezTo>
                  <a:lnTo>
                    <a:pt x="11" y="2809"/>
                  </a:lnTo>
                  <a:lnTo>
                    <a:pt x="11" y="2814"/>
                  </a:lnTo>
                  <a:lnTo>
                    <a:pt x="1" y="2814"/>
                  </a:lnTo>
                  <a:cubicBezTo>
                    <a:pt x="2712" y="11764"/>
                    <a:pt x="2499" y="22210"/>
                    <a:pt x="2281" y="26249"/>
                  </a:cubicBezTo>
                  <a:lnTo>
                    <a:pt x="23458" y="26249"/>
                  </a:lnTo>
                  <a:lnTo>
                    <a:pt x="23458" y="26130"/>
                  </a:lnTo>
                  <a:cubicBezTo>
                    <a:pt x="23463" y="26065"/>
                    <a:pt x="23463" y="25999"/>
                    <a:pt x="23463" y="25934"/>
                  </a:cubicBezTo>
                  <a:lnTo>
                    <a:pt x="23463" y="25874"/>
                  </a:lnTo>
                  <a:lnTo>
                    <a:pt x="23463" y="25797"/>
                  </a:lnTo>
                  <a:cubicBezTo>
                    <a:pt x="23468" y="25776"/>
                    <a:pt x="23468" y="25748"/>
                    <a:pt x="23468" y="25726"/>
                  </a:cubicBezTo>
                  <a:lnTo>
                    <a:pt x="23468" y="25656"/>
                  </a:lnTo>
                  <a:cubicBezTo>
                    <a:pt x="23468" y="25607"/>
                    <a:pt x="23468" y="25563"/>
                    <a:pt x="23473" y="25515"/>
                  </a:cubicBezTo>
                  <a:lnTo>
                    <a:pt x="23473" y="25444"/>
                  </a:lnTo>
                  <a:cubicBezTo>
                    <a:pt x="23473" y="25400"/>
                    <a:pt x="23473" y="25356"/>
                    <a:pt x="23478" y="25307"/>
                  </a:cubicBezTo>
                  <a:lnTo>
                    <a:pt x="23478" y="25215"/>
                  </a:lnTo>
                  <a:cubicBezTo>
                    <a:pt x="23478" y="25176"/>
                    <a:pt x="23485" y="25138"/>
                    <a:pt x="23485" y="25106"/>
                  </a:cubicBezTo>
                  <a:cubicBezTo>
                    <a:pt x="23485" y="25019"/>
                    <a:pt x="23490" y="24932"/>
                    <a:pt x="23490" y="24844"/>
                  </a:cubicBezTo>
                  <a:lnTo>
                    <a:pt x="23490" y="24817"/>
                  </a:lnTo>
                  <a:cubicBezTo>
                    <a:pt x="23495" y="24796"/>
                    <a:pt x="23495" y="24769"/>
                    <a:pt x="23495" y="24746"/>
                  </a:cubicBezTo>
                  <a:lnTo>
                    <a:pt x="23495" y="24676"/>
                  </a:lnTo>
                  <a:cubicBezTo>
                    <a:pt x="23501" y="24583"/>
                    <a:pt x="23506" y="24485"/>
                    <a:pt x="23506" y="24387"/>
                  </a:cubicBezTo>
                  <a:cubicBezTo>
                    <a:pt x="23506" y="24366"/>
                    <a:pt x="23511" y="24339"/>
                    <a:pt x="23511" y="24316"/>
                  </a:cubicBezTo>
                  <a:cubicBezTo>
                    <a:pt x="23511" y="24256"/>
                    <a:pt x="23518" y="24196"/>
                    <a:pt x="23518" y="24137"/>
                  </a:cubicBezTo>
                  <a:cubicBezTo>
                    <a:pt x="23523" y="24093"/>
                    <a:pt x="23523" y="24050"/>
                    <a:pt x="23523" y="24007"/>
                  </a:cubicBezTo>
                  <a:cubicBezTo>
                    <a:pt x="23528" y="23957"/>
                    <a:pt x="23528" y="23914"/>
                    <a:pt x="23528" y="23864"/>
                  </a:cubicBezTo>
                  <a:cubicBezTo>
                    <a:pt x="23533" y="23816"/>
                    <a:pt x="23533" y="23761"/>
                    <a:pt x="23539" y="23713"/>
                  </a:cubicBezTo>
                  <a:cubicBezTo>
                    <a:pt x="23539" y="23658"/>
                    <a:pt x="23544" y="23608"/>
                    <a:pt x="23544" y="23555"/>
                  </a:cubicBezTo>
                  <a:cubicBezTo>
                    <a:pt x="23544" y="23510"/>
                    <a:pt x="23550" y="23467"/>
                    <a:pt x="23550" y="23424"/>
                  </a:cubicBezTo>
                  <a:cubicBezTo>
                    <a:pt x="23550" y="23407"/>
                    <a:pt x="23556" y="23391"/>
                    <a:pt x="23556" y="23375"/>
                  </a:cubicBezTo>
                  <a:cubicBezTo>
                    <a:pt x="23556" y="23331"/>
                    <a:pt x="23561" y="23282"/>
                    <a:pt x="23561" y="23239"/>
                  </a:cubicBezTo>
                  <a:cubicBezTo>
                    <a:pt x="23593" y="22661"/>
                    <a:pt x="23626" y="22052"/>
                    <a:pt x="23674" y="21410"/>
                  </a:cubicBezTo>
                  <a:cubicBezTo>
                    <a:pt x="23681" y="21329"/>
                    <a:pt x="23686" y="21246"/>
                    <a:pt x="23691" y="21159"/>
                  </a:cubicBezTo>
                  <a:cubicBezTo>
                    <a:pt x="23697" y="21083"/>
                    <a:pt x="23702" y="21007"/>
                    <a:pt x="23707" y="20930"/>
                  </a:cubicBezTo>
                  <a:cubicBezTo>
                    <a:pt x="23714" y="20887"/>
                    <a:pt x="23714" y="20844"/>
                    <a:pt x="23719" y="20799"/>
                  </a:cubicBezTo>
                  <a:cubicBezTo>
                    <a:pt x="23729" y="20691"/>
                    <a:pt x="23735" y="20583"/>
                    <a:pt x="23746" y="20473"/>
                  </a:cubicBezTo>
                  <a:cubicBezTo>
                    <a:pt x="23751" y="20392"/>
                    <a:pt x="23757" y="20316"/>
                    <a:pt x="23762" y="20239"/>
                  </a:cubicBezTo>
                  <a:cubicBezTo>
                    <a:pt x="23767" y="20179"/>
                    <a:pt x="23772" y="20120"/>
                    <a:pt x="23779" y="20060"/>
                  </a:cubicBezTo>
                  <a:cubicBezTo>
                    <a:pt x="23789" y="19940"/>
                    <a:pt x="23800" y="19820"/>
                    <a:pt x="23812" y="19701"/>
                  </a:cubicBezTo>
                  <a:cubicBezTo>
                    <a:pt x="23817" y="19641"/>
                    <a:pt x="23822" y="19580"/>
                    <a:pt x="23827" y="19520"/>
                  </a:cubicBezTo>
                  <a:cubicBezTo>
                    <a:pt x="23838" y="19390"/>
                    <a:pt x="23849" y="19259"/>
                    <a:pt x="23860" y="19128"/>
                  </a:cubicBezTo>
                  <a:cubicBezTo>
                    <a:pt x="23870" y="19063"/>
                    <a:pt x="23877" y="18998"/>
                    <a:pt x="23882" y="18932"/>
                  </a:cubicBezTo>
                  <a:cubicBezTo>
                    <a:pt x="23915" y="18595"/>
                    <a:pt x="23947" y="18263"/>
                    <a:pt x="23985" y="17920"/>
                  </a:cubicBezTo>
                  <a:cubicBezTo>
                    <a:pt x="23996" y="17794"/>
                    <a:pt x="24013" y="17670"/>
                    <a:pt x="24023" y="17540"/>
                  </a:cubicBezTo>
                  <a:cubicBezTo>
                    <a:pt x="24034" y="17457"/>
                    <a:pt x="24045" y="17370"/>
                    <a:pt x="24056" y="17289"/>
                  </a:cubicBezTo>
                  <a:lnTo>
                    <a:pt x="24056" y="17256"/>
                  </a:lnTo>
                  <a:cubicBezTo>
                    <a:pt x="24061" y="17229"/>
                    <a:pt x="24061" y="17201"/>
                    <a:pt x="24066" y="17174"/>
                  </a:cubicBezTo>
                  <a:cubicBezTo>
                    <a:pt x="24089" y="16984"/>
                    <a:pt x="24111" y="16794"/>
                    <a:pt x="24132" y="16603"/>
                  </a:cubicBezTo>
                  <a:cubicBezTo>
                    <a:pt x="24143" y="16527"/>
                    <a:pt x="24154" y="16455"/>
                    <a:pt x="24159" y="16380"/>
                  </a:cubicBezTo>
                  <a:cubicBezTo>
                    <a:pt x="24171" y="16299"/>
                    <a:pt x="24181" y="16216"/>
                    <a:pt x="24192" y="16135"/>
                  </a:cubicBezTo>
                  <a:cubicBezTo>
                    <a:pt x="24731" y="11889"/>
                    <a:pt x="25634" y="7229"/>
                    <a:pt x="27104" y="3315"/>
                  </a:cubicBezTo>
                  <a:cubicBezTo>
                    <a:pt x="26963" y="3146"/>
                    <a:pt x="26772" y="2978"/>
                    <a:pt x="26538" y="2809"/>
                  </a:cubicBezTo>
                  <a:cubicBezTo>
                    <a:pt x="25673" y="2177"/>
                    <a:pt x="24204" y="1556"/>
                    <a:pt x="22270" y="1061"/>
                  </a:cubicBezTo>
                  <a:cubicBezTo>
                    <a:pt x="22139" y="1028"/>
                    <a:pt x="22009" y="996"/>
                    <a:pt x="21878" y="968"/>
                  </a:cubicBezTo>
                  <a:cubicBezTo>
                    <a:pt x="21704" y="925"/>
                    <a:pt x="21525" y="882"/>
                    <a:pt x="21345" y="843"/>
                  </a:cubicBezTo>
                  <a:cubicBezTo>
                    <a:pt x="21340" y="843"/>
                    <a:pt x="21334" y="843"/>
                    <a:pt x="21323" y="837"/>
                  </a:cubicBezTo>
                  <a:cubicBezTo>
                    <a:pt x="21176" y="805"/>
                    <a:pt x="21029" y="777"/>
                    <a:pt x="20877" y="745"/>
                  </a:cubicBezTo>
                  <a:cubicBezTo>
                    <a:pt x="20817" y="734"/>
                    <a:pt x="20762" y="724"/>
                    <a:pt x="20702" y="712"/>
                  </a:cubicBezTo>
                  <a:cubicBezTo>
                    <a:pt x="20643" y="702"/>
                    <a:pt x="20588" y="691"/>
                    <a:pt x="20528" y="679"/>
                  </a:cubicBezTo>
                  <a:cubicBezTo>
                    <a:pt x="20501" y="674"/>
                    <a:pt x="20468" y="669"/>
                    <a:pt x="20441" y="658"/>
                  </a:cubicBezTo>
                  <a:cubicBezTo>
                    <a:pt x="20355" y="641"/>
                    <a:pt x="20267" y="626"/>
                    <a:pt x="20174" y="614"/>
                  </a:cubicBezTo>
                  <a:cubicBezTo>
                    <a:pt x="20136" y="604"/>
                    <a:pt x="20099" y="598"/>
                    <a:pt x="20055" y="593"/>
                  </a:cubicBezTo>
                  <a:cubicBezTo>
                    <a:pt x="19973" y="576"/>
                    <a:pt x="19897" y="566"/>
                    <a:pt x="19815" y="549"/>
                  </a:cubicBezTo>
                  <a:cubicBezTo>
                    <a:pt x="19772" y="544"/>
                    <a:pt x="19734" y="538"/>
                    <a:pt x="19690" y="528"/>
                  </a:cubicBezTo>
                  <a:cubicBezTo>
                    <a:pt x="19652" y="523"/>
                    <a:pt x="19609" y="516"/>
                    <a:pt x="19571" y="511"/>
                  </a:cubicBezTo>
                  <a:cubicBezTo>
                    <a:pt x="19488" y="495"/>
                    <a:pt x="19407" y="483"/>
                    <a:pt x="19320" y="473"/>
                  </a:cubicBezTo>
                  <a:cubicBezTo>
                    <a:pt x="19239" y="457"/>
                    <a:pt x="19157" y="446"/>
                    <a:pt x="19069" y="435"/>
                  </a:cubicBezTo>
                  <a:cubicBezTo>
                    <a:pt x="19031" y="430"/>
                    <a:pt x="18988" y="418"/>
                    <a:pt x="18945" y="413"/>
                  </a:cubicBezTo>
                  <a:cubicBezTo>
                    <a:pt x="18900" y="408"/>
                    <a:pt x="18863" y="402"/>
                    <a:pt x="18819" y="397"/>
                  </a:cubicBezTo>
                  <a:cubicBezTo>
                    <a:pt x="18727" y="385"/>
                    <a:pt x="18639" y="375"/>
                    <a:pt x="18546" y="359"/>
                  </a:cubicBezTo>
                  <a:cubicBezTo>
                    <a:pt x="18422" y="342"/>
                    <a:pt x="18297" y="327"/>
                    <a:pt x="18171" y="315"/>
                  </a:cubicBezTo>
                  <a:cubicBezTo>
                    <a:pt x="18079" y="304"/>
                    <a:pt x="17991" y="294"/>
                    <a:pt x="17900" y="282"/>
                  </a:cubicBezTo>
                  <a:cubicBezTo>
                    <a:pt x="17861" y="277"/>
                    <a:pt x="17823" y="272"/>
                    <a:pt x="17780" y="267"/>
                  </a:cubicBezTo>
                  <a:cubicBezTo>
                    <a:pt x="17594" y="244"/>
                    <a:pt x="17410" y="229"/>
                    <a:pt x="17219" y="206"/>
                  </a:cubicBezTo>
                  <a:cubicBezTo>
                    <a:pt x="17142" y="201"/>
                    <a:pt x="17061" y="196"/>
                    <a:pt x="16985" y="184"/>
                  </a:cubicBezTo>
                  <a:lnTo>
                    <a:pt x="16953" y="184"/>
                  </a:lnTo>
                  <a:cubicBezTo>
                    <a:pt x="16898" y="179"/>
                    <a:pt x="16848" y="174"/>
                    <a:pt x="16794" y="169"/>
                  </a:cubicBezTo>
                  <a:cubicBezTo>
                    <a:pt x="16757" y="169"/>
                    <a:pt x="16717" y="163"/>
                    <a:pt x="16679" y="157"/>
                  </a:cubicBezTo>
                  <a:cubicBezTo>
                    <a:pt x="16593" y="152"/>
                    <a:pt x="16500" y="146"/>
                    <a:pt x="16408" y="136"/>
                  </a:cubicBezTo>
                  <a:cubicBezTo>
                    <a:pt x="16260" y="124"/>
                    <a:pt x="16109" y="114"/>
                    <a:pt x="15956" y="103"/>
                  </a:cubicBezTo>
                  <a:cubicBezTo>
                    <a:pt x="15913" y="103"/>
                    <a:pt x="15875" y="98"/>
                    <a:pt x="15835" y="98"/>
                  </a:cubicBezTo>
                  <a:cubicBezTo>
                    <a:pt x="15667" y="86"/>
                    <a:pt x="15504" y="76"/>
                    <a:pt x="15335" y="65"/>
                  </a:cubicBezTo>
                  <a:cubicBezTo>
                    <a:pt x="15292" y="65"/>
                    <a:pt x="15254" y="65"/>
                    <a:pt x="15215" y="59"/>
                  </a:cubicBezTo>
                  <a:cubicBezTo>
                    <a:pt x="15182" y="59"/>
                    <a:pt x="15144" y="59"/>
                    <a:pt x="15112" y="54"/>
                  </a:cubicBezTo>
                  <a:cubicBezTo>
                    <a:pt x="15063" y="54"/>
                    <a:pt x="15019" y="54"/>
                    <a:pt x="14971" y="48"/>
                  </a:cubicBezTo>
                  <a:lnTo>
                    <a:pt x="14954" y="48"/>
                  </a:lnTo>
                  <a:cubicBezTo>
                    <a:pt x="14910" y="48"/>
                    <a:pt x="14862" y="43"/>
                    <a:pt x="14818" y="43"/>
                  </a:cubicBezTo>
                  <a:lnTo>
                    <a:pt x="14709" y="38"/>
                  </a:lnTo>
                  <a:cubicBezTo>
                    <a:pt x="14666" y="38"/>
                    <a:pt x="14627" y="38"/>
                    <a:pt x="14589" y="33"/>
                  </a:cubicBezTo>
                  <a:cubicBezTo>
                    <a:pt x="14410" y="26"/>
                    <a:pt x="14225" y="21"/>
                    <a:pt x="14046" y="16"/>
                  </a:cubicBezTo>
                  <a:cubicBezTo>
                    <a:pt x="13991" y="16"/>
                    <a:pt x="13931" y="16"/>
                    <a:pt x="13876" y="10"/>
                  </a:cubicBezTo>
                  <a:lnTo>
                    <a:pt x="13664" y="10"/>
                  </a:lnTo>
                  <a:cubicBezTo>
                    <a:pt x="13621" y="10"/>
                    <a:pt x="13577" y="5"/>
                    <a:pt x="13533" y="5"/>
                  </a:cubicBezTo>
                  <a:lnTo>
                    <a:pt x="13212" y="5"/>
                  </a:lnTo>
                  <a:cubicBezTo>
                    <a:pt x="13092" y="0"/>
                    <a:pt x="12968" y="0"/>
                    <a:pt x="12848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084414" y="2557891"/>
              <a:ext cx="462488" cy="411100"/>
            </a:xfrm>
            <a:custGeom>
              <a:rect b="b" l="l" r="r" t="t"/>
              <a:pathLst>
                <a:path extrusionOk="0" h="11336" w="12753">
                  <a:moveTo>
                    <a:pt x="7425" y="0"/>
                  </a:moveTo>
                  <a:cubicBezTo>
                    <a:pt x="7073" y="0"/>
                    <a:pt x="6697" y="46"/>
                    <a:pt x="6294" y="144"/>
                  </a:cubicBezTo>
                  <a:cubicBezTo>
                    <a:pt x="0" y="1671"/>
                    <a:pt x="3796" y="11336"/>
                    <a:pt x="7308" y="11336"/>
                  </a:cubicBezTo>
                  <a:cubicBezTo>
                    <a:pt x="7426" y="11336"/>
                    <a:pt x="7544" y="11325"/>
                    <a:pt x="7661" y="11302"/>
                  </a:cubicBezTo>
                  <a:cubicBezTo>
                    <a:pt x="12252" y="10527"/>
                    <a:pt x="12752" y="0"/>
                    <a:pt x="7425" y="0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62860" y="3131012"/>
              <a:ext cx="301326" cy="853062"/>
            </a:xfrm>
            <a:custGeom>
              <a:rect b="b" l="l" r="r" t="t"/>
              <a:pathLst>
                <a:path extrusionOk="0" h="23523" w="8309">
                  <a:moveTo>
                    <a:pt x="3583" y="1"/>
                  </a:moveTo>
                  <a:cubicBezTo>
                    <a:pt x="3442" y="1"/>
                    <a:pt x="3297" y="29"/>
                    <a:pt x="3148" y="88"/>
                  </a:cubicBezTo>
                  <a:cubicBezTo>
                    <a:pt x="3136" y="93"/>
                    <a:pt x="3126" y="99"/>
                    <a:pt x="3115" y="104"/>
                  </a:cubicBezTo>
                  <a:cubicBezTo>
                    <a:pt x="3109" y="104"/>
                    <a:pt x="3098" y="109"/>
                    <a:pt x="3088" y="116"/>
                  </a:cubicBezTo>
                  <a:cubicBezTo>
                    <a:pt x="3082" y="121"/>
                    <a:pt x="3071" y="121"/>
                    <a:pt x="3065" y="126"/>
                  </a:cubicBezTo>
                  <a:cubicBezTo>
                    <a:pt x="3033" y="142"/>
                    <a:pt x="3000" y="154"/>
                    <a:pt x="2973" y="174"/>
                  </a:cubicBezTo>
                  <a:cubicBezTo>
                    <a:pt x="2962" y="174"/>
                    <a:pt x="2957" y="181"/>
                    <a:pt x="2945" y="186"/>
                  </a:cubicBezTo>
                  <a:cubicBezTo>
                    <a:pt x="2940" y="191"/>
                    <a:pt x="2940" y="191"/>
                    <a:pt x="2935" y="191"/>
                  </a:cubicBezTo>
                  <a:cubicBezTo>
                    <a:pt x="2930" y="197"/>
                    <a:pt x="2924" y="202"/>
                    <a:pt x="2913" y="207"/>
                  </a:cubicBezTo>
                  <a:cubicBezTo>
                    <a:pt x="2902" y="214"/>
                    <a:pt x="2886" y="224"/>
                    <a:pt x="2875" y="229"/>
                  </a:cubicBezTo>
                  <a:cubicBezTo>
                    <a:pt x="2864" y="235"/>
                    <a:pt x="2854" y="246"/>
                    <a:pt x="2842" y="252"/>
                  </a:cubicBezTo>
                  <a:cubicBezTo>
                    <a:pt x="2832" y="257"/>
                    <a:pt x="2821" y="262"/>
                    <a:pt x="2809" y="272"/>
                  </a:cubicBezTo>
                  <a:cubicBezTo>
                    <a:pt x="2782" y="289"/>
                    <a:pt x="2761" y="312"/>
                    <a:pt x="2734" y="333"/>
                  </a:cubicBezTo>
                  <a:cubicBezTo>
                    <a:pt x="2723" y="338"/>
                    <a:pt x="2711" y="349"/>
                    <a:pt x="2701" y="360"/>
                  </a:cubicBezTo>
                  <a:cubicBezTo>
                    <a:pt x="2684" y="365"/>
                    <a:pt x="2674" y="377"/>
                    <a:pt x="2663" y="387"/>
                  </a:cubicBezTo>
                  <a:cubicBezTo>
                    <a:pt x="2651" y="398"/>
                    <a:pt x="2641" y="410"/>
                    <a:pt x="2630" y="420"/>
                  </a:cubicBezTo>
                  <a:cubicBezTo>
                    <a:pt x="2619" y="425"/>
                    <a:pt x="2608" y="436"/>
                    <a:pt x="2598" y="442"/>
                  </a:cubicBezTo>
                  <a:cubicBezTo>
                    <a:pt x="2581" y="458"/>
                    <a:pt x="2570" y="475"/>
                    <a:pt x="2553" y="491"/>
                  </a:cubicBezTo>
                  <a:cubicBezTo>
                    <a:pt x="2543" y="496"/>
                    <a:pt x="2532" y="508"/>
                    <a:pt x="2527" y="513"/>
                  </a:cubicBezTo>
                  <a:cubicBezTo>
                    <a:pt x="2515" y="528"/>
                    <a:pt x="2505" y="540"/>
                    <a:pt x="2488" y="551"/>
                  </a:cubicBezTo>
                  <a:cubicBezTo>
                    <a:pt x="2478" y="561"/>
                    <a:pt x="2467" y="578"/>
                    <a:pt x="2455" y="589"/>
                  </a:cubicBezTo>
                  <a:cubicBezTo>
                    <a:pt x="2445" y="599"/>
                    <a:pt x="2434" y="611"/>
                    <a:pt x="2423" y="621"/>
                  </a:cubicBezTo>
                  <a:cubicBezTo>
                    <a:pt x="2412" y="632"/>
                    <a:pt x="2402" y="649"/>
                    <a:pt x="2390" y="659"/>
                  </a:cubicBezTo>
                  <a:cubicBezTo>
                    <a:pt x="2304" y="762"/>
                    <a:pt x="2216" y="877"/>
                    <a:pt x="2135" y="998"/>
                  </a:cubicBezTo>
                  <a:cubicBezTo>
                    <a:pt x="2123" y="1013"/>
                    <a:pt x="2118" y="1030"/>
                    <a:pt x="2108" y="1041"/>
                  </a:cubicBezTo>
                  <a:cubicBezTo>
                    <a:pt x="2026" y="1171"/>
                    <a:pt x="1944" y="1307"/>
                    <a:pt x="1867" y="1455"/>
                  </a:cubicBezTo>
                  <a:cubicBezTo>
                    <a:pt x="1862" y="1470"/>
                    <a:pt x="1852" y="1487"/>
                    <a:pt x="1841" y="1508"/>
                  </a:cubicBezTo>
                  <a:cubicBezTo>
                    <a:pt x="1769" y="1656"/>
                    <a:pt x="1694" y="1814"/>
                    <a:pt x="1628" y="1977"/>
                  </a:cubicBezTo>
                  <a:cubicBezTo>
                    <a:pt x="1618" y="1998"/>
                    <a:pt x="1613" y="2015"/>
                    <a:pt x="1606" y="2031"/>
                  </a:cubicBezTo>
                  <a:cubicBezTo>
                    <a:pt x="1563" y="2141"/>
                    <a:pt x="1520" y="2254"/>
                    <a:pt x="1475" y="2369"/>
                  </a:cubicBezTo>
                  <a:cubicBezTo>
                    <a:pt x="1470" y="2385"/>
                    <a:pt x="1465" y="2395"/>
                    <a:pt x="1460" y="2412"/>
                  </a:cubicBezTo>
                  <a:cubicBezTo>
                    <a:pt x="1455" y="2423"/>
                    <a:pt x="1449" y="2440"/>
                    <a:pt x="1443" y="2450"/>
                  </a:cubicBezTo>
                  <a:cubicBezTo>
                    <a:pt x="1438" y="2473"/>
                    <a:pt x="1432" y="2488"/>
                    <a:pt x="1427" y="2505"/>
                  </a:cubicBezTo>
                  <a:cubicBezTo>
                    <a:pt x="1410" y="2554"/>
                    <a:pt x="1394" y="2598"/>
                    <a:pt x="1377" y="2646"/>
                  </a:cubicBezTo>
                  <a:cubicBezTo>
                    <a:pt x="1357" y="2717"/>
                    <a:pt x="1334" y="2787"/>
                    <a:pt x="1312" y="2859"/>
                  </a:cubicBezTo>
                  <a:lnTo>
                    <a:pt x="1307" y="2864"/>
                  </a:lnTo>
                  <a:cubicBezTo>
                    <a:pt x="1302" y="2885"/>
                    <a:pt x="1296" y="2913"/>
                    <a:pt x="1286" y="2935"/>
                  </a:cubicBezTo>
                  <a:cubicBezTo>
                    <a:pt x="1279" y="2968"/>
                    <a:pt x="1269" y="2995"/>
                    <a:pt x="1259" y="3028"/>
                  </a:cubicBezTo>
                  <a:cubicBezTo>
                    <a:pt x="1247" y="3071"/>
                    <a:pt x="1231" y="3114"/>
                    <a:pt x="1221" y="3158"/>
                  </a:cubicBezTo>
                  <a:cubicBezTo>
                    <a:pt x="1209" y="3202"/>
                    <a:pt x="1198" y="3245"/>
                    <a:pt x="1182" y="3289"/>
                  </a:cubicBezTo>
                  <a:cubicBezTo>
                    <a:pt x="1171" y="3337"/>
                    <a:pt x="1161" y="3387"/>
                    <a:pt x="1144" y="3435"/>
                  </a:cubicBezTo>
                  <a:cubicBezTo>
                    <a:pt x="1138" y="3468"/>
                    <a:pt x="1128" y="3506"/>
                    <a:pt x="1116" y="3539"/>
                  </a:cubicBezTo>
                  <a:cubicBezTo>
                    <a:pt x="1111" y="3566"/>
                    <a:pt x="1106" y="3588"/>
                    <a:pt x="1101" y="3616"/>
                  </a:cubicBezTo>
                  <a:cubicBezTo>
                    <a:pt x="1090" y="3648"/>
                    <a:pt x="1078" y="3686"/>
                    <a:pt x="1073" y="3724"/>
                  </a:cubicBezTo>
                  <a:cubicBezTo>
                    <a:pt x="1057" y="3779"/>
                    <a:pt x="1046" y="3833"/>
                    <a:pt x="1030" y="3893"/>
                  </a:cubicBezTo>
                  <a:cubicBezTo>
                    <a:pt x="1025" y="3920"/>
                    <a:pt x="1018" y="3948"/>
                    <a:pt x="1008" y="3975"/>
                  </a:cubicBezTo>
                  <a:lnTo>
                    <a:pt x="1008" y="3991"/>
                  </a:lnTo>
                  <a:cubicBezTo>
                    <a:pt x="997" y="4023"/>
                    <a:pt x="992" y="4056"/>
                    <a:pt x="986" y="4083"/>
                  </a:cubicBezTo>
                  <a:cubicBezTo>
                    <a:pt x="975" y="4121"/>
                    <a:pt x="970" y="4154"/>
                    <a:pt x="965" y="4187"/>
                  </a:cubicBezTo>
                  <a:cubicBezTo>
                    <a:pt x="953" y="4219"/>
                    <a:pt x="948" y="4252"/>
                    <a:pt x="942" y="4279"/>
                  </a:cubicBezTo>
                  <a:cubicBezTo>
                    <a:pt x="937" y="4296"/>
                    <a:pt x="937" y="4312"/>
                    <a:pt x="932" y="4323"/>
                  </a:cubicBezTo>
                  <a:cubicBezTo>
                    <a:pt x="927" y="4350"/>
                    <a:pt x="920" y="4377"/>
                    <a:pt x="915" y="4400"/>
                  </a:cubicBezTo>
                  <a:cubicBezTo>
                    <a:pt x="894" y="4508"/>
                    <a:pt x="872" y="4617"/>
                    <a:pt x="850" y="4726"/>
                  </a:cubicBezTo>
                  <a:cubicBezTo>
                    <a:pt x="844" y="4764"/>
                    <a:pt x="834" y="4797"/>
                    <a:pt x="829" y="4835"/>
                  </a:cubicBezTo>
                  <a:lnTo>
                    <a:pt x="829" y="4840"/>
                  </a:lnTo>
                  <a:cubicBezTo>
                    <a:pt x="822" y="4878"/>
                    <a:pt x="812" y="4910"/>
                    <a:pt x="807" y="4943"/>
                  </a:cubicBezTo>
                  <a:cubicBezTo>
                    <a:pt x="801" y="4982"/>
                    <a:pt x="796" y="5015"/>
                    <a:pt x="790" y="5048"/>
                  </a:cubicBezTo>
                  <a:cubicBezTo>
                    <a:pt x="774" y="5129"/>
                    <a:pt x="757" y="5216"/>
                    <a:pt x="741" y="5302"/>
                  </a:cubicBezTo>
                  <a:cubicBezTo>
                    <a:pt x="736" y="5335"/>
                    <a:pt x="731" y="5363"/>
                    <a:pt x="724" y="5395"/>
                  </a:cubicBezTo>
                  <a:lnTo>
                    <a:pt x="724" y="5400"/>
                  </a:lnTo>
                  <a:cubicBezTo>
                    <a:pt x="719" y="5433"/>
                    <a:pt x="714" y="5466"/>
                    <a:pt x="709" y="5498"/>
                  </a:cubicBezTo>
                  <a:cubicBezTo>
                    <a:pt x="703" y="5543"/>
                    <a:pt x="698" y="5586"/>
                    <a:pt x="686" y="5629"/>
                  </a:cubicBezTo>
                  <a:cubicBezTo>
                    <a:pt x="681" y="5668"/>
                    <a:pt x="676" y="5706"/>
                    <a:pt x="671" y="5749"/>
                  </a:cubicBezTo>
                  <a:cubicBezTo>
                    <a:pt x="665" y="5787"/>
                    <a:pt x="659" y="5825"/>
                    <a:pt x="648" y="5864"/>
                  </a:cubicBezTo>
                  <a:cubicBezTo>
                    <a:pt x="643" y="5897"/>
                    <a:pt x="643" y="5935"/>
                    <a:pt x="638" y="5967"/>
                  </a:cubicBezTo>
                  <a:cubicBezTo>
                    <a:pt x="626" y="6021"/>
                    <a:pt x="616" y="6081"/>
                    <a:pt x="611" y="6136"/>
                  </a:cubicBezTo>
                  <a:cubicBezTo>
                    <a:pt x="605" y="6163"/>
                    <a:pt x="600" y="6196"/>
                    <a:pt x="600" y="6223"/>
                  </a:cubicBezTo>
                  <a:cubicBezTo>
                    <a:pt x="567" y="6425"/>
                    <a:pt x="540" y="6631"/>
                    <a:pt x="513" y="6838"/>
                  </a:cubicBezTo>
                  <a:lnTo>
                    <a:pt x="513" y="6844"/>
                  </a:lnTo>
                  <a:cubicBezTo>
                    <a:pt x="507" y="6882"/>
                    <a:pt x="502" y="6915"/>
                    <a:pt x="502" y="6953"/>
                  </a:cubicBezTo>
                  <a:cubicBezTo>
                    <a:pt x="496" y="6958"/>
                    <a:pt x="496" y="6963"/>
                    <a:pt x="496" y="6968"/>
                  </a:cubicBezTo>
                  <a:cubicBezTo>
                    <a:pt x="485" y="7066"/>
                    <a:pt x="475" y="7164"/>
                    <a:pt x="463" y="7262"/>
                  </a:cubicBezTo>
                  <a:cubicBezTo>
                    <a:pt x="463" y="7269"/>
                    <a:pt x="458" y="7274"/>
                    <a:pt x="458" y="7274"/>
                  </a:cubicBezTo>
                  <a:cubicBezTo>
                    <a:pt x="447" y="7377"/>
                    <a:pt x="437" y="7475"/>
                    <a:pt x="425" y="7578"/>
                  </a:cubicBezTo>
                  <a:lnTo>
                    <a:pt x="425" y="7584"/>
                  </a:lnTo>
                  <a:cubicBezTo>
                    <a:pt x="420" y="7638"/>
                    <a:pt x="415" y="7687"/>
                    <a:pt x="409" y="7736"/>
                  </a:cubicBezTo>
                  <a:cubicBezTo>
                    <a:pt x="404" y="7759"/>
                    <a:pt x="404" y="7774"/>
                    <a:pt x="404" y="7797"/>
                  </a:cubicBezTo>
                  <a:cubicBezTo>
                    <a:pt x="387" y="7932"/>
                    <a:pt x="371" y="8073"/>
                    <a:pt x="360" y="8216"/>
                  </a:cubicBezTo>
                  <a:lnTo>
                    <a:pt x="360" y="8221"/>
                  </a:lnTo>
                  <a:cubicBezTo>
                    <a:pt x="354" y="8275"/>
                    <a:pt x="349" y="8330"/>
                    <a:pt x="344" y="8384"/>
                  </a:cubicBezTo>
                  <a:cubicBezTo>
                    <a:pt x="332" y="8477"/>
                    <a:pt x="327" y="8569"/>
                    <a:pt x="317" y="8661"/>
                  </a:cubicBezTo>
                  <a:cubicBezTo>
                    <a:pt x="311" y="8711"/>
                    <a:pt x="311" y="8754"/>
                    <a:pt x="306" y="8804"/>
                  </a:cubicBezTo>
                  <a:cubicBezTo>
                    <a:pt x="300" y="8842"/>
                    <a:pt x="300" y="8874"/>
                    <a:pt x="294" y="8912"/>
                  </a:cubicBezTo>
                  <a:cubicBezTo>
                    <a:pt x="289" y="8967"/>
                    <a:pt x="284" y="9021"/>
                    <a:pt x="284" y="9081"/>
                  </a:cubicBezTo>
                  <a:cubicBezTo>
                    <a:pt x="279" y="9124"/>
                    <a:pt x="273" y="9168"/>
                    <a:pt x="273" y="9211"/>
                  </a:cubicBezTo>
                  <a:cubicBezTo>
                    <a:pt x="267" y="9272"/>
                    <a:pt x="262" y="9326"/>
                    <a:pt x="257" y="9380"/>
                  </a:cubicBezTo>
                  <a:cubicBezTo>
                    <a:pt x="251" y="9424"/>
                    <a:pt x="251" y="9473"/>
                    <a:pt x="246" y="9522"/>
                  </a:cubicBezTo>
                  <a:cubicBezTo>
                    <a:pt x="246" y="9566"/>
                    <a:pt x="241" y="9614"/>
                    <a:pt x="234" y="9658"/>
                  </a:cubicBezTo>
                  <a:cubicBezTo>
                    <a:pt x="234" y="9679"/>
                    <a:pt x="234" y="9696"/>
                    <a:pt x="229" y="9718"/>
                  </a:cubicBezTo>
                  <a:cubicBezTo>
                    <a:pt x="229" y="9761"/>
                    <a:pt x="224" y="9799"/>
                    <a:pt x="224" y="9842"/>
                  </a:cubicBezTo>
                  <a:cubicBezTo>
                    <a:pt x="219" y="9925"/>
                    <a:pt x="213" y="10001"/>
                    <a:pt x="208" y="10083"/>
                  </a:cubicBezTo>
                  <a:cubicBezTo>
                    <a:pt x="202" y="10131"/>
                    <a:pt x="202" y="10181"/>
                    <a:pt x="196" y="10229"/>
                  </a:cubicBezTo>
                  <a:cubicBezTo>
                    <a:pt x="191" y="10289"/>
                    <a:pt x="191" y="10355"/>
                    <a:pt x="186" y="10415"/>
                  </a:cubicBezTo>
                  <a:cubicBezTo>
                    <a:pt x="181" y="10463"/>
                    <a:pt x="181" y="10507"/>
                    <a:pt x="176" y="10556"/>
                  </a:cubicBezTo>
                  <a:cubicBezTo>
                    <a:pt x="169" y="10649"/>
                    <a:pt x="164" y="10736"/>
                    <a:pt x="159" y="10829"/>
                  </a:cubicBezTo>
                  <a:cubicBezTo>
                    <a:pt x="159" y="10894"/>
                    <a:pt x="153" y="10960"/>
                    <a:pt x="148" y="11018"/>
                  </a:cubicBezTo>
                  <a:cubicBezTo>
                    <a:pt x="148" y="11063"/>
                    <a:pt x="143" y="11106"/>
                    <a:pt x="143" y="11149"/>
                  </a:cubicBezTo>
                  <a:cubicBezTo>
                    <a:pt x="136" y="11247"/>
                    <a:pt x="131" y="11345"/>
                    <a:pt x="126" y="11443"/>
                  </a:cubicBezTo>
                  <a:cubicBezTo>
                    <a:pt x="121" y="11563"/>
                    <a:pt x="115" y="11683"/>
                    <a:pt x="110" y="11797"/>
                  </a:cubicBezTo>
                  <a:cubicBezTo>
                    <a:pt x="104" y="11917"/>
                    <a:pt x="98" y="12031"/>
                    <a:pt x="93" y="12151"/>
                  </a:cubicBezTo>
                  <a:cubicBezTo>
                    <a:pt x="93" y="12211"/>
                    <a:pt x="88" y="12271"/>
                    <a:pt x="88" y="12331"/>
                  </a:cubicBezTo>
                  <a:cubicBezTo>
                    <a:pt x="61" y="13060"/>
                    <a:pt x="38" y="13801"/>
                    <a:pt x="23" y="14546"/>
                  </a:cubicBezTo>
                  <a:lnTo>
                    <a:pt x="23" y="14677"/>
                  </a:lnTo>
                  <a:cubicBezTo>
                    <a:pt x="17" y="14927"/>
                    <a:pt x="12" y="15178"/>
                    <a:pt x="12" y="15428"/>
                  </a:cubicBezTo>
                  <a:cubicBezTo>
                    <a:pt x="12" y="15510"/>
                    <a:pt x="6" y="15591"/>
                    <a:pt x="6" y="15668"/>
                  </a:cubicBezTo>
                  <a:cubicBezTo>
                    <a:pt x="6" y="15842"/>
                    <a:pt x="6" y="16016"/>
                    <a:pt x="0" y="16191"/>
                  </a:cubicBezTo>
                  <a:lnTo>
                    <a:pt x="0" y="16435"/>
                  </a:lnTo>
                  <a:lnTo>
                    <a:pt x="0" y="16473"/>
                  </a:lnTo>
                  <a:lnTo>
                    <a:pt x="0" y="16691"/>
                  </a:lnTo>
                  <a:lnTo>
                    <a:pt x="0" y="16822"/>
                  </a:lnTo>
                  <a:lnTo>
                    <a:pt x="0" y="16854"/>
                  </a:lnTo>
                  <a:lnTo>
                    <a:pt x="0" y="17186"/>
                  </a:lnTo>
                  <a:lnTo>
                    <a:pt x="0" y="17350"/>
                  </a:lnTo>
                  <a:cubicBezTo>
                    <a:pt x="0" y="17628"/>
                    <a:pt x="0" y="17905"/>
                    <a:pt x="6" y="18183"/>
                  </a:cubicBezTo>
                  <a:lnTo>
                    <a:pt x="6" y="18346"/>
                  </a:lnTo>
                  <a:cubicBezTo>
                    <a:pt x="6" y="18537"/>
                    <a:pt x="12" y="18721"/>
                    <a:pt x="12" y="18907"/>
                  </a:cubicBezTo>
                  <a:cubicBezTo>
                    <a:pt x="12" y="18994"/>
                    <a:pt x="17" y="19081"/>
                    <a:pt x="17" y="19168"/>
                  </a:cubicBezTo>
                  <a:lnTo>
                    <a:pt x="17" y="19369"/>
                  </a:lnTo>
                  <a:cubicBezTo>
                    <a:pt x="23" y="19467"/>
                    <a:pt x="23" y="19565"/>
                    <a:pt x="23" y="19658"/>
                  </a:cubicBezTo>
                  <a:lnTo>
                    <a:pt x="23" y="19739"/>
                  </a:lnTo>
                  <a:cubicBezTo>
                    <a:pt x="28" y="19811"/>
                    <a:pt x="28" y="19876"/>
                    <a:pt x="28" y="19942"/>
                  </a:cubicBezTo>
                  <a:cubicBezTo>
                    <a:pt x="33" y="20262"/>
                    <a:pt x="38" y="20573"/>
                    <a:pt x="50" y="20882"/>
                  </a:cubicBezTo>
                  <a:lnTo>
                    <a:pt x="50" y="21025"/>
                  </a:lnTo>
                  <a:cubicBezTo>
                    <a:pt x="55" y="21236"/>
                    <a:pt x="61" y="21444"/>
                    <a:pt x="66" y="21656"/>
                  </a:cubicBezTo>
                  <a:cubicBezTo>
                    <a:pt x="71" y="21694"/>
                    <a:pt x="71" y="21738"/>
                    <a:pt x="71" y="21781"/>
                  </a:cubicBezTo>
                  <a:lnTo>
                    <a:pt x="71" y="21803"/>
                  </a:lnTo>
                  <a:cubicBezTo>
                    <a:pt x="71" y="21869"/>
                    <a:pt x="78" y="21934"/>
                    <a:pt x="78" y="21993"/>
                  </a:cubicBezTo>
                  <a:cubicBezTo>
                    <a:pt x="83" y="22173"/>
                    <a:pt x="88" y="22347"/>
                    <a:pt x="93" y="22522"/>
                  </a:cubicBezTo>
                  <a:cubicBezTo>
                    <a:pt x="98" y="22603"/>
                    <a:pt x="98" y="22685"/>
                    <a:pt x="98" y="22766"/>
                  </a:cubicBezTo>
                  <a:cubicBezTo>
                    <a:pt x="110" y="22930"/>
                    <a:pt x="115" y="23098"/>
                    <a:pt x="121" y="23261"/>
                  </a:cubicBezTo>
                  <a:cubicBezTo>
                    <a:pt x="121" y="23349"/>
                    <a:pt x="126" y="23437"/>
                    <a:pt x="126" y="23523"/>
                  </a:cubicBezTo>
                  <a:lnTo>
                    <a:pt x="8308" y="23523"/>
                  </a:lnTo>
                  <a:cubicBezTo>
                    <a:pt x="7891" y="14300"/>
                    <a:pt x="6736" y="1"/>
                    <a:pt x="3583" y="1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050109" y="2529642"/>
              <a:ext cx="431771" cy="329794"/>
            </a:xfrm>
            <a:custGeom>
              <a:rect b="b" l="l" r="r" t="t"/>
              <a:pathLst>
                <a:path extrusionOk="0" h="9094" w="11906">
                  <a:moveTo>
                    <a:pt x="8119" y="0"/>
                  </a:moveTo>
                  <a:cubicBezTo>
                    <a:pt x="7384" y="0"/>
                    <a:pt x="6626" y="213"/>
                    <a:pt x="5913" y="563"/>
                  </a:cubicBezTo>
                  <a:cubicBezTo>
                    <a:pt x="3654" y="1674"/>
                    <a:pt x="1" y="5451"/>
                    <a:pt x="4878" y="9094"/>
                  </a:cubicBezTo>
                  <a:cubicBezTo>
                    <a:pt x="3495" y="6787"/>
                    <a:pt x="3918" y="5671"/>
                    <a:pt x="4417" y="5671"/>
                  </a:cubicBezTo>
                  <a:cubicBezTo>
                    <a:pt x="4631" y="5671"/>
                    <a:pt x="4859" y="5876"/>
                    <a:pt x="4965" y="6279"/>
                  </a:cubicBezTo>
                  <a:cubicBezTo>
                    <a:pt x="5476" y="5800"/>
                    <a:pt x="6305" y="4172"/>
                    <a:pt x="6305" y="4172"/>
                  </a:cubicBezTo>
                  <a:cubicBezTo>
                    <a:pt x="6305" y="4172"/>
                    <a:pt x="7415" y="4327"/>
                    <a:pt x="8702" y="4327"/>
                  </a:cubicBezTo>
                  <a:cubicBezTo>
                    <a:pt x="9850" y="4327"/>
                    <a:pt x="11138" y="4204"/>
                    <a:pt x="11905" y="3737"/>
                  </a:cubicBezTo>
                  <a:cubicBezTo>
                    <a:pt x="11199" y="996"/>
                    <a:pt x="9711" y="0"/>
                    <a:pt x="8119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147260" y="2719304"/>
              <a:ext cx="91424" cy="148288"/>
            </a:xfrm>
            <a:custGeom>
              <a:rect b="b" l="l" r="r" t="t"/>
              <a:pathLst>
                <a:path extrusionOk="0" h="4089" w="2521">
                  <a:moveTo>
                    <a:pt x="1345" y="1"/>
                  </a:moveTo>
                  <a:cubicBezTo>
                    <a:pt x="1225" y="1"/>
                    <a:pt x="1104" y="35"/>
                    <a:pt x="985" y="102"/>
                  </a:cubicBezTo>
                  <a:cubicBezTo>
                    <a:pt x="0" y="657"/>
                    <a:pt x="621" y="3623"/>
                    <a:pt x="1862" y="4037"/>
                  </a:cubicBezTo>
                  <a:cubicBezTo>
                    <a:pt x="1961" y="4074"/>
                    <a:pt x="2062" y="4089"/>
                    <a:pt x="2162" y="4089"/>
                  </a:cubicBezTo>
                  <a:cubicBezTo>
                    <a:pt x="2287" y="4089"/>
                    <a:pt x="2408" y="4065"/>
                    <a:pt x="2520" y="4032"/>
                  </a:cubicBezTo>
                  <a:lnTo>
                    <a:pt x="2427" y="1049"/>
                  </a:lnTo>
                  <a:cubicBezTo>
                    <a:pt x="2112" y="348"/>
                    <a:pt x="1730" y="1"/>
                    <a:pt x="1345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645095" y="3133986"/>
              <a:ext cx="667530" cy="751991"/>
            </a:xfrm>
            <a:custGeom>
              <a:rect b="b" l="l" r="r" t="t"/>
              <a:pathLst>
                <a:path extrusionOk="0" h="20736" w="18407">
                  <a:moveTo>
                    <a:pt x="5357" y="1"/>
                  </a:moveTo>
                  <a:lnTo>
                    <a:pt x="2026" y="6200"/>
                  </a:lnTo>
                  <a:lnTo>
                    <a:pt x="1383" y="7398"/>
                  </a:lnTo>
                  <a:lnTo>
                    <a:pt x="1" y="9973"/>
                  </a:lnTo>
                  <a:cubicBezTo>
                    <a:pt x="1" y="9973"/>
                    <a:pt x="1204" y="11459"/>
                    <a:pt x="3011" y="13327"/>
                  </a:cubicBezTo>
                  <a:lnTo>
                    <a:pt x="3158" y="13474"/>
                  </a:lnTo>
                  <a:cubicBezTo>
                    <a:pt x="3186" y="13501"/>
                    <a:pt x="3212" y="13528"/>
                    <a:pt x="3239" y="13561"/>
                  </a:cubicBezTo>
                  <a:cubicBezTo>
                    <a:pt x="3272" y="13589"/>
                    <a:pt x="3300" y="13621"/>
                    <a:pt x="3327" y="13647"/>
                  </a:cubicBezTo>
                  <a:cubicBezTo>
                    <a:pt x="3360" y="13680"/>
                    <a:pt x="3387" y="13707"/>
                    <a:pt x="3420" y="13740"/>
                  </a:cubicBezTo>
                  <a:cubicBezTo>
                    <a:pt x="3430" y="13752"/>
                    <a:pt x="3441" y="13762"/>
                    <a:pt x="3452" y="13773"/>
                  </a:cubicBezTo>
                  <a:cubicBezTo>
                    <a:pt x="3480" y="13800"/>
                    <a:pt x="3506" y="13828"/>
                    <a:pt x="3528" y="13850"/>
                  </a:cubicBezTo>
                  <a:cubicBezTo>
                    <a:pt x="3533" y="13855"/>
                    <a:pt x="3533" y="13855"/>
                    <a:pt x="3539" y="13860"/>
                  </a:cubicBezTo>
                  <a:cubicBezTo>
                    <a:pt x="3578" y="13898"/>
                    <a:pt x="3621" y="13941"/>
                    <a:pt x="3659" y="13980"/>
                  </a:cubicBezTo>
                  <a:cubicBezTo>
                    <a:pt x="3702" y="14024"/>
                    <a:pt x="3741" y="14061"/>
                    <a:pt x="3784" y="14105"/>
                  </a:cubicBezTo>
                  <a:cubicBezTo>
                    <a:pt x="3806" y="14127"/>
                    <a:pt x="3827" y="14144"/>
                    <a:pt x="3844" y="14165"/>
                  </a:cubicBezTo>
                  <a:cubicBezTo>
                    <a:pt x="3865" y="14187"/>
                    <a:pt x="3887" y="14209"/>
                    <a:pt x="3910" y="14230"/>
                  </a:cubicBezTo>
                  <a:cubicBezTo>
                    <a:pt x="3942" y="14257"/>
                    <a:pt x="3970" y="14285"/>
                    <a:pt x="3996" y="14312"/>
                  </a:cubicBezTo>
                  <a:cubicBezTo>
                    <a:pt x="4008" y="14328"/>
                    <a:pt x="4023" y="14340"/>
                    <a:pt x="4035" y="14350"/>
                  </a:cubicBezTo>
                  <a:cubicBezTo>
                    <a:pt x="4068" y="14388"/>
                    <a:pt x="4106" y="14421"/>
                    <a:pt x="4138" y="14453"/>
                  </a:cubicBezTo>
                  <a:lnTo>
                    <a:pt x="4144" y="14459"/>
                  </a:lnTo>
                  <a:lnTo>
                    <a:pt x="4149" y="14464"/>
                  </a:lnTo>
                  <a:cubicBezTo>
                    <a:pt x="4159" y="14470"/>
                    <a:pt x="4166" y="14481"/>
                    <a:pt x="4171" y="14486"/>
                  </a:cubicBezTo>
                  <a:cubicBezTo>
                    <a:pt x="4247" y="14557"/>
                    <a:pt x="4322" y="14634"/>
                    <a:pt x="4400" y="14704"/>
                  </a:cubicBezTo>
                  <a:cubicBezTo>
                    <a:pt x="4427" y="14737"/>
                    <a:pt x="4460" y="14764"/>
                    <a:pt x="4486" y="14790"/>
                  </a:cubicBezTo>
                  <a:cubicBezTo>
                    <a:pt x="4568" y="14868"/>
                    <a:pt x="4649" y="14943"/>
                    <a:pt x="4731" y="15026"/>
                  </a:cubicBezTo>
                  <a:cubicBezTo>
                    <a:pt x="4812" y="15101"/>
                    <a:pt x="4900" y="15182"/>
                    <a:pt x="4987" y="15260"/>
                  </a:cubicBezTo>
                  <a:lnTo>
                    <a:pt x="4987" y="15265"/>
                  </a:lnTo>
                  <a:cubicBezTo>
                    <a:pt x="4998" y="15275"/>
                    <a:pt x="5008" y="15280"/>
                    <a:pt x="5020" y="15292"/>
                  </a:cubicBezTo>
                  <a:cubicBezTo>
                    <a:pt x="5048" y="15320"/>
                    <a:pt x="5074" y="15346"/>
                    <a:pt x="5106" y="15373"/>
                  </a:cubicBezTo>
                  <a:cubicBezTo>
                    <a:pt x="5123" y="15390"/>
                    <a:pt x="5139" y="15401"/>
                    <a:pt x="5156" y="15418"/>
                  </a:cubicBezTo>
                  <a:cubicBezTo>
                    <a:pt x="5183" y="15444"/>
                    <a:pt x="5216" y="15471"/>
                    <a:pt x="5244" y="15499"/>
                  </a:cubicBezTo>
                  <a:cubicBezTo>
                    <a:pt x="5270" y="15526"/>
                    <a:pt x="5302" y="15553"/>
                    <a:pt x="5330" y="15574"/>
                  </a:cubicBezTo>
                  <a:cubicBezTo>
                    <a:pt x="5385" y="15629"/>
                    <a:pt x="5445" y="15684"/>
                    <a:pt x="5505" y="15732"/>
                  </a:cubicBezTo>
                  <a:cubicBezTo>
                    <a:pt x="5526" y="15755"/>
                    <a:pt x="5548" y="15777"/>
                    <a:pt x="5570" y="15798"/>
                  </a:cubicBezTo>
                  <a:cubicBezTo>
                    <a:pt x="5603" y="15820"/>
                    <a:pt x="5629" y="15847"/>
                    <a:pt x="5656" y="15875"/>
                  </a:cubicBezTo>
                  <a:cubicBezTo>
                    <a:pt x="5694" y="15908"/>
                    <a:pt x="5734" y="15940"/>
                    <a:pt x="5771" y="15973"/>
                  </a:cubicBezTo>
                  <a:cubicBezTo>
                    <a:pt x="5820" y="16016"/>
                    <a:pt x="5875" y="16064"/>
                    <a:pt x="5923" y="16109"/>
                  </a:cubicBezTo>
                  <a:cubicBezTo>
                    <a:pt x="5929" y="16119"/>
                    <a:pt x="5940" y="16124"/>
                    <a:pt x="5945" y="16130"/>
                  </a:cubicBezTo>
                  <a:cubicBezTo>
                    <a:pt x="5978" y="16157"/>
                    <a:pt x="6005" y="16185"/>
                    <a:pt x="6038" y="16207"/>
                  </a:cubicBezTo>
                  <a:cubicBezTo>
                    <a:pt x="6093" y="16260"/>
                    <a:pt x="6152" y="16310"/>
                    <a:pt x="6212" y="16358"/>
                  </a:cubicBezTo>
                  <a:lnTo>
                    <a:pt x="6217" y="16365"/>
                  </a:lnTo>
                  <a:cubicBezTo>
                    <a:pt x="6261" y="16403"/>
                    <a:pt x="6310" y="16446"/>
                    <a:pt x="6354" y="16484"/>
                  </a:cubicBezTo>
                  <a:cubicBezTo>
                    <a:pt x="6370" y="16495"/>
                    <a:pt x="6387" y="16511"/>
                    <a:pt x="6397" y="16522"/>
                  </a:cubicBezTo>
                  <a:lnTo>
                    <a:pt x="6402" y="16522"/>
                  </a:lnTo>
                  <a:cubicBezTo>
                    <a:pt x="6430" y="16549"/>
                    <a:pt x="6457" y="16571"/>
                    <a:pt x="6485" y="16599"/>
                  </a:cubicBezTo>
                  <a:cubicBezTo>
                    <a:pt x="6517" y="16620"/>
                    <a:pt x="6544" y="16642"/>
                    <a:pt x="6571" y="16669"/>
                  </a:cubicBezTo>
                  <a:cubicBezTo>
                    <a:pt x="6604" y="16697"/>
                    <a:pt x="6636" y="16724"/>
                    <a:pt x="6674" y="16750"/>
                  </a:cubicBezTo>
                  <a:cubicBezTo>
                    <a:pt x="6702" y="16778"/>
                    <a:pt x="6734" y="16805"/>
                    <a:pt x="6762" y="16827"/>
                  </a:cubicBezTo>
                  <a:cubicBezTo>
                    <a:pt x="6827" y="16881"/>
                    <a:pt x="6887" y="16931"/>
                    <a:pt x="6947" y="16979"/>
                  </a:cubicBezTo>
                  <a:cubicBezTo>
                    <a:pt x="6980" y="17006"/>
                    <a:pt x="7013" y="17034"/>
                    <a:pt x="7045" y="17056"/>
                  </a:cubicBezTo>
                  <a:cubicBezTo>
                    <a:pt x="7083" y="17089"/>
                    <a:pt x="7121" y="17121"/>
                    <a:pt x="7159" y="17154"/>
                  </a:cubicBezTo>
                  <a:cubicBezTo>
                    <a:pt x="7209" y="17192"/>
                    <a:pt x="7257" y="17235"/>
                    <a:pt x="7307" y="17273"/>
                  </a:cubicBezTo>
                  <a:cubicBezTo>
                    <a:pt x="7312" y="17273"/>
                    <a:pt x="7317" y="17279"/>
                    <a:pt x="7322" y="17285"/>
                  </a:cubicBezTo>
                  <a:cubicBezTo>
                    <a:pt x="7355" y="17305"/>
                    <a:pt x="7382" y="17333"/>
                    <a:pt x="7415" y="17355"/>
                  </a:cubicBezTo>
                  <a:cubicBezTo>
                    <a:pt x="7546" y="17458"/>
                    <a:pt x="7671" y="17562"/>
                    <a:pt x="7802" y="17660"/>
                  </a:cubicBezTo>
                  <a:cubicBezTo>
                    <a:pt x="7812" y="17665"/>
                    <a:pt x="7824" y="17677"/>
                    <a:pt x="7834" y="17682"/>
                  </a:cubicBezTo>
                  <a:cubicBezTo>
                    <a:pt x="7883" y="17720"/>
                    <a:pt x="7932" y="17758"/>
                    <a:pt x="7981" y="17795"/>
                  </a:cubicBezTo>
                  <a:cubicBezTo>
                    <a:pt x="7992" y="17802"/>
                    <a:pt x="8003" y="17812"/>
                    <a:pt x="8013" y="17818"/>
                  </a:cubicBezTo>
                  <a:lnTo>
                    <a:pt x="8020" y="17823"/>
                  </a:lnTo>
                  <a:cubicBezTo>
                    <a:pt x="8053" y="17850"/>
                    <a:pt x="8090" y="17873"/>
                    <a:pt x="8123" y="17900"/>
                  </a:cubicBezTo>
                  <a:lnTo>
                    <a:pt x="8128" y="17905"/>
                  </a:lnTo>
                  <a:cubicBezTo>
                    <a:pt x="8269" y="18008"/>
                    <a:pt x="8412" y="18112"/>
                    <a:pt x="8553" y="18215"/>
                  </a:cubicBezTo>
                  <a:cubicBezTo>
                    <a:pt x="8586" y="18237"/>
                    <a:pt x="8618" y="18259"/>
                    <a:pt x="8651" y="18280"/>
                  </a:cubicBezTo>
                  <a:cubicBezTo>
                    <a:pt x="8716" y="18330"/>
                    <a:pt x="8782" y="18378"/>
                    <a:pt x="8852" y="18423"/>
                  </a:cubicBezTo>
                  <a:cubicBezTo>
                    <a:pt x="8885" y="18443"/>
                    <a:pt x="8917" y="18466"/>
                    <a:pt x="8950" y="18493"/>
                  </a:cubicBezTo>
                  <a:cubicBezTo>
                    <a:pt x="8983" y="18514"/>
                    <a:pt x="9015" y="18536"/>
                    <a:pt x="9048" y="18558"/>
                  </a:cubicBezTo>
                  <a:cubicBezTo>
                    <a:pt x="9076" y="18579"/>
                    <a:pt x="9103" y="18596"/>
                    <a:pt x="9130" y="18612"/>
                  </a:cubicBezTo>
                  <a:cubicBezTo>
                    <a:pt x="9157" y="18629"/>
                    <a:pt x="9179" y="18645"/>
                    <a:pt x="9201" y="18662"/>
                  </a:cubicBezTo>
                  <a:cubicBezTo>
                    <a:pt x="9228" y="18677"/>
                    <a:pt x="9254" y="18694"/>
                    <a:pt x="9277" y="18710"/>
                  </a:cubicBezTo>
                  <a:cubicBezTo>
                    <a:pt x="9332" y="18749"/>
                    <a:pt x="9380" y="18782"/>
                    <a:pt x="9435" y="18814"/>
                  </a:cubicBezTo>
                  <a:cubicBezTo>
                    <a:pt x="9483" y="18847"/>
                    <a:pt x="9533" y="18880"/>
                    <a:pt x="9588" y="18912"/>
                  </a:cubicBezTo>
                  <a:cubicBezTo>
                    <a:pt x="9614" y="18928"/>
                    <a:pt x="9641" y="18945"/>
                    <a:pt x="9663" y="18961"/>
                  </a:cubicBezTo>
                  <a:cubicBezTo>
                    <a:pt x="9718" y="18993"/>
                    <a:pt x="9767" y="19026"/>
                    <a:pt x="9816" y="19054"/>
                  </a:cubicBezTo>
                  <a:cubicBezTo>
                    <a:pt x="9849" y="19076"/>
                    <a:pt x="9875" y="19091"/>
                    <a:pt x="9903" y="19108"/>
                  </a:cubicBezTo>
                  <a:cubicBezTo>
                    <a:pt x="9935" y="19129"/>
                    <a:pt x="9968" y="19146"/>
                    <a:pt x="9995" y="19162"/>
                  </a:cubicBezTo>
                  <a:cubicBezTo>
                    <a:pt x="10012" y="19174"/>
                    <a:pt x="10028" y="19184"/>
                    <a:pt x="10045" y="19195"/>
                  </a:cubicBezTo>
                  <a:cubicBezTo>
                    <a:pt x="10071" y="19212"/>
                    <a:pt x="10098" y="19227"/>
                    <a:pt x="10121" y="19239"/>
                  </a:cubicBezTo>
                  <a:cubicBezTo>
                    <a:pt x="10176" y="19272"/>
                    <a:pt x="10224" y="19298"/>
                    <a:pt x="10279" y="19331"/>
                  </a:cubicBezTo>
                  <a:cubicBezTo>
                    <a:pt x="10294" y="19337"/>
                    <a:pt x="10311" y="19348"/>
                    <a:pt x="10327" y="19358"/>
                  </a:cubicBezTo>
                  <a:cubicBezTo>
                    <a:pt x="10355" y="19375"/>
                    <a:pt x="10382" y="19391"/>
                    <a:pt x="10409" y="19408"/>
                  </a:cubicBezTo>
                  <a:cubicBezTo>
                    <a:pt x="10437" y="19423"/>
                    <a:pt x="10463" y="19435"/>
                    <a:pt x="10490" y="19451"/>
                  </a:cubicBezTo>
                  <a:cubicBezTo>
                    <a:pt x="10551" y="19483"/>
                    <a:pt x="10605" y="19516"/>
                    <a:pt x="10659" y="19544"/>
                  </a:cubicBezTo>
                  <a:cubicBezTo>
                    <a:pt x="10686" y="19559"/>
                    <a:pt x="10709" y="19571"/>
                    <a:pt x="10736" y="19587"/>
                  </a:cubicBezTo>
                  <a:cubicBezTo>
                    <a:pt x="10763" y="19598"/>
                    <a:pt x="10784" y="19614"/>
                    <a:pt x="10812" y="19625"/>
                  </a:cubicBezTo>
                  <a:cubicBezTo>
                    <a:pt x="10839" y="19642"/>
                    <a:pt x="10867" y="19652"/>
                    <a:pt x="10894" y="19669"/>
                  </a:cubicBezTo>
                  <a:cubicBezTo>
                    <a:pt x="10915" y="19679"/>
                    <a:pt x="10942" y="19690"/>
                    <a:pt x="10965" y="19707"/>
                  </a:cubicBezTo>
                  <a:cubicBezTo>
                    <a:pt x="10992" y="19717"/>
                    <a:pt x="11018" y="19729"/>
                    <a:pt x="11040" y="19745"/>
                  </a:cubicBezTo>
                  <a:cubicBezTo>
                    <a:pt x="11068" y="19755"/>
                    <a:pt x="11095" y="19767"/>
                    <a:pt x="11116" y="19783"/>
                  </a:cubicBezTo>
                  <a:cubicBezTo>
                    <a:pt x="11144" y="19794"/>
                    <a:pt x="11171" y="19805"/>
                    <a:pt x="11193" y="19820"/>
                  </a:cubicBezTo>
                  <a:cubicBezTo>
                    <a:pt x="11214" y="19832"/>
                    <a:pt x="11236" y="19843"/>
                    <a:pt x="11259" y="19848"/>
                  </a:cubicBezTo>
                  <a:cubicBezTo>
                    <a:pt x="11302" y="19870"/>
                    <a:pt x="11345" y="19892"/>
                    <a:pt x="11389" y="19913"/>
                  </a:cubicBezTo>
                  <a:cubicBezTo>
                    <a:pt x="11400" y="19918"/>
                    <a:pt x="11410" y="19925"/>
                    <a:pt x="11422" y="19930"/>
                  </a:cubicBezTo>
                  <a:cubicBezTo>
                    <a:pt x="11443" y="19935"/>
                    <a:pt x="11460" y="19946"/>
                    <a:pt x="11482" y="19958"/>
                  </a:cubicBezTo>
                  <a:cubicBezTo>
                    <a:pt x="11487" y="19958"/>
                    <a:pt x="11493" y="19963"/>
                    <a:pt x="11503" y="19963"/>
                  </a:cubicBezTo>
                  <a:cubicBezTo>
                    <a:pt x="11525" y="19973"/>
                    <a:pt x="11547" y="19984"/>
                    <a:pt x="11574" y="19996"/>
                  </a:cubicBezTo>
                  <a:cubicBezTo>
                    <a:pt x="11672" y="20044"/>
                    <a:pt x="11776" y="20088"/>
                    <a:pt x="11874" y="20126"/>
                  </a:cubicBezTo>
                  <a:cubicBezTo>
                    <a:pt x="11900" y="20137"/>
                    <a:pt x="11922" y="20147"/>
                    <a:pt x="11945" y="20159"/>
                  </a:cubicBezTo>
                  <a:lnTo>
                    <a:pt x="11955" y="20159"/>
                  </a:lnTo>
                  <a:cubicBezTo>
                    <a:pt x="11960" y="20159"/>
                    <a:pt x="11960" y="20164"/>
                    <a:pt x="11965" y="20164"/>
                  </a:cubicBezTo>
                  <a:cubicBezTo>
                    <a:pt x="11988" y="20175"/>
                    <a:pt x="12005" y="20180"/>
                    <a:pt x="12026" y="20186"/>
                  </a:cubicBezTo>
                  <a:cubicBezTo>
                    <a:pt x="12075" y="20207"/>
                    <a:pt x="12124" y="20229"/>
                    <a:pt x="12178" y="20245"/>
                  </a:cubicBezTo>
                  <a:cubicBezTo>
                    <a:pt x="12201" y="20257"/>
                    <a:pt x="12227" y="20267"/>
                    <a:pt x="12249" y="20273"/>
                  </a:cubicBezTo>
                  <a:cubicBezTo>
                    <a:pt x="12276" y="20284"/>
                    <a:pt x="12299" y="20295"/>
                    <a:pt x="12325" y="20300"/>
                  </a:cubicBezTo>
                  <a:cubicBezTo>
                    <a:pt x="12352" y="20310"/>
                    <a:pt x="12374" y="20317"/>
                    <a:pt x="12402" y="20327"/>
                  </a:cubicBezTo>
                  <a:cubicBezTo>
                    <a:pt x="12423" y="20338"/>
                    <a:pt x="12450" y="20343"/>
                    <a:pt x="12472" y="20355"/>
                  </a:cubicBezTo>
                  <a:cubicBezTo>
                    <a:pt x="12495" y="20360"/>
                    <a:pt x="12510" y="20365"/>
                    <a:pt x="12532" y="20371"/>
                  </a:cubicBezTo>
                  <a:cubicBezTo>
                    <a:pt x="12538" y="20376"/>
                    <a:pt x="12548" y="20376"/>
                    <a:pt x="12560" y="20382"/>
                  </a:cubicBezTo>
                  <a:cubicBezTo>
                    <a:pt x="12576" y="20388"/>
                    <a:pt x="12598" y="20393"/>
                    <a:pt x="12613" y="20398"/>
                  </a:cubicBezTo>
                  <a:cubicBezTo>
                    <a:pt x="12619" y="20403"/>
                    <a:pt x="12625" y="20403"/>
                    <a:pt x="12630" y="20403"/>
                  </a:cubicBezTo>
                  <a:cubicBezTo>
                    <a:pt x="12651" y="20415"/>
                    <a:pt x="12674" y="20420"/>
                    <a:pt x="12696" y="20425"/>
                  </a:cubicBezTo>
                  <a:cubicBezTo>
                    <a:pt x="12723" y="20436"/>
                    <a:pt x="12744" y="20441"/>
                    <a:pt x="12772" y="20448"/>
                  </a:cubicBezTo>
                  <a:cubicBezTo>
                    <a:pt x="12815" y="20463"/>
                    <a:pt x="12859" y="20474"/>
                    <a:pt x="12902" y="20486"/>
                  </a:cubicBezTo>
                  <a:cubicBezTo>
                    <a:pt x="12907" y="20491"/>
                    <a:pt x="12907" y="20491"/>
                    <a:pt x="12913" y="20491"/>
                  </a:cubicBezTo>
                  <a:lnTo>
                    <a:pt x="12919" y="20491"/>
                  </a:lnTo>
                  <a:cubicBezTo>
                    <a:pt x="12945" y="20501"/>
                    <a:pt x="12968" y="20506"/>
                    <a:pt x="12990" y="20513"/>
                  </a:cubicBezTo>
                  <a:cubicBezTo>
                    <a:pt x="13017" y="20518"/>
                    <a:pt x="13038" y="20523"/>
                    <a:pt x="13066" y="20529"/>
                  </a:cubicBezTo>
                  <a:cubicBezTo>
                    <a:pt x="13088" y="20539"/>
                    <a:pt x="13115" y="20546"/>
                    <a:pt x="13136" y="20551"/>
                  </a:cubicBezTo>
                  <a:cubicBezTo>
                    <a:pt x="13207" y="20567"/>
                    <a:pt x="13284" y="20583"/>
                    <a:pt x="13354" y="20599"/>
                  </a:cubicBezTo>
                  <a:cubicBezTo>
                    <a:pt x="13376" y="20604"/>
                    <a:pt x="13403" y="20611"/>
                    <a:pt x="13425" y="20616"/>
                  </a:cubicBezTo>
                  <a:cubicBezTo>
                    <a:pt x="13452" y="20621"/>
                    <a:pt x="13474" y="20627"/>
                    <a:pt x="13495" y="20632"/>
                  </a:cubicBezTo>
                  <a:cubicBezTo>
                    <a:pt x="13545" y="20637"/>
                    <a:pt x="13593" y="20649"/>
                    <a:pt x="13643" y="20654"/>
                  </a:cubicBezTo>
                  <a:cubicBezTo>
                    <a:pt x="13714" y="20670"/>
                    <a:pt x="13784" y="20681"/>
                    <a:pt x="13855" y="20687"/>
                  </a:cubicBezTo>
                  <a:cubicBezTo>
                    <a:pt x="13904" y="20697"/>
                    <a:pt x="13947" y="20702"/>
                    <a:pt x="13997" y="20702"/>
                  </a:cubicBezTo>
                  <a:cubicBezTo>
                    <a:pt x="14018" y="20709"/>
                    <a:pt x="14040" y="20709"/>
                    <a:pt x="14068" y="20714"/>
                  </a:cubicBezTo>
                  <a:cubicBezTo>
                    <a:pt x="14089" y="20714"/>
                    <a:pt x="14111" y="20719"/>
                    <a:pt x="14138" y="20719"/>
                  </a:cubicBezTo>
                  <a:cubicBezTo>
                    <a:pt x="14160" y="20719"/>
                    <a:pt x="14181" y="20725"/>
                    <a:pt x="14203" y="20725"/>
                  </a:cubicBezTo>
                  <a:cubicBezTo>
                    <a:pt x="14231" y="20725"/>
                    <a:pt x="14252" y="20725"/>
                    <a:pt x="14274" y="20730"/>
                  </a:cubicBezTo>
                  <a:lnTo>
                    <a:pt x="14345" y="20730"/>
                  </a:lnTo>
                  <a:cubicBezTo>
                    <a:pt x="14367" y="20735"/>
                    <a:pt x="14389" y="20735"/>
                    <a:pt x="14415" y="20735"/>
                  </a:cubicBezTo>
                  <a:lnTo>
                    <a:pt x="14683" y="20735"/>
                  </a:lnTo>
                  <a:cubicBezTo>
                    <a:pt x="14699" y="20735"/>
                    <a:pt x="14721" y="20735"/>
                    <a:pt x="14742" y="20730"/>
                  </a:cubicBezTo>
                  <a:lnTo>
                    <a:pt x="14807" y="20730"/>
                  </a:lnTo>
                  <a:cubicBezTo>
                    <a:pt x="14829" y="20730"/>
                    <a:pt x="14852" y="20725"/>
                    <a:pt x="14867" y="20725"/>
                  </a:cubicBezTo>
                  <a:cubicBezTo>
                    <a:pt x="14889" y="20725"/>
                    <a:pt x="14912" y="20725"/>
                    <a:pt x="14933" y="20719"/>
                  </a:cubicBezTo>
                  <a:cubicBezTo>
                    <a:pt x="14955" y="20719"/>
                    <a:pt x="14977" y="20719"/>
                    <a:pt x="14998" y="20714"/>
                  </a:cubicBezTo>
                  <a:cubicBezTo>
                    <a:pt x="15015" y="20714"/>
                    <a:pt x="15036" y="20709"/>
                    <a:pt x="15053" y="20709"/>
                  </a:cubicBezTo>
                  <a:cubicBezTo>
                    <a:pt x="15068" y="20709"/>
                    <a:pt x="15080" y="20702"/>
                    <a:pt x="15096" y="20702"/>
                  </a:cubicBezTo>
                  <a:cubicBezTo>
                    <a:pt x="15113" y="20702"/>
                    <a:pt x="15134" y="20697"/>
                    <a:pt x="15151" y="20697"/>
                  </a:cubicBezTo>
                  <a:cubicBezTo>
                    <a:pt x="15156" y="20697"/>
                    <a:pt x="15161" y="20692"/>
                    <a:pt x="15166" y="20692"/>
                  </a:cubicBezTo>
                  <a:cubicBezTo>
                    <a:pt x="15183" y="20692"/>
                    <a:pt x="15194" y="20692"/>
                    <a:pt x="15206" y="20687"/>
                  </a:cubicBezTo>
                  <a:cubicBezTo>
                    <a:pt x="15221" y="20687"/>
                    <a:pt x="15232" y="20681"/>
                    <a:pt x="15249" y="20681"/>
                  </a:cubicBezTo>
                  <a:cubicBezTo>
                    <a:pt x="15287" y="20676"/>
                    <a:pt x="15324" y="20670"/>
                    <a:pt x="15369" y="20659"/>
                  </a:cubicBezTo>
                  <a:cubicBezTo>
                    <a:pt x="15407" y="20654"/>
                    <a:pt x="15450" y="20644"/>
                    <a:pt x="15488" y="20632"/>
                  </a:cubicBezTo>
                  <a:cubicBezTo>
                    <a:pt x="15510" y="20632"/>
                    <a:pt x="15526" y="20627"/>
                    <a:pt x="15548" y="20621"/>
                  </a:cubicBezTo>
                  <a:cubicBezTo>
                    <a:pt x="15565" y="20616"/>
                    <a:pt x="15586" y="20611"/>
                    <a:pt x="15603" y="20604"/>
                  </a:cubicBezTo>
                  <a:cubicBezTo>
                    <a:pt x="15608" y="20604"/>
                    <a:pt x="15618" y="20604"/>
                    <a:pt x="15624" y="20599"/>
                  </a:cubicBezTo>
                  <a:cubicBezTo>
                    <a:pt x="15641" y="20599"/>
                    <a:pt x="15651" y="20594"/>
                    <a:pt x="15668" y="20589"/>
                  </a:cubicBezTo>
                  <a:cubicBezTo>
                    <a:pt x="15689" y="20583"/>
                    <a:pt x="15706" y="20578"/>
                    <a:pt x="15728" y="20572"/>
                  </a:cubicBezTo>
                  <a:cubicBezTo>
                    <a:pt x="15749" y="20567"/>
                    <a:pt x="15766" y="20561"/>
                    <a:pt x="15787" y="20556"/>
                  </a:cubicBezTo>
                  <a:cubicBezTo>
                    <a:pt x="15804" y="20546"/>
                    <a:pt x="15826" y="20539"/>
                    <a:pt x="15847" y="20534"/>
                  </a:cubicBezTo>
                  <a:cubicBezTo>
                    <a:pt x="15864" y="20529"/>
                    <a:pt x="15885" y="20523"/>
                    <a:pt x="15902" y="20513"/>
                  </a:cubicBezTo>
                  <a:cubicBezTo>
                    <a:pt x="15945" y="20501"/>
                    <a:pt x="15983" y="20486"/>
                    <a:pt x="16022" y="20469"/>
                  </a:cubicBezTo>
                  <a:cubicBezTo>
                    <a:pt x="16038" y="20463"/>
                    <a:pt x="16060" y="20453"/>
                    <a:pt x="16076" y="20448"/>
                  </a:cubicBezTo>
                  <a:cubicBezTo>
                    <a:pt x="16114" y="20431"/>
                    <a:pt x="16153" y="20415"/>
                    <a:pt x="16191" y="20398"/>
                  </a:cubicBezTo>
                  <a:cubicBezTo>
                    <a:pt x="16342" y="20327"/>
                    <a:pt x="16490" y="20245"/>
                    <a:pt x="16636" y="20159"/>
                  </a:cubicBezTo>
                  <a:cubicBezTo>
                    <a:pt x="16669" y="20131"/>
                    <a:pt x="16708" y="20109"/>
                    <a:pt x="16746" y="20082"/>
                  </a:cubicBezTo>
                  <a:cubicBezTo>
                    <a:pt x="16762" y="20071"/>
                    <a:pt x="16779" y="20061"/>
                    <a:pt x="16794" y="20049"/>
                  </a:cubicBezTo>
                  <a:cubicBezTo>
                    <a:pt x="16806" y="20039"/>
                    <a:pt x="16816" y="20033"/>
                    <a:pt x="16827" y="20028"/>
                  </a:cubicBezTo>
                  <a:cubicBezTo>
                    <a:pt x="16839" y="20016"/>
                    <a:pt x="16849" y="20006"/>
                    <a:pt x="16865" y="20001"/>
                  </a:cubicBezTo>
                  <a:cubicBezTo>
                    <a:pt x="16877" y="19990"/>
                    <a:pt x="16887" y="19979"/>
                    <a:pt x="16904" y="19968"/>
                  </a:cubicBezTo>
                  <a:cubicBezTo>
                    <a:pt x="16920" y="19958"/>
                    <a:pt x="16937" y="19941"/>
                    <a:pt x="16952" y="19930"/>
                  </a:cubicBezTo>
                  <a:cubicBezTo>
                    <a:pt x="16963" y="19918"/>
                    <a:pt x="16975" y="19913"/>
                    <a:pt x="16980" y="19908"/>
                  </a:cubicBezTo>
                  <a:cubicBezTo>
                    <a:pt x="16990" y="19898"/>
                    <a:pt x="17002" y="19892"/>
                    <a:pt x="17012" y="19881"/>
                  </a:cubicBezTo>
                  <a:cubicBezTo>
                    <a:pt x="17023" y="19870"/>
                    <a:pt x="17035" y="19865"/>
                    <a:pt x="17045" y="19853"/>
                  </a:cubicBezTo>
                  <a:cubicBezTo>
                    <a:pt x="17056" y="19848"/>
                    <a:pt x="17067" y="19837"/>
                    <a:pt x="17078" y="19827"/>
                  </a:cubicBezTo>
                  <a:cubicBezTo>
                    <a:pt x="17093" y="19810"/>
                    <a:pt x="17110" y="19800"/>
                    <a:pt x="17133" y="19783"/>
                  </a:cubicBezTo>
                  <a:lnTo>
                    <a:pt x="17133" y="19777"/>
                  </a:lnTo>
                  <a:cubicBezTo>
                    <a:pt x="17143" y="19767"/>
                    <a:pt x="17154" y="19762"/>
                    <a:pt x="17165" y="19750"/>
                  </a:cubicBezTo>
                  <a:cubicBezTo>
                    <a:pt x="17176" y="19739"/>
                    <a:pt x="17186" y="19729"/>
                    <a:pt x="17203" y="19712"/>
                  </a:cubicBezTo>
                  <a:cubicBezTo>
                    <a:pt x="17214" y="19707"/>
                    <a:pt x="17224" y="19696"/>
                    <a:pt x="17231" y="19685"/>
                  </a:cubicBezTo>
                  <a:cubicBezTo>
                    <a:pt x="17252" y="19669"/>
                    <a:pt x="17269" y="19652"/>
                    <a:pt x="17284" y="19636"/>
                  </a:cubicBezTo>
                  <a:cubicBezTo>
                    <a:pt x="17289" y="19631"/>
                    <a:pt x="17301" y="19619"/>
                    <a:pt x="17306" y="19614"/>
                  </a:cubicBezTo>
                  <a:cubicBezTo>
                    <a:pt x="17312" y="19609"/>
                    <a:pt x="17317" y="19598"/>
                    <a:pt x="17329" y="19592"/>
                  </a:cubicBezTo>
                  <a:cubicBezTo>
                    <a:pt x="17334" y="19587"/>
                    <a:pt x="17339" y="19581"/>
                    <a:pt x="17344" y="19576"/>
                  </a:cubicBezTo>
                  <a:cubicBezTo>
                    <a:pt x="17355" y="19566"/>
                    <a:pt x="17367" y="19549"/>
                    <a:pt x="17382" y="19538"/>
                  </a:cubicBezTo>
                  <a:cubicBezTo>
                    <a:pt x="17404" y="19511"/>
                    <a:pt x="17432" y="19483"/>
                    <a:pt x="17453" y="19461"/>
                  </a:cubicBezTo>
                  <a:cubicBezTo>
                    <a:pt x="17470" y="19440"/>
                    <a:pt x="17485" y="19423"/>
                    <a:pt x="17502" y="19408"/>
                  </a:cubicBezTo>
                  <a:cubicBezTo>
                    <a:pt x="17518" y="19385"/>
                    <a:pt x="17535" y="19370"/>
                    <a:pt x="17545" y="19353"/>
                  </a:cubicBezTo>
                  <a:cubicBezTo>
                    <a:pt x="17562" y="19337"/>
                    <a:pt x="17573" y="19320"/>
                    <a:pt x="17583" y="19310"/>
                  </a:cubicBezTo>
                  <a:cubicBezTo>
                    <a:pt x="17590" y="19298"/>
                    <a:pt x="17595" y="19293"/>
                    <a:pt x="17600" y="19287"/>
                  </a:cubicBezTo>
                  <a:cubicBezTo>
                    <a:pt x="17611" y="19277"/>
                    <a:pt x="17616" y="19272"/>
                    <a:pt x="17623" y="19265"/>
                  </a:cubicBezTo>
                  <a:cubicBezTo>
                    <a:pt x="17633" y="19250"/>
                    <a:pt x="17649" y="19227"/>
                    <a:pt x="17660" y="19212"/>
                  </a:cubicBezTo>
                  <a:cubicBezTo>
                    <a:pt x="17676" y="19195"/>
                    <a:pt x="17688" y="19184"/>
                    <a:pt x="17698" y="19167"/>
                  </a:cubicBezTo>
                  <a:cubicBezTo>
                    <a:pt x="17709" y="19152"/>
                    <a:pt x="17721" y="19135"/>
                    <a:pt x="17731" y="19119"/>
                  </a:cubicBezTo>
                  <a:cubicBezTo>
                    <a:pt x="17764" y="19081"/>
                    <a:pt x="17796" y="19037"/>
                    <a:pt x="17824" y="18993"/>
                  </a:cubicBezTo>
                  <a:cubicBezTo>
                    <a:pt x="17839" y="18978"/>
                    <a:pt x="17851" y="18956"/>
                    <a:pt x="17867" y="18939"/>
                  </a:cubicBezTo>
                  <a:cubicBezTo>
                    <a:pt x="17872" y="18923"/>
                    <a:pt x="17884" y="18906"/>
                    <a:pt x="17894" y="18890"/>
                  </a:cubicBezTo>
                  <a:cubicBezTo>
                    <a:pt x="17905" y="18873"/>
                    <a:pt x="17917" y="18863"/>
                    <a:pt x="17927" y="18847"/>
                  </a:cubicBezTo>
                  <a:cubicBezTo>
                    <a:pt x="17943" y="18825"/>
                    <a:pt x="17954" y="18803"/>
                    <a:pt x="17970" y="18782"/>
                  </a:cubicBezTo>
                  <a:cubicBezTo>
                    <a:pt x="17982" y="18765"/>
                    <a:pt x="17992" y="18743"/>
                    <a:pt x="18003" y="18727"/>
                  </a:cubicBezTo>
                  <a:cubicBezTo>
                    <a:pt x="18015" y="18710"/>
                    <a:pt x="18030" y="18689"/>
                    <a:pt x="18041" y="18667"/>
                  </a:cubicBezTo>
                  <a:cubicBezTo>
                    <a:pt x="18101" y="18569"/>
                    <a:pt x="18156" y="18460"/>
                    <a:pt x="18204" y="18345"/>
                  </a:cubicBezTo>
                  <a:cubicBezTo>
                    <a:pt x="18341" y="17998"/>
                    <a:pt x="18406" y="17599"/>
                    <a:pt x="18406" y="17154"/>
                  </a:cubicBezTo>
                  <a:lnTo>
                    <a:pt x="18406" y="17132"/>
                  </a:lnTo>
                  <a:lnTo>
                    <a:pt x="18406" y="17127"/>
                  </a:lnTo>
                  <a:lnTo>
                    <a:pt x="18406" y="16953"/>
                  </a:lnTo>
                  <a:cubicBezTo>
                    <a:pt x="18400" y="16908"/>
                    <a:pt x="18400" y="16865"/>
                    <a:pt x="18395" y="16822"/>
                  </a:cubicBezTo>
                  <a:cubicBezTo>
                    <a:pt x="18362" y="16370"/>
                    <a:pt x="18276" y="15880"/>
                    <a:pt x="18128" y="15352"/>
                  </a:cubicBezTo>
                  <a:lnTo>
                    <a:pt x="18123" y="15352"/>
                  </a:lnTo>
                  <a:cubicBezTo>
                    <a:pt x="18123" y="15346"/>
                    <a:pt x="18123" y="15341"/>
                    <a:pt x="18118" y="15335"/>
                  </a:cubicBezTo>
                  <a:cubicBezTo>
                    <a:pt x="17965" y="14785"/>
                    <a:pt x="17753" y="14209"/>
                    <a:pt x="17485" y="13604"/>
                  </a:cubicBezTo>
                  <a:cubicBezTo>
                    <a:pt x="17470" y="13566"/>
                    <a:pt x="17453" y="13528"/>
                    <a:pt x="17432" y="13484"/>
                  </a:cubicBezTo>
                  <a:cubicBezTo>
                    <a:pt x="16947" y="12406"/>
                    <a:pt x="16299" y="11258"/>
                    <a:pt x="15520" y="10082"/>
                  </a:cubicBezTo>
                  <a:cubicBezTo>
                    <a:pt x="15500" y="10049"/>
                    <a:pt x="15477" y="10011"/>
                    <a:pt x="15450" y="9973"/>
                  </a:cubicBezTo>
                  <a:cubicBezTo>
                    <a:pt x="15259" y="9695"/>
                    <a:pt x="15063" y="9413"/>
                    <a:pt x="14862" y="9124"/>
                  </a:cubicBezTo>
                  <a:cubicBezTo>
                    <a:pt x="14857" y="9114"/>
                    <a:pt x="14846" y="9102"/>
                    <a:pt x="14835" y="9092"/>
                  </a:cubicBezTo>
                  <a:cubicBezTo>
                    <a:pt x="14819" y="9064"/>
                    <a:pt x="14797" y="9031"/>
                    <a:pt x="14774" y="9004"/>
                  </a:cubicBezTo>
                  <a:cubicBezTo>
                    <a:pt x="14754" y="8971"/>
                    <a:pt x="14731" y="8939"/>
                    <a:pt x="14704" y="8906"/>
                  </a:cubicBezTo>
                  <a:cubicBezTo>
                    <a:pt x="14590" y="8743"/>
                    <a:pt x="14470" y="8585"/>
                    <a:pt x="14345" y="8421"/>
                  </a:cubicBezTo>
                  <a:cubicBezTo>
                    <a:pt x="14317" y="8389"/>
                    <a:pt x="14296" y="8351"/>
                    <a:pt x="14269" y="8318"/>
                  </a:cubicBezTo>
                  <a:cubicBezTo>
                    <a:pt x="14236" y="8275"/>
                    <a:pt x="14203" y="8232"/>
                    <a:pt x="14171" y="8187"/>
                  </a:cubicBezTo>
                  <a:cubicBezTo>
                    <a:pt x="14105" y="8106"/>
                    <a:pt x="14040" y="8019"/>
                    <a:pt x="13975" y="7938"/>
                  </a:cubicBezTo>
                  <a:cubicBezTo>
                    <a:pt x="13937" y="7888"/>
                    <a:pt x="13904" y="7845"/>
                    <a:pt x="13866" y="7801"/>
                  </a:cubicBezTo>
                  <a:cubicBezTo>
                    <a:pt x="13795" y="7709"/>
                    <a:pt x="13724" y="7622"/>
                    <a:pt x="13653" y="7534"/>
                  </a:cubicBezTo>
                  <a:cubicBezTo>
                    <a:pt x="13621" y="7491"/>
                    <a:pt x="13583" y="7448"/>
                    <a:pt x="13550" y="7404"/>
                  </a:cubicBezTo>
                  <a:cubicBezTo>
                    <a:pt x="13480" y="7317"/>
                    <a:pt x="13409" y="7230"/>
                    <a:pt x="13332" y="7142"/>
                  </a:cubicBezTo>
                  <a:cubicBezTo>
                    <a:pt x="13316" y="7121"/>
                    <a:pt x="13299" y="7094"/>
                    <a:pt x="13278" y="7072"/>
                  </a:cubicBezTo>
                  <a:cubicBezTo>
                    <a:pt x="13262" y="7050"/>
                    <a:pt x="13246" y="7029"/>
                    <a:pt x="13224" y="7006"/>
                  </a:cubicBezTo>
                  <a:cubicBezTo>
                    <a:pt x="13196" y="6974"/>
                    <a:pt x="13169" y="6941"/>
                    <a:pt x="13141" y="6908"/>
                  </a:cubicBezTo>
                  <a:cubicBezTo>
                    <a:pt x="13093" y="6848"/>
                    <a:pt x="13043" y="6795"/>
                    <a:pt x="13000" y="6740"/>
                  </a:cubicBezTo>
                  <a:cubicBezTo>
                    <a:pt x="12962" y="6697"/>
                    <a:pt x="12930" y="6658"/>
                    <a:pt x="12892" y="6614"/>
                  </a:cubicBezTo>
                  <a:cubicBezTo>
                    <a:pt x="12859" y="6571"/>
                    <a:pt x="12821" y="6527"/>
                    <a:pt x="12782" y="6484"/>
                  </a:cubicBezTo>
                  <a:cubicBezTo>
                    <a:pt x="12744" y="6446"/>
                    <a:pt x="12711" y="6403"/>
                    <a:pt x="12674" y="6358"/>
                  </a:cubicBezTo>
                  <a:cubicBezTo>
                    <a:pt x="12646" y="6326"/>
                    <a:pt x="12619" y="6298"/>
                    <a:pt x="12586" y="6266"/>
                  </a:cubicBezTo>
                  <a:cubicBezTo>
                    <a:pt x="12576" y="6250"/>
                    <a:pt x="12565" y="6233"/>
                    <a:pt x="12548" y="6217"/>
                  </a:cubicBezTo>
                  <a:cubicBezTo>
                    <a:pt x="12478" y="6135"/>
                    <a:pt x="12402" y="6054"/>
                    <a:pt x="12331" y="5972"/>
                  </a:cubicBezTo>
                  <a:cubicBezTo>
                    <a:pt x="12292" y="5929"/>
                    <a:pt x="12249" y="5885"/>
                    <a:pt x="12211" y="5836"/>
                  </a:cubicBezTo>
                  <a:cubicBezTo>
                    <a:pt x="12173" y="5798"/>
                    <a:pt x="12135" y="5755"/>
                    <a:pt x="12091" y="5710"/>
                  </a:cubicBezTo>
                  <a:cubicBezTo>
                    <a:pt x="12053" y="5667"/>
                    <a:pt x="12015" y="5624"/>
                    <a:pt x="11977" y="5580"/>
                  </a:cubicBezTo>
                  <a:cubicBezTo>
                    <a:pt x="11950" y="5554"/>
                    <a:pt x="11928" y="5526"/>
                    <a:pt x="11900" y="5499"/>
                  </a:cubicBezTo>
                  <a:cubicBezTo>
                    <a:pt x="11874" y="5471"/>
                    <a:pt x="11852" y="5444"/>
                    <a:pt x="11824" y="5416"/>
                  </a:cubicBezTo>
                  <a:cubicBezTo>
                    <a:pt x="11809" y="5401"/>
                    <a:pt x="11797" y="5390"/>
                    <a:pt x="11781" y="5373"/>
                  </a:cubicBezTo>
                  <a:cubicBezTo>
                    <a:pt x="11759" y="5346"/>
                    <a:pt x="11732" y="5318"/>
                    <a:pt x="11711" y="5298"/>
                  </a:cubicBezTo>
                  <a:cubicBezTo>
                    <a:pt x="11678" y="5265"/>
                    <a:pt x="11651" y="5232"/>
                    <a:pt x="11618" y="5200"/>
                  </a:cubicBezTo>
                  <a:cubicBezTo>
                    <a:pt x="11580" y="5155"/>
                    <a:pt x="11541" y="5117"/>
                    <a:pt x="11498" y="5074"/>
                  </a:cubicBezTo>
                  <a:cubicBezTo>
                    <a:pt x="11460" y="5031"/>
                    <a:pt x="11422" y="4992"/>
                    <a:pt x="11384" y="4949"/>
                  </a:cubicBezTo>
                  <a:cubicBezTo>
                    <a:pt x="11302" y="4868"/>
                    <a:pt x="11221" y="4785"/>
                    <a:pt x="11138" y="4698"/>
                  </a:cubicBezTo>
                  <a:cubicBezTo>
                    <a:pt x="11095" y="4660"/>
                    <a:pt x="11057" y="4617"/>
                    <a:pt x="11013" y="4579"/>
                  </a:cubicBezTo>
                  <a:cubicBezTo>
                    <a:pt x="10975" y="4535"/>
                    <a:pt x="10932" y="4491"/>
                    <a:pt x="10894" y="4454"/>
                  </a:cubicBezTo>
                  <a:cubicBezTo>
                    <a:pt x="10850" y="4410"/>
                    <a:pt x="10812" y="4371"/>
                    <a:pt x="10769" y="4328"/>
                  </a:cubicBezTo>
                  <a:cubicBezTo>
                    <a:pt x="10741" y="4301"/>
                    <a:pt x="10709" y="4268"/>
                    <a:pt x="10676" y="4235"/>
                  </a:cubicBezTo>
                  <a:cubicBezTo>
                    <a:pt x="10643" y="4208"/>
                    <a:pt x="10616" y="4175"/>
                    <a:pt x="10583" y="4149"/>
                  </a:cubicBezTo>
                  <a:cubicBezTo>
                    <a:pt x="10523" y="4084"/>
                    <a:pt x="10458" y="4024"/>
                    <a:pt x="10398" y="3964"/>
                  </a:cubicBezTo>
                  <a:cubicBezTo>
                    <a:pt x="10355" y="3926"/>
                    <a:pt x="10311" y="3881"/>
                    <a:pt x="10274" y="3843"/>
                  </a:cubicBezTo>
                  <a:cubicBezTo>
                    <a:pt x="10229" y="3805"/>
                    <a:pt x="10186" y="3762"/>
                    <a:pt x="10143" y="3724"/>
                  </a:cubicBezTo>
                  <a:cubicBezTo>
                    <a:pt x="10061" y="3642"/>
                    <a:pt x="9973" y="3566"/>
                    <a:pt x="9892" y="3484"/>
                  </a:cubicBezTo>
                  <a:cubicBezTo>
                    <a:pt x="9849" y="3446"/>
                    <a:pt x="9805" y="3408"/>
                    <a:pt x="9761" y="3370"/>
                  </a:cubicBezTo>
                  <a:cubicBezTo>
                    <a:pt x="9679" y="3288"/>
                    <a:pt x="9593" y="3212"/>
                    <a:pt x="9505" y="3137"/>
                  </a:cubicBezTo>
                  <a:cubicBezTo>
                    <a:pt x="9462" y="3097"/>
                    <a:pt x="9418" y="3059"/>
                    <a:pt x="9375" y="3022"/>
                  </a:cubicBezTo>
                  <a:cubicBezTo>
                    <a:pt x="9347" y="2994"/>
                    <a:pt x="9320" y="2973"/>
                    <a:pt x="9294" y="2946"/>
                  </a:cubicBezTo>
                  <a:cubicBezTo>
                    <a:pt x="9294" y="2946"/>
                    <a:pt x="9287" y="2941"/>
                    <a:pt x="9282" y="2934"/>
                  </a:cubicBezTo>
                  <a:cubicBezTo>
                    <a:pt x="9261" y="2918"/>
                    <a:pt x="9239" y="2896"/>
                    <a:pt x="9217" y="2880"/>
                  </a:cubicBezTo>
                  <a:lnTo>
                    <a:pt x="9211" y="2875"/>
                  </a:lnTo>
                  <a:cubicBezTo>
                    <a:pt x="9168" y="2831"/>
                    <a:pt x="9119" y="2793"/>
                    <a:pt x="9076" y="2755"/>
                  </a:cubicBezTo>
                  <a:cubicBezTo>
                    <a:pt x="9048" y="2733"/>
                    <a:pt x="9026" y="2712"/>
                    <a:pt x="9000" y="2690"/>
                  </a:cubicBezTo>
                  <a:cubicBezTo>
                    <a:pt x="8988" y="2679"/>
                    <a:pt x="8978" y="2668"/>
                    <a:pt x="8961" y="2657"/>
                  </a:cubicBezTo>
                  <a:lnTo>
                    <a:pt x="8955" y="2652"/>
                  </a:lnTo>
                  <a:cubicBezTo>
                    <a:pt x="8923" y="2619"/>
                    <a:pt x="8890" y="2592"/>
                    <a:pt x="8857" y="2564"/>
                  </a:cubicBezTo>
                  <a:cubicBezTo>
                    <a:pt x="8814" y="2532"/>
                    <a:pt x="8771" y="2494"/>
                    <a:pt x="8727" y="2456"/>
                  </a:cubicBezTo>
                  <a:cubicBezTo>
                    <a:pt x="8689" y="2423"/>
                    <a:pt x="8646" y="2391"/>
                    <a:pt x="8608" y="2358"/>
                  </a:cubicBezTo>
                  <a:cubicBezTo>
                    <a:pt x="8569" y="2325"/>
                    <a:pt x="8531" y="2293"/>
                    <a:pt x="8493" y="2260"/>
                  </a:cubicBezTo>
                  <a:cubicBezTo>
                    <a:pt x="8438" y="2215"/>
                    <a:pt x="8390" y="2172"/>
                    <a:pt x="8335" y="2134"/>
                  </a:cubicBezTo>
                  <a:cubicBezTo>
                    <a:pt x="8286" y="2091"/>
                    <a:pt x="8237" y="2052"/>
                    <a:pt x="8188" y="2009"/>
                  </a:cubicBezTo>
                  <a:lnTo>
                    <a:pt x="8183" y="2009"/>
                  </a:lnTo>
                  <a:lnTo>
                    <a:pt x="8183" y="2004"/>
                  </a:lnTo>
                  <a:cubicBezTo>
                    <a:pt x="8151" y="1976"/>
                    <a:pt x="8118" y="1954"/>
                    <a:pt x="8085" y="1928"/>
                  </a:cubicBezTo>
                  <a:cubicBezTo>
                    <a:pt x="8073" y="1916"/>
                    <a:pt x="8063" y="1911"/>
                    <a:pt x="8053" y="1901"/>
                  </a:cubicBezTo>
                  <a:cubicBezTo>
                    <a:pt x="8046" y="1895"/>
                    <a:pt x="8036" y="1889"/>
                    <a:pt x="8030" y="1884"/>
                  </a:cubicBezTo>
                  <a:lnTo>
                    <a:pt x="8025" y="1878"/>
                  </a:lnTo>
                  <a:cubicBezTo>
                    <a:pt x="8020" y="1873"/>
                    <a:pt x="8013" y="1873"/>
                    <a:pt x="8013" y="1868"/>
                  </a:cubicBezTo>
                  <a:cubicBezTo>
                    <a:pt x="7987" y="1846"/>
                    <a:pt x="7960" y="1830"/>
                    <a:pt x="7932" y="1808"/>
                  </a:cubicBezTo>
                  <a:cubicBezTo>
                    <a:pt x="7889" y="1770"/>
                    <a:pt x="7845" y="1737"/>
                    <a:pt x="7796" y="1699"/>
                  </a:cubicBezTo>
                  <a:cubicBezTo>
                    <a:pt x="7759" y="1672"/>
                    <a:pt x="7719" y="1639"/>
                    <a:pt x="7681" y="1612"/>
                  </a:cubicBezTo>
                  <a:cubicBezTo>
                    <a:pt x="7654" y="1584"/>
                    <a:pt x="7621" y="1562"/>
                    <a:pt x="7589" y="1541"/>
                  </a:cubicBezTo>
                  <a:cubicBezTo>
                    <a:pt x="7589" y="1536"/>
                    <a:pt x="7583" y="1536"/>
                    <a:pt x="7578" y="1530"/>
                  </a:cubicBezTo>
                  <a:cubicBezTo>
                    <a:pt x="7551" y="1509"/>
                    <a:pt x="7523" y="1486"/>
                    <a:pt x="7497" y="1464"/>
                  </a:cubicBezTo>
                  <a:cubicBezTo>
                    <a:pt x="7465" y="1443"/>
                    <a:pt x="7432" y="1416"/>
                    <a:pt x="7399" y="1394"/>
                  </a:cubicBezTo>
                  <a:cubicBezTo>
                    <a:pt x="7372" y="1373"/>
                    <a:pt x="7350" y="1356"/>
                    <a:pt x="7327" y="1340"/>
                  </a:cubicBezTo>
                  <a:cubicBezTo>
                    <a:pt x="7290" y="1313"/>
                    <a:pt x="7257" y="1290"/>
                    <a:pt x="7224" y="1263"/>
                  </a:cubicBezTo>
                  <a:lnTo>
                    <a:pt x="7219" y="1258"/>
                  </a:lnTo>
                  <a:cubicBezTo>
                    <a:pt x="7171" y="1220"/>
                    <a:pt x="7116" y="1187"/>
                    <a:pt x="7066" y="1149"/>
                  </a:cubicBezTo>
                  <a:cubicBezTo>
                    <a:pt x="7023" y="1117"/>
                    <a:pt x="6980" y="1084"/>
                    <a:pt x="6935" y="1057"/>
                  </a:cubicBezTo>
                  <a:cubicBezTo>
                    <a:pt x="6925" y="1040"/>
                    <a:pt x="6909" y="1029"/>
                    <a:pt x="6892" y="1019"/>
                  </a:cubicBezTo>
                  <a:cubicBezTo>
                    <a:pt x="6860" y="997"/>
                    <a:pt x="6832" y="981"/>
                    <a:pt x="6805" y="959"/>
                  </a:cubicBezTo>
                  <a:cubicBezTo>
                    <a:pt x="6800" y="953"/>
                    <a:pt x="6794" y="948"/>
                    <a:pt x="6789" y="948"/>
                  </a:cubicBezTo>
                  <a:cubicBezTo>
                    <a:pt x="6762" y="931"/>
                    <a:pt x="6739" y="916"/>
                    <a:pt x="6719" y="899"/>
                  </a:cubicBezTo>
                  <a:cubicBezTo>
                    <a:pt x="6686" y="871"/>
                    <a:pt x="6653" y="850"/>
                    <a:pt x="6621" y="828"/>
                  </a:cubicBezTo>
                  <a:cubicBezTo>
                    <a:pt x="6588" y="806"/>
                    <a:pt x="6561" y="785"/>
                    <a:pt x="6533" y="768"/>
                  </a:cubicBezTo>
                  <a:cubicBezTo>
                    <a:pt x="6506" y="746"/>
                    <a:pt x="6478" y="730"/>
                    <a:pt x="6446" y="708"/>
                  </a:cubicBezTo>
                  <a:cubicBezTo>
                    <a:pt x="6397" y="670"/>
                    <a:pt x="6342" y="637"/>
                    <a:pt x="6294" y="605"/>
                  </a:cubicBezTo>
                  <a:cubicBezTo>
                    <a:pt x="6261" y="582"/>
                    <a:pt x="6229" y="561"/>
                    <a:pt x="6196" y="539"/>
                  </a:cubicBezTo>
                  <a:cubicBezTo>
                    <a:pt x="6169" y="517"/>
                    <a:pt x="6136" y="496"/>
                    <a:pt x="6108" y="479"/>
                  </a:cubicBezTo>
                  <a:cubicBezTo>
                    <a:pt x="6098" y="474"/>
                    <a:pt x="6093" y="469"/>
                    <a:pt x="6086" y="463"/>
                  </a:cubicBezTo>
                  <a:cubicBezTo>
                    <a:pt x="6048" y="441"/>
                    <a:pt x="6016" y="419"/>
                    <a:pt x="5983" y="398"/>
                  </a:cubicBezTo>
                  <a:lnTo>
                    <a:pt x="5983" y="393"/>
                  </a:lnTo>
                  <a:cubicBezTo>
                    <a:pt x="5945" y="371"/>
                    <a:pt x="5907" y="343"/>
                    <a:pt x="5869" y="321"/>
                  </a:cubicBezTo>
                  <a:cubicBezTo>
                    <a:pt x="5864" y="316"/>
                    <a:pt x="5858" y="316"/>
                    <a:pt x="5852" y="311"/>
                  </a:cubicBezTo>
                  <a:cubicBezTo>
                    <a:pt x="5847" y="305"/>
                    <a:pt x="5842" y="305"/>
                    <a:pt x="5837" y="300"/>
                  </a:cubicBezTo>
                  <a:cubicBezTo>
                    <a:pt x="5820" y="288"/>
                    <a:pt x="5809" y="283"/>
                    <a:pt x="5792" y="273"/>
                  </a:cubicBezTo>
                  <a:cubicBezTo>
                    <a:pt x="5766" y="256"/>
                    <a:pt x="5744" y="240"/>
                    <a:pt x="5717" y="223"/>
                  </a:cubicBezTo>
                  <a:cubicBezTo>
                    <a:pt x="5694" y="207"/>
                    <a:pt x="5668" y="190"/>
                    <a:pt x="5646" y="180"/>
                  </a:cubicBezTo>
                  <a:cubicBezTo>
                    <a:pt x="5548" y="115"/>
                    <a:pt x="5455" y="55"/>
                    <a:pt x="5357" y="1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702755" y="3260729"/>
              <a:ext cx="610811" cy="607439"/>
            </a:xfrm>
            <a:custGeom>
              <a:rect b="b" l="l" r="r" t="t"/>
              <a:pathLst>
                <a:path extrusionOk="0" h="16750" w="16843">
                  <a:moveTo>
                    <a:pt x="4823" y="1"/>
                  </a:moveTo>
                  <a:lnTo>
                    <a:pt x="1971" y="3044"/>
                  </a:lnTo>
                  <a:lnTo>
                    <a:pt x="1868" y="3152"/>
                  </a:lnTo>
                  <a:lnTo>
                    <a:pt x="1" y="5145"/>
                  </a:lnTo>
                  <a:cubicBezTo>
                    <a:pt x="1008" y="6135"/>
                    <a:pt x="2009" y="7252"/>
                    <a:pt x="3016" y="8395"/>
                  </a:cubicBezTo>
                  <a:cubicBezTo>
                    <a:pt x="3043" y="8428"/>
                    <a:pt x="3071" y="8460"/>
                    <a:pt x="3104" y="8493"/>
                  </a:cubicBezTo>
                  <a:cubicBezTo>
                    <a:pt x="3735" y="9217"/>
                    <a:pt x="4366" y="9941"/>
                    <a:pt x="4993" y="10654"/>
                  </a:cubicBezTo>
                  <a:cubicBezTo>
                    <a:pt x="5019" y="10687"/>
                    <a:pt x="5052" y="10719"/>
                    <a:pt x="5079" y="10757"/>
                  </a:cubicBezTo>
                  <a:cubicBezTo>
                    <a:pt x="5885" y="11667"/>
                    <a:pt x="6685" y="12543"/>
                    <a:pt x="7469" y="13332"/>
                  </a:cubicBezTo>
                  <a:lnTo>
                    <a:pt x="7567" y="13430"/>
                  </a:lnTo>
                  <a:cubicBezTo>
                    <a:pt x="8476" y="14333"/>
                    <a:pt x="9375" y="15124"/>
                    <a:pt x="10245" y="15700"/>
                  </a:cubicBezTo>
                  <a:cubicBezTo>
                    <a:pt x="10284" y="15727"/>
                    <a:pt x="10322" y="15749"/>
                    <a:pt x="10355" y="15777"/>
                  </a:cubicBezTo>
                  <a:cubicBezTo>
                    <a:pt x="11307" y="16388"/>
                    <a:pt x="12234" y="16750"/>
                    <a:pt x="13126" y="16750"/>
                  </a:cubicBezTo>
                  <a:cubicBezTo>
                    <a:pt x="14297" y="16750"/>
                    <a:pt x="15410" y="16126"/>
                    <a:pt x="16445" y="14627"/>
                  </a:cubicBezTo>
                  <a:cubicBezTo>
                    <a:pt x="16647" y="14333"/>
                    <a:pt x="16767" y="14013"/>
                    <a:pt x="16816" y="13664"/>
                  </a:cubicBezTo>
                  <a:lnTo>
                    <a:pt x="16816" y="13659"/>
                  </a:lnTo>
                  <a:cubicBezTo>
                    <a:pt x="16827" y="13594"/>
                    <a:pt x="16832" y="13523"/>
                    <a:pt x="16837" y="13458"/>
                  </a:cubicBezTo>
                  <a:cubicBezTo>
                    <a:pt x="16837" y="13413"/>
                    <a:pt x="16837" y="13370"/>
                    <a:pt x="16843" y="13327"/>
                  </a:cubicBezTo>
                  <a:cubicBezTo>
                    <a:pt x="16843" y="12863"/>
                    <a:pt x="16734" y="12363"/>
                    <a:pt x="16528" y="11840"/>
                  </a:cubicBezTo>
                  <a:lnTo>
                    <a:pt x="16528" y="11830"/>
                  </a:lnTo>
                  <a:cubicBezTo>
                    <a:pt x="16327" y="11318"/>
                    <a:pt x="16038" y="10779"/>
                    <a:pt x="15684" y="10229"/>
                  </a:cubicBezTo>
                  <a:cubicBezTo>
                    <a:pt x="15662" y="10197"/>
                    <a:pt x="15634" y="10159"/>
                    <a:pt x="15613" y="10120"/>
                  </a:cubicBezTo>
                  <a:cubicBezTo>
                    <a:pt x="14922" y="9081"/>
                    <a:pt x="13996" y="7991"/>
                    <a:pt x="12978" y="6936"/>
                  </a:cubicBezTo>
                  <a:cubicBezTo>
                    <a:pt x="12940" y="6898"/>
                    <a:pt x="12902" y="6860"/>
                    <a:pt x="12870" y="6821"/>
                  </a:cubicBezTo>
                  <a:cubicBezTo>
                    <a:pt x="11840" y="5765"/>
                    <a:pt x="10724" y="4742"/>
                    <a:pt x="9657" y="3828"/>
                  </a:cubicBezTo>
                  <a:cubicBezTo>
                    <a:pt x="9619" y="3795"/>
                    <a:pt x="9586" y="3762"/>
                    <a:pt x="9548" y="3735"/>
                  </a:cubicBezTo>
                  <a:cubicBezTo>
                    <a:pt x="8460" y="2798"/>
                    <a:pt x="7431" y="1976"/>
                    <a:pt x="6609" y="1340"/>
                  </a:cubicBezTo>
                  <a:cubicBezTo>
                    <a:pt x="6576" y="1313"/>
                    <a:pt x="6544" y="1285"/>
                    <a:pt x="6506" y="1258"/>
                  </a:cubicBezTo>
                  <a:cubicBezTo>
                    <a:pt x="5488" y="474"/>
                    <a:pt x="4823" y="1"/>
                    <a:pt x="4823" y="1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4780811" y="3233712"/>
              <a:ext cx="394273" cy="152386"/>
            </a:xfrm>
            <a:custGeom>
              <a:rect b="b" l="l" r="r" t="t"/>
              <a:pathLst>
                <a:path extrusionOk="0" h="4202" w="10872">
                  <a:moveTo>
                    <a:pt x="4364" y="1"/>
                  </a:moveTo>
                  <a:cubicBezTo>
                    <a:pt x="3923" y="1"/>
                    <a:pt x="3473" y="76"/>
                    <a:pt x="3033" y="151"/>
                  </a:cubicBezTo>
                  <a:cubicBezTo>
                    <a:pt x="2864" y="179"/>
                    <a:pt x="2685" y="211"/>
                    <a:pt x="2516" y="234"/>
                  </a:cubicBezTo>
                  <a:cubicBezTo>
                    <a:pt x="2057" y="299"/>
                    <a:pt x="1584" y="333"/>
                    <a:pt x="1092" y="333"/>
                  </a:cubicBezTo>
                  <a:cubicBezTo>
                    <a:pt x="971" y="333"/>
                    <a:pt x="849" y="331"/>
                    <a:pt x="726" y="326"/>
                  </a:cubicBezTo>
                  <a:cubicBezTo>
                    <a:pt x="714" y="370"/>
                    <a:pt x="703" y="413"/>
                    <a:pt x="687" y="457"/>
                  </a:cubicBezTo>
                  <a:cubicBezTo>
                    <a:pt x="829" y="462"/>
                    <a:pt x="965" y="468"/>
                    <a:pt x="1095" y="468"/>
                  </a:cubicBezTo>
                  <a:cubicBezTo>
                    <a:pt x="1596" y="468"/>
                    <a:pt x="2070" y="430"/>
                    <a:pt x="2533" y="364"/>
                  </a:cubicBezTo>
                  <a:cubicBezTo>
                    <a:pt x="2706" y="342"/>
                    <a:pt x="2887" y="309"/>
                    <a:pt x="3055" y="282"/>
                  </a:cubicBezTo>
                  <a:cubicBezTo>
                    <a:pt x="3489" y="206"/>
                    <a:pt x="3931" y="130"/>
                    <a:pt x="4363" y="130"/>
                  </a:cubicBezTo>
                  <a:cubicBezTo>
                    <a:pt x="4674" y="130"/>
                    <a:pt x="4979" y="170"/>
                    <a:pt x="5271" y="277"/>
                  </a:cubicBezTo>
                  <a:cubicBezTo>
                    <a:pt x="5739" y="445"/>
                    <a:pt x="6141" y="784"/>
                    <a:pt x="6533" y="1105"/>
                  </a:cubicBezTo>
                  <a:cubicBezTo>
                    <a:pt x="7035" y="1523"/>
                    <a:pt x="7552" y="1948"/>
                    <a:pt x="8205" y="2035"/>
                  </a:cubicBezTo>
                  <a:cubicBezTo>
                    <a:pt x="8299" y="2047"/>
                    <a:pt x="8392" y="2052"/>
                    <a:pt x="8486" y="2052"/>
                  </a:cubicBezTo>
                  <a:cubicBezTo>
                    <a:pt x="8655" y="2052"/>
                    <a:pt x="8825" y="2036"/>
                    <a:pt x="8989" y="2020"/>
                  </a:cubicBezTo>
                  <a:cubicBezTo>
                    <a:pt x="9136" y="2008"/>
                    <a:pt x="9288" y="1992"/>
                    <a:pt x="9440" y="1992"/>
                  </a:cubicBezTo>
                  <a:cubicBezTo>
                    <a:pt x="9453" y="1992"/>
                    <a:pt x="9467" y="1992"/>
                    <a:pt x="9481" y="1992"/>
                  </a:cubicBezTo>
                  <a:cubicBezTo>
                    <a:pt x="9729" y="1992"/>
                    <a:pt x="10233" y="2041"/>
                    <a:pt x="10475" y="2405"/>
                  </a:cubicBezTo>
                  <a:cubicBezTo>
                    <a:pt x="10720" y="2781"/>
                    <a:pt x="10551" y="3299"/>
                    <a:pt x="10246" y="3581"/>
                  </a:cubicBezTo>
                  <a:cubicBezTo>
                    <a:pt x="9969" y="3837"/>
                    <a:pt x="9560" y="3990"/>
                    <a:pt x="9000" y="4045"/>
                  </a:cubicBezTo>
                  <a:cubicBezTo>
                    <a:pt x="8806" y="4064"/>
                    <a:pt x="8612" y="4073"/>
                    <a:pt x="8418" y="4073"/>
                  </a:cubicBezTo>
                  <a:cubicBezTo>
                    <a:pt x="7595" y="4073"/>
                    <a:pt x="6767" y="3916"/>
                    <a:pt x="5962" y="3761"/>
                  </a:cubicBezTo>
                  <a:cubicBezTo>
                    <a:pt x="5151" y="3609"/>
                    <a:pt x="4321" y="3451"/>
                    <a:pt x="3491" y="3451"/>
                  </a:cubicBezTo>
                  <a:cubicBezTo>
                    <a:pt x="3251" y="3451"/>
                    <a:pt x="3011" y="3464"/>
                    <a:pt x="2772" y="3495"/>
                  </a:cubicBezTo>
                  <a:cubicBezTo>
                    <a:pt x="2369" y="3543"/>
                    <a:pt x="1972" y="3641"/>
                    <a:pt x="1585" y="3734"/>
                  </a:cubicBezTo>
                  <a:cubicBezTo>
                    <a:pt x="1226" y="3827"/>
                    <a:pt x="862" y="3914"/>
                    <a:pt x="497" y="3968"/>
                  </a:cubicBezTo>
                  <a:cubicBezTo>
                    <a:pt x="360" y="3985"/>
                    <a:pt x="197" y="4000"/>
                    <a:pt x="18" y="4006"/>
                  </a:cubicBezTo>
                  <a:cubicBezTo>
                    <a:pt x="12" y="4050"/>
                    <a:pt x="7" y="4093"/>
                    <a:pt x="1" y="4136"/>
                  </a:cubicBezTo>
                  <a:cubicBezTo>
                    <a:pt x="164" y="4136"/>
                    <a:pt x="339" y="4121"/>
                    <a:pt x="513" y="4093"/>
                  </a:cubicBezTo>
                  <a:cubicBezTo>
                    <a:pt x="882" y="4045"/>
                    <a:pt x="1259" y="3952"/>
                    <a:pt x="1613" y="3864"/>
                  </a:cubicBezTo>
                  <a:cubicBezTo>
                    <a:pt x="2000" y="3772"/>
                    <a:pt x="2391" y="3674"/>
                    <a:pt x="2789" y="3625"/>
                  </a:cubicBezTo>
                  <a:cubicBezTo>
                    <a:pt x="3021" y="3596"/>
                    <a:pt x="3254" y="3584"/>
                    <a:pt x="3488" y="3584"/>
                  </a:cubicBezTo>
                  <a:cubicBezTo>
                    <a:pt x="4308" y="3584"/>
                    <a:pt x="5136" y="3739"/>
                    <a:pt x="5940" y="3892"/>
                  </a:cubicBezTo>
                  <a:cubicBezTo>
                    <a:pt x="6751" y="4045"/>
                    <a:pt x="7590" y="4202"/>
                    <a:pt x="8422" y="4202"/>
                  </a:cubicBezTo>
                  <a:cubicBezTo>
                    <a:pt x="8618" y="4202"/>
                    <a:pt x="8814" y="4196"/>
                    <a:pt x="9010" y="4175"/>
                  </a:cubicBezTo>
                  <a:cubicBezTo>
                    <a:pt x="9603" y="4115"/>
                    <a:pt x="10034" y="3952"/>
                    <a:pt x="10334" y="3679"/>
                  </a:cubicBezTo>
                  <a:cubicBezTo>
                    <a:pt x="10681" y="3359"/>
                    <a:pt x="10872" y="2771"/>
                    <a:pt x="10583" y="2335"/>
                  </a:cubicBezTo>
                  <a:cubicBezTo>
                    <a:pt x="10383" y="2035"/>
                    <a:pt x="9989" y="1861"/>
                    <a:pt x="9489" y="1861"/>
                  </a:cubicBezTo>
                  <a:cubicBezTo>
                    <a:pt x="9473" y="1861"/>
                    <a:pt x="9457" y="1861"/>
                    <a:pt x="9440" y="1862"/>
                  </a:cubicBezTo>
                  <a:cubicBezTo>
                    <a:pt x="9283" y="1862"/>
                    <a:pt x="9125" y="1877"/>
                    <a:pt x="8978" y="1889"/>
                  </a:cubicBezTo>
                  <a:cubicBezTo>
                    <a:pt x="8817" y="1906"/>
                    <a:pt x="8654" y="1921"/>
                    <a:pt x="8491" y="1921"/>
                  </a:cubicBezTo>
                  <a:cubicBezTo>
                    <a:pt x="8401" y="1921"/>
                    <a:pt x="8311" y="1916"/>
                    <a:pt x="8221" y="1905"/>
                  </a:cubicBezTo>
                  <a:cubicBezTo>
                    <a:pt x="7606" y="1824"/>
                    <a:pt x="7128" y="1425"/>
                    <a:pt x="6621" y="1007"/>
                  </a:cubicBezTo>
                  <a:cubicBezTo>
                    <a:pt x="6218" y="674"/>
                    <a:pt x="5804" y="332"/>
                    <a:pt x="5314" y="151"/>
                  </a:cubicBezTo>
                  <a:cubicBezTo>
                    <a:pt x="5006" y="41"/>
                    <a:pt x="4687" y="1"/>
                    <a:pt x="4364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763658" y="3493111"/>
              <a:ext cx="522978" cy="170155"/>
            </a:xfrm>
            <a:custGeom>
              <a:rect b="b" l="l" r="r" t="t"/>
              <a:pathLst>
                <a:path extrusionOk="0" h="4692" w="14421">
                  <a:moveTo>
                    <a:pt x="2433" y="0"/>
                  </a:moveTo>
                  <a:cubicBezTo>
                    <a:pt x="1691" y="0"/>
                    <a:pt x="933" y="175"/>
                    <a:pt x="164" y="430"/>
                  </a:cubicBezTo>
                  <a:cubicBezTo>
                    <a:pt x="159" y="478"/>
                    <a:pt x="159" y="522"/>
                    <a:pt x="154" y="571"/>
                  </a:cubicBezTo>
                  <a:cubicBezTo>
                    <a:pt x="932" y="313"/>
                    <a:pt x="1695" y="133"/>
                    <a:pt x="2439" y="133"/>
                  </a:cubicBezTo>
                  <a:cubicBezTo>
                    <a:pt x="2838" y="133"/>
                    <a:pt x="3233" y="185"/>
                    <a:pt x="3621" y="304"/>
                  </a:cubicBezTo>
                  <a:cubicBezTo>
                    <a:pt x="4040" y="435"/>
                    <a:pt x="4432" y="641"/>
                    <a:pt x="4818" y="844"/>
                  </a:cubicBezTo>
                  <a:cubicBezTo>
                    <a:pt x="5118" y="1001"/>
                    <a:pt x="5428" y="1164"/>
                    <a:pt x="5749" y="1289"/>
                  </a:cubicBezTo>
                  <a:cubicBezTo>
                    <a:pt x="6560" y="1611"/>
                    <a:pt x="7419" y="1695"/>
                    <a:pt x="8283" y="1695"/>
                  </a:cubicBezTo>
                  <a:cubicBezTo>
                    <a:pt x="8766" y="1695"/>
                    <a:pt x="9251" y="1669"/>
                    <a:pt x="9729" y="1643"/>
                  </a:cubicBezTo>
                  <a:cubicBezTo>
                    <a:pt x="10208" y="1619"/>
                    <a:pt x="10695" y="1594"/>
                    <a:pt x="11180" y="1594"/>
                  </a:cubicBezTo>
                  <a:cubicBezTo>
                    <a:pt x="11649" y="1594"/>
                    <a:pt x="12115" y="1617"/>
                    <a:pt x="12570" y="1687"/>
                  </a:cubicBezTo>
                  <a:cubicBezTo>
                    <a:pt x="12924" y="1741"/>
                    <a:pt x="13375" y="1839"/>
                    <a:pt x="13734" y="2111"/>
                  </a:cubicBezTo>
                  <a:cubicBezTo>
                    <a:pt x="14089" y="2372"/>
                    <a:pt x="14285" y="2787"/>
                    <a:pt x="14231" y="3151"/>
                  </a:cubicBezTo>
                  <a:cubicBezTo>
                    <a:pt x="14149" y="3739"/>
                    <a:pt x="13501" y="4083"/>
                    <a:pt x="12930" y="4208"/>
                  </a:cubicBezTo>
                  <a:cubicBezTo>
                    <a:pt x="12584" y="4282"/>
                    <a:pt x="12235" y="4313"/>
                    <a:pt x="11883" y="4313"/>
                  </a:cubicBezTo>
                  <a:cubicBezTo>
                    <a:pt x="11104" y="4313"/>
                    <a:pt x="10317" y="4165"/>
                    <a:pt x="9548" y="4023"/>
                  </a:cubicBezTo>
                  <a:cubicBezTo>
                    <a:pt x="8966" y="3908"/>
                    <a:pt x="8357" y="3794"/>
                    <a:pt x="7757" y="3751"/>
                  </a:cubicBezTo>
                  <a:cubicBezTo>
                    <a:pt x="7509" y="3730"/>
                    <a:pt x="7260" y="3721"/>
                    <a:pt x="7011" y="3721"/>
                  </a:cubicBezTo>
                  <a:cubicBezTo>
                    <a:pt x="5819" y="3721"/>
                    <a:pt x="4625" y="3935"/>
                    <a:pt x="3463" y="4143"/>
                  </a:cubicBezTo>
                  <a:cubicBezTo>
                    <a:pt x="3066" y="4213"/>
                    <a:pt x="2652" y="4289"/>
                    <a:pt x="2249" y="4354"/>
                  </a:cubicBezTo>
                  <a:cubicBezTo>
                    <a:pt x="1563" y="4458"/>
                    <a:pt x="795" y="4556"/>
                    <a:pt x="1" y="4561"/>
                  </a:cubicBezTo>
                  <a:lnTo>
                    <a:pt x="1" y="4692"/>
                  </a:lnTo>
                  <a:cubicBezTo>
                    <a:pt x="800" y="4686"/>
                    <a:pt x="1579" y="4588"/>
                    <a:pt x="2270" y="4480"/>
                  </a:cubicBezTo>
                  <a:cubicBezTo>
                    <a:pt x="2674" y="4415"/>
                    <a:pt x="3087" y="4344"/>
                    <a:pt x="3485" y="4273"/>
                  </a:cubicBezTo>
                  <a:cubicBezTo>
                    <a:pt x="4651" y="4064"/>
                    <a:pt x="5850" y="3848"/>
                    <a:pt x="7039" y="3848"/>
                  </a:cubicBezTo>
                  <a:cubicBezTo>
                    <a:pt x="7276" y="3848"/>
                    <a:pt x="7512" y="3856"/>
                    <a:pt x="7747" y="3875"/>
                  </a:cubicBezTo>
                  <a:cubicBezTo>
                    <a:pt x="8340" y="3925"/>
                    <a:pt x="8945" y="4038"/>
                    <a:pt x="9528" y="4148"/>
                  </a:cubicBezTo>
                  <a:cubicBezTo>
                    <a:pt x="10299" y="4293"/>
                    <a:pt x="11089" y="4441"/>
                    <a:pt x="11875" y="4441"/>
                  </a:cubicBezTo>
                  <a:cubicBezTo>
                    <a:pt x="12237" y="4441"/>
                    <a:pt x="12599" y="4410"/>
                    <a:pt x="12957" y="4332"/>
                  </a:cubicBezTo>
                  <a:cubicBezTo>
                    <a:pt x="13571" y="4202"/>
                    <a:pt x="14264" y="3827"/>
                    <a:pt x="14362" y="3173"/>
                  </a:cubicBezTo>
                  <a:cubicBezTo>
                    <a:pt x="14420" y="2754"/>
                    <a:pt x="14209" y="2297"/>
                    <a:pt x="13812" y="2003"/>
                  </a:cubicBezTo>
                  <a:cubicBezTo>
                    <a:pt x="13430" y="1719"/>
                    <a:pt x="12957" y="1616"/>
                    <a:pt x="12591" y="1562"/>
                  </a:cubicBezTo>
                  <a:cubicBezTo>
                    <a:pt x="12127" y="1487"/>
                    <a:pt x="11653" y="1462"/>
                    <a:pt x="11178" y="1462"/>
                  </a:cubicBezTo>
                  <a:cubicBezTo>
                    <a:pt x="10691" y="1462"/>
                    <a:pt x="10203" y="1488"/>
                    <a:pt x="9724" y="1513"/>
                  </a:cubicBezTo>
                  <a:cubicBezTo>
                    <a:pt x="9251" y="1538"/>
                    <a:pt x="8773" y="1563"/>
                    <a:pt x="8298" y="1563"/>
                  </a:cubicBezTo>
                  <a:cubicBezTo>
                    <a:pt x="7441" y="1563"/>
                    <a:pt x="6592" y="1481"/>
                    <a:pt x="5798" y="1171"/>
                  </a:cubicBezTo>
                  <a:cubicBezTo>
                    <a:pt x="5483" y="1045"/>
                    <a:pt x="5177" y="887"/>
                    <a:pt x="4878" y="729"/>
                  </a:cubicBezTo>
                  <a:cubicBezTo>
                    <a:pt x="4491" y="522"/>
                    <a:pt x="4089" y="310"/>
                    <a:pt x="3659" y="179"/>
                  </a:cubicBezTo>
                  <a:cubicBezTo>
                    <a:pt x="3255" y="55"/>
                    <a:pt x="2847" y="0"/>
                    <a:pt x="2433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194005" y="3199733"/>
              <a:ext cx="555979" cy="459405"/>
            </a:xfrm>
            <a:custGeom>
              <a:rect b="b" l="l" r="r" t="t"/>
              <a:pathLst>
                <a:path extrusionOk="0" h="12668" w="15331">
                  <a:moveTo>
                    <a:pt x="2543" y="0"/>
                  </a:moveTo>
                  <a:lnTo>
                    <a:pt x="2472" y="115"/>
                  </a:lnTo>
                  <a:cubicBezTo>
                    <a:pt x="3463" y="746"/>
                    <a:pt x="4040" y="1998"/>
                    <a:pt x="3872" y="3163"/>
                  </a:cubicBezTo>
                  <a:cubicBezTo>
                    <a:pt x="3697" y="4328"/>
                    <a:pt x="2789" y="5367"/>
                    <a:pt x="1661" y="5689"/>
                  </a:cubicBezTo>
                  <a:cubicBezTo>
                    <a:pt x="1568" y="5716"/>
                    <a:pt x="1482" y="5738"/>
                    <a:pt x="1384" y="5766"/>
                  </a:cubicBezTo>
                  <a:cubicBezTo>
                    <a:pt x="855" y="5902"/>
                    <a:pt x="257" y="6053"/>
                    <a:pt x="93" y="6576"/>
                  </a:cubicBezTo>
                  <a:cubicBezTo>
                    <a:pt x="1" y="6881"/>
                    <a:pt x="104" y="7256"/>
                    <a:pt x="360" y="7529"/>
                  </a:cubicBezTo>
                  <a:cubicBezTo>
                    <a:pt x="605" y="7791"/>
                    <a:pt x="942" y="7937"/>
                    <a:pt x="1209" y="8035"/>
                  </a:cubicBezTo>
                  <a:cubicBezTo>
                    <a:pt x="2196" y="8404"/>
                    <a:pt x="3240" y="8506"/>
                    <a:pt x="4294" y="8506"/>
                  </a:cubicBezTo>
                  <a:cubicBezTo>
                    <a:pt x="4950" y="8506"/>
                    <a:pt x="5610" y="8467"/>
                    <a:pt x="6261" y="8427"/>
                  </a:cubicBezTo>
                  <a:cubicBezTo>
                    <a:pt x="6506" y="8411"/>
                    <a:pt x="6756" y="8400"/>
                    <a:pt x="7002" y="8384"/>
                  </a:cubicBezTo>
                  <a:cubicBezTo>
                    <a:pt x="7349" y="8367"/>
                    <a:pt x="7705" y="8355"/>
                    <a:pt x="8064" y="8355"/>
                  </a:cubicBezTo>
                  <a:cubicBezTo>
                    <a:pt x="9631" y="8355"/>
                    <a:pt x="11265" y="8580"/>
                    <a:pt x="12532" y="9554"/>
                  </a:cubicBezTo>
                  <a:cubicBezTo>
                    <a:pt x="13153" y="10033"/>
                    <a:pt x="13648" y="10670"/>
                    <a:pt x="14133" y="11291"/>
                  </a:cubicBezTo>
                  <a:cubicBezTo>
                    <a:pt x="14497" y="11764"/>
                    <a:pt x="14879" y="12248"/>
                    <a:pt x="15314" y="12668"/>
                  </a:cubicBezTo>
                  <a:cubicBezTo>
                    <a:pt x="15319" y="12613"/>
                    <a:pt x="15324" y="12559"/>
                    <a:pt x="15331" y="12505"/>
                  </a:cubicBezTo>
                  <a:cubicBezTo>
                    <a:pt x="14939" y="12118"/>
                    <a:pt x="14590" y="11671"/>
                    <a:pt x="14231" y="11208"/>
                  </a:cubicBezTo>
                  <a:cubicBezTo>
                    <a:pt x="13746" y="10583"/>
                    <a:pt x="13246" y="9940"/>
                    <a:pt x="12613" y="9450"/>
                  </a:cubicBezTo>
                  <a:cubicBezTo>
                    <a:pt x="11901" y="8901"/>
                    <a:pt x="11030" y="8547"/>
                    <a:pt x="9947" y="8367"/>
                  </a:cubicBezTo>
                  <a:cubicBezTo>
                    <a:pt x="9292" y="8258"/>
                    <a:pt x="8617" y="8225"/>
                    <a:pt x="8019" y="8225"/>
                  </a:cubicBezTo>
                  <a:cubicBezTo>
                    <a:pt x="7638" y="8225"/>
                    <a:pt x="7288" y="8238"/>
                    <a:pt x="6995" y="8253"/>
                  </a:cubicBezTo>
                  <a:cubicBezTo>
                    <a:pt x="6751" y="8269"/>
                    <a:pt x="6500" y="8281"/>
                    <a:pt x="6256" y="8296"/>
                  </a:cubicBezTo>
                  <a:cubicBezTo>
                    <a:pt x="5602" y="8334"/>
                    <a:pt x="4940" y="8374"/>
                    <a:pt x="4283" y="8374"/>
                  </a:cubicBezTo>
                  <a:cubicBezTo>
                    <a:pt x="3244" y="8374"/>
                    <a:pt x="2217" y="8275"/>
                    <a:pt x="1253" y="7915"/>
                  </a:cubicBezTo>
                  <a:cubicBezTo>
                    <a:pt x="1003" y="7817"/>
                    <a:pt x="681" y="7681"/>
                    <a:pt x="458" y="7442"/>
                  </a:cubicBezTo>
                  <a:cubicBezTo>
                    <a:pt x="229" y="7203"/>
                    <a:pt x="136" y="6876"/>
                    <a:pt x="219" y="6620"/>
                  </a:cubicBezTo>
                  <a:cubicBezTo>
                    <a:pt x="360" y="6163"/>
                    <a:pt x="899" y="6020"/>
                    <a:pt x="1417" y="5890"/>
                  </a:cubicBezTo>
                  <a:cubicBezTo>
                    <a:pt x="1508" y="5869"/>
                    <a:pt x="1606" y="5841"/>
                    <a:pt x="1694" y="5814"/>
                  </a:cubicBezTo>
                  <a:cubicBezTo>
                    <a:pt x="2276" y="5651"/>
                    <a:pt x="2804" y="5308"/>
                    <a:pt x="3224" y="4829"/>
                  </a:cubicBezTo>
                  <a:cubicBezTo>
                    <a:pt x="3643" y="4349"/>
                    <a:pt x="3910" y="3784"/>
                    <a:pt x="3997" y="3185"/>
                  </a:cubicBezTo>
                  <a:cubicBezTo>
                    <a:pt x="4083" y="2586"/>
                    <a:pt x="3991" y="1960"/>
                    <a:pt x="3729" y="1382"/>
                  </a:cubicBezTo>
                  <a:cubicBezTo>
                    <a:pt x="3463" y="806"/>
                    <a:pt x="3055" y="327"/>
                    <a:pt x="2543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397918" y="3066063"/>
              <a:ext cx="325225" cy="380891"/>
            </a:xfrm>
            <a:custGeom>
              <a:rect b="b" l="l" r="r" t="t"/>
              <a:pathLst>
                <a:path extrusionOk="0" h="10503" w="8968">
                  <a:moveTo>
                    <a:pt x="3234" y="0"/>
                  </a:moveTo>
                  <a:lnTo>
                    <a:pt x="3104" y="23"/>
                  </a:lnTo>
                  <a:cubicBezTo>
                    <a:pt x="3267" y="1008"/>
                    <a:pt x="3904" y="1945"/>
                    <a:pt x="5048" y="2880"/>
                  </a:cubicBezTo>
                  <a:cubicBezTo>
                    <a:pt x="5342" y="3120"/>
                    <a:pt x="5651" y="3349"/>
                    <a:pt x="5945" y="3572"/>
                  </a:cubicBezTo>
                  <a:cubicBezTo>
                    <a:pt x="6566" y="4035"/>
                    <a:pt x="7203" y="4508"/>
                    <a:pt x="7726" y="5091"/>
                  </a:cubicBezTo>
                  <a:cubicBezTo>
                    <a:pt x="8613" y="6076"/>
                    <a:pt x="8967" y="7246"/>
                    <a:pt x="8668" y="8216"/>
                  </a:cubicBezTo>
                  <a:cubicBezTo>
                    <a:pt x="8412" y="9065"/>
                    <a:pt x="7650" y="9772"/>
                    <a:pt x="6631" y="10110"/>
                  </a:cubicBezTo>
                  <a:cubicBezTo>
                    <a:pt x="6029" y="10309"/>
                    <a:pt x="5397" y="10372"/>
                    <a:pt x="4770" y="10372"/>
                  </a:cubicBezTo>
                  <a:cubicBezTo>
                    <a:pt x="4422" y="10372"/>
                    <a:pt x="4075" y="10353"/>
                    <a:pt x="3736" y="10327"/>
                  </a:cubicBezTo>
                  <a:cubicBezTo>
                    <a:pt x="2902" y="10262"/>
                    <a:pt x="2058" y="10126"/>
                    <a:pt x="1536" y="9550"/>
                  </a:cubicBezTo>
                  <a:cubicBezTo>
                    <a:pt x="1123" y="9086"/>
                    <a:pt x="960" y="8384"/>
                    <a:pt x="1046" y="7464"/>
                  </a:cubicBezTo>
                  <a:cubicBezTo>
                    <a:pt x="1068" y="7219"/>
                    <a:pt x="1106" y="6975"/>
                    <a:pt x="1144" y="6734"/>
                  </a:cubicBezTo>
                  <a:cubicBezTo>
                    <a:pt x="1221" y="6234"/>
                    <a:pt x="1297" y="5716"/>
                    <a:pt x="1259" y="5206"/>
                  </a:cubicBezTo>
                  <a:cubicBezTo>
                    <a:pt x="1226" y="4807"/>
                    <a:pt x="1101" y="4410"/>
                    <a:pt x="910" y="4095"/>
                  </a:cubicBezTo>
                  <a:cubicBezTo>
                    <a:pt x="693" y="3736"/>
                    <a:pt x="393" y="3485"/>
                    <a:pt x="45" y="3370"/>
                  </a:cubicBezTo>
                  <a:lnTo>
                    <a:pt x="1" y="3490"/>
                  </a:lnTo>
                  <a:cubicBezTo>
                    <a:pt x="704" y="3724"/>
                    <a:pt x="1073" y="4525"/>
                    <a:pt x="1128" y="5216"/>
                  </a:cubicBezTo>
                  <a:cubicBezTo>
                    <a:pt x="1166" y="5716"/>
                    <a:pt x="1090" y="6223"/>
                    <a:pt x="1013" y="6713"/>
                  </a:cubicBezTo>
                  <a:cubicBezTo>
                    <a:pt x="975" y="6952"/>
                    <a:pt x="943" y="7203"/>
                    <a:pt x="915" y="7447"/>
                  </a:cubicBezTo>
                  <a:cubicBezTo>
                    <a:pt x="824" y="8412"/>
                    <a:pt x="998" y="9146"/>
                    <a:pt x="1438" y="9636"/>
                  </a:cubicBezTo>
                  <a:cubicBezTo>
                    <a:pt x="1993" y="10251"/>
                    <a:pt x="2864" y="10392"/>
                    <a:pt x="3731" y="10458"/>
                  </a:cubicBezTo>
                  <a:cubicBezTo>
                    <a:pt x="4068" y="10480"/>
                    <a:pt x="4417" y="10502"/>
                    <a:pt x="4764" y="10502"/>
                  </a:cubicBezTo>
                  <a:cubicBezTo>
                    <a:pt x="5407" y="10502"/>
                    <a:pt x="6055" y="10437"/>
                    <a:pt x="6676" y="10229"/>
                  </a:cubicBezTo>
                  <a:cubicBezTo>
                    <a:pt x="7165" y="10072"/>
                    <a:pt x="7617" y="9816"/>
                    <a:pt x="7982" y="9490"/>
                  </a:cubicBezTo>
                  <a:cubicBezTo>
                    <a:pt x="8374" y="9135"/>
                    <a:pt x="8656" y="8711"/>
                    <a:pt x="8793" y="8254"/>
                  </a:cubicBezTo>
                  <a:cubicBezTo>
                    <a:pt x="8957" y="7721"/>
                    <a:pt x="8940" y="7138"/>
                    <a:pt x="8733" y="6528"/>
                  </a:cubicBezTo>
                  <a:cubicBezTo>
                    <a:pt x="8553" y="5995"/>
                    <a:pt x="8238" y="5467"/>
                    <a:pt x="7824" y="5003"/>
                  </a:cubicBezTo>
                  <a:cubicBezTo>
                    <a:pt x="7296" y="4410"/>
                    <a:pt x="6648" y="3932"/>
                    <a:pt x="6027" y="3468"/>
                  </a:cubicBezTo>
                  <a:cubicBezTo>
                    <a:pt x="5728" y="3246"/>
                    <a:pt x="5423" y="3017"/>
                    <a:pt x="5129" y="2777"/>
                  </a:cubicBezTo>
                  <a:cubicBezTo>
                    <a:pt x="4013" y="1862"/>
                    <a:pt x="3392" y="953"/>
                    <a:pt x="3234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4910927" y="3116615"/>
              <a:ext cx="302885" cy="75214"/>
            </a:xfrm>
            <a:custGeom>
              <a:rect b="b" l="l" r="r" t="t"/>
              <a:pathLst>
                <a:path extrusionOk="0" h="2074" w="8352">
                  <a:moveTo>
                    <a:pt x="143" y="0"/>
                  </a:moveTo>
                  <a:cubicBezTo>
                    <a:pt x="93" y="23"/>
                    <a:pt x="50" y="38"/>
                    <a:pt x="0" y="61"/>
                  </a:cubicBezTo>
                  <a:cubicBezTo>
                    <a:pt x="540" y="473"/>
                    <a:pt x="1100" y="860"/>
                    <a:pt x="1710" y="1192"/>
                  </a:cubicBezTo>
                  <a:cubicBezTo>
                    <a:pt x="2777" y="1775"/>
                    <a:pt x="3854" y="2074"/>
                    <a:pt x="4851" y="2074"/>
                  </a:cubicBezTo>
                  <a:cubicBezTo>
                    <a:pt x="4992" y="2074"/>
                    <a:pt x="5128" y="2069"/>
                    <a:pt x="5264" y="2058"/>
                  </a:cubicBezTo>
                  <a:cubicBezTo>
                    <a:pt x="6593" y="1943"/>
                    <a:pt x="7774" y="1236"/>
                    <a:pt x="8351" y="212"/>
                  </a:cubicBezTo>
                  <a:lnTo>
                    <a:pt x="8236" y="147"/>
                  </a:lnTo>
                  <a:cubicBezTo>
                    <a:pt x="7681" y="1133"/>
                    <a:pt x="6538" y="1813"/>
                    <a:pt x="5254" y="1928"/>
                  </a:cubicBezTo>
                  <a:cubicBezTo>
                    <a:pt x="5123" y="1939"/>
                    <a:pt x="4991" y="1944"/>
                    <a:pt x="4857" y="1944"/>
                  </a:cubicBezTo>
                  <a:cubicBezTo>
                    <a:pt x="3879" y="1944"/>
                    <a:pt x="2818" y="1648"/>
                    <a:pt x="1769" y="1078"/>
                  </a:cubicBezTo>
                  <a:cubicBezTo>
                    <a:pt x="1193" y="762"/>
                    <a:pt x="653" y="392"/>
                    <a:pt x="143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762860" y="3683861"/>
              <a:ext cx="973316" cy="120364"/>
            </a:xfrm>
            <a:custGeom>
              <a:rect b="b" l="l" r="r" t="t"/>
              <a:pathLst>
                <a:path extrusionOk="0" h="3319" w="26839">
                  <a:moveTo>
                    <a:pt x="18823" y="0"/>
                  </a:moveTo>
                  <a:cubicBezTo>
                    <a:pt x="17181" y="0"/>
                    <a:pt x="15667" y="817"/>
                    <a:pt x="14193" y="1604"/>
                  </a:cubicBezTo>
                  <a:cubicBezTo>
                    <a:pt x="12749" y="2383"/>
                    <a:pt x="11260" y="3181"/>
                    <a:pt x="9678" y="3181"/>
                  </a:cubicBezTo>
                  <a:cubicBezTo>
                    <a:pt x="9535" y="3181"/>
                    <a:pt x="9393" y="3175"/>
                    <a:pt x="9249" y="3162"/>
                  </a:cubicBezTo>
                  <a:cubicBezTo>
                    <a:pt x="8308" y="3069"/>
                    <a:pt x="7415" y="2677"/>
                    <a:pt x="6555" y="2301"/>
                  </a:cubicBezTo>
                  <a:cubicBezTo>
                    <a:pt x="6141" y="2116"/>
                    <a:pt x="5716" y="1931"/>
                    <a:pt x="5287" y="1778"/>
                  </a:cubicBezTo>
                  <a:cubicBezTo>
                    <a:pt x="4263" y="1413"/>
                    <a:pt x="3183" y="1222"/>
                    <a:pt x="2076" y="1222"/>
                  </a:cubicBezTo>
                  <a:cubicBezTo>
                    <a:pt x="2047" y="1222"/>
                    <a:pt x="2017" y="1222"/>
                    <a:pt x="1988" y="1223"/>
                  </a:cubicBezTo>
                  <a:cubicBezTo>
                    <a:pt x="1312" y="1228"/>
                    <a:pt x="648" y="1305"/>
                    <a:pt x="0" y="1446"/>
                  </a:cubicBezTo>
                  <a:lnTo>
                    <a:pt x="0" y="1577"/>
                  </a:lnTo>
                  <a:cubicBezTo>
                    <a:pt x="675" y="1428"/>
                    <a:pt x="1367" y="1354"/>
                    <a:pt x="2060" y="1354"/>
                  </a:cubicBezTo>
                  <a:cubicBezTo>
                    <a:pt x="3145" y="1354"/>
                    <a:pt x="4230" y="1536"/>
                    <a:pt x="5243" y="1898"/>
                  </a:cubicBezTo>
                  <a:cubicBezTo>
                    <a:pt x="5668" y="2051"/>
                    <a:pt x="6093" y="2240"/>
                    <a:pt x="6500" y="2421"/>
                  </a:cubicBezTo>
                  <a:cubicBezTo>
                    <a:pt x="7372" y="2802"/>
                    <a:pt x="8269" y="3199"/>
                    <a:pt x="9233" y="3292"/>
                  </a:cubicBezTo>
                  <a:cubicBezTo>
                    <a:pt x="9383" y="3306"/>
                    <a:pt x="9532" y="3313"/>
                    <a:pt x="9680" y="3313"/>
                  </a:cubicBezTo>
                  <a:cubicBezTo>
                    <a:pt x="11295" y="3313"/>
                    <a:pt x="12797" y="2507"/>
                    <a:pt x="14258" y="1724"/>
                  </a:cubicBezTo>
                  <a:cubicBezTo>
                    <a:pt x="15710" y="938"/>
                    <a:pt x="17213" y="131"/>
                    <a:pt x="18820" y="131"/>
                  </a:cubicBezTo>
                  <a:cubicBezTo>
                    <a:pt x="18881" y="131"/>
                    <a:pt x="18943" y="132"/>
                    <a:pt x="19005" y="134"/>
                  </a:cubicBezTo>
                  <a:cubicBezTo>
                    <a:pt x="20295" y="189"/>
                    <a:pt x="21497" y="771"/>
                    <a:pt x="22505" y="1343"/>
                  </a:cubicBezTo>
                  <a:cubicBezTo>
                    <a:pt x="22745" y="1479"/>
                    <a:pt x="22989" y="1620"/>
                    <a:pt x="23223" y="1757"/>
                  </a:cubicBezTo>
                  <a:cubicBezTo>
                    <a:pt x="24062" y="2247"/>
                    <a:pt x="24922" y="2753"/>
                    <a:pt x="25853" y="3069"/>
                  </a:cubicBezTo>
                  <a:cubicBezTo>
                    <a:pt x="26180" y="3182"/>
                    <a:pt x="26507" y="3265"/>
                    <a:pt x="26828" y="3318"/>
                  </a:cubicBezTo>
                  <a:cubicBezTo>
                    <a:pt x="26833" y="3275"/>
                    <a:pt x="26833" y="3232"/>
                    <a:pt x="26838" y="3188"/>
                  </a:cubicBezTo>
                  <a:cubicBezTo>
                    <a:pt x="26469" y="3129"/>
                    <a:pt x="26147" y="3031"/>
                    <a:pt x="25896" y="2949"/>
                  </a:cubicBezTo>
                  <a:cubicBezTo>
                    <a:pt x="24977" y="2632"/>
                    <a:pt x="24122" y="2132"/>
                    <a:pt x="23294" y="1647"/>
                  </a:cubicBezTo>
                  <a:cubicBezTo>
                    <a:pt x="23055" y="1506"/>
                    <a:pt x="22810" y="1365"/>
                    <a:pt x="22565" y="1228"/>
                  </a:cubicBezTo>
                  <a:cubicBezTo>
                    <a:pt x="21547" y="652"/>
                    <a:pt x="20328" y="59"/>
                    <a:pt x="19010" y="4"/>
                  </a:cubicBezTo>
                  <a:cubicBezTo>
                    <a:pt x="18947" y="1"/>
                    <a:pt x="18885" y="0"/>
                    <a:pt x="18823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935897" y="3608758"/>
              <a:ext cx="194308" cy="247400"/>
            </a:xfrm>
            <a:custGeom>
              <a:rect b="b" l="l" r="r" t="t"/>
              <a:pathLst>
                <a:path extrusionOk="0" h="6822" w="5358">
                  <a:moveTo>
                    <a:pt x="4034" y="1"/>
                  </a:moveTo>
                  <a:cubicBezTo>
                    <a:pt x="3524" y="1"/>
                    <a:pt x="2981" y="268"/>
                    <a:pt x="2575" y="730"/>
                  </a:cubicBezTo>
                  <a:cubicBezTo>
                    <a:pt x="2172" y="1182"/>
                    <a:pt x="1938" y="1731"/>
                    <a:pt x="1693" y="2352"/>
                  </a:cubicBezTo>
                  <a:lnTo>
                    <a:pt x="1672" y="2407"/>
                  </a:lnTo>
                  <a:cubicBezTo>
                    <a:pt x="1497" y="2859"/>
                    <a:pt x="1313" y="3326"/>
                    <a:pt x="1040" y="3735"/>
                  </a:cubicBezTo>
                  <a:cubicBezTo>
                    <a:pt x="991" y="3811"/>
                    <a:pt x="936" y="3887"/>
                    <a:pt x="876" y="3959"/>
                  </a:cubicBezTo>
                  <a:cubicBezTo>
                    <a:pt x="632" y="4274"/>
                    <a:pt x="327" y="4524"/>
                    <a:pt x="1" y="4731"/>
                  </a:cubicBezTo>
                  <a:cubicBezTo>
                    <a:pt x="34" y="4758"/>
                    <a:pt x="71" y="4781"/>
                    <a:pt x="104" y="4808"/>
                  </a:cubicBezTo>
                  <a:lnTo>
                    <a:pt x="109" y="4813"/>
                  </a:lnTo>
                  <a:cubicBezTo>
                    <a:pt x="431" y="4600"/>
                    <a:pt x="735" y="4351"/>
                    <a:pt x="981" y="4040"/>
                  </a:cubicBezTo>
                  <a:cubicBezTo>
                    <a:pt x="1034" y="3974"/>
                    <a:pt x="1089" y="3904"/>
                    <a:pt x="1138" y="3833"/>
                  </a:cubicBezTo>
                  <a:cubicBezTo>
                    <a:pt x="1421" y="3409"/>
                    <a:pt x="1612" y="2924"/>
                    <a:pt x="1797" y="2450"/>
                  </a:cubicBezTo>
                  <a:lnTo>
                    <a:pt x="1818" y="2396"/>
                  </a:lnTo>
                  <a:cubicBezTo>
                    <a:pt x="2059" y="1791"/>
                    <a:pt x="2287" y="1253"/>
                    <a:pt x="2673" y="817"/>
                  </a:cubicBezTo>
                  <a:cubicBezTo>
                    <a:pt x="3050" y="383"/>
                    <a:pt x="3556" y="132"/>
                    <a:pt x="4028" y="132"/>
                  </a:cubicBezTo>
                  <a:cubicBezTo>
                    <a:pt x="4094" y="132"/>
                    <a:pt x="4160" y="137"/>
                    <a:pt x="4225" y="148"/>
                  </a:cubicBezTo>
                  <a:cubicBezTo>
                    <a:pt x="4534" y="196"/>
                    <a:pt x="4828" y="382"/>
                    <a:pt x="5014" y="653"/>
                  </a:cubicBezTo>
                  <a:cubicBezTo>
                    <a:pt x="5167" y="877"/>
                    <a:pt x="5220" y="1128"/>
                    <a:pt x="5167" y="1361"/>
                  </a:cubicBezTo>
                  <a:cubicBezTo>
                    <a:pt x="5090" y="1698"/>
                    <a:pt x="4828" y="1944"/>
                    <a:pt x="4557" y="2205"/>
                  </a:cubicBezTo>
                  <a:cubicBezTo>
                    <a:pt x="4301" y="2450"/>
                    <a:pt x="4034" y="2701"/>
                    <a:pt x="3926" y="3038"/>
                  </a:cubicBezTo>
                  <a:cubicBezTo>
                    <a:pt x="3795" y="3430"/>
                    <a:pt x="3903" y="3833"/>
                    <a:pt x="4007" y="4225"/>
                  </a:cubicBezTo>
                  <a:cubicBezTo>
                    <a:pt x="4067" y="4432"/>
                    <a:pt x="4122" y="4650"/>
                    <a:pt x="4142" y="4862"/>
                  </a:cubicBezTo>
                  <a:cubicBezTo>
                    <a:pt x="4187" y="5314"/>
                    <a:pt x="4051" y="5738"/>
                    <a:pt x="3816" y="6103"/>
                  </a:cubicBezTo>
                  <a:cubicBezTo>
                    <a:pt x="3664" y="6354"/>
                    <a:pt x="3463" y="6572"/>
                    <a:pt x="3240" y="6756"/>
                  </a:cubicBezTo>
                  <a:cubicBezTo>
                    <a:pt x="3283" y="6778"/>
                    <a:pt x="3326" y="6800"/>
                    <a:pt x="3370" y="6821"/>
                  </a:cubicBezTo>
                  <a:cubicBezTo>
                    <a:pt x="3582" y="6637"/>
                    <a:pt x="3773" y="6419"/>
                    <a:pt x="3926" y="6180"/>
                  </a:cubicBezTo>
                  <a:cubicBezTo>
                    <a:pt x="4175" y="5788"/>
                    <a:pt x="4318" y="5336"/>
                    <a:pt x="4273" y="4851"/>
                  </a:cubicBezTo>
                  <a:cubicBezTo>
                    <a:pt x="4252" y="4628"/>
                    <a:pt x="4192" y="4404"/>
                    <a:pt x="4132" y="4187"/>
                  </a:cubicBezTo>
                  <a:cubicBezTo>
                    <a:pt x="4029" y="3801"/>
                    <a:pt x="3931" y="3436"/>
                    <a:pt x="4051" y="3082"/>
                  </a:cubicBezTo>
                  <a:cubicBezTo>
                    <a:pt x="4149" y="2771"/>
                    <a:pt x="4399" y="2532"/>
                    <a:pt x="4644" y="2303"/>
                  </a:cubicBezTo>
                  <a:cubicBezTo>
                    <a:pt x="4921" y="2042"/>
                    <a:pt x="5205" y="1770"/>
                    <a:pt x="5292" y="1394"/>
                  </a:cubicBezTo>
                  <a:cubicBezTo>
                    <a:pt x="5357" y="1122"/>
                    <a:pt x="5292" y="834"/>
                    <a:pt x="5117" y="578"/>
                  </a:cubicBezTo>
                  <a:cubicBezTo>
                    <a:pt x="4916" y="278"/>
                    <a:pt x="4589" y="72"/>
                    <a:pt x="4247" y="17"/>
                  </a:cubicBezTo>
                  <a:cubicBezTo>
                    <a:pt x="4177" y="6"/>
                    <a:pt x="4106" y="1"/>
                    <a:pt x="4034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927810" y="3361181"/>
              <a:ext cx="280147" cy="195722"/>
            </a:xfrm>
            <a:custGeom>
              <a:rect b="b" l="l" r="r" t="t"/>
              <a:pathLst>
                <a:path extrusionOk="0" h="5397" w="7725">
                  <a:moveTo>
                    <a:pt x="4790" y="1"/>
                  </a:moveTo>
                  <a:cubicBezTo>
                    <a:pt x="4388" y="372"/>
                    <a:pt x="3882" y="681"/>
                    <a:pt x="3342" y="965"/>
                  </a:cubicBezTo>
                  <a:cubicBezTo>
                    <a:pt x="3229" y="1025"/>
                    <a:pt x="3109" y="1090"/>
                    <a:pt x="2983" y="1150"/>
                  </a:cubicBezTo>
                  <a:cubicBezTo>
                    <a:pt x="1720" y="1776"/>
                    <a:pt x="463" y="2500"/>
                    <a:pt x="136" y="3763"/>
                  </a:cubicBezTo>
                  <a:cubicBezTo>
                    <a:pt x="71" y="4018"/>
                    <a:pt x="0" y="4503"/>
                    <a:pt x="267" y="4900"/>
                  </a:cubicBezTo>
                  <a:cubicBezTo>
                    <a:pt x="501" y="5249"/>
                    <a:pt x="915" y="5396"/>
                    <a:pt x="1345" y="5396"/>
                  </a:cubicBezTo>
                  <a:cubicBezTo>
                    <a:pt x="1622" y="5396"/>
                    <a:pt x="1900" y="5342"/>
                    <a:pt x="2156" y="5238"/>
                  </a:cubicBezTo>
                  <a:cubicBezTo>
                    <a:pt x="2428" y="5123"/>
                    <a:pt x="2689" y="4972"/>
                    <a:pt x="2940" y="4824"/>
                  </a:cubicBezTo>
                  <a:cubicBezTo>
                    <a:pt x="3250" y="4645"/>
                    <a:pt x="3576" y="4454"/>
                    <a:pt x="3925" y="4345"/>
                  </a:cubicBezTo>
                  <a:cubicBezTo>
                    <a:pt x="4266" y="4240"/>
                    <a:pt x="4622" y="4215"/>
                    <a:pt x="4979" y="4215"/>
                  </a:cubicBezTo>
                  <a:cubicBezTo>
                    <a:pt x="5141" y="4215"/>
                    <a:pt x="5304" y="4221"/>
                    <a:pt x="5466" y="4226"/>
                  </a:cubicBezTo>
                  <a:cubicBezTo>
                    <a:pt x="5615" y="4230"/>
                    <a:pt x="5766" y="4234"/>
                    <a:pt x="5918" y="4234"/>
                  </a:cubicBezTo>
                  <a:cubicBezTo>
                    <a:pt x="6174" y="4234"/>
                    <a:pt x="6432" y="4222"/>
                    <a:pt x="6684" y="4181"/>
                  </a:cubicBezTo>
                  <a:cubicBezTo>
                    <a:pt x="6717" y="4176"/>
                    <a:pt x="6745" y="4171"/>
                    <a:pt x="6772" y="4166"/>
                  </a:cubicBezTo>
                  <a:cubicBezTo>
                    <a:pt x="7104" y="4100"/>
                    <a:pt x="7430" y="3980"/>
                    <a:pt x="7724" y="3817"/>
                  </a:cubicBezTo>
                  <a:cubicBezTo>
                    <a:pt x="7704" y="3784"/>
                    <a:pt x="7681" y="3746"/>
                    <a:pt x="7654" y="3708"/>
                  </a:cubicBezTo>
                  <a:cubicBezTo>
                    <a:pt x="7349" y="3877"/>
                    <a:pt x="7011" y="3997"/>
                    <a:pt x="6664" y="4051"/>
                  </a:cubicBezTo>
                  <a:cubicBezTo>
                    <a:pt x="6417" y="4092"/>
                    <a:pt x="6164" y="4103"/>
                    <a:pt x="5913" y="4103"/>
                  </a:cubicBezTo>
                  <a:cubicBezTo>
                    <a:pt x="5764" y="4103"/>
                    <a:pt x="5616" y="4099"/>
                    <a:pt x="5471" y="4095"/>
                  </a:cubicBezTo>
                  <a:cubicBezTo>
                    <a:pt x="5309" y="4090"/>
                    <a:pt x="5146" y="4085"/>
                    <a:pt x="4982" y="4085"/>
                  </a:cubicBezTo>
                  <a:cubicBezTo>
                    <a:pt x="4612" y="4085"/>
                    <a:pt x="4242" y="4111"/>
                    <a:pt x="3887" y="4221"/>
                  </a:cubicBezTo>
                  <a:cubicBezTo>
                    <a:pt x="3523" y="4334"/>
                    <a:pt x="3190" y="4525"/>
                    <a:pt x="2870" y="4716"/>
                  </a:cubicBezTo>
                  <a:cubicBezTo>
                    <a:pt x="2624" y="4857"/>
                    <a:pt x="2368" y="5010"/>
                    <a:pt x="2107" y="5113"/>
                  </a:cubicBezTo>
                  <a:cubicBezTo>
                    <a:pt x="1868" y="5212"/>
                    <a:pt x="1600" y="5269"/>
                    <a:pt x="1342" y="5269"/>
                  </a:cubicBezTo>
                  <a:cubicBezTo>
                    <a:pt x="949" y="5269"/>
                    <a:pt x="580" y="5137"/>
                    <a:pt x="375" y="4824"/>
                  </a:cubicBezTo>
                  <a:cubicBezTo>
                    <a:pt x="136" y="4470"/>
                    <a:pt x="202" y="4030"/>
                    <a:pt x="262" y="3796"/>
                  </a:cubicBezTo>
                  <a:cubicBezTo>
                    <a:pt x="577" y="2587"/>
                    <a:pt x="1807" y="1879"/>
                    <a:pt x="3043" y="1264"/>
                  </a:cubicBezTo>
                  <a:cubicBezTo>
                    <a:pt x="3174" y="1199"/>
                    <a:pt x="3310" y="1128"/>
                    <a:pt x="3451" y="1058"/>
                  </a:cubicBezTo>
                  <a:cubicBezTo>
                    <a:pt x="3898" y="817"/>
                    <a:pt x="4365" y="535"/>
                    <a:pt x="4764" y="197"/>
                  </a:cubicBezTo>
                  <a:cubicBezTo>
                    <a:pt x="4802" y="164"/>
                    <a:pt x="4840" y="131"/>
                    <a:pt x="4878" y="93"/>
                  </a:cubicBezTo>
                  <a:cubicBezTo>
                    <a:pt x="4850" y="61"/>
                    <a:pt x="4823" y="33"/>
                    <a:pt x="4790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142385" y="3622937"/>
              <a:ext cx="171171" cy="168487"/>
            </a:xfrm>
            <a:custGeom>
              <a:rect b="b" l="l" r="r" t="t"/>
              <a:pathLst>
                <a:path extrusionOk="0" h="4646" w="4720">
                  <a:moveTo>
                    <a:pt x="3719" y="1"/>
                  </a:moveTo>
                  <a:cubicBezTo>
                    <a:pt x="3642" y="45"/>
                    <a:pt x="3566" y="89"/>
                    <a:pt x="3490" y="132"/>
                  </a:cubicBezTo>
                  <a:cubicBezTo>
                    <a:pt x="3322" y="224"/>
                    <a:pt x="3152" y="312"/>
                    <a:pt x="2983" y="393"/>
                  </a:cubicBezTo>
                  <a:cubicBezTo>
                    <a:pt x="1721" y="1025"/>
                    <a:pt x="458" y="1749"/>
                    <a:pt x="131" y="3012"/>
                  </a:cubicBezTo>
                  <a:cubicBezTo>
                    <a:pt x="66" y="3267"/>
                    <a:pt x="1" y="3752"/>
                    <a:pt x="262" y="4144"/>
                  </a:cubicBezTo>
                  <a:cubicBezTo>
                    <a:pt x="496" y="4498"/>
                    <a:pt x="910" y="4646"/>
                    <a:pt x="1345" y="4646"/>
                  </a:cubicBezTo>
                  <a:cubicBezTo>
                    <a:pt x="1617" y="4646"/>
                    <a:pt x="1900" y="4585"/>
                    <a:pt x="2151" y="4482"/>
                  </a:cubicBezTo>
                  <a:cubicBezTo>
                    <a:pt x="2423" y="4373"/>
                    <a:pt x="2684" y="4221"/>
                    <a:pt x="2935" y="4073"/>
                  </a:cubicBezTo>
                  <a:cubicBezTo>
                    <a:pt x="3250" y="3888"/>
                    <a:pt x="3571" y="3704"/>
                    <a:pt x="3925" y="3594"/>
                  </a:cubicBezTo>
                  <a:cubicBezTo>
                    <a:pt x="4171" y="3518"/>
                    <a:pt x="4432" y="3485"/>
                    <a:pt x="4693" y="3470"/>
                  </a:cubicBezTo>
                  <a:lnTo>
                    <a:pt x="4714" y="3470"/>
                  </a:lnTo>
                  <a:cubicBezTo>
                    <a:pt x="4714" y="3425"/>
                    <a:pt x="4714" y="3382"/>
                    <a:pt x="4720" y="3339"/>
                  </a:cubicBezTo>
                  <a:lnTo>
                    <a:pt x="4682" y="3339"/>
                  </a:lnTo>
                  <a:cubicBezTo>
                    <a:pt x="4415" y="3355"/>
                    <a:pt x="4143" y="3387"/>
                    <a:pt x="3887" y="3470"/>
                  </a:cubicBezTo>
                  <a:cubicBezTo>
                    <a:pt x="3523" y="3578"/>
                    <a:pt x="3191" y="3774"/>
                    <a:pt x="2870" y="3960"/>
                  </a:cubicBezTo>
                  <a:cubicBezTo>
                    <a:pt x="2624" y="4106"/>
                    <a:pt x="2368" y="4254"/>
                    <a:pt x="2101" y="4362"/>
                  </a:cubicBezTo>
                  <a:cubicBezTo>
                    <a:pt x="1864" y="4459"/>
                    <a:pt x="1597" y="4515"/>
                    <a:pt x="1339" y="4515"/>
                  </a:cubicBezTo>
                  <a:cubicBezTo>
                    <a:pt x="947" y="4515"/>
                    <a:pt x="578" y="4385"/>
                    <a:pt x="370" y="4073"/>
                  </a:cubicBezTo>
                  <a:cubicBezTo>
                    <a:pt x="136" y="3719"/>
                    <a:pt x="202" y="3279"/>
                    <a:pt x="262" y="3045"/>
                  </a:cubicBezTo>
                  <a:cubicBezTo>
                    <a:pt x="571" y="1830"/>
                    <a:pt x="1802" y="1129"/>
                    <a:pt x="3038" y="513"/>
                  </a:cubicBezTo>
                  <a:cubicBezTo>
                    <a:pt x="3207" y="432"/>
                    <a:pt x="3380" y="339"/>
                    <a:pt x="3561" y="241"/>
                  </a:cubicBezTo>
                  <a:cubicBezTo>
                    <a:pt x="3631" y="204"/>
                    <a:pt x="3702" y="164"/>
                    <a:pt x="3772" y="121"/>
                  </a:cubicBezTo>
                  <a:cubicBezTo>
                    <a:pt x="3757" y="83"/>
                    <a:pt x="3740" y="45"/>
                    <a:pt x="3719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763533" y="3142073"/>
              <a:ext cx="210700" cy="275614"/>
            </a:xfrm>
            <a:custGeom>
              <a:rect b="b" l="l" r="r" t="t"/>
              <a:pathLst>
                <a:path extrusionOk="0" h="7600" w="5810">
                  <a:moveTo>
                    <a:pt x="2451" y="0"/>
                  </a:moveTo>
                  <a:cubicBezTo>
                    <a:pt x="2277" y="849"/>
                    <a:pt x="1971" y="1661"/>
                    <a:pt x="1546" y="2407"/>
                  </a:cubicBezTo>
                  <a:cubicBezTo>
                    <a:pt x="1411" y="2646"/>
                    <a:pt x="1259" y="2881"/>
                    <a:pt x="1117" y="3110"/>
                  </a:cubicBezTo>
                  <a:cubicBezTo>
                    <a:pt x="893" y="3457"/>
                    <a:pt x="665" y="3816"/>
                    <a:pt x="480" y="4198"/>
                  </a:cubicBezTo>
                  <a:cubicBezTo>
                    <a:pt x="116" y="4944"/>
                    <a:pt x="1" y="5651"/>
                    <a:pt x="142" y="6256"/>
                  </a:cubicBezTo>
                  <a:cubicBezTo>
                    <a:pt x="159" y="6316"/>
                    <a:pt x="175" y="6369"/>
                    <a:pt x="192" y="6424"/>
                  </a:cubicBezTo>
                  <a:cubicBezTo>
                    <a:pt x="290" y="6713"/>
                    <a:pt x="458" y="6974"/>
                    <a:pt x="682" y="7181"/>
                  </a:cubicBezTo>
                  <a:cubicBezTo>
                    <a:pt x="959" y="7442"/>
                    <a:pt x="1302" y="7595"/>
                    <a:pt x="1644" y="7600"/>
                  </a:cubicBezTo>
                  <a:lnTo>
                    <a:pt x="1677" y="7600"/>
                  </a:lnTo>
                  <a:cubicBezTo>
                    <a:pt x="2390" y="7600"/>
                    <a:pt x="2963" y="7067"/>
                    <a:pt x="3480" y="6484"/>
                  </a:cubicBezTo>
                  <a:cubicBezTo>
                    <a:pt x="4051" y="5836"/>
                    <a:pt x="4546" y="5233"/>
                    <a:pt x="4933" y="4612"/>
                  </a:cubicBezTo>
                  <a:cubicBezTo>
                    <a:pt x="5211" y="4176"/>
                    <a:pt x="5433" y="3735"/>
                    <a:pt x="5608" y="3261"/>
                  </a:cubicBezTo>
                  <a:cubicBezTo>
                    <a:pt x="5689" y="3022"/>
                    <a:pt x="5760" y="2776"/>
                    <a:pt x="5810" y="2532"/>
                  </a:cubicBezTo>
                  <a:cubicBezTo>
                    <a:pt x="5782" y="2510"/>
                    <a:pt x="5760" y="2489"/>
                    <a:pt x="5734" y="2467"/>
                  </a:cubicBezTo>
                  <a:cubicBezTo>
                    <a:pt x="5722" y="2456"/>
                    <a:pt x="5712" y="2445"/>
                    <a:pt x="5695" y="2434"/>
                  </a:cubicBezTo>
                  <a:cubicBezTo>
                    <a:pt x="5646" y="2695"/>
                    <a:pt x="5576" y="2957"/>
                    <a:pt x="5483" y="3218"/>
                  </a:cubicBezTo>
                  <a:cubicBezTo>
                    <a:pt x="5314" y="3675"/>
                    <a:pt x="5096" y="4110"/>
                    <a:pt x="4830" y="4530"/>
                  </a:cubicBezTo>
                  <a:cubicBezTo>
                    <a:pt x="4443" y="5150"/>
                    <a:pt x="3953" y="5749"/>
                    <a:pt x="3382" y="6397"/>
                  </a:cubicBezTo>
                  <a:cubicBezTo>
                    <a:pt x="2886" y="6957"/>
                    <a:pt x="2337" y="7469"/>
                    <a:pt x="1677" y="7469"/>
                  </a:cubicBezTo>
                  <a:lnTo>
                    <a:pt x="1644" y="7469"/>
                  </a:lnTo>
                  <a:cubicBezTo>
                    <a:pt x="1056" y="7459"/>
                    <a:pt x="491" y="6969"/>
                    <a:pt x="295" y="6316"/>
                  </a:cubicBezTo>
                  <a:cubicBezTo>
                    <a:pt x="284" y="6288"/>
                    <a:pt x="279" y="6256"/>
                    <a:pt x="267" y="6223"/>
                  </a:cubicBezTo>
                  <a:cubicBezTo>
                    <a:pt x="131" y="5651"/>
                    <a:pt x="246" y="4971"/>
                    <a:pt x="594" y="4258"/>
                  </a:cubicBezTo>
                  <a:cubicBezTo>
                    <a:pt x="780" y="3882"/>
                    <a:pt x="1003" y="3528"/>
                    <a:pt x="1226" y="3180"/>
                  </a:cubicBezTo>
                  <a:cubicBezTo>
                    <a:pt x="1373" y="2951"/>
                    <a:pt x="1520" y="2711"/>
                    <a:pt x="1661" y="2472"/>
                  </a:cubicBezTo>
                  <a:cubicBezTo>
                    <a:pt x="2081" y="1731"/>
                    <a:pt x="2385" y="921"/>
                    <a:pt x="2571" y="77"/>
                  </a:cubicBezTo>
                  <a:cubicBezTo>
                    <a:pt x="2554" y="65"/>
                    <a:pt x="2543" y="60"/>
                    <a:pt x="2526" y="50"/>
                  </a:cubicBezTo>
                  <a:cubicBezTo>
                    <a:pt x="2500" y="33"/>
                    <a:pt x="2478" y="17"/>
                    <a:pt x="2451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769481" y="3557480"/>
              <a:ext cx="127399" cy="134035"/>
            </a:xfrm>
            <a:custGeom>
              <a:rect b="b" l="l" r="r" t="t"/>
              <a:pathLst>
                <a:path extrusionOk="0" h="3696" w="3513">
                  <a:moveTo>
                    <a:pt x="1987" y="1"/>
                  </a:moveTo>
                  <a:cubicBezTo>
                    <a:pt x="1713" y="1"/>
                    <a:pt x="1432" y="75"/>
                    <a:pt x="1176" y="212"/>
                  </a:cubicBezTo>
                  <a:cubicBezTo>
                    <a:pt x="1035" y="283"/>
                    <a:pt x="899" y="381"/>
                    <a:pt x="779" y="489"/>
                  </a:cubicBezTo>
                  <a:cubicBezTo>
                    <a:pt x="278" y="946"/>
                    <a:pt x="76" y="1577"/>
                    <a:pt x="0" y="2029"/>
                  </a:cubicBezTo>
                  <a:lnTo>
                    <a:pt x="131" y="2052"/>
                  </a:lnTo>
                  <a:cubicBezTo>
                    <a:pt x="201" y="1622"/>
                    <a:pt x="392" y="1022"/>
                    <a:pt x="866" y="587"/>
                  </a:cubicBezTo>
                  <a:cubicBezTo>
                    <a:pt x="985" y="473"/>
                    <a:pt x="1121" y="381"/>
                    <a:pt x="1264" y="310"/>
                  </a:cubicBezTo>
                  <a:cubicBezTo>
                    <a:pt x="1492" y="195"/>
                    <a:pt x="1743" y="134"/>
                    <a:pt x="1986" y="134"/>
                  </a:cubicBezTo>
                  <a:cubicBezTo>
                    <a:pt x="2125" y="134"/>
                    <a:pt x="2261" y="154"/>
                    <a:pt x="2390" y="195"/>
                  </a:cubicBezTo>
                  <a:cubicBezTo>
                    <a:pt x="2950" y="375"/>
                    <a:pt x="3364" y="963"/>
                    <a:pt x="3375" y="1594"/>
                  </a:cubicBezTo>
                  <a:cubicBezTo>
                    <a:pt x="3381" y="1894"/>
                    <a:pt x="3299" y="2193"/>
                    <a:pt x="3153" y="2471"/>
                  </a:cubicBezTo>
                  <a:cubicBezTo>
                    <a:pt x="3005" y="2738"/>
                    <a:pt x="2799" y="2977"/>
                    <a:pt x="2537" y="3167"/>
                  </a:cubicBezTo>
                  <a:cubicBezTo>
                    <a:pt x="2259" y="3369"/>
                    <a:pt x="1927" y="3511"/>
                    <a:pt x="1557" y="3587"/>
                  </a:cubicBezTo>
                  <a:cubicBezTo>
                    <a:pt x="1568" y="3597"/>
                    <a:pt x="1578" y="3602"/>
                    <a:pt x="1590" y="3614"/>
                  </a:cubicBezTo>
                  <a:cubicBezTo>
                    <a:pt x="1618" y="3642"/>
                    <a:pt x="1644" y="3668"/>
                    <a:pt x="1676" y="3695"/>
                  </a:cubicBezTo>
                  <a:cubicBezTo>
                    <a:pt x="2025" y="3609"/>
                    <a:pt x="2341" y="3467"/>
                    <a:pt x="2613" y="3271"/>
                  </a:cubicBezTo>
                  <a:cubicBezTo>
                    <a:pt x="2874" y="3080"/>
                    <a:pt x="3087" y="2841"/>
                    <a:pt x="3239" y="2574"/>
                  </a:cubicBezTo>
                  <a:cubicBezTo>
                    <a:pt x="3414" y="2270"/>
                    <a:pt x="3512" y="1931"/>
                    <a:pt x="3505" y="1594"/>
                  </a:cubicBezTo>
                  <a:cubicBezTo>
                    <a:pt x="3495" y="908"/>
                    <a:pt x="3043" y="266"/>
                    <a:pt x="2428" y="70"/>
                  </a:cubicBezTo>
                  <a:cubicBezTo>
                    <a:pt x="2287" y="23"/>
                    <a:pt x="2138" y="1"/>
                    <a:pt x="1987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4764673" y="3860758"/>
              <a:ext cx="964395" cy="84824"/>
            </a:xfrm>
            <a:custGeom>
              <a:rect b="b" l="l" r="r" t="t"/>
              <a:pathLst>
                <a:path extrusionOk="0" h="2339" w="26593">
                  <a:moveTo>
                    <a:pt x="19864" y="0"/>
                  </a:moveTo>
                  <a:cubicBezTo>
                    <a:pt x="19538" y="0"/>
                    <a:pt x="19211" y="33"/>
                    <a:pt x="18884" y="106"/>
                  </a:cubicBezTo>
                  <a:cubicBezTo>
                    <a:pt x="18095" y="281"/>
                    <a:pt x="17387" y="684"/>
                    <a:pt x="16701" y="1076"/>
                  </a:cubicBezTo>
                  <a:cubicBezTo>
                    <a:pt x="16168" y="1386"/>
                    <a:pt x="15613" y="1701"/>
                    <a:pt x="15025" y="1909"/>
                  </a:cubicBezTo>
                  <a:cubicBezTo>
                    <a:pt x="14447" y="2109"/>
                    <a:pt x="13815" y="2210"/>
                    <a:pt x="13119" y="2210"/>
                  </a:cubicBezTo>
                  <a:cubicBezTo>
                    <a:pt x="12287" y="2210"/>
                    <a:pt x="11364" y="2066"/>
                    <a:pt x="10337" y="1778"/>
                  </a:cubicBezTo>
                  <a:cubicBezTo>
                    <a:pt x="9749" y="1615"/>
                    <a:pt x="9156" y="1419"/>
                    <a:pt x="8579" y="1223"/>
                  </a:cubicBezTo>
                  <a:cubicBezTo>
                    <a:pt x="7659" y="917"/>
                    <a:pt x="6706" y="596"/>
                    <a:pt x="5737" y="407"/>
                  </a:cubicBezTo>
                  <a:cubicBezTo>
                    <a:pt x="5015" y="268"/>
                    <a:pt x="4283" y="199"/>
                    <a:pt x="3545" y="199"/>
                  </a:cubicBezTo>
                  <a:cubicBezTo>
                    <a:pt x="3204" y="199"/>
                    <a:pt x="2863" y="214"/>
                    <a:pt x="2520" y="243"/>
                  </a:cubicBezTo>
                  <a:cubicBezTo>
                    <a:pt x="1654" y="324"/>
                    <a:pt x="811" y="498"/>
                    <a:pt x="0" y="759"/>
                  </a:cubicBezTo>
                  <a:lnTo>
                    <a:pt x="0" y="902"/>
                  </a:lnTo>
                  <a:cubicBezTo>
                    <a:pt x="1143" y="523"/>
                    <a:pt x="2357" y="330"/>
                    <a:pt x="3567" y="330"/>
                  </a:cubicBezTo>
                  <a:cubicBezTo>
                    <a:pt x="4289" y="330"/>
                    <a:pt x="5009" y="399"/>
                    <a:pt x="5711" y="537"/>
                  </a:cubicBezTo>
                  <a:cubicBezTo>
                    <a:pt x="6674" y="721"/>
                    <a:pt x="7621" y="1043"/>
                    <a:pt x="8541" y="1347"/>
                  </a:cubicBezTo>
                  <a:cubicBezTo>
                    <a:pt x="9113" y="1543"/>
                    <a:pt x="9711" y="1739"/>
                    <a:pt x="10304" y="1909"/>
                  </a:cubicBezTo>
                  <a:cubicBezTo>
                    <a:pt x="11339" y="2197"/>
                    <a:pt x="12269" y="2339"/>
                    <a:pt x="13113" y="2339"/>
                  </a:cubicBezTo>
                  <a:cubicBezTo>
                    <a:pt x="13821" y="2339"/>
                    <a:pt x="14475" y="2236"/>
                    <a:pt x="15068" y="2028"/>
                  </a:cubicBezTo>
                  <a:cubicBezTo>
                    <a:pt x="15666" y="1822"/>
                    <a:pt x="16228" y="1500"/>
                    <a:pt x="16766" y="1191"/>
                  </a:cubicBezTo>
                  <a:cubicBezTo>
                    <a:pt x="17447" y="804"/>
                    <a:pt x="18143" y="400"/>
                    <a:pt x="18912" y="232"/>
                  </a:cubicBezTo>
                  <a:cubicBezTo>
                    <a:pt x="19226" y="161"/>
                    <a:pt x="19542" y="130"/>
                    <a:pt x="19857" y="130"/>
                  </a:cubicBezTo>
                  <a:cubicBezTo>
                    <a:pt x="21129" y="130"/>
                    <a:pt x="22403" y="637"/>
                    <a:pt x="23642" y="1130"/>
                  </a:cubicBezTo>
                  <a:lnTo>
                    <a:pt x="23821" y="1206"/>
                  </a:lnTo>
                  <a:cubicBezTo>
                    <a:pt x="24512" y="1478"/>
                    <a:pt x="25422" y="1816"/>
                    <a:pt x="26326" y="1963"/>
                  </a:cubicBezTo>
                  <a:cubicBezTo>
                    <a:pt x="26412" y="1974"/>
                    <a:pt x="26500" y="1985"/>
                    <a:pt x="26587" y="1995"/>
                  </a:cubicBezTo>
                  <a:cubicBezTo>
                    <a:pt x="26592" y="1952"/>
                    <a:pt x="26592" y="1914"/>
                    <a:pt x="26592" y="1870"/>
                  </a:cubicBezTo>
                  <a:cubicBezTo>
                    <a:pt x="25688" y="1756"/>
                    <a:pt x="24769" y="1440"/>
                    <a:pt x="23871" y="1086"/>
                  </a:cubicBezTo>
                  <a:lnTo>
                    <a:pt x="23691" y="1010"/>
                  </a:lnTo>
                  <a:cubicBezTo>
                    <a:pt x="22439" y="511"/>
                    <a:pt x="21156" y="0"/>
                    <a:pt x="19864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5041224" y="3032156"/>
              <a:ext cx="609832" cy="193256"/>
            </a:xfrm>
            <a:custGeom>
              <a:rect b="b" l="l" r="r" t="t"/>
              <a:pathLst>
                <a:path extrusionOk="0" h="5329" w="16816">
                  <a:moveTo>
                    <a:pt x="8319" y="0"/>
                  </a:moveTo>
                  <a:cubicBezTo>
                    <a:pt x="8145" y="0"/>
                    <a:pt x="7970" y="5"/>
                    <a:pt x="7801" y="5"/>
                  </a:cubicBezTo>
                  <a:cubicBezTo>
                    <a:pt x="7746" y="5"/>
                    <a:pt x="7693" y="10"/>
                    <a:pt x="7638" y="10"/>
                  </a:cubicBezTo>
                  <a:lnTo>
                    <a:pt x="7616" y="10"/>
                  </a:lnTo>
                  <a:cubicBezTo>
                    <a:pt x="7567" y="10"/>
                    <a:pt x="7512" y="10"/>
                    <a:pt x="7459" y="16"/>
                  </a:cubicBezTo>
                  <a:cubicBezTo>
                    <a:pt x="7344" y="16"/>
                    <a:pt x="7235" y="21"/>
                    <a:pt x="7120" y="26"/>
                  </a:cubicBezTo>
                  <a:cubicBezTo>
                    <a:pt x="7067" y="26"/>
                    <a:pt x="7007" y="33"/>
                    <a:pt x="6952" y="33"/>
                  </a:cubicBezTo>
                  <a:cubicBezTo>
                    <a:pt x="6832" y="38"/>
                    <a:pt x="6718" y="43"/>
                    <a:pt x="6598" y="54"/>
                  </a:cubicBezTo>
                  <a:cubicBezTo>
                    <a:pt x="6565" y="54"/>
                    <a:pt x="6527" y="54"/>
                    <a:pt x="6495" y="59"/>
                  </a:cubicBezTo>
                  <a:cubicBezTo>
                    <a:pt x="6424" y="65"/>
                    <a:pt x="6359" y="65"/>
                    <a:pt x="6288" y="71"/>
                  </a:cubicBezTo>
                  <a:cubicBezTo>
                    <a:pt x="6233" y="76"/>
                    <a:pt x="6178" y="81"/>
                    <a:pt x="6125" y="81"/>
                  </a:cubicBezTo>
                  <a:cubicBezTo>
                    <a:pt x="6087" y="86"/>
                    <a:pt x="6043" y="86"/>
                    <a:pt x="6005" y="91"/>
                  </a:cubicBezTo>
                  <a:cubicBezTo>
                    <a:pt x="5934" y="98"/>
                    <a:pt x="5869" y="103"/>
                    <a:pt x="5798" y="108"/>
                  </a:cubicBezTo>
                  <a:cubicBezTo>
                    <a:pt x="5749" y="114"/>
                    <a:pt x="5700" y="119"/>
                    <a:pt x="5651" y="119"/>
                  </a:cubicBezTo>
                  <a:cubicBezTo>
                    <a:pt x="5597" y="124"/>
                    <a:pt x="5542" y="131"/>
                    <a:pt x="5493" y="136"/>
                  </a:cubicBezTo>
                  <a:cubicBezTo>
                    <a:pt x="5460" y="141"/>
                    <a:pt x="5427" y="141"/>
                    <a:pt x="5401" y="146"/>
                  </a:cubicBezTo>
                  <a:cubicBezTo>
                    <a:pt x="5319" y="152"/>
                    <a:pt x="5238" y="163"/>
                    <a:pt x="5161" y="169"/>
                  </a:cubicBezTo>
                  <a:cubicBezTo>
                    <a:pt x="5118" y="174"/>
                    <a:pt x="5068" y="179"/>
                    <a:pt x="5025" y="184"/>
                  </a:cubicBezTo>
                  <a:cubicBezTo>
                    <a:pt x="4911" y="196"/>
                    <a:pt x="4796" y="212"/>
                    <a:pt x="4683" y="222"/>
                  </a:cubicBezTo>
                  <a:cubicBezTo>
                    <a:pt x="4633" y="229"/>
                    <a:pt x="4585" y="234"/>
                    <a:pt x="4535" y="239"/>
                  </a:cubicBezTo>
                  <a:cubicBezTo>
                    <a:pt x="4487" y="250"/>
                    <a:pt x="4432" y="255"/>
                    <a:pt x="4382" y="261"/>
                  </a:cubicBezTo>
                  <a:cubicBezTo>
                    <a:pt x="4328" y="267"/>
                    <a:pt x="4279" y="277"/>
                    <a:pt x="4230" y="282"/>
                  </a:cubicBezTo>
                  <a:cubicBezTo>
                    <a:pt x="4040" y="310"/>
                    <a:pt x="3854" y="332"/>
                    <a:pt x="3675" y="365"/>
                  </a:cubicBezTo>
                  <a:cubicBezTo>
                    <a:pt x="3637" y="370"/>
                    <a:pt x="3598" y="375"/>
                    <a:pt x="3565" y="380"/>
                  </a:cubicBezTo>
                  <a:cubicBezTo>
                    <a:pt x="3533" y="385"/>
                    <a:pt x="3507" y="385"/>
                    <a:pt x="3479" y="392"/>
                  </a:cubicBezTo>
                  <a:cubicBezTo>
                    <a:pt x="3430" y="402"/>
                    <a:pt x="3381" y="408"/>
                    <a:pt x="3332" y="418"/>
                  </a:cubicBezTo>
                  <a:cubicBezTo>
                    <a:pt x="3283" y="425"/>
                    <a:pt x="3239" y="435"/>
                    <a:pt x="3191" y="440"/>
                  </a:cubicBezTo>
                  <a:cubicBezTo>
                    <a:pt x="2957" y="478"/>
                    <a:pt x="2728" y="523"/>
                    <a:pt x="2505" y="566"/>
                  </a:cubicBezTo>
                  <a:cubicBezTo>
                    <a:pt x="2472" y="571"/>
                    <a:pt x="2439" y="576"/>
                    <a:pt x="2407" y="581"/>
                  </a:cubicBezTo>
                  <a:cubicBezTo>
                    <a:pt x="2336" y="598"/>
                    <a:pt x="2266" y="609"/>
                    <a:pt x="2194" y="626"/>
                  </a:cubicBezTo>
                  <a:cubicBezTo>
                    <a:pt x="2173" y="631"/>
                    <a:pt x="2156" y="636"/>
                    <a:pt x="2135" y="636"/>
                  </a:cubicBezTo>
                  <a:cubicBezTo>
                    <a:pt x="1982" y="669"/>
                    <a:pt x="1834" y="702"/>
                    <a:pt x="1688" y="734"/>
                  </a:cubicBezTo>
                  <a:cubicBezTo>
                    <a:pt x="1655" y="739"/>
                    <a:pt x="1628" y="745"/>
                    <a:pt x="1595" y="751"/>
                  </a:cubicBezTo>
                  <a:cubicBezTo>
                    <a:pt x="1497" y="772"/>
                    <a:pt x="1399" y="800"/>
                    <a:pt x="1301" y="822"/>
                  </a:cubicBezTo>
                  <a:cubicBezTo>
                    <a:pt x="1269" y="827"/>
                    <a:pt x="1241" y="832"/>
                    <a:pt x="1209" y="843"/>
                  </a:cubicBezTo>
                  <a:cubicBezTo>
                    <a:pt x="1160" y="854"/>
                    <a:pt x="1116" y="865"/>
                    <a:pt x="1067" y="875"/>
                  </a:cubicBezTo>
                  <a:cubicBezTo>
                    <a:pt x="817" y="935"/>
                    <a:pt x="572" y="996"/>
                    <a:pt x="338" y="1061"/>
                  </a:cubicBezTo>
                  <a:cubicBezTo>
                    <a:pt x="311" y="1066"/>
                    <a:pt x="284" y="1071"/>
                    <a:pt x="256" y="1083"/>
                  </a:cubicBezTo>
                  <a:cubicBezTo>
                    <a:pt x="169" y="1104"/>
                    <a:pt x="88" y="1126"/>
                    <a:pt x="5" y="1148"/>
                  </a:cubicBezTo>
                  <a:lnTo>
                    <a:pt x="0" y="1148"/>
                  </a:lnTo>
                  <a:cubicBezTo>
                    <a:pt x="1374" y="3433"/>
                    <a:pt x="5183" y="5329"/>
                    <a:pt x="8973" y="5329"/>
                  </a:cubicBezTo>
                  <a:cubicBezTo>
                    <a:pt x="12028" y="5329"/>
                    <a:pt x="15071" y="4097"/>
                    <a:pt x="16816" y="843"/>
                  </a:cubicBezTo>
                  <a:cubicBezTo>
                    <a:pt x="16811" y="843"/>
                    <a:pt x="16805" y="843"/>
                    <a:pt x="16794" y="837"/>
                  </a:cubicBezTo>
                  <a:cubicBezTo>
                    <a:pt x="16647" y="805"/>
                    <a:pt x="16500" y="777"/>
                    <a:pt x="16348" y="745"/>
                  </a:cubicBezTo>
                  <a:cubicBezTo>
                    <a:pt x="16288" y="734"/>
                    <a:pt x="16233" y="724"/>
                    <a:pt x="16173" y="712"/>
                  </a:cubicBezTo>
                  <a:cubicBezTo>
                    <a:pt x="16114" y="702"/>
                    <a:pt x="16059" y="691"/>
                    <a:pt x="15999" y="679"/>
                  </a:cubicBezTo>
                  <a:cubicBezTo>
                    <a:pt x="15972" y="674"/>
                    <a:pt x="15939" y="669"/>
                    <a:pt x="15912" y="658"/>
                  </a:cubicBezTo>
                  <a:cubicBezTo>
                    <a:pt x="15826" y="641"/>
                    <a:pt x="15738" y="626"/>
                    <a:pt x="15645" y="614"/>
                  </a:cubicBezTo>
                  <a:cubicBezTo>
                    <a:pt x="15607" y="604"/>
                    <a:pt x="15570" y="598"/>
                    <a:pt x="15526" y="593"/>
                  </a:cubicBezTo>
                  <a:cubicBezTo>
                    <a:pt x="15444" y="576"/>
                    <a:pt x="15368" y="566"/>
                    <a:pt x="15286" y="549"/>
                  </a:cubicBezTo>
                  <a:cubicBezTo>
                    <a:pt x="15243" y="544"/>
                    <a:pt x="15205" y="538"/>
                    <a:pt x="15161" y="528"/>
                  </a:cubicBezTo>
                  <a:cubicBezTo>
                    <a:pt x="15123" y="523"/>
                    <a:pt x="15080" y="516"/>
                    <a:pt x="15042" y="511"/>
                  </a:cubicBezTo>
                  <a:cubicBezTo>
                    <a:pt x="14959" y="495"/>
                    <a:pt x="14878" y="483"/>
                    <a:pt x="14791" y="473"/>
                  </a:cubicBezTo>
                  <a:cubicBezTo>
                    <a:pt x="14710" y="457"/>
                    <a:pt x="14628" y="446"/>
                    <a:pt x="14540" y="435"/>
                  </a:cubicBezTo>
                  <a:cubicBezTo>
                    <a:pt x="14502" y="430"/>
                    <a:pt x="14459" y="418"/>
                    <a:pt x="14416" y="413"/>
                  </a:cubicBezTo>
                  <a:cubicBezTo>
                    <a:pt x="14371" y="408"/>
                    <a:pt x="14334" y="402"/>
                    <a:pt x="14290" y="397"/>
                  </a:cubicBezTo>
                  <a:cubicBezTo>
                    <a:pt x="14198" y="385"/>
                    <a:pt x="14110" y="375"/>
                    <a:pt x="14017" y="359"/>
                  </a:cubicBezTo>
                  <a:cubicBezTo>
                    <a:pt x="13893" y="342"/>
                    <a:pt x="13768" y="327"/>
                    <a:pt x="13642" y="315"/>
                  </a:cubicBezTo>
                  <a:cubicBezTo>
                    <a:pt x="13550" y="304"/>
                    <a:pt x="13462" y="294"/>
                    <a:pt x="13371" y="282"/>
                  </a:cubicBezTo>
                  <a:cubicBezTo>
                    <a:pt x="13332" y="277"/>
                    <a:pt x="13294" y="272"/>
                    <a:pt x="13251" y="267"/>
                  </a:cubicBezTo>
                  <a:cubicBezTo>
                    <a:pt x="13065" y="244"/>
                    <a:pt x="12881" y="229"/>
                    <a:pt x="12690" y="206"/>
                  </a:cubicBezTo>
                  <a:cubicBezTo>
                    <a:pt x="12613" y="201"/>
                    <a:pt x="12532" y="196"/>
                    <a:pt x="12456" y="184"/>
                  </a:cubicBezTo>
                  <a:lnTo>
                    <a:pt x="12424" y="184"/>
                  </a:lnTo>
                  <a:cubicBezTo>
                    <a:pt x="12369" y="179"/>
                    <a:pt x="12319" y="174"/>
                    <a:pt x="12265" y="169"/>
                  </a:cubicBezTo>
                  <a:cubicBezTo>
                    <a:pt x="12228" y="169"/>
                    <a:pt x="12188" y="163"/>
                    <a:pt x="12150" y="157"/>
                  </a:cubicBezTo>
                  <a:cubicBezTo>
                    <a:pt x="12064" y="152"/>
                    <a:pt x="11971" y="146"/>
                    <a:pt x="11879" y="136"/>
                  </a:cubicBezTo>
                  <a:cubicBezTo>
                    <a:pt x="11731" y="124"/>
                    <a:pt x="11580" y="114"/>
                    <a:pt x="11427" y="103"/>
                  </a:cubicBezTo>
                  <a:cubicBezTo>
                    <a:pt x="11384" y="103"/>
                    <a:pt x="11346" y="98"/>
                    <a:pt x="11306" y="98"/>
                  </a:cubicBezTo>
                  <a:cubicBezTo>
                    <a:pt x="11138" y="86"/>
                    <a:pt x="10975" y="76"/>
                    <a:pt x="10806" y="65"/>
                  </a:cubicBezTo>
                  <a:cubicBezTo>
                    <a:pt x="10763" y="65"/>
                    <a:pt x="10725" y="65"/>
                    <a:pt x="10686" y="59"/>
                  </a:cubicBezTo>
                  <a:cubicBezTo>
                    <a:pt x="10653" y="59"/>
                    <a:pt x="10615" y="59"/>
                    <a:pt x="10583" y="54"/>
                  </a:cubicBezTo>
                  <a:cubicBezTo>
                    <a:pt x="10534" y="54"/>
                    <a:pt x="10490" y="54"/>
                    <a:pt x="10442" y="48"/>
                  </a:cubicBezTo>
                  <a:lnTo>
                    <a:pt x="10425" y="48"/>
                  </a:lnTo>
                  <a:cubicBezTo>
                    <a:pt x="10381" y="48"/>
                    <a:pt x="10333" y="43"/>
                    <a:pt x="10289" y="43"/>
                  </a:cubicBezTo>
                  <a:lnTo>
                    <a:pt x="10180" y="38"/>
                  </a:lnTo>
                  <a:cubicBezTo>
                    <a:pt x="10137" y="38"/>
                    <a:pt x="10098" y="38"/>
                    <a:pt x="10060" y="33"/>
                  </a:cubicBezTo>
                  <a:cubicBezTo>
                    <a:pt x="9881" y="26"/>
                    <a:pt x="9696" y="21"/>
                    <a:pt x="9517" y="16"/>
                  </a:cubicBezTo>
                  <a:cubicBezTo>
                    <a:pt x="9462" y="16"/>
                    <a:pt x="9402" y="16"/>
                    <a:pt x="9347" y="10"/>
                  </a:cubicBezTo>
                  <a:lnTo>
                    <a:pt x="9135" y="10"/>
                  </a:lnTo>
                  <a:cubicBezTo>
                    <a:pt x="9092" y="10"/>
                    <a:pt x="9048" y="5"/>
                    <a:pt x="9004" y="5"/>
                  </a:cubicBezTo>
                  <a:lnTo>
                    <a:pt x="8683" y="5"/>
                  </a:lnTo>
                  <a:cubicBezTo>
                    <a:pt x="8563" y="0"/>
                    <a:pt x="8439" y="0"/>
                    <a:pt x="8319" y="0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079918" y="3032156"/>
              <a:ext cx="538354" cy="136755"/>
            </a:xfrm>
            <a:custGeom>
              <a:rect b="b" l="l" r="r" t="t"/>
              <a:pathLst>
                <a:path extrusionOk="0" h="3771" w="14845">
                  <a:moveTo>
                    <a:pt x="7252" y="0"/>
                  </a:moveTo>
                  <a:cubicBezTo>
                    <a:pt x="7078" y="0"/>
                    <a:pt x="6903" y="5"/>
                    <a:pt x="6734" y="5"/>
                  </a:cubicBezTo>
                  <a:cubicBezTo>
                    <a:pt x="6679" y="5"/>
                    <a:pt x="6626" y="10"/>
                    <a:pt x="6571" y="10"/>
                  </a:cubicBezTo>
                  <a:lnTo>
                    <a:pt x="6549" y="10"/>
                  </a:lnTo>
                  <a:cubicBezTo>
                    <a:pt x="6500" y="10"/>
                    <a:pt x="6445" y="10"/>
                    <a:pt x="6392" y="16"/>
                  </a:cubicBezTo>
                  <a:cubicBezTo>
                    <a:pt x="6277" y="16"/>
                    <a:pt x="6168" y="21"/>
                    <a:pt x="6053" y="26"/>
                  </a:cubicBezTo>
                  <a:cubicBezTo>
                    <a:pt x="6000" y="26"/>
                    <a:pt x="5940" y="33"/>
                    <a:pt x="5885" y="33"/>
                  </a:cubicBezTo>
                  <a:cubicBezTo>
                    <a:pt x="5765" y="38"/>
                    <a:pt x="5651" y="43"/>
                    <a:pt x="5531" y="54"/>
                  </a:cubicBezTo>
                  <a:cubicBezTo>
                    <a:pt x="5498" y="54"/>
                    <a:pt x="5460" y="54"/>
                    <a:pt x="5428" y="59"/>
                  </a:cubicBezTo>
                  <a:cubicBezTo>
                    <a:pt x="5357" y="65"/>
                    <a:pt x="5292" y="65"/>
                    <a:pt x="5221" y="71"/>
                  </a:cubicBezTo>
                  <a:cubicBezTo>
                    <a:pt x="5166" y="76"/>
                    <a:pt x="5111" y="81"/>
                    <a:pt x="5058" y="81"/>
                  </a:cubicBezTo>
                  <a:cubicBezTo>
                    <a:pt x="5020" y="86"/>
                    <a:pt x="4976" y="86"/>
                    <a:pt x="4938" y="91"/>
                  </a:cubicBezTo>
                  <a:cubicBezTo>
                    <a:pt x="4867" y="98"/>
                    <a:pt x="4802" y="103"/>
                    <a:pt x="4731" y="108"/>
                  </a:cubicBezTo>
                  <a:cubicBezTo>
                    <a:pt x="4682" y="114"/>
                    <a:pt x="4633" y="119"/>
                    <a:pt x="4584" y="119"/>
                  </a:cubicBezTo>
                  <a:cubicBezTo>
                    <a:pt x="4530" y="124"/>
                    <a:pt x="4475" y="131"/>
                    <a:pt x="4426" y="136"/>
                  </a:cubicBezTo>
                  <a:cubicBezTo>
                    <a:pt x="4393" y="141"/>
                    <a:pt x="4360" y="141"/>
                    <a:pt x="4334" y="146"/>
                  </a:cubicBezTo>
                  <a:cubicBezTo>
                    <a:pt x="4252" y="152"/>
                    <a:pt x="4171" y="163"/>
                    <a:pt x="4094" y="169"/>
                  </a:cubicBezTo>
                  <a:cubicBezTo>
                    <a:pt x="4051" y="174"/>
                    <a:pt x="4001" y="179"/>
                    <a:pt x="3958" y="184"/>
                  </a:cubicBezTo>
                  <a:cubicBezTo>
                    <a:pt x="3844" y="196"/>
                    <a:pt x="3729" y="212"/>
                    <a:pt x="3616" y="222"/>
                  </a:cubicBezTo>
                  <a:cubicBezTo>
                    <a:pt x="3566" y="229"/>
                    <a:pt x="3518" y="234"/>
                    <a:pt x="3468" y="239"/>
                  </a:cubicBezTo>
                  <a:cubicBezTo>
                    <a:pt x="3420" y="250"/>
                    <a:pt x="3365" y="255"/>
                    <a:pt x="3315" y="261"/>
                  </a:cubicBezTo>
                  <a:cubicBezTo>
                    <a:pt x="3261" y="267"/>
                    <a:pt x="3212" y="277"/>
                    <a:pt x="3163" y="282"/>
                  </a:cubicBezTo>
                  <a:cubicBezTo>
                    <a:pt x="2973" y="310"/>
                    <a:pt x="2787" y="332"/>
                    <a:pt x="2608" y="365"/>
                  </a:cubicBezTo>
                  <a:cubicBezTo>
                    <a:pt x="2570" y="370"/>
                    <a:pt x="2531" y="375"/>
                    <a:pt x="2498" y="380"/>
                  </a:cubicBezTo>
                  <a:cubicBezTo>
                    <a:pt x="2466" y="385"/>
                    <a:pt x="2440" y="385"/>
                    <a:pt x="2412" y="392"/>
                  </a:cubicBezTo>
                  <a:cubicBezTo>
                    <a:pt x="2363" y="402"/>
                    <a:pt x="2314" y="408"/>
                    <a:pt x="2265" y="418"/>
                  </a:cubicBezTo>
                  <a:cubicBezTo>
                    <a:pt x="2216" y="425"/>
                    <a:pt x="2172" y="435"/>
                    <a:pt x="2124" y="440"/>
                  </a:cubicBezTo>
                  <a:cubicBezTo>
                    <a:pt x="1890" y="478"/>
                    <a:pt x="1661" y="523"/>
                    <a:pt x="1438" y="566"/>
                  </a:cubicBezTo>
                  <a:cubicBezTo>
                    <a:pt x="1405" y="571"/>
                    <a:pt x="1372" y="576"/>
                    <a:pt x="1340" y="581"/>
                  </a:cubicBezTo>
                  <a:cubicBezTo>
                    <a:pt x="1269" y="598"/>
                    <a:pt x="1199" y="609"/>
                    <a:pt x="1127" y="626"/>
                  </a:cubicBezTo>
                  <a:cubicBezTo>
                    <a:pt x="1106" y="631"/>
                    <a:pt x="1089" y="636"/>
                    <a:pt x="1068" y="636"/>
                  </a:cubicBezTo>
                  <a:cubicBezTo>
                    <a:pt x="915" y="669"/>
                    <a:pt x="767" y="702"/>
                    <a:pt x="621" y="734"/>
                  </a:cubicBezTo>
                  <a:cubicBezTo>
                    <a:pt x="588" y="739"/>
                    <a:pt x="561" y="745"/>
                    <a:pt x="528" y="751"/>
                  </a:cubicBezTo>
                  <a:cubicBezTo>
                    <a:pt x="430" y="772"/>
                    <a:pt x="332" y="800"/>
                    <a:pt x="234" y="822"/>
                  </a:cubicBezTo>
                  <a:cubicBezTo>
                    <a:pt x="202" y="827"/>
                    <a:pt x="174" y="832"/>
                    <a:pt x="142" y="843"/>
                  </a:cubicBezTo>
                  <a:cubicBezTo>
                    <a:pt x="93" y="854"/>
                    <a:pt x="49" y="865"/>
                    <a:pt x="0" y="875"/>
                  </a:cubicBezTo>
                  <a:cubicBezTo>
                    <a:pt x="1795" y="2544"/>
                    <a:pt x="4855" y="3771"/>
                    <a:pt x="7903" y="3771"/>
                  </a:cubicBezTo>
                  <a:cubicBezTo>
                    <a:pt x="10484" y="3771"/>
                    <a:pt x="13056" y="2892"/>
                    <a:pt x="14845" y="658"/>
                  </a:cubicBezTo>
                  <a:cubicBezTo>
                    <a:pt x="14759" y="641"/>
                    <a:pt x="14671" y="626"/>
                    <a:pt x="14578" y="614"/>
                  </a:cubicBezTo>
                  <a:cubicBezTo>
                    <a:pt x="14540" y="604"/>
                    <a:pt x="14503" y="598"/>
                    <a:pt x="14459" y="593"/>
                  </a:cubicBezTo>
                  <a:cubicBezTo>
                    <a:pt x="14377" y="576"/>
                    <a:pt x="14301" y="566"/>
                    <a:pt x="14219" y="549"/>
                  </a:cubicBezTo>
                  <a:cubicBezTo>
                    <a:pt x="14176" y="544"/>
                    <a:pt x="14138" y="538"/>
                    <a:pt x="14094" y="528"/>
                  </a:cubicBezTo>
                  <a:cubicBezTo>
                    <a:pt x="14056" y="523"/>
                    <a:pt x="14013" y="516"/>
                    <a:pt x="13975" y="511"/>
                  </a:cubicBezTo>
                  <a:cubicBezTo>
                    <a:pt x="13892" y="495"/>
                    <a:pt x="13811" y="483"/>
                    <a:pt x="13724" y="473"/>
                  </a:cubicBezTo>
                  <a:cubicBezTo>
                    <a:pt x="13643" y="457"/>
                    <a:pt x="13561" y="446"/>
                    <a:pt x="13473" y="435"/>
                  </a:cubicBezTo>
                  <a:cubicBezTo>
                    <a:pt x="13435" y="430"/>
                    <a:pt x="13392" y="418"/>
                    <a:pt x="13349" y="413"/>
                  </a:cubicBezTo>
                  <a:cubicBezTo>
                    <a:pt x="13304" y="408"/>
                    <a:pt x="13267" y="402"/>
                    <a:pt x="13223" y="397"/>
                  </a:cubicBezTo>
                  <a:cubicBezTo>
                    <a:pt x="13131" y="385"/>
                    <a:pt x="13043" y="375"/>
                    <a:pt x="12950" y="359"/>
                  </a:cubicBezTo>
                  <a:cubicBezTo>
                    <a:pt x="12826" y="342"/>
                    <a:pt x="12701" y="327"/>
                    <a:pt x="12575" y="315"/>
                  </a:cubicBezTo>
                  <a:cubicBezTo>
                    <a:pt x="12483" y="304"/>
                    <a:pt x="12395" y="294"/>
                    <a:pt x="12304" y="282"/>
                  </a:cubicBezTo>
                  <a:cubicBezTo>
                    <a:pt x="12265" y="277"/>
                    <a:pt x="12227" y="272"/>
                    <a:pt x="12184" y="267"/>
                  </a:cubicBezTo>
                  <a:cubicBezTo>
                    <a:pt x="11998" y="244"/>
                    <a:pt x="11814" y="229"/>
                    <a:pt x="11623" y="206"/>
                  </a:cubicBezTo>
                  <a:cubicBezTo>
                    <a:pt x="11546" y="201"/>
                    <a:pt x="11465" y="196"/>
                    <a:pt x="11389" y="184"/>
                  </a:cubicBezTo>
                  <a:lnTo>
                    <a:pt x="11357" y="184"/>
                  </a:lnTo>
                  <a:cubicBezTo>
                    <a:pt x="11302" y="179"/>
                    <a:pt x="11252" y="174"/>
                    <a:pt x="11198" y="169"/>
                  </a:cubicBezTo>
                  <a:cubicBezTo>
                    <a:pt x="11161" y="169"/>
                    <a:pt x="11121" y="163"/>
                    <a:pt x="11083" y="157"/>
                  </a:cubicBezTo>
                  <a:cubicBezTo>
                    <a:pt x="10997" y="152"/>
                    <a:pt x="10904" y="146"/>
                    <a:pt x="10812" y="136"/>
                  </a:cubicBezTo>
                  <a:cubicBezTo>
                    <a:pt x="10664" y="124"/>
                    <a:pt x="10513" y="114"/>
                    <a:pt x="10360" y="103"/>
                  </a:cubicBezTo>
                  <a:cubicBezTo>
                    <a:pt x="10317" y="103"/>
                    <a:pt x="10279" y="98"/>
                    <a:pt x="10239" y="98"/>
                  </a:cubicBezTo>
                  <a:cubicBezTo>
                    <a:pt x="10071" y="86"/>
                    <a:pt x="9908" y="76"/>
                    <a:pt x="9739" y="65"/>
                  </a:cubicBezTo>
                  <a:cubicBezTo>
                    <a:pt x="9696" y="65"/>
                    <a:pt x="9658" y="65"/>
                    <a:pt x="9619" y="59"/>
                  </a:cubicBezTo>
                  <a:cubicBezTo>
                    <a:pt x="9586" y="59"/>
                    <a:pt x="9548" y="59"/>
                    <a:pt x="9516" y="54"/>
                  </a:cubicBezTo>
                  <a:cubicBezTo>
                    <a:pt x="9467" y="54"/>
                    <a:pt x="9423" y="54"/>
                    <a:pt x="9375" y="48"/>
                  </a:cubicBezTo>
                  <a:lnTo>
                    <a:pt x="9358" y="48"/>
                  </a:lnTo>
                  <a:cubicBezTo>
                    <a:pt x="9314" y="48"/>
                    <a:pt x="9266" y="43"/>
                    <a:pt x="9222" y="43"/>
                  </a:cubicBezTo>
                  <a:lnTo>
                    <a:pt x="9113" y="38"/>
                  </a:lnTo>
                  <a:cubicBezTo>
                    <a:pt x="9070" y="38"/>
                    <a:pt x="9031" y="38"/>
                    <a:pt x="8993" y="33"/>
                  </a:cubicBezTo>
                  <a:cubicBezTo>
                    <a:pt x="8814" y="26"/>
                    <a:pt x="8629" y="21"/>
                    <a:pt x="8450" y="16"/>
                  </a:cubicBezTo>
                  <a:cubicBezTo>
                    <a:pt x="8395" y="16"/>
                    <a:pt x="8335" y="16"/>
                    <a:pt x="8280" y="10"/>
                  </a:cubicBezTo>
                  <a:lnTo>
                    <a:pt x="8068" y="10"/>
                  </a:lnTo>
                  <a:cubicBezTo>
                    <a:pt x="8025" y="10"/>
                    <a:pt x="7981" y="5"/>
                    <a:pt x="7937" y="5"/>
                  </a:cubicBezTo>
                  <a:lnTo>
                    <a:pt x="7616" y="5"/>
                  </a:lnTo>
                  <a:cubicBezTo>
                    <a:pt x="7496" y="0"/>
                    <a:pt x="7372" y="0"/>
                    <a:pt x="7252" y="0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222617" y="2797199"/>
              <a:ext cx="228868" cy="304952"/>
            </a:xfrm>
            <a:custGeom>
              <a:rect b="b" l="l" r="r" t="t"/>
              <a:pathLst>
                <a:path extrusionOk="0" h="8409" w="6311">
                  <a:moveTo>
                    <a:pt x="1" y="0"/>
                  </a:moveTo>
                  <a:cubicBezTo>
                    <a:pt x="1" y="0"/>
                    <a:pt x="485" y="5766"/>
                    <a:pt x="56" y="7492"/>
                  </a:cubicBezTo>
                  <a:cubicBezTo>
                    <a:pt x="1219" y="8173"/>
                    <a:pt x="2260" y="8409"/>
                    <a:pt x="3143" y="8409"/>
                  </a:cubicBezTo>
                  <a:cubicBezTo>
                    <a:pt x="5124" y="8409"/>
                    <a:pt x="6311" y="7224"/>
                    <a:pt x="6311" y="7224"/>
                  </a:cubicBezTo>
                  <a:lnTo>
                    <a:pt x="4585" y="8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5299425" y="2764634"/>
              <a:ext cx="50227" cy="19003"/>
            </a:xfrm>
            <a:custGeom>
              <a:rect b="b" l="l" r="r" t="t"/>
              <a:pathLst>
                <a:path extrusionOk="0" h="524" w="1385">
                  <a:moveTo>
                    <a:pt x="1264" y="1"/>
                  </a:moveTo>
                  <a:cubicBezTo>
                    <a:pt x="1164" y="232"/>
                    <a:pt x="899" y="393"/>
                    <a:pt x="626" y="393"/>
                  </a:cubicBezTo>
                  <a:cubicBezTo>
                    <a:pt x="617" y="393"/>
                    <a:pt x="609" y="393"/>
                    <a:pt x="600" y="392"/>
                  </a:cubicBezTo>
                  <a:cubicBezTo>
                    <a:pt x="365" y="381"/>
                    <a:pt x="191" y="245"/>
                    <a:pt x="126" y="28"/>
                  </a:cubicBezTo>
                  <a:lnTo>
                    <a:pt x="0" y="66"/>
                  </a:lnTo>
                  <a:cubicBezTo>
                    <a:pt x="83" y="338"/>
                    <a:pt x="306" y="506"/>
                    <a:pt x="594" y="523"/>
                  </a:cubicBezTo>
                  <a:lnTo>
                    <a:pt x="633" y="523"/>
                  </a:lnTo>
                  <a:cubicBezTo>
                    <a:pt x="953" y="523"/>
                    <a:pt x="1264" y="327"/>
                    <a:pt x="1384" y="49"/>
                  </a:cubicBezTo>
                  <a:lnTo>
                    <a:pt x="1264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407637" y="2758904"/>
              <a:ext cx="48595" cy="18169"/>
            </a:xfrm>
            <a:custGeom>
              <a:rect b="b" l="l" r="r" t="t"/>
              <a:pathLst>
                <a:path extrusionOk="0" h="501" w="1340">
                  <a:moveTo>
                    <a:pt x="1209" y="0"/>
                  </a:moveTo>
                  <a:cubicBezTo>
                    <a:pt x="1158" y="247"/>
                    <a:pt x="884" y="373"/>
                    <a:pt x="624" y="373"/>
                  </a:cubicBezTo>
                  <a:cubicBezTo>
                    <a:pt x="603" y="373"/>
                    <a:pt x="582" y="372"/>
                    <a:pt x="561" y="370"/>
                  </a:cubicBezTo>
                  <a:cubicBezTo>
                    <a:pt x="353" y="355"/>
                    <a:pt x="142" y="257"/>
                    <a:pt x="131" y="71"/>
                  </a:cubicBezTo>
                  <a:lnTo>
                    <a:pt x="0" y="76"/>
                  </a:lnTo>
                  <a:cubicBezTo>
                    <a:pt x="16" y="305"/>
                    <a:pt x="240" y="480"/>
                    <a:pt x="556" y="501"/>
                  </a:cubicBezTo>
                  <a:lnTo>
                    <a:pt x="626" y="501"/>
                  </a:lnTo>
                  <a:cubicBezTo>
                    <a:pt x="931" y="501"/>
                    <a:pt x="1268" y="360"/>
                    <a:pt x="1340" y="28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81345" y="2778414"/>
              <a:ext cx="28287" cy="41741"/>
            </a:xfrm>
            <a:custGeom>
              <a:rect b="b" l="l" r="r" t="t"/>
              <a:pathLst>
                <a:path extrusionOk="0" h="1151" w="780">
                  <a:moveTo>
                    <a:pt x="88" y="1"/>
                  </a:moveTo>
                  <a:lnTo>
                    <a:pt x="0" y="99"/>
                  </a:lnTo>
                  <a:cubicBezTo>
                    <a:pt x="88" y="181"/>
                    <a:pt x="186" y="236"/>
                    <a:pt x="279" y="289"/>
                  </a:cubicBezTo>
                  <a:cubicBezTo>
                    <a:pt x="490" y="410"/>
                    <a:pt x="627" y="491"/>
                    <a:pt x="562" y="779"/>
                  </a:cubicBezTo>
                  <a:cubicBezTo>
                    <a:pt x="550" y="834"/>
                    <a:pt x="490" y="905"/>
                    <a:pt x="415" y="960"/>
                  </a:cubicBezTo>
                  <a:cubicBezTo>
                    <a:pt x="339" y="1006"/>
                    <a:pt x="258" y="1016"/>
                    <a:pt x="198" y="1016"/>
                  </a:cubicBezTo>
                  <a:cubicBezTo>
                    <a:pt x="144" y="1016"/>
                    <a:pt x="107" y="1008"/>
                    <a:pt x="105" y="1008"/>
                  </a:cubicBezTo>
                  <a:lnTo>
                    <a:pt x="88" y="1073"/>
                  </a:lnTo>
                  <a:lnTo>
                    <a:pt x="72" y="1139"/>
                  </a:lnTo>
                  <a:cubicBezTo>
                    <a:pt x="72" y="1139"/>
                    <a:pt x="121" y="1150"/>
                    <a:pt x="191" y="1150"/>
                  </a:cubicBezTo>
                  <a:cubicBezTo>
                    <a:pt x="273" y="1150"/>
                    <a:pt x="382" y="1133"/>
                    <a:pt x="485" y="1068"/>
                  </a:cubicBezTo>
                  <a:cubicBezTo>
                    <a:pt x="523" y="1041"/>
                    <a:pt x="660" y="943"/>
                    <a:pt x="686" y="807"/>
                  </a:cubicBezTo>
                  <a:cubicBezTo>
                    <a:pt x="779" y="425"/>
                    <a:pt x="556" y="295"/>
                    <a:pt x="344" y="176"/>
                  </a:cubicBezTo>
                  <a:cubicBezTo>
                    <a:pt x="256" y="126"/>
                    <a:pt x="164" y="73"/>
                    <a:pt x="88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331410" y="2837271"/>
              <a:ext cx="80001" cy="19184"/>
            </a:xfrm>
            <a:custGeom>
              <a:rect b="b" l="l" r="r" t="t"/>
              <a:pathLst>
                <a:path extrusionOk="0" h="529" w="2206">
                  <a:moveTo>
                    <a:pt x="1146" y="1"/>
                  </a:moveTo>
                  <a:cubicBezTo>
                    <a:pt x="810" y="1"/>
                    <a:pt x="404" y="96"/>
                    <a:pt x="0" y="425"/>
                  </a:cubicBezTo>
                  <a:lnTo>
                    <a:pt x="83" y="528"/>
                  </a:lnTo>
                  <a:cubicBezTo>
                    <a:pt x="408" y="266"/>
                    <a:pt x="759" y="131"/>
                    <a:pt x="1135" y="131"/>
                  </a:cubicBezTo>
                  <a:cubicBezTo>
                    <a:pt x="1250" y="131"/>
                    <a:pt x="1367" y="144"/>
                    <a:pt x="1487" y="169"/>
                  </a:cubicBezTo>
                  <a:cubicBezTo>
                    <a:pt x="1867" y="246"/>
                    <a:pt x="2129" y="430"/>
                    <a:pt x="2129" y="430"/>
                  </a:cubicBezTo>
                  <a:lnTo>
                    <a:pt x="2206" y="327"/>
                  </a:lnTo>
                  <a:cubicBezTo>
                    <a:pt x="2194" y="317"/>
                    <a:pt x="1922" y="126"/>
                    <a:pt x="1515" y="38"/>
                  </a:cubicBezTo>
                  <a:cubicBezTo>
                    <a:pt x="1406" y="16"/>
                    <a:pt x="1282" y="1"/>
                    <a:pt x="1146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278537" y="2916618"/>
              <a:ext cx="164861" cy="49792"/>
            </a:xfrm>
            <a:custGeom>
              <a:rect b="b" l="l" r="r" t="t"/>
              <a:pathLst>
                <a:path extrusionOk="0" h="1373" w="4546">
                  <a:moveTo>
                    <a:pt x="4425" y="1"/>
                  </a:moveTo>
                  <a:cubicBezTo>
                    <a:pt x="4142" y="616"/>
                    <a:pt x="3413" y="1079"/>
                    <a:pt x="2521" y="1209"/>
                  </a:cubicBezTo>
                  <a:cubicBezTo>
                    <a:pt x="2358" y="1233"/>
                    <a:pt x="2197" y="1245"/>
                    <a:pt x="2039" y="1245"/>
                  </a:cubicBezTo>
                  <a:cubicBezTo>
                    <a:pt x="1258" y="1245"/>
                    <a:pt x="555" y="959"/>
                    <a:pt x="98" y="442"/>
                  </a:cubicBezTo>
                  <a:lnTo>
                    <a:pt x="0" y="529"/>
                  </a:lnTo>
                  <a:cubicBezTo>
                    <a:pt x="478" y="1073"/>
                    <a:pt x="1224" y="1373"/>
                    <a:pt x="2041" y="1373"/>
                  </a:cubicBezTo>
                  <a:cubicBezTo>
                    <a:pt x="2204" y="1373"/>
                    <a:pt x="2373" y="1362"/>
                    <a:pt x="2541" y="1340"/>
                  </a:cubicBezTo>
                  <a:cubicBezTo>
                    <a:pt x="3473" y="1204"/>
                    <a:pt x="4240" y="714"/>
                    <a:pt x="4546" y="61"/>
                  </a:cubicBezTo>
                  <a:lnTo>
                    <a:pt x="4425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5304792" y="2704435"/>
              <a:ext cx="42865" cy="27453"/>
            </a:xfrm>
            <a:custGeom>
              <a:rect b="b" l="l" r="r" t="t"/>
              <a:pathLst>
                <a:path extrusionOk="0" h="757" w="1182">
                  <a:moveTo>
                    <a:pt x="1073" y="1"/>
                  </a:moveTo>
                  <a:cubicBezTo>
                    <a:pt x="653" y="1"/>
                    <a:pt x="70" y="589"/>
                    <a:pt x="0" y="664"/>
                  </a:cubicBezTo>
                  <a:lnTo>
                    <a:pt x="93" y="756"/>
                  </a:lnTo>
                  <a:cubicBezTo>
                    <a:pt x="274" y="571"/>
                    <a:pt x="764" y="131"/>
                    <a:pt x="1070" y="131"/>
                  </a:cubicBezTo>
                  <a:cubicBezTo>
                    <a:pt x="1096" y="131"/>
                    <a:pt x="1120" y="134"/>
                    <a:pt x="1143" y="141"/>
                  </a:cubicBezTo>
                  <a:lnTo>
                    <a:pt x="1181" y="16"/>
                  </a:lnTo>
                  <a:cubicBezTo>
                    <a:pt x="1147" y="5"/>
                    <a:pt x="1111" y="1"/>
                    <a:pt x="1073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5409196" y="2698307"/>
              <a:ext cx="32203" cy="21940"/>
            </a:xfrm>
            <a:custGeom>
              <a:rect b="b" l="l" r="r" t="t"/>
              <a:pathLst>
                <a:path extrusionOk="0" h="605" w="888">
                  <a:moveTo>
                    <a:pt x="44" y="0"/>
                  </a:moveTo>
                  <a:lnTo>
                    <a:pt x="1" y="126"/>
                  </a:lnTo>
                  <a:cubicBezTo>
                    <a:pt x="6" y="126"/>
                    <a:pt x="534" y="322"/>
                    <a:pt x="795" y="604"/>
                  </a:cubicBezTo>
                  <a:lnTo>
                    <a:pt x="888" y="511"/>
                  </a:lnTo>
                  <a:cubicBezTo>
                    <a:pt x="611" y="207"/>
                    <a:pt x="66" y="11"/>
                    <a:pt x="44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5286188" y="2806265"/>
              <a:ext cx="11895" cy="28504"/>
            </a:xfrm>
            <a:custGeom>
              <a:rect b="b" l="l" r="r" t="t"/>
              <a:pathLst>
                <a:path extrusionOk="0" h="786" w="328">
                  <a:moveTo>
                    <a:pt x="224" y="1"/>
                  </a:moveTo>
                  <a:cubicBezTo>
                    <a:pt x="224" y="1"/>
                    <a:pt x="39" y="338"/>
                    <a:pt x="23" y="491"/>
                  </a:cubicBezTo>
                  <a:cubicBezTo>
                    <a:pt x="1" y="644"/>
                    <a:pt x="51" y="774"/>
                    <a:pt x="132" y="785"/>
                  </a:cubicBezTo>
                  <a:cubicBezTo>
                    <a:pt x="135" y="785"/>
                    <a:pt x="138" y="785"/>
                    <a:pt x="141" y="785"/>
                  </a:cubicBezTo>
                  <a:cubicBezTo>
                    <a:pt x="214" y="785"/>
                    <a:pt x="290" y="670"/>
                    <a:pt x="305" y="524"/>
                  </a:cubicBezTo>
                  <a:cubicBezTo>
                    <a:pt x="328" y="376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5295109" y="2838468"/>
              <a:ext cx="13273" cy="32022"/>
            </a:xfrm>
            <a:custGeom>
              <a:rect b="b" l="l" r="r" t="t"/>
              <a:pathLst>
                <a:path extrusionOk="0" h="883" w="366">
                  <a:moveTo>
                    <a:pt x="250" y="0"/>
                  </a:moveTo>
                  <a:cubicBezTo>
                    <a:pt x="250" y="0"/>
                    <a:pt x="38" y="382"/>
                    <a:pt x="21" y="550"/>
                  </a:cubicBezTo>
                  <a:cubicBezTo>
                    <a:pt x="1" y="724"/>
                    <a:pt x="54" y="871"/>
                    <a:pt x="142" y="882"/>
                  </a:cubicBezTo>
                  <a:cubicBezTo>
                    <a:pt x="145" y="882"/>
                    <a:pt x="149" y="883"/>
                    <a:pt x="152" y="883"/>
                  </a:cubicBezTo>
                  <a:cubicBezTo>
                    <a:pt x="241" y="883"/>
                    <a:pt x="321" y="755"/>
                    <a:pt x="343" y="593"/>
                  </a:cubicBezTo>
                  <a:cubicBezTo>
                    <a:pt x="365" y="419"/>
                    <a:pt x="250" y="0"/>
                    <a:pt x="250" y="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5314619" y="2788713"/>
              <a:ext cx="10517" cy="25277"/>
            </a:xfrm>
            <a:custGeom>
              <a:rect b="b" l="l" r="r" t="t"/>
              <a:pathLst>
                <a:path extrusionOk="0" h="697" w="290">
                  <a:moveTo>
                    <a:pt x="202" y="0"/>
                  </a:moveTo>
                  <a:cubicBezTo>
                    <a:pt x="202" y="0"/>
                    <a:pt x="39" y="299"/>
                    <a:pt x="23" y="435"/>
                  </a:cubicBezTo>
                  <a:cubicBezTo>
                    <a:pt x="1" y="572"/>
                    <a:pt x="50" y="686"/>
                    <a:pt x="116" y="697"/>
                  </a:cubicBezTo>
                  <a:cubicBezTo>
                    <a:pt x="118" y="697"/>
                    <a:pt x="120" y="697"/>
                    <a:pt x="122" y="697"/>
                  </a:cubicBezTo>
                  <a:cubicBezTo>
                    <a:pt x="191" y="697"/>
                    <a:pt x="257" y="595"/>
                    <a:pt x="273" y="468"/>
                  </a:cubicBezTo>
                  <a:cubicBezTo>
                    <a:pt x="290" y="332"/>
                    <a:pt x="202" y="0"/>
                    <a:pt x="202" y="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5699600" y="3423592"/>
              <a:ext cx="195287" cy="235541"/>
            </a:xfrm>
            <a:custGeom>
              <a:rect b="b" l="l" r="r" t="t"/>
              <a:pathLst>
                <a:path extrusionOk="0" h="6495" w="5385">
                  <a:moveTo>
                    <a:pt x="610" y="0"/>
                  </a:moveTo>
                  <a:lnTo>
                    <a:pt x="0" y="654"/>
                  </a:lnTo>
                  <a:lnTo>
                    <a:pt x="5286" y="6495"/>
                  </a:lnTo>
                  <a:lnTo>
                    <a:pt x="5384" y="6407"/>
                  </a:lnTo>
                  <a:lnTo>
                    <a:pt x="180" y="654"/>
                  </a:lnTo>
                  <a:lnTo>
                    <a:pt x="708" y="88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849806" y="3250648"/>
              <a:ext cx="352423" cy="292405"/>
            </a:xfrm>
            <a:custGeom>
              <a:rect b="b" l="l" r="r" t="t"/>
              <a:pathLst>
                <a:path extrusionOk="0" h="8063" w="9718">
                  <a:moveTo>
                    <a:pt x="1192" y="1"/>
                  </a:moveTo>
                  <a:lnTo>
                    <a:pt x="1" y="1008"/>
                  </a:lnTo>
                  <a:lnTo>
                    <a:pt x="82" y="1106"/>
                  </a:lnTo>
                  <a:lnTo>
                    <a:pt x="1187" y="174"/>
                  </a:lnTo>
                  <a:lnTo>
                    <a:pt x="9631" y="8063"/>
                  </a:lnTo>
                  <a:lnTo>
                    <a:pt x="9717" y="7970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5749934" y="3541850"/>
              <a:ext cx="15630" cy="92041"/>
            </a:xfrm>
            <a:custGeom>
              <a:rect b="b" l="l" r="r" t="t"/>
              <a:pathLst>
                <a:path extrusionOk="0" h="2538" w="431">
                  <a:moveTo>
                    <a:pt x="300" y="0"/>
                  </a:moveTo>
                  <a:lnTo>
                    <a:pt x="1" y="2521"/>
                  </a:lnTo>
                  <a:lnTo>
                    <a:pt x="132" y="2537"/>
                  </a:lnTo>
                  <a:lnTo>
                    <a:pt x="431" y="1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595340" y="2892756"/>
              <a:ext cx="11714" cy="522760"/>
            </a:xfrm>
            <a:custGeom>
              <a:rect b="b" l="l" r="r" t="t"/>
              <a:pathLst>
                <a:path extrusionOk="0" h="14415" w="323">
                  <a:moveTo>
                    <a:pt x="1" y="0"/>
                  </a:moveTo>
                  <a:lnTo>
                    <a:pt x="1" y="14415"/>
                  </a:lnTo>
                  <a:lnTo>
                    <a:pt x="322" y="1441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349796" y="2552198"/>
              <a:ext cx="488236" cy="401562"/>
            </a:xfrm>
            <a:custGeom>
              <a:rect b="b" l="l" r="r" t="t"/>
              <a:pathLst>
                <a:path extrusionOk="0" h="11073" w="13463">
                  <a:moveTo>
                    <a:pt x="6691" y="0"/>
                  </a:moveTo>
                  <a:cubicBezTo>
                    <a:pt x="0" y="0"/>
                    <a:pt x="2068" y="11073"/>
                    <a:pt x="7083" y="11073"/>
                  </a:cubicBezTo>
                  <a:cubicBezTo>
                    <a:pt x="11492" y="11073"/>
                    <a:pt x="13462" y="0"/>
                    <a:pt x="6691" y="0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543628" y="2750600"/>
              <a:ext cx="50191" cy="19003"/>
            </a:xfrm>
            <a:custGeom>
              <a:rect b="b" l="l" r="r" t="t"/>
              <a:pathLst>
                <a:path extrusionOk="0" h="524" w="1384">
                  <a:moveTo>
                    <a:pt x="1263" y="1"/>
                  </a:moveTo>
                  <a:cubicBezTo>
                    <a:pt x="1165" y="234"/>
                    <a:pt x="906" y="394"/>
                    <a:pt x="637" y="394"/>
                  </a:cubicBezTo>
                  <a:cubicBezTo>
                    <a:pt x="625" y="394"/>
                    <a:pt x="612" y="393"/>
                    <a:pt x="600" y="393"/>
                  </a:cubicBezTo>
                  <a:cubicBezTo>
                    <a:pt x="366" y="382"/>
                    <a:pt x="191" y="252"/>
                    <a:pt x="126" y="33"/>
                  </a:cubicBezTo>
                  <a:lnTo>
                    <a:pt x="0" y="71"/>
                  </a:lnTo>
                  <a:cubicBezTo>
                    <a:pt x="82" y="338"/>
                    <a:pt x="306" y="506"/>
                    <a:pt x="595" y="523"/>
                  </a:cubicBezTo>
                  <a:lnTo>
                    <a:pt x="632" y="523"/>
                  </a:lnTo>
                  <a:cubicBezTo>
                    <a:pt x="954" y="523"/>
                    <a:pt x="1263" y="333"/>
                    <a:pt x="1384" y="56"/>
                  </a:cubicBezTo>
                  <a:lnTo>
                    <a:pt x="1263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651840" y="2744870"/>
              <a:ext cx="48595" cy="18423"/>
            </a:xfrm>
            <a:custGeom>
              <a:rect b="b" l="l" r="r" t="t"/>
              <a:pathLst>
                <a:path extrusionOk="0" h="508" w="1340">
                  <a:moveTo>
                    <a:pt x="1214" y="1"/>
                  </a:moveTo>
                  <a:cubicBezTo>
                    <a:pt x="1158" y="251"/>
                    <a:pt x="891" y="373"/>
                    <a:pt x="631" y="373"/>
                  </a:cubicBezTo>
                  <a:cubicBezTo>
                    <a:pt x="609" y="373"/>
                    <a:pt x="587" y="372"/>
                    <a:pt x="566" y="370"/>
                  </a:cubicBezTo>
                  <a:cubicBezTo>
                    <a:pt x="359" y="360"/>
                    <a:pt x="146" y="257"/>
                    <a:pt x="131" y="71"/>
                  </a:cubicBezTo>
                  <a:lnTo>
                    <a:pt x="0" y="77"/>
                  </a:lnTo>
                  <a:cubicBezTo>
                    <a:pt x="16" y="312"/>
                    <a:pt x="239" y="480"/>
                    <a:pt x="555" y="501"/>
                  </a:cubicBezTo>
                  <a:cubicBezTo>
                    <a:pt x="576" y="508"/>
                    <a:pt x="599" y="508"/>
                    <a:pt x="626" y="508"/>
                  </a:cubicBezTo>
                  <a:cubicBezTo>
                    <a:pt x="930" y="508"/>
                    <a:pt x="1269" y="360"/>
                    <a:pt x="1339" y="28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625585" y="2764634"/>
              <a:ext cx="28214" cy="41487"/>
            </a:xfrm>
            <a:custGeom>
              <a:rect b="b" l="l" r="r" t="t"/>
              <a:pathLst>
                <a:path extrusionOk="0" h="1144" w="778">
                  <a:moveTo>
                    <a:pt x="92" y="1"/>
                  </a:moveTo>
                  <a:lnTo>
                    <a:pt x="0" y="93"/>
                  </a:lnTo>
                  <a:cubicBezTo>
                    <a:pt x="87" y="174"/>
                    <a:pt x="185" y="229"/>
                    <a:pt x="277" y="283"/>
                  </a:cubicBezTo>
                  <a:cubicBezTo>
                    <a:pt x="490" y="403"/>
                    <a:pt x="631" y="485"/>
                    <a:pt x="561" y="773"/>
                  </a:cubicBezTo>
                  <a:cubicBezTo>
                    <a:pt x="549" y="833"/>
                    <a:pt x="490" y="903"/>
                    <a:pt x="413" y="953"/>
                  </a:cubicBezTo>
                  <a:cubicBezTo>
                    <a:pt x="336" y="1004"/>
                    <a:pt x="251" y="1016"/>
                    <a:pt x="191" y="1016"/>
                  </a:cubicBezTo>
                  <a:cubicBezTo>
                    <a:pt x="142" y="1016"/>
                    <a:pt x="109" y="1008"/>
                    <a:pt x="109" y="1008"/>
                  </a:cubicBezTo>
                  <a:lnTo>
                    <a:pt x="76" y="1132"/>
                  </a:lnTo>
                  <a:cubicBezTo>
                    <a:pt x="81" y="1132"/>
                    <a:pt x="124" y="1144"/>
                    <a:pt x="190" y="1144"/>
                  </a:cubicBezTo>
                  <a:cubicBezTo>
                    <a:pt x="272" y="1144"/>
                    <a:pt x="381" y="1127"/>
                    <a:pt x="484" y="1061"/>
                  </a:cubicBezTo>
                  <a:cubicBezTo>
                    <a:pt x="523" y="1034"/>
                    <a:pt x="659" y="943"/>
                    <a:pt x="691" y="800"/>
                  </a:cubicBezTo>
                  <a:cubicBezTo>
                    <a:pt x="778" y="420"/>
                    <a:pt x="556" y="294"/>
                    <a:pt x="343" y="169"/>
                  </a:cubicBezTo>
                  <a:cubicBezTo>
                    <a:pt x="255" y="119"/>
                    <a:pt x="164" y="71"/>
                    <a:pt x="9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584679" y="2828423"/>
              <a:ext cx="62013" cy="14433"/>
            </a:xfrm>
            <a:custGeom>
              <a:rect b="b" l="l" r="r" t="t"/>
              <a:pathLst>
                <a:path extrusionOk="0" h="398" w="1710">
                  <a:moveTo>
                    <a:pt x="1624" y="0"/>
                  </a:moveTo>
                  <a:cubicBezTo>
                    <a:pt x="1400" y="180"/>
                    <a:pt x="1157" y="270"/>
                    <a:pt x="894" y="270"/>
                  </a:cubicBezTo>
                  <a:cubicBezTo>
                    <a:pt x="792" y="270"/>
                    <a:pt x="687" y="256"/>
                    <a:pt x="578" y="229"/>
                  </a:cubicBezTo>
                  <a:cubicBezTo>
                    <a:pt x="284" y="157"/>
                    <a:pt x="83" y="5"/>
                    <a:pt x="83" y="5"/>
                  </a:cubicBezTo>
                  <a:lnTo>
                    <a:pt x="1" y="109"/>
                  </a:lnTo>
                  <a:cubicBezTo>
                    <a:pt x="11" y="114"/>
                    <a:pt x="224" y="272"/>
                    <a:pt x="540" y="353"/>
                  </a:cubicBezTo>
                  <a:cubicBezTo>
                    <a:pt x="644" y="380"/>
                    <a:pt x="757" y="397"/>
                    <a:pt x="888" y="397"/>
                  </a:cubicBezTo>
                  <a:cubicBezTo>
                    <a:pt x="1134" y="397"/>
                    <a:pt x="1422" y="327"/>
                    <a:pt x="1710" y="98"/>
                  </a:cubicBezTo>
                  <a:lnTo>
                    <a:pt x="1624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547580" y="2693302"/>
              <a:ext cx="46057" cy="21614"/>
            </a:xfrm>
            <a:custGeom>
              <a:rect b="b" l="l" r="r" t="t"/>
              <a:pathLst>
                <a:path extrusionOk="0" h="596" w="1270">
                  <a:moveTo>
                    <a:pt x="1076" y="0"/>
                  </a:moveTo>
                  <a:cubicBezTo>
                    <a:pt x="659" y="0"/>
                    <a:pt x="75" y="430"/>
                    <a:pt x="1" y="486"/>
                  </a:cubicBezTo>
                  <a:lnTo>
                    <a:pt x="77" y="596"/>
                  </a:lnTo>
                  <a:cubicBezTo>
                    <a:pt x="269" y="451"/>
                    <a:pt x="768" y="127"/>
                    <a:pt x="1077" y="127"/>
                  </a:cubicBezTo>
                  <a:cubicBezTo>
                    <a:pt x="1127" y="127"/>
                    <a:pt x="1172" y="135"/>
                    <a:pt x="1209" y="154"/>
                  </a:cubicBezTo>
                  <a:lnTo>
                    <a:pt x="1269" y="40"/>
                  </a:lnTo>
                  <a:cubicBezTo>
                    <a:pt x="1212" y="12"/>
                    <a:pt x="1147" y="0"/>
                    <a:pt x="1076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663662" y="2683293"/>
              <a:ext cx="32203" cy="21723"/>
            </a:xfrm>
            <a:custGeom>
              <a:rect b="b" l="l" r="r" t="t"/>
              <a:pathLst>
                <a:path extrusionOk="0" h="599" w="888">
                  <a:moveTo>
                    <a:pt x="44" y="0"/>
                  </a:moveTo>
                  <a:lnTo>
                    <a:pt x="1" y="126"/>
                  </a:lnTo>
                  <a:cubicBezTo>
                    <a:pt x="6" y="126"/>
                    <a:pt x="534" y="316"/>
                    <a:pt x="795" y="599"/>
                  </a:cubicBezTo>
                  <a:lnTo>
                    <a:pt x="888" y="512"/>
                  </a:lnTo>
                  <a:cubicBezTo>
                    <a:pt x="610" y="207"/>
                    <a:pt x="66" y="11"/>
                    <a:pt x="44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486294" y="3026752"/>
              <a:ext cx="364935" cy="398444"/>
            </a:xfrm>
            <a:custGeom>
              <a:rect b="b" l="l" r="r" t="t"/>
              <a:pathLst>
                <a:path extrusionOk="0" h="10987" w="10063">
                  <a:moveTo>
                    <a:pt x="2999" y="1"/>
                  </a:moveTo>
                  <a:cubicBezTo>
                    <a:pt x="1203" y="1"/>
                    <a:pt x="0" y="924"/>
                    <a:pt x="1653" y="2081"/>
                  </a:cubicBezTo>
                  <a:cubicBezTo>
                    <a:pt x="1587" y="2073"/>
                    <a:pt x="1523" y="2069"/>
                    <a:pt x="1463" y="2069"/>
                  </a:cubicBezTo>
                  <a:cubicBezTo>
                    <a:pt x="216" y="2069"/>
                    <a:pt x="193" y="3722"/>
                    <a:pt x="1304" y="4112"/>
                  </a:cubicBezTo>
                  <a:cubicBezTo>
                    <a:pt x="314" y="4351"/>
                    <a:pt x="85" y="5772"/>
                    <a:pt x="1435" y="6229"/>
                  </a:cubicBezTo>
                  <a:cubicBezTo>
                    <a:pt x="465" y="6305"/>
                    <a:pt x="177" y="7748"/>
                    <a:pt x="2274" y="7916"/>
                  </a:cubicBezTo>
                  <a:lnTo>
                    <a:pt x="4015" y="8657"/>
                  </a:lnTo>
                  <a:lnTo>
                    <a:pt x="6541" y="10986"/>
                  </a:lnTo>
                  <a:lnTo>
                    <a:pt x="10063" y="7230"/>
                  </a:lnTo>
                  <a:cubicBezTo>
                    <a:pt x="10063" y="7230"/>
                    <a:pt x="9176" y="6506"/>
                    <a:pt x="8746" y="6077"/>
                  </a:cubicBezTo>
                  <a:cubicBezTo>
                    <a:pt x="8555" y="4182"/>
                    <a:pt x="8865" y="2860"/>
                    <a:pt x="6133" y="959"/>
                  </a:cubicBezTo>
                  <a:cubicBezTo>
                    <a:pt x="5161" y="282"/>
                    <a:pt x="3990" y="1"/>
                    <a:pt x="2999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4558657" y="3581451"/>
              <a:ext cx="401925" cy="402614"/>
            </a:xfrm>
            <a:custGeom>
              <a:rect b="b" l="l" r="r" t="t"/>
              <a:pathLst>
                <a:path extrusionOk="0" h="11102" w="11083">
                  <a:moveTo>
                    <a:pt x="2935" y="0"/>
                  </a:moveTo>
                  <a:cubicBezTo>
                    <a:pt x="2091" y="0"/>
                    <a:pt x="1924" y="2391"/>
                    <a:pt x="3852" y="8097"/>
                  </a:cubicBezTo>
                  <a:cubicBezTo>
                    <a:pt x="3208" y="6266"/>
                    <a:pt x="1356" y="3791"/>
                    <a:pt x="551" y="3791"/>
                  </a:cubicBezTo>
                  <a:cubicBezTo>
                    <a:pt x="138" y="3791"/>
                    <a:pt x="0" y="4443"/>
                    <a:pt x="443" y="6170"/>
                  </a:cubicBezTo>
                  <a:cubicBezTo>
                    <a:pt x="1151" y="8925"/>
                    <a:pt x="2272" y="10356"/>
                    <a:pt x="3209" y="11102"/>
                  </a:cubicBezTo>
                  <a:lnTo>
                    <a:pt x="8996" y="11102"/>
                  </a:lnTo>
                  <a:cubicBezTo>
                    <a:pt x="10673" y="9200"/>
                    <a:pt x="11083" y="5258"/>
                    <a:pt x="10234" y="5258"/>
                  </a:cubicBezTo>
                  <a:cubicBezTo>
                    <a:pt x="9808" y="5258"/>
                    <a:pt x="9064" y="6251"/>
                    <a:pt x="8005" y="8996"/>
                  </a:cubicBezTo>
                  <a:cubicBezTo>
                    <a:pt x="9647" y="4681"/>
                    <a:pt x="8766" y="1881"/>
                    <a:pt x="7769" y="1881"/>
                  </a:cubicBezTo>
                  <a:cubicBezTo>
                    <a:pt x="6928" y="1881"/>
                    <a:pt x="6005" y="3873"/>
                    <a:pt x="6443" y="8631"/>
                  </a:cubicBezTo>
                  <a:cubicBezTo>
                    <a:pt x="6279" y="7052"/>
                    <a:pt x="5991" y="5637"/>
                    <a:pt x="5631" y="4433"/>
                  </a:cubicBezTo>
                  <a:cubicBezTo>
                    <a:pt x="4809" y="1655"/>
                    <a:pt x="3638" y="0"/>
                    <a:pt x="2935" y="0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4767393" y="3984020"/>
              <a:ext cx="36" cy="36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62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5" name="Google Shape;3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225" y="3387900"/>
            <a:ext cx="314300" cy="3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825" y="3737125"/>
            <a:ext cx="421850" cy="4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825" y="3791725"/>
            <a:ext cx="314300" cy="31265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301" y="3400977"/>
            <a:ext cx="314300" cy="28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Core Component</a:t>
            </a:r>
            <a:endParaRPr/>
          </a:p>
        </p:txBody>
      </p:sp>
      <p:sp>
        <p:nvSpPr>
          <p:cNvPr id="624" name="Google Shape;624;p36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—-------------------Retriever—-------------------------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Processing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Search with FAISS Index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—-------------------Generator—-------------------------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Construction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endParaRPr sz="15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r>
              <a:rPr lang="en">
                <a:solidFill>
                  <a:srgbClr val="1F2328"/>
                </a:solidFill>
              </a:rPr>
              <a:t>Core </a:t>
            </a:r>
            <a:r>
              <a:rPr lang="en">
                <a:solidFill>
                  <a:srgbClr val="1F2328"/>
                </a:solidFill>
              </a:rPr>
              <a:t>Component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631" name="Google Shape;631;p37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1"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wledge Base</a:t>
            </a:r>
            <a:endParaRPr b="1"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1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guideline_db.json</a:t>
            </a:r>
            <a:r>
              <a:rPr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Main document processed to chunks from clinical guidelines</a:t>
            </a:r>
            <a:endParaRPr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1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referenced_table_chunks.json</a:t>
            </a:r>
            <a:r>
              <a:rPr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Supplementary table content referenced in main documents</a:t>
            </a:r>
            <a:endParaRPr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Structured with metadata (section, chunk_id, referee_id)</a:t>
            </a:r>
            <a:endParaRPr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Saved on disk, During running, retriever will load this to RAM</a:t>
            </a:r>
            <a:endParaRPr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System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Index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Construction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8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r>
              <a:rPr lang="en">
                <a:solidFill>
                  <a:srgbClr val="1F2328"/>
                </a:solidFill>
              </a:rPr>
              <a:t>Core Component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638" name="Google Shape;638;p38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Processing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Uses Sentence Transformers models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Supports multiple embedders, can load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any Encoder-only Transformer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embedders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Vector of knowledgeBase is pre-built on disk as </a:t>
            </a:r>
            <a:r>
              <a:rPr lang="en" sz="12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.npy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 and Embedding files are stored </a:t>
            </a:r>
            <a:r>
              <a:rPr b="1"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separately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Search with FAISS Index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Construction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r>
              <a:rPr lang="en">
                <a:solidFill>
                  <a:srgbClr val="1F2328"/>
                </a:solidFill>
              </a:rPr>
              <a:t>Core Component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645" name="Google Shape;645;p39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Search with FAISS Index</a:t>
            </a:r>
            <a:endParaRPr b="1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FAISS (Facebook AI Similarity Search) 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normalize_L2distance + dot product (IndexFlatIP) == cosine similarity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Index files cached per embedder model, load to RAM when Retriver is running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Construction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r>
              <a:rPr lang="en">
                <a:solidFill>
                  <a:srgbClr val="1F2328"/>
                </a:solidFill>
              </a:rPr>
              <a:t>Core Component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652" name="Google Shape;652;p40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processing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Search with FAISS Index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 Embedding + </a:t>
            </a: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Query embedding → Vector Search using FAISS k-NN search (k=3)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Special handling for referenced tables: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Identifies tables mentioned in results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Fetches missing tables from </a:t>
            </a:r>
            <a:r>
              <a:rPr lang="en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referenced_table_chunks.json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Returns text + metadata (section, chunk_id)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Construction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1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r>
              <a:rPr lang="en">
                <a:solidFill>
                  <a:srgbClr val="1F2328"/>
                </a:solidFill>
              </a:rPr>
              <a:t>Core Component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659" name="Google Shape;659;p41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processing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Search with FAISS Index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Construction</a:t>
            </a:r>
            <a:endParaRPr b="1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System prompt loaded from </a:t>
            </a:r>
            <a:r>
              <a:rPr b="1" lang="en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system_prompt.txt</a:t>
            </a:r>
            <a:endParaRPr b="1"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Structured context injection:</a:t>
            </a:r>
            <a:b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[System Instructions]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[User Query]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[Retrieved Context]</a:t>
            </a:r>
            <a:endParaRPr b="1"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r>
              <a:rPr lang="en">
                <a:solidFill>
                  <a:srgbClr val="1F2328"/>
                </a:solidFill>
              </a:rPr>
              <a:t>Core Component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666" name="Google Shape;666;p42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partan"/>
                <a:ea typeface="Spartan"/>
                <a:cs typeface="Spartan"/>
                <a:sym typeface="Spartan"/>
              </a:rPr>
              <a:t>Backend: Retriever + Generator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processing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Vector Search with FAISS Index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Retrieval Pipeline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Prompt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Construction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arabicPeriod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Both API and local LLM</a:t>
            </a: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support: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Serverless API calls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local Ollama calls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Streaming responses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3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73" name="Google Shape;673;p43"/>
          <p:cNvSpPr txBox="1"/>
          <p:nvPr>
            <p:ph idx="1" type="subTitle"/>
          </p:nvPr>
        </p:nvSpPr>
        <p:spPr>
          <a:xfrm>
            <a:off x="3970475" y="1864663"/>
            <a:ext cx="45030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4" name="Google Shape;674;p43"/>
          <p:cNvSpPr txBox="1"/>
          <p:nvPr>
            <p:ph idx="2" type="subTitle"/>
          </p:nvPr>
        </p:nvSpPr>
        <p:spPr>
          <a:xfrm>
            <a:off x="3920975" y="1405425"/>
            <a:ext cx="3989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75" name="Google Shape;675;p43"/>
          <p:cNvSpPr txBox="1"/>
          <p:nvPr>
            <p:ph idx="3" type="subTitle"/>
          </p:nvPr>
        </p:nvSpPr>
        <p:spPr>
          <a:xfrm>
            <a:off x="3921000" y="3567575"/>
            <a:ext cx="39897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3"/>
          <p:cNvSpPr txBox="1"/>
          <p:nvPr>
            <p:ph idx="4" type="subTitle"/>
          </p:nvPr>
        </p:nvSpPr>
        <p:spPr>
          <a:xfrm>
            <a:off x="3921000" y="3002575"/>
            <a:ext cx="46992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Backend Intergration</a:t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3128125" y="149005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3128125" y="309170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43"/>
          <p:cNvGrpSpPr/>
          <p:nvPr/>
        </p:nvGrpSpPr>
        <p:grpSpPr>
          <a:xfrm>
            <a:off x="563750" y="2711433"/>
            <a:ext cx="1311351" cy="1939626"/>
            <a:chOff x="563750" y="2711433"/>
            <a:chExt cx="1311351" cy="1939626"/>
          </a:xfrm>
        </p:grpSpPr>
        <p:sp>
          <p:nvSpPr>
            <p:cNvPr id="680" name="Google Shape;680;p43"/>
            <p:cNvSpPr/>
            <p:nvPr/>
          </p:nvSpPr>
          <p:spPr>
            <a:xfrm>
              <a:off x="563750" y="2711433"/>
              <a:ext cx="1311351" cy="1939626"/>
            </a:xfrm>
            <a:custGeom>
              <a:rect b="b" l="l" r="r" t="t"/>
              <a:pathLst>
                <a:path extrusionOk="0" h="32209" w="21776">
                  <a:moveTo>
                    <a:pt x="6908" y="1"/>
                  </a:moveTo>
                  <a:cubicBezTo>
                    <a:pt x="6669" y="1"/>
                    <a:pt x="6399" y="32"/>
                    <a:pt x="6096" y="101"/>
                  </a:cubicBezTo>
                  <a:cubicBezTo>
                    <a:pt x="3252" y="752"/>
                    <a:pt x="4107" y="3261"/>
                    <a:pt x="4107" y="3261"/>
                  </a:cubicBezTo>
                  <a:cubicBezTo>
                    <a:pt x="4107" y="3261"/>
                    <a:pt x="3649" y="3168"/>
                    <a:pt x="3051" y="3168"/>
                  </a:cubicBezTo>
                  <a:cubicBezTo>
                    <a:pt x="1973" y="3168"/>
                    <a:pt x="438" y="3470"/>
                    <a:pt x="317" y="5166"/>
                  </a:cubicBezTo>
                  <a:cubicBezTo>
                    <a:pt x="0" y="9418"/>
                    <a:pt x="5304" y="9993"/>
                    <a:pt x="6804" y="10071"/>
                  </a:cubicBezTo>
                  <a:cubicBezTo>
                    <a:pt x="6733" y="10252"/>
                    <a:pt x="6664" y="10442"/>
                    <a:pt x="6594" y="10631"/>
                  </a:cubicBezTo>
                  <a:cubicBezTo>
                    <a:pt x="6405" y="11170"/>
                    <a:pt x="6229" y="11737"/>
                    <a:pt x="6138" y="12334"/>
                  </a:cubicBezTo>
                  <a:cubicBezTo>
                    <a:pt x="5859" y="14133"/>
                    <a:pt x="6271" y="16117"/>
                    <a:pt x="7498" y="17496"/>
                  </a:cubicBezTo>
                  <a:cubicBezTo>
                    <a:pt x="8633" y="18828"/>
                    <a:pt x="10432" y="19255"/>
                    <a:pt x="11379" y="20741"/>
                  </a:cubicBezTo>
                  <a:cubicBezTo>
                    <a:pt x="11450" y="20832"/>
                    <a:pt x="11505" y="20930"/>
                    <a:pt x="11561" y="21027"/>
                  </a:cubicBezTo>
                  <a:cubicBezTo>
                    <a:pt x="10354" y="19874"/>
                    <a:pt x="6202" y="16068"/>
                    <a:pt x="3647" y="16068"/>
                  </a:cubicBezTo>
                  <a:cubicBezTo>
                    <a:pt x="3100" y="16068"/>
                    <a:pt x="2626" y="16243"/>
                    <a:pt x="2270" y="16655"/>
                  </a:cubicBezTo>
                  <a:cubicBezTo>
                    <a:pt x="127" y="19135"/>
                    <a:pt x="10209" y="21056"/>
                    <a:pt x="11709" y="21330"/>
                  </a:cubicBezTo>
                  <a:cubicBezTo>
                    <a:pt x="12310" y="22625"/>
                    <a:pt x="12248" y="24124"/>
                    <a:pt x="12129" y="25533"/>
                  </a:cubicBezTo>
                  <a:cubicBezTo>
                    <a:pt x="12010" y="27740"/>
                    <a:pt x="11751" y="29981"/>
                    <a:pt x="11525" y="32182"/>
                  </a:cubicBezTo>
                  <a:lnTo>
                    <a:pt x="11631" y="32209"/>
                  </a:lnTo>
                  <a:cubicBezTo>
                    <a:pt x="12129" y="31180"/>
                    <a:pt x="12458" y="30080"/>
                    <a:pt x="12696" y="28959"/>
                  </a:cubicBezTo>
                  <a:cubicBezTo>
                    <a:pt x="12857" y="28202"/>
                    <a:pt x="12976" y="27425"/>
                    <a:pt x="13018" y="26647"/>
                  </a:cubicBezTo>
                  <a:cubicBezTo>
                    <a:pt x="14510" y="25337"/>
                    <a:pt x="21775" y="18766"/>
                    <a:pt x="18700" y="17748"/>
                  </a:cubicBezTo>
                  <a:cubicBezTo>
                    <a:pt x="18523" y="17690"/>
                    <a:pt x="18348" y="17662"/>
                    <a:pt x="18176" y="17662"/>
                  </a:cubicBezTo>
                  <a:cubicBezTo>
                    <a:pt x="15680" y="17662"/>
                    <a:pt x="13734" y="23462"/>
                    <a:pt x="13039" y="25855"/>
                  </a:cubicBezTo>
                  <a:cubicBezTo>
                    <a:pt x="13032" y="25750"/>
                    <a:pt x="13032" y="25644"/>
                    <a:pt x="13025" y="25540"/>
                  </a:cubicBezTo>
                  <a:cubicBezTo>
                    <a:pt x="12963" y="24390"/>
                    <a:pt x="12702" y="23242"/>
                    <a:pt x="12359" y="22149"/>
                  </a:cubicBezTo>
                  <a:cubicBezTo>
                    <a:pt x="11841" y="20474"/>
                    <a:pt x="11043" y="19368"/>
                    <a:pt x="9711" y="18239"/>
                  </a:cubicBezTo>
                  <a:cubicBezTo>
                    <a:pt x="8821" y="17489"/>
                    <a:pt x="8078" y="16832"/>
                    <a:pt x="7673" y="15773"/>
                  </a:cubicBezTo>
                  <a:cubicBezTo>
                    <a:pt x="9038" y="14562"/>
                    <a:pt x="14216" y="9790"/>
                    <a:pt x="11919" y="9033"/>
                  </a:cubicBezTo>
                  <a:cubicBezTo>
                    <a:pt x="11782" y="8988"/>
                    <a:pt x="11647" y="8967"/>
                    <a:pt x="11514" y="8967"/>
                  </a:cubicBezTo>
                  <a:cubicBezTo>
                    <a:pt x="9558" y="8967"/>
                    <a:pt x="8043" y="13590"/>
                    <a:pt x="7532" y="15367"/>
                  </a:cubicBezTo>
                  <a:cubicBezTo>
                    <a:pt x="7246" y="14427"/>
                    <a:pt x="7105" y="13440"/>
                    <a:pt x="7175" y="12460"/>
                  </a:cubicBezTo>
                  <a:cubicBezTo>
                    <a:pt x="7217" y="11646"/>
                    <a:pt x="7448" y="10806"/>
                    <a:pt x="7582" y="9965"/>
                  </a:cubicBezTo>
                  <a:cubicBezTo>
                    <a:pt x="14047" y="8024"/>
                    <a:pt x="14224" y="2918"/>
                    <a:pt x="12507" y="1690"/>
                  </a:cubicBezTo>
                  <a:cubicBezTo>
                    <a:pt x="11803" y="1189"/>
                    <a:pt x="11202" y="1010"/>
                    <a:pt x="10703" y="1010"/>
                  </a:cubicBezTo>
                  <a:cubicBezTo>
                    <a:pt x="9429" y="1010"/>
                    <a:pt x="8815" y="2181"/>
                    <a:pt x="8815" y="2181"/>
                  </a:cubicBezTo>
                  <a:cubicBezTo>
                    <a:pt x="8815" y="2181"/>
                    <a:pt x="8915" y="1"/>
                    <a:pt x="6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707612" y="2924727"/>
              <a:ext cx="602561" cy="394019"/>
            </a:xfrm>
            <a:custGeom>
              <a:rect b="b" l="l" r="r" t="t"/>
              <a:pathLst>
                <a:path extrusionOk="0" h="6543" w="10006">
                  <a:moveTo>
                    <a:pt x="5505" y="512"/>
                  </a:moveTo>
                  <a:cubicBezTo>
                    <a:pt x="5693" y="649"/>
                    <a:pt x="5856" y="817"/>
                    <a:pt x="5977" y="1015"/>
                  </a:cubicBezTo>
                  <a:cubicBezTo>
                    <a:pt x="6244" y="1420"/>
                    <a:pt x="6229" y="1995"/>
                    <a:pt x="5704" y="2157"/>
                  </a:cubicBezTo>
                  <a:cubicBezTo>
                    <a:pt x="5610" y="2190"/>
                    <a:pt x="5513" y="2209"/>
                    <a:pt x="5422" y="2209"/>
                  </a:cubicBezTo>
                  <a:cubicBezTo>
                    <a:pt x="5221" y="2209"/>
                    <a:pt x="5045" y="2118"/>
                    <a:pt x="4968" y="1883"/>
                  </a:cubicBezTo>
                  <a:cubicBezTo>
                    <a:pt x="4815" y="1387"/>
                    <a:pt x="5069" y="792"/>
                    <a:pt x="5505" y="512"/>
                  </a:cubicBezTo>
                  <a:close/>
                  <a:moveTo>
                    <a:pt x="1924" y="2128"/>
                  </a:moveTo>
                  <a:cubicBezTo>
                    <a:pt x="1989" y="2130"/>
                    <a:pt x="2056" y="2137"/>
                    <a:pt x="2125" y="2150"/>
                  </a:cubicBezTo>
                  <a:cubicBezTo>
                    <a:pt x="2536" y="2226"/>
                    <a:pt x="3098" y="2562"/>
                    <a:pt x="3056" y="3040"/>
                  </a:cubicBezTo>
                  <a:cubicBezTo>
                    <a:pt x="3034" y="3186"/>
                    <a:pt x="2915" y="3319"/>
                    <a:pt x="2782" y="3369"/>
                  </a:cubicBezTo>
                  <a:cubicBezTo>
                    <a:pt x="2754" y="3379"/>
                    <a:pt x="2726" y="3383"/>
                    <a:pt x="2698" y="3383"/>
                  </a:cubicBezTo>
                  <a:cubicBezTo>
                    <a:pt x="2578" y="3383"/>
                    <a:pt x="2461" y="3307"/>
                    <a:pt x="2377" y="3221"/>
                  </a:cubicBezTo>
                  <a:cubicBezTo>
                    <a:pt x="2118" y="2932"/>
                    <a:pt x="1964" y="2536"/>
                    <a:pt x="1924" y="2128"/>
                  </a:cubicBezTo>
                  <a:close/>
                  <a:moveTo>
                    <a:pt x="4014" y="74"/>
                  </a:moveTo>
                  <a:cubicBezTo>
                    <a:pt x="4296" y="74"/>
                    <a:pt x="4576" y="112"/>
                    <a:pt x="4828" y="181"/>
                  </a:cubicBezTo>
                  <a:cubicBezTo>
                    <a:pt x="5014" y="237"/>
                    <a:pt x="5195" y="316"/>
                    <a:pt x="5362" y="417"/>
                  </a:cubicBezTo>
                  <a:lnTo>
                    <a:pt x="5362" y="417"/>
                  </a:lnTo>
                  <a:cubicBezTo>
                    <a:pt x="5045" y="650"/>
                    <a:pt x="4839" y="1026"/>
                    <a:pt x="4786" y="1414"/>
                  </a:cubicBezTo>
                  <a:cubicBezTo>
                    <a:pt x="4713" y="1844"/>
                    <a:pt x="4917" y="2350"/>
                    <a:pt x="5401" y="2350"/>
                  </a:cubicBezTo>
                  <a:cubicBezTo>
                    <a:pt x="5429" y="2350"/>
                    <a:pt x="5458" y="2349"/>
                    <a:pt x="5487" y="2345"/>
                  </a:cubicBezTo>
                  <a:cubicBezTo>
                    <a:pt x="5970" y="2290"/>
                    <a:pt x="6342" y="1953"/>
                    <a:pt x="6264" y="1442"/>
                  </a:cubicBezTo>
                  <a:cubicBezTo>
                    <a:pt x="6193" y="1033"/>
                    <a:pt x="5926" y="699"/>
                    <a:pt x="5597" y="459"/>
                  </a:cubicBezTo>
                  <a:lnTo>
                    <a:pt x="5597" y="459"/>
                  </a:lnTo>
                  <a:cubicBezTo>
                    <a:pt x="5651" y="432"/>
                    <a:pt x="5708" y="409"/>
                    <a:pt x="5767" y="391"/>
                  </a:cubicBezTo>
                  <a:cubicBezTo>
                    <a:pt x="5881" y="358"/>
                    <a:pt x="5997" y="343"/>
                    <a:pt x="6114" y="343"/>
                  </a:cubicBezTo>
                  <a:cubicBezTo>
                    <a:pt x="6914" y="343"/>
                    <a:pt x="7742" y="1056"/>
                    <a:pt x="8211" y="1624"/>
                  </a:cubicBezTo>
                  <a:cubicBezTo>
                    <a:pt x="9824" y="3719"/>
                    <a:pt x="6397" y="5737"/>
                    <a:pt x="4800" y="6529"/>
                  </a:cubicBezTo>
                  <a:cubicBezTo>
                    <a:pt x="3545" y="6122"/>
                    <a:pt x="1" y="4867"/>
                    <a:pt x="680" y="3109"/>
                  </a:cubicBezTo>
                  <a:cubicBezTo>
                    <a:pt x="883" y="2576"/>
                    <a:pt x="1310" y="2139"/>
                    <a:pt x="1873" y="2128"/>
                  </a:cubicBezTo>
                  <a:lnTo>
                    <a:pt x="1873" y="2128"/>
                  </a:lnTo>
                  <a:cubicBezTo>
                    <a:pt x="1908" y="2543"/>
                    <a:pt x="2044" y="2958"/>
                    <a:pt x="2326" y="3270"/>
                  </a:cubicBezTo>
                  <a:cubicBezTo>
                    <a:pt x="2433" y="3392"/>
                    <a:pt x="2570" y="3462"/>
                    <a:pt x="2706" y="3462"/>
                  </a:cubicBezTo>
                  <a:cubicBezTo>
                    <a:pt x="2822" y="3462"/>
                    <a:pt x="2938" y="3411"/>
                    <a:pt x="3034" y="3299"/>
                  </a:cubicBezTo>
                  <a:cubicBezTo>
                    <a:pt x="3231" y="3095"/>
                    <a:pt x="3182" y="2766"/>
                    <a:pt x="3014" y="2555"/>
                  </a:cubicBezTo>
                  <a:cubicBezTo>
                    <a:pt x="2757" y="2219"/>
                    <a:pt x="2338" y="2013"/>
                    <a:pt x="1916" y="2004"/>
                  </a:cubicBezTo>
                  <a:lnTo>
                    <a:pt x="1916" y="2004"/>
                  </a:lnTo>
                  <a:cubicBezTo>
                    <a:pt x="1900" y="1623"/>
                    <a:pt x="1984" y="1240"/>
                    <a:pt x="2173" y="931"/>
                  </a:cubicBezTo>
                  <a:cubicBezTo>
                    <a:pt x="2550" y="321"/>
                    <a:pt x="3293" y="74"/>
                    <a:pt x="4014" y="74"/>
                  </a:cubicBezTo>
                  <a:close/>
                  <a:moveTo>
                    <a:pt x="4093" y="0"/>
                  </a:moveTo>
                  <a:cubicBezTo>
                    <a:pt x="3677" y="0"/>
                    <a:pt x="3259" y="88"/>
                    <a:pt x="2881" y="250"/>
                  </a:cubicBezTo>
                  <a:cubicBezTo>
                    <a:pt x="2251" y="517"/>
                    <a:pt x="1864" y="1190"/>
                    <a:pt x="1864" y="1863"/>
                  </a:cubicBezTo>
                  <a:cubicBezTo>
                    <a:pt x="1863" y="1910"/>
                    <a:pt x="1864" y="1957"/>
                    <a:pt x="1866" y="2004"/>
                  </a:cubicBezTo>
                  <a:lnTo>
                    <a:pt x="1866" y="2004"/>
                  </a:lnTo>
                  <a:cubicBezTo>
                    <a:pt x="1786" y="2006"/>
                    <a:pt x="1706" y="2014"/>
                    <a:pt x="1627" y="2031"/>
                  </a:cubicBezTo>
                  <a:cubicBezTo>
                    <a:pt x="1101" y="2128"/>
                    <a:pt x="737" y="2591"/>
                    <a:pt x="554" y="3060"/>
                  </a:cubicBezTo>
                  <a:cubicBezTo>
                    <a:pt x="421" y="3383"/>
                    <a:pt x="428" y="3761"/>
                    <a:pt x="576" y="4075"/>
                  </a:cubicBezTo>
                  <a:cubicBezTo>
                    <a:pt x="1178" y="5379"/>
                    <a:pt x="3483" y="6186"/>
                    <a:pt x="4800" y="6542"/>
                  </a:cubicBezTo>
                  <a:cubicBezTo>
                    <a:pt x="6530" y="5779"/>
                    <a:pt x="10006" y="3754"/>
                    <a:pt x="8338" y="1526"/>
                  </a:cubicBezTo>
                  <a:cubicBezTo>
                    <a:pt x="7829" y="920"/>
                    <a:pt x="6970" y="179"/>
                    <a:pt x="6117" y="179"/>
                  </a:cubicBezTo>
                  <a:cubicBezTo>
                    <a:pt x="5983" y="179"/>
                    <a:pt x="5850" y="197"/>
                    <a:pt x="5718" y="237"/>
                  </a:cubicBezTo>
                  <a:cubicBezTo>
                    <a:pt x="5622" y="267"/>
                    <a:pt x="5532" y="308"/>
                    <a:pt x="5448" y="359"/>
                  </a:cubicBezTo>
                  <a:lnTo>
                    <a:pt x="5448" y="359"/>
                  </a:lnTo>
                  <a:cubicBezTo>
                    <a:pt x="5406" y="333"/>
                    <a:pt x="5363" y="309"/>
                    <a:pt x="5319" y="285"/>
                  </a:cubicBezTo>
                  <a:cubicBezTo>
                    <a:pt x="4941" y="91"/>
                    <a:pt x="4518" y="0"/>
                    <a:pt x="4093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841779" y="3791993"/>
              <a:ext cx="438402" cy="205952"/>
            </a:xfrm>
            <a:custGeom>
              <a:rect b="b" l="l" r="r" t="t"/>
              <a:pathLst>
                <a:path extrusionOk="0" h="3420" w="7280">
                  <a:moveTo>
                    <a:pt x="8" y="1"/>
                  </a:moveTo>
                  <a:lnTo>
                    <a:pt x="1" y="14"/>
                  </a:lnTo>
                  <a:cubicBezTo>
                    <a:pt x="2284" y="1249"/>
                    <a:pt x="4912" y="2335"/>
                    <a:pt x="7273" y="3419"/>
                  </a:cubicBezTo>
                  <a:lnTo>
                    <a:pt x="7280" y="3406"/>
                  </a:lnTo>
                  <a:cubicBezTo>
                    <a:pt x="6384" y="2965"/>
                    <a:pt x="4569" y="2089"/>
                    <a:pt x="3665" y="1654"/>
                  </a:cubicBezTo>
                  <a:cubicBezTo>
                    <a:pt x="3063" y="1360"/>
                    <a:pt x="2467" y="1065"/>
                    <a:pt x="1857" y="786"/>
                  </a:cubicBezTo>
                  <a:cubicBezTo>
                    <a:pt x="1242" y="519"/>
                    <a:pt x="631" y="246"/>
                    <a:pt x="8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331655" y="3921944"/>
              <a:ext cx="275988" cy="408111"/>
            </a:xfrm>
            <a:custGeom>
              <a:rect b="b" l="l" r="r" t="t"/>
              <a:pathLst>
                <a:path extrusionOk="0" h="6777" w="4583">
                  <a:moveTo>
                    <a:pt x="4568" y="0"/>
                  </a:moveTo>
                  <a:cubicBezTo>
                    <a:pt x="2970" y="2102"/>
                    <a:pt x="1464" y="4562"/>
                    <a:pt x="1" y="6768"/>
                  </a:cubicBezTo>
                  <a:lnTo>
                    <a:pt x="14" y="6777"/>
                  </a:lnTo>
                  <a:cubicBezTo>
                    <a:pt x="596" y="5943"/>
                    <a:pt x="1766" y="4261"/>
                    <a:pt x="2340" y="3427"/>
                  </a:cubicBezTo>
                  <a:cubicBezTo>
                    <a:pt x="2733" y="2867"/>
                    <a:pt x="3125" y="2312"/>
                    <a:pt x="3496" y="1739"/>
                  </a:cubicBezTo>
                  <a:cubicBezTo>
                    <a:pt x="3868" y="1171"/>
                    <a:pt x="4238" y="597"/>
                    <a:pt x="4583" y="9"/>
                  </a:cubicBezTo>
                  <a:lnTo>
                    <a:pt x="4568" y="0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005934" y="3364201"/>
              <a:ext cx="212275" cy="314409"/>
            </a:xfrm>
            <a:custGeom>
              <a:rect b="b" l="l" r="r" t="t"/>
              <a:pathLst>
                <a:path extrusionOk="0" h="5221" w="3525">
                  <a:moveTo>
                    <a:pt x="3518" y="1"/>
                  </a:moveTo>
                  <a:cubicBezTo>
                    <a:pt x="2866" y="821"/>
                    <a:pt x="2277" y="1696"/>
                    <a:pt x="1710" y="2578"/>
                  </a:cubicBezTo>
                  <a:cubicBezTo>
                    <a:pt x="1282" y="3231"/>
                    <a:pt x="421" y="4547"/>
                    <a:pt x="0" y="5207"/>
                  </a:cubicBezTo>
                  <a:lnTo>
                    <a:pt x="14" y="5220"/>
                  </a:lnTo>
                  <a:cubicBezTo>
                    <a:pt x="463" y="4583"/>
                    <a:pt x="1366" y="3286"/>
                    <a:pt x="1815" y="2642"/>
                  </a:cubicBezTo>
                  <a:cubicBezTo>
                    <a:pt x="2270" y="2005"/>
                    <a:pt x="2719" y="1359"/>
                    <a:pt x="3125" y="687"/>
                  </a:cubicBezTo>
                  <a:lnTo>
                    <a:pt x="3328" y="351"/>
                  </a:lnTo>
                  <a:cubicBezTo>
                    <a:pt x="3399" y="240"/>
                    <a:pt x="3461" y="127"/>
                    <a:pt x="3525" y="14"/>
                  </a:cubicBezTo>
                  <a:lnTo>
                    <a:pt x="3518" y="1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43"/>
          <p:cNvSpPr/>
          <p:nvPr/>
        </p:nvSpPr>
        <p:spPr>
          <a:xfrm rot="-5630643">
            <a:off x="1999498" y="2337738"/>
            <a:ext cx="421826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3"/>
          <p:cNvSpPr/>
          <p:nvPr/>
        </p:nvSpPr>
        <p:spPr>
          <a:xfrm rot="9467652">
            <a:off x="324110" y="1358335"/>
            <a:ext cx="1070623" cy="542673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43"/>
          <p:cNvGrpSpPr/>
          <p:nvPr/>
        </p:nvGrpSpPr>
        <p:grpSpPr>
          <a:xfrm rot="804792">
            <a:off x="2625773" y="4377831"/>
            <a:ext cx="544542" cy="339628"/>
            <a:chOff x="6067050" y="1921100"/>
            <a:chExt cx="193000" cy="120375"/>
          </a:xfrm>
        </p:grpSpPr>
        <p:sp>
          <p:nvSpPr>
            <p:cNvPr id="688" name="Google Shape;688;p43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43"/>
          <p:cNvSpPr/>
          <p:nvPr/>
        </p:nvSpPr>
        <p:spPr>
          <a:xfrm flipH="1">
            <a:off x="6280471" y="354363"/>
            <a:ext cx="700154" cy="648570"/>
          </a:xfrm>
          <a:custGeom>
            <a:rect b="b" l="l" r="r" t="t"/>
            <a:pathLst>
              <a:path extrusionOk="0" h="17360" w="18742">
                <a:moveTo>
                  <a:pt x="12912" y="0"/>
                </a:moveTo>
                <a:cubicBezTo>
                  <a:pt x="12536" y="0"/>
                  <a:pt x="12150" y="61"/>
                  <a:pt x="11757" y="178"/>
                </a:cubicBezTo>
                <a:cubicBezTo>
                  <a:pt x="10138" y="661"/>
                  <a:pt x="9193" y="1796"/>
                  <a:pt x="8814" y="3415"/>
                </a:cubicBezTo>
                <a:cubicBezTo>
                  <a:pt x="8695" y="3920"/>
                  <a:pt x="8660" y="4438"/>
                  <a:pt x="8582" y="4942"/>
                </a:cubicBezTo>
                <a:cubicBezTo>
                  <a:pt x="8555" y="5139"/>
                  <a:pt x="8513" y="5327"/>
                  <a:pt x="8471" y="5552"/>
                </a:cubicBezTo>
                <a:cubicBezTo>
                  <a:pt x="8184" y="5356"/>
                  <a:pt x="8128" y="5090"/>
                  <a:pt x="8022" y="4851"/>
                </a:cubicBezTo>
                <a:cubicBezTo>
                  <a:pt x="7770" y="4285"/>
                  <a:pt x="7540" y="3703"/>
                  <a:pt x="7259" y="3150"/>
                </a:cubicBezTo>
                <a:cubicBezTo>
                  <a:pt x="7091" y="2820"/>
                  <a:pt x="6859" y="2519"/>
                  <a:pt x="6600" y="2252"/>
                </a:cubicBezTo>
                <a:cubicBezTo>
                  <a:pt x="6169" y="1805"/>
                  <a:pt x="5653" y="1583"/>
                  <a:pt x="5072" y="1583"/>
                </a:cubicBezTo>
                <a:cubicBezTo>
                  <a:pt x="4907" y="1583"/>
                  <a:pt x="4737" y="1601"/>
                  <a:pt x="4562" y="1636"/>
                </a:cubicBezTo>
                <a:cubicBezTo>
                  <a:pt x="3321" y="1888"/>
                  <a:pt x="2480" y="3092"/>
                  <a:pt x="2706" y="4340"/>
                </a:cubicBezTo>
                <a:cubicBezTo>
                  <a:pt x="2803" y="4886"/>
                  <a:pt x="3007" y="5398"/>
                  <a:pt x="3343" y="5847"/>
                </a:cubicBezTo>
                <a:cubicBezTo>
                  <a:pt x="3602" y="6196"/>
                  <a:pt x="3867" y="6539"/>
                  <a:pt x="4106" y="6897"/>
                </a:cubicBezTo>
                <a:cubicBezTo>
                  <a:pt x="4268" y="7135"/>
                  <a:pt x="4400" y="7387"/>
                  <a:pt x="4520" y="7647"/>
                </a:cubicBezTo>
                <a:cubicBezTo>
                  <a:pt x="4604" y="7829"/>
                  <a:pt x="4659" y="8032"/>
                  <a:pt x="4527" y="8298"/>
                </a:cubicBezTo>
                <a:cubicBezTo>
                  <a:pt x="4310" y="8228"/>
                  <a:pt x="4099" y="8185"/>
                  <a:pt x="3909" y="8088"/>
                </a:cubicBezTo>
                <a:cubicBezTo>
                  <a:pt x="3476" y="7864"/>
                  <a:pt x="3062" y="7597"/>
                  <a:pt x="2628" y="7367"/>
                </a:cubicBezTo>
                <a:cubicBezTo>
                  <a:pt x="2341" y="7219"/>
                  <a:pt x="2046" y="7059"/>
                  <a:pt x="1739" y="6988"/>
                </a:cubicBezTo>
                <a:cubicBezTo>
                  <a:pt x="1629" y="6964"/>
                  <a:pt x="1521" y="6952"/>
                  <a:pt x="1415" y="6952"/>
                </a:cubicBezTo>
                <a:cubicBezTo>
                  <a:pt x="650" y="6952"/>
                  <a:pt x="26" y="7570"/>
                  <a:pt x="7" y="8382"/>
                </a:cubicBezTo>
                <a:cubicBezTo>
                  <a:pt x="0" y="8809"/>
                  <a:pt x="133" y="9194"/>
                  <a:pt x="385" y="9524"/>
                </a:cubicBezTo>
                <a:cubicBezTo>
                  <a:pt x="652" y="9860"/>
                  <a:pt x="953" y="10170"/>
                  <a:pt x="1254" y="10477"/>
                </a:cubicBezTo>
                <a:cubicBezTo>
                  <a:pt x="1661" y="10898"/>
                  <a:pt x="2095" y="11305"/>
                  <a:pt x="2502" y="11725"/>
                </a:cubicBezTo>
                <a:cubicBezTo>
                  <a:pt x="2810" y="12033"/>
                  <a:pt x="2991" y="12404"/>
                  <a:pt x="2978" y="12852"/>
                </a:cubicBezTo>
                <a:cubicBezTo>
                  <a:pt x="2978" y="12964"/>
                  <a:pt x="2949" y="13090"/>
                  <a:pt x="2894" y="13181"/>
                </a:cubicBezTo>
                <a:cubicBezTo>
                  <a:pt x="2706" y="13491"/>
                  <a:pt x="2474" y="13770"/>
                  <a:pt x="2285" y="14079"/>
                </a:cubicBezTo>
                <a:cubicBezTo>
                  <a:pt x="2060" y="14442"/>
                  <a:pt x="1843" y="14814"/>
                  <a:pt x="1646" y="15199"/>
                </a:cubicBezTo>
                <a:cubicBezTo>
                  <a:pt x="1513" y="15458"/>
                  <a:pt x="1486" y="15745"/>
                  <a:pt x="1535" y="16040"/>
                </a:cubicBezTo>
                <a:cubicBezTo>
                  <a:pt x="1627" y="16562"/>
                  <a:pt x="1961" y="16861"/>
                  <a:pt x="2385" y="16861"/>
                </a:cubicBezTo>
                <a:cubicBezTo>
                  <a:pt x="2547" y="16861"/>
                  <a:pt x="2721" y="16818"/>
                  <a:pt x="2901" y="16727"/>
                </a:cubicBezTo>
                <a:cubicBezTo>
                  <a:pt x="3230" y="16566"/>
                  <a:pt x="3489" y="16314"/>
                  <a:pt x="3699" y="16019"/>
                </a:cubicBezTo>
                <a:cubicBezTo>
                  <a:pt x="4064" y="15515"/>
                  <a:pt x="4429" y="15004"/>
                  <a:pt x="4779" y="14491"/>
                </a:cubicBezTo>
                <a:cubicBezTo>
                  <a:pt x="5115" y="14002"/>
                  <a:pt x="5522" y="13581"/>
                  <a:pt x="6005" y="13230"/>
                </a:cubicBezTo>
                <a:cubicBezTo>
                  <a:pt x="6156" y="13118"/>
                  <a:pt x="6312" y="13064"/>
                  <a:pt x="6474" y="13064"/>
                </a:cubicBezTo>
                <a:cubicBezTo>
                  <a:pt x="6575" y="13064"/>
                  <a:pt x="6678" y="13085"/>
                  <a:pt x="6783" y="13126"/>
                </a:cubicBezTo>
                <a:cubicBezTo>
                  <a:pt x="6951" y="13188"/>
                  <a:pt x="7126" y="13258"/>
                  <a:pt x="7252" y="13371"/>
                </a:cubicBezTo>
                <a:cubicBezTo>
                  <a:pt x="7609" y="13692"/>
                  <a:pt x="7960" y="14022"/>
                  <a:pt x="8281" y="14373"/>
                </a:cubicBezTo>
                <a:cubicBezTo>
                  <a:pt x="8611" y="14723"/>
                  <a:pt x="8892" y="15115"/>
                  <a:pt x="9206" y="15480"/>
                </a:cubicBezTo>
                <a:cubicBezTo>
                  <a:pt x="9921" y="16307"/>
                  <a:pt x="10783" y="16909"/>
                  <a:pt x="11841" y="17217"/>
                </a:cubicBezTo>
                <a:cubicBezTo>
                  <a:pt x="12173" y="17310"/>
                  <a:pt x="12501" y="17359"/>
                  <a:pt x="12823" y="17359"/>
                </a:cubicBezTo>
                <a:cubicBezTo>
                  <a:pt x="13346" y="17359"/>
                  <a:pt x="13856" y="17231"/>
                  <a:pt x="14350" y="16958"/>
                </a:cubicBezTo>
                <a:cubicBezTo>
                  <a:pt x="15232" y="16467"/>
                  <a:pt x="15624" y="15515"/>
                  <a:pt x="15379" y="14526"/>
                </a:cubicBezTo>
                <a:cubicBezTo>
                  <a:pt x="15133" y="13575"/>
                  <a:pt x="14531" y="12902"/>
                  <a:pt x="13684" y="12446"/>
                </a:cubicBezTo>
                <a:cubicBezTo>
                  <a:pt x="13248" y="12214"/>
                  <a:pt x="12786" y="12039"/>
                  <a:pt x="12332" y="11858"/>
                </a:cubicBezTo>
                <a:cubicBezTo>
                  <a:pt x="12044" y="11745"/>
                  <a:pt x="11735" y="11675"/>
                  <a:pt x="11449" y="11564"/>
                </a:cubicBezTo>
                <a:cubicBezTo>
                  <a:pt x="11259" y="11486"/>
                  <a:pt x="11078" y="11380"/>
                  <a:pt x="10930" y="11247"/>
                </a:cubicBezTo>
                <a:cubicBezTo>
                  <a:pt x="10719" y="11052"/>
                  <a:pt x="10777" y="10814"/>
                  <a:pt x="11056" y="10730"/>
                </a:cubicBezTo>
                <a:cubicBezTo>
                  <a:pt x="11224" y="10674"/>
                  <a:pt x="11414" y="10652"/>
                  <a:pt x="11589" y="10645"/>
                </a:cubicBezTo>
                <a:cubicBezTo>
                  <a:pt x="12058" y="10632"/>
                  <a:pt x="12527" y="10639"/>
                  <a:pt x="12989" y="10624"/>
                </a:cubicBezTo>
                <a:cubicBezTo>
                  <a:pt x="14034" y="10603"/>
                  <a:pt x="15078" y="10548"/>
                  <a:pt x="16107" y="10338"/>
                </a:cubicBezTo>
                <a:cubicBezTo>
                  <a:pt x="16662" y="10225"/>
                  <a:pt x="17200" y="10064"/>
                  <a:pt x="17697" y="9791"/>
                </a:cubicBezTo>
                <a:cubicBezTo>
                  <a:pt x="18062" y="9588"/>
                  <a:pt x="18357" y="9307"/>
                  <a:pt x="18503" y="8909"/>
                </a:cubicBezTo>
                <a:cubicBezTo>
                  <a:pt x="18742" y="8278"/>
                  <a:pt x="18545" y="7555"/>
                  <a:pt x="17998" y="7079"/>
                </a:cubicBezTo>
                <a:cubicBezTo>
                  <a:pt x="17495" y="6642"/>
                  <a:pt x="16921" y="6453"/>
                  <a:pt x="16297" y="6453"/>
                </a:cubicBezTo>
                <a:cubicBezTo>
                  <a:pt x="16150" y="6453"/>
                  <a:pt x="16000" y="6464"/>
                  <a:pt x="15848" y="6484"/>
                </a:cubicBezTo>
                <a:cubicBezTo>
                  <a:pt x="14987" y="6588"/>
                  <a:pt x="14173" y="6876"/>
                  <a:pt x="13368" y="7198"/>
                </a:cubicBezTo>
                <a:cubicBezTo>
                  <a:pt x="12912" y="7380"/>
                  <a:pt x="12458" y="7555"/>
                  <a:pt x="11996" y="7716"/>
                </a:cubicBezTo>
                <a:cubicBezTo>
                  <a:pt x="11834" y="7774"/>
                  <a:pt x="11659" y="7794"/>
                  <a:pt x="11427" y="7842"/>
                </a:cubicBezTo>
                <a:cubicBezTo>
                  <a:pt x="11533" y="7584"/>
                  <a:pt x="11659" y="7422"/>
                  <a:pt x="11819" y="7303"/>
                </a:cubicBezTo>
                <a:cubicBezTo>
                  <a:pt x="12128" y="7059"/>
                  <a:pt x="12436" y="6813"/>
                  <a:pt x="12766" y="6588"/>
                </a:cubicBezTo>
                <a:cubicBezTo>
                  <a:pt x="13662" y="6000"/>
                  <a:pt x="14489" y="5327"/>
                  <a:pt x="15148" y="4473"/>
                </a:cubicBezTo>
                <a:cubicBezTo>
                  <a:pt x="15385" y="4165"/>
                  <a:pt x="15602" y="3822"/>
                  <a:pt x="15757" y="3464"/>
                </a:cubicBezTo>
                <a:cubicBezTo>
                  <a:pt x="16164" y="2477"/>
                  <a:pt x="15897" y="1482"/>
                  <a:pt x="15078" y="802"/>
                </a:cubicBezTo>
                <a:cubicBezTo>
                  <a:pt x="14413" y="255"/>
                  <a:pt x="13683" y="0"/>
                  <a:pt x="12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3"/>
          <p:cNvSpPr/>
          <p:nvPr/>
        </p:nvSpPr>
        <p:spPr>
          <a:xfrm rot="-843873">
            <a:off x="7544416" y="692208"/>
            <a:ext cx="1217878" cy="267374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3"/>
          <p:cNvSpPr/>
          <p:nvPr/>
        </p:nvSpPr>
        <p:spPr>
          <a:xfrm rot="9480127">
            <a:off x="7362278" y="4471256"/>
            <a:ext cx="1582140" cy="994926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3"/>
          <p:cNvSpPr/>
          <p:nvPr/>
        </p:nvSpPr>
        <p:spPr>
          <a:xfrm rot="918479">
            <a:off x="8141731" y="4108306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3"/>
          <p:cNvSpPr/>
          <p:nvPr/>
        </p:nvSpPr>
        <p:spPr>
          <a:xfrm>
            <a:off x="3970484" y="1813625"/>
            <a:ext cx="3939517" cy="61702"/>
          </a:xfrm>
          <a:custGeom>
            <a:rect b="b" l="l" r="r" t="t"/>
            <a:pathLst>
              <a:path extrusionOk="0" h="3426" w="74743">
                <a:moveTo>
                  <a:pt x="0" y="3426"/>
                </a:moveTo>
                <a:cubicBezTo>
                  <a:pt x="18086" y="3426"/>
                  <a:pt x="36083" y="301"/>
                  <a:pt x="54169" y="301"/>
                </a:cubicBezTo>
                <a:cubicBezTo>
                  <a:pt x="61036" y="301"/>
                  <a:pt x="68230" y="-833"/>
                  <a:pt x="74743" y="134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0" name="Google Shape;700;p43"/>
          <p:cNvSpPr/>
          <p:nvPr/>
        </p:nvSpPr>
        <p:spPr>
          <a:xfrm>
            <a:off x="3920975" y="3461800"/>
            <a:ext cx="4043402" cy="58075"/>
          </a:xfrm>
          <a:custGeom>
            <a:rect b="b" l="l" r="r" t="t"/>
            <a:pathLst>
              <a:path extrusionOk="0" h="2323" w="120232">
                <a:moveTo>
                  <a:pt x="0" y="2106"/>
                </a:moveTo>
                <a:cubicBezTo>
                  <a:pt x="25870" y="2106"/>
                  <a:pt x="51998" y="-2075"/>
                  <a:pt x="77608" y="1585"/>
                </a:cubicBezTo>
                <a:cubicBezTo>
                  <a:pt x="86289" y="2826"/>
                  <a:pt x="95142" y="2106"/>
                  <a:pt x="103911" y="2106"/>
                </a:cubicBezTo>
                <a:cubicBezTo>
                  <a:pt x="107991" y="2106"/>
                  <a:pt x="120232" y="2106"/>
                  <a:pt x="116152" y="2106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01" name="Google Shape;701;p43"/>
          <p:cNvGrpSpPr/>
          <p:nvPr/>
        </p:nvGrpSpPr>
        <p:grpSpPr>
          <a:xfrm>
            <a:off x="3301363" y="3241583"/>
            <a:ext cx="353690" cy="326002"/>
            <a:chOff x="4012513" y="3750132"/>
            <a:chExt cx="353690" cy="326002"/>
          </a:xfrm>
        </p:grpSpPr>
        <p:sp>
          <p:nvSpPr>
            <p:cNvPr id="702" name="Google Shape;702;p43"/>
            <p:cNvSpPr/>
            <p:nvPr/>
          </p:nvSpPr>
          <p:spPr>
            <a:xfrm>
              <a:off x="4155856" y="3913496"/>
              <a:ext cx="61554" cy="27391"/>
            </a:xfrm>
            <a:custGeom>
              <a:rect b="b" l="l" r="r" t="t"/>
              <a:pathLst>
                <a:path extrusionOk="0" h="1011" w="2272">
                  <a:moveTo>
                    <a:pt x="215" y="1"/>
                  </a:moveTo>
                  <a:cubicBezTo>
                    <a:pt x="193" y="1"/>
                    <a:pt x="170" y="5"/>
                    <a:pt x="148" y="13"/>
                  </a:cubicBezTo>
                  <a:cubicBezTo>
                    <a:pt x="50" y="51"/>
                    <a:pt x="1" y="161"/>
                    <a:pt x="33" y="259"/>
                  </a:cubicBezTo>
                  <a:cubicBezTo>
                    <a:pt x="203" y="705"/>
                    <a:pt x="643" y="1010"/>
                    <a:pt x="1133" y="1010"/>
                  </a:cubicBezTo>
                  <a:cubicBezTo>
                    <a:pt x="1623" y="1010"/>
                    <a:pt x="2070" y="705"/>
                    <a:pt x="2233" y="259"/>
                  </a:cubicBezTo>
                  <a:cubicBezTo>
                    <a:pt x="2271" y="161"/>
                    <a:pt x="2222" y="51"/>
                    <a:pt x="2118" y="13"/>
                  </a:cubicBezTo>
                  <a:cubicBezTo>
                    <a:pt x="2096" y="5"/>
                    <a:pt x="2074" y="1"/>
                    <a:pt x="2051" y="1"/>
                  </a:cubicBezTo>
                  <a:cubicBezTo>
                    <a:pt x="1975" y="1"/>
                    <a:pt x="1903" y="48"/>
                    <a:pt x="1874" y="128"/>
                  </a:cubicBezTo>
                  <a:cubicBezTo>
                    <a:pt x="1764" y="428"/>
                    <a:pt x="1465" y="624"/>
                    <a:pt x="1133" y="624"/>
                  </a:cubicBezTo>
                  <a:cubicBezTo>
                    <a:pt x="802" y="624"/>
                    <a:pt x="508" y="428"/>
                    <a:pt x="393" y="128"/>
                  </a:cubicBezTo>
                  <a:cubicBezTo>
                    <a:pt x="363" y="48"/>
                    <a:pt x="29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4061630" y="3913496"/>
              <a:ext cx="61527" cy="27391"/>
            </a:xfrm>
            <a:custGeom>
              <a:rect b="b" l="l" r="r" t="t"/>
              <a:pathLst>
                <a:path extrusionOk="0" h="1011" w="2271">
                  <a:moveTo>
                    <a:pt x="221" y="1"/>
                  </a:moveTo>
                  <a:cubicBezTo>
                    <a:pt x="199" y="1"/>
                    <a:pt x="176" y="5"/>
                    <a:pt x="154" y="13"/>
                  </a:cubicBezTo>
                  <a:cubicBezTo>
                    <a:pt x="49" y="51"/>
                    <a:pt x="1" y="161"/>
                    <a:pt x="39" y="259"/>
                  </a:cubicBezTo>
                  <a:cubicBezTo>
                    <a:pt x="207" y="705"/>
                    <a:pt x="649" y="1010"/>
                    <a:pt x="1139" y="1010"/>
                  </a:cubicBezTo>
                  <a:cubicBezTo>
                    <a:pt x="1629" y="1010"/>
                    <a:pt x="2069" y="705"/>
                    <a:pt x="2237" y="259"/>
                  </a:cubicBezTo>
                  <a:cubicBezTo>
                    <a:pt x="2270" y="161"/>
                    <a:pt x="2222" y="51"/>
                    <a:pt x="2124" y="13"/>
                  </a:cubicBezTo>
                  <a:cubicBezTo>
                    <a:pt x="2102" y="5"/>
                    <a:pt x="2079" y="1"/>
                    <a:pt x="2057" y="1"/>
                  </a:cubicBezTo>
                  <a:cubicBezTo>
                    <a:pt x="1980" y="1"/>
                    <a:pt x="1909" y="48"/>
                    <a:pt x="1878" y="128"/>
                  </a:cubicBezTo>
                  <a:cubicBezTo>
                    <a:pt x="1765" y="428"/>
                    <a:pt x="1471" y="624"/>
                    <a:pt x="1139" y="624"/>
                  </a:cubicBezTo>
                  <a:cubicBezTo>
                    <a:pt x="807" y="624"/>
                    <a:pt x="506" y="428"/>
                    <a:pt x="398" y="128"/>
                  </a:cubicBezTo>
                  <a:cubicBezTo>
                    <a:pt x="369" y="48"/>
                    <a:pt x="297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4095414" y="3983176"/>
              <a:ext cx="88213" cy="23327"/>
            </a:xfrm>
            <a:custGeom>
              <a:rect b="b" l="l" r="r" t="t"/>
              <a:pathLst>
                <a:path extrusionOk="0" h="861" w="3256">
                  <a:moveTo>
                    <a:pt x="1628" y="1"/>
                  </a:moveTo>
                  <a:cubicBezTo>
                    <a:pt x="937" y="1"/>
                    <a:pt x="327" y="218"/>
                    <a:pt x="65" y="550"/>
                  </a:cubicBezTo>
                  <a:cubicBezTo>
                    <a:pt x="0" y="632"/>
                    <a:pt x="11" y="752"/>
                    <a:pt x="98" y="817"/>
                  </a:cubicBezTo>
                  <a:cubicBezTo>
                    <a:pt x="133" y="845"/>
                    <a:pt x="175" y="859"/>
                    <a:pt x="217" y="859"/>
                  </a:cubicBezTo>
                  <a:cubicBezTo>
                    <a:pt x="272" y="859"/>
                    <a:pt x="327" y="834"/>
                    <a:pt x="365" y="785"/>
                  </a:cubicBezTo>
                  <a:cubicBezTo>
                    <a:pt x="550" y="550"/>
                    <a:pt x="1073" y="381"/>
                    <a:pt x="1628" y="381"/>
                  </a:cubicBezTo>
                  <a:cubicBezTo>
                    <a:pt x="2189" y="381"/>
                    <a:pt x="2706" y="550"/>
                    <a:pt x="2891" y="785"/>
                  </a:cubicBezTo>
                  <a:cubicBezTo>
                    <a:pt x="2929" y="833"/>
                    <a:pt x="2983" y="860"/>
                    <a:pt x="3043" y="860"/>
                  </a:cubicBezTo>
                  <a:cubicBezTo>
                    <a:pt x="3081" y="860"/>
                    <a:pt x="3125" y="843"/>
                    <a:pt x="3158" y="817"/>
                  </a:cubicBezTo>
                  <a:cubicBezTo>
                    <a:pt x="3244" y="752"/>
                    <a:pt x="3256" y="632"/>
                    <a:pt x="3191" y="550"/>
                  </a:cubicBezTo>
                  <a:cubicBezTo>
                    <a:pt x="2929" y="218"/>
                    <a:pt x="2319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4117819" y="3750132"/>
              <a:ext cx="248384" cy="93415"/>
            </a:xfrm>
            <a:custGeom>
              <a:rect b="b" l="l" r="r" t="t"/>
              <a:pathLst>
                <a:path extrusionOk="0" h="3448" w="9168">
                  <a:moveTo>
                    <a:pt x="4889" y="1"/>
                  </a:moveTo>
                  <a:cubicBezTo>
                    <a:pt x="4002" y="1"/>
                    <a:pt x="3168" y="382"/>
                    <a:pt x="2587" y="1051"/>
                  </a:cubicBezTo>
                  <a:cubicBezTo>
                    <a:pt x="2467" y="1030"/>
                    <a:pt x="2347" y="1019"/>
                    <a:pt x="2233" y="1019"/>
                  </a:cubicBezTo>
                  <a:cubicBezTo>
                    <a:pt x="1095" y="1019"/>
                    <a:pt x="137" y="1874"/>
                    <a:pt x="12" y="3006"/>
                  </a:cubicBezTo>
                  <a:cubicBezTo>
                    <a:pt x="0" y="3121"/>
                    <a:pt x="33" y="3229"/>
                    <a:pt x="110" y="3317"/>
                  </a:cubicBezTo>
                  <a:cubicBezTo>
                    <a:pt x="186" y="3398"/>
                    <a:pt x="294" y="3447"/>
                    <a:pt x="404" y="3447"/>
                  </a:cubicBezTo>
                  <a:lnTo>
                    <a:pt x="801" y="3447"/>
                  </a:lnTo>
                  <a:cubicBezTo>
                    <a:pt x="904" y="3447"/>
                    <a:pt x="992" y="3360"/>
                    <a:pt x="992" y="3257"/>
                  </a:cubicBezTo>
                  <a:cubicBezTo>
                    <a:pt x="992" y="3153"/>
                    <a:pt x="904" y="3066"/>
                    <a:pt x="801" y="3066"/>
                  </a:cubicBezTo>
                  <a:lnTo>
                    <a:pt x="404" y="3066"/>
                  </a:lnTo>
                  <a:cubicBezTo>
                    <a:pt x="404" y="3066"/>
                    <a:pt x="399" y="3066"/>
                    <a:pt x="392" y="3061"/>
                  </a:cubicBezTo>
                  <a:cubicBezTo>
                    <a:pt x="392" y="3055"/>
                    <a:pt x="387" y="3055"/>
                    <a:pt x="392" y="3050"/>
                  </a:cubicBezTo>
                  <a:cubicBezTo>
                    <a:pt x="497" y="2108"/>
                    <a:pt x="1286" y="1405"/>
                    <a:pt x="2233" y="1405"/>
                  </a:cubicBezTo>
                  <a:cubicBezTo>
                    <a:pt x="2364" y="1405"/>
                    <a:pt x="2494" y="1417"/>
                    <a:pt x="2620" y="1443"/>
                  </a:cubicBezTo>
                  <a:cubicBezTo>
                    <a:pt x="2634" y="1447"/>
                    <a:pt x="2648" y="1448"/>
                    <a:pt x="2662" y="1448"/>
                  </a:cubicBezTo>
                  <a:cubicBezTo>
                    <a:pt x="2719" y="1448"/>
                    <a:pt x="2775" y="1422"/>
                    <a:pt x="2809" y="1378"/>
                  </a:cubicBezTo>
                  <a:cubicBezTo>
                    <a:pt x="3321" y="747"/>
                    <a:pt x="4078" y="382"/>
                    <a:pt x="4889" y="382"/>
                  </a:cubicBezTo>
                  <a:cubicBezTo>
                    <a:pt x="5683" y="382"/>
                    <a:pt x="6429" y="731"/>
                    <a:pt x="6942" y="1340"/>
                  </a:cubicBezTo>
                  <a:cubicBezTo>
                    <a:pt x="6974" y="1384"/>
                    <a:pt x="7023" y="1405"/>
                    <a:pt x="7072" y="1411"/>
                  </a:cubicBezTo>
                  <a:cubicBezTo>
                    <a:pt x="7959" y="1476"/>
                    <a:pt x="8678" y="2168"/>
                    <a:pt x="8776" y="3050"/>
                  </a:cubicBezTo>
                  <a:cubicBezTo>
                    <a:pt x="8776" y="3050"/>
                    <a:pt x="8776" y="3055"/>
                    <a:pt x="8771" y="3061"/>
                  </a:cubicBezTo>
                  <a:cubicBezTo>
                    <a:pt x="8765" y="3066"/>
                    <a:pt x="8765" y="3066"/>
                    <a:pt x="8760" y="3066"/>
                  </a:cubicBezTo>
                  <a:lnTo>
                    <a:pt x="1618" y="3066"/>
                  </a:lnTo>
                  <a:cubicBezTo>
                    <a:pt x="1514" y="3066"/>
                    <a:pt x="1427" y="3153"/>
                    <a:pt x="1427" y="3257"/>
                  </a:cubicBezTo>
                  <a:cubicBezTo>
                    <a:pt x="1427" y="3360"/>
                    <a:pt x="1514" y="3447"/>
                    <a:pt x="1618" y="3447"/>
                  </a:cubicBezTo>
                  <a:lnTo>
                    <a:pt x="8760" y="3447"/>
                  </a:lnTo>
                  <a:cubicBezTo>
                    <a:pt x="8874" y="3447"/>
                    <a:pt x="8982" y="3398"/>
                    <a:pt x="9059" y="3317"/>
                  </a:cubicBezTo>
                  <a:cubicBezTo>
                    <a:pt x="9130" y="3229"/>
                    <a:pt x="9168" y="3121"/>
                    <a:pt x="9157" y="3006"/>
                  </a:cubicBezTo>
                  <a:cubicBezTo>
                    <a:pt x="9037" y="1966"/>
                    <a:pt x="8215" y="1149"/>
                    <a:pt x="7181" y="1036"/>
                  </a:cubicBezTo>
                  <a:cubicBezTo>
                    <a:pt x="6604" y="377"/>
                    <a:pt x="5771" y="1"/>
                    <a:pt x="4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4231252" y="3855330"/>
              <a:ext cx="24952" cy="49823"/>
            </a:xfrm>
            <a:custGeom>
              <a:rect b="b" l="l" r="r" t="t"/>
              <a:pathLst>
                <a:path extrusionOk="0" h="1839" w="921">
                  <a:moveTo>
                    <a:pt x="704" y="0"/>
                  </a:moveTo>
                  <a:cubicBezTo>
                    <a:pt x="624" y="0"/>
                    <a:pt x="549" y="51"/>
                    <a:pt x="523" y="130"/>
                  </a:cubicBezTo>
                  <a:lnTo>
                    <a:pt x="38" y="1589"/>
                  </a:lnTo>
                  <a:cubicBezTo>
                    <a:pt x="0" y="1687"/>
                    <a:pt x="54" y="1796"/>
                    <a:pt x="157" y="1829"/>
                  </a:cubicBezTo>
                  <a:cubicBezTo>
                    <a:pt x="174" y="1834"/>
                    <a:pt x="196" y="1839"/>
                    <a:pt x="217" y="1839"/>
                  </a:cubicBezTo>
                  <a:cubicBezTo>
                    <a:pt x="300" y="1839"/>
                    <a:pt x="370" y="1791"/>
                    <a:pt x="398" y="1708"/>
                  </a:cubicBezTo>
                  <a:lnTo>
                    <a:pt x="882" y="250"/>
                  </a:lnTo>
                  <a:cubicBezTo>
                    <a:pt x="920" y="152"/>
                    <a:pt x="865" y="43"/>
                    <a:pt x="762" y="10"/>
                  </a:cubicBezTo>
                  <a:cubicBezTo>
                    <a:pt x="743" y="3"/>
                    <a:pt x="72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4206301" y="3855330"/>
              <a:ext cx="22135" cy="41885"/>
            </a:xfrm>
            <a:custGeom>
              <a:rect b="b" l="l" r="r" t="t"/>
              <a:pathLst>
                <a:path extrusionOk="0" h="1546" w="817">
                  <a:moveTo>
                    <a:pt x="602" y="0"/>
                  </a:moveTo>
                  <a:cubicBezTo>
                    <a:pt x="522" y="0"/>
                    <a:pt x="446" y="51"/>
                    <a:pt x="420" y="130"/>
                  </a:cubicBezTo>
                  <a:lnTo>
                    <a:pt x="33" y="1295"/>
                  </a:lnTo>
                  <a:cubicBezTo>
                    <a:pt x="0" y="1393"/>
                    <a:pt x="55" y="1502"/>
                    <a:pt x="153" y="1535"/>
                  </a:cubicBezTo>
                  <a:cubicBezTo>
                    <a:pt x="175" y="1540"/>
                    <a:pt x="191" y="1545"/>
                    <a:pt x="213" y="1545"/>
                  </a:cubicBezTo>
                  <a:cubicBezTo>
                    <a:pt x="294" y="1545"/>
                    <a:pt x="371" y="1497"/>
                    <a:pt x="392" y="1414"/>
                  </a:cubicBezTo>
                  <a:lnTo>
                    <a:pt x="784" y="250"/>
                  </a:lnTo>
                  <a:cubicBezTo>
                    <a:pt x="817" y="152"/>
                    <a:pt x="763" y="43"/>
                    <a:pt x="660" y="10"/>
                  </a:cubicBezTo>
                  <a:cubicBezTo>
                    <a:pt x="641" y="3"/>
                    <a:pt x="621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255283" y="3855330"/>
              <a:ext cx="28474" cy="61066"/>
            </a:xfrm>
            <a:custGeom>
              <a:rect b="b" l="l" r="r" t="t"/>
              <a:pathLst>
                <a:path extrusionOk="0" h="2254" w="1051">
                  <a:moveTo>
                    <a:pt x="840" y="0"/>
                  </a:moveTo>
                  <a:cubicBezTo>
                    <a:pt x="760" y="0"/>
                    <a:pt x="685" y="51"/>
                    <a:pt x="659" y="130"/>
                  </a:cubicBezTo>
                  <a:lnTo>
                    <a:pt x="33" y="2002"/>
                  </a:lnTo>
                  <a:cubicBezTo>
                    <a:pt x="1" y="2107"/>
                    <a:pt x="54" y="2215"/>
                    <a:pt x="152" y="2248"/>
                  </a:cubicBezTo>
                  <a:cubicBezTo>
                    <a:pt x="174" y="2253"/>
                    <a:pt x="191" y="2253"/>
                    <a:pt x="212" y="2253"/>
                  </a:cubicBezTo>
                  <a:cubicBezTo>
                    <a:pt x="295" y="2253"/>
                    <a:pt x="370" y="2205"/>
                    <a:pt x="393" y="2122"/>
                  </a:cubicBezTo>
                  <a:lnTo>
                    <a:pt x="1018" y="250"/>
                  </a:lnTo>
                  <a:cubicBezTo>
                    <a:pt x="1051" y="152"/>
                    <a:pt x="996" y="43"/>
                    <a:pt x="898" y="10"/>
                  </a:cubicBezTo>
                  <a:cubicBezTo>
                    <a:pt x="879" y="3"/>
                    <a:pt x="859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278853" y="3855330"/>
              <a:ext cx="32619" cy="73150"/>
            </a:xfrm>
            <a:custGeom>
              <a:rect b="b" l="l" r="r" t="t"/>
              <a:pathLst>
                <a:path extrusionOk="0" h="2700" w="1204">
                  <a:moveTo>
                    <a:pt x="991" y="0"/>
                  </a:moveTo>
                  <a:cubicBezTo>
                    <a:pt x="908" y="0"/>
                    <a:pt x="833" y="51"/>
                    <a:pt x="807" y="130"/>
                  </a:cubicBezTo>
                  <a:lnTo>
                    <a:pt x="40" y="2444"/>
                  </a:lnTo>
                  <a:cubicBezTo>
                    <a:pt x="1" y="2547"/>
                    <a:pt x="56" y="2656"/>
                    <a:pt x="159" y="2688"/>
                  </a:cubicBezTo>
                  <a:cubicBezTo>
                    <a:pt x="176" y="2695"/>
                    <a:pt x="197" y="2700"/>
                    <a:pt x="219" y="2700"/>
                  </a:cubicBezTo>
                  <a:cubicBezTo>
                    <a:pt x="301" y="2700"/>
                    <a:pt x="372" y="2645"/>
                    <a:pt x="399" y="2569"/>
                  </a:cubicBezTo>
                  <a:lnTo>
                    <a:pt x="1171" y="250"/>
                  </a:lnTo>
                  <a:cubicBezTo>
                    <a:pt x="1204" y="152"/>
                    <a:pt x="1150" y="43"/>
                    <a:pt x="1052" y="10"/>
                  </a:cubicBezTo>
                  <a:cubicBezTo>
                    <a:pt x="1032" y="3"/>
                    <a:pt x="1011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156452" y="3855330"/>
              <a:ext cx="16554" cy="25223"/>
            </a:xfrm>
            <a:custGeom>
              <a:rect b="b" l="l" r="r" t="t"/>
              <a:pathLst>
                <a:path extrusionOk="0" h="931" w="611">
                  <a:moveTo>
                    <a:pt x="400" y="0"/>
                  </a:moveTo>
                  <a:cubicBezTo>
                    <a:pt x="320" y="0"/>
                    <a:pt x="245" y="51"/>
                    <a:pt x="219" y="130"/>
                  </a:cubicBezTo>
                  <a:lnTo>
                    <a:pt x="34" y="680"/>
                  </a:lnTo>
                  <a:cubicBezTo>
                    <a:pt x="1" y="778"/>
                    <a:pt x="56" y="887"/>
                    <a:pt x="154" y="919"/>
                  </a:cubicBezTo>
                  <a:cubicBezTo>
                    <a:pt x="175" y="924"/>
                    <a:pt x="197" y="931"/>
                    <a:pt x="214" y="931"/>
                  </a:cubicBezTo>
                  <a:cubicBezTo>
                    <a:pt x="295" y="931"/>
                    <a:pt x="371" y="876"/>
                    <a:pt x="398" y="800"/>
                  </a:cubicBezTo>
                  <a:lnTo>
                    <a:pt x="578" y="250"/>
                  </a:lnTo>
                  <a:cubicBezTo>
                    <a:pt x="611" y="152"/>
                    <a:pt x="556" y="43"/>
                    <a:pt x="458" y="10"/>
                  </a:cubicBezTo>
                  <a:cubicBezTo>
                    <a:pt x="439" y="3"/>
                    <a:pt x="41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4181512" y="3855330"/>
              <a:ext cx="19209" cy="33026"/>
            </a:xfrm>
            <a:custGeom>
              <a:rect b="b" l="l" r="r" t="t"/>
              <a:pathLst>
                <a:path extrusionOk="0" h="1219" w="709">
                  <a:moveTo>
                    <a:pt x="495" y="0"/>
                  </a:moveTo>
                  <a:cubicBezTo>
                    <a:pt x="413" y="0"/>
                    <a:pt x="338" y="51"/>
                    <a:pt x="312" y="130"/>
                  </a:cubicBezTo>
                  <a:lnTo>
                    <a:pt x="34" y="969"/>
                  </a:lnTo>
                  <a:cubicBezTo>
                    <a:pt x="1" y="1067"/>
                    <a:pt x="56" y="1175"/>
                    <a:pt x="154" y="1208"/>
                  </a:cubicBezTo>
                  <a:cubicBezTo>
                    <a:pt x="176" y="1218"/>
                    <a:pt x="197" y="1218"/>
                    <a:pt x="214" y="1218"/>
                  </a:cubicBezTo>
                  <a:cubicBezTo>
                    <a:pt x="295" y="1218"/>
                    <a:pt x="372" y="1170"/>
                    <a:pt x="399" y="1088"/>
                  </a:cubicBezTo>
                  <a:lnTo>
                    <a:pt x="676" y="250"/>
                  </a:lnTo>
                  <a:cubicBezTo>
                    <a:pt x="709" y="152"/>
                    <a:pt x="654" y="43"/>
                    <a:pt x="556" y="10"/>
                  </a:cubicBezTo>
                  <a:cubicBezTo>
                    <a:pt x="536" y="3"/>
                    <a:pt x="515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4012513" y="3828346"/>
              <a:ext cx="253992" cy="247788"/>
            </a:xfrm>
            <a:custGeom>
              <a:rect b="b" l="l" r="r" t="t"/>
              <a:pathLst>
                <a:path extrusionOk="0" h="9146" w="9375">
                  <a:moveTo>
                    <a:pt x="3254" y="1"/>
                  </a:moveTo>
                  <a:cubicBezTo>
                    <a:pt x="3235" y="1"/>
                    <a:pt x="3215" y="4"/>
                    <a:pt x="3196" y="10"/>
                  </a:cubicBezTo>
                  <a:cubicBezTo>
                    <a:pt x="1286" y="653"/>
                    <a:pt x="0" y="2438"/>
                    <a:pt x="0" y="4458"/>
                  </a:cubicBezTo>
                  <a:cubicBezTo>
                    <a:pt x="0" y="7043"/>
                    <a:pt x="2102" y="9145"/>
                    <a:pt x="4688" y="9145"/>
                  </a:cubicBezTo>
                  <a:cubicBezTo>
                    <a:pt x="7274" y="9145"/>
                    <a:pt x="9374" y="7043"/>
                    <a:pt x="9374" y="4458"/>
                  </a:cubicBezTo>
                  <a:cubicBezTo>
                    <a:pt x="9374" y="4387"/>
                    <a:pt x="9374" y="4317"/>
                    <a:pt x="9369" y="4246"/>
                  </a:cubicBezTo>
                  <a:cubicBezTo>
                    <a:pt x="9369" y="4141"/>
                    <a:pt x="9276" y="4060"/>
                    <a:pt x="9173" y="4060"/>
                  </a:cubicBezTo>
                  <a:cubicBezTo>
                    <a:pt x="9065" y="4066"/>
                    <a:pt x="8982" y="4158"/>
                    <a:pt x="8989" y="4262"/>
                  </a:cubicBezTo>
                  <a:cubicBezTo>
                    <a:pt x="8994" y="4327"/>
                    <a:pt x="8994" y="4392"/>
                    <a:pt x="8994" y="4458"/>
                  </a:cubicBezTo>
                  <a:cubicBezTo>
                    <a:pt x="8994" y="6832"/>
                    <a:pt x="7062" y="8764"/>
                    <a:pt x="4688" y="8764"/>
                  </a:cubicBezTo>
                  <a:cubicBezTo>
                    <a:pt x="2314" y="8764"/>
                    <a:pt x="382" y="6832"/>
                    <a:pt x="382" y="4458"/>
                  </a:cubicBezTo>
                  <a:cubicBezTo>
                    <a:pt x="382" y="2606"/>
                    <a:pt x="1563" y="963"/>
                    <a:pt x="3316" y="375"/>
                  </a:cubicBezTo>
                  <a:cubicBezTo>
                    <a:pt x="3419" y="342"/>
                    <a:pt x="3474" y="234"/>
                    <a:pt x="3436" y="131"/>
                  </a:cubicBezTo>
                  <a:cubicBezTo>
                    <a:pt x="3410" y="52"/>
                    <a:pt x="3334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3"/>
          <p:cNvGrpSpPr/>
          <p:nvPr/>
        </p:nvGrpSpPr>
        <p:grpSpPr>
          <a:xfrm>
            <a:off x="3301514" y="1626179"/>
            <a:ext cx="353392" cy="353527"/>
            <a:chOff x="2490818" y="2041018"/>
            <a:chExt cx="353392" cy="353527"/>
          </a:xfrm>
        </p:grpSpPr>
        <p:sp>
          <p:nvSpPr>
            <p:cNvPr id="714" name="Google Shape;714;p43"/>
            <p:cNvSpPr/>
            <p:nvPr/>
          </p:nvSpPr>
          <p:spPr>
            <a:xfrm>
              <a:off x="2590354" y="2041018"/>
              <a:ext cx="253857" cy="253830"/>
            </a:xfrm>
            <a:custGeom>
              <a:rect b="b" l="l" r="r" t="t"/>
              <a:pathLst>
                <a:path extrusionOk="0" h="9369" w="9370">
                  <a:moveTo>
                    <a:pt x="4689" y="387"/>
                  </a:moveTo>
                  <a:cubicBezTo>
                    <a:pt x="7056" y="387"/>
                    <a:pt x="8988" y="2314"/>
                    <a:pt x="8988" y="4687"/>
                  </a:cubicBezTo>
                  <a:cubicBezTo>
                    <a:pt x="8988" y="7060"/>
                    <a:pt x="7056" y="8987"/>
                    <a:pt x="4689" y="8987"/>
                  </a:cubicBezTo>
                  <a:cubicBezTo>
                    <a:pt x="2315" y="8987"/>
                    <a:pt x="382" y="7060"/>
                    <a:pt x="382" y="4687"/>
                  </a:cubicBezTo>
                  <a:cubicBezTo>
                    <a:pt x="382" y="2314"/>
                    <a:pt x="2315" y="387"/>
                    <a:pt x="4689" y="387"/>
                  </a:cubicBezTo>
                  <a:close/>
                  <a:moveTo>
                    <a:pt x="4689" y="0"/>
                  </a:moveTo>
                  <a:cubicBezTo>
                    <a:pt x="2103" y="0"/>
                    <a:pt x="1" y="2101"/>
                    <a:pt x="1" y="4687"/>
                  </a:cubicBezTo>
                  <a:cubicBezTo>
                    <a:pt x="1" y="7267"/>
                    <a:pt x="2103" y="9369"/>
                    <a:pt x="4689" y="9369"/>
                  </a:cubicBezTo>
                  <a:cubicBezTo>
                    <a:pt x="7269" y="9369"/>
                    <a:pt x="9370" y="7267"/>
                    <a:pt x="9370" y="4687"/>
                  </a:cubicBezTo>
                  <a:cubicBezTo>
                    <a:pt x="9370" y="2101"/>
                    <a:pt x="7269" y="0"/>
                    <a:pt x="4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2639498" y="2129635"/>
              <a:ext cx="61500" cy="26930"/>
            </a:xfrm>
            <a:custGeom>
              <a:rect b="b" l="l" r="r" t="t"/>
              <a:pathLst>
                <a:path extrusionOk="0" h="994" w="2270">
                  <a:moveTo>
                    <a:pt x="1138" y="1"/>
                  </a:moveTo>
                  <a:cubicBezTo>
                    <a:pt x="648" y="1"/>
                    <a:pt x="207" y="295"/>
                    <a:pt x="38" y="735"/>
                  </a:cubicBezTo>
                  <a:cubicBezTo>
                    <a:pt x="0" y="833"/>
                    <a:pt x="49" y="943"/>
                    <a:pt x="147" y="980"/>
                  </a:cubicBezTo>
                  <a:cubicBezTo>
                    <a:pt x="170" y="989"/>
                    <a:pt x="195" y="993"/>
                    <a:pt x="218" y="993"/>
                  </a:cubicBezTo>
                  <a:cubicBezTo>
                    <a:pt x="297" y="993"/>
                    <a:pt x="368" y="947"/>
                    <a:pt x="397" y="872"/>
                  </a:cubicBezTo>
                  <a:cubicBezTo>
                    <a:pt x="506" y="578"/>
                    <a:pt x="805" y="382"/>
                    <a:pt x="1138" y="382"/>
                  </a:cubicBezTo>
                  <a:cubicBezTo>
                    <a:pt x="1470" y="382"/>
                    <a:pt x="1764" y="578"/>
                    <a:pt x="1878" y="872"/>
                  </a:cubicBezTo>
                  <a:cubicBezTo>
                    <a:pt x="1905" y="948"/>
                    <a:pt x="1976" y="991"/>
                    <a:pt x="2058" y="991"/>
                  </a:cubicBezTo>
                  <a:cubicBezTo>
                    <a:pt x="2079" y="991"/>
                    <a:pt x="2101" y="991"/>
                    <a:pt x="2123" y="980"/>
                  </a:cubicBezTo>
                  <a:cubicBezTo>
                    <a:pt x="2221" y="943"/>
                    <a:pt x="2270" y="833"/>
                    <a:pt x="2232" y="735"/>
                  </a:cubicBezTo>
                  <a:cubicBezTo>
                    <a:pt x="2068" y="295"/>
                    <a:pt x="1628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2733561" y="2129635"/>
              <a:ext cx="61554" cy="26930"/>
            </a:xfrm>
            <a:custGeom>
              <a:rect b="b" l="l" r="r" t="t"/>
              <a:pathLst>
                <a:path extrusionOk="0" h="994" w="2272">
                  <a:moveTo>
                    <a:pt x="1139" y="1"/>
                  </a:moveTo>
                  <a:cubicBezTo>
                    <a:pt x="649" y="1"/>
                    <a:pt x="207" y="295"/>
                    <a:pt x="39" y="735"/>
                  </a:cubicBezTo>
                  <a:cubicBezTo>
                    <a:pt x="1" y="833"/>
                    <a:pt x="51" y="943"/>
                    <a:pt x="149" y="980"/>
                  </a:cubicBezTo>
                  <a:cubicBezTo>
                    <a:pt x="171" y="989"/>
                    <a:pt x="195" y="993"/>
                    <a:pt x="218" y="993"/>
                  </a:cubicBezTo>
                  <a:cubicBezTo>
                    <a:pt x="295" y="993"/>
                    <a:pt x="369" y="947"/>
                    <a:pt x="398" y="872"/>
                  </a:cubicBezTo>
                  <a:cubicBezTo>
                    <a:pt x="508" y="578"/>
                    <a:pt x="807" y="382"/>
                    <a:pt x="1139" y="382"/>
                  </a:cubicBezTo>
                  <a:cubicBezTo>
                    <a:pt x="1471" y="382"/>
                    <a:pt x="1765" y="578"/>
                    <a:pt x="1880" y="872"/>
                  </a:cubicBezTo>
                  <a:cubicBezTo>
                    <a:pt x="1906" y="948"/>
                    <a:pt x="1978" y="991"/>
                    <a:pt x="2053" y="991"/>
                  </a:cubicBezTo>
                  <a:cubicBezTo>
                    <a:pt x="2081" y="991"/>
                    <a:pt x="2102" y="991"/>
                    <a:pt x="2124" y="980"/>
                  </a:cubicBezTo>
                  <a:cubicBezTo>
                    <a:pt x="2222" y="943"/>
                    <a:pt x="2272" y="833"/>
                    <a:pt x="2232" y="735"/>
                  </a:cubicBezTo>
                  <a:cubicBezTo>
                    <a:pt x="2069" y="295"/>
                    <a:pt x="1629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2639634" y="2190402"/>
              <a:ext cx="155484" cy="60200"/>
            </a:xfrm>
            <a:custGeom>
              <a:rect b="b" l="l" r="r" t="t"/>
              <a:pathLst>
                <a:path extrusionOk="0" h="2222" w="5739">
                  <a:moveTo>
                    <a:pt x="202" y="1"/>
                  </a:moveTo>
                  <a:cubicBezTo>
                    <a:pt x="136" y="1"/>
                    <a:pt x="76" y="33"/>
                    <a:pt x="44" y="87"/>
                  </a:cubicBezTo>
                  <a:cubicBezTo>
                    <a:pt x="6" y="137"/>
                    <a:pt x="0" y="202"/>
                    <a:pt x="23" y="262"/>
                  </a:cubicBezTo>
                  <a:cubicBezTo>
                    <a:pt x="240" y="833"/>
                    <a:pt x="621" y="1318"/>
                    <a:pt x="1121" y="1672"/>
                  </a:cubicBezTo>
                  <a:cubicBezTo>
                    <a:pt x="1634" y="2031"/>
                    <a:pt x="2237" y="2222"/>
                    <a:pt x="2870" y="2222"/>
                  </a:cubicBezTo>
                  <a:cubicBezTo>
                    <a:pt x="3495" y="2222"/>
                    <a:pt x="4099" y="2031"/>
                    <a:pt x="4616" y="1672"/>
                  </a:cubicBezTo>
                  <a:cubicBezTo>
                    <a:pt x="5118" y="1318"/>
                    <a:pt x="5493" y="833"/>
                    <a:pt x="5716" y="262"/>
                  </a:cubicBezTo>
                  <a:cubicBezTo>
                    <a:pt x="5739" y="202"/>
                    <a:pt x="5727" y="137"/>
                    <a:pt x="5694" y="87"/>
                  </a:cubicBezTo>
                  <a:cubicBezTo>
                    <a:pt x="5656" y="33"/>
                    <a:pt x="5596" y="1"/>
                    <a:pt x="5536" y="1"/>
                  </a:cubicBezTo>
                  <a:lnTo>
                    <a:pt x="4704" y="1"/>
                  </a:lnTo>
                  <a:cubicBezTo>
                    <a:pt x="4601" y="1"/>
                    <a:pt x="4513" y="87"/>
                    <a:pt x="4513" y="197"/>
                  </a:cubicBezTo>
                  <a:cubicBezTo>
                    <a:pt x="4513" y="300"/>
                    <a:pt x="4601" y="386"/>
                    <a:pt x="4704" y="386"/>
                  </a:cubicBezTo>
                  <a:lnTo>
                    <a:pt x="5242" y="386"/>
                  </a:lnTo>
                  <a:cubicBezTo>
                    <a:pt x="5046" y="773"/>
                    <a:pt x="4752" y="1105"/>
                    <a:pt x="4393" y="1361"/>
                  </a:cubicBezTo>
                  <a:cubicBezTo>
                    <a:pt x="3947" y="1672"/>
                    <a:pt x="3420" y="1840"/>
                    <a:pt x="2870" y="1840"/>
                  </a:cubicBezTo>
                  <a:cubicBezTo>
                    <a:pt x="2319" y="1840"/>
                    <a:pt x="1792" y="1672"/>
                    <a:pt x="1340" y="1361"/>
                  </a:cubicBezTo>
                  <a:cubicBezTo>
                    <a:pt x="980" y="1105"/>
                    <a:pt x="692" y="773"/>
                    <a:pt x="490" y="386"/>
                  </a:cubicBezTo>
                  <a:lnTo>
                    <a:pt x="3887" y="386"/>
                  </a:lnTo>
                  <a:cubicBezTo>
                    <a:pt x="3996" y="386"/>
                    <a:pt x="4078" y="300"/>
                    <a:pt x="4078" y="197"/>
                  </a:cubicBezTo>
                  <a:cubicBezTo>
                    <a:pt x="4078" y="87"/>
                    <a:pt x="3996" y="1"/>
                    <a:pt x="3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490818" y="2148898"/>
              <a:ext cx="246190" cy="245648"/>
            </a:xfrm>
            <a:custGeom>
              <a:rect b="b" l="l" r="r" t="t"/>
              <a:pathLst>
                <a:path extrusionOk="0" h="9067" w="9087">
                  <a:moveTo>
                    <a:pt x="3048" y="0"/>
                  </a:moveTo>
                  <a:cubicBezTo>
                    <a:pt x="3025" y="0"/>
                    <a:pt x="3001" y="5"/>
                    <a:pt x="2978" y="13"/>
                  </a:cubicBezTo>
                  <a:cubicBezTo>
                    <a:pt x="2112" y="357"/>
                    <a:pt x="1373" y="938"/>
                    <a:pt x="833" y="1707"/>
                  </a:cubicBezTo>
                  <a:cubicBezTo>
                    <a:pt x="290" y="2496"/>
                    <a:pt x="1" y="3421"/>
                    <a:pt x="1" y="4380"/>
                  </a:cubicBezTo>
                  <a:cubicBezTo>
                    <a:pt x="1" y="6965"/>
                    <a:pt x="2102" y="9066"/>
                    <a:pt x="4682" y="9066"/>
                  </a:cubicBezTo>
                  <a:cubicBezTo>
                    <a:pt x="5646" y="9066"/>
                    <a:pt x="6571" y="8777"/>
                    <a:pt x="7355" y="8229"/>
                  </a:cubicBezTo>
                  <a:cubicBezTo>
                    <a:pt x="8122" y="7694"/>
                    <a:pt x="8710" y="6955"/>
                    <a:pt x="9048" y="6083"/>
                  </a:cubicBezTo>
                  <a:cubicBezTo>
                    <a:pt x="9086" y="5985"/>
                    <a:pt x="9037" y="5877"/>
                    <a:pt x="8939" y="5838"/>
                  </a:cubicBezTo>
                  <a:cubicBezTo>
                    <a:pt x="8916" y="5829"/>
                    <a:pt x="8893" y="5825"/>
                    <a:pt x="8871" y="5825"/>
                  </a:cubicBezTo>
                  <a:cubicBezTo>
                    <a:pt x="8795" y="5825"/>
                    <a:pt x="8724" y="5872"/>
                    <a:pt x="8694" y="5947"/>
                  </a:cubicBezTo>
                  <a:cubicBezTo>
                    <a:pt x="8383" y="6742"/>
                    <a:pt x="7845" y="7423"/>
                    <a:pt x="7137" y="7918"/>
                  </a:cubicBezTo>
                  <a:cubicBezTo>
                    <a:pt x="6413" y="8418"/>
                    <a:pt x="5569" y="8686"/>
                    <a:pt x="4682" y="8686"/>
                  </a:cubicBezTo>
                  <a:cubicBezTo>
                    <a:pt x="2315" y="8686"/>
                    <a:pt x="381" y="6752"/>
                    <a:pt x="381" y="4380"/>
                  </a:cubicBezTo>
                  <a:cubicBezTo>
                    <a:pt x="381" y="3498"/>
                    <a:pt x="649" y="2649"/>
                    <a:pt x="1149" y="1930"/>
                  </a:cubicBezTo>
                  <a:cubicBezTo>
                    <a:pt x="1639" y="1222"/>
                    <a:pt x="2320" y="684"/>
                    <a:pt x="3120" y="373"/>
                  </a:cubicBezTo>
                  <a:cubicBezTo>
                    <a:pt x="3218" y="335"/>
                    <a:pt x="3267" y="220"/>
                    <a:pt x="3229" y="122"/>
                  </a:cubicBezTo>
                  <a:cubicBezTo>
                    <a:pt x="3199" y="46"/>
                    <a:pt x="3125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539936" y="2234724"/>
              <a:ext cx="61527" cy="26930"/>
            </a:xfrm>
            <a:custGeom>
              <a:rect b="b" l="l" r="r" t="t"/>
              <a:pathLst>
                <a:path extrusionOk="0" h="994" w="2271">
                  <a:moveTo>
                    <a:pt x="217" y="1"/>
                  </a:moveTo>
                  <a:cubicBezTo>
                    <a:pt x="194" y="1"/>
                    <a:pt x="170" y="5"/>
                    <a:pt x="148" y="14"/>
                  </a:cubicBezTo>
                  <a:cubicBezTo>
                    <a:pt x="50" y="52"/>
                    <a:pt x="0" y="161"/>
                    <a:pt x="38" y="259"/>
                  </a:cubicBezTo>
                  <a:cubicBezTo>
                    <a:pt x="201" y="700"/>
                    <a:pt x="643" y="993"/>
                    <a:pt x="1133" y="993"/>
                  </a:cubicBezTo>
                  <a:cubicBezTo>
                    <a:pt x="1623" y="993"/>
                    <a:pt x="2063" y="700"/>
                    <a:pt x="2233" y="259"/>
                  </a:cubicBezTo>
                  <a:cubicBezTo>
                    <a:pt x="2271" y="161"/>
                    <a:pt x="2221" y="52"/>
                    <a:pt x="2123" y="14"/>
                  </a:cubicBezTo>
                  <a:cubicBezTo>
                    <a:pt x="2100" y="5"/>
                    <a:pt x="2077" y="1"/>
                    <a:pt x="2054" y="1"/>
                  </a:cubicBezTo>
                  <a:cubicBezTo>
                    <a:pt x="1977" y="1"/>
                    <a:pt x="1903" y="47"/>
                    <a:pt x="1874" y="122"/>
                  </a:cubicBezTo>
                  <a:cubicBezTo>
                    <a:pt x="1764" y="416"/>
                    <a:pt x="1465" y="612"/>
                    <a:pt x="1133" y="612"/>
                  </a:cubicBezTo>
                  <a:cubicBezTo>
                    <a:pt x="801" y="612"/>
                    <a:pt x="507" y="416"/>
                    <a:pt x="392" y="122"/>
                  </a:cubicBezTo>
                  <a:cubicBezTo>
                    <a:pt x="367" y="47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567949" y="2290073"/>
              <a:ext cx="99429" cy="38092"/>
            </a:xfrm>
            <a:custGeom>
              <a:rect b="b" l="l" r="r" t="t"/>
              <a:pathLst>
                <a:path extrusionOk="0" h="1406" w="3670">
                  <a:moveTo>
                    <a:pt x="1835" y="382"/>
                  </a:moveTo>
                  <a:cubicBezTo>
                    <a:pt x="2368" y="382"/>
                    <a:pt x="2858" y="633"/>
                    <a:pt x="3147" y="1019"/>
                  </a:cubicBezTo>
                  <a:lnTo>
                    <a:pt x="529" y="1019"/>
                  </a:lnTo>
                  <a:cubicBezTo>
                    <a:pt x="812" y="633"/>
                    <a:pt x="1307" y="382"/>
                    <a:pt x="1835" y="382"/>
                  </a:cubicBezTo>
                  <a:close/>
                  <a:moveTo>
                    <a:pt x="1835" y="1"/>
                  </a:moveTo>
                  <a:cubicBezTo>
                    <a:pt x="1029" y="1"/>
                    <a:pt x="317" y="448"/>
                    <a:pt x="28" y="1139"/>
                  </a:cubicBezTo>
                  <a:cubicBezTo>
                    <a:pt x="1" y="1199"/>
                    <a:pt x="6" y="1264"/>
                    <a:pt x="44" y="1319"/>
                  </a:cubicBezTo>
                  <a:cubicBezTo>
                    <a:pt x="77" y="1373"/>
                    <a:pt x="137" y="1405"/>
                    <a:pt x="202" y="1405"/>
                  </a:cubicBezTo>
                  <a:lnTo>
                    <a:pt x="3468" y="1405"/>
                  </a:lnTo>
                  <a:cubicBezTo>
                    <a:pt x="3534" y="1405"/>
                    <a:pt x="3594" y="1373"/>
                    <a:pt x="3632" y="1319"/>
                  </a:cubicBezTo>
                  <a:cubicBezTo>
                    <a:pt x="3664" y="1264"/>
                    <a:pt x="3669" y="1199"/>
                    <a:pt x="3649" y="1139"/>
                  </a:cubicBezTo>
                  <a:cubicBezTo>
                    <a:pt x="3355" y="448"/>
                    <a:pt x="2646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727" name="Google Shape;727;p44"/>
          <p:cNvSpPr txBox="1"/>
          <p:nvPr>
            <p:ph idx="1" type="body"/>
          </p:nvPr>
        </p:nvSpPr>
        <p:spPr>
          <a:xfrm>
            <a:off x="720000" y="1048325"/>
            <a:ext cx="77040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 b="1" sz="16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launch_depression_assistant()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Load document DBs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Initialize embedder (with fallbacks)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Load/generate embeddings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Build FAISS index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└─ Configure LLM client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 Query, Search and Generation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depression_assistant(query)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FAISS search with table handling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Prompt construction with retrieved results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├─ LLM generation</a:t>
            </a:r>
            <a:endParaRPr b="1" sz="1000">
              <a:solidFill>
                <a:srgbClr val="1F2328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000">
                <a:solidFill>
                  <a:srgbClr val="1F2328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└─ Return (results, response) to Frontend</a:t>
            </a:r>
            <a:endParaRPr b="1" sz="1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Backend </a:t>
            </a:r>
            <a:r>
              <a:rPr lang="en"/>
              <a:t>Integration</a:t>
            </a:r>
            <a:endParaRPr/>
          </a:p>
        </p:txBody>
      </p:sp>
      <p:sp>
        <p:nvSpPr>
          <p:cNvPr id="734" name="Google Shape;734;p45"/>
          <p:cNvSpPr txBox="1"/>
          <p:nvPr>
            <p:ph idx="1" type="body"/>
          </p:nvPr>
        </p:nvSpPr>
        <p:spPr>
          <a:xfrm>
            <a:off x="720000" y="1048325"/>
            <a:ext cx="7704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Provide the following feature in Streamlit UI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Embedding and LLM model selection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API configuration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Together AI (default)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OpenAI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NVIDIA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Ollama (local)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LLM Parameter tuning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Chat interface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Session State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maintains: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Chat history</a:t>
            </a:r>
            <a:endParaRPr sz="12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Other Aspects</a:t>
            </a:r>
            <a:endParaRPr b="1" sz="16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r>
              <a:rPr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Embeddings/indices persisted on disk</a:t>
            </a:r>
            <a:endParaRPr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Limited Memory Resources on Cloud: </a:t>
            </a: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only 1 GB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Everything runs successfully on local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Loading larger embedder(&gt;800MB) on Cloud might fail</a:t>
            </a:r>
            <a:endParaRPr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720000" y="445025"/>
            <a:ext cx="26415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25" name="Google Shape;325;p28"/>
          <p:cNvSpPr txBox="1"/>
          <p:nvPr>
            <p:ph idx="2" type="subTitle"/>
          </p:nvPr>
        </p:nvSpPr>
        <p:spPr>
          <a:xfrm>
            <a:off x="3922253" y="535000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6" name="Google Shape;326;p28"/>
          <p:cNvSpPr txBox="1"/>
          <p:nvPr>
            <p:ph idx="4" type="subTitle"/>
          </p:nvPr>
        </p:nvSpPr>
        <p:spPr>
          <a:xfrm>
            <a:off x="6452340" y="952225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27" name="Google Shape;327;p28"/>
          <p:cNvSpPr txBox="1"/>
          <p:nvPr>
            <p:ph idx="8" type="subTitle"/>
          </p:nvPr>
        </p:nvSpPr>
        <p:spPr>
          <a:xfrm>
            <a:off x="6418753" y="2544850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28" name="Google Shape;328;p28"/>
          <p:cNvSpPr txBox="1"/>
          <p:nvPr>
            <p:ph idx="13" type="subTitle"/>
          </p:nvPr>
        </p:nvSpPr>
        <p:spPr>
          <a:xfrm>
            <a:off x="4020990" y="3167650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29" name="Google Shape;329;p28"/>
          <p:cNvSpPr txBox="1"/>
          <p:nvPr>
            <p:ph idx="15" type="subTitle"/>
          </p:nvPr>
        </p:nvSpPr>
        <p:spPr>
          <a:xfrm>
            <a:off x="6452353" y="3724875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298161" y="1627425"/>
            <a:ext cx="421827" cy="468028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rot="-2195156">
            <a:off x="8300351" y="3922972"/>
            <a:ext cx="1227276" cy="622054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 rot="2576378">
            <a:off x="3015444" y="78446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 flipH="1">
            <a:off x="8078821" y="282663"/>
            <a:ext cx="700154" cy="648570"/>
          </a:xfrm>
          <a:custGeom>
            <a:rect b="b" l="l" r="r" t="t"/>
            <a:pathLst>
              <a:path extrusionOk="0" h="17360" w="18742">
                <a:moveTo>
                  <a:pt x="12912" y="0"/>
                </a:moveTo>
                <a:cubicBezTo>
                  <a:pt x="12536" y="0"/>
                  <a:pt x="12150" y="61"/>
                  <a:pt x="11757" y="178"/>
                </a:cubicBezTo>
                <a:cubicBezTo>
                  <a:pt x="10138" y="661"/>
                  <a:pt x="9193" y="1796"/>
                  <a:pt x="8814" y="3415"/>
                </a:cubicBezTo>
                <a:cubicBezTo>
                  <a:pt x="8695" y="3920"/>
                  <a:pt x="8660" y="4438"/>
                  <a:pt x="8582" y="4942"/>
                </a:cubicBezTo>
                <a:cubicBezTo>
                  <a:pt x="8555" y="5139"/>
                  <a:pt x="8513" y="5327"/>
                  <a:pt x="8471" y="5552"/>
                </a:cubicBezTo>
                <a:cubicBezTo>
                  <a:pt x="8184" y="5356"/>
                  <a:pt x="8128" y="5090"/>
                  <a:pt x="8022" y="4851"/>
                </a:cubicBezTo>
                <a:cubicBezTo>
                  <a:pt x="7770" y="4285"/>
                  <a:pt x="7540" y="3703"/>
                  <a:pt x="7259" y="3150"/>
                </a:cubicBezTo>
                <a:cubicBezTo>
                  <a:pt x="7091" y="2820"/>
                  <a:pt x="6859" y="2519"/>
                  <a:pt x="6600" y="2252"/>
                </a:cubicBezTo>
                <a:cubicBezTo>
                  <a:pt x="6169" y="1805"/>
                  <a:pt x="5653" y="1583"/>
                  <a:pt x="5072" y="1583"/>
                </a:cubicBezTo>
                <a:cubicBezTo>
                  <a:pt x="4907" y="1583"/>
                  <a:pt x="4737" y="1601"/>
                  <a:pt x="4562" y="1636"/>
                </a:cubicBezTo>
                <a:cubicBezTo>
                  <a:pt x="3321" y="1888"/>
                  <a:pt x="2480" y="3092"/>
                  <a:pt x="2706" y="4340"/>
                </a:cubicBezTo>
                <a:cubicBezTo>
                  <a:pt x="2803" y="4886"/>
                  <a:pt x="3007" y="5398"/>
                  <a:pt x="3343" y="5847"/>
                </a:cubicBezTo>
                <a:cubicBezTo>
                  <a:pt x="3602" y="6196"/>
                  <a:pt x="3867" y="6539"/>
                  <a:pt x="4106" y="6897"/>
                </a:cubicBezTo>
                <a:cubicBezTo>
                  <a:pt x="4268" y="7135"/>
                  <a:pt x="4400" y="7387"/>
                  <a:pt x="4520" y="7647"/>
                </a:cubicBezTo>
                <a:cubicBezTo>
                  <a:pt x="4604" y="7829"/>
                  <a:pt x="4659" y="8032"/>
                  <a:pt x="4527" y="8298"/>
                </a:cubicBezTo>
                <a:cubicBezTo>
                  <a:pt x="4310" y="8228"/>
                  <a:pt x="4099" y="8185"/>
                  <a:pt x="3909" y="8088"/>
                </a:cubicBezTo>
                <a:cubicBezTo>
                  <a:pt x="3476" y="7864"/>
                  <a:pt x="3062" y="7597"/>
                  <a:pt x="2628" y="7367"/>
                </a:cubicBezTo>
                <a:cubicBezTo>
                  <a:pt x="2341" y="7219"/>
                  <a:pt x="2046" y="7059"/>
                  <a:pt x="1739" y="6988"/>
                </a:cubicBezTo>
                <a:cubicBezTo>
                  <a:pt x="1629" y="6964"/>
                  <a:pt x="1521" y="6952"/>
                  <a:pt x="1415" y="6952"/>
                </a:cubicBezTo>
                <a:cubicBezTo>
                  <a:pt x="650" y="6952"/>
                  <a:pt x="26" y="7570"/>
                  <a:pt x="7" y="8382"/>
                </a:cubicBezTo>
                <a:cubicBezTo>
                  <a:pt x="0" y="8809"/>
                  <a:pt x="133" y="9194"/>
                  <a:pt x="385" y="9524"/>
                </a:cubicBezTo>
                <a:cubicBezTo>
                  <a:pt x="652" y="9860"/>
                  <a:pt x="953" y="10170"/>
                  <a:pt x="1254" y="10477"/>
                </a:cubicBezTo>
                <a:cubicBezTo>
                  <a:pt x="1661" y="10898"/>
                  <a:pt x="2095" y="11305"/>
                  <a:pt x="2502" y="11725"/>
                </a:cubicBezTo>
                <a:cubicBezTo>
                  <a:pt x="2810" y="12033"/>
                  <a:pt x="2991" y="12404"/>
                  <a:pt x="2978" y="12852"/>
                </a:cubicBezTo>
                <a:cubicBezTo>
                  <a:pt x="2978" y="12964"/>
                  <a:pt x="2949" y="13090"/>
                  <a:pt x="2894" y="13181"/>
                </a:cubicBezTo>
                <a:cubicBezTo>
                  <a:pt x="2706" y="13491"/>
                  <a:pt x="2474" y="13770"/>
                  <a:pt x="2285" y="14079"/>
                </a:cubicBezTo>
                <a:cubicBezTo>
                  <a:pt x="2060" y="14442"/>
                  <a:pt x="1843" y="14814"/>
                  <a:pt x="1646" y="15199"/>
                </a:cubicBezTo>
                <a:cubicBezTo>
                  <a:pt x="1513" y="15458"/>
                  <a:pt x="1486" y="15745"/>
                  <a:pt x="1535" y="16040"/>
                </a:cubicBezTo>
                <a:cubicBezTo>
                  <a:pt x="1627" y="16562"/>
                  <a:pt x="1961" y="16861"/>
                  <a:pt x="2385" y="16861"/>
                </a:cubicBezTo>
                <a:cubicBezTo>
                  <a:pt x="2547" y="16861"/>
                  <a:pt x="2721" y="16818"/>
                  <a:pt x="2901" y="16727"/>
                </a:cubicBezTo>
                <a:cubicBezTo>
                  <a:pt x="3230" y="16566"/>
                  <a:pt x="3489" y="16314"/>
                  <a:pt x="3699" y="16019"/>
                </a:cubicBezTo>
                <a:cubicBezTo>
                  <a:pt x="4064" y="15515"/>
                  <a:pt x="4429" y="15004"/>
                  <a:pt x="4779" y="14491"/>
                </a:cubicBezTo>
                <a:cubicBezTo>
                  <a:pt x="5115" y="14002"/>
                  <a:pt x="5522" y="13581"/>
                  <a:pt x="6005" y="13230"/>
                </a:cubicBezTo>
                <a:cubicBezTo>
                  <a:pt x="6156" y="13118"/>
                  <a:pt x="6312" y="13064"/>
                  <a:pt x="6474" y="13064"/>
                </a:cubicBezTo>
                <a:cubicBezTo>
                  <a:pt x="6575" y="13064"/>
                  <a:pt x="6678" y="13085"/>
                  <a:pt x="6783" y="13126"/>
                </a:cubicBezTo>
                <a:cubicBezTo>
                  <a:pt x="6951" y="13188"/>
                  <a:pt x="7126" y="13258"/>
                  <a:pt x="7252" y="13371"/>
                </a:cubicBezTo>
                <a:cubicBezTo>
                  <a:pt x="7609" y="13692"/>
                  <a:pt x="7960" y="14022"/>
                  <a:pt x="8281" y="14373"/>
                </a:cubicBezTo>
                <a:cubicBezTo>
                  <a:pt x="8611" y="14723"/>
                  <a:pt x="8892" y="15115"/>
                  <a:pt x="9206" y="15480"/>
                </a:cubicBezTo>
                <a:cubicBezTo>
                  <a:pt x="9921" y="16307"/>
                  <a:pt x="10783" y="16909"/>
                  <a:pt x="11841" y="17217"/>
                </a:cubicBezTo>
                <a:cubicBezTo>
                  <a:pt x="12173" y="17310"/>
                  <a:pt x="12501" y="17359"/>
                  <a:pt x="12823" y="17359"/>
                </a:cubicBezTo>
                <a:cubicBezTo>
                  <a:pt x="13346" y="17359"/>
                  <a:pt x="13856" y="17231"/>
                  <a:pt x="14350" y="16958"/>
                </a:cubicBezTo>
                <a:cubicBezTo>
                  <a:pt x="15232" y="16467"/>
                  <a:pt x="15624" y="15515"/>
                  <a:pt x="15379" y="14526"/>
                </a:cubicBezTo>
                <a:cubicBezTo>
                  <a:pt x="15133" y="13575"/>
                  <a:pt x="14531" y="12902"/>
                  <a:pt x="13684" y="12446"/>
                </a:cubicBezTo>
                <a:cubicBezTo>
                  <a:pt x="13248" y="12214"/>
                  <a:pt x="12786" y="12039"/>
                  <a:pt x="12332" y="11858"/>
                </a:cubicBezTo>
                <a:cubicBezTo>
                  <a:pt x="12044" y="11745"/>
                  <a:pt x="11735" y="11675"/>
                  <a:pt x="11449" y="11564"/>
                </a:cubicBezTo>
                <a:cubicBezTo>
                  <a:pt x="11259" y="11486"/>
                  <a:pt x="11078" y="11380"/>
                  <a:pt x="10930" y="11247"/>
                </a:cubicBezTo>
                <a:cubicBezTo>
                  <a:pt x="10719" y="11052"/>
                  <a:pt x="10777" y="10814"/>
                  <a:pt x="11056" y="10730"/>
                </a:cubicBezTo>
                <a:cubicBezTo>
                  <a:pt x="11224" y="10674"/>
                  <a:pt x="11414" y="10652"/>
                  <a:pt x="11589" y="10645"/>
                </a:cubicBezTo>
                <a:cubicBezTo>
                  <a:pt x="12058" y="10632"/>
                  <a:pt x="12527" y="10639"/>
                  <a:pt x="12989" y="10624"/>
                </a:cubicBezTo>
                <a:cubicBezTo>
                  <a:pt x="14034" y="10603"/>
                  <a:pt x="15078" y="10548"/>
                  <a:pt x="16107" y="10338"/>
                </a:cubicBezTo>
                <a:cubicBezTo>
                  <a:pt x="16662" y="10225"/>
                  <a:pt x="17200" y="10064"/>
                  <a:pt x="17697" y="9791"/>
                </a:cubicBezTo>
                <a:cubicBezTo>
                  <a:pt x="18062" y="9588"/>
                  <a:pt x="18357" y="9307"/>
                  <a:pt x="18503" y="8909"/>
                </a:cubicBezTo>
                <a:cubicBezTo>
                  <a:pt x="18742" y="8278"/>
                  <a:pt x="18545" y="7555"/>
                  <a:pt x="17998" y="7079"/>
                </a:cubicBezTo>
                <a:cubicBezTo>
                  <a:pt x="17495" y="6642"/>
                  <a:pt x="16921" y="6453"/>
                  <a:pt x="16297" y="6453"/>
                </a:cubicBezTo>
                <a:cubicBezTo>
                  <a:pt x="16150" y="6453"/>
                  <a:pt x="16000" y="6464"/>
                  <a:pt x="15848" y="6484"/>
                </a:cubicBezTo>
                <a:cubicBezTo>
                  <a:pt x="14987" y="6588"/>
                  <a:pt x="14173" y="6876"/>
                  <a:pt x="13368" y="7198"/>
                </a:cubicBezTo>
                <a:cubicBezTo>
                  <a:pt x="12912" y="7380"/>
                  <a:pt x="12458" y="7555"/>
                  <a:pt x="11996" y="7716"/>
                </a:cubicBezTo>
                <a:cubicBezTo>
                  <a:pt x="11834" y="7774"/>
                  <a:pt x="11659" y="7794"/>
                  <a:pt x="11427" y="7842"/>
                </a:cubicBezTo>
                <a:cubicBezTo>
                  <a:pt x="11533" y="7584"/>
                  <a:pt x="11659" y="7422"/>
                  <a:pt x="11819" y="7303"/>
                </a:cubicBezTo>
                <a:cubicBezTo>
                  <a:pt x="12128" y="7059"/>
                  <a:pt x="12436" y="6813"/>
                  <a:pt x="12766" y="6588"/>
                </a:cubicBezTo>
                <a:cubicBezTo>
                  <a:pt x="13662" y="6000"/>
                  <a:pt x="14489" y="5327"/>
                  <a:pt x="15148" y="4473"/>
                </a:cubicBezTo>
                <a:cubicBezTo>
                  <a:pt x="15385" y="4165"/>
                  <a:pt x="15602" y="3822"/>
                  <a:pt x="15757" y="3464"/>
                </a:cubicBezTo>
                <a:cubicBezTo>
                  <a:pt x="16164" y="2477"/>
                  <a:pt x="15897" y="1482"/>
                  <a:pt x="15078" y="802"/>
                </a:cubicBezTo>
                <a:cubicBezTo>
                  <a:pt x="14413" y="255"/>
                  <a:pt x="13683" y="0"/>
                  <a:pt x="12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 rot="2551487">
            <a:off x="-289427" y="4395330"/>
            <a:ext cx="1227291" cy="426332"/>
          </a:xfrm>
          <a:custGeom>
            <a:rect b="b" l="l" r="r" t="t"/>
            <a:pathLst>
              <a:path extrusionOk="0" h="6613" w="19037">
                <a:moveTo>
                  <a:pt x="15169" y="1299"/>
                </a:moveTo>
                <a:cubicBezTo>
                  <a:pt x="15275" y="1994"/>
                  <a:pt x="15373" y="2673"/>
                  <a:pt x="15485" y="3381"/>
                </a:cubicBezTo>
                <a:cubicBezTo>
                  <a:pt x="14574" y="3527"/>
                  <a:pt x="13713" y="3669"/>
                  <a:pt x="12795" y="3815"/>
                </a:cubicBezTo>
                <a:lnTo>
                  <a:pt x="12795" y="1531"/>
                </a:lnTo>
                <a:cubicBezTo>
                  <a:pt x="13545" y="1405"/>
                  <a:pt x="14335" y="1377"/>
                  <a:pt x="15169" y="1299"/>
                </a:cubicBezTo>
                <a:close/>
                <a:moveTo>
                  <a:pt x="12388" y="1558"/>
                </a:moveTo>
                <a:lnTo>
                  <a:pt x="12388" y="3885"/>
                </a:lnTo>
                <a:cubicBezTo>
                  <a:pt x="11401" y="4054"/>
                  <a:pt x="10392" y="4228"/>
                  <a:pt x="9326" y="4410"/>
                </a:cubicBezTo>
                <a:cubicBezTo>
                  <a:pt x="9474" y="3549"/>
                  <a:pt x="9607" y="2735"/>
                  <a:pt x="9747" y="1903"/>
                </a:cubicBezTo>
                <a:cubicBezTo>
                  <a:pt x="10616" y="1790"/>
                  <a:pt x="11477" y="1678"/>
                  <a:pt x="12388" y="1558"/>
                </a:cubicBezTo>
                <a:close/>
                <a:moveTo>
                  <a:pt x="9348" y="1952"/>
                </a:moveTo>
                <a:lnTo>
                  <a:pt x="9348" y="1952"/>
                </a:lnTo>
                <a:cubicBezTo>
                  <a:pt x="9271" y="2806"/>
                  <a:pt x="9081" y="3611"/>
                  <a:pt x="8941" y="4474"/>
                </a:cubicBezTo>
                <a:cubicBezTo>
                  <a:pt x="8129" y="4578"/>
                  <a:pt x="7324" y="4677"/>
                  <a:pt x="6483" y="4788"/>
                </a:cubicBezTo>
                <a:cubicBezTo>
                  <a:pt x="6454" y="3948"/>
                  <a:pt x="6426" y="3178"/>
                  <a:pt x="6399" y="2357"/>
                </a:cubicBezTo>
                <a:cubicBezTo>
                  <a:pt x="7379" y="2217"/>
                  <a:pt x="8332" y="2091"/>
                  <a:pt x="9348" y="1952"/>
                </a:cubicBezTo>
                <a:close/>
                <a:moveTo>
                  <a:pt x="6041" y="2421"/>
                </a:moveTo>
                <a:cubicBezTo>
                  <a:pt x="6069" y="3240"/>
                  <a:pt x="6089" y="4012"/>
                  <a:pt x="6118" y="4817"/>
                </a:cubicBezTo>
                <a:cubicBezTo>
                  <a:pt x="4983" y="4943"/>
                  <a:pt x="3897" y="5062"/>
                  <a:pt x="2755" y="5189"/>
                </a:cubicBezTo>
                <a:cubicBezTo>
                  <a:pt x="2713" y="4474"/>
                  <a:pt x="2742" y="3773"/>
                  <a:pt x="2713" y="3045"/>
                </a:cubicBezTo>
                <a:cubicBezTo>
                  <a:pt x="3806" y="2793"/>
                  <a:pt x="4906" y="2609"/>
                  <a:pt x="6041" y="2421"/>
                </a:cubicBezTo>
                <a:close/>
                <a:moveTo>
                  <a:pt x="9780" y="1"/>
                </a:moveTo>
                <a:cubicBezTo>
                  <a:pt x="9585" y="1"/>
                  <a:pt x="9634" y="207"/>
                  <a:pt x="9614" y="339"/>
                </a:cubicBezTo>
                <a:cubicBezTo>
                  <a:pt x="9552" y="753"/>
                  <a:pt x="9494" y="1160"/>
                  <a:pt x="9432" y="1580"/>
                </a:cubicBezTo>
                <a:cubicBezTo>
                  <a:pt x="8395" y="1720"/>
                  <a:pt x="7399" y="1853"/>
                  <a:pt x="6370" y="1994"/>
                </a:cubicBezTo>
                <a:cubicBezTo>
                  <a:pt x="6363" y="1832"/>
                  <a:pt x="6348" y="1700"/>
                  <a:pt x="6348" y="1573"/>
                </a:cubicBezTo>
                <a:cubicBezTo>
                  <a:pt x="6342" y="1370"/>
                  <a:pt x="6363" y="1167"/>
                  <a:pt x="6342" y="963"/>
                </a:cubicBezTo>
                <a:cubicBezTo>
                  <a:pt x="6335" y="886"/>
                  <a:pt x="6273" y="768"/>
                  <a:pt x="6209" y="746"/>
                </a:cubicBezTo>
                <a:cubicBezTo>
                  <a:pt x="6193" y="742"/>
                  <a:pt x="6178" y="740"/>
                  <a:pt x="6164" y="740"/>
                </a:cubicBezTo>
                <a:cubicBezTo>
                  <a:pt x="6063" y="740"/>
                  <a:pt x="6019" y="844"/>
                  <a:pt x="6005" y="943"/>
                </a:cubicBezTo>
                <a:cubicBezTo>
                  <a:pt x="5985" y="1062"/>
                  <a:pt x="5985" y="1180"/>
                  <a:pt x="5985" y="1299"/>
                </a:cubicBezTo>
                <a:cubicBezTo>
                  <a:pt x="5978" y="1545"/>
                  <a:pt x="5985" y="1797"/>
                  <a:pt x="5985" y="2049"/>
                </a:cubicBezTo>
                <a:cubicBezTo>
                  <a:pt x="4877" y="2253"/>
                  <a:pt x="3793" y="2456"/>
                  <a:pt x="2678" y="2660"/>
                </a:cubicBezTo>
                <a:cubicBezTo>
                  <a:pt x="2649" y="2323"/>
                  <a:pt x="2636" y="2029"/>
                  <a:pt x="2600" y="1726"/>
                </a:cubicBezTo>
                <a:cubicBezTo>
                  <a:pt x="2580" y="1538"/>
                  <a:pt x="2552" y="1348"/>
                  <a:pt x="2496" y="1167"/>
                </a:cubicBezTo>
                <a:cubicBezTo>
                  <a:pt x="2474" y="1096"/>
                  <a:pt x="2363" y="1020"/>
                  <a:pt x="2293" y="1020"/>
                </a:cubicBezTo>
                <a:cubicBezTo>
                  <a:pt x="2288" y="1020"/>
                  <a:pt x="2284" y="1020"/>
                  <a:pt x="2280" y="1020"/>
                </a:cubicBezTo>
                <a:cubicBezTo>
                  <a:pt x="2171" y="1020"/>
                  <a:pt x="2145" y="1128"/>
                  <a:pt x="2160" y="1230"/>
                </a:cubicBezTo>
                <a:cubicBezTo>
                  <a:pt x="2167" y="1299"/>
                  <a:pt x="2195" y="1370"/>
                  <a:pt x="2202" y="1441"/>
                </a:cubicBezTo>
                <a:cubicBezTo>
                  <a:pt x="2244" y="1868"/>
                  <a:pt x="2279" y="2295"/>
                  <a:pt x="2321" y="2708"/>
                </a:cubicBezTo>
                <a:cubicBezTo>
                  <a:pt x="2215" y="2750"/>
                  <a:pt x="2160" y="2771"/>
                  <a:pt x="2103" y="2786"/>
                </a:cubicBezTo>
                <a:cubicBezTo>
                  <a:pt x="1585" y="2890"/>
                  <a:pt x="1067" y="2988"/>
                  <a:pt x="547" y="3087"/>
                </a:cubicBezTo>
                <a:cubicBezTo>
                  <a:pt x="456" y="3107"/>
                  <a:pt x="359" y="3129"/>
                  <a:pt x="275" y="3164"/>
                </a:cubicBezTo>
                <a:cubicBezTo>
                  <a:pt x="162" y="3206"/>
                  <a:pt x="100" y="3297"/>
                  <a:pt x="149" y="3423"/>
                </a:cubicBezTo>
                <a:cubicBezTo>
                  <a:pt x="180" y="3494"/>
                  <a:pt x="228" y="3514"/>
                  <a:pt x="287" y="3514"/>
                </a:cubicBezTo>
                <a:cubicBezTo>
                  <a:pt x="320" y="3514"/>
                  <a:pt x="356" y="3508"/>
                  <a:pt x="394" y="3500"/>
                </a:cubicBezTo>
                <a:cubicBezTo>
                  <a:pt x="899" y="3388"/>
                  <a:pt x="1403" y="3290"/>
                  <a:pt x="1908" y="3184"/>
                </a:cubicBezTo>
                <a:cubicBezTo>
                  <a:pt x="2040" y="3156"/>
                  <a:pt x="2180" y="3142"/>
                  <a:pt x="2348" y="3114"/>
                </a:cubicBezTo>
                <a:lnTo>
                  <a:pt x="2348" y="5273"/>
                </a:lnTo>
                <a:cubicBezTo>
                  <a:pt x="2271" y="5286"/>
                  <a:pt x="2202" y="5308"/>
                  <a:pt x="2131" y="5321"/>
                </a:cubicBezTo>
                <a:cubicBezTo>
                  <a:pt x="1529" y="5476"/>
                  <a:pt x="926" y="5629"/>
                  <a:pt x="324" y="5791"/>
                </a:cubicBezTo>
                <a:cubicBezTo>
                  <a:pt x="233" y="5812"/>
                  <a:pt x="135" y="5846"/>
                  <a:pt x="71" y="5910"/>
                </a:cubicBezTo>
                <a:cubicBezTo>
                  <a:pt x="23" y="5952"/>
                  <a:pt x="1" y="6056"/>
                  <a:pt x="23" y="6127"/>
                </a:cubicBezTo>
                <a:cubicBezTo>
                  <a:pt x="36" y="6169"/>
                  <a:pt x="135" y="6197"/>
                  <a:pt x="198" y="6211"/>
                </a:cubicBezTo>
                <a:cubicBezTo>
                  <a:pt x="201" y="6211"/>
                  <a:pt x="205" y="6212"/>
                  <a:pt x="208" y="6212"/>
                </a:cubicBezTo>
                <a:cubicBezTo>
                  <a:pt x="248" y="6212"/>
                  <a:pt x="292" y="6181"/>
                  <a:pt x="330" y="6169"/>
                </a:cubicBezTo>
                <a:cubicBezTo>
                  <a:pt x="793" y="6043"/>
                  <a:pt x="1248" y="5903"/>
                  <a:pt x="1711" y="5777"/>
                </a:cubicBezTo>
                <a:cubicBezTo>
                  <a:pt x="1921" y="5720"/>
                  <a:pt x="2131" y="5700"/>
                  <a:pt x="2363" y="5658"/>
                </a:cubicBezTo>
                <a:cubicBezTo>
                  <a:pt x="2370" y="5797"/>
                  <a:pt x="2377" y="5903"/>
                  <a:pt x="2383" y="6007"/>
                </a:cubicBezTo>
                <a:cubicBezTo>
                  <a:pt x="2390" y="6127"/>
                  <a:pt x="2390" y="6246"/>
                  <a:pt x="2405" y="6366"/>
                </a:cubicBezTo>
                <a:cubicBezTo>
                  <a:pt x="2425" y="6480"/>
                  <a:pt x="2438" y="6612"/>
                  <a:pt x="2585" y="6612"/>
                </a:cubicBezTo>
                <a:cubicBezTo>
                  <a:pt x="2592" y="6612"/>
                  <a:pt x="2599" y="6612"/>
                  <a:pt x="2607" y="6611"/>
                </a:cubicBezTo>
                <a:cubicBezTo>
                  <a:pt x="2748" y="6589"/>
                  <a:pt x="2755" y="6470"/>
                  <a:pt x="2755" y="6359"/>
                </a:cubicBezTo>
                <a:cubicBezTo>
                  <a:pt x="2755" y="6211"/>
                  <a:pt x="2748" y="6071"/>
                  <a:pt x="2748" y="5923"/>
                </a:cubicBezTo>
                <a:cubicBezTo>
                  <a:pt x="2748" y="5812"/>
                  <a:pt x="2755" y="5700"/>
                  <a:pt x="2768" y="5545"/>
                </a:cubicBezTo>
                <a:cubicBezTo>
                  <a:pt x="3890" y="5426"/>
                  <a:pt x="4976" y="5308"/>
                  <a:pt x="6096" y="5189"/>
                </a:cubicBezTo>
                <a:lnTo>
                  <a:pt x="6096" y="5636"/>
                </a:lnTo>
                <a:cubicBezTo>
                  <a:pt x="6096" y="5791"/>
                  <a:pt x="6083" y="5945"/>
                  <a:pt x="6105" y="6098"/>
                </a:cubicBezTo>
                <a:cubicBezTo>
                  <a:pt x="6111" y="6162"/>
                  <a:pt x="6202" y="6253"/>
                  <a:pt x="6258" y="6253"/>
                </a:cubicBezTo>
                <a:cubicBezTo>
                  <a:pt x="6315" y="6253"/>
                  <a:pt x="6390" y="6169"/>
                  <a:pt x="6412" y="6107"/>
                </a:cubicBezTo>
                <a:cubicBezTo>
                  <a:pt x="6448" y="6029"/>
                  <a:pt x="6432" y="5939"/>
                  <a:pt x="6441" y="5854"/>
                </a:cubicBezTo>
                <a:cubicBezTo>
                  <a:pt x="6448" y="5629"/>
                  <a:pt x="6461" y="5406"/>
                  <a:pt x="6474" y="5147"/>
                </a:cubicBezTo>
                <a:cubicBezTo>
                  <a:pt x="7266" y="5047"/>
                  <a:pt x="8045" y="4957"/>
                  <a:pt x="8864" y="4852"/>
                </a:cubicBezTo>
                <a:lnTo>
                  <a:pt x="8864" y="4852"/>
                </a:lnTo>
                <a:cubicBezTo>
                  <a:pt x="8837" y="5034"/>
                  <a:pt x="8815" y="5167"/>
                  <a:pt x="8808" y="5293"/>
                </a:cubicBezTo>
                <a:cubicBezTo>
                  <a:pt x="8795" y="5476"/>
                  <a:pt x="8773" y="5651"/>
                  <a:pt x="8773" y="5833"/>
                </a:cubicBezTo>
                <a:cubicBezTo>
                  <a:pt x="8773" y="5952"/>
                  <a:pt x="8828" y="6050"/>
                  <a:pt x="8963" y="6050"/>
                </a:cubicBezTo>
                <a:cubicBezTo>
                  <a:pt x="9103" y="6050"/>
                  <a:pt x="9131" y="5952"/>
                  <a:pt x="9138" y="5826"/>
                </a:cubicBezTo>
                <a:cubicBezTo>
                  <a:pt x="9151" y="5580"/>
                  <a:pt x="9173" y="5328"/>
                  <a:pt x="9200" y="5076"/>
                </a:cubicBezTo>
                <a:cubicBezTo>
                  <a:pt x="9235" y="4788"/>
                  <a:pt x="9242" y="4795"/>
                  <a:pt x="9523" y="4746"/>
                </a:cubicBezTo>
                <a:cubicBezTo>
                  <a:pt x="9888" y="4684"/>
                  <a:pt x="10251" y="4614"/>
                  <a:pt x="10616" y="4551"/>
                </a:cubicBezTo>
                <a:cubicBezTo>
                  <a:pt x="11218" y="4452"/>
                  <a:pt x="11813" y="4355"/>
                  <a:pt x="12444" y="4249"/>
                </a:cubicBezTo>
                <a:cubicBezTo>
                  <a:pt x="12466" y="4529"/>
                  <a:pt x="12486" y="4775"/>
                  <a:pt x="12508" y="5027"/>
                </a:cubicBezTo>
                <a:cubicBezTo>
                  <a:pt x="12514" y="5231"/>
                  <a:pt x="12521" y="5434"/>
                  <a:pt x="12543" y="5636"/>
                </a:cubicBezTo>
                <a:cubicBezTo>
                  <a:pt x="12549" y="5752"/>
                  <a:pt x="12583" y="5888"/>
                  <a:pt x="12725" y="5888"/>
                </a:cubicBezTo>
                <a:cubicBezTo>
                  <a:pt x="12729" y="5888"/>
                  <a:pt x="12734" y="5888"/>
                  <a:pt x="12738" y="5888"/>
                </a:cubicBezTo>
                <a:cubicBezTo>
                  <a:pt x="12914" y="5881"/>
                  <a:pt x="12899" y="5735"/>
                  <a:pt x="12893" y="5616"/>
                </a:cubicBezTo>
                <a:cubicBezTo>
                  <a:pt x="12879" y="5328"/>
                  <a:pt x="12851" y="5041"/>
                  <a:pt x="12844" y="4753"/>
                </a:cubicBezTo>
                <a:cubicBezTo>
                  <a:pt x="12830" y="4565"/>
                  <a:pt x="12837" y="4383"/>
                  <a:pt x="12837" y="4186"/>
                </a:cubicBezTo>
                <a:cubicBezTo>
                  <a:pt x="13733" y="4038"/>
                  <a:pt x="14581" y="3843"/>
                  <a:pt x="15506" y="3786"/>
                </a:cubicBezTo>
                <a:cubicBezTo>
                  <a:pt x="15506" y="4109"/>
                  <a:pt x="15512" y="4390"/>
                  <a:pt x="15506" y="4677"/>
                </a:cubicBezTo>
                <a:cubicBezTo>
                  <a:pt x="15499" y="4950"/>
                  <a:pt x="15485" y="5224"/>
                  <a:pt x="15479" y="5503"/>
                </a:cubicBezTo>
                <a:cubicBezTo>
                  <a:pt x="15470" y="5644"/>
                  <a:pt x="15499" y="5784"/>
                  <a:pt x="15674" y="5784"/>
                </a:cubicBezTo>
                <a:cubicBezTo>
                  <a:pt x="15842" y="5777"/>
                  <a:pt x="15828" y="5636"/>
                  <a:pt x="15828" y="5510"/>
                </a:cubicBezTo>
                <a:cubicBezTo>
                  <a:pt x="15842" y="5167"/>
                  <a:pt x="15857" y="4817"/>
                  <a:pt x="15864" y="4474"/>
                </a:cubicBezTo>
                <a:cubicBezTo>
                  <a:pt x="15870" y="4235"/>
                  <a:pt x="15864" y="3996"/>
                  <a:pt x="15864" y="3753"/>
                </a:cubicBezTo>
                <a:cubicBezTo>
                  <a:pt x="15983" y="3737"/>
                  <a:pt x="16081" y="3717"/>
                  <a:pt x="16171" y="3717"/>
                </a:cubicBezTo>
                <a:cubicBezTo>
                  <a:pt x="16711" y="3702"/>
                  <a:pt x="17251" y="3689"/>
                  <a:pt x="17791" y="3675"/>
                </a:cubicBezTo>
                <a:cubicBezTo>
                  <a:pt x="17908" y="3675"/>
                  <a:pt x="18014" y="3647"/>
                  <a:pt x="18021" y="3507"/>
                </a:cubicBezTo>
                <a:cubicBezTo>
                  <a:pt x="18021" y="3366"/>
                  <a:pt x="17917" y="3324"/>
                  <a:pt x="17797" y="3324"/>
                </a:cubicBezTo>
                <a:cubicBezTo>
                  <a:pt x="17426" y="3324"/>
                  <a:pt x="17054" y="3324"/>
                  <a:pt x="16683" y="3332"/>
                </a:cubicBezTo>
                <a:cubicBezTo>
                  <a:pt x="16410" y="3332"/>
                  <a:pt x="16136" y="3352"/>
                  <a:pt x="15828" y="3366"/>
                </a:cubicBezTo>
                <a:cubicBezTo>
                  <a:pt x="15780" y="2660"/>
                  <a:pt x="15605" y="1994"/>
                  <a:pt x="15554" y="1299"/>
                </a:cubicBezTo>
                <a:cubicBezTo>
                  <a:pt x="15680" y="1286"/>
                  <a:pt x="15758" y="1272"/>
                  <a:pt x="15842" y="1272"/>
                </a:cubicBezTo>
                <a:cubicBezTo>
                  <a:pt x="16753" y="1272"/>
                  <a:pt x="17665" y="1279"/>
                  <a:pt x="18574" y="1286"/>
                </a:cubicBezTo>
                <a:cubicBezTo>
                  <a:pt x="18653" y="1286"/>
                  <a:pt x="18730" y="1304"/>
                  <a:pt x="18804" y="1304"/>
                </a:cubicBezTo>
                <a:cubicBezTo>
                  <a:pt x="18823" y="1304"/>
                  <a:pt x="18843" y="1303"/>
                  <a:pt x="18862" y="1299"/>
                </a:cubicBezTo>
                <a:cubicBezTo>
                  <a:pt x="18926" y="1279"/>
                  <a:pt x="19030" y="1215"/>
                  <a:pt x="19030" y="1167"/>
                </a:cubicBezTo>
                <a:cubicBezTo>
                  <a:pt x="19037" y="1104"/>
                  <a:pt x="18968" y="1020"/>
                  <a:pt x="18904" y="985"/>
                </a:cubicBezTo>
                <a:cubicBezTo>
                  <a:pt x="18833" y="943"/>
                  <a:pt x="18742" y="936"/>
                  <a:pt x="18658" y="936"/>
                </a:cubicBezTo>
                <a:cubicBezTo>
                  <a:pt x="17740" y="921"/>
                  <a:pt x="16815" y="914"/>
                  <a:pt x="15891" y="908"/>
                </a:cubicBezTo>
                <a:lnTo>
                  <a:pt x="15512" y="908"/>
                </a:lnTo>
                <a:cubicBezTo>
                  <a:pt x="15479" y="753"/>
                  <a:pt x="15450" y="600"/>
                  <a:pt x="15415" y="452"/>
                </a:cubicBezTo>
                <a:cubicBezTo>
                  <a:pt x="15390" y="333"/>
                  <a:pt x="15316" y="264"/>
                  <a:pt x="15208" y="264"/>
                </a:cubicBezTo>
                <a:cubicBezTo>
                  <a:pt x="15189" y="264"/>
                  <a:pt x="15170" y="266"/>
                  <a:pt x="15149" y="270"/>
                </a:cubicBezTo>
                <a:cubicBezTo>
                  <a:pt x="15016" y="306"/>
                  <a:pt x="15016" y="423"/>
                  <a:pt x="15036" y="536"/>
                </a:cubicBezTo>
                <a:cubicBezTo>
                  <a:pt x="15065" y="655"/>
                  <a:pt x="15100" y="781"/>
                  <a:pt x="15142" y="936"/>
                </a:cubicBezTo>
                <a:cubicBezTo>
                  <a:pt x="14308" y="1012"/>
                  <a:pt x="13510" y="1082"/>
                  <a:pt x="12704" y="1153"/>
                </a:cubicBezTo>
                <a:cubicBezTo>
                  <a:pt x="12662" y="908"/>
                  <a:pt x="12627" y="697"/>
                  <a:pt x="12592" y="487"/>
                </a:cubicBezTo>
                <a:cubicBezTo>
                  <a:pt x="12578" y="403"/>
                  <a:pt x="12578" y="312"/>
                  <a:pt x="12528" y="242"/>
                </a:cubicBezTo>
                <a:cubicBezTo>
                  <a:pt x="12494" y="186"/>
                  <a:pt x="12410" y="137"/>
                  <a:pt x="12339" y="129"/>
                </a:cubicBezTo>
                <a:cubicBezTo>
                  <a:pt x="12304" y="129"/>
                  <a:pt x="12227" y="228"/>
                  <a:pt x="12227" y="277"/>
                </a:cubicBezTo>
                <a:cubicBezTo>
                  <a:pt x="12220" y="423"/>
                  <a:pt x="12249" y="565"/>
                  <a:pt x="12262" y="704"/>
                </a:cubicBezTo>
                <a:cubicBezTo>
                  <a:pt x="12275" y="866"/>
                  <a:pt x="12297" y="1027"/>
                  <a:pt x="12311" y="1209"/>
                </a:cubicBezTo>
                <a:cubicBezTo>
                  <a:pt x="11457" y="1299"/>
                  <a:pt x="10651" y="1454"/>
                  <a:pt x="9831" y="1503"/>
                </a:cubicBezTo>
                <a:cubicBezTo>
                  <a:pt x="9873" y="1089"/>
                  <a:pt x="9921" y="726"/>
                  <a:pt x="9957" y="354"/>
                </a:cubicBezTo>
                <a:cubicBezTo>
                  <a:pt x="9963" y="222"/>
                  <a:pt x="10014" y="18"/>
                  <a:pt x="9817" y="3"/>
                </a:cubicBezTo>
                <a:cubicBezTo>
                  <a:pt x="9804" y="1"/>
                  <a:pt x="9791" y="1"/>
                  <a:pt x="9780" y="1"/>
                </a:cubicBezTo>
                <a:close/>
              </a:path>
            </a:pathLst>
          </a:custGeom>
          <a:solidFill>
            <a:srgbClr val="625B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3922250" y="983505"/>
            <a:ext cx="2065432" cy="31270"/>
          </a:xfrm>
          <a:custGeom>
            <a:rect b="b" l="l" r="r" t="t"/>
            <a:pathLst>
              <a:path extrusionOk="0" h="5928" w="91411">
                <a:moveTo>
                  <a:pt x="0" y="4105"/>
                </a:moveTo>
                <a:cubicBezTo>
                  <a:pt x="22847" y="4105"/>
                  <a:pt x="46090" y="-2981"/>
                  <a:pt x="68493" y="1501"/>
                </a:cubicBezTo>
                <a:cubicBezTo>
                  <a:pt x="76122" y="3027"/>
                  <a:pt x="83630" y="5928"/>
                  <a:pt x="91411" y="5928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Google Shape;336;p28"/>
          <p:cNvSpPr/>
          <p:nvPr/>
        </p:nvSpPr>
        <p:spPr>
          <a:xfrm>
            <a:off x="3920013" y="3618500"/>
            <a:ext cx="2014610" cy="44775"/>
          </a:xfrm>
          <a:custGeom>
            <a:rect b="b" l="l" r="r" t="t"/>
            <a:pathLst>
              <a:path extrusionOk="0" h="3385" w="89588">
                <a:moveTo>
                  <a:pt x="0" y="2864"/>
                </a:moveTo>
                <a:cubicBezTo>
                  <a:pt x="19500" y="693"/>
                  <a:pt x="39238" y="3385"/>
                  <a:pt x="58858" y="3385"/>
                </a:cubicBezTo>
                <a:cubicBezTo>
                  <a:pt x="69131" y="3385"/>
                  <a:pt x="79845" y="-2215"/>
                  <a:pt x="89588" y="1041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28"/>
          <p:cNvSpPr/>
          <p:nvPr/>
        </p:nvSpPr>
        <p:spPr>
          <a:xfrm>
            <a:off x="6446475" y="2992963"/>
            <a:ext cx="2010050" cy="115375"/>
          </a:xfrm>
          <a:custGeom>
            <a:rect b="b" l="l" r="r" t="t"/>
            <a:pathLst>
              <a:path extrusionOk="0" h="4615" w="80402">
                <a:moveTo>
                  <a:pt x="0" y="4615"/>
                </a:moveTo>
                <a:cubicBezTo>
                  <a:pt x="8376" y="1823"/>
                  <a:pt x="17648" y="3887"/>
                  <a:pt x="26477" y="3887"/>
                </a:cubicBezTo>
                <a:cubicBezTo>
                  <a:pt x="44499" y="3887"/>
                  <a:pt x="62918" y="4371"/>
                  <a:pt x="80402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28"/>
          <p:cNvSpPr/>
          <p:nvPr/>
        </p:nvSpPr>
        <p:spPr>
          <a:xfrm>
            <a:off x="6418750" y="4241593"/>
            <a:ext cx="1967525" cy="73075"/>
          </a:xfrm>
          <a:custGeom>
            <a:rect b="b" l="l" r="r" t="t"/>
            <a:pathLst>
              <a:path extrusionOk="0" h="2923" w="78701">
                <a:moveTo>
                  <a:pt x="0" y="2295"/>
                </a:moveTo>
                <a:cubicBezTo>
                  <a:pt x="11354" y="2638"/>
                  <a:pt x="22681" y="979"/>
                  <a:pt x="34007" y="108"/>
                </a:cubicBezTo>
                <a:cubicBezTo>
                  <a:pt x="39635" y="-325"/>
                  <a:pt x="45165" y="1839"/>
                  <a:pt x="50767" y="2537"/>
                </a:cubicBezTo>
                <a:cubicBezTo>
                  <a:pt x="60010" y="3688"/>
                  <a:pt x="69387" y="1809"/>
                  <a:pt x="78701" y="1809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39" name="Google Shape;339;p28"/>
          <p:cNvGrpSpPr/>
          <p:nvPr/>
        </p:nvGrpSpPr>
        <p:grpSpPr>
          <a:xfrm>
            <a:off x="987609" y="1923287"/>
            <a:ext cx="2503649" cy="2561874"/>
            <a:chOff x="2504636" y="2519550"/>
            <a:chExt cx="1527640" cy="1563167"/>
          </a:xfrm>
        </p:grpSpPr>
        <p:sp>
          <p:nvSpPr>
            <p:cNvPr id="340" name="Google Shape;340;p28"/>
            <p:cNvSpPr/>
            <p:nvPr/>
          </p:nvSpPr>
          <p:spPr>
            <a:xfrm>
              <a:off x="2853243" y="2519550"/>
              <a:ext cx="1081894" cy="1563167"/>
            </a:xfrm>
            <a:custGeom>
              <a:rect b="b" l="l" r="r" t="t"/>
              <a:pathLst>
                <a:path extrusionOk="0" h="43104" w="29833">
                  <a:moveTo>
                    <a:pt x="17743" y="1"/>
                  </a:moveTo>
                  <a:cubicBezTo>
                    <a:pt x="13493" y="1"/>
                    <a:pt x="9989" y="4197"/>
                    <a:pt x="11281" y="12652"/>
                  </a:cubicBezTo>
                  <a:cubicBezTo>
                    <a:pt x="11640" y="15009"/>
                    <a:pt x="11661" y="17164"/>
                    <a:pt x="11438" y="19119"/>
                  </a:cubicBezTo>
                  <a:cubicBezTo>
                    <a:pt x="10098" y="30740"/>
                    <a:pt x="1" y="35385"/>
                    <a:pt x="1" y="35385"/>
                  </a:cubicBezTo>
                  <a:lnTo>
                    <a:pt x="11046" y="43103"/>
                  </a:lnTo>
                  <a:lnTo>
                    <a:pt x="16289" y="43103"/>
                  </a:lnTo>
                  <a:cubicBezTo>
                    <a:pt x="17231" y="42782"/>
                    <a:pt x="18128" y="42380"/>
                    <a:pt x="18977" y="41905"/>
                  </a:cubicBezTo>
                  <a:cubicBezTo>
                    <a:pt x="19832" y="41427"/>
                    <a:pt x="20638" y="40877"/>
                    <a:pt x="21394" y="40257"/>
                  </a:cubicBezTo>
                  <a:cubicBezTo>
                    <a:pt x="25711" y="36734"/>
                    <a:pt x="28411" y="31051"/>
                    <a:pt x="29255" y="24654"/>
                  </a:cubicBezTo>
                  <a:cubicBezTo>
                    <a:pt x="29833" y="20305"/>
                    <a:pt x="29549" y="15624"/>
                    <a:pt x="28341" y="11062"/>
                  </a:cubicBezTo>
                  <a:cubicBezTo>
                    <a:pt x="26387" y="3705"/>
                    <a:pt x="21735" y="1"/>
                    <a:pt x="17743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511257" y="3270910"/>
              <a:ext cx="521019" cy="811792"/>
            </a:xfrm>
            <a:custGeom>
              <a:rect b="b" l="l" r="r" t="t"/>
              <a:pathLst>
                <a:path extrusionOk="0" h="22385" w="14367">
                  <a:moveTo>
                    <a:pt x="7239" y="0"/>
                  </a:moveTo>
                  <a:lnTo>
                    <a:pt x="7239" y="0"/>
                  </a:lnTo>
                  <a:cubicBezTo>
                    <a:pt x="6641" y="691"/>
                    <a:pt x="5884" y="1883"/>
                    <a:pt x="5106" y="3397"/>
                  </a:cubicBezTo>
                  <a:cubicBezTo>
                    <a:pt x="2684" y="8094"/>
                    <a:pt x="0" y="15874"/>
                    <a:pt x="832" y="21186"/>
                  </a:cubicBezTo>
                  <a:cubicBezTo>
                    <a:pt x="898" y="21600"/>
                    <a:pt x="985" y="22003"/>
                    <a:pt x="1099" y="22384"/>
                  </a:cubicBezTo>
                  <a:lnTo>
                    <a:pt x="9390" y="22384"/>
                  </a:lnTo>
                  <a:cubicBezTo>
                    <a:pt x="9526" y="22171"/>
                    <a:pt x="9684" y="21922"/>
                    <a:pt x="9852" y="21638"/>
                  </a:cubicBezTo>
                  <a:lnTo>
                    <a:pt x="9859" y="21633"/>
                  </a:lnTo>
                  <a:cubicBezTo>
                    <a:pt x="10490" y="20588"/>
                    <a:pt x="11329" y="19091"/>
                    <a:pt x="12106" y="17299"/>
                  </a:cubicBezTo>
                  <a:cubicBezTo>
                    <a:pt x="13304" y="14568"/>
                    <a:pt x="14366" y="11164"/>
                    <a:pt x="14366" y="7714"/>
                  </a:cubicBezTo>
                  <a:lnTo>
                    <a:pt x="14366" y="7714"/>
                  </a:lnTo>
                  <a:cubicBezTo>
                    <a:pt x="13249" y="8078"/>
                    <a:pt x="11420" y="11224"/>
                    <a:pt x="10038" y="13897"/>
                  </a:cubicBezTo>
                  <a:cubicBezTo>
                    <a:pt x="11862" y="9907"/>
                    <a:pt x="14203" y="4011"/>
                    <a:pt x="13086" y="2149"/>
                  </a:cubicBezTo>
                  <a:cubicBezTo>
                    <a:pt x="13043" y="2137"/>
                    <a:pt x="12999" y="2131"/>
                    <a:pt x="12954" y="2131"/>
                  </a:cubicBezTo>
                  <a:cubicBezTo>
                    <a:pt x="12470" y="2131"/>
                    <a:pt x="11822" y="2830"/>
                    <a:pt x="11110" y="3935"/>
                  </a:cubicBezTo>
                  <a:cubicBezTo>
                    <a:pt x="9118" y="7011"/>
                    <a:pt x="6586" y="13201"/>
                    <a:pt x="5515" y="15922"/>
                  </a:cubicBezTo>
                  <a:cubicBezTo>
                    <a:pt x="6789" y="12493"/>
                    <a:pt x="9787" y="3402"/>
                    <a:pt x="7239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3717346" y="3853060"/>
              <a:ext cx="258424" cy="229630"/>
            </a:xfrm>
            <a:custGeom>
              <a:rect b="b" l="l" r="r" t="t"/>
              <a:pathLst>
                <a:path extrusionOk="0" h="6332" w="7126">
                  <a:moveTo>
                    <a:pt x="4148" y="0"/>
                  </a:moveTo>
                  <a:cubicBezTo>
                    <a:pt x="2684" y="1432"/>
                    <a:pt x="2548" y="5422"/>
                    <a:pt x="2548" y="5482"/>
                  </a:cubicBezTo>
                  <a:cubicBezTo>
                    <a:pt x="2548" y="5433"/>
                    <a:pt x="2543" y="3168"/>
                    <a:pt x="1372" y="1263"/>
                  </a:cubicBezTo>
                  <a:cubicBezTo>
                    <a:pt x="245" y="2439"/>
                    <a:pt x="38" y="5259"/>
                    <a:pt x="0" y="6331"/>
                  </a:cubicBezTo>
                  <a:lnTo>
                    <a:pt x="6940" y="6331"/>
                  </a:lnTo>
                  <a:cubicBezTo>
                    <a:pt x="7066" y="4786"/>
                    <a:pt x="7126" y="2624"/>
                    <a:pt x="6734" y="1078"/>
                  </a:cubicBezTo>
                  <a:cubicBezTo>
                    <a:pt x="6631" y="1128"/>
                    <a:pt x="6521" y="1186"/>
                    <a:pt x="6423" y="1246"/>
                  </a:cubicBezTo>
                  <a:cubicBezTo>
                    <a:pt x="4927" y="2199"/>
                    <a:pt x="4339" y="4720"/>
                    <a:pt x="4186" y="5498"/>
                  </a:cubicBezTo>
                  <a:cubicBezTo>
                    <a:pt x="4344" y="4573"/>
                    <a:pt x="4862" y="1138"/>
                    <a:pt x="4148" y="0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2662167" y="3908544"/>
              <a:ext cx="244027" cy="174145"/>
            </a:xfrm>
            <a:custGeom>
              <a:rect b="b" l="l" r="r" t="t"/>
              <a:pathLst>
                <a:path extrusionOk="0" h="4802" w="6729">
                  <a:moveTo>
                    <a:pt x="4644" y="0"/>
                  </a:moveTo>
                  <a:cubicBezTo>
                    <a:pt x="3457" y="1382"/>
                    <a:pt x="3832" y="3081"/>
                    <a:pt x="3975" y="3565"/>
                  </a:cubicBezTo>
                  <a:cubicBezTo>
                    <a:pt x="3800" y="3043"/>
                    <a:pt x="3098" y="1133"/>
                    <a:pt x="2129" y="1023"/>
                  </a:cubicBezTo>
                  <a:lnTo>
                    <a:pt x="2129" y="1023"/>
                  </a:lnTo>
                  <a:cubicBezTo>
                    <a:pt x="1377" y="2563"/>
                    <a:pt x="2603" y="4518"/>
                    <a:pt x="2603" y="4518"/>
                  </a:cubicBezTo>
                  <a:cubicBezTo>
                    <a:pt x="2603" y="4518"/>
                    <a:pt x="1852" y="3445"/>
                    <a:pt x="234" y="3244"/>
                  </a:cubicBezTo>
                  <a:cubicBezTo>
                    <a:pt x="6" y="3751"/>
                    <a:pt x="0" y="4301"/>
                    <a:pt x="104" y="4801"/>
                  </a:cubicBezTo>
                  <a:lnTo>
                    <a:pt x="6729" y="4801"/>
                  </a:lnTo>
                  <a:cubicBezTo>
                    <a:pt x="6712" y="4736"/>
                    <a:pt x="6701" y="4665"/>
                    <a:pt x="6686" y="4583"/>
                  </a:cubicBezTo>
                  <a:cubicBezTo>
                    <a:pt x="6483" y="3626"/>
                    <a:pt x="6010" y="1666"/>
                    <a:pt x="5249" y="593"/>
                  </a:cubicBezTo>
                  <a:cubicBezTo>
                    <a:pt x="5204" y="533"/>
                    <a:pt x="5161" y="479"/>
                    <a:pt x="5111" y="425"/>
                  </a:cubicBezTo>
                  <a:cubicBezTo>
                    <a:pt x="4965" y="244"/>
                    <a:pt x="4807" y="98"/>
                    <a:pt x="4644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2934402" y="2829682"/>
              <a:ext cx="115722" cy="152639"/>
            </a:xfrm>
            <a:custGeom>
              <a:rect b="b" l="l" r="r" t="t"/>
              <a:pathLst>
                <a:path extrusionOk="0" h="4209" w="3191">
                  <a:moveTo>
                    <a:pt x="2105" y="1"/>
                  </a:moveTo>
                  <a:cubicBezTo>
                    <a:pt x="1876" y="1"/>
                    <a:pt x="1600" y="86"/>
                    <a:pt x="1280" y="261"/>
                  </a:cubicBezTo>
                  <a:cubicBezTo>
                    <a:pt x="1" y="756"/>
                    <a:pt x="1024" y="4028"/>
                    <a:pt x="2139" y="4208"/>
                  </a:cubicBezTo>
                  <a:cubicBezTo>
                    <a:pt x="3191" y="1567"/>
                    <a:pt x="3088" y="1"/>
                    <a:pt x="2105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767587" y="3210348"/>
              <a:ext cx="975238" cy="872355"/>
            </a:xfrm>
            <a:custGeom>
              <a:rect b="b" l="l" r="r" t="t"/>
              <a:pathLst>
                <a:path extrusionOk="0" h="24055" w="26892">
                  <a:moveTo>
                    <a:pt x="11449" y="1"/>
                  </a:moveTo>
                  <a:cubicBezTo>
                    <a:pt x="6227" y="1"/>
                    <a:pt x="1386" y="1035"/>
                    <a:pt x="420" y="3128"/>
                  </a:cubicBezTo>
                  <a:cubicBezTo>
                    <a:pt x="398" y="3166"/>
                    <a:pt x="382" y="3211"/>
                    <a:pt x="365" y="3248"/>
                  </a:cubicBezTo>
                  <a:cubicBezTo>
                    <a:pt x="349" y="3286"/>
                    <a:pt x="337" y="3319"/>
                    <a:pt x="327" y="3357"/>
                  </a:cubicBezTo>
                  <a:cubicBezTo>
                    <a:pt x="317" y="3379"/>
                    <a:pt x="305" y="3407"/>
                    <a:pt x="300" y="3434"/>
                  </a:cubicBezTo>
                  <a:cubicBezTo>
                    <a:pt x="93" y="4055"/>
                    <a:pt x="0" y="4892"/>
                    <a:pt x="0" y="5884"/>
                  </a:cubicBezTo>
                  <a:lnTo>
                    <a:pt x="0" y="5905"/>
                  </a:lnTo>
                  <a:lnTo>
                    <a:pt x="0" y="5954"/>
                  </a:lnTo>
                  <a:cubicBezTo>
                    <a:pt x="16" y="9846"/>
                    <a:pt x="1372" y="15959"/>
                    <a:pt x="2342" y="19846"/>
                  </a:cubicBezTo>
                  <a:cubicBezTo>
                    <a:pt x="2880" y="22024"/>
                    <a:pt x="3299" y="23499"/>
                    <a:pt x="3299" y="23499"/>
                  </a:cubicBezTo>
                  <a:cubicBezTo>
                    <a:pt x="3452" y="23619"/>
                    <a:pt x="3609" y="23728"/>
                    <a:pt x="3779" y="23836"/>
                  </a:cubicBezTo>
                  <a:cubicBezTo>
                    <a:pt x="3892" y="23913"/>
                    <a:pt x="4007" y="23984"/>
                    <a:pt x="4126" y="24054"/>
                  </a:cubicBezTo>
                  <a:lnTo>
                    <a:pt x="22847" y="24054"/>
                  </a:lnTo>
                  <a:cubicBezTo>
                    <a:pt x="23070" y="23406"/>
                    <a:pt x="23397" y="22416"/>
                    <a:pt x="23756" y="21208"/>
                  </a:cubicBezTo>
                  <a:cubicBezTo>
                    <a:pt x="25090" y="16748"/>
                    <a:pt x="26892" y="9313"/>
                    <a:pt x="25613" y="5067"/>
                  </a:cubicBezTo>
                  <a:cubicBezTo>
                    <a:pt x="25238" y="3836"/>
                    <a:pt x="24606" y="2872"/>
                    <a:pt x="23620" y="2329"/>
                  </a:cubicBezTo>
                  <a:cubicBezTo>
                    <a:pt x="21296" y="1043"/>
                    <a:pt x="17583" y="287"/>
                    <a:pt x="13800" y="70"/>
                  </a:cubicBezTo>
                  <a:cubicBezTo>
                    <a:pt x="13015" y="24"/>
                    <a:pt x="12228" y="1"/>
                    <a:pt x="11449" y="1"/>
                  </a:cubicBezTo>
                  <a:close/>
                </a:path>
              </a:pathLst>
            </a:custGeom>
            <a:solidFill>
              <a:srgbClr val="5962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566031" y="3493572"/>
              <a:ext cx="445407" cy="444790"/>
            </a:xfrm>
            <a:custGeom>
              <a:rect b="b" l="l" r="r" t="t"/>
              <a:pathLst>
                <a:path extrusionOk="0" h="12265" w="12282">
                  <a:moveTo>
                    <a:pt x="7050" y="1"/>
                  </a:moveTo>
                  <a:lnTo>
                    <a:pt x="1" y="11694"/>
                  </a:lnTo>
                  <a:cubicBezTo>
                    <a:pt x="862" y="12089"/>
                    <a:pt x="1685" y="12264"/>
                    <a:pt x="2469" y="12264"/>
                  </a:cubicBezTo>
                  <a:cubicBezTo>
                    <a:pt x="5786" y="12264"/>
                    <a:pt x="8396" y="9139"/>
                    <a:pt x="10131" y="6375"/>
                  </a:cubicBezTo>
                  <a:cubicBezTo>
                    <a:pt x="12282" y="2951"/>
                    <a:pt x="7050" y="1"/>
                    <a:pt x="7050" y="1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767587" y="3210348"/>
              <a:ext cx="975238" cy="872355"/>
            </a:xfrm>
            <a:custGeom>
              <a:rect b="b" l="l" r="r" t="t"/>
              <a:pathLst>
                <a:path extrusionOk="0" h="24055" w="26892">
                  <a:moveTo>
                    <a:pt x="11449" y="1"/>
                  </a:moveTo>
                  <a:cubicBezTo>
                    <a:pt x="6227" y="1"/>
                    <a:pt x="1386" y="1035"/>
                    <a:pt x="420" y="3128"/>
                  </a:cubicBezTo>
                  <a:cubicBezTo>
                    <a:pt x="398" y="3166"/>
                    <a:pt x="382" y="3211"/>
                    <a:pt x="365" y="3248"/>
                  </a:cubicBezTo>
                  <a:cubicBezTo>
                    <a:pt x="349" y="3286"/>
                    <a:pt x="337" y="3319"/>
                    <a:pt x="327" y="3357"/>
                  </a:cubicBezTo>
                  <a:cubicBezTo>
                    <a:pt x="317" y="3379"/>
                    <a:pt x="305" y="3407"/>
                    <a:pt x="300" y="3434"/>
                  </a:cubicBezTo>
                  <a:cubicBezTo>
                    <a:pt x="93" y="4048"/>
                    <a:pt x="6" y="4892"/>
                    <a:pt x="0" y="5884"/>
                  </a:cubicBezTo>
                  <a:lnTo>
                    <a:pt x="0" y="5905"/>
                  </a:lnTo>
                  <a:lnTo>
                    <a:pt x="0" y="5954"/>
                  </a:lnTo>
                  <a:cubicBezTo>
                    <a:pt x="11" y="9738"/>
                    <a:pt x="1252" y="15660"/>
                    <a:pt x="2204" y="19678"/>
                  </a:cubicBezTo>
                  <a:cubicBezTo>
                    <a:pt x="2809" y="22203"/>
                    <a:pt x="3299" y="23979"/>
                    <a:pt x="3299" y="23979"/>
                  </a:cubicBezTo>
                  <a:cubicBezTo>
                    <a:pt x="3332" y="24005"/>
                    <a:pt x="3370" y="24027"/>
                    <a:pt x="3402" y="24054"/>
                  </a:cubicBezTo>
                  <a:lnTo>
                    <a:pt x="22847" y="24054"/>
                  </a:lnTo>
                  <a:cubicBezTo>
                    <a:pt x="23070" y="23406"/>
                    <a:pt x="23397" y="22416"/>
                    <a:pt x="23756" y="21208"/>
                  </a:cubicBezTo>
                  <a:cubicBezTo>
                    <a:pt x="25090" y="16748"/>
                    <a:pt x="26892" y="9313"/>
                    <a:pt x="25613" y="5067"/>
                  </a:cubicBezTo>
                  <a:cubicBezTo>
                    <a:pt x="25238" y="3836"/>
                    <a:pt x="24606" y="2872"/>
                    <a:pt x="23620" y="2329"/>
                  </a:cubicBezTo>
                  <a:cubicBezTo>
                    <a:pt x="21296" y="1043"/>
                    <a:pt x="17583" y="287"/>
                    <a:pt x="13800" y="70"/>
                  </a:cubicBezTo>
                  <a:cubicBezTo>
                    <a:pt x="13015" y="24"/>
                    <a:pt x="12228" y="1"/>
                    <a:pt x="11449" y="1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730489" y="3672826"/>
              <a:ext cx="1004867" cy="214979"/>
            </a:xfrm>
            <a:custGeom>
              <a:rect b="b" l="l" r="r" t="t"/>
              <a:pathLst>
                <a:path extrusionOk="0" h="5928" w="27709">
                  <a:moveTo>
                    <a:pt x="0" y="0"/>
                  </a:moveTo>
                  <a:lnTo>
                    <a:pt x="0" y="2493"/>
                  </a:lnTo>
                  <a:cubicBezTo>
                    <a:pt x="2870" y="4571"/>
                    <a:pt x="8930" y="5928"/>
                    <a:pt x="14849" y="5928"/>
                  </a:cubicBezTo>
                  <a:cubicBezTo>
                    <a:pt x="19954" y="5928"/>
                    <a:pt x="24953" y="4919"/>
                    <a:pt x="27708" y="2493"/>
                  </a:cubicBezTo>
                  <a:lnTo>
                    <a:pt x="27708" y="0"/>
                  </a:lnTo>
                  <a:cubicBezTo>
                    <a:pt x="24953" y="2425"/>
                    <a:pt x="19954" y="3434"/>
                    <a:pt x="14849" y="3434"/>
                  </a:cubicBezTo>
                  <a:cubicBezTo>
                    <a:pt x="8930" y="3434"/>
                    <a:pt x="2870" y="2078"/>
                    <a:pt x="0" y="0"/>
                  </a:cubicBezTo>
                  <a:close/>
                </a:path>
              </a:pathLst>
            </a:custGeom>
            <a:solidFill>
              <a:srgbClr val="F7EB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2730489" y="3492956"/>
              <a:ext cx="1004867" cy="165006"/>
            </a:xfrm>
            <a:custGeom>
              <a:rect b="b" l="l" r="r" t="t"/>
              <a:pathLst>
                <a:path extrusionOk="0" h="4550" w="27709">
                  <a:moveTo>
                    <a:pt x="0" y="1"/>
                  </a:moveTo>
                  <a:lnTo>
                    <a:pt x="0" y="1912"/>
                  </a:lnTo>
                  <a:cubicBezTo>
                    <a:pt x="2870" y="3508"/>
                    <a:pt x="8931" y="4550"/>
                    <a:pt x="14850" y="4550"/>
                  </a:cubicBezTo>
                  <a:cubicBezTo>
                    <a:pt x="19954" y="4550"/>
                    <a:pt x="24953" y="3775"/>
                    <a:pt x="27708" y="1912"/>
                  </a:cubicBezTo>
                  <a:lnTo>
                    <a:pt x="27708" y="1"/>
                  </a:lnTo>
                  <a:cubicBezTo>
                    <a:pt x="24953" y="1864"/>
                    <a:pt x="19954" y="2638"/>
                    <a:pt x="14850" y="2638"/>
                  </a:cubicBezTo>
                  <a:cubicBezTo>
                    <a:pt x="8931" y="2638"/>
                    <a:pt x="2870" y="1597"/>
                    <a:pt x="0" y="1"/>
                  </a:cubicBezTo>
                  <a:close/>
                </a:path>
              </a:pathLst>
            </a:custGeom>
            <a:solidFill>
              <a:srgbClr val="F7EB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960041" y="3227537"/>
              <a:ext cx="435180" cy="152386"/>
            </a:xfrm>
            <a:custGeom>
              <a:rect b="b" l="l" r="r" t="t"/>
              <a:pathLst>
                <a:path extrusionOk="0" h="4202" w="12000">
                  <a:moveTo>
                    <a:pt x="70" y="0"/>
                  </a:moveTo>
                  <a:cubicBezTo>
                    <a:pt x="63" y="0"/>
                    <a:pt x="57" y="1"/>
                    <a:pt x="50" y="3"/>
                  </a:cubicBezTo>
                  <a:cubicBezTo>
                    <a:pt x="17" y="14"/>
                    <a:pt x="0" y="53"/>
                    <a:pt x="12" y="91"/>
                  </a:cubicBezTo>
                  <a:cubicBezTo>
                    <a:pt x="404" y="1234"/>
                    <a:pt x="1057" y="2176"/>
                    <a:pt x="1944" y="2878"/>
                  </a:cubicBezTo>
                  <a:cubicBezTo>
                    <a:pt x="2756" y="3520"/>
                    <a:pt x="3763" y="3950"/>
                    <a:pt x="4846" y="4119"/>
                  </a:cubicBezTo>
                  <a:cubicBezTo>
                    <a:pt x="5216" y="4174"/>
                    <a:pt x="5586" y="4201"/>
                    <a:pt x="5957" y="4201"/>
                  </a:cubicBezTo>
                  <a:cubicBezTo>
                    <a:pt x="6892" y="4201"/>
                    <a:pt x="7839" y="4026"/>
                    <a:pt x="8743" y="3672"/>
                  </a:cubicBezTo>
                  <a:cubicBezTo>
                    <a:pt x="10050" y="3161"/>
                    <a:pt x="11166" y="2317"/>
                    <a:pt x="11977" y="1239"/>
                  </a:cubicBezTo>
                  <a:cubicBezTo>
                    <a:pt x="11999" y="1207"/>
                    <a:pt x="11994" y="1169"/>
                    <a:pt x="11961" y="1147"/>
                  </a:cubicBezTo>
                  <a:cubicBezTo>
                    <a:pt x="11950" y="1137"/>
                    <a:pt x="11936" y="1133"/>
                    <a:pt x="11921" y="1133"/>
                  </a:cubicBezTo>
                  <a:cubicBezTo>
                    <a:pt x="11901" y="1133"/>
                    <a:pt x="11881" y="1142"/>
                    <a:pt x="11869" y="1157"/>
                  </a:cubicBezTo>
                  <a:cubicBezTo>
                    <a:pt x="10513" y="2974"/>
                    <a:pt x="8227" y="4071"/>
                    <a:pt x="5940" y="4071"/>
                  </a:cubicBezTo>
                  <a:cubicBezTo>
                    <a:pt x="5581" y="4071"/>
                    <a:pt x="5222" y="4044"/>
                    <a:pt x="4867" y="3988"/>
                  </a:cubicBezTo>
                  <a:cubicBezTo>
                    <a:pt x="2603" y="3634"/>
                    <a:pt x="877" y="2197"/>
                    <a:pt x="131" y="46"/>
                  </a:cubicBezTo>
                  <a:cubicBezTo>
                    <a:pt x="123" y="16"/>
                    <a:pt x="97" y="0"/>
                    <a:pt x="7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3005662" y="3210348"/>
              <a:ext cx="386766" cy="121270"/>
            </a:xfrm>
            <a:custGeom>
              <a:rect b="b" l="l" r="r" t="t"/>
              <a:pathLst>
                <a:path extrusionOk="0" h="3344" w="10665">
                  <a:moveTo>
                    <a:pt x="4915" y="0"/>
                  </a:moveTo>
                  <a:cubicBezTo>
                    <a:pt x="3196" y="0"/>
                    <a:pt x="1516" y="113"/>
                    <a:pt x="0" y="336"/>
                  </a:cubicBezTo>
                  <a:cubicBezTo>
                    <a:pt x="743" y="2275"/>
                    <a:pt x="2817" y="3344"/>
                    <a:pt x="5040" y="3344"/>
                  </a:cubicBezTo>
                  <a:cubicBezTo>
                    <a:pt x="7103" y="3344"/>
                    <a:pt x="9293" y="2423"/>
                    <a:pt x="10664" y="422"/>
                  </a:cubicBezTo>
                  <a:cubicBezTo>
                    <a:pt x="8815" y="141"/>
                    <a:pt x="6840" y="0"/>
                    <a:pt x="4915" y="0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3092696" y="2959943"/>
              <a:ext cx="187998" cy="315179"/>
            </a:xfrm>
            <a:custGeom>
              <a:rect b="b" l="l" r="r" t="t"/>
              <a:pathLst>
                <a:path extrusionOk="0" h="8691" w="5184">
                  <a:moveTo>
                    <a:pt x="5085" y="1"/>
                  </a:moveTo>
                  <a:lnTo>
                    <a:pt x="1" y="6"/>
                  </a:lnTo>
                  <a:lnTo>
                    <a:pt x="719" y="7932"/>
                  </a:lnTo>
                  <a:cubicBezTo>
                    <a:pt x="1186" y="8237"/>
                    <a:pt x="1516" y="8691"/>
                    <a:pt x="2647" y="8691"/>
                  </a:cubicBezTo>
                  <a:cubicBezTo>
                    <a:pt x="2691" y="8691"/>
                    <a:pt x="2737" y="8690"/>
                    <a:pt x="2783" y="8689"/>
                  </a:cubicBezTo>
                  <a:cubicBezTo>
                    <a:pt x="3877" y="8656"/>
                    <a:pt x="4716" y="8209"/>
                    <a:pt x="5183" y="7900"/>
                  </a:cubicBezTo>
                  <a:cubicBezTo>
                    <a:pt x="5151" y="4606"/>
                    <a:pt x="5118" y="3300"/>
                    <a:pt x="5085" y="1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990467" y="2726039"/>
              <a:ext cx="311553" cy="440511"/>
            </a:xfrm>
            <a:custGeom>
              <a:rect b="b" l="l" r="r" t="t"/>
              <a:pathLst>
                <a:path extrusionOk="0" h="12147" w="8591">
                  <a:moveTo>
                    <a:pt x="3925" y="1"/>
                  </a:moveTo>
                  <a:cubicBezTo>
                    <a:pt x="3850" y="1"/>
                    <a:pt x="3776" y="2"/>
                    <a:pt x="3701" y="6"/>
                  </a:cubicBezTo>
                  <a:cubicBezTo>
                    <a:pt x="1165" y="114"/>
                    <a:pt x="0" y="3217"/>
                    <a:pt x="0" y="4725"/>
                  </a:cubicBezTo>
                  <a:cubicBezTo>
                    <a:pt x="0" y="9181"/>
                    <a:pt x="750" y="12146"/>
                    <a:pt x="4138" y="12146"/>
                  </a:cubicBezTo>
                  <a:cubicBezTo>
                    <a:pt x="4190" y="12146"/>
                    <a:pt x="4243" y="12146"/>
                    <a:pt x="4296" y="12144"/>
                  </a:cubicBezTo>
                  <a:cubicBezTo>
                    <a:pt x="6837" y="12079"/>
                    <a:pt x="8590" y="8900"/>
                    <a:pt x="8590" y="4377"/>
                  </a:cubicBezTo>
                  <a:cubicBezTo>
                    <a:pt x="8590" y="1746"/>
                    <a:pt x="6375" y="1"/>
                    <a:pt x="3925" y="1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095053" y="3089987"/>
              <a:ext cx="144987" cy="75286"/>
            </a:xfrm>
            <a:custGeom>
              <a:rect b="b" l="l" r="r" t="t"/>
              <a:pathLst>
                <a:path extrusionOk="0" h="2076" w="3998">
                  <a:moveTo>
                    <a:pt x="3922" y="0"/>
                  </a:moveTo>
                  <a:cubicBezTo>
                    <a:pt x="3899" y="0"/>
                    <a:pt x="3878" y="12"/>
                    <a:pt x="3867" y="35"/>
                  </a:cubicBezTo>
                  <a:cubicBezTo>
                    <a:pt x="3076" y="1606"/>
                    <a:pt x="1731" y="1946"/>
                    <a:pt x="723" y="1946"/>
                  </a:cubicBezTo>
                  <a:cubicBezTo>
                    <a:pt x="487" y="1946"/>
                    <a:pt x="270" y="1928"/>
                    <a:pt x="83" y="1902"/>
                  </a:cubicBezTo>
                  <a:cubicBezTo>
                    <a:pt x="80" y="1902"/>
                    <a:pt x="77" y="1901"/>
                    <a:pt x="74" y="1901"/>
                  </a:cubicBezTo>
                  <a:cubicBezTo>
                    <a:pt x="40" y="1901"/>
                    <a:pt x="12" y="1927"/>
                    <a:pt x="7" y="1957"/>
                  </a:cubicBezTo>
                  <a:cubicBezTo>
                    <a:pt x="1" y="1995"/>
                    <a:pt x="28" y="2027"/>
                    <a:pt x="66" y="2033"/>
                  </a:cubicBezTo>
                  <a:cubicBezTo>
                    <a:pt x="284" y="2060"/>
                    <a:pt x="497" y="2076"/>
                    <a:pt x="709" y="2076"/>
                  </a:cubicBezTo>
                  <a:cubicBezTo>
                    <a:pt x="1249" y="2076"/>
                    <a:pt x="1754" y="1984"/>
                    <a:pt x="2206" y="1794"/>
                  </a:cubicBezTo>
                  <a:cubicBezTo>
                    <a:pt x="2973" y="1477"/>
                    <a:pt x="3573" y="906"/>
                    <a:pt x="3980" y="95"/>
                  </a:cubicBezTo>
                  <a:cubicBezTo>
                    <a:pt x="3997" y="62"/>
                    <a:pt x="3986" y="25"/>
                    <a:pt x="3953" y="8"/>
                  </a:cubicBezTo>
                  <a:cubicBezTo>
                    <a:pt x="3943" y="3"/>
                    <a:pt x="3932" y="0"/>
                    <a:pt x="3922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3312057" y="3173975"/>
              <a:ext cx="276992" cy="280147"/>
            </a:xfrm>
            <a:custGeom>
              <a:rect b="b" l="l" r="r" t="t"/>
              <a:pathLst>
                <a:path extrusionOk="0" h="7725" w="7638">
                  <a:moveTo>
                    <a:pt x="5858" y="0"/>
                  </a:moveTo>
                  <a:cubicBezTo>
                    <a:pt x="5340" y="282"/>
                    <a:pt x="1" y="2792"/>
                    <a:pt x="1" y="2792"/>
                  </a:cubicBezTo>
                  <a:cubicBezTo>
                    <a:pt x="1" y="2792"/>
                    <a:pt x="479" y="5046"/>
                    <a:pt x="1018" y="7724"/>
                  </a:cubicBezTo>
                  <a:cubicBezTo>
                    <a:pt x="3332" y="7724"/>
                    <a:pt x="5547" y="7279"/>
                    <a:pt x="7637" y="6450"/>
                  </a:cubicBezTo>
                  <a:cubicBezTo>
                    <a:pt x="6679" y="3772"/>
                    <a:pt x="5880" y="1154"/>
                    <a:pt x="5858" y="0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3348974" y="3407880"/>
              <a:ext cx="467492" cy="654474"/>
            </a:xfrm>
            <a:custGeom>
              <a:rect b="b" l="l" r="r" t="t"/>
              <a:pathLst>
                <a:path extrusionOk="0" h="18047" w="12891">
                  <a:moveTo>
                    <a:pt x="6619" y="0"/>
                  </a:moveTo>
                  <a:cubicBezTo>
                    <a:pt x="4529" y="829"/>
                    <a:pt x="2314" y="1274"/>
                    <a:pt x="0" y="1274"/>
                  </a:cubicBezTo>
                  <a:cubicBezTo>
                    <a:pt x="490" y="3708"/>
                    <a:pt x="746" y="6179"/>
                    <a:pt x="1269" y="8243"/>
                  </a:cubicBezTo>
                  <a:cubicBezTo>
                    <a:pt x="2173" y="11807"/>
                    <a:pt x="3529" y="18047"/>
                    <a:pt x="7369" y="18047"/>
                  </a:cubicBezTo>
                  <a:cubicBezTo>
                    <a:pt x="7969" y="18047"/>
                    <a:pt x="8629" y="17895"/>
                    <a:pt x="9357" y="17557"/>
                  </a:cubicBezTo>
                  <a:cubicBezTo>
                    <a:pt x="10676" y="16947"/>
                    <a:pt x="12890" y="13801"/>
                    <a:pt x="9538" y="7138"/>
                  </a:cubicBezTo>
                  <a:cubicBezTo>
                    <a:pt x="8879" y="5836"/>
                    <a:pt x="7654" y="2880"/>
                    <a:pt x="6619" y="0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504636" y="3288244"/>
              <a:ext cx="447583" cy="652552"/>
            </a:xfrm>
            <a:custGeom>
              <a:rect b="b" l="l" r="r" t="t"/>
              <a:pathLst>
                <a:path extrusionOk="0" h="17994" w="12342">
                  <a:moveTo>
                    <a:pt x="4736" y="0"/>
                  </a:moveTo>
                  <a:cubicBezTo>
                    <a:pt x="2799" y="4382"/>
                    <a:pt x="0" y="8902"/>
                    <a:pt x="0" y="14563"/>
                  </a:cubicBezTo>
                  <a:cubicBezTo>
                    <a:pt x="0" y="16668"/>
                    <a:pt x="2000" y="17994"/>
                    <a:pt x="4141" y="17994"/>
                  </a:cubicBezTo>
                  <a:cubicBezTo>
                    <a:pt x="5908" y="17994"/>
                    <a:pt x="7772" y="17089"/>
                    <a:pt x="8683" y="14971"/>
                  </a:cubicBezTo>
                  <a:cubicBezTo>
                    <a:pt x="9902" y="12135"/>
                    <a:pt x="11704" y="7083"/>
                    <a:pt x="12341" y="2782"/>
                  </a:cubicBezTo>
                  <a:cubicBezTo>
                    <a:pt x="10246" y="2407"/>
                    <a:pt x="6631" y="1046"/>
                    <a:pt x="4736" y="0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76383" y="3098545"/>
              <a:ext cx="244245" cy="265968"/>
            </a:xfrm>
            <a:custGeom>
              <a:rect b="b" l="l" r="r" t="t"/>
              <a:pathLst>
                <a:path extrusionOk="0" h="7334" w="6735">
                  <a:moveTo>
                    <a:pt x="1671" y="0"/>
                  </a:moveTo>
                  <a:cubicBezTo>
                    <a:pt x="1405" y="1764"/>
                    <a:pt x="774" y="3490"/>
                    <a:pt x="0" y="5231"/>
                  </a:cubicBezTo>
                  <a:cubicBezTo>
                    <a:pt x="1895" y="6277"/>
                    <a:pt x="3915" y="6957"/>
                    <a:pt x="6010" y="7334"/>
                  </a:cubicBezTo>
                  <a:cubicBezTo>
                    <a:pt x="6468" y="4224"/>
                    <a:pt x="6734" y="1862"/>
                    <a:pt x="6734" y="1862"/>
                  </a:cubicBezTo>
                  <a:cubicBezTo>
                    <a:pt x="6734" y="1862"/>
                    <a:pt x="2749" y="234"/>
                    <a:pt x="1671" y="0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724687" y="2813073"/>
              <a:ext cx="245949" cy="418824"/>
            </a:xfrm>
            <a:custGeom>
              <a:rect b="b" l="l" r="r" t="t"/>
              <a:pathLst>
                <a:path extrusionOk="0" h="11549" w="6782">
                  <a:moveTo>
                    <a:pt x="3622" y="0"/>
                  </a:moveTo>
                  <a:cubicBezTo>
                    <a:pt x="3116" y="0"/>
                    <a:pt x="2217" y="1312"/>
                    <a:pt x="1711" y="3604"/>
                  </a:cubicBezTo>
                  <a:cubicBezTo>
                    <a:pt x="2039" y="1323"/>
                    <a:pt x="1798" y="316"/>
                    <a:pt x="1419" y="316"/>
                  </a:cubicBezTo>
                  <a:cubicBezTo>
                    <a:pt x="965" y="316"/>
                    <a:pt x="314" y="1751"/>
                    <a:pt x="193" y="4171"/>
                  </a:cubicBezTo>
                  <a:cubicBezTo>
                    <a:pt x="1" y="8001"/>
                    <a:pt x="705" y="11548"/>
                    <a:pt x="3130" y="11548"/>
                  </a:cubicBezTo>
                  <a:cubicBezTo>
                    <a:pt x="3520" y="11548"/>
                    <a:pt x="3956" y="11456"/>
                    <a:pt x="4439" y="11259"/>
                  </a:cubicBezTo>
                  <a:cubicBezTo>
                    <a:pt x="5849" y="10681"/>
                    <a:pt x="5560" y="7295"/>
                    <a:pt x="5380" y="6837"/>
                  </a:cubicBezTo>
                  <a:cubicBezTo>
                    <a:pt x="6782" y="4689"/>
                    <a:pt x="6545" y="3095"/>
                    <a:pt x="5911" y="3095"/>
                  </a:cubicBezTo>
                  <a:cubicBezTo>
                    <a:pt x="5738" y="3095"/>
                    <a:pt x="5535" y="3215"/>
                    <a:pt x="5327" y="3474"/>
                  </a:cubicBezTo>
                  <a:lnTo>
                    <a:pt x="5327" y="3474"/>
                  </a:lnTo>
                  <a:cubicBezTo>
                    <a:pt x="5921" y="1644"/>
                    <a:pt x="5742" y="876"/>
                    <a:pt x="5289" y="876"/>
                  </a:cubicBezTo>
                  <a:cubicBezTo>
                    <a:pt x="4852" y="876"/>
                    <a:pt x="4159" y="1592"/>
                    <a:pt x="3658" y="2761"/>
                  </a:cubicBezTo>
                  <a:lnTo>
                    <a:pt x="3658" y="2761"/>
                  </a:lnTo>
                  <a:cubicBezTo>
                    <a:pt x="4184" y="861"/>
                    <a:pt x="4032" y="0"/>
                    <a:pt x="3622" y="0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286963" y="2915012"/>
              <a:ext cx="300782" cy="408815"/>
            </a:xfrm>
            <a:custGeom>
              <a:rect b="b" l="l" r="r" t="t"/>
              <a:pathLst>
                <a:path extrusionOk="0" h="11273" w="8294">
                  <a:moveTo>
                    <a:pt x="3216" y="1"/>
                  </a:moveTo>
                  <a:cubicBezTo>
                    <a:pt x="2712" y="1"/>
                    <a:pt x="2547" y="1310"/>
                    <a:pt x="3534" y="4451"/>
                  </a:cubicBezTo>
                  <a:cubicBezTo>
                    <a:pt x="2786" y="2542"/>
                    <a:pt x="2099" y="1825"/>
                    <a:pt x="1668" y="1825"/>
                  </a:cubicBezTo>
                  <a:cubicBezTo>
                    <a:pt x="991" y="1825"/>
                    <a:pt x="945" y="3591"/>
                    <a:pt x="2281" y="5290"/>
                  </a:cubicBezTo>
                  <a:cubicBezTo>
                    <a:pt x="0" y="6509"/>
                    <a:pt x="670" y="9488"/>
                    <a:pt x="670" y="9710"/>
                  </a:cubicBezTo>
                  <a:cubicBezTo>
                    <a:pt x="719" y="10807"/>
                    <a:pt x="1310" y="11273"/>
                    <a:pt x="2142" y="11273"/>
                  </a:cubicBezTo>
                  <a:cubicBezTo>
                    <a:pt x="4360" y="11273"/>
                    <a:pt x="8293" y="7959"/>
                    <a:pt x="8226" y="4478"/>
                  </a:cubicBezTo>
                  <a:cubicBezTo>
                    <a:pt x="8177" y="1956"/>
                    <a:pt x="7657" y="689"/>
                    <a:pt x="7197" y="689"/>
                  </a:cubicBezTo>
                  <a:cubicBezTo>
                    <a:pt x="6798" y="689"/>
                    <a:pt x="6444" y="1642"/>
                    <a:pt x="6479" y="3556"/>
                  </a:cubicBezTo>
                  <a:lnTo>
                    <a:pt x="6479" y="3556"/>
                  </a:lnTo>
                  <a:cubicBezTo>
                    <a:pt x="6413" y="1762"/>
                    <a:pt x="5767" y="77"/>
                    <a:pt x="5319" y="77"/>
                  </a:cubicBezTo>
                  <a:cubicBezTo>
                    <a:pt x="4968" y="77"/>
                    <a:pt x="4739" y="1114"/>
                    <a:pt x="5009" y="3951"/>
                  </a:cubicBezTo>
                  <a:cubicBezTo>
                    <a:pt x="4706" y="1540"/>
                    <a:pt x="3762" y="1"/>
                    <a:pt x="3216" y="1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485545" y="3313919"/>
              <a:ext cx="328343" cy="719316"/>
            </a:xfrm>
            <a:custGeom>
              <a:rect b="b" l="l" r="r" t="t"/>
              <a:pathLst>
                <a:path extrusionOk="0" h="19835" w="9054">
                  <a:moveTo>
                    <a:pt x="4546" y="0"/>
                  </a:moveTo>
                  <a:lnTo>
                    <a:pt x="1" y="11116"/>
                  </a:lnTo>
                  <a:cubicBezTo>
                    <a:pt x="1" y="11116"/>
                    <a:pt x="3179" y="19834"/>
                    <a:pt x="5686" y="19834"/>
                  </a:cubicBezTo>
                  <a:cubicBezTo>
                    <a:pt x="5881" y="19834"/>
                    <a:pt x="6072" y="19782"/>
                    <a:pt x="6256" y="19668"/>
                  </a:cubicBezTo>
                  <a:cubicBezTo>
                    <a:pt x="8820" y="18090"/>
                    <a:pt x="9054" y="4878"/>
                    <a:pt x="4546" y="0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765013" y="3362042"/>
              <a:ext cx="189775" cy="547710"/>
            </a:xfrm>
            <a:custGeom>
              <a:rect b="b" l="l" r="r" t="t"/>
              <a:pathLst>
                <a:path extrusionOk="0" h="15103" w="5233">
                  <a:moveTo>
                    <a:pt x="3561" y="1"/>
                  </a:moveTo>
                  <a:cubicBezTo>
                    <a:pt x="3537" y="1"/>
                    <a:pt x="3514" y="16"/>
                    <a:pt x="3506" y="40"/>
                  </a:cubicBezTo>
                  <a:cubicBezTo>
                    <a:pt x="3490" y="73"/>
                    <a:pt x="3506" y="111"/>
                    <a:pt x="3539" y="126"/>
                  </a:cubicBezTo>
                  <a:lnTo>
                    <a:pt x="5091" y="786"/>
                  </a:lnTo>
                  <a:cubicBezTo>
                    <a:pt x="4998" y="1204"/>
                    <a:pt x="4383" y="4073"/>
                    <a:pt x="3511" y="7116"/>
                  </a:cubicBezTo>
                  <a:cubicBezTo>
                    <a:pt x="2265" y="11450"/>
                    <a:pt x="1062" y="14166"/>
                    <a:pt x="33" y="14982"/>
                  </a:cubicBezTo>
                  <a:cubicBezTo>
                    <a:pt x="6" y="15010"/>
                    <a:pt x="1" y="15048"/>
                    <a:pt x="22" y="15075"/>
                  </a:cubicBezTo>
                  <a:cubicBezTo>
                    <a:pt x="33" y="15092"/>
                    <a:pt x="54" y="15103"/>
                    <a:pt x="71" y="15103"/>
                  </a:cubicBezTo>
                  <a:cubicBezTo>
                    <a:pt x="87" y="15103"/>
                    <a:pt x="104" y="15097"/>
                    <a:pt x="114" y="15086"/>
                  </a:cubicBezTo>
                  <a:cubicBezTo>
                    <a:pt x="702" y="14618"/>
                    <a:pt x="1340" y="13573"/>
                    <a:pt x="2004" y="11978"/>
                  </a:cubicBezTo>
                  <a:cubicBezTo>
                    <a:pt x="2531" y="10704"/>
                    <a:pt x="3082" y="9082"/>
                    <a:pt x="3637" y="7155"/>
                  </a:cubicBezTo>
                  <a:cubicBezTo>
                    <a:pt x="4579" y="3867"/>
                    <a:pt x="5222" y="791"/>
                    <a:pt x="5227" y="759"/>
                  </a:cubicBezTo>
                  <a:cubicBezTo>
                    <a:pt x="5232" y="726"/>
                    <a:pt x="5215" y="699"/>
                    <a:pt x="5189" y="688"/>
                  </a:cubicBezTo>
                  <a:lnTo>
                    <a:pt x="3588" y="7"/>
                  </a:lnTo>
                  <a:cubicBezTo>
                    <a:pt x="3580" y="3"/>
                    <a:pt x="3570" y="1"/>
                    <a:pt x="3561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3346400" y="3451687"/>
              <a:ext cx="259222" cy="612625"/>
            </a:xfrm>
            <a:custGeom>
              <a:rect b="b" l="l" r="r" t="t"/>
              <a:pathLst>
                <a:path extrusionOk="0" h="16893" w="7148">
                  <a:moveTo>
                    <a:pt x="69" y="0"/>
                  </a:moveTo>
                  <a:cubicBezTo>
                    <a:pt x="66" y="0"/>
                    <a:pt x="63" y="0"/>
                    <a:pt x="60" y="1"/>
                  </a:cubicBezTo>
                  <a:cubicBezTo>
                    <a:pt x="27" y="1"/>
                    <a:pt x="1" y="33"/>
                    <a:pt x="6" y="71"/>
                  </a:cubicBezTo>
                  <a:cubicBezTo>
                    <a:pt x="11" y="131"/>
                    <a:pt x="702" y="6153"/>
                    <a:pt x="2031" y="10377"/>
                  </a:cubicBezTo>
                  <a:cubicBezTo>
                    <a:pt x="2717" y="12555"/>
                    <a:pt x="3446" y="14133"/>
                    <a:pt x="4268" y="15201"/>
                  </a:cubicBezTo>
                  <a:cubicBezTo>
                    <a:pt x="5107" y="16299"/>
                    <a:pt x="6021" y="16849"/>
                    <a:pt x="7077" y="16892"/>
                  </a:cubicBezTo>
                  <a:cubicBezTo>
                    <a:pt x="7115" y="16892"/>
                    <a:pt x="7142" y="16866"/>
                    <a:pt x="7142" y="16827"/>
                  </a:cubicBezTo>
                  <a:cubicBezTo>
                    <a:pt x="7147" y="16794"/>
                    <a:pt x="7115" y="16762"/>
                    <a:pt x="7082" y="16762"/>
                  </a:cubicBezTo>
                  <a:cubicBezTo>
                    <a:pt x="6069" y="16719"/>
                    <a:pt x="5182" y="16186"/>
                    <a:pt x="4371" y="15123"/>
                  </a:cubicBezTo>
                  <a:cubicBezTo>
                    <a:pt x="3561" y="14063"/>
                    <a:pt x="2836" y="12500"/>
                    <a:pt x="2156" y="10339"/>
                  </a:cubicBezTo>
                  <a:cubicBezTo>
                    <a:pt x="833" y="6126"/>
                    <a:pt x="142" y="116"/>
                    <a:pt x="131" y="56"/>
                  </a:cubicBezTo>
                  <a:cubicBezTo>
                    <a:pt x="131" y="2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3586432" y="3405486"/>
              <a:ext cx="141615" cy="332151"/>
            </a:xfrm>
            <a:custGeom>
              <a:rect b="b" l="l" r="r" t="t"/>
              <a:pathLst>
                <a:path extrusionOk="0" h="9159" w="3905">
                  <a:moveTo>
                    <a:pt x="77" y="0"/>
                  </a:moveTo>
                  <a:cubicBezTo>
                    <a:pt x="68" y="0"/>
                    <a:pt x="59" y="2"/>
                    <a:pt x="50" y="6"/>
                  </a:cubicBezTo>
                  <a:cubicBezTo>
                    <a:pt x="17" y="18"/>
                    <a:pt x="0" y="56"/>
                    <a:pt x="12" y="88"/>
                  </a:cubicBezTo>
                  <a:lnTo>
                    <a:pt x="3768" y="9114"/>
                  </a:lnTo>
                  <a:cubicBezTo>
                    <a:pt x="3779" y="9141"/>
                    <a:pt x="3801" y="9158"/>
                    <a:pt x="3827" y="9158"/>
                  </a:cubicBezTo>
                  <a:cubicBezTo>
                    <a:pt x="3839" y="9158"/>
                    <a:pt x="3844" y="9152"/>
                    <a:pt x="3855" y="9152"/>
                  </a:cubicBezTo>
                  <a:cubicBezTo>
                    <a:pt x="3887" y="9136"/>
                    <a:pt x="3904" y="9098"/>
                    <a:pt x="3887" y="9065"/>
                  </a:cubicBezTo>
                  <a:lnTo>
                    <a:pt x="136" y="39"/>
                  </a:lnTo>
                  <a:cubicBezTo>
                    <a:pt x="125" y="15"/>
                    <a:pt x="101" y="0"/>
                    <a:pt x="77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2638487" y="3362078"/>
              <a:ext cx="297699" cy="110790"/>
            </a:xfrm>
            <a:custGeom>
              <a:rect b="b" l="l" r="r" t="t"/>
              <a:pathLst>
                <a:path extrusionOk="0" h="3055" w="8209">
                  <a:moveTo>
                    <a:pt x="72" y="0"/>
                  </a:moveTo>
                  <a:cubicBezTo>
                    <a:pt x="54" y="0"/>
                    <a:pt x="38" y="6"/>
                    <a:pt x="28" y="17"/>
                  </a:cubicBezTo>
                  <a:cubicBezTo>
                    <a:pt x="0" y="44"/>
                    <a:pt x="0" y="82"/>
                    <a:pt x="28" y="110"/>
                  </a:cubicBezTo>
                  <a:cubicBezTo>
                    <a:pt x="33" y="120"/>
                    <a:pt x="779" y="866"/>
                    <a:pt x="2145" y="1602"/>
                  </a:cubicBezTo>
                  <a:cubicBezTo>
                    <a:pt x="2945" y="2026"/>
                    <a:pt x="3805" y="2369"/>
                    <a:pt x="4693" y="2614"/>
                  </a:cubicBezTo>
                  <a:cubicBezTo>
                    <a:pt x="5776" y="2908"/>
                    <a:pt x="6902" y="3054"/>
                    <a:pt x="8057" y="3054"/>
                  </a:cubicBezTo>
                  <a:lnTo>
                    <a:pt x="8144" y="3054"/>
                  </a:lnTo>
                  <a:cubicBezTo>
                    <a:pt x="8181" y="3054"/>
                    <a:pt x="8209" y="3027"/>
                    <a:pt x="8209" y="2989"/>
                  </a:cubicBezTo>
                  <a:cubicBezTo>
                    <a:pt x="8209" y="2956"/>
                    <a:pt x="8181" y="2924"/>
                    <a:pt x="8144" y="2924"/>
                  </a:cubicBezTo>
                  <a:cubicBezTo>
                    <a:pt x="8107" y="2924"/>
                    <a:pt x="8071" y="2924"/>
                    <a:pt x="8035" y="2924"/>
                  </a:cubicBezTo>
                  <a:cubicBezTo>
                    <a:pt x="5442" y="2924"/>
                    <a:pt x="3440" y="2141"/>
                    <a:pt x="2211" y="1487"/>
                  </a:cubicBezTo>
                  <a:cubicBezTo>
                    <a:pt x="860" y="763"/>
                    <a:pt x="126" y="27"/>
                    <a:pt x="120" y="17"/>
                  </a:cubicBezTo>
                  <a:cubicBezTo>
                    <a:pt x="107" y="6"/>
                    <a:pt x="89" y="0"/>
                    <a:pt x="72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355901" y="3458468"/>
              <a:ext cx="257808" cy="68867"/>
            </a:xfrm>
            <a:custGeom>
              <a:rect b="b" l="l" r="r" t="t"/>
              <a:pathLst>
                <a:path extrusionOk="0" h="1899" w="7109">
                  <a:moveTo>
                    <a:pt x="7039" y="1"/>
                  </a:moveTo>
                  <a:cubicBezTo>
                    <a:pt x="7022" y="1"/>
                    <a:pt x="7005" y="8"/>
                    <a:pt x="6995" y="22"/>
                  </a:cubicBezTo>
                  <a:cubicBezTo>
                    <a:pt x="5950" y="1067"/>
                    <a:pt x="4126" y="1480"/>
                    <a:pt x="2782" y="1643"/>
                  </a:cubicBezTo>
                  <a:cubicBezTo>
                    <a:pt x="1960" y="1744"/>
                    <a:pt x="1210" y="1766"/>
                    <a:pt x="709" y="1766"/>
                  </a:cubicBezTo>
                  <a:cubicBezTo>
                    <a:pt x="316" y="1766"/>
                    <a:pt x="75" y="1753"/>
                    <a:pt x="71" y="1753"/>
                  </a:cubicBezTo>
                  <a:cubicBezTo>
                    <a:pt x="67" y="1752"/>
                    <a:pt x="63" y="1752"/>
                    <a:pt x="60" y="1752"/>
                  </a:cubicBezTo>
                  <a:cubicBezTo>
                    <a:pt x="27" y="1752"/>
                    <a:pt x="5" y="1777"/>
                    <a:pt x="0" y="1811"/>
                  </a:cubicBezTo>
                  <a:cubicBezTo>
                    <a:pt x="0" y="1851"/>
                    <a:pt x="26" y="1877"/>
                    <a:pt x="59" y="1883"/>
                  </a:cubicBezTo>
                  <a:cubicBezTo>
                    <a:pt x="65" y="1883"/>
                    <a:pt x="320" y="1899"/>
                    <a:pt x="729" y="1899"/>
                  </a:cubicBezTo>
                  <a:cubicBezTo>
                    <a:pt x="1229" y="1899"/>
                    <a:pt x="1975" y="1872"/>
                    <a:pt x="2792" y="1774"/>
                  </a:cubicBezTo>
                  <a:cubicBezTo>
                    <a:pt x="3663" y="1670"/>
                    <a:pt x="4442" y="1497"/>
                    <a:pt x="5106" y="1268"/>
                  </a:cubicBezTo>
                  <a:cubicBezTo>
                    <a:pt x="5945" y="974"/>
                    <a:pt x="6614" y="587"/>
                    <a:pt x="7088" y="113"/>
                  </a:cubicBezTo>
                  <a:cubicBezTo>
                    <a:pt x="7109" y="87"/>
                    <a:pt x="7109" y="48"/>
                    <a:pt x="7088" y="22"/>
                  </a:cubicBezTo>
                  <a:cubicBezTo>
                    <a:pt x="7074" y="8"/>
                    <a:pt x="7056" y="1"/>
                    <a:pt x="7039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2942489" y="2679693"/>
              <a:ext cx="432569" cy="342088"/>
            </a:xfrm>
            <a:custGeom>
              <a:rect b="b" l="l" r="r" t="t"/>
              <a:pathLst>
                <a:path extrusionOk="0" h="9433" w="11928">
                  <a:moveTo>
                    <a:pt x="5854" y="0"/>
                  </a:moveTo>
                  <a:cubicBezTo>
                    <a:pt x="5281" y="0"/>
                    <a:pt x="4718" y="184"/>
                    <a:pt x="4280" y="674"/>
                  </a:cubicBezTo>
                  <a:cubicBezTo>
                    <a:pt x="4004" y="614"/>
                    <a:pt x="3747" y="587"/>
                    <a:pt x="3508" y="587"/>
                  </a:cubicBezTo>
                  <a:cubicBezTo>
                    <a:pt x="1925" y="587"/>
                    <a:pt x="1148" y="1780"/>
                    <a:pt x="1170" y="2721"/>
                  </a:cubicBezTo>
                  <a:cubicBezTo>
                    <a:pt x="1170" y="2721"/>
                    <a:pt x="1" y="3412"/>
                    <a:pt x="180" y="5040"/>
                  </a:cubicBezTo>
                  <a:cubicBezTo>
                    <a:pt x="278" y="5921"/>
                    <a:pt x="992" y="6298"/>
                    <a:pt x="1913" y="6298"/>
                  </a:cubicBezTo>
                  <a:cubicBezTo>
                    <a:pt x="2695" y="6298"/>
                    <a:pt x="3624" y="6027"/>
                    <a:pt x="4453" y="5562"/>
                  </a:cubicBezTo>
                  <a:cubicBezTo>
                    <a:pt x="4703" y="6107"/>
                    <a:pt x="5444" y="6261"/>
                    <a:pt x="6393" y="6261"/>
                  </a:cubicBezTo>
                  <a:cubicBezTo>
                    <a:pt x="6932" y="6261"/>
                    <a:pt x="7539" y="6211"/>
                    <a:pt x="8160" y="6156"/>
                  </a:cubicBezTo>
                  <a:lnTo>
                    <a:pt x="8160" y="6156"/>
                  </a:lnTo>
                  <a:cubicBezTo>
                    <a:pt x="7649" y="6847"/>
                    <a:pt x="8041" y="7571"/>
                    <a:pt x="8433" y="7957"/>
                  </a:cubicBezTo>
                  <a:cubicBezTo>
                    <a:pt x="8825" y="8344"/>
                    <a:pt x="8552" y="9432"/>
                    <a:pt x="8552" y="9432"/>
                  </a:cubicBezTo>
                  <a:lnTo>
                    <a:pt x="9124" y="9248"/>
                  </a:lnTo>
                  <a:lnTo>
                    <a:pt x="9250" y="9106"/>
                  </a:lnTo>
                  <a:lnTo>
                    <a:pt x="9250" y="7729"/>
                  </a:lnTo>
                  <a:lnTo>
                    <a:pt x="9913" y="7598"/>
                  </a:lnTo>
                  <a:cubicBezTo>
                    <a:pt x="9913" y="7598"/>
                    <a:pt x="11111" y="6575"/>
                    <a:pt x="10518" y="5432"/>
                  </a:cubicBezTo>
                  <a:cubicBezTo>
                    <a:pt x="10621" y="5372"/>
                    <a:pt x="11928" y="3477"/>
                    <a:pt x="10290" y="3053"/>
                  </a:cubicBezTo>
                  <a:cubicBezTo>
                    <a:pt x="10431" y="2765"/>
                    <a:pt x="10174" y="1158"/>
                    <a:pt x="9077" y="1158"/>
                  </a:cubicBezTo>
                  <a:cubicBezTo>
                    <a:pt x="8911" y="1158"/>
                    <a:pt x="8725" y="1195"/>
                    <a:pt x="8519" y="1279"/>
                  </a:cubicBezTo>
                  <a:cubicBezTo>
                    <a:pt x="8277" y="793"/>
                    <a:pt x="7044" y="0"/>
                    <a:pt x="5854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275104" y="2942718"/>
              <a:ext cx="60091" cy="111551"/>
            </a:xfrm>
            <a:custGeom>
              <a:rect b="b" l="l" r="r" t="t"/>
              <a:pathLst>
                <a:path extrusionOk="0" h="3076" w="1657">
                  <a:moveTo>
                    <a:pt x="768" y="1"/>
                  </a:moveTo>
                  <a:cubicBezTo>
                    <a:pt x="580" y="1"/>
                    <a:pt x="349" y="139"/>
                    <a:pt x="78" y="476"/>
                  </a:cubicBezTo>
                  <a:lnTo>
                    <a:pt x="1" y="2968"/>
                  </a:lnTo>
                  <a:cubicBezTo>
                    <a:pt x="150" y="3042"/>
                    <a:pt x="287" y="3076"/>
                    <a:pt x="411" y="3076"/>
                  </a:cubicBezTo>
                  <a:cubicBezTo>
                    <a:pt x="1606" y="3076"/>
                    <a:pt x="1656" y="1"/>
                    <a:pt x="768" y="1"/>
                  </a:cubicBezTo>
                  <a:close/>
                </a:path>
              </a:pathLst>
            </a:custGeom>
            <a:solidFill>
              <a:srgbClr val="A37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305349" y="2687345"/>
              <a:ext cx="124969" cy="69447"/>
            </a:xfrm>
            <a:custGeom>
              <a:rect b="b" l="l" r="r" t="t"/>
              <a:pathLst>
                <a:path extrusionOk="0" h="1915" w="3446">
                  <a:moveTo>
                    <a:pt x="0" y="0"/>
                  </a:moveTo>
                  <a:lnTo>
                    <a:pt x="0" y="0"/>
                  </a:lnTo>
                  <a:cubicBezTo>
                    <a:pt x="113" y="1253"/>
                    <a:pt x="1066" y="1914"/>
                    <a:pt x="2024" y="1914"/>
                  </a:cubicBezTo>
                  <a:cubicBezTo>
                    <a:pt x="2540" y="1914"/>
                    <a:pt x="3057" y="1723"/>
                    <a:pt x="3445" y="13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546360" y="2647635"/>
              <a:ext cx="111370" cy="102884"/>
            </a:xfrm>
            <a:custGeom>
              <a:rect b="b" l="l" r="r" t="t"/>
              <a:pathLst>
                <a:path extrusionOk="0" h="2837" w="3071">
                  <a:moveTo>
                    <a:pt x="3070" y="0"/>
                  </a:moveTo>
                  <a:lnTo>
                    <a:pt x="0" y="2369"/>
                  </a:lnTo>
                  <a:cubicBezTo>
                    <a:pt x="533" y="2700"/>
                    <a:pt x="974" y="2836"/>
                    <a:pt x="1338" y="2836"/>
                  </a:cubicBezTo>
                  <a:cubicBezTo>
                    <a:pt x="3001" y="2836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442427" y="2786274"/>
              <a:ext cx="165876" cy="67598"/>
            </a:xfrm>
            <a:custGeom>
              <a:rect b="b" l="l" r="r" t="t"/>
              <a:pathLst>
                <a:path extrusionOk="0" h="1864" w="4574">
                  <a:moveTo>
                    <a:pt x="1577" y="0"/>
                  </a:moveTo>
                  <a:cubicBezTo>
                    <a:pt x="476" y="0"/>
                    <a:pt x="172" y="1137"/>
                    <a:pt x="172" y="1137"/>
                  </a:cubicBezTo>
                  <a:cubicBezTo>
                    <a:pt x="0" y="1616"/>
                    <a:pt x="112" y="1759"/>
                    <a:pt x="362" y="1759"/>
                  </a:cubicBezTo>
                  <a:cubicBezTo>
                    <a:pt x="734" y="1759"/>
                    <a:pt x="1412" y="1442"/>
                    <a:pt x="1918" y="1442"/>
                  </a:cubicBezTo>
                  <a:cubicBezTo>
                    <a:pt x="2031" y="1442"/>
                    <a:pt x="2135" y="1458"/>
                    <a:pt x="2225" y="1496"/>
                  </a:cubicBezTo>
                  <a:cubicBezTo>
                    <a:pt x="2783" y="1732"/>
                    <a:pt x="3361" y="1863"/>
                    <a:pt x="3756" y="1863"/>
                  </a:cubicBezTo>
                  <a:cubicBezTo>
                    <a:pt x="4437" y="1863"/>
                    <a:pt x="4574" y="1475"/>
                    <a:pt x="3127" y="566"/>
                  </a:cubicBezTo>
                  <a:cubicBezTo>
                    <a:pt x="2488" y="152"/>
                    <a:pt x="1980" y="0"/>
                    <a:pt x="1577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8"/>
          <p:cNvSpPr txBox="1"/>
          <p:nvPr>
            <p:ph idx="15" type="subTitle"/>
          </p:nvPr>
        </p:nvSpPr>
        <p:spPr>
          <a:xfrm>
            <a:off x="3922253" y="4314675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3943563" y="4849493"/>
            <a:ext cx="1967525" cy="73075"/>
          </a:xfrm>
          <a:custGeom>
            <a:rect b="b" l="l" r="r" t="t"/>
            <a:pathLst>
              <a:path extrusionOk="0" h="2923" w="78701">
                <a:moveTo>
                  <a:pt x="0" y="2295"/>
                </a:moveTo>
                <a:cubicBezTo>
                  <a:pt x="11354" y="2638"/>
                  <a:pt x="22681" y="979"/>
                  <a:pt x="34007" y="108"/>
                </a:cubicBezTo>
                <a:cubicBezTo>
                  <a:pt x="39635" y="-325"/>
                  <a:pt x="45165" y="1839"/>
                  <a:pt x="50767" y="2537"/>
                </a:cubicBezTo>
                <a:cubicBezTo>
                  <a:pt x="60010" y="3688"/>
                  <a:pt x="69387" y="1809"/>
                  <a:pt x="78701" y="1809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Google Shape;374;p28"/>
          <p:cNvSpPr txBox="1"/>
          <p:nvPr>
            <p:ph idx="6" type="subTitle"/>
          </p:nvPr>
        </p:nvSpPr>
        <p:spPr>
          <a:xfrm>
            <a:off x="3993265" y="1735825"/>
            <a:ext cx="2065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6446475" y="1512038"/>
            <a:ext cx="2010050" cy="115375"/>
          </a:xfrm>
          <a:custGeom>
            <a:rect b="b" l="l" r="r" t="t"/>
            <a:pathLst>
              <a:path extrusionOk="0" h="4615" w="80402">
                <a:moveTo>
                  <a:pt x="0" y="4615"/>
                </a:moveTo>
                <a:cubicBezTo>
                  <a:pt x="8376" y="1823"/>
                  <a:pt x="17648" y="3887"/>
                  <a:pt x="26477" y="3887"/>
                </a:cubicBezTo>
                <a:cubicBezTo>
                  <a:pt x="44499" y="3887"/>
                  <a:pt x="62918" y="4371"/>
                  <a:pt x="80402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p28"/>
          <p:cNvSpPr/>
          <p:nvPr/>
        </p:nvSpPr>
        <p:spPr>
          <a:xfrm>
            <a:off x="4021000" y="2243313"/>
            <a:ext cx="2010050" cy="115375"/>
          </a:xfrm>
          <a:custGeom>
            <a:rect b="b" l="l" r="r" t="t"/>
            <a:pathLst>
              <a:path extrusionOk="0" h="4615" w="80402">
                <a:moveTo>
                  <a:pt x="0" y="4615"/>
                </a:moveTo>
                <a:cubicBezTo>
                  <a:pt x="8376" y="1823"/>
                  <a:pt x="17648" y="3887"/>
                  <a:pt x="26477" y="3887"/>
                </a:cubicBezTo>
                <a:cubicBezTo>
                  <a:pt x="44499" y="3887"/>
                  <a:pt x="62918" y="4371"/>
                  <a:pt x="80402" y="0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41" name="Google Shape;741;p46"/>
          <p:cNvSpPr txBox="1"/>
          <p:nvPr>
            <p:ph idx="1" type="body"/>
          </p:nvPr>
        </p:nvSpPr>
        <p:spPr>
          <a:xfrm>
            <a:off x="720000" y="1048325"/>
            <a:ext cx="77040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Spartan"/>
                <a:ea typeface="Spartan"/>
                <a:cs typeface="Spartan"/>
                <a:sym typeface="Spartan"/>
              </a:rPr>
              <a:t>Metrics</a:t>
            </a:r>
            <a:endParaRPr b="1" sz="1700"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of the </a:t>
            </a:r>
            <a:r>
              <a:rPr b="1" lang="en" sz="1400">
                <a:latin typeface="Spartan"/>
                <a:ea typeface="Spartan"/>
                <a:cs typeface="Spartan"/>
                <a:sym typeface="Spartan"/>
              </a:rPr>
              <a:t>retrieved results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Reference match</a:t>
            </a:r>
            <a:r>
              <a:rPr lang="en" sz="1400"/>
              <a:t>-</a:t>
            </a:r>
            <a:r>
              <a:rPr lang="en" sz="1400"/>
              <a:t>whether the true source is in the reference(faiss search/retrieved result)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of the </a:t>
            </a:r>
            <a:r>
              <a:rPr b="1" lang="en" sz="1400">
                <a:latin typeface="Spartan"/>
                <a:ea typeface="Spartan"/>
                <a:cs typeface="Spartan"/>
                <a:sym typeface="Spartan"/>
              </a:rPr>
              <a:t>generated responses</a:t>
            </a:r>
            <a:endParaRPr b="1" sz="1400"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LLM evaluation: </a:t>
            </a:r>
            <a:r>
              <a:rPr lang="en" sz="1400"/>
              <a:t>SummaC in scale of 0-1, 0.98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Human evaluation: scale of 1-5, 4 rubrics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7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SummaC</a:t>
            </a:r>
            <a:endParaRPr/>
          </a:p>
        </p:txBody>
      </p:sp>
      <p:sp>
        <p:nvSpPr>
          <p:cNvPr id="748" name="Google Shape;748;p47"/>
          <p:cNvSpPr txBox="1"/>
          <p:nvPr>
            <p:ph idx="1" type="body"/>
          </p:nvPr>
        </p:nvSpPr>
        <p:spPr>
          <a:xfrm>
            <a:off x="720000" y="1048325"/>
            <a:ext cx="7704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the factual consistency between retrieved results and the response, to check whether there are hallucination in the responses generated by downstream LLM.</a:t>
            </a:r>
            <a:endParaRPr/>
          </a:p>
        </p:txBody>
      </p:sp>
      <p:sp>
        <p:nvSpPr>
          <p:cNvPr id="749" name="Google Shape;74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0" name="Google Shape;7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172" y="1565572"/>
            <a:ext cx="1628425" cy="32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7"/>
          <p:cNvSpPr/>
          <p:nvPr/>
        </p:nvSpPr>
        <p:spPr>
          <a:xfrm>
            <a:off x="4280050" y="2335700"/>
            <a:ext cx="819900" cy="261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4280050" y="2674475"/>
            <a:ext cx="819900" cy="261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53" name="Google Shape;753;p47"/>
          <p:cNvSpPr txBox="1"/>
          <p:nvPr/>
        </p:nvSpPr>
        <p:spPr>
          <a:xfrm>
            <a:off x="5632500" y="2108400"/>
            <a:ext cx="342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Consistently high;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1 is the perfect score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🎯</a:t>
            </a:r>
            <a:r>
              <a:rPr b="1" lang="en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Low temperature setting (0.05) minimizes hallucinations and ensures stable, factual responses.</a:t>
            </a:r>
            <a:endParaRPr b="1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8"/>
          <p:cNvSpPr/>
          <p:nvPr/>
        </p:nvSpPr>
        <p:spPr>
          <a:xfrm rot="10800000">
            <a:off x="1526612" y="4012544"/>
            <a:ext cx="2217013" cy="517606"/>
          </a:xfrm>
          <a:custGeom>
            <a:rect b="b" l="l" r="r" t="t"/>
            <a:pathLst>
              <a:path extrusionOk="0" h="7764" w="42366">
                <a:moveTo>
                  <a:pt x="8604" y="1"/>
                </a:moveTo>
                <a:cubicBezTo>
                  <a:pt x="6759" y="1"/>
                  <a:pt x="4928" y="154"/>
                  <a:pt x="3125" y="582"/>
                </a:cubicBezTo>
                <a:cubicBezTo>
                  <a:pt x="2459" y="744"/>
                  <a:pt x="1786" y="946"/>
                  <a:pt x="1253" y="1374"/>
                </a:cubicBezTo>
                <a:cubicBezTo>
                  <a:pt x="0" y="2390"/>
                  <a:pt x="85" y="4631"/>
                  <a:pt x="1415" y="5549"/>
                </a:cubicBezTo>
                <a:cubicBezTo>
                  <a:pt x="1954" y="5914"/>
                  <a:pt x="2607" y="6067"/>
                  <a:pt x="3244" y="6209"/>
                </a:cubicBezTo>
                <a:cubicBezTo>
                  <a:pt x="8015" y="7244"/>
                  <a:pt x="12899" y="7764"/>
                  <a:pt x="17785" y="7764"/>
                </a:cubicBezTo>
                <a:cubicBezTo>
                  <a:pt x="20238" y="7764"/>
                  <a:pt x="22691" y="7633"/>
                  <a:pt x="25130" y="7370"/>
                </a:cubicBezTo>
                <a:cubicBezTo>
                  <a:pt x="27723" y="7091"/>
                  <a:pt x="30309" y="6656"/>
                  <a:pt x="32915" y="6552"/>
                </a:cubicBezTo>
                <a:cubicBezTo>
                  <a:pt x="35444" y="6452"/>
                  <a:pt x="38050" y="6642"/>
                  <a:pt x="40446" y="5822"/>
                </a:cubicBezTo>
                <a:cubicBezTo>
                  <a:pt x="40754" y="5711"/>
                  <a:pt x="41062" y="5585"/>
                  <a:pt x="41323" y="5388"/>
                </a:cubicBezTo>
                <a:cubicBezTo>
                  <a:pt x="42365" y="4603"/>
                  <a:pt x="42274" y="2888"/>
                  <a:pt x="41407" y="1912"/>
                </a:cubicBezTo>
                <a:cubicBezTo>
                  <a:pt x="40537" y="946"/>
                  <a:pt x="39164" y="596"/>
                  <a:pt x="37860" y="547"/>
                </a:cubicBezTo>
                <a:cubicBezTo>
                  <a:pt x="37731" y="543"/>
                  <a:pt x="37602" y="541"/>
                  <a:pt x="37473" y="541"/>
                </a:cubicBezTo>
                <a:cubicBezTo>
                  <a:pt x="36568" y="541"/>
                  <a:pt x="35662" y="631"/>
                  <a:pt x="34759" y="631"/>
                </a:cubicBezTo>
                <a:cubicBezTo>
                  <a:pt x="34492" y="631"/>
                  <a:pt x="34225" y="623"/>
                  <a:pt x="33958" y="603"/>
                </a:cubicBezTo>
                <a:lnTo>
                  <a:pt x="33958" y="603"/>
                </a:lnTo>
                <a:lnTo>
                  <a:pt x="33973" y="618"/>
                </a:lnTo>
                <a:cubicBezTo>
                  <a:pt x="30443" y="692"/>
                  <a:pt x="26756" y="965"/>
                  <a:pt x="23143" y="965"/>
                </a:cubicBezTo>
                <a:cubicBezTo>
                  <a:pt x="21706" y="965"/>
                  <a:pt x="20281" y="922"/>
                  <a:pt x="18882" y="806"/>
                </a:cubicBezTo>
                <a:cubicBezTo>
                  <a:pt x="15468" y="525"/>
                  <a:pt x="12012" y="1"/>
                  <a:pt x="86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>
            <p:ph idx="1" type="body"/>
          </p:nvPr>
        </p:nvSpPr>
        <p:spPr>
          <a:xfrm>
            <a:off x="720000" y="1124525"/>
            <a:ext cx="7704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8"/>
          <p:cNvSpPr txBox="1"/>
          <p:nvPr>
            <p:ph type="title"/>
          </p:nvPr>
        </p:nvSpPr>
        <p:spPr>
          <a:xfrm>
            <a:off x="356050" y="19720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Human Evaluation Rubrics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 rot="9048056">
            <a:off x="8128422" y="1447877"/>
            <a:ext cx="421826" cy="468028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 rot="-680093">
            <a:off x="8489567" y="672104"/>
            <a:ext cx="482253" cy="838586"/>
          </a:xfrm>
          <a:custGeom>
            <a:rect b="b" l="l" r="r" t="t"/>
            <a:pathLst>
              <a:path extrusionOk="0" h="15851" w="9116">
                <a:moveTo>
                  <a:pt x="3304" y="1"/>
                </a:moveTo>
                <a:cubicBezTo>
                  <a:pt x="2697" y="1"/>
                  <a:pt x="2227" y="396"/>
                  <a:pt x="2096" y="1000"/>
                </a:cubicBezTo>
                <a:cubicBezTo>
                  <a:pt x="1949" y="1701"/>
                  <a:pt x="2124" y="2338"/>
                  <a:pt x="2496" y="2927"/>
                </a:cubicBezTo>
                <a:cubicBezTo>
                  <a:pt x="2726" y="3292"/>
                  <a:pt x="2985" y="3635"/>
                  <a:pt x="3231" y="3991"/>
                </a:cubicBezTo>
                <a:cubicBezTo>
                  <a:pt x="3279" y="4062"/>
                  <a:pt x="3328" y="4139"/>
                  <a:pt x="3379" y="4210"/>
                </a:cubicBezTo>
                <a:cubicBezTo>
                  <a:pt x="3244" y="4181"/>
                  <a:pt x="3153" y="4117"/>
                  <a:pt x="3063" y="4055"/>
                </a:cubicBezTo>
                <a:cubicBezTo>
                  <a:pt x="2677" y="3761"/>
                  <a:pt x="2271" y="3502"/>
                  <a:pt x="1823" y="3334"/>
                </a:cubicBezTo>
                <a:cubicBezTo>
                  <a:pt x="1583" y="3246"/>
                  <a:pt x="1341" y="3184"/>
                  <a:pt x="1090" y="3184"/>
                </a:cubicBezTo>
                <a:cubicBezTo>
                  <a:pt x="1017" y="3184"/>
                  <a:pt x="944" y="3189"/>
                  <a:pt x="870" y="3201"/>
                </a:cubicBezTo>
                <a:cubicBezTo>
                  <a:pt x="233" y="3292"/>
                  <a:pt x="1" y="3670"/>
                  <a:pt x="226" y="4272"/>
                </a:cubicBezTo>
                <a:cubicBezTo>
                  <a:pt x="394" y="4721"/>
                  <a:pt x="695" y="5042"/>
                  <a:pt x="1100" y="5281"/>
                </a:cubicBezTo>
                <a:cubicBezTo>
                  <a:pt x="1507" y="5533"/>
                  <a:pt x="1928" y="5772"/>
                  <a:pt x="2334" y="6024"/>
                </a:cubicBezTo>
                <a:cubicBezTo>
                  <a:pt x="2852" y="6354"/>
                  <a:pt x="3328" y="6732"/>
                  <a:pt x="3707" y="7221"/>
                </a:cubicBezTo>
                <a:cubicBezTo>
                  <a:pt x="3806" y="7347"/>
                  <a:pt x="3883" y="7489"/>
                  <a:pt x="3967" y="7628"/>
                </a:cubicBezTo>
                <a:cubicBezTo>
                  <a:pt x="3945" y="7648"/>
                  <a:pt x="3925" y="7663"/>
                  <a:pt x="3903" y="7684"/>
                </a:cubicBezTo>
                <a:cubicBezTo>
                  <a:pt x="3812" y="7621"/>
                  <a:pt x="3715" y="7557"/>
                  <a:pt x="3622" y="7489"/>
                </a:cubicBezTo>
                <a:cubicBezTo>
                  <a:pt x="3379" y="7305"/>
                  <a:pt x="3140" y="7102"/>
                  <a:pt x="2874" y="6927"/>
                </a:cubicBezTo>
                <a:cubicBezTo>
                  <a:pt x="2473" y="6660"/>
                  <a:pt x="2044" y="6451"/>
                  <a:pt x="1555" y="6451"/>
                </a:cubicBezTo>
                <a:cubicBezTo>
                  <a:pt x="1505" y="6451"/>
                  <a:pt x="1454" y="6453"/>
                  <a:pt x="1403" y="6458"/>
                </a:cubicBezTo>
                <a:cubicBezTo>
                  <a:pt x="1109" y="6480"/>
                  <a:pt x="863" y="6597"/>
                  <a:pt x="730" y="6871"/>
                </a:cubicBezTo>
                <a:cubicBezTo>
                  <a:pt x="596" y="7144"/>
                  <a:pt x="730" y="7376"/>
                  <a:pt x="905" y="7557"/>
                </a:cubicBezTo>
                <a:cubicBezTo>
                  <a:pt x="1129" y="7783"/>
                  <a:pt x="1381" y="8000"/>
                  <a:pt x="1655" y="8161"/>
                </a:cubicBezTo>
                <a:cubicBezTo>
                  <a:pt x="2033" y="8385"/>
                  <a:pt x="2445" y="8553"/>
                  <a:pt x="2846" y="8750"/>
                </a:cubicBezTo>
                <a:cubicBezTo>
                  <a:pt x="3399" y="9009"/>
                  <a:pt x="3784" y="9436"/>
                  <a:pt x="4058" y="10073"/>
                </a:cubicBezTo>
                <a:cubicBezTo>
                  <a:pt x="3644" y="9918"/>
                  <a:pt x="3315" y="9765"/>
                  <a:pt x="2978" y="9666"/>
                </a:cubicBezTo>
                <a:cubicBezTo>
                  <a:pt x="2800" y="9619"/>
                  <a:pt x="2606" y="9584"/>
                  <a:pt x="2420" y="9584"/>
                </a:cubicBezTo>
                <a:cubicBezTo>
                  <a:pt x="2357" y="9584"/>
                  <a:pt x="2295" y="9588"/>
                  <a:pt x="2235" y="9597"/>
                </a:cubicBezTo>
                <a:cubicBezTo>
                  <a:pt x="1571" y="9695"/>
                  <a:pt x="1374" y="10270"/>
                  <a:pt x="1801" y="10788"/>
                </a:cubicBezTo>
                <a:cubicBezTo>
                  <a:pt x="2040" y="11075"/>
                  <a:pt x="2348" y="11208"/>
                  <a:pt x="2698" y="11272"/>
                </a:cubicBezTo>
                <a:cubicBezTo>
                  <a:pt x="2992" y="11321"/>
                  <a:pt x="3295" y="11369"/>
                  <a:pt x="3580" y="11432"/>
                </a:cubicBezTo>
                <a:cubicBezTo>
                  <a:pt x="3806" y="11474"/>
                  <a:pt x="3974" y="11593"/>
                  <a:pt x="4120" y="11768"/>
                </a:cubicBezTo>
                <a:cubicBezTo>
                  <a:pt x="4414" y="12113"/>
                  <a:pt x="4569" y="12498"/>
                  <a:pt x="4562" y="12953"/>
                </a:cubicBezTo>
                <a:cubicBezTo>
                  <a:pt x="4556" y="13633"/>
                  <a:pt x="4541" y="14319"/>
                  <a:pt x="4541" y="14998"/>
                </a:cubicBezTo>
                <a:cubicBezTo>
                  <a:pt x="4534" y="15173"/>
                  <a:pt x="4562" y="15356"/>
                  <a:pt x="4604" y="15531"/>
                </a:cubicBezTo>
                <a:cubicBezTo>
                  <a:pt x="4646" y="15706"/>
                  <a:pt x="4766" y="15825"/>
                  <a:pt x="4954" y="15845"/>
                </a:cubicBezTo>
                <a:cubicBezTo>
                  <a:pt x="4978" y="15849"/>
                  <a:pt x="5001" y="15850"/>
                  <a:pt x="5023" y="15850"/>
                </a:cubicBezTo>
                <a:cubicBezTo>
                  <a:pt x="5193" y="15850"/>
                  <a:pt x="5322" y="15756"/>
                  <a:pt x="5396" y="15602"/>
                </a:cubicBezTo>
                <a:cubicBezTo>
                  <a:pt x="5459" y="15467"/>
                  <a:pt x="5494" y="15307"/>
                  <a:pt x="5507" y="15159"/>
                </a:cubicBezTo>
                <a:cubicBezTo>
                  <a:pt x="5565" y="14487"/>
                  <a:pt x="5649" y="13821"/>
                  <a:pt x="5844" y="13177"/>
                </a:cubicBezTo>
                <a:cubicBezTo>
                  <a:pt x="5992" y="12679"/>
                  <a:pt x="6229" y="12252"/>
                  <a:pt x="6649" y="11929"/>
                </a:cubicBezTo>
                <a:cubicBezTo>
                  <a:pt x="6868" y="11768"/>
                  <a:pt x="7085" y="11593"/>
                  <a:pt x="7302" y="11425"/>
                </a:cubicBezTo>
                <a:cubicBezTo>
                  <a:pt x="7582" y="11201"/>
                  <a:pt x="7883" y="10991"/>
                  <a:pt x="8136" y="10739"/>
                </a:cubicBezTo>
                <a:cubicBezTo>
                  <a:pt x="8331" y="10549"/>
                  <a:pt x="8514" y="10325"/>
                  <a:pt x="8618" y="10080"/>
                </a:cubicBezTo>
                <a:cubicBezTo>
                  <a:pt x="8864" y="9506"/>
                  <a:pt x="8539" y="8997"/>
                  <a:pt x="7961" y="8997"/>
                </a:cubicBezTo>
                <a:cubicBezTo>
                  <a:pt x="7911" y="8997"/>
                  <a:pt x="7859" y="9001"/>
                  <a:pt x="7806" y="9009"/>
                </a:cubicBezTo>
                <a:cubicBezTo>
                  <a:pt x="7505" y="9051"/>
                  <a:pt x="7217" y="9197"/>
                  <a:pt x="6930" y="9310"/>
                </a:cubicBezTo>
                <a:cubicBezTo>
                  <a:pt x="6817" y="9358"/>
                  <a:pt x="6713" y="9429"/>
                  <a:pt x="6600" y="9484"/>
                </a:cubicBezTo>
                <a:cubicBezTo>
                  <a:pt x="6607" y="9338"/>
                  <a:pt x="6658" y="9232"/>
                  <a:pt x="6726" y="9141"/>
                </a:cubicBezTo>
                <a:cubicBezTo>
                  <a:pt x="7069" y="8728"/>
                  <a:pt x="7406" y="8307"/>
                  <a:pt x="7777" y="7916"/>
                </a:cubicBezTo>
                <a:cubicBezTo>
                  <a:pt x="8171" y="7495"/>
                  <a:pt x="8556" y="7068"/>
                  <a:pt x="8822" y="6549"/>
                </a:cubicBezTo>
                <a:cubicBezTo>
                  <a:pt x="8990" y="6241"/>
                  <a:pt x="9116" y="5918"/>
                  <a:pt x="9109" y="5562"/>
                </a:cubicBezTo>
                <a:cubicBezTo>
                  <a:pt x="9099" y="5094"/>
                  <a:pt x="8793" y="4786"/>
                  <a:pt x="8398" y="4786"/>
                </a:cubicBezTo>
                <a:cubicBezTo>
                  <a:pt x="8283" y="4786"/>
                  <a:pt x="8161" y="4812"/>
                  <a:pt x="8036" y="4867"/>
                </a:cubicBezTo>
                <a:cubicBezTo>
                  <a:pt x="7877" y="4938"/>
                  <a:pt x="7722" y="5035"/>
                  <a:pt x="7582" y="5148"/>
                </a:cubicBezTo>
                <a:cubicBezTo>
                  <a:pt x="7330" y="5351"/>
                  <a:pt x="7091" y="5575"/>
                  <a:pt x="6853" y="5785"/>
                </a:cubicBezTo>
                <a:cubicBezTo>
                  <a:pt x="6775" y="5856"/>
                  <a:pt x="6691" y="5918"/>
                  <a:pt x="6552" y="6031"/>
                </a:cubicBezTo>
                <a:cubicBezTo>
                  <a:pt x="6600" y="5876"/>
                  <a:pt x="6607" y="5792"/>
                  <a:pt x="6642" y="5723"/>
                </a:cubicBezTo>
                <a:cubicBezTo>
                  <a:pt x="6797" y="5407"/>
                  <a:pt x="6952" y="5099"/>
                  <a:pt x="7105" y="4790"/>
                </a:cubicBezTo>
                <a:cubicBezTo>
                  <a:pt x="7434" y="4153"/>
                  <a:pt x="7777" y="3515"/>
                  <a:pt x="8093" y="2871"/>
                </a:cubicBezTo>
                <a:cubicBezTo>
                  <a:pt x="8198" y="2654"/>
                  <a:pt x="8268" y="2394"/>
                  <a:pt x="8282" y="2150"/>
                </a:cubicBezTo>
                <a:cubicBezTo>
                  <a:pt x="8297" y="1778"/>
                  <a:pt x="8129" y="1462"/>
                  <a:pt x="7771" y="1309"/>
                </a:cubicBezTo>
                <a:cubicBezTo>
                  <a:pt x="7675" y="1268"/>
                  <a:pt x="7581" y="1250"/>
                  <a:pt x="7489" y="1250"/>
                </a:cubicBezTo>
                <a:cubicBezTo>
                  <a:pt x="7278" y="1250"/>
                  <a:pt x="7080" y="1348"/>
                  <a:pt x="6910" y="1504"/>
                </a:cubicBezTo>
                <a:cubicBezTo>
                  <a:pt x="6768" y="1637"/>
                  <a:pt x="6636" y="1778"/>
                  <a:pt x="6545" y="1946"/>
                </a:cubicBezTo>
                <a:cubicBezTo>
                  <a:pt x="6383" y="2247"/>
                  <a:pt x="6257" y="2577"/>
                  <a:pt x="6124" y="2891"/>
                </a:cubicBezTo>
                <a:cubicBezTo>
                  <a:pt x="6069" y="3024"/>
                  <a:pt x="6027" y="3159"/>
                  <a:pt x="5970" y="3334"/>
                </a:cubicBezTo>
                <a:cubicBezTo>
                  <a:pt x="5921" y="3256"/>
                  <a:pt x="5901" y="3234"/>
                  <a:pt x="5892" y="3214"/>
                </a:cubicBezTo>
                <a:cubicBezTo>
                  <a:pt x="5879" y="3130"/>
                  <a:pt x="5866" y="3046"/>
                  <a:pt x="5844" y="2969"/>
                </a:cubicBezTo>
                <a:cubicBezTo>
                  <a:pt x="5682" y="2128"/>
                  <a:pt x="5339" y="1371"/>
                  <a:pt x="4793" y="712"/>
                </a:cubicBezTo>
                <a:cubicBezTo>
                  <a:pt x="4436" y="278"/>
                  <a:pt x="3981" y="48"/>
                  <a:pt x="3427" y="6"/>
                </a:cubicBezTo>
                <a:cubicBezTo>
                  <a:pt x="3386" y="2"/>
                  <a:pt x="3345" y="1"/>
                  <a:pt x="3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 rot="-3282018">
            <a:off x="-372543" y="1572597"/>
            <a:ext cx="1227270" cy="622051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48"/>
          <p:cNvGrpSpPr/>
          <p:nvPr/>
        </p:nvGrpSpPr>
        <p:grpSpPr>
          <a:xfrm rot="-5399878">
            <a:off x="8628489" y="3568634"/>
            <a:ext cx="544550" cy="236081"/>
            <a:chOff x="6067050" y="1957800"/>
            <a:chExt cx="193000" cy="83675"/>
          </a:xfrm>
        </p:grpSpPr>
        <p:sp>
          <p:nvSpPr>
            <p:cNvPr id="765" name="Google Shape;765;p48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8"/>
          <p:cNvSpPr/>
          <p:nvPr/>
        </p:nvSpPr>
        <p:spPr>
          <a:xfrm rot="-5670982">
            <a:off x="8181975" y="4165157"/>
            <a:ext cx="392883" cy="1127441"/>
          </a:xfrm>
          <a:custGeom>
            <a:rect b="b" l="l" r="r" t="t"/>
            <a:pathLst>
              <a:path extrusionOk="0" h="12087" w="4212">
                <a:moveTo>
                  <a:pt x="2099" y="1"/>
                </a:moveTo>
                <a:cubicBezTo>
                  <a:pt x="2041" y="1"/>
                  <a:pt x="1973" y="10"/>
                  <a:pt x="1893" y="27"/>
                </a:cubicBezTo>
                <a:cubicBezTo>
                  <a:pt x="1459" y="125"/>
                  <a:pt x="1032" y="238"/>
                  <a:pt x="596" y="335"/>
                </a:cubicBezTo>
                <a:cubicBezTo>
                  <a:pt x="379" y="386"/>
                  <a:pt x="275" y="518"/>
                  <a:pt x="240" y="729"/>
                </a:cubicBezTo>
                <a:cubicBezTo>
                  <a:pt x="204" y="959"/>
                  <a:pt x="169" y="1198"/>
                  <a:pt x="127" y="1436"/>
                </a:cubicBezTo>
                <a:cubicBezTo>
                  <a:pt x="29" y="1961"/>
                  <a:pt x="211" y="2346"/>
                  <a:pt x="667" y="2620"/>
                </a:cubicBezTo>
                <a:cubicBezTo>
                  <a:pt x="821" y="2711"/>
                  <a:pt x="974" y="2809"/>
                  <a:pt x="1107" y="2928"/>
                </a:cubicBezTo>
                <a:cubicBezTo>
                  <a:pt x="1375" y="3152"/>
                  <a:pt x="1402" y="3370"/>
                  <a:pt x="1200" y="3649"/>
                </a:cubicBezTo>
                <a:cubicBezTo>
                  <a:pt x="1087" y="3797"/>
                  <a:pt x="954" y="3917"/>
                  <a:pt x="848" y="4063"/>
                </a:cubicBezTo>
                <a:cubicBezTo>
                  <a:pt x="695" y="4287"/>
                  <a:pt x="527" y="4512"/>
                  <a:pt x="421" y="4764"/>
                </a:cubicBezTo>
                <a:cubicBezTo>
                  <a:pt x="246" y="5178"/>
                  <a:pt x="351" y="5472"/>
                  <a:pt x="702" y="5738"/>
                </a:cubicBezTo>
                <a:cubicBezTo>
                  <a:pt x="890" y="5884"/>
                  <a:pt x="1094" y="6025"/>
                  <a:pt x="1262" y="6187"/>
                </a:cubicBezTo>
                <a:cubicBezTo>
                  <a:pt x="1612" y="6536"/>
                  <a:pt x="1620" y="6733"/>
                  <a:pt x="1297" y="7118"/>
                </a:cubicBezTo>
                <a:cubicBezTo>
                  <a:pt x="1129" y="7322"/>
                  <a:pt x="932" y="7503"/>
                  <a:pt x="764" y="7700"/>
                </a:cubicBezTo>
                <a:cubicBezTo>
                  <a:pt x="317" y="8246"/>
                  <a:pt x="337" y="8771"/>
                  <a:pt x="828" y="9275"/>
                </a:cubicBezTo>
                <a:cubicBezTo>
                  <a:pt x="1065" y="9521"/>
                  <a:pt x="1101" y="9709"/>
                  <a:pt x="926" y="10004"/>
                </a:cubicBezTo>
                <a:cubicBezTo>
                  <a:pt x="855" y="10130"/>
                  <a:pt x="744" y="10236"/>
                  <a:pt x="667" y="10348"/>
                </a:cubicBezTo>
                <a:cubicBezTo>
                  <a:pt x="485" y="10600"/>
                  <a:pt x="288" y="10844"/>
                  <a:pt x="134" y="11112"/>
                </a:cubicBezTo>
                <a:cubicBezTo>
                  <a:pt x="1" y="11335"/>
                  <a:pt x="65" y="11497"/>
                  <a:pt x="275" y="11636"/>
                </a:cubicBezTo>
                <a:cubicBezTo>
                  <a:pt x="344" y="11678"/>
                  <a:pt x="421" y="11720"/>
                  <a:pt x="499" y="11742"/>
                </a:cubicBezTo>
                <a:cubicBezTo>
                  <a:pt x="939" y="11853"/>
                  <a:pt x="1381" y="11979"/>
                  <a:pt x="1822" y="12072"/>
                </a:cubicBezTo>
                <a:cubicBezTo>
                  <a:pt x="1873" y="12082"/>
                  <a:pt x="1921" y="12087"/>
                  <a:pt x="1968" y="12087"/>
                </a:cubicBezTo>
                <a:cubicBezTo>
                  <a:pt x="2207" y="12087"/>
                  <a:pt x="2393" y="11958"/>
                  <a:pt x="2516" y="11735"/>
                </a:cubicBezTo>
                <a:cubicBezTo>
                  <a:pt x="2789" y="11223"/>
                  <a:pt x="3021" y="10698"/>
                  <a:pt x="3118" y="10123"/>
                </a:cubicBezTo>
                <a:cubicBezTo>
                  <a:pt x="3196" y="9703"/>
                  <a:pt x="3140" y="9318"/>
                  <a:pt x="2923" y="8946"/>
                </a:cubicBezTo>
                <a:cubicBezTo>
                  <a:pt x="2705" y="8589"/>
                  <a:pt x="2727" y="8421"/>
                  <a:pt x="3028" y="8127"/>
                </a:cubicBezTo>
                <a:cubicBezTo>
                  <a:pt x="3196" y="7959"/>
                  <a:pt x="3392" y="7811"/>
                  <a:pt x="3561" y="7643"/>
                </a:cubicBezTo>
                <a:cubicBezTo>
                  <a:pt x="4142" y="7083"/>
                  <a:pt x="4211" y="6446"/>
                  <a:pt x="3756" y="5773"/>
                </a:cubicBezTo>
                <a:cubicBezTo>
                  <a:pt x="3638" y="5598"/>
                  <a:pt x="3476" y="5450"/>
                  <a:pt x="3322" y="5295"/>
                </a:cubicBezTo>
                <a:cubicBezTo>
                  <a:pt x="3209" y="5184"/>
                  <a:pt x="3083" y="5094"/>
                  <a:pt x="2972" y="4988"/>
                </a:cubicBezTo>
                <a:cubicBezTo>
                  <a:pt x="2797" y="4826"/>
                  <a:pt x="2762" y="4638"/>
                  <a:pt x="2873" y="4435"/>
                </a:cubicBezTo>
                <a:cubicBezTo>
                  <a:pt x="2985" y="4238"/>
                  <a:pt x="3112" y="4043"/>
                  <a:pt x="3238" y="3853"/>
                </a:cubicBezTo>
                <a:cubicBezTo>
                  <a:pt x="3413" y="3594"/>
                  <a:pt x="3554" y="3320"/>
                  <a:pt x="3539" y="2977"/>
                </a:cubicBezTo>
                <a:cubicBezTo>
                  <a:pt x="3561" y="2472"/>
                  <a:pt x="3315" y="2067"/>
                  <a:pt x="2999" y="1695"/>
                </a:cubicBezTo>
                <a:cubicBezTo>
                  <a:pt x="2671" y="1295"/>
                  <a:pt x="2335" y="924"/>
                  <a:pt x="2348" y="344"/>
                </a:cubicBezTo>
                <a:cubicBezTo>
                  <a:pt x="2353" y="94"/>
                  <a:pt x="2278" y="1"/>
                  <a:pt x="20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 rot="-1152888">
            <a:off x="8128429" y="4229882"/>
            <a:ext cx="421824" cy="486890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3" name="Google Shape;7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1550250"/>
            <a:ext cx="6894050" cy="33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Results-33 Questions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jinaai/jina-embeddings-v3, meta-llama/Llama-3.3-70B-Instruct 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9"/>
          <p:cNvSpPr txBox="1"/>
          <p:nvPr>
            <p:ph idx="1" type="subTitle"/>
          </p:nvPr>
        </p:nvSpPr>
        <p:spPr>
          <a:xfrm>
            <a:off x="3970475" y="1864663"/>
            <a:ext cx="45030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3.18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faculty/accuracy     </a:t>
            </a: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3.15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completeness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4.36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safe and ethical       </a:t>
            </a: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4.15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clinical applicability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generalization/practicality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score in percentage is </a:t>
            </a:r>
            <a:r>
              <a:rPr b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74.24%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1" name="Google Shape;781;p49"/>
          <p:cNvSpPr txBox="1"/>
          <p:nvPr>
            <p:ph idx="2" type="subTitle"/>
          </p:nvPr>
        </p:nvSpPr>
        <p:spPr>
          <a:xfrm>
            <a:off x="3920975" y="1405425"/>
            <a:ext cx="3989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GPT-4o </a:t>
            </a:r>
            <a:r>
              <a:rPr lang="en"/>
              <a:t>Evaluation</a:t>
            </a:r>
            <a:endParaRPr/>
          </a:p>
        </p:txBody>
      </p:sp>
      <p:sp>
        <p:nvSpPr>
          <p:cNvPr id="782" name="Google Shape;782;p49"/>
          <p:cNvSpPr txBox="1"/>
          <p:nvPr>
            <p:ph idx="3" type="subTitle"/>
          </p:nvPr>
        </p:nvSpPr>
        <p:spPr>
          <a:xfrm>
            <a:off x="3921000" y="3607900"/>
            <a:ext cx="57540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3.94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faculty/accuracy    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3.76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completeness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4.79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safe and ethical      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4.42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clinical applicability/ generalization/practicality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score in percentage is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84.55%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49"/>
          <p:cNvSpPr txBox="1"/>
          <p:nvPr>
            <p:ph idx="4" type="subTitle"/>
          </p:nvPr>
        </p:nvSpPr>
        <p:spPr>
          <a:xfrm>
            <a:off x="3920975" y="3180338"/>
            <a:ext cx="49149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Evaluation </a:t>
            </a:r>
            <a:r>
              <a:rPr lang="en" sz="1700">
                <a:latin typeface="Balsamiq Sans"/>
                <a:ea typeface="Balsamiq Sans"/>
                <a:cs typeface="Balsamiq Sans"/>
                <a:sym typeface="Balsamiq Sans"/>
              </a:rPr>
              <a:t>(Thanks to Kayoung!)</a:t>
            </a:r>
            <a:endParaRPr sz="1700"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3128125" y="149005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3128125" y="309170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49"/>
          <p:cNvGrpSpPr/>
          <p:nvPr/>
        </p:nvGrpSpPr>
        <p:grpSpPr>
          <a:xfrm>
            <a:off x="563750" y="2711433"/>
            <a:ext cx="1311351" cy="1939626"/>
            <a:chOff x="563750" y="2711433"/>
            <a:chExt cx="1311351" cy="1939626"/>
          </a:xfrm>
        </p:grpSpPr>
        <p:sp>
          <p:nvSpPr>
            <p:cNvPr id="787" name="Google Shape;787;p49"/>
            <p:cNvSpPr/>
            <p:nvPr/>
          </p:nvSpPr>
          <p:spPr>
            <a:xfrm>
              <a:off x="563750" y="2711433"/>
              <a:ext cx="1311351" cy="1939626"/>
            </a:xfrm>
            <a:custGeom>
              <a:rect b="b" l="l" r="r" t="t"/>
              <a:pathLst>
                <a:path extrusionOk="0" h="32209" w="21776">
                  <a:moveTo>
                    <a:pt x="6908" y="1"/>
                  </a:moveTo>
                  <a:cubicBezTo>
                    <a:pt x="6669" y="1"/>
                    <a:pt x="6399" y="32"/>
                    <a:pt x="6096" y="101"/>
                  </a:cubicBezTo>
                  <a:cubicBezTo>
                    <a:pt x="3252" y="752"/>
                    <a:pt x="4107" y="3261"/>
                    <a:pt x="4107" y="3261"/>
                  </a:cubicBezTo>
                  <a:cubicBezTo>
                    <a:pt x="4107" y="3261"/>
                    <a:pt x="3649" y="3168"/>
                    <a:pt x="3051" y="3168"/>
                  </a:cubicBezTo>
                  <a:cubicBezTo>
                    <a:pt x="1973" y="3168"/>
                    <a:pt x="438" y="3470"/>
                    <a:pt x="317" y="5166"/>
                  </a:cubicBezTo>
                  <a:cubicBezTo>
                    <a:pt x="0" y="9418"/>
                    <a:pt x="5304" y="9993"/>
                    <a:pt x="6804" y="10071"/>
                  </a:cubicBezTo>
                  <a:cubicBezTo>
                    <a:pt x="6733" y="10252"/>
                    <a:pt x="6664" y="10442"/>
                    <a:pt x="6594" y="10631"/>
                  </a:cubicBezTo>
                  <a:cubicBezTo>
                    <a:pt x="6405" y="11170"/>
                    <a:pt x="6229" y="11737"/>
                    <a:pt x="6138" y="12334"/>
                  </a:cubicBezTo>
                  <a:cubicBezTo>
                    <a:pt x="5859" y="14133"/>
                    <a:pt x="6271" y="16117"/>
                    <a:pt x="7498" y="17496"/>
                  </a:cubicBezTo>
                  <a:cubicBezTo>
                    <a:pt x="8633" y="18828"/>
                    <a:pt x="10432" y="19255"/>
                    <a:pt x="11379" y="20741"/>
                  </a:cubicBezTo>
                  <a:cubicBezTo>
                    <a:pt x="11450" y="20832"/>
                    <a:pt x="11505" y="20930"/>
                    <a:pt x="11561" y="21027"/>
                  </a:cubicBezTo>
                  <a:cubicBezTo>
                    <a:pt x="10354" y="19874"/>
                    <a:pt x="6202" y="16068"/>
                    <a:pt x="3647" y="16068"/>
                  </a:cubicBezTo>
                  <a:cubicBezTo>
                    <a:pt x="3100" y="16068"/>
                    <a:pt x="2626" y="16243"/>
                    <a:pt x="2270" y="16655"/>
                  </a:cubicBezTo>
                  <a:cubicBezTo>
                    <a:pt x="127" y="19135"/>
                    <a:pt x="10209" y="21056"/>
                    <a:pt x="11709" y="21330"/>
                  </a:cubicBezTo>
                  <a:cubicBezTo>
                    <a:pt x="12310" y="22625"/>
                    <a:pt x="12248" y="24124"/>
                    <a:pt x="12129" y="25533"/>
                  </a:cubicBezTo>
                  <a:cubicBezTo>
                    <a:pt x="12010" y="27740"/>
                    <a:pt x="11751" y="29981"/>
                    <a:pt x="11525" y="32182"/>
                  </a:cubicBezTo>
                  <a:lnTo>
                    <a:pt x="11631" y="32209"/>
                  </a:lnTo>
                  <a:cubicBezTo>
                    <a:pt x="12129" y="31180"/>
                    <a:pt x="12458" y="30080"/>
                    <a:pt x="12696" y="28959"/>
                  </a:cubicBezTo>
                  <a:cubicBezTo>
                    <a:pt x="12857" y="28202"/>
                    <a:pt x="12976" y="27425"/>
                    <a:pt x="13018" y="26647"/>
                  </a:cubicBezTo>
                  <a:cubicBezTo>
                    <a:pt x="14510" y="25337"/>
                    <a:pt x="21775" y="18766"/>
                    <a:pt x="18700" y="17748"/>
                  </a:cubicBezTo>
                  <a:cubicBezTo>
                    <a:pt x="18523" y="17690"/>
                    <a:pt x="18348" y="17662"/>
                    <a:pt x="18176" y="17662"/>
                  </a:cubicBezTo>
                  <a:cubicBezTo>
                    <a:pt x="15680" y="17662"/>
                    <a:pt x="13734" y="23462"/>
                    <a:pt x="13039" y="25855"/>
                  </a:cubicBezTo>
                  <a:cubicBezTo>
                    <a:pt x="13032" y="25750"/>
                    <a:pt x="13032" y="25644"/>
                    <a:pt x="13025" y="25540"/>
                  </a:cubicBezTo>
                  <a:cubicBezTo>
                    <a:pt x="12963" y="24390"/>
                    <a:pt x="12702" y="23242"/>
                    <a:pt x="12359" y="22149"/>
                  </a:cubicBezTo>
                  <a:cubicBezTo>
                    <a:pt x="11841" y="20474"/>
                    <a:pt x="11043" y="19368"/>
                    <a:pt x="9711" y="18239"/>
                  </a:cubicBezTo>
                  <a:cubicBezTo>
                    <a:pt x="8821" y="17489"/>
                    <a:pt x="8078" y="16832"/>
                    <a:pt x="7673" y="15773"/>
                  </a:cubicBezTo>
                  <a:cubicBezTo>
                    <a:pt x="9038" y="14562"/>
                    <a:pt x="14216" y="9790"/>
                    <a:pt x="11919" y="9033"/>
                  </a:cubicBezTo>
                  <a:cubicBezTo>
                    <a:pt x="11782" y="8988"/>
                    <a:pt x="11647" y="8967"/>
                    <a:pt x="11514" y="8967"/>
                  </a:cubicBezTo>
                  <a:cubicBezTo>
                    <a:pt x="9558" y="8967"/>
                    <a:pt x="8043" y="13590"/>
                    <a:pt x="7532" y="15367"/>
                  </a:cubicBezTo>
                  <a:cubicBezTo>
                    <a:pt x="7246" y="14427"/>
                    <a:pt x="7105" y="13440"/>
                    <a:pt x="7175" y="12460"/>
                  </a:cubicBezTo>
                  <a:cubicBezTo>
                    <a:pt x="7217" y="11646"/>
                    <a:pt x="7448" y="10806"/>
                    <a:pt x="7582" y="9965"/>
                  </a:cubicBezTo>
                  <a:cubicBezTo>
                    <a:pt x="14047" y="8024"/>
                    <a:pt x="14224" y="2918"/>
                    <a:pt x="12507" y="1690"/>
                  </a:cubicBezTo>
                  <a:cubicBezTo>
                    <a:pt x="11803" y="1189"/>
                    <a:pt x="11202" y="1010"/>
                    <a:pt x="10703" y="1010"/>
                  </a:cubicBezTo>
                  <a:cubicBezTo>
                    <a:pt x="9429" y="1010"/>
                    <a:pt x="8815" y="2181"/>
                    <a:pt x="8815" y="2181"/>
                  </a:cubicBezTo>
                  <a:cubicBezTo>
                    <a:pt x="8815" y="2181"/>
                    <a:pt x="8915" y="1"/>
                    <a:pt x="6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707612" y="2924727"/>
              <a:ext cx="602561" cy="394019"/>
            </a:xfrm>
            <a:custGeom>
              <a:rect b="b" l="l" r="r" t="t"/>
              <a:pathLst>
                <a:path extrusionOk="0" h="6543" w="10006">
                  <a:moveTo>
                    <a:pt x="5505" y="512"/>
                  </a:moveTo>
                  <a:cubicBezTo>
                    <a:pt x="5693" y="649"/>
                    <a:pt x="5856" y="817"/>
                    <a:pt x="5977" y="1015"/>
                  </a:cubicBezTo>
                  <a:cubicBezTo>
                    <a:pt x="6244" y="1420"/>
                    <a:pt x="6229" y="1995"/>
                    <a:pt x="5704" y="2157"/>
                  </a:cubicBezTo>
                  <a:cubicBezTo>
                    <a:pt x="5610" y="2190"/>
                    <a:pt x="5513" y="2209"/>
                    <a:pt x="5422" y="2209"/>
                  </a:cubicBezTo>
                  <a:cubicBezTo>
                    <a:pt x="5221" y="2209"/>
                    <a:pt x="5045" y="2118"/>
                    <a:pt x="4968" y="1883"/>
                  </a:cubicBezTo>
                  <a:cubicBezTo>
                    <a:pt x="4815" y="1387"/>
                    <a:pt x="5069" y="792"/>
                    <a:pt x="5505" y="512"/>
                  </a:cubicBezTo>
                  <a:close/>
                  <a:moveTo>
                    <a:pt x="1924" y="2128"/>
                  </a:moveTo>
                  <a:cubicBezTo>
                    <a:pt x="1989" y="2130"/>
                    <a:pt x="2056" y="2137"/>
                    <a:pt x="2125" y="2150"/>
                  </a:cubicBezTo>
                  <a:cubicBezTo>
                    <a:pt x="2536" y="2226"/>
                    <a:pt x="3098" y="2562"/>
                    <a:pt x="3056" y="3040"/>
                  </a:cubicBezTo>
                  <a:cubicBezTo>
                    <a:pt x="3034" y="3186"/>
                    <a:pt x="2915" y="3319"/>
                    <a:pt x="2782" y="3369"/>
                  </a:cubicBezTo>
                  <a:cubicBezTo>
                    <a:pt x="2754" y="3379"/>
                    <a:pt x="2726" y="3383"/>
                    <a:pt x="2698" y="3383"/>
                  </a:cubicBezTo>
                  <a:cubicBezTo>
                    <a:pt x="2578" y="3383"/>
                    <a:pt x="2461" y="3307"/>
                    <a:pt x="2377" y="3221"/>
                  </a:cubicBezTo>
                  <a:cubicBezTo>
                    <a:pt x="2118" y="2932"/>
                    <a:pt x="1964" y="2536"/>
                    <a:pt x="1924" y="2128"/>
                  </a:cubicBezTo>
                  <a:close/>
                  <a:moveTo>
                    <a:pt x="4014" y="74"/>
                  </a:moveTo>
                  <a:cubicBezTo>
                    <a:pt x="4296" y="74"/>
                    <a:pt x="4576" y="112"/>
                    <a:pt x="4828" y="181"/>
                  </a:cubicBezTo>
                  <a:cubicBezTo>
                    <a:pt x="5014" y="237"/>
                    <a:pt x="5195" y="316"/>
                    <a:pt x="5362" y="417"/>
                  </a:cubicBezTo>
                  <a:lnTo>
                    <a:pt x="5362" y="417"/>
                  </a:lnTo>
                  <a:cubicBezTo>
                    <a:pt x="5045" y="650"/>
                    <a:pt x="4839" y="1026"/>
                    <a:pt x="4786" y="1414"/>
                  </a:cubicBezTo>
                  <a:cubicBezTo>
                    <a:pt x="4713" y="1844"/>
                    <a:pt x="4917" y="2350"/>
                    <a:pt x="5401" y="2350"/>
                  </a:cubicBezTo>
                  <a:cubicBezTo>
                    <a:pt x="5429" y="2350"/>
                    <a:pt x="5458" y="2349"/>
                    <a:pt x="5487" y="2345"/>
                  </a:cubicBezTo>
                  <a:cubicBezTo>
                    <a:pt x="5970" y="2290"/>
                    <a:pt x="6342" y="1953"/>
                    <a:pt x="6264" y="1442"/>
                  </a:cubicBezTo>
                  <a:cubicBezTo>
                    <a:pt x="6193" y="1033"/>
                    <a:pt x="5926" y="699"/>
                    <a:pt x="5597" y="459"/>
                  </a:cubicBezTo>
                  <a:lnTo>
                    <a:pt x="5597" y="459"/>
                  </a:lnTo>
                  <a:cubicBezTo>
                    <a:pt x="5651" y="432"/>
                    <a:pt x="5708" y="409"/>
                    <a:pt x="5767" y="391"/>
                  </a:cubicBezTo>
                  <a:cubicBezTo>
                    <a:pt x="5881" y="358"/>
                    <a:pt x="5997" y="343"/>
                    <a:pt x="6114" y="343"/>
                  </a:cubicBezTo>
                  <a:cubicBezTo>
                    <a:pt x="6914" y="343"/>
                    <a:pt x="7742" y="1056"/>
                    <a:pt x="8211" y="1624"/>
                  </a:cubicBezTo>
                  <a:cubicBezTo>
                    <a:pt x="9824" y="3719"/>
                    <a:pt x="6397" y="5737"/>
                    <a:pt x="4800" y="6529"/>
                  </a:cubicBezTo>
                  <a:cubicBezTo>
                    <a:pt x="3545" y="6122"/>
                    <a:pt x="1" y="4867"/>
                    <a:pt x="680" y="3109"/>
                  </a:cubicBezTo>
                  <a:cubicBezTo>
                    <a:pt x="883" y="2576"/>
                    <a:pt x="1310" y="2139"/>
                    <a:pt x="1873" y="2128"/>
                  </a:cubicBezTo>
                  <a:lnTo>
                    <a:pt x="1873" y="2128"/>
                  </a:lnTo>
                  <a:cubicBezTo>
                    <a:pt x="1908" y="2543"/>
                    <a:pt x="2044" y="2958"/>
                    <a:pt x="2326" y="3270"/>
                  </a:cubicBezTo>
                  <a:cubicBezTo>
                    <a:pt x="2433" y="3392"/>
                    <a:pt x="2570" y="3462"/>
                    <a:pt x="2706" y="3462"/>
                  </a:cubicBezTo>
                  <a:cubicBezTo>
                    <a:pt x="2822" y="3462"/>
                    <a:pt x="2938" y="3411"/>
                    <a:pt x="3034" y="3299"/>
                  </a:cubicBezTo>
                  <a:cubicBezTo>
                    <a:pt x="3231" y="3095"/>
                    <a:pt x="3182" y="2766"/>
                    <a:pt x="3014" y="2555"/>
                  </a:cubicBezTo>
                  <a:cubicBezTo>
                    <a:pt x="2757" y="2219"/>
                    <a:pt x="2338" y="2013"/>
                    <a:pt x="1916" y="2004"/>
                  </a:cubicBezTo>
                  <a:lnTo>
                    <a:pt x="1916" y="2004"/>
                  </a:lnTo>
                  <a:cubicBezTo>
                    <a:pt x="1900" y="1623"/>
                    <a:pt x="1984" y="1240"/>
                    <a:pt x="2173" y="931"/>
                  </a:cubicBezTo>
                  <a:cubicBezTo>
                    <a:pt x="2550" y="321"/>
                    <a:pt x="3293" y="74"/>
                    <a:pt x="4014" y="74"/>
                  </a:cubicBezTo>
                  <a:close/>
                  <a:moveTo>
                    <a:pt x="4093" y="0"/>
                  </a:moveTo>
                  <a:cubicBezTo>
                    <a:pt x="3677" y="0"/>
                    <a:pt x="3259" y="88"/>
                    <a:pt x="2881" y="250"/>
                  </a:cubicBezTo>
                  <a:cubicBezTo>
                    <a:pt x="2251" y="517"/>
                    <a:pt x="1864" y="1190"/>
                    <a:pt x="1864" y="1863"/>
                  </a:cubicBezTo>
                  <a:cubicBezTo>
                    <a:pt x="1863" y="1910"/>
                    <a:pt x="1864" y="1957"/>
                    <a:pt x="1866" y="2004"/>
                  </a:cubicBezTo>
                  <a:lnTo>
                    <a:pt x="1866" y="2004"/>
                  </a:lnTo>
                  <a:cubicBezTo>
                    <a:pt x="1786" y="2006"/>
                    <a:pt x="1706" y="2014"/>
                    <a:pt x="1627" y="2031"/>
                  </a:cubicBezTo>
                  <a:cubicBezTo>
                    <a:pt x="1101" y="2128"/>
                    <a:pt x="737" y="2591"/>
                    <a:pt x="554" y="3060"/>
                  </a:cubicBezTo>
                  <a:cubicBezTo>
                    <a:pt x="421" y="3383"/>
                    <a:pt x="428" y="3761"/>
                    <a:pt x="576" y="4075"/>
                  </a:cubicBezTo>
                  <a:cubicBezTo>
                    <a:pt x="1178" y="5379"/>
                    <a:pt x="3483" y="6186"/>
                    <a:pt x="4800" y="6542"/>
                  </a:cubicBezTo>
                  <a:cubicBezTo>
                    <a:pt x="6530" y="5779"/>
                    <a:pt x="10006" y="3754"/>
                    <a:pt x="8338" y="1526"/>
                  </a:cubicBezTo>
                  <a:cubicBezTo>
                    <a:pt x="7829" y="920"/>
                    <a:pt x="6970" y="179"/>
                    <a:pt x="6117" y="179"/>
                  </a:cubicBezTo>
                  <a:cubicBezTo>
                    <a:pt x="5983" y="179"/>
                    <a:pt x="5850" y="197"/>
                    <a:pt x="5718" y="237"/>
                  </a:cubicBezTo>
                  <a:cubicBezTo>
                    <a:pt x="5622" y="267"/>
                    <a:pt x="5532" y="308"/>
                    <a:pt x="5448" y="359"/>
                  </a:cubicBezTo>
                  <a:lnTo>
                    <a:pt x="5448" y="359"/>
                  </a:lnTo>
                  <a:cubicBezTo>
                    <a:pt x="5406" y="333"/>
                    <a:pt x="5363" y="309"/>
                    <a:pt x="5319" y="285"/>
                  </a:cubicBezTo>
                  <a:cubicBezTo>
                    <a:pt x="4941" y="91"/>
                    <a:pt x="4518" y="0"/>
                    <a:pt x="4093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841779" y="3791993"/>
              <a:ext cx="438402" cy="205952"/>
            </a:xfrm>
            <a:custGeom>
              <a:rect b="b" l="l" r="r" t="t"/>
              <a:pathLst>
                <a:path extrusionOk="0" h="3420" w="7280">
                  <a:moveTo>
                    <a:pt x="8" y="1"/>
                  </a:moveTo>
                  <a:lnTo>
                    <a:pt x="1" y="14"/>
                  </a:lnTo>
                  <a:cubicBezTo>
                    <a:pt x="2284" y="1249"/>
                    <a:pt x="4912" y="2335"/>
                    <a:pt x="7273" y="3419"/>
                  </a:cubicBezTo>
                  <a:lnTo>
                    <a:pt x="7280" y="3406"/>
                  </a:lnTo>
                  <a:cubicBezTo>
                    <a:pt x="6384" y="2965"/>
                    <a:pt x="4569" y="2089"/>
                    <a:pt x="3665" y="1654"/>
                  </a:cubicBezTo>
                  <a:cubicBezTo>
                    <a:pt x="3063" y="1360"/>
                    <a:pt x="2467" y="1065"/>
                    <a:pt x="1857" y="786"/>
                  </a:cubicBezTo>
                  <a:cubicBezTo>
                    <a:pt x="1242" y="519"/>
                    <a:pt x="631" y="246"/>
                    <a:pt x="8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1331655" y="3921944"/>
              <a:ext cx="275988" cy="408111"/>
            </a:xfrm>
            <a:custGeom>
              <a:rect b="b" l="l" r="r" t="t"/>
              <a:pathLst>
                <a:path extrusionOk="0" h="6777" w="4583">
                  <a:moveTo>
                    <a:pt x="4568" y="0"/>
                  </a:moveTo>
                  <a:cubicBezTo>
                    <a:pt x="2970" y="2102"/>
                    <a:pt x="1464" y="4562"/>
                    <a:pt x="1" y="6768"/>
                  </a:cubicBezTo>
                  <a:lnTo>
                    <a:pt x="14" y="6777"/>
                  </a:lnTo>
                  <a:cubicBezTo>
                    <a:pt x="596" y="5943"/>
                    <a:pt x="1766" y="4261"/>
                    <a:pt x="2340" y="3427"/>
                  </a:cubicBezTo>
                  <a:cubicBezTo>
                    <a:pt x="2733" y="2867"/>
                    <a:pt x="3125" y="2312"/>
                    <a:pt x="3496" y="1739"/>
                  </a:cubicBezTo>
                  <a:cubicBezTo>
                    <a:pt x="3868" y="1171"/>
                    <a:pt x="4238" y="597"/>
                    <a:pt x="4583" y="9"/>
                  </a:cubicBezTo>
                  <a:lnTo>
                    <a:pt x="4568" y="0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1005934" y="3364201"/>
              <a:ext cx="212275" cy="314409"/>
            </a:xfrm>
            <a:custGeom>
              <a:rect b="b" l="l" r="r" t="t"/>
              <a:pathLst>
                <a:path extrusionOk="0" h="5221" w="3525">
                  <a:moveTo>
                    <a:pt x="3518" y="1"/>
                  </a:moveTo>
                  <a:cubicBezTo>
                    <a:pt x="2866" y="821"/>
                    <a:pt x="2277" y="1696"/>
                    <a:pt x="1710" y="2578"/>
                  </a:cubicBezTo>
                  <a:cubicBezTo>
                    <a:pt x="1282" y="3231"/>
                    <a:pt x="421" y="4547"/>
                    <a:pt x="0" y="5207"/>
                  </a:cubicBezTo>
                  <a:lnTo>
                    <a:pt x="14" y="5220"/>
                  </a:lnTo>
                  <a:cubicBezTo>
                    <a:pt x="463" y="4583"/>
                    <a:pt x="1366" y="3286"/>
                    <a:pt x="1815" y="2642"/>
                  </a:cubicBezTo>
                  <a:cubicBezTo>
                    <a:pt x="2270" y="2005"/>
                    <a:pt x="2719" y="1359"/>
                    <a:pt x="3125" y="687"/>
                  </a:cubicBezTo>
                  <a:lnTo>
                    <a:pt x="3328" y="351"/>
                  </a:lnTo>
                  <a:cubicBezTo>
                    <a:pt x="3399" y="240"/>
                    <a:pt x="3461" y="127"/>
                    <a:pt x="3525" y="14"/>
                  </a:cubicBezTo>
                  <a:lnTo>
                    <a:pt x="3518" y="1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49"/>
          <p:cNvSpPr/>
          <p:nvPr/>
        </p:nvSpPr>
        <p:spPr>
          <a:xfrm rot="-5630643">
            <a:off x="1999498" y="2337738"/>
            <a:ext cx="421826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9"/>
          <p:cNvSpPr/>
          <p:nvPr/>
        </p:nvSpPr>
        <p:spPr>
          <a:xfrm rot="9467652">
            <a:off x="353735" y="1808360"/>
            <a:ext cx="1070623" cy="542673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49"/>
          <p:cNvGrpSpPr/>
          <p:nvPr/>
        </p:nvGrpSpPr>
        <p:grpSpPr>
          <a:xfrm rot="804792">
            <a:off x="2625773" y="4377831"/>
            <a:ext cx="544542" cy="339628"/>
            <a:chOff x="6067050" y="1921100"/>
            <a:chExt cx="193000" cy="120375"/>
          </a:xfrm>
        </p:grpSpPr>
        <p:sp>
          <p:nvSpPr>
            <p:cNvPr id="795" name="Google Shape;795;p49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 flipH="1">
            <a:off x="7530171" y="-40525"/>
            <a:ext cx="700154" cy="648570"/>
          </a:xfrm>
          <a:custGeom>
            <a:rect b="b" l="l" r="r" t="t"/>
            <a:pathLst>
              <a:path extrusionOk="0" h="17360" w="18742">
                <a:moveTo>
                  <a:pt x="12912" y="0"/>
                </a:moveTo>
                <a:cubicBezTo>
                  <a:pt x="12536" y="0"/>
                  <a:pt x="12150" y="61"/>
                  <a:pt x="11757" y="178"/>
                </a:cubicBezTo>
                <a:cubicBezTo>
                  <a:pt x="10138" y="661"/>
                  <a:pt x="9193" y="1796"/>
                  <a:pt x="8814" y="3415"/>
                </a:cubicBezTo>
                <a:cubicBezTo>
                  <a:pt x="8695" y="3920"/>
                  <a:pt x="8660" y="4438"/>
                  <a:pt x="8582" y="4942"/>
                </a:cubicBezTo>
                <a:cubicBezTo>
                  <a:pt x="8555" y="5139"/>
                  <a:pt x="8513" y="5327"/>
                  <a:pt x="8471" y="5552"/>
                </a:cubicBezTo>
                <a:cubicBezTo>
                  <a:pt x="8184" y="5356"/>
                  <a:pt x="8128" y="5090"/>
                  <a:pt x="8022" y="4851"/>
                </a:cubicBezTo>
                <a:cubicBezTo>
                  <a:pt x="7770" y="4285"/>
                  <a:pt x="7540" y="3703"/>
                  <a:pt x="7259" y="3150"/>
                </a:cubicBezTo>
                <a:cubicBezTo>
                  <a:pt x="7091" y="2820"/>
                  <a:pt x="6859" y="2519"/>
                  <a:pt x="6600" y="2252"/>
                </a:cubicBezTo>
                <a:cubicBezTo>
                  <a:pt x="6169" y="1805"/>
                  <a:pt x="5653" y="1583"/>
                  <a:pt x="5072" y="1583"/>
                </a:cubicBezTo>
                <a:cubicBezTo>
                  <a:pt x="4907" y="1583"/>
                  <a:pt x="4737" y="1601"/>
                  <a:pt x="4562" y="1636"/>
                </a:cubicBezTo>
                <a:cubicBezTo>
                  <a:pt x="3321" y="1888"/>
                  <a:pt x="2480" y="3092"/>
                  <a:pt x="2706" y="4340"/>
                </a:cubicBezTo>
                <a:cubicBezTo>
                  <a:pt x="2803" y="4886"/>
                  <a:pt x="3007" y="5398"/>
                  <a:pt x="3343" y="5847"/>
                </a:cubicBezTo>
                <a:cubicBezTo>
                  <a:pt x="3602" y="6196"/>
                  <a:pt x="3867" y="6539"/>
                  <a:pt x="4106" y="6897"/>
                </a:cubicBezTo>
                <a:cubicBezTo>
                  <a:pt x="4268" y="7135"/>
                  <a:pt x="4400" y="7387"/>
                  <a:pt x="4520" y="7647"/>
                </a:cubicBezTo>
                <a:cubicBezTo>
                  <a:pt x="4604" y="7829"/>
                  <a:pt x="4659" y="8032"/>
                  <a:pt x="4527" y="8298"/>
                </a:cubicBezTo>
                <a:cubicBezTo>
                  <a:pt x="4310" y="8228"/>
                  <a:pt x="4099" y="8185"/>
                  <a:pt x="3909" y="8088"/>
                </a:cubicBezTo>
                <a:cubicBezTo>
                  <a:pt x="3476" y="7864"/>
                  <a:pt x="3062" y="7597"/>
                  <a:pt x="2628" y="7367"/>
                </a:cubicBezTo>
                <a:cubicBezTo>
                  <a:pt x="2341" y="7219"/>
                  <a:pt x="2046" y="7059"/>
                  <a:pt x="1739" y="6988"/>
                </a:cubicBezTo>
                <a:cubicBezTo>
                  <a:pt x="1629" y="6964"/>
                  <a:pt x="1521" y="6952"/>
                  <a:pt x="1415" y="6952"/>
                </a:cubicBezTo>
                <a:cubicBezTo>
                  <a:pt x="650" y="6952"/>
                  <a:pt x="26" y="7570"/>
                  <a:pt x="7" y="8382"/>
                </a:cubicBezTo>
                <a:cubicBezTo>
                  <a:pt x="0" y="8809"/>
                  <a:pt x="133" y="9194"/>
                  <a:pt x="385" y="9524"/>
                </a:cubicBezTo>
                <a:cubicBezTo>
                  <a:pt x="652" y="9860"/>
                  <a:pt x="953" y="10170"/>
                  <a:pt x="1254" y="10477"/>
                </a:cubicBezTo>
                <a:cubicBezTo>
                  <a:pt x="1661" y="10898"/>
                  <a:pt x="2095" y="11305"/>
                  <a:pt x="2502" y="11725"/>
                </a:cubicBezTo>
                <a:cubicBezTo>
                  <a:pt x="2810" y="12033"/>
                  <a:pt x="2991" y="12404"/>
                  <a:pt x="2978" y="12852"/>
                </a:cubicBezTo>
                <a:cubicBezTo>
                  <a:pt x="2978" y="12964"/>
                  <a:pt x="2949" y="13090"/>
                  <a:pt x="2894" y="13181"/>
                </a:cubicBezTo>
                <a:cubicBezTo>
                  <a:pt x="2706" y="13491"/>
                  <a:pt x="2474" y="13770"/>
                  <a:pt x="2285" y="14079"/>
                </a:cubicBezTo>
                <a:cubicBezTo>
                  <a:pt x="2060" y="14442"/>
                  <a:pt x="1843" y="14814"/>
                  <a:pt x="1646" y="15199"/>
                </a:cubicBezTo>
                <a:cubicBezTo>
                  <a:pt x="1513" y="15458"/>
                  <a:pt x="1486" y="15745"/>
                  <a:pt x="1535" y="16040"/>
                </a:cubicBezTo>
                <a:cubicBezTo>
                  <a:pt x="1627" y="16562"/>
                  <a:pt x="1961" y="16861"/>
                  <a:pt x="2385" y="16861"/>
                </a:cubicBezTo>
                <a:cubicBezTo>
                  <a:pt x="2547" y="16861"/>
                  <a:pt x="2721" y="16818"/>
                  <a:pt x="2901" y="16727"/>
                </a:cubicBezTo>
                <a:cubicBezTo>
                  <a:pt x="3230" y="16566"/>
                  <a:pt x="3489" y="16314"/>
                  <a:pt x="3699" y="16019"/>
                </a:cubicBezTo>
                <a:cubicBezTo>
                  <a:pt x="4064" y="15515"/>
                  <a:pt x="4429" y="15004"/>
                  <a:pt x="4779" y="14491"/>
                </a:cubicBezTo>
                <a:cubicBezTo>
                  <a:pt x="5115" y="14002"/>
                  <a:pt x="5522" y="13581"/>
                  <a:pt x="6005" y="13230"/>
                </a:cubicBezTo>
                <a:cubicBezTo>
                  <a:pt x="6156" y="13118"/>
                  <a:pt x="6312" y="13064"/>
                  <a:pt x="6474" y="13064"/>
                </a:cubicBezTo>
                <a:cubicBezTo>
                  <a:pt x="6575" y="13064"/>
                  <a:pt x="6678" y="13085"/>
                  <a:pt x="6783" y="13126"/>
                </a:cubicBezTo>
                <a:cubicBezTo>
                  <a:pt x="6951" y="13188"/>
                  <a:pt x="7126" y="13258"/>
                  <a:pt x="7252" y="13371"/>
                </a:cubicBezTo>
                <a:cubicBezTo>
                  <a:pt x="7609" y="13692"/>
                  <a:pt x="7960" y="14022"/>
                  <a:pt x="8281" y="14373"/>
                </a:cubicBezTo>
                <a:cubicBezTo>
                  <a:pt x="8611" y="14723"/>
                  <a:pt x="8892" y="15115"/>
                  <a:pt x="9206" y="15480"/>
                </a:cubicBezTo>
                <a:cubicBezTo>
                  <a:pt x="9921" y="16307"/>
                  <a:pt x="10783" y="16909"/>
                  <a:pt x="11841" y="17217"/>
                </a:cubicBezTo>
                <a:cubicBezTo>
                  <a:pt x="12173" y="17310"/>
                  <a:pt x="12501" y="17359"/>
                  <a:pt x="12823" y="17359"/>
                </a:cubicBezTo>
                <a:cubicBezTo>
                  <a:pt x="13346" y="17359"/>
                  <a:pt x="13856" y="17231"/>
                  <a:pt x="14350" y="16958"/>
                </a:cubicBezTo>
                <a:cubicBezTo>
                  <a:pt x="15232" y="16467"/>
                  <a:pt x="15624" y="15515"/>
                  <a:pt x="15379" y="14526"/>
                </a:cubicBezTo>
                <a:cubicBezTo>
                  <a:pt x="15133" y="13575"/>
                  <a:pt x="14531" y="12902"/>
                  <a:pt x="13684" y="12446"/>
                </a:cubicBezTo>
                <a:cubicBezTo>
                  <a:pt x="13248" y="12214"/>
                  <a:pt x="12786" y="12039"/>
                  <a:pt x="12332" y="11858"/>
                </a:cubicBezTo>
                <a:cubicBezTo>
                  <a:pt x="12044" y="11745"/>
                  <a:pt x="11735" y="11675"/>
                  <a:pt x="11449" y="11564"/>
                </a:cubicBezTo>
                <a:cubicBezTo>
                  <a:pt x="11259" y="11486"/>
                  <a:pt x="11078" y="11380"/>
                  <a:pt x="10930" y="11247"/>
                </a:cubicBezTo>
                <a:cubicBezTo>
                  <a:pt x="10719" y="11052"/>
                  <a:pt x="10777" y="10814"/>
                  <a:pt x="11056" y="10730"/>
                </a:cubicBezTo>
                <a:cubicBezTo>
                  <a:pt x="11224" y="10674"/>
                  <a:pt x="11414" y="10652"/>
                  <a:pt x="11589" y="10645"/>
                </a:cubicBezTo>
                <a:cubicBezTo>
                  <a:pt x="12058" y="10632"/>
                  <a:pt x="12527" y="10639"/>
                  <a:pt x="12989" y="10624"/>
                </a:cubicBezTo>
                <a:cubicBezTo>
                  <a:pt x="14034" y="10603"/>
                  <a:pt x="15078" y="10548"/>
                  <a:pt x="16107" y="10338"/>
                </a:cubicBezTo>
                <a:cubicBezTo>
                  <a:pt x="16662" y="10225"/>
                  <a:pt x="17200" y="10064"/>
                  <a:pt x="17697" y="9791"/>
                </a:cubicBezTo>
                <a:cubicBezTo>
                  <a:pt x="18062" y="9588"/>
                  <a:pt x="18357" y="9307"/>
                  <a:pt x="18503" y="8909"/>
                </a:cubicBezTo>
                <a:cubicBezTo>
                  <a:pt x="18742" y="8278"/>
                  <a:pt x="18545" y="7555"/>
                  <a:pt x="17998" y="7079"/>
                </a:cubicBezTo>
                <a:cubicBezTo>
                  <a:pt x="17495" y="6642"/>
                  <a:pt x="16921" y="6453"/>
                  <a:pt x="16297" y="6453"/>
                </a:cubicBezTo>
                <a:cubicBezTo>
                  <a:pt x="16150" y="6453"/>
                  <a:pt x="16000" y="6464"/>
                  <a:pt x="15848" y="6484"/>
                </a:cubicBezTo>
                <a:cubicBezTo>
                  <a:pt x="14987" y="6588"/>
                  <a:pt x="14173" y="6876"/>
                  <a:pt x="13368" y="7198"/>
                </a:cubicBezTo>
                <a:cubicBezTo>
                  <a:pt x="12912" y="7380"/>
                  <a:pt x="12458" y="7555"/>
                  <a:pt x="11996" y="7716"/>
                </a:cubicBezTo>
                <a:cubicBezTo>
                  <a:pt x="11834" y="7774"/>
                  <a:pt x="11659" y="7794"/>
                  <a:pt x="11427" y="7842"/>
                </a:cubicBezTo>
                <a:cubicBezTo>
                  <a:pt x="11533" y="7584"/>
                  <a:pt x="11659" y="7422"/>
                  <a:pt x="11819" y="7303"/>
                </a:cubicBezTo>
                <a:cubicBezTo>
                  <a:pt x="12128" y="7059"/>
                  <a:pt x="12436" y="6813"/>
                  <a:pt x="12766" y="6588"/>
                </a:cubicBezTo>
                <a:cubicBezTo>
                  <a:pt x="13662" y="6000"/>
                  <a:pt x="14489" y="5327"/>
                  <a:pt x="15148" y="4473"/>
                </a:cubicBezTo>
                <a:cubicBezTo>
                  <a:pt x="15385" y="4165"/>
                  <a:pt x="15602" y="3822"/>
                  <a:pt x="15757" y="3464"/>
                </a:cubicBezTo>
                <a:cubicBezTo>
                  <a:pt x="16164" y="2477"/>
                  <a:pt x="15897" y="1482"/>
                  <a:pt x="15078" y="802"/>
                </a:cubicBezTo>
                <a:cubicBezTo>
                  <a:pt x="14413" y="255"/>
                  <a:pt x="13683" y="0"/>
                  <a:pt x="12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 rot="-843873">
            <a:off x="7544416" y="692208"/>
            <a:ext cx="1217878" cy="267374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 rot="9480127">
            <a:off x="7362278" y="4471256"/>
            <a:ext cx="1582140" cy="994926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 rot="918479">
            <a:off x="7432056" y="4491056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970484" y="1813625"/>
            <a:ext cx="3939517" cy="61702"/>
          </a:xfrm>
          <a:custGeom>
            <a:rect b="b" l="l" r="r" t="t"/>
            <a:pathLst>
              <a:path extrusionOk="0" h="3426" w="74743">
                <a:moveTo>
                  <a:pt x="0" y="3426"/>
                </a:moveTo>
                <a:cubicBezTo>
                  <a:pt x="18086" y="3426"/>
                  <a:pt x="36083" y="301"/>
                  <a:pt x="54169" y="301"/>
                </a:cubicBezTo>
                <a:cubicBezTo>
                  <a:pt x="61036" y="301"/>
                  <a:pt x="68230" y="-833"/>
                  <a:pt x="74743" y="134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7" name="Google Shape;807;p49"/>
          <p:cNvSpPr/>
          <p:nvPr/>
        </p:nvSpPr>
        <p:spPr>
          <a:xfrm>
            <a:off x="3918538" y="3567575"/>
            <a:ext cx="4043402" cy="58075"/>
          </a:xfrm>
          <a:custGeom>
            <a:rect b="b" l="l" r="r" t="t"/>
            <a:pathLst>
              <a:path extrusionOk="0" h="2323" w="120232">
                <a:moveTo>
                  <a:pt x="0" y="2106"/>
                </a:moveTo>
                <a:cubicBezTo>
                  <a:pt x="25870" y="2106"/>
                  <a:pt x="51998" y="-2075"/>
                  <a:pt x="77608" y="1585"/>
                </a:cubicBezTo>
                <a:cubicBezTo>
                  <a:pt x="86289" y="2826"/>
                  <a:pt x="95142" y="2106"/>
                  <a:pt x="103911" y="2106"/>
                </a:cubicBezTo>
                <a:cubicBezTo>
                  <a:pt x="107991" y="2106"/>
                  <a:pt x="120232" y="2106"/>
                  <a:pt x="116152" y="2106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08" name="Google Shape;808;p49"/>
          <p:cNvGrpSpPr/>
          <p:nvPr/>
        </p:nvGrpSpPr>
        <p:grpSpPr>
          <a:xfrm>
            <a:off x="3301363" y="3241583"/>
            <a:ext cx="353690" cy="326002"/>
            <a:chOff x="4012513" y="3750132"/>
            <a:chExt cx="353690" cy="326002"/>
          </a:xfrm>
        </p:grpSpPr>
        <p:sp>
          <p:nvSpPr>
            <p:cNvPr id="809" name="Google Shape;809;p49"/>
            <p:cNvSpPr/>
            <p:nvPr/>
          </p:nvSpPr>
          <p:spPr>
            <a:xfrm>
              <a:off x="4155856" y="3913496"/>
              <a:ext cx="61554" cy="27391"/>
            </a:xfrm>
            <a:custGeom>
              <a:rect b="b" l="l" r="r" t="t"/>
              <a:pathLst>
                <a:path extrusionOk="0" h="1011" w="2272">
                  <a:moveTo>
                    <a:pt x="215" y="1"/>
                  </a:moveTo>
                  <a:cubicBezTo>
                    <a:pt x="193" y="1"/>
                    <a:pt x="170" y="5"/>
                    <a:pt x="148" y="13"/>
                  </a:cubicBezTo>
                  <a:cubicBezTo>
                    <a:pt x="50" y="51"/>
                    <a:pt x="1" y="161"/>
                    <a:pt x="33" y="259"/>
                  </a:cubicBezTo>
                  <a:cubicBezTo>
                    <a:pt x="203" y="705"/>
                    <a:pt x="643" y="1010"/>
                    <a:pt x="1133" y="1010"/>
                  </a:cubicBezTo>
                  <a:cubicBezTo>
                    <a:pt x="1623" y="1010"/>
                    <a:pt x="2070" y="705"/>
                    <a:pt x="2233" y="259"/>
                  </a:cubicBezTo>
                  <a:cubicBezTo>
                    <a:pt x="2271" y="161"/>
                    <a:pt x="2222" y="51"/>
                    <a:pt x="2118" y="13"/>
                  </a:cubicBezTo>
                  <a:cubicBezTo>
                    <a:pt x="2096" y="5"/>
                    <a:pt x="2074" y="1"/>
                    <a:pt x="2051" y="1"/>
                  </a:cubicBezTo>
                  <a:cubicBezTo>
                    <a:pt x="1975" y="1"/>
                    <a:pt x="1903" y="48"/>
                    <a:pt x="1874" y="128"/>
                  </a:cubicBezTo>
                  <a:cubicBezTo>
                    <a:pt x="1764" y="428"/>
                    <a:pt x="1465" y="624"/>
                    <a:pt x="1133" y="624"/>
                  </a:cubicBezTo>
                  <a:cubicBezTo>
                    <a:pt x="802" y="624"/>
                    <a:pt x="508" y="428"/>
                    <a:pt x="393" y="128"/>
                  </a:cubicBezTo>
                  <a:cubicBezTo>
                    <a:pt x="363" y="48"/>
                    <a:pt x="29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061630" y="3913496"/>
              <a:ext cx="61527" cy="27391"/>
            </a:xfrm>
            <a:custGeom>
              <a:rect b="b" l="l" r="r" t="t"/>
              <a:pathLst>
                <a:path extrusionOk="0" h="1011" w="2271">
                  <a:moveTo>
                    <a:pt x="221" y="1"/>
                  </a:moveTo>
                  <a:cubicBezTo>
                    <a:pt x="199" y="1"/>
                    <a:pt x="176" y="5"/>
                    <a:pt x="154" y="13"/>
                  </a:cubicBezTo>
                  <a:cubicBezTo>
                    <a:pt x="49" y="51"/>
                    <a:pt x="1" y="161"/>
                    <a:pt x="39" y="259"/>
                  </a:cubicBezTo>
                  <a:cubicBezTo>
                    <a:pt x="207" y="705"/>
                    <a:pt x="649" y="1010"/>
                    <a:pt x="1139" y="1010"/>
                  </a:cubicBezTo>
                  <a:cubicBezTo>
                    <a:pt x="1629" y="1010"/>
                    <a:pt x="2069" y="705"/>
                    <a:pt x="2237" y="259"/>
                  </a:cubicBezTo>
                  <a:cubicBezTo>
                    <a:pt x="2270" y="161"/>
                    <a:pt x="2222" y="51"/>
                    <a:pt x="2124" y="13"/>
                  </a:cubicBezTo>
                  <a:cubicBezTo>
                    <a:pt x="2102" y="5"/>
                    <a:pt x="2079" y="1"/>
                    <a:pt x="2057" y="1"/>
                  </a:cubicBezTo>
                  <a:cubicBezTo>
                    <a:pt x="1980" y="1"/>
                    <a:pt x="1909" y="48"/>
                    <a:pt x="1878" y="128"/>
                  </a:cubicBezTo>
                  <a:cubicBezTo>
                    <a:pt x="1765" y="428"/>
                    <a:pt x="1471" y="624"/>
                    <a:pt x="1139" y="624"/>
                  </a:cubicBezTo>
                  <a:cubicBezTo>
                    <a:pt x="807" y="624"/>
                    <a:pt x="506" y="428"/>
                    <a:pt x="398" y="128"/>
                  </a:cubicBezTo>
                  <a:cubicBezTo>
                    <a:pt x="369" y="48"/>
                    <a:pt x="297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4095414" y="3983176"/>
              <a:ext cx="88213" cy="23327"/>
            </a:xfrm>
            <a:custGeom>
              <a:rect b="b" l="l" r="r" t="t"/>
              <a:pathLst>
                <a:path extrusionOk="0" h="861" w="3256">
                  <a:moveTo>
                    <a:pt x="1628" y="1"/>
                  </a:moveTo>
                  <a:cubicBezTo>
                    <a:pt x="937" y="1"/>
                    <a:pt x="327" y="218"/>
                    <a:pt x="65" y="550"/>
                  </a:cubicBezTo>
                  <a:cubicBezTo>
                    <a:pt x="0" y="632"/>
                    <a:pt x="11" y="752"/>
                    <a:pt x="98" y="817"/>
                  </a:cubicBezTo>
                  <a:cubicBezTo>
                    <a:pt x="133" y="845"/>
                    <a:pt x="175" y="859"/>
                    <a:pt x="217" y="859"/>
                  </a:cubicBezTo>
                  <a:cubicBezTo>
                    <a:pt x="272" y="859"/>
                    <a:pt x="327" y="834"/>
                    <a:pt x="365" y="785"/>
                  </a:cubicBezTo>
                  <a:cubicBezTo>
                    <a:pt x="550" y="550"/>
                    <a:pt x="1073" y="381"/>
                    <a:pt x="1628" y="381"/>
                  </a:cubicBezTo>
                  <a:cubicBezTo>
                    <a:pt x="2189" y="381"/>
                    <a:pt x="2706" y="550"/>
                    <a:pt x="2891" y="785"/>
                  </a:cubicBezTo>
                  <a:cubicBezTo>
                    <a:pt x="2929" y="833"/>
                    <a:pt x="2983" y="860"/>
                    <a:pt x="3043" y="860"/>
                  </a:cubicBezTo>
                  <a:cubicBezTo>
                    <a:pt x="3081" y="860"/>
                    <a:pt x="3125" y="843"/>
                    <a:pt x="3158" y="817"/>
                  </a:cubicBezTo>
                  <a:cubicBezTo>
                    <a:pt x="3244" y="752"/>
                    <a:pt x="3256" y="632"/>
                    <a:pt x="3191" y="550"/>
                  </a:cubicBezTo>
                  <a:cubicBezTo>
                    <a:pt x="2929" y="218"/>
                    <a:pt x="2319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4117819" y="3750132"/>
              <a:ext cx="248384" cy="93415"/>
            </a:xfrm>
            <a:custGeom>
              <a:rect b="b" l="l" r="r" t="t"/>
              <a:pathLst>
                <a:path extrusionOk="0" h="3448" w="9168">
                  <a:moveTo>
                    <a:pt x="4889" y="1"/>
                  </a:moveTo>
                  <a:cubicBezTo>
                    <a:pt x="4002" y="1"/>
                    <a:pt x="3168" y="382"/>
                    <a:pt x="2587" y="1051"/>
                  </a:cubicBezTo>
                  <a:cubicBezTo>
                    <a:pt x="2467" y="1030"/>
                    <a:pt x="2347" y="1019"/>
                    <a:pt x="2233" y="1019"/>
                  </a:cubicBezTo>
                  <a:cubicBezTo>
                    <a:pt x="1095" y="1019"/>
                    <a:pt x="137" y="1874"/>
                    <a:pt x="12" y="3006"/>
                  </a:cubicBezTo>
                  <a:cubicBezTo>
                    <a:pt x="0" y="3121"/>
                    <a:pt x="33" y="3229"/>
                    <a:pt x="110" y="3317"/>
                  </a:cubicBezTo>
                  <a:cubicBezTo>
                    <a:pt x="186" y="3398"/>
                    <a:pt x="294" y="3447"/>
                    <a:pt x="404" y="3447"/>
                  </a:cubicBezTo>
                  <a:lnTo>
                    <a:pt x="801" y="3447"/>
                  </a:lnTo>
                  <a:cubicBezTo>
                    <a:pt x="904" y="3447"/>
                    <a:pt x="992" y="3360"/>
                    <a:pt x="992" y="3257"/>
                  </a:cubicBezTo>
                  <a:cubicBezTo>
                    <a:pt x="992" y="3153"/>
                    <a:pt x="904" y="3066"/>
                    <a:pt x="801" y="3066"/>
                  </a:cubicBezTo>
                  <a:lnTo>
                    <a:pt x="404" y="3066"/>
                  </a:lnTo>
                  <a:cubicBezTo>
                    <a:pt x="404" y="3066"/>
                    <a:pt x="399" y="3066"/>
                    <a:pt x="392" y="3061"/>
                  </a:cubicBezTo>
                  <a:cubicBezTo>
                    <a:pt x="392" y="3055"/>
                    <a:pt x="387" y="3055"/>
                    <a:pt x="392" y="3050"/>
                  </a:cubicBezTo>
                  <a:cubicBezTo>
                    <a:pt x="497" y="2108"/>
                    <a:pt x="1286" y="1405"/>
                    <a:pt x="2233" y="1405"/>
                  </a:cubicBezTo>
                  <a:cubicBezTo>
                    <a:pt x="2364" y="1405"/>
                    <a:pt x="2494" y="1417"/>
                    <a:pt x="2620" y="1443"/>
                  </a:cubicBezTo>
                  <a:cubicBezTo>
                    <a:pt x="2634" y="1447"/>
                    <a:pt x="2648" y="1448"/>
                    <a:pt x="2662" y="1448"/>
                  </a:cubicBezTo>
                  <a:cubicBezTo>
                    <a:pt x="2719" y="1448"/>
                    <a:pt x="2775" y="1422"/>
                    <a:pt x="2809" y="1378"/>
                  </a:cubicBezTo>
                  <a:cubicBezTo>
                    <a:pt x="3321" y="747"/>
                    <a:pt x="4078" y="382"/>
                    <a:pt x="4889" y="382"/>
                  </a:cubicBezTo>
                  <a:cubicBezTo>
                    <a:pt x="5683" y="382"/>
                    <a:pt x="6429" y="731"/>
                    <a:pt x="6942" y="1340"/>
                  </a:cubicBezTo>
                  <a:cubicBezTo>
                    <a:pt x="6974" y="1384"/>
                    <a:pt x="7023" y="1405"/>
                    <a:pt x="7072" y="1411"/>
                  </a:cubicBezTo>
                  <a:cubicBezTo>
                    <a:pt x="7959" y="1476"/>
                    <a:pt x="8678" y="2168"/>
                    <a:pt x="8776" y="3050"/>
                  </a:cubicBezTo>
                  <a:cubicBezTo>
                    <a:pt x="8776" y="3050"/>
                    <a:pt x="8776" y="3055"/>
                    <a:pt x="8771" y="3061"/>
                  </a:cubicBezTo>
                  <a:cubicBezTo>
                    <a:pt x="8765" y="3066"/>
                    <a:pt x="8765" y="3066"/>
                    <a:pt x="8760" y="3066"/>
                  </a:cubicBezTo>
                  <a:lnTo>
                    <a:pt x="1618" y="3066"/>
                  </a:lnTo>
                  <a:cubicBezTo>
                    <a:pt x="1514" y="3066"/>
                    <a:pt x="1427" y="3153"/>
                    <a:pt x="1427" y="3257"/>
                  </a:cubicBezTo>
                  <a:cubicBezTo>
                    <a:pt x="1427" y="3360"/>
                    <a:pt x="1514" y="3447"/>
                    <a:pt x="1618" y="3447"/>
                  </a:cubicBezTo>
                  <a:lnTo>
                    <a:pt x="8760" y="3447"/>
                  </a:lnTo>
                  <a:cubicBezTo>
                    <a:pt x="8874" y="3447"/>
                    <a:pt x="8982" y="3398"/>
                    <a:pt x="9059" y="3317"/>
                  </a:cubicBezTo>
                  <a:cubicBezTo>
                    <a:pt x="9130" y="3229"/>
                    <a:pt x="9168" y="3121"/>
                    <a:pt x="9157" y="3006"/>
                  </a:cubicBezTo>
                  <a:cubicBezTo>
                    <a:pt x="9037" y="1966"/>
                    <a:pt x="8215" y="1149"/>
                    <a:pt x="7181" y="1036"/>
                  </a:cubicBezTo>
                  <a:cubicBezTo>
                    <a:pt x="6604" y="377"/>
                    <a:pt x="5771" y="1"/>
                    <a:pt x="4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231252" y="3855330"/>
              <a:ext cx="24952" cy="49823"/>
            </a:xfrm>
            <a:custGeom>
              <a:rect b="b" l="l" r="r" t="t"/>
              <a:pathLst>
                <a:path extrusionOk="0" h="1839" w="921">
                  <a:moveTo>
                    <a:pt x="704" y="0"/>
                  </a:moveTo>
                  <a:cubicBezTo>
                    <a:pt x="624" y="0"/>
                    <a:pt x="549" y="51"/>
                    <a:pt x="523" y="130"/>
                  </a:cubicBezTo>
                  <a:lnTo>
                    <a:pt x="38" y="1589"/>
                  </a:lnTo>
                  <a:cubicBezTo>
                    <a:pt x="0" y="1687"/>
                    <a:pt x="54" y="1796"/>
                    <a:pt x="157" y="1829"/>
                  </a:cubicBezTo>
                  <a:cubicBezTo>
                    <a:pt x="174" y="1834"/>
                    <a:pt x="196" y="1839"/>
                    <a:pt x="217" y="1839"/>
                  </a:cubicBezTo>
                  <a:cubicBezTo>
                    <a:pt x="300" y="1839"/>
                    <a:pt x="370" y="1791"/>
                    <a:pt x="398" y="1708"/>
                  </a:cubicBezTo>
                  <a:lnTo>
                    <a:pt x="882" y="250"/>
                  </a:lnTo>
                  <a:cubicBezTo>
                    <a:pt x="920" y="152"/>
                    <a:pt x="865" y="43"/>
                    <a:pt x="762" y="10"/>
                  </a:cubicBezTo>
                  <a:cubicBezTo>
                    <a:pt x="743" y="3"/>
                    <a:pt x="72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4206301" y="3855330"/>
              <a:ext cx="22135" cy="41885"/>
            </a:xfrm>
            <a:custGeom>
              <a:rect b="b" l="l" r="r" t="t"/>
              <a:pathLst>
                <a:path extrusionOk="0" h="1546" w="817">
                  <a:moveTo>
                    <a:pt x="602" y="0"/>
                  </a:moveTo>
                  <a:cubicBezTo>
                    <a:pt x="522" y="0"/>
                    <a:pt x="446" y="51"/>
                    <a:pt x="420" y="130"/>
                  </a:cubicBezTo>
                  <a:lnTo>
                    <a:pt x="33" y="1295"/>
                  </a:lnTo>
                  <a:cubicBezTo>
                    <a:pt x="0" y="1393"/>
                    <a:pt x="55" y="1502"/>
                    <a:pt x="153" y="1535"/>
                  </a:cubicBezTo>
                  <a:cubicBezTo>
                    <a:pt x="175" y="1540"/>
                    <a:pt x="191" y="1545"/>
                    <a:pt x="213" y="1545"/>
                  </a:cubicBezTo>
                  <a:cubicBezTo>
                    <a:pt x="294" y="1545"/>
                    <a:pt x="371" y="1497"/>
                    <a:pt x="392" y="1414"/>
                  </a:cubicBezTo>
                  <a:lnTo>
                    <a:pt x="784" y="250"/>
                  </a:lnTo>
                  <a:cubicBezTo>
                    <a:pt x="817" y="152"/>
                    <a:pt x="763" y="43"/>
                    <a:pt x="660" y="10"/>
                  </a:cubicBezTo>
                  <a:cubicBezTo>
                    <a:pt x="641" y="3"/>
                    <a:pt x="621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4255283" y="3855330"/>
              <a:ext cx="28474" cy="61066"/>
            </a:xfrm>
            <a:custGeom>
              <a:rect b="b" l="l" r="r" t="t"/>
              <a:pathLst>
                <a:path extrusionOk="0" h="2254" w="1051">
                  <a:moveTo>
                    <a:pt x="840" y="0"/>
                  </a:moveTo>
                  <a:cubicBezTo>
                    <a:pt x="760" y="0"/>
                    <a:pt x="685" y="51"/>
                    <a:pt x="659" y="130"/>
                  </a:cubicBezTo>
                  <a:lnTo>
                    <a:pt x="33" y="2002"/>
                  </a:lnTo>
                  <a:cubicBezTo>
                    <a:pt x="1" y="2107"/>
                    <a:pt x="54" y="2215"/>
                    <a:pt x="152" y="2248"/>
                  </a:cubicBezTo>
                  <a:cubicBezTo>
                    <a:pt x="174" y="2253"/>
                    <a:pt x="191" y="2253"/>
                    <a:pt x="212" y="2253"/>
                  </a:cubicBezTo>
                  <a:cubicBezTo>
                    <a:pt x="295" y="2253"/>
                    <a:pt x="370" y="2205"/>
                    <a:pt x="393" y="2122"/>
                  </a:cubicBezTo>
                  <a:lnTo>
                    <a:pt x="1018" y="250"/>
                  </a:lnTo>
                  <a:cubicBezTo>
                    <a:pt x="1051" y="152"/>
                    <a:pt x="996" y="43"/>
                    <a:pt x="898" y="10"/>
                  </a:cubicBezTo>
                  <a:cubicBezTo>
                    <a:pt x="879" y="3"/>
                    <a:pt x="859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4278853" y="3855330"/>
              <a:ext cx="32619" cy="73150"/>
            </a:xfrm>
            <a:custGeom>
              <a:rect b="b" l="l" r="r" t="t"/>
              <a:pathLst>
                <a:path extrusionOk="0" h="2700" w="1204">
                  <a:moveTo>
                    <a:pt x="991" y="0"/>
                  </a:moveTo>
                  <a:cubicBezTo>
                    <a:pt x="908" y="0"/>
                    <a:pt x="833" y="51"/>
                    <a:pt x="807" y="130"/>
                  </a:cubicBezTo>
                  <a:lnTo>
                    <a:pt x="40" y="2444"/>
                  </a:lnTo>
                  <a:cubicBezTo>
                    <a:pt x="1" y="2547"/>
                    <a:pt x="56" y="2656"/>
                    <a:pt x="159" y="2688"/>
                  </a:cubicBezTo>
                  <a:cubicBezTo>
                    <a:pt x="176" y="2695"/>
                    <a:pt x="197" y="2700"/>
                    <a:pt x="219" y="2700"/>
                  </a:cubicBezTo>
                  <a:cubicBezTo>
                    <a:pt x="301" y="2700"/>
                    <a:pt x="372" y="2645"/>
                    <a:pt x="399" y="2569"/>
                  </a:cubicBezTo>
                  <a:lnTo>
                    <a:pt x="1171" y="250"/>
                  </a:lnTo>
                  <a:cubicBezTo>
                    <a:pt x="1204" y="152"/>
                    <a:pt x="1150" y="43"/>
                    <a:pt x="1052" y="10"/>
                  </a:cubicBezTo>
                  <a:cubicBezTo>
                    <a:pt x="1032" y="3"/>
                    <a:pt x="1011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4156452" y="3855330"/>
              <a:ext cx="16554" cy="25223"/>
            </a:xfrm>
            <a:custGeom>
              <a:rect b="b" l="l" r="r" t="t"/>
              <a:pathLst>
                <a:path extrusionOk="0" h="931" w="611">
                  <a:moveTo>
                    <a:pt x="400" y="0"/>
                  </a:moveTo>
                  <a:cubicBezTo>
                    <a:pt x="320" y="0"/>
                    <a:pt x="245" y="51"/>
                    <a:pt x="219" y="130"/>
                  </a:cubicBezTo>
                  <a:lnTo>
                    <a:pt x="34" y="680"/>
                  </a:lnTo>
                  <a:cubicBezTo>
                    <a:pt x="1" y="778"/>
                    <a:pt x="56" y="887"/>
                    <a:pt x="154" y="919"/>
                  </a:cubicBezTo>
                  <a:cubicBezTo>
                    <a:pt x="175" y="924"/>
                    <a:pt x="197" y="931"/>
                    <a:pt x="214" y="931"/>
                  </a:cubicBezTo>
                  <a:cubicBezTo>
                    <a:pt x="295" y="931"/>
                    <a:pt x="371" y="876"/>
                    <a:pt x="398" y="800"/>
                  </a:cubicBezTo>
                  <a:lnTo>
                    <a:pt x="578" y="250"/>
                  </a:lnTo>
                  <a:cubicBezTo>
                    <a:pt x="611" y="152"/>
                    <a:pt x="556" y="43"/>
                    <a:pt x="458" y="10"/>
                  </a:cubicBezTo>
                  <a:cubicBezTo>
                    <a:pt x="439" y="3"/>
                    <a:pt x="41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4181512" y="3855330"/>
              <a:ext cx="19209" cy="33026"/>
            </a:xfrm>
            <a:custGeom>
              <a:rect b="b" l="l" r="r" t="t"/>
              <a:pathLst>
                <a:path extrusionOk="0" h="1219" w="709">
                  <a:moveTo>
                    <a:pt x="495" y="0"/>
                  </a:moveTo>
                  <a:cubicBezTo>
                    <a:pt x="413" y="0"/>
                    <a:pt x="338" y="51"/>
                    <a:pt x="312" y="130"/>
                  </a:cubicBezTo>
                  <a:lnTo>
                    <a:pt x="34" y="969"/>
                  </a:lnTo>
                  <a:cubicBezTo>
                    <a:pt x="1" y="1067"/>
                    <a:pt x="56" y="1175"/>
                    <a:pt x="154" y="1208"/>
                  </a:cubicBezTo>
                  <a:cubicBezTo>
                    <a:pt x="176" y="1218"/>
                    <a:pt x="197" y="1218"/>
                    <a:pt x="214" y="1218"/>
                  </a:cubicBezTo>
                  <a:cubicBezTo>
                    <a:pt x="295" y="1218"/>
                    <a:pt x="372" y="1170"/>
                    <a:pt x="399" y="1088"/>
                  </a:cubicBezTo>
                  <a:lnTo>
                    <a:pt x="676" y="250"/>
                  </a:lnTo>
                  <a:cubicBezTo>
                    <a:pt x="709" y="152"/>
                    <a:pt x="654" y="43"/>
                    <a:pt x="556" y="10"/>
                  </a:cubicBezTo>
                  <a:cubicBezTo>
                    <a:pt x="536" y="3"/>
                    <a:pt x="515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012513" y="3828346"/>
              <a:ext cx="253992" cy="247788"/>
            </a:xfrm>
            <a:custGeom>
              <a:rect b="b" l="l" r="r" t="t"/>
              <a:pathLst>
                <a:path extrusionOk="0" h="9146" w="9375">
                  <a:moveTo>
                    <a:pt x="3254" y="1"/>
                  </a:moveTo>
                  <a:cubicBezTo>
                    <a:pt x="3235" y="1"/>
                    <a:pt x="3215" y="4"/>
                    <a:pt x="3196" y="10"/>
                  </a:cubicBezTo>
                  <a:cubicBezTo>
                    <a:pt x="1286" y="653"/>
                    <a:pt x="0" y="2438"/>
                    <a:pt x="0" y="4458"/>
                  </a:cubicBezTo>
                  <a:cubicBezTo>
                    <a:pt x="0" y="7043"/>
                    <a:pt x="2102" y="9145"/>
                    <a:pt x="4688" y="9145"/>
                  </a:cubicBezTo>
                  <a:cubicBezTo>
                    <a:pt x="7274" y="9145"/>
                    <a:pt x="9374" y="7043"/>
                    <a:pt x="9374" y="4458"/>
                  </a:cubicBezTo>
                  <a:cubicBezTo>
                    <a:pt x="9374" y="4387"/>
                    <a:pt x="9374" y="4317"/>
                    <a:pt x="9369" y="4246"/>
                  </a:cubicBezTo>
                  <a:cubicBezTo>
                    <a:pt x="9369" y="4141"/>
                    <a:pt x="9276" y="4060"/>
                    <a:pt x="9173" y="4060"/>
                  </a:cubicBezTo>
                  <a:cubicBezTo>
                    <a:pt x="9065" y="4066"/>
                    <a:pt x="8982" y="4158"/>
                    <a:pt x="8989" y="4262"/>
                  </a:cubicBezTo>
                  <a:cubicBezTo>
                    <a:pt x="8994" y="4327"/>
                    <a:pt x="8994" y="4392"/>
                    <a:pt x="8994" y="4458"/>
                  </a:cubicBezTo>
                  <a:cubicBezTo>
                    <a:pt x="8994" y="6832"/>
                    <a:pt x="7062" y="8764"/>
                    <a:pt x="4688" y="8764"/>
                  </a:cubicBezTo>
                  <a:cubicBezTo>
                    <a:pt x="2314" y="8764"/>
                    <a:pt x="382" y="6832"/>
                    <a:pt x="382" y="4458"/>
                  </a:cubicBezTo>
                  <a:cubicBezTo>
                    <a:pt x="382" y="2606"/>
                    <a:pt x="1563" y="963"/>
                    <a:pt x="3316" y="375"/>
                  </a:cubicBezTo>
                  <a:cubicBezTo>
                    <a:pt x="3419" y="342"/>
                    <a:pt x="3474" y="234"/>
                    <a:pt x="3436" y="131"/>
                  </a:cubicBezTo>
                  <a:cubicBezTo>
                    <a:pt x="3410" y="52"/>
                    <a:pt x="3334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301514" y="1626179"/>
            <a:ext cx="353392" cy="353527"/>
            <a:chOff x="2490818" y="2041018"/>
            <a:chExt cx="353392" cy="353527"/>
          </a:xfrm>
        </p:grpSpPr>
        <p:sp>
          <p:nvSpPr>
            <p:cNvPr id="821" name="Google Shape;821;p49"/>
            <p:cNvSpPr/>
            <p:nvPr/>
          </p:nvSpPr>
          <p:spPr>
            <a:xfrm>
              <a:off x="2590354" y="2041018"/>
              <a:ext cx="253857" cy="253830"/>
            </a:xfrm>
            <a:custGeom>
              <a:rect b="b" l="l" r="r" t="t"/>
              <a:pathLst>
                <a:path extrusionOk="0" h="9369" w="9370">
                  <a:moveTo>
                    <a:pt x="4689" y="387"/>
                  </a:moveTo>
                  <a:cubicBezTo>
                    <a:pt x="7056" y="387"/>
                    <a:pt x="8988" y="2314"/>
                    <a:pt x="8988" y="4687"/>
                  </a:cubicBezTo>
                  <a:cubicBezTo>
                    <a:pt x="8988" y="7060"/>
                    <a:pt x="7056" y="8987"/>
                    <a:pt x="4689" y="8987"/>
                  </a:cubicBezTo>
                  <a:cubicBezTo>
                    <a:pt x="2315" y="8987"/>
                    <a:pt x="382" y="7060"/>
                    <a:pt x="382" y="4687"/>
                  </a:cubicBezTo>
                  <a:cubicBezTo>
                    <a:pt x="382" y="2314"/>
                    <a:pt x="2315" y="387"/>
                    <a:pt x="4689" y="387"/>
                  </a:cubicBezTo>
                  <a:close/>
                  <a:moveTo>
                    <a:pt x="4689" y="0"/>
                  </a:moveTo>
                  <a:cubicBezTo>
                    <a:pt x="2103" y="0"/>
                    <a:pt x="1" y="2101"/>
                    <a:pt x="1" y="4687"/>
                  </a:cubicBezTo>
                  <a:cubicBezTo>
                    <a:pt x="1" y="7267"/>
                    <a:pt x="2103" y="9369"/>
                    <a:pt x="4689" y="9369"/>
                  </a:cubicBezTo>
                  <a:cubicBezTo>
                    <a:pt x="7269" y="9369"/>
                    <a:pt x="9370" y="7267"/>
                    <a:pt x="9370" y="4687"/>
                  </a:cubicBezTo>
                  <a:cubicBezTo>
                    <a:pt x="9370" y="2101"/>
                    <a:pt x="7269" y="0"/>
                    <a:pt x="4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2639498" y="2129635"/>
              <a:ext cx="61500" cy="26930"/>
            </a:xfrm>
            <a:custGeom>
              <a:rect b="b" l="l" r="r" t="t"/>
              <a:pathLst>
                <a:path extrusionOk="0" h="994" w="2270">
                  <a:moveTo>
                    <a:pt x="1138" y="1"/>
                  </a:moveTo>
                  <a:cubicBezTo>
                    <a:pt x="648" y="1"/>
                    <a:pt x="207" y="295"/>
                    <a:pt x="38" y="735"/>
                  </a:cubicBezTo>
                  <a:cubicBezTo>
                    <a:pt x="0" y="833"/>
                    <a:pt x="49" y="943"/>
                    <a:pt x="147" y="980"/>
                  </a:cubicBezTo>
                  <a:cubicBezTo>
                    <a:pt x="170" y="989"/>
                    <a:pt x="195" y="993"/>
                    <a:pt x="218" y="993"/>
                  </a:cubicBezTo>
                  <a:cubicBezTo>
                    <a:pt x="297" y="993"/>
                    <a:pt x="368" y="947"/>
                    <a:pt x="397" y="872"/>
                  </a:cubicBezTo>
                  <a:cubicBezTo>
                    <a:pt x="506" y="578"/>
                    <a:pt x="805" y="382"/>
                    <a:pt x="1138" y="382"/>
                  </a:cubicBezTo>
                  <a:cubicBezTo>
                    <a:pt x="1470" y="382"/>
                    <a:pt x="1764" y="578"/>
                    <a:pt x="1878" y="872"/>
                  </a:cubicBezTo>
                  <a:cubicBezTo>
                    <a:pt x="1905" y="948"/>
                    <a:pt x="1976" y="991"/>
                    <a:pt x="2058" y="991"/>
                  </a:cubicBezTo>
                  <a:cubicBezTo>
                    <a:pt x="2079" y="991"/>
                    <a:pt x="2101" y="991"/>
                    <a:pt x="2123" y="980"/>
                  </a:cubicBezTo>
                  <a:cubicBezTo>
                    <a:pt x="2221" y="943"/>
                    <a:pt x="2270" y="833"/>
                    <a:pt x="2232" y="735"/>
                  </a:cubicBezTo>
                  <a:cubicBezTo>
                    <a:pt x="2068" y="295"/>
                    <a:pt x="1628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733561" y="2129635"/>
              <a:ext cx="61554" cy="26930"/>
            </a:xfrm>
            <a:custGeom>
              <a:rect b="b" l="l" r="r" t="t"/>
              <a:pathLst>
                <a:path extrusionOk="0" h="994" w="2272">
                  <a:moveTo>
                    <a:pt x="1139" y="1"/>
                  </a:moveTo>
                  <a:cubicBezTo>
                    <a:pt x="649" y="1"/>
                    <a:pt x="207" y="295"/>
                    <a:pt x="39" y="735"/>
                  </a:cubicBezTo>
                  <a:cubicBezTo>
                    <a:pt x="1" y="833"/>
                    <a:pt x="51" y="943"/>
                    <a:pt x="149" y="980"/>
                  </a:cubicBezTo>
                  <a:cubicBezTo>
                    <a:pt x="171" y="989"/>
                    <a:pt x="195" y="993"/>
                    <a:pt x="218" y="993"/>
                  </a:cubicBezTo>
                  <a:cubicBezTo>
                    <a:pt x="295" y="993"/>
                    <a:pt x="369" y="947"/>
                    <a:pt x="398" y="872"/>
                  </a:cubicBezTo>
                  <a:cubicBezTo>
                    <a:pt x="508" y="578"/>
                    <a:pt x="807" y="382"/>
                    <a:pt x="1139" y="382"/>
                  </a:cubicBezTo>
                  <a:cubicBezTo>
                    <a:pt x="1471" y="382"/>
                    <a:pt x="1765" y="578"/>
                    <a:pt x="1880" y="872"/>
                  </a:cubicBezTo>
                  <a:cubicBezTo>
                    <a:pt x="1906" y="948"/>
                    <a:pt x="1978" y="991"/>
                    <a:pt x="2053" y="991"/>
                  </a:cubicBezTo>
                  <a:cubicBezTo>
                    <a:pt x="2081" y="991"/>
                    <a:pt x="2102" y="991"/>
                    <a:pt x="2124" y="980"/>
                  </a:cubicBezTo>
                  <a:cubicBezTo>
                    <a:pt x="2222" y="943"/>
                    <a:pt x="2272" y="833"/>
                    <a:pt x="2232" y="735"/>
                  </a:cubicBezTo>
                  <a:cubicBezTo>
                    <a:pt x="2069" y="295"/>
                    <a:pt x="1629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639634" y="2190402"/>
              <a:ext cx="155484" cy="60200"/>
            </a:xfrm>
            <a:custGeom>
              <a:rect b="b" l="l" r="r" t="t"/>
              <a:pathLst>
                <a:path extrusionOk="0" h="2222" w="5739">
                  <a:moveTo>
                    <a:pt x="202" y="1"/>
                  </a:moveTo>
                  <a:cubicBezTo>
                    <a:pt x="136" y="1"/>
                    <a:pt x="76" y="33"/>
                    <a:pt x="44" y="87"/>
                  </a:cubicBezTo>
                  <a:cubicBezTo>
                    <a:pt x="6" y="137"/>
                    <a:pt x="0" y="202"/>
                    <a:pt x="23" y="262"/>
                  </a:cubicBezTo>
                  <a:cubicBezTo>
                    <a:pt x="240" y="833"/>
                    <a:pt x="621" y="1318"/>
                    <a:pt x="1121" y="1672"/>
                  </a:cubicBezTo>
                  <a:cubicBezTo>
                    <a:pt x="1634" y="2031"/>
                    <a:pt x="2237" y="2222"/>
                    <a:pt x="2870" y="2222"/>
                  </a:cubicBezTo>
                  <a:cubicBezTo>
                    <a:pt x="3495" y="2222"/>
                    <a:pt x="4099" y="2031"/>
                    <a:pt x="4616" y="1672"/>
                  </a:cubicBezTo>
                  <a:cubicBezTo>
                    <a:pt x="5118" y="1318"/>
                    <a:pt x="5493" y="833"/>
                    <a:pt x="5716" y="262"/>
                  </a:cubicBezTo>
                  <a:cubicBezTo>
                    <a:pt x="5739" y="202"/>
                    <a:pt x="5727" y="137"/>
                    <a:pt x="5694" y="87"/>
                  </a:cubicBezTo>
                  <a:cubicBezTo>
                    <a:pt x="5656" y="33"/>
                    <a:pt x="5596" y="1"/>
                    <a:pt x="5536" y="1"/>
                  </a:cubicBezTo>
                  <a:lnTo>
                    <a:pt x="4704" y="1"/>
                  </a:lnTo>
                  <a:cubicBezTo>
                    <a:pt x="4601" y="1"/>
                    <a:pt x="4513" y="87"/>
                    <a:pt x="4513" y="197"/>
                  </a:cubicBezTo>
                  <a:cubicBezTo>
                    <a:pt x="4513" y="300"/>
                    <a:pt x="4601" y="386"/>
                    <a:pt x="4704" y="386"/>
                  </a:cubicBezTo>
                  <a:lnTo>
                    <a:pt x="5242" y="386"/>
                  </a:lnTo>
                  <a:cubicBezTo>
                    <a:pt x="5046" y="773"/>
                    <a:pt x="4752" y="1105"/>
                    <a:pt x="4393" y="1361"/>
                  </a:cubicBezTo>
                  <a:cubicBezTo>
                    <a:pt x="3947" y="1672"/>
                    <a:pt x="3420" y="1840"/>
                    <a:pt x="2870" y="1840"/>
                  </a:cubicBezTo>
                  <a:cubicBezTo>
                    <a:pt x="2319" y="1840"/>
                    <a:pt x="1792" y="1672"/>
                    <a:pt x="1340" y="1361"/>
                  </a:cubicBezTo>
                  <a:cubicBezTo>
                    <a:pt x="980" y="1105"/>
                    <a:pt x="692" y="773"/>
                    <a:pt x="490" y="386"/>
                  </a:cubicBezTo>
                  <a:lnTo>
                    <a:pt x="3887" y="386"/>
                  </a:lnTo>
                  <a:cubicBezTo>
                    <a:pt x="3996" y="386"/>
                    <a:pt x="4078" y="300"/>
                    <a:pt x="4078" y="197"/>
                  </a:cubicBezTo>
                  <a:cubicBezTo>
                    <a:pt x="4078" y="87"/>
                    <a:pt x="3996" y="1"/>
                    <a:pt x="3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2490818" y="2148898"/>
              <a:ext cx="246190" cy="245648"/>
            </a:xfrm>
            <a:custGeom>
              <a:rect b="b" l="l" r="r" t="t"/>
              <a:pathLst>
                <a:path extrusionOk="0" h="9067" w="9087">
                  <a:moveTo>
                    <a:pt x="3048" y="0"/>
                  </a:moveTo>
                  <a:cubicBezTo>
                    <a:pt x="3025" y="0"/>
                    <a:pt x="3001" y="5"/>
                    <a:pt x="2978" y="13"/>
                  </a:cubicBezTo>
                  <a:cubicBezTo>
                    <a:pt x="2112" y="357"/>
                    <a:pt x="1373" y="938"/>
                    <a:pt x="833" y="1707"/>
                  </a:cubicBezTo>
                  <a:cubicBezTo>
                    <a:pt x="290" y="2496"/>
                    <a:pt x="1" y="3421"/>
                    <a:pt x="1" y="4380"/>
                  </a:cubicBezTo>
                  <a:cubicBezTo>
                    <a:pt x="1" y="6965"/>
                    <a:pt x="2102" y="9066"/>
                    <a:pt x="4682" y="9066"/>
                  </a:cubicBezTo>
                  <a:cubicBezTo>
                    <a:pt x="5646" y="9066"/>
                    <a:pt x="6571" y="8777"/>
                    <a:pt x="7355" y="8229"/>
                  </a:cubicBezTo>
                  <a:cubicBezTo>
                    <a:pt x="8122" y="7694"/>
                    <a:pt x="8710" y="6955"/>
                    <a:pt x="9048" y="6083"/>
                  </a:cubicBezTo>
                  <a:cubicBezTo>
                    <a:pt x="9086" y="5985"/>
                    <a:pt x="9037" y="5877"/>
                    <a:pt x="8939" y="5838"/>
                  </a:cubicBezTo>
                  <a:cubicBezTo>
                    <a:pt x="8916" y="5829"/>
                    <a:pt x="8893" y="5825"/>
                    <a:pt x="8871" y="5825"/>
                  </a:cubicBezTo>
                  <a:cubicBezTo>
                    <a:pt x="8795" y="5825"/>
                    <a:pt x="8724" y="5872"/>
                    <a:pt x="8694" y="5947"/>
                  </a:cubicBezTo>
                  <a:cubicBezTo>
                    <a:pt x="8383" y="6742"/>
                    <a:pt x="7845" y="7423"/>
                    <a:pt x="7137" y="7918"/>
                  </a:cubicBezTo>
                  <a:cubicBezTo>
                    <a:pt x="6413" y="8418"/>
                    <a:pt x="5569" y="8686"/>
                    <a:pt x="4682" y="8686"/>
                  </a:cubicBezTo>
                  <a:cubicBezTo>
                    <a:pt x="2315" y="8686"/>
                    <a:pt x="381" y="6752"/>
                    <a:pt x="381" y="4380"/>
                  </a:cubicBezTo>
                  <a:cubicBezTo>
                    <a:pt x="381" y="3498"/>
                    <a:pt x="649" y="2649"/>
                    <a:pt x="1149" y="1930"/>
                  </a:cubicBezTo>
                  <a:cubicBezTo>
                    <a:pt x="1639" y="1222"/>
                    <a:pt x="2320" y="684"/>
                    <a:pt x="3120" y="373"/>
                  </a:cubicBezTo>
                  <a:cubicBezTo>
                    <a:pt x="3218" y="335"/>
                    <a:pt x="3267" y="220"/>
                    <a:pt x="3229" y="122"/>
                  </a:cubicBezTo>
                  <a:cubicBezTo>
                    <a:pt x="3199" y="46"/>
                    <a:pt x="3125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2539936" y="2234724"/>
              <a:ext cx="61527" cy="26930"/>
            </a:xfrm>
            <a:custGeom>
              <a:rect b="b" l="l" r="r" t="t"/>
              <a:pathLst>
                <a:path extrusionOk="0" h="994" w="2271">
                  <a:moveTo>
                    <a:pt x="217" y="1"/>
                  </a:moveTo>
                  <a:cubicBezTo>
                    <a:pt x="194" y="1"/>
                    <a:pt x="170" y="5"/>
                    <a:pt x="148" y="14"/>
                  </a:cubicBezTo>
                  <a:cubicBezTo>
                    <a:pt x="50" y="52"/>
                    <a:pt x="0" y="161"/>
                    <a:pt x="38" y="259"/>
                  </a:cubicBezTo>
                  <a:cubicBezTo>
                    <a:pt x="201" y="700"/>
                    <a:pt x="643" y="993"/>
                    <a:pt x="1133" y="993"/>
                  </a:cubicBezTo>
                  <a:cubicBezTo>
                    <a:pt x="1623" y="993"/>
                    <a:pt x="2063" y="700"/>
                    <a:pt x="2233" y="259"/>
                  </a:cubicBezTo>
                  <a:cubicBezTo>
                    <a:pt x="2271" y="161"/>
                    <a:pt x="2221" y="52"/>
                    <a:pt x="2123" y="14"/>
                  </a:cubicBezTo>
                  <a:cubicBezTo>
                    <a:pt x="2100" y="5"/>
                    <a:pt x="2077" y="1"/>
                    <a:pt x="2054" y="1"/>
                  </a:cubicBezTo>
                  <a:cubicBezTo>
                    <a:pt x="1977" y="1"/>
                    <a:pt x="1903" y="47"/>
                    <a:pt x="1874" y="122"/>
                  </a:cubicBezTo>
                  <a:cubicBezTo>
                    <a:pt x="1764" y="416"/>
                    <a:pt x="1465" y="612"/>
                    <a:pt x="1133" y="612"/>
                  </a:cubicBezTo>
                  <a:cubicBezTo>
                    <a:pt x="801" y="612"/>
                    <a:pt x="507" y="416"/>
                    <a:pt x="392" y="122"/>
                  </a:cubicBezTo>
                  <a:cubicBezTo>
                    <a:pt x="367" y="47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2567949" y="2290073"/>
              <a:ext cx="99429" cy="38092"/>
            </a:xfrm>
            <a:custGeom>
              <a:rect b="b" l="l" r="r" t="t"/>
              <a:pathLst>
                <a:path extrusionOk="0" h="1406" w="3670">
                  <a:moveTo>
                    <a:pt x="1835" y="382"/>
                  </a:moveTo>
                  <a:cubicBezTo>
                    <a:pt x="2368" y="382"/>
                    <a:pt x="2858" y="633"/>
                    <a:pt x="3147" y="1019"/>
                  </a:cubicBezTo>
                  <a:lnTo>
                    <a:pt x="529" y="1019"/>
                  </a:lnTo>
                  <a:cubicBezTo>
                    <a:pt x="812" y="633"/>
                    <a:pt x="1307" y="382"/>
                    <a:pt x="1835" y="382"/>
                  </a:cubicBezTo>
                  <a:close/>
                  <a:moveTo>
                    <a:pt x="1835" y="1"/>
                  </a:moveTo>
                  <a:cubicBezTo>
                    <a:pt x="1029" y="1"/>
                    <a:pt x="317" y="448"/>
                    <a:pt x="28" y="1139"/>
                  </a:cubicBezTo>
                  <a:cubicBezTo>
                    <a:pt x="1" y="1199"/>
                    <a:pt x="6" y="1264"/>
                    <a:pt x="44" y="1319"/>
                  </a:cubicBezTo>
                  <a:cubicBezTo>
                    <a:pt x="77" y="1373"/>
                    <a:pt x="137" y="1405"/>
                    <a:pt x="202" y="1405"/>
                  </a:cubicBezTo>
                  <a:lnTo>
                    <a:pt x="3468" y="1405"/>
                  </a:lnTo>
                  <a:cubicBezTo>
                    <a:pt x="3534" y="1405"/>
                    <a:pt x="3594" y="1373"/>
                    <a:pt x="3632" y="1319"/>
                  </a:cubicBezTo>
                  <a:cubicBezTo>
                    <a:pt x="3664" y="1264"/>
                    <a:pt x="3669" y="1199"/>
                    <a:pt x="3649" y="1139"/>
                  </a:cubicBezTo>
                  <a:cubicBezTo>
                    <a:pt x="3355" y="448"/>
                    <a:pt x="2646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0"/>
          <p:cNvSpPr txBox="1"/>
          <p:nvPr>
            <p:ph idx="1" type="body"/>
          </p:nvPr>
        </p:nvSpPr>
        <p:spPr>
          <a:xfrm>
            <a:off x="3839675" y="1149563"/>
            <a:ext cx="4312800" cy="167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Full mark sample answer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patient's depression has not responded to the medication dose I started them on four weeks ago. What should I do next?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" sz="1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Optimizing the antidepressant dose is an important first step when a patient is not responding to the initial treatment. This involves considering higher than minimal therapeutic doses, which can be more effective up to a certain point (equivalent to 50 mg of fluoxetine), but it's crucial to balance this against potential increased side effects and poorer adherence.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34" name="Google Shape;834;p50"/>
          <p:cNvSpPr txBox="1"/>
          <p:nvPr>
            <p:ph type="title"/>
          </p:nvPr>
        </p:nvSpPr>
        <p:spPr>
          <a:xfrm>
            <a:off x="1223500" y="194338"/>
            <a:ext cx="4312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35" name="Google Shape;835;p50"/>
          <p:cNvSpPr/>
          <p:nvPr/>
        </p:nvSpPr>
        <p:spPr>
          <a:xfrm flipH="1" rot="1461321">
            <a:off x="8182489" y="4085814"/>
            <a:ext cx="617065" cy="834563"/>
          </a:xfrm>
          <a:custGeom>
            <a:rect b="b" l="l" r="r" t="t"/>
            <a:pathLst>
              <a:path extrusionOk="0" h="7279" w="5382">
                <a:moveTo>
                  <a:pt x="3330" y="0"/>
                </a:moveTo>
                <a:cubicBezTo>
                  <a:pt x="2498" y="0"/>
                  <a:pt x="1974" y="752"/>
                  <a:pt x="2277" y="1545"/>
                </a:cubicBezTo>
                <a:cubicBezTo>
                  <a:pt x="2335" y="1699"/>
                  <a:pt x="2377" y="1852"/>
                  <a:pt x="2439" y="2027"/>
                </a:cubicBezTo>
                <a:cubicBezTo>
                  <a:pt x="2271" y="2078"/>
                  <a:pt x="2145" y="2111"/>
                  <a:pt x="2025" y="2169"/>
                </a:cubicBezTo>
                <a:cubicBezTo>
                  <a:pt x="1815" y="2266"/>
                  <a:pt x="1585" y="2357"/>
                  <a:pt x="1401" y="2505"/>
                </a:cubicBezTo>
                <a:cubicBezTo>
                  <a:pt x="1052" y="2777"/>
                  <a:pt x="989" y="3177"/>
                  <a:pt x="1206" y="3527"/>
                </a:cubicBezTo>
                <a:cubicBezTo>
                  <a:pt x="1563" y="4102"/>
                  <a:pt x="1563" y="4102"/>
                  <a:pt x="989" y="4445"/>
                </a:cubicBezTo>
                <a:cubicBezTo>
                  <a:pt x="680" y="4634"/>
                  <a:pt x="401" y="4859"/>
                  <a:pt x="233" y="5195"/>
                </a:cubicBezTo>
                <a:cubicBezTo>
                  <a:pt x="1" y="5643"/>
                  <a:pt x="113" y="6105"/>
                  <a:pt x="527" y="6392"/>
                </a:cubicBezTo>
                <a:cubicBezTo>
                  <a:pt x="742" y="6541"/>
                  <a:pt x="971" y="6611"/>
                  <a:pt x="1216" y="6611"/>
                </a:cubicBezTo>
                <a:cubicBezTo>
                  <a:pt x="1306" y="6611"/>
                  <a:pt x="1399" y="6601"/>
                  <a:pt x="1494" y="6582"/>
                </a:cubicBezTo>
                <a:cubicBezTo>
                  <a:pt x="1662" y="6547"/>
                  <a:pt x="1837" y="6505"/>
                  <a:pt x="1998" y="6463"/>
                </a:cubicBezTo>
                <a:cubicBezTo>
                  <a:pt x="2032" y="6498"/>
                  <a:pt x="2054" y="6512"/>
                  <a:pt x="2067" y="6525"/>
                </a:cubicBezTo>
                <a:cubicBezTo>
                  <a:pt x="2301" y="6914"/>
                  <a:pt x="2623" y="7113"/>
                  <a:pt x="2977" y="7113"/>
                </a:cubicBezTo>
                <a:cubicBezTo>
                  <a:pt x="3206" y="7113"/>
                  <a:pt x="3447" y="7030"/>
                  <a:pt x="3686" y="6862"/>
                </a:cubicBezTo>
                <a:cubicBezTo>
                  <a:pt x="3813" y="6771"/>
                  <a:pt x="3939" y="6687"/>
                  <a:pt x="4100" y="6576"/>
                </a:cubicBezTo>
                <a:cubicBezTo>
                  <a:pt x="4268" y="6757"/>
                  <a:pt x="4394" y="6912"/>
                  <a:pt x="4541" y="7052"/>
                </a:cubicBezTo>
                <a:cubicBezTo>
                  <a:pt x="4675" y="7184"/>
                  <a:pt x="4831" y="7278"/>
                  <a:pt x="5026" y="7278"/>
                </a:cubicBezTo>
                <a:cubicBezTo>
                  <a:pt x="5046" y="7278"/>
                  <a:pt x="5066" y="7277"/>
                  <a:pt x="5087" y="7275"/>
                </a:cubicBezTo>
                <a:cubicBezTo>
                  <a:pt x="5235" y="7255"/>
                  <a:pt x="5346" y="7191"/>
                  <a:pt x="5361" y="7038"/>
                </a:cubicBezTo>
                <a:cubicBezTo>
                  <a:pt x="5381" y="6883"/>
                  <a:pt x="5304" y="6771"/>
                  <a:pt x="5143" y="6764"/>
                </a:cubicBezTo>
                <a:cubicBezTo>
                  <a:pt x="4954" y="6751"/>
                  <a:pt x="4848" y="6624"/>
                  <a:pt x="4737" y="6498"/>
                </a:cubicBezTo>
                <a:cubicBezTo>
                  <a:pt x="4680" y="6434"/>
                  <a:pt x="4631" y="6366"/>
                  <a:pt x="4576" y="6308"/>
                </a:cubicBezTo>
                <a:cubicBezTo>
                  <a:pt x="4421" y="6141"/>
                  <a:pt x="4280" y="6059"/>
                  <a:pt x="4121" y="6059"/>
                </a:cubicBezTo>
                <a:cubicBezTo>
                  <a:pt x="4007" y="6059"/>
                  <a:pt x="3885" y="6101"/>
                  <a:pt x="3742" y="6182"/>
                </a:cubicBezTo>
                <a:cubicBezTo>
                  <a:pt x="3602" y="6266"/>
                  <a:pt x="3470" y="6372"/>
                  <a:pt x="3328" y="6463"/>
                </a:cubicBezTo>
                <a:cubicBezTo>
                  <a:pt x="3208" y="6539"/>
                  <a:pt x="3092" y="6577"/>
                  <a:pt x="2987" y="6577"/>
                </a:cubicBezTo>
                <a:cubicBezTo>
                  <a:pt x="2792" y="6577"/>
                  <a:pt x="2630" y="6449"/>
                  <a:pt x="2530" y="6204"/>
                </a:cubicBezTo>
                <a:cubicBezTo>
                  <a:pt x="2439" y="5985"/>
                  <a:pt x="2328" y="5889"/>
                  <a:pt x="2137" y="5889"/>
                </a:cubicBezTo>
                <a:cubicBezTo>
                  <a:pt x="2095" y="5889"/>
                  <a:pt x="2049" y="5894"/>
                  <a:pt x="1998" y="5903"/>
                </a:cubicBezTo>
                <a:cubicBezTo>
                  <a:pt x="1857" y="5930"/>
                  <a:pt x="1717" y="6001"/>
                  <a:pt x="1578" y="6014"/>
                </a:cubicBezTo>
                <a:cubicBezTo>
                  <a:pt x="1455" y="6028"/>
                  <a:pt x="1327" y="6047"/>
                  <a:pt x="1200" y="6047"/>
                </a:cubicBezTo>
                <a:cubicBezTo>
                  <a:pt x="1124" y="6047"/>
                  <a:pt x="1048" y="6040"/>
                  <a:pt x="974" y="6021"/>
                </a:cubicBezTo>
                <a:cubicBezTo>
                  <a:pt x="653" y="5952"/>
                  <a:pt x="540" y="5651"/>
                  <a:pt x="744" y="5384"/>
                </a:cubicBezTo>
                <a:cubicBezTo>
                  <a:pt x="877" y="5195"/>
                  <a:pt x="1080" y="5047"/>
                  <a:pt x="1262" y="4901"/>
                </a:cubicBezTo>
                <a:cubicBezTo>
                  <a:pt x="1381" y="4802"/>
                  <a:pt x="1536" y="4746"/>
                  <a:pt x="1654" y="4649"/>
                </a:cubicBezTo>
                <a:cubicBezTo>
                  <a:pt x="2040" y="4348"/>
                  <a:pt x="2102" y="3912"/>
                  <a:pt x="1844" y="3499"/>
                </a:cubicBezTo>
                <a:cubicBezTo>
                  <a:pt x="1788" y="3423"/>
                  <a:pt x="1724" y="3346"/>
                  <a:pt x="1669" y="3268"/>
                </a:cubicBezTo>
                <a:cubicBezTo>
                  <a:pt x="1591" y="3156"/>
                  <a:pt x="1605" y="3036"/>
                  <a:pt x="1704" y="2945"/>
                </a:cubicBezTo>
                <a:cubicBezTo>
                  <a:pt x="1788" y="2868"/>
                  <a:pt x="1892" y="2792"/>
                  <a:pt x="1998" y="2742"/>
                </a:cubicBezTo>
                <a:cubicBezTo>
                  <a:pt x="2151" y="2680"/>
                  <a:pt x="2313" y="2638"/>
                  <a:pt x="2474" y="2582"/>
                </a:cubicBezTo>
                <a:cubicBezTo>
                  <a:pt x="2923" y="2421"/>
                  <a:pt x="3041" y="2182"/>
                  <a:pt x="2901" y="1720"/>
                </a:cubicBezTo>
                <a:cubicBezTo>
                  <a:pt x="2866" y="1594"/>
                  <a:pt x="2817" y="1467"/>
                  <a:pt x="2762" y="1348"/>
                </a:cubicBezTo>
                <a:cubicBezTo>
                  <a:pt x="2587" y="943"/>
                  <a:pt x="2720" y="760"/>
                  <a:pt x="3105" y="591"/>
                </a:cubicBezTo>
                <a:cubicBezTo>
                  <a:pt x="3186" y="560"/>
                  <a:pt x="3279" y="554"/>
                  <a:pt x="3372" y="554"/>
                </a:cubicBezTo>
                <a:cubicBezTo>
                  <a:pt x="3424" y="554"/>
                  <a:pt x="3475" y="556"/>
                  <a:pt x="3525" y="556"/>
                </a:cubicBezTo>
                <a:cubicBezTo>
                  <a:pt x="3541" y="557"/>
                  <a:pt x="3556" y="557"/>
                  <a:pt x="3570" y="557"/>
                </a:cubicBezTo>
                <a:cubicBezTo>
                  <a:pt x="3765" y="557"/>
                  <a:pt x="3870" y="504"/>
                  <a:pt x="3897" y="368"/>
                </a:cubicBezTo>
                <a:cubicBezTo>
                  <a:pt x="3924" y="213"/>
                  <a:pt x="3833" y="102"/>
                  <a:pt x="3629" y="38"/>
                </a:cubicBezTo>
                <a:cubicBezTo>
                  <a:pt x="3567" y="18"/>
                  <a:pt x="3490" y="3"/>
                  <a:pt x="3419" y="3"/>
                </a:cubicBezTo>
                <a:cubicBezTo>
                  <a:pt x="3389" y="1"/>
                  <a:pt x="3360" y="0"/>
                  <a:pt x="3330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0"/>
          <p:cNvSpPr/>
          <p:nvPr/>
        </p:nvSpPr>
        <p:spPr>
          <a:xfrm rot="-5630643">
            <a:off x="3695848" y="300988"/>
            <a:ext cx="421826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0"/>
          <p:cNvSpPr/>
          <p:nvPr/>
        </p:nvSpPr>
        <p:spPr>
          <a:xfrm rot="10526170">
            <a:off x="2924441" y="4221919"/>
            <a:ext cx="894279" cy="562338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0"/>
          <p:cNvSpPr/>
          <p:nvPr/>
        </p:nvSpPr>
        <p:spPr>
          <a:xfrm rot="4070734">
            <a:off x="-27764" y="199562"/>
            <a:ext cx="861119" cy="1049072"/>
          </a:xfrm>
          <a:custGeom>
            <a:rect b="b" l="l" r="r" t="t"/>
            <a:pathLst>
              <a:path extrusionOk="0" h="11103" w="9114">
                <a:moveTo>
                  <a:pt x="5798" y="1"/>
                </a:moveTo>
                <a:cubicBezTo>
                  <a:pt x="5762" y="1"/>
                  <a:pt x="5725" y="2"/>
                  <a:pt x="5689" y="5"/>
                </a:cubicBezTo>
                <a:cubicBezTo>
                  <a:pt x="5136" y="54"/>
                  <a:pt x="4680" y="284"/>
                  <a:pt x="4322" y="713"/>
                </a:cubicBezTo>
                <a:cubicBezTo>
                  <a:pt x="3775" y="1377"/>
                  <a:pt x="3425" y="2127"/>
                  <a:pt x="3271" y="2968"/>
                </a:cubicBezTo>
                <a:cubicBezTo>
                  <a:pt x="3251" y="3052"/>
                  <a:pt x="3237" y="3136"/>
                  <a:pt x="3222" y="3220"/>
                </a:cubicBezTo>
                <a:cubicBezTo>
                  <a:pt x="3215" y="3242"/>
                  <a:pt x="3195" y="3255"/>
                  <a:pt x="3145" y="3333"/>
                </a:cubicBezTo>
                <a:cubicBezTo>
                  <a:pt x="3089" y="3164"/>
                  <a:pt x="3047" y="3025"/>
                  <a:pt x="2992" y="2899"/>
                </a:cubicBezTo>
                <a:cubicBezTo>
                  <a:pt x="2859" y="2576"/>
                  <a:pt x="2733" y="2253"/>
                  <a:pt x="2571" y="1952"/>
                </a:cubicBezTo>
                <a:cubicBezTo>
                  <a:pt x="2480" y="1784"/>
                  <a:pt x="2339" y="1638"/>
                  <a:pt x="2200" y="1512"/>
                </a:cubicBezTo>
                <a:cubicBezTo>
                  <a:pt x="2029" y="1355"/>
                  <a:pt x="1834" y="1253"/>
                  <a:pt x="1623" y="1253"/>
                </a:cubicBezTo>
                <a:cubicBezTo>
                  <a:pt x="1530" y="1253"/>
                  <a:pt x="1435" y="1272"/>
                  <a:pt x="1337" y="1315"/>
                </a:cubicBezTo>
                <a:cubicBezTo>
                  <a:pt x="987" y="1470"/>
                  <a:pt x="819" y="1784"/>
                  <a:pt x="833" y="2156"/>
                </a:cubicBezTo>
                <a:cubicBezTo>
                  <a:pt x="841" y="2401"/>
                  <a:pt x="917" y="2653"/>
                  <a:pt x="1023" y="2877"/>
                </a:cubicBezTo>
                <a:cubicBezTo>
                  <a:pt x="1330" y="3521"/>
                  <a:pt x="1682" y="4151"/>
                  <a:pt x="2010" y="4790"/>
                </a:cubicBezTo>
                <a:cubicBezTo>
                  <a:pt x="2164" y="5105"/>
                  <a:pt x="2319" y="5413"/>
                  <a:pt x="2472" y="5729"/>
                </a:cubicBezTo>
                <a:cubicBezTo>
                  <a:pt x="2507" y="5799"/>
                  <a:pt x="2514" y="5883"/>
                  <a:pt x="2556" y="6036"/>
                </a:cubicBezTo>
                <a:cubicBezTo>
                  <a:pt x="2423" y="5925"/>
                  <a:pt x="2339" y="5862"/>
                  <a:pt x="2262" y="5791"/>
                </a:cubicBezTo>
                <a:cubicBezTo>
                  <a:pt x="2025" y="5581"/>
                  <a:pt x="1786" y="5357"/>
                  <a:pt x="1534" y="5154"/>
                </a:cubicBezTo>
                <a:cubicBezTo>
                  <a:pt x="1394" y="5043"/>
                  <a:pt x="1240" y="4937"/>
                  <a:pt x="1078" y="4866"/>
                </a:cubicBezTo>
                <a:cubicBezTo>
                  <a:pt x="957" y="4814"/>
                  <a:pt x="837" y="4790"/>
                  <a:pt x="725" y="4790"/>
                </a:cubicBezTo>
                <a:cubicBezTo>
                  <a:pt x="327" y="4790"/>
                  <a:pt x="18" y="5098"/>
                  <a:pt x="7" y="5567"/>
                </a:cubicBezTo>
                <a:cubicBezTo>
                  <a:pt x="0" y="5925"/>
                  <a:pt x="126" y="6247"/>
                  <a:pt x="286" y="6556"/>
                </a:cubicBezTo>
                <a:cubicBezTo>
                  <a:pt x="560" y="7074"/>
                  <a:pt x="945" y="7501"/>
                  <a:pt x="1337" y="7921"/>
                </a:cubicBezTo>
                <a:cubicBezTo>
                  <a:pt x="1709" y="8313"/>
                  <a:pt x="2045" y="8733"/>
                  <a:pt x="2388" y="9147"/>
                </a:cubicBezTo>
                <a:cubicBezTo>
                  <a:pt x="2459" y="9231"/>
                  <a:pt x="2501" y="9344"/>
                  <a:pt x="2514" y="9490"/>
                </a:cubicBezTo>
                <a:cubicBezTo>
                  <a:pt x="2403" y="9428"/>
                  <a:pt x="2297" y="9357"/>
                  <a:pt x="2186" y="9315"/>
                </a:cubicBezTo>
                <a:cubicBezTo>
                  <a:pt x="1899" y="9204"/>
                  <a:pt x="1611" y="9050"/>
                  <a:pt x="1310" y="9008"/>
                </a:cubicBezTo>
                <a:cubicBezTo>
                  <a:pt x="1261" y="9001"/>
                  <a:pt x="1213" y="8998"/>
                  <a:pt x="1166" y="8998"/>
                </a:cubicBezTo>
                <a:cubicBezTo>
                  <a:pt x="580" y="8998"/>
                  <a:pt x="244" y="9509"/>
                  <a:pt x="496" y="10087"/>
                </a:cubicBezTo>
                <a:cubicBezTo>
                  <a:pt x="602" y="10331"/>
                  <a:pt x="784" y="10556"/>
                  <a:pt x="981" y="10744"/>
                </a:cubicBezTo>
                <a:cubicBezTo>
                  <a:pt x="1107" y="10871"/>
                  <a:pt x="1246" y="10990"/>
                  <a:pt x="1394" y="11103"/>
                </a:cubicBezTo>
                <a:lnTo>
                  <a:pt x="6936" y="11103"/>
                </a:lnTo>
                <a:cubicBezTo>
                  <a:pt x="7076" y="11025"/>
                  <a:pt x="7202" y="10928"/>
                  <a:pt x="7315" y="10793"/>
                </a:cubicBezTo>
                <a:cubicBezTo>
                  <a:pt x="7735" y="10275"/>
                  <a:pt x="7538" y="9694"/>
                  <a:pt x="6879" y="9596"/>
                </a:cubicBezTo>
                <a:cubicBezTo>
                  <a:pt x="6824" y="9588"/>
                  <a:pt x="6768" y="9584"/>
                  <a:pt x="6710" y="9584"/>
                </a:cubicBezTo>
                <a:cubicBezTo>
                  <a:pt x="6520" y="9584"/>
                  <a:pt x="6320" y="9624"/>
                  <a:pt x="6138" y="9673"/>
                </a:cubicBezTo>
                <a:cubicBezTo>
                  <a:pt x="5793" y="9771"/>
                  <a:pt x="5472" y="9919"/>
                  <a:pt x="5058" y="10079"/>
                </a:cubicBezTo>
                <a:cubicBezTo>
                  <a:pt x="5331" y="9435"/>
                  <a:pt x="5717" y="9014"/>
                  <a:pt x="6270" y="8749"/>
                </a:cubicBezTo>
                <a:cubicBezTo>
                  <a:pt x="6669" y="8559"/>
                  <a:pt x="7083" y="8390"/>
                  <a:pt x="7461" y="8167"/>
                </a:cubicBezTo>
                <a:cubicBezTo>
                  <a:pt x="7735" y="8005"/>
                  <a:pt x="7987" y="7788"/>
                  <a:pt x="8211" y="7565"/>
                </a:cubicBezTo>
                <a:cubicBezTo>
                  <a:pt x="8386" y="7382"/>
                  <a:pt x="8519" y="7144"/>
                  <a:pt x="8386" y="6877"/>
                </a:cubicBezTo>
                <a:cubicBezTo>
                  <a:pt x="8253" y="6605"/>
                  <a:pt x="8007" y="6485"/>
                  <a:pt x="7713" y="6457"/>
                </a:cubicBezTo>
                <a:cubicBezTo>
                  <a:pt x="7668" y="6453"/>
                  <a:pt x="7624" y="6452"/>
                  <a:pt x="7580" y="6452"/>
                </a:cubicBezTo>
                <a:cubicBezTo>
                  <a:pt x="7083" y="6452"/>
                  <a:pt x="6648" y="6664"/>
                  <a:pt x="6235" y="6934"/>
                </a:cubicBezTo>
                <a:cubicBezTo>
                  <a:pt x="5976" y="7102"/>
                  <a:pt x="5737" y="7304"/>
                  <a:pt x="5485" y="7494"/>
                </a:cubicBezTo>
                <a:cubicBezTo>
                  <a:pt x="5401" y="7556"/>
                  <a:pt x="5304" y="7620"/>
                  <a:pt x="5213" y="7691"/>
                </a:cubicBezTo>
                <a:lnTo>
                  <a:pt x="5149" y="7627"/>
                </a:lnTo>
                <a:cubicBezTo>
                  <a:pt x="5233" y="7494"/>
                  <a:pt x="5310" y="7355"/>
                  <a:pt x="5401" y="7229"/>
                </a:cubicBezTo>
                <a:cubicBezTo>
                  <a:pt x="5780" y="6738"/>
                  <a:pt x="6264" y="6353"/>
                  <a:pt x="6782" y="6030"/>
                </a:cubicBezTo>
                <a:cubicBezTo>
                  <a:pt x="7189" y="5777"/>
                  <a:pt x="7601" y="5532"/>
                  <a:pt x="8014" y="5286"/>
                </a:cubicBezTo>
                <a:cubicBezTo>
                  <a:pt x="8421" y="5049"/>
                  <a:pt x="8722" y="4720"/>
                  <a:pt x="8890" y="4271"/>
                </a:cubicBezTo>
                <a:cubicBezTo>
                  <a:pt x="9114" y="3676"/>
                  <a:pt x="8883" y="3297"/>
                  <a:pt x="8246" y="3206"/>
                </a:cubicBezTo>
                <a:cubicBezTo>
                  <a:pt x="8173" y="3196"/>
                  <a:pt x="8100" y="3191"/>
                  <a:pt x="8028" y="3191"/>
                </a:cubicBezTo>
                <a:cubicBezTo>
                  <a:pt x="7776" y="3191"/>
                  <a:pt x="7532" y="3252"/>
                  <a:pt x="7293" y="3339"/>
                </a:cubicBezTo>
                <a:cubicBezTo>
                  <a:pt x="6837" y="3507"/>
                  <a:pt x="6439" y="3766"/>
                  <a:pt x="6054" y="4054"/>
                </a:cubicBezTo>
                <a:cubicBezTo>
                  <a:pt x="5961" y="4125"/>
                  <a:pt x="5864" y="4187"/>
                  <a:pt x="5737" y="4215"/>
                </a:cubicBezTo>
                <a:cubicBezTo>
                  <a:pt x="5786" y="4145"/>
                  <a:pt x="5835" y="4067"/>
                  <a:pt x="5885" y="3992"/>
                </a:cubicBezTo>
                <a:cubicBezTo>
                  <a:pt x="6129" y="3640"/>
                  <a:pt x="6390" y="3291"/>
                  <a:pt x="6620" y="2926"/>
                </a:cubicBezTo>
                <a:cubicBezTo>
                  <a:pt x="6992" y="2337"/>
                  <a:pt x="7167" y="1707"/>
                  <a:pt x="7020" y="1007"/>
                </a:cubicBezTo>
                <a:cubicBezTo>
                  <a:pt x="6887" y="391"/>
                  <a:pt x="6411" y="1"/>
                  <a:pt x="5798" y="1"/>
                </a:cubicBezTo>
                <a:close/>
              </a:path>
            </a:pathLst>
          </a:custGeom>
          <a:solidFill>
            <a:srgbClr val="CBB8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0"/>
          <p:cNvSpPr/>
          <p:nvPr/>
        </p:nvSpPr>
        <p:spPr>
          <a:xfrm rot="-1152888">
            <a:off x="5686654" y="55857"/>
            <a:ext cx="421824" cy="486890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50"/>
          <p:cNvGrpSpPr/>
          <p:nvPr/>
        </p:nvGrpSpPr>
        <p:grpSpPr>
          <a:xfrm rot="1079511">
            <a:off x="754230" y="4333278"/>
            <a:ext cx="544543" cy="339627"/>
            <a:chOff x="6067050" y="1921100"/>
            <a:chExt cx="193000" cy="120375"/>
          </a:xfrm>
        </p:grpSpPr>
        <p:sp>
          <p:nvSpPr>
            <p:cNvPr id="841" name="Google Shape;841;p50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0"/>
          <p:cNvSpPr/>
          <p:nvPr/>
        </p:nvSpPr>
        <p:spPr>
          <a:xfrm rot="1540787">
            <a:off x="7447572" y="490226"/>
            <a:ext cx="495282" cy="551366"/>
          </a:xfrm>
          <a:custGeom>
            <a:rect b="b" l="l" r="r" t="t"/>
            <a:pathLst>
              <a:path extrusionOk="0" h="7855" w="7056">
                <a:moveTo>
                  <a:pt x="5836" y="0"/>
                </a:moveTo>
                <a:cubicBezTo>
                  <a:pt x="5741" y="0"/>
                  <a:pt x="5641" y="12"/>
                  <a:pt x="5535" y="37"/>
                </a:cubicBezTo>
                <a:cubicBezTo>
                  <a:pt x="5086" y="149"/>
                  <a:pt x="4717" y="380"/>
                  <a:pt x="4422" y="731"/>
                </a:cubicBezTo>
                <a:cubicBezTo>
                  <a:pt x="4064" y="1158"/>
                  <a:pt x="3792" y="1634"/>
                  <a:pt x="3595" y="2152"/>
                </a:cubicBezTo>
                <a:cubicBezTo>
                  <a:pt x="3553" y="2264"/>
                  <a:pt x="3504" y="2370"/>
                  <a:pt x="3440" y="2517"/>
                </a:cubicBezTo>
                <a:cubicBezTo>
                  <a:pt x="3363" y="2362"/>
                  <a:pt x="3314" y="2258"/>
                  <a:pt x="3245" y="2160"/>
                </a:cubicBezTo>
                <a:cubicBezTo>
                  <a:pt x="3042" y="1866"/>
                  <a:pt x="2852" y="1557"/>
                  <a:pt x="2621" y="1284"/>
                </a:cubicBezTo>
                <a:cubicBezTo>
                  <a:pt x="2363" y="983"/>
                  <a:pt x="2011" y="786"/>
                  <a:pt x="1613" y="689"/>
                </a:cubicBezTo>
                <a:cubicBezTo>
                  <a:pt x="1482" y="657"/>
                  <a:pt x="1360" y="641"/>
                  <a:pt x="1247" y="641"/>
                </a:cubicBezTo>
                <a:cubicBezTo>
                  <a:pt x="882" y="641"/>
                  <a:pt x="607" y="811"/>
                  <a:pt x="394" y="1185"/>
                </a:cubicBezTo>
                <a:cubicBezTo>
                  <a:pt x="274" y="1388"/>
                  <a:pt x="190" y="1620"/>
                  <a:pt x="141" y="1851"/>
                </a:cubicBezTo>
                <a:cubicBezTo>
                  <a:pt x="0" y="2517"/>
                  <a:pt x="177" y="3147"/>
                  <a:pt x="471" y="3729"/>
                </a:cubicBezTo>
                <a:cubicBezTo>
                  <a:pt x="708" y="4212"/>
                  <a:pt x="989" y="4674"/>
                  <a:pt x="1296" y="5116"/>
                </a:cubicBezTo>
                <a:cubicBezTo>
                  <a:pt x="1836" y="5908"/>
                  <a:pt x="2480" y="6630"/>
                  <a:pt x="3203" y="7260"/>
                </a:cubicBezTo>
                <a:cubicBezTo>
                  <a:pt x="3440" y="7470"/>
                  <a:pt x="3721" y="7652"/>
                  <a:pt x="4009" y="7778"/>
                </a:cubicBezTo>
                <a:cubicBezTo>
                  <a:pt x="4117" y="7829"/>
                  <a:pt x="4198" y="7855"/>
                  <a:pt x="4267" y="7855"/>
                </a:cubicBezTo>
                <a:cubicBezTo>
                  <a:pt x="4388" y="7855"/>
                  <a:pt x="4469" y="7773"/>
                  <a:pt x="4590" y="7603"/>
                </a:cubicBezTo>
                <a:cubicBezTo>
                  <a:pt x="5571" y="6229"/>
                  <a:pt x="6376" y="4766"/>
                  <a:pt x="6852" y="3141"/>
                </a:cubicBezTo>
                <a:cubicBezTo>
                  <a:pt x="6971" y="2740"/>
                  <a:pt x="7029" y="2313"/>
                  <a:pt x="7042" y="1900"/>
                </a:cubicBezTo>
                <a:cubicBezTo>
                  <a:pt x="7055" y="1410"/>
                  <a:pt x="6965" y="919"/>
                  <a:pt x="6677" y="492"/>
                </a:cubicBezTo>
                <a:cubicBezTo>
                  <a:pt x="6458" y="162"/>
                  <a:pt x="6182" y="0"/>
                  <a:pt x="58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50"/>
          <p:cNvGrpSpPr/>
          <p:nvPr/>
        </p:nvGrpSpPr>
        <p:grpSpPr>
          <a:xfrm rot="1079511">
            <a:off x="7903055" y="596103"/>
            <a:ext cx="544543" cy="339627"/>
            <a:chOff x="6067050" y="1921100"/>
            <a:chExt cx="193000" cy="120375"/>
          </a:xfrm>
        </p:grpSpPr>
        <p:sp>
          <p:nvSpPr>
            <p:cNvPr id="850" name="Google Shape;850;p50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8" name="Google Shape;8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820" y="4676750"/>
            <a:ext cx="39358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901" y="1429613"/>
            <a:ext cx="2011538" cy="201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 txBox="1"/>
          <p:nvPr>
            <p:ph idx="1" type="body"/>
          </p:nvPr>
        </p:nvSpPr>
        <p:spPr>
          <a:xfrm>
            <a:off x="3717713" y="830863"/>
            <a:ext cx="4312800" cy="167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Low mark sample answer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Cause of </a:t>
            </a:r>
            <a:r>
              <a:rPr lang="en" sz="1100"/>
              <a:t>Error: </a:t>
            </a:r>
            <a:r>
              <a:rPr lang="en" sz="1100"/>
              <a:t>Retriever</a:t>
            </a:r>
            <a:r>
              <a:rPr lang="en" sz="1100"/>
              <a:t> return wrong table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patient has a major depressive episode with somatic symptoms of fatigue, what would be the first choice medication for them?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" sz="1400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For the first line of treatment, the options are:</a:t>
            </a:r>
            <a:endParaRPr sz="1400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Aripiprazole: 2-10 mg, Level 1</a:t>
            </a:r>
            <a:endParaRPr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Brexpiprazole: 0.5-2 mg, Level 1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 clinical guidelines do not explicitly state a first-choice medication for a major depressive episode with somatic symptoms of fatigue. However, we can infer from the provided information.</a:t>
            </a:r>
            <a:endParaRPr i="1"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400">
                <a:solidFill>
                  <a:srgbClr val="1F232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Bupropion</a:t>
            </a:r>
            <a:r>
              <a:rPr lang="en">
                <a:solidFill>
                  <a:srgbClr val="1F232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i="1" sz="130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5" name="Google Shape;865;p51"/>
          <p:cNvSpPr txBox="1"/>
          <p:nvPr>
            <p:ph type="title"/>
          </p:nvPr>
        </p:nvSpPr>
        <p:spPr>
          <a:xfrm>
            <a:off x="1223500" y="194338"/>
            <a:ext cx="4312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66" name="Google Shape;866;p51"/>
          <p:cNvSpPr/>
          <p:nvPr/>
        </p:nvSpPr>
        <p:spPr>
          <a:xfrm flipH="1" rot="1461321">
            <a:off x="8010889" y="3811989"/>
            <a:ext cx="617065" cy="834563"/>
          </a:xfrm>
          <a:custGeom>
            <a:rect b="b" l="l" r="r" t="t"/>
            <a:pathLst>
              <a:path extrusionOk="0" h="7279" w="5382">
                <a:moveTo>
                  <a:pt x="3330" y="0"/>
                </a:moveTo>
                <a:cubicBezTo>
                  <a:pt x="2498" y="0"/>
                  <a:pt x="1974" y="752"/>
                  <a:pt x="2277" y="1545"/>
                </a:cubicBezTo>
                <a:cubicBezTo>
                  <a:pt x="2335" y="1699"/>
                  <a:pt x="2377" y="1852"/>
                  <a:pt x="2439" y="2027"/>
                </a:cubicBezTo>
                <a:cubicBezTo>
                  <a:pt x="2271" y="2078"/>
                  <a:pt x="2145" y="2111"/>
                  <a:pt x="2025" y="2169"/>
                </a:cubicBezTo>
                <a:cubicBezTo>
                  <a:pt x="1815" y="2266"/>
                  <a:pt x="1585" y="2357"/>
                  <a:pt x="1401" y="2505"/>
                </a:cubicBezTo>
                <a:cubicBezTo>
                  <a:pt x="1052" y="2777"/>
                  <a:pt x="989" y="3177"/>
                  <a:pt x="1206" y="3527"/>
                </a:cubicBezTo>
                <a:cubicBezTo>
                  <a:pt x="1563" y="4102"/>
                  <a:pt x="1563" y="4102"/>
                  <a:pt x="989" y="4445"/>
                </a:cubicBezTo>
                <a:cubicBezTo>
                  <a:pt x="680" y="4634"/>
                  <a:pt x="401" y="4859"/>
                  <a:pt x="233" y="5195"/>
                </a:cubicBezTo>
                <a:cubicBezTo>
                  <a:pt x="1" y="5643"/>
                  <a:pt x="113" y="6105"/>
                  <a:pt x="527" y="6392"/>
                </a:cubicBezTo>
                <a:cubicBezTo>
                  <a:pt x="742" y="6541"/>
                  <a:pt x="971" y="6611"/>
                  <a:pt x="1216" y="6611"/>
                </a:cubicBezTo>
                <a:cubicBezTo>
                  <a:pt x="1306" y="6611"/>
                  <a:pt x="1399" y="6601"/>
                  <a:pt x="1494" y="6582"/>
                </a:cubicBezTo>
                <a:cubicBezTo>
                  <a:pt x="1662" y="6547"/>
                  <a:pt x="1837" y="6505"/>
                  <a:pt x="1998" y="6463"/>
                </a:cubicBezTo>
                <a:cubicBezTo>
                  <a:pt x="2032" y="6498"/>
                  <a:pt x="2054" y="6512"/>
                  <a:pt x="2067" y="6525"/>
                </a:cubicBezTo>
                <a:cubicBezTo>
                  <a:pt x="2301" y="6914"/>
                  <a:pt x="2623" y="7113"/>
                  <a:pt x="2977" y="7113"/>
                </a:cubicBezTo>
                <a:cubicBezTo>
                  <a:pt x="3206" y="7113"/>
                  <a:pt x="3447" y="7030"/>
                  <a:pt x="3686" y="6862"/>
                </a:cubicBezTo>
                <a:cubicBezTo>
                  <a:pt x="3813" y="6771"/>
                  <a:pt x="3939" y="6687"/>
                  <a:pt x="4100" y="6576"/>
                </a:cubicBezTo>
                <a:cubicBezTo>
                  <a:pt x="4268" y="6757"/>
                  <a:pt x="4394" y="6912"/>
                  <a:pt x="4541" y="7052"/>
                </a:cubicBezTo>
                <a:cubicBezTo>
                  <a:pt x="4675" y="7184"/>
                  <a:pt x="4831" y="7278"/>
                  <a:pt x="5026" y="7278"/>
                </a:cubicBezTo>
                <a:cubicBezTo>
                  <a:pt x="5046" y="7278"/>
                  <a:pt x="5066" y="7277"/>
                  <a:pt x="5087" y="7275"/>
                </a:cubicBezTo>
                <a:cubicBezTo>
                  <a:pt x="5235" y="7255"/>
                  <a:pt x="5346" y="7191"/>
                  <a:pt x="5361" y="7038"/>
                </a:cubicBezTo>
                <a:cubicBezTo>
                  <a:pt x="5381" y="6883"/>
                  <a:pt x="5304" y="6771"/>
                  <a:pt x="5143" y="6764"/>
                </a:cubicBezTo>
                <a:cubicBezTo>
                  <a:pt x="4954" y="6751"/>
                  <a:pt x="4848" y="6624"/>
                  <a:pt x="4737" y="6498"/>
                </a:cubicBezTo>
                <a:cubicBezTo>
                  <a:pt x="4680" y="6434"/>
                  <a:pt x="4631" y="6366"/>
                  <a:pt x="4576" y="6308"/>
                </a:cubicBezTo>
                <a:cubicBezTo>
                  <a:pt x="4421" y="6141"/>
                  <a:pt x="4280" y="6059"/>
                  <a:pt x="4121" y="6059"/>
                </a:cubicBezTo>
                <a:cubicBezTo>
                  <a:pt x="4007" y="6059"/>
                  <a:pt x="3885" y="6101"/>
                  <a:pt x="3742" y="6182"/>
                </a:cubicBezTo>
                <a:cubicBezTo>
                  <a:pt x="3602" y="6266"/>
                  <a:pt x="3470" y="6372"/>
                  <a:pt x="3328" y="6463"/>
                </a:cubicBezTo>
                <a:cubicBezTo>
                  <a:pt x="3208" y="6539"/>
                  <a:pt x="3092" y="6577"/>
                  <a:pt x="2987" y="6577"/>
                </a:cubicBezTo>
                <a:cubicBezTo>
                  <a:pt x="2792" y="6577"/>
                  <a:pt x="2630" y="6449"/>
                  <a:pt x="2530" y="6204"/>
                </a:cubicBezTo>
                <a:cubicBezTo>
                  <a:pt x="2439" y="5985"/>
                  <a:pt x="2328" y="5889"/>
                  <a:pt x="2137" y="5889"/>
                </a:cubicBezTo>
                <a:cubicBezTo>
                  <a:pt x="2095" y="5889"/>
                  <a:pt x="2049" y="5894"/>
                  <a:pt x="1998" y="5903"/>
                </a:cubicBezTo>
                <a:cubicBezTo>
                  <a:pt x="1857" y="5930"/>
                  <a:pt x="1717" y="6001"/>
                  <a:pt x="1578" y="6014"/>
                </a:cubicBezTo>
                <a:cubicBezTo>
                  <a:pt x="1455" y="6028"/>
                  <a:pt x="1327" y="6047"/>
                  <a:pt x="1200" y="6047"/>
                </a:cubicBezTo>
                <a:cubicBezTo>
                  <a:pt x="1124" y="6047"/>
                  <a:pt x="1048" y="6040"/>
                  <a:pt x="974" y="6021"/>
                </a:cubicBezTo>
                <a:cubicBezTo>
                  <a:pt x="653" y="5952"/>
                  <a:pt x="540" y="5651"/>
                  <a:pt x="744" y="5384"/>
                </a:cubicBezTo>
                <a:cubicBezTo>
                  <a:pt x="877" y="5195"/>
                  <a:pt x="1080" y="5047"/>
                  <a:pt x="1262" y="4901"/>
                </a:cubicBezTo>
                <a:cubicBezTo>
                  <a:pt x="1381" y="4802"/>
                  <a:pt x="1536" y="4746"/>
                  <a:pt x="1654" y="4649"/>
                </a:cubicBezTo>
                <a:cubicBezTo>
                  <a:pt x="2040" y="4348"/>
                  <a:pt x="2102" y="3912"/>
                  <a:pt x="1844" y="3499"/>
                </a:cubicBezTo>
                <a:cubicBezTo>
                  <a:pt x="1788" y="3423"/>
                  <a:pt x="1724" y="3346"/>
                  <a:pt x="1669" y="3268"/>
                </a:cubicBezTo>
                <a:cubicBezTo>
                  <a:pt x="1591" y="3156"/>
                  <a:pt x="1605" y="3036"/>
                  <a:pt x="1704" y="2945"/>
                </a:cubicBezTo>
                <a:cubicBezTo>
                  <a:pt x="1788" y="2868"/>
                  <a:pt x="1892" y="2792"/>
                  <a:pt x="1998" y="2742"/>
                </a:cubicBezTo>
                <a:cubicBezTo>
                  <a:pt x="2151" y="2680"/>
                  <a:pt x="2313" y="2638"/>
                  <a:pt x="2474" y="2582"/>
                </a:cubicBezTo>
                <a:cubicBezTo>
                  <a:pt x="2923" y="2421"/>
                  <a:pt x="3041" y="2182"/>
                  <a:pt x="2901" y="1720"/>
                </a:cubicBezTo>
                <a:cubicBezTo>
                  <a:pt x="2866" y="1594"/>
                  <a:pt x="2817" y="1467"/>
                  <a:pt x="2762" y="1348"/>
                </a:cubicBezTo>
                <a:cubicBezTo>
                  <a:pt x="2587" y="943"/>
                  <a:pt x="2720" y="760"/>
                  <a:pt x="3105" y="591"/>
                </a:cubicBezTo>
                <a:cubicBezTo>
                  <a:pt x="3186" y="560"/>
                  <a:pt x="3279" y="554"/>
                  <a:pt x="3372" y="554"/>
                </a:cubicBezTo>
                <a:cubicBezTo>
                  <a:pt x="3424" y="554"/>
                  <a:pt x="3475" y="556"/>
                  <a:pt x="3525" y="556"/>
                </a:cubicBezTo>
                <a:cubicBezTo>
                  <a:pt x="3541" y="557"/>
                  <a:pt x="3556" y="557"/>
                  <a:pt x="3570" y="557"/>
                </a:cubicBezTo>
                <a:cubicBezTo>
                  <a:pt x="3765" y="557"/>
                  <a:pt x="3870" y="504"/>
                  <a:pt x="3897" y="368"/>
                </a:cubicBezTo>
                <a:cubicBezTo>
                  <a:pt x="3924" y="213"/>
                  <a:pt x="3833" y="102"/>
                  <a:pt x="3629" y="38"/>
                </a:cubicBezTo>
                <a:cubicBezTo>
                  <a:pt x="3567" y="18"/>
                  <a:pt x="3490" y="3"/>
                  <a:pt x="3419" y="3"/>
                </a:cubicBezTo>
                <a:cubicBezTo>
                  <a:pt x="3389" y="1"/>
                  <a:pt x="3360" y="0"/>
                  <a:pt x="3330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1"/>
          <p:cNvSpPr/>
          <p:nvPr/>
        </p:nvSpPr>
        <p:spPr>
          <a:xfrm rot="-5630643">
            <a:off x="3695848" y="300988"/>
            <a:ext cx="421826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1"/>
          <p:cNvSpPr/>
          <p:nvPr/>
        </p:nvSpPr>
        <p:spPr>
          <a:xfrm rot="10526170">
            <a:off x="2924441" y="4221919"/>
            <a:ext cx="894279" cy="562338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"/>
          <p:cNvSpPr/>
          <p:nvPr/>
        </p:nvSpPr>
        <p:spPr>
          <a:xfrm rot="4070734">
            <a:off x="-27764" y="199562"/>
            <a:ext cx="861119" cy="1049072"/>
          </a:xfrm>
          <a:custGeom>
            <a:rect b="b" l="l" r="r" t="t"/>
            <a:pathLst>
              <a:path extrusionOk="0" h="11103" w="9114">
                <a:moveTo>
                  <a:pt x="5798" y="1"/>
                </a:moveTo>
                <a:cubicBezTo>
                  <a:pt x="5762" y="1"/>
                  <a:pt x="5725" y="2"/>
                  <a:pt x="5689" y="5"/>
                </a:cubicBezTo>
                <a:cubicBezTo>
                  <a:pt x="5136" y="54"/>
                  <a:pt x="4680" y="284"/>
                  <a:pt x="4322" y="713"/>
                </a:cubicBezTo>
                <a:cubicBezTo>
                  <a:pt x="3775" y="1377"/>
                  <a:pt x="3425" y="2127"/>
                  <a:pt x="3271" y="2968"/>
                </a:cubicBezTo>
                <a:cubicBezTo>
                  <a:pt x="3251" y="3052"/>
                  <a:pt x="3237" y="3136"/>
                  <a:pt x="3222" y="3220"/>
                </a:cubicBezTo>
                <a:cubicBezTo>
                  <a:pt x="3215" y="3242"/>
                  <a:pt x="3195" y="3255"/>
                  <a:pt x="3145" y="3333"/>
                </a:cubicBezTo>
                <a:cubicBezTo>
                  <a:pt x="3089" y="3164"/>
                  <a:pt x="3047" y="3025"/>
                  <a:pt x="2992" y="2899"/>
                </a:cubicBezTo>
                <a:cubicBezTo>
                  <a:pt x="2859" y="2576"/>
                  <a:pt x="2733" y="2253"/>
                  <a:pt x="2571" y="1952"/>
                </a:cubicBezTo>
                <a:cubicBezTo>
                  <a:pt x="2480" y="1784"/>
                  <a:pt x="2339" y="1638"/>
                  <a:pt x="2200" y="1512"/>
                </a:cubicBezTo>
                <a:cubicBezTo>
                  <a:pt x="2029" y="1355"/>
                  <a:pt x="1834" y="1253"/>
                  <a:pt x="1623" y="1253"/>
                </a:cubicBezTo>
                <a:cubicBezTo>
                  <a:pt x="1530" y="1253"/>
                  <a:pt x="1435" y="1272"/>
                  <a:pt x="1337" y="1315"/>
                </a:cubicBezTo>
                <a:cubicBezTo>
                  <a:pt x="987" y="1470"/>
                  <a:pt x="819" y="1784"/>
                  <a:pt x="833" y="2156"/>
                </a:cubicBezTo>
                <a:cubicBezTo>
                  <a:pt x="841" y="2401"/>
                  <a:pt x="917" y="2653"/>
                  <a:pt x="1023" y="2877"/>
                </a:cubicBezTo>
                <a:cubicBezTo>
                  <a:pt x="1330" y="3521"/>
                  <a:pt x="1682" y="4151"/>
                  <a:pt x="2010" y="4790"/>
                </a:cubicBezTo>
                <a:cubicBezTo>
                  <a:pt x="2164" y="5105"/>
                  <a:pt x="2319" y="5413"/>
                  <a:pt x="2472" y="5729"/>
                </a:cubicBezTo>
                <a:cubicBezTo>
                  <a:pt x="2507" y="5799"/>
                  <a:pt x="2514" y="5883"/>
                  <a:pt x="2556" y="6036"/>
                </a:cubicBezTo>
                <a:cubicBezTo>
                  <a:pt x="2423" y="5925"/>
                  <a:pt x="2339" y="5862"/>
                  <a:pt x="2262" y="5791"/>
                </a:cubicBezTo>
                <a:cubicBezTo>
                  <a:pt x="2025" y="5581"/>
                  <a:pt x="1786" y="5357"/>
                  <a:pt x="1534" y="5154"/>
                </a:cubicBezTo>
                <a:cubicBezTo>
                  <a:pt x="1394" y="5043"/>
                  <a:pt x="1240" y="4937"/>
                  <a:pt x="1078" y="4866"/>
                </a:cubicBezTo>
                <a:cubicBezTo>
                  <a:pt x="957" y="4814"/>
                  <a:pt x="837" y="4790"/>
                  <a:pt x="725" y="4790"/>
                </a:cubicBezTo>
                <a:cubicBezTo>
                  <a:pt x="327" y="4790"/>
                  <a:pt x="18" y="5098"/>
                  <a:pt x="7" y="5567"/>
                </a:cubicBezTo>
                <a:cubicBezTo>
                  <a:pt x="0" y="5925"/>
                  <a:pt x="126" y="6247"/>
                  <a:pt x="286" y="6556"/>
                </a:cubicBezTo>
                <a:cubicBezTo>
                  <a:pt x="560" y="7074"/>
                  <a:pt x="945" y="7501"/>
                  <a:pt x="1337" y="7921"/>
                </a:cubicBezTo>
                <a:cubicBezTo>
                  <a:pt x="1709" y="8313"/>
                  <a:pt x="2045" y="8733"/>
                  <a:pt x="2388" y="9147"/>
                </a:cubicBezTo>
                <a:cubicBezTo>
                  <a:pt x="2459" y="9231"/>
                  <a:pt x="2501" y="9344"/>
                  <a:pt x="2514" y="9490"/>
                </a:cubicBezTo>
                <a:cubicBezTo>
                  <a:pt x="2403" y="9428"/>
                  <a:pt x="2297" y="9357"/>
                  <a:pt x="2186" y="9315"/>
                </a:cubicBezTo>
                <a:cubicBezTo>
                  <a:pt x="1899" y="9204"/>
                  <a:pt x="1611" y="9050"/>
                  <a:pt x="1310" y="9008"/>
                </a:cubicBezTo>
                <a:cubicBezTo>
                  <a:pt x="1261" y="9001"/>
                  <a:pt x="1213" y="8998"/>
                  <a:pt x="1166" y="8998"/>
                </a:cubicBezTo>
                <a:cubicBezTo>
                  <a:pt x="580" y="8998"/>
                  <a:pt x="244" y="9509"/>
                  <a:pt x="496" y="10087"/>
                </a:cubicBezTo>
                <a:cubicBezTo>
                  <a:pt x="602" y="10331"/>
                  <a:pt x="784" y="10556"/>
                  <a:pt x="981" y="10744"/>
                </a:cubicBezTo>
                <a:cubicBezTo>
                  <a:pt x="1107" y="10871"/>
                  <a:pt x="1246" y="10990"/>
                  <a:pt x="1394" y="11103"/>
                </a:cubicBezTo>
                <a:lnTo>
                  <a:pt x="6936" y="11103"/>
                </a:lnTo>
                <a:cubicBezTo>
                  <a:pt x="7076" y="11025"/>
                  <a:pt x="7202" y="10928"/>
                  <a:pt x="7315" y="10793"/>
                </a:cubicBezTo>
                <a:cubicBezTo>
                  <a:pt x="7735" y="10275"/>
                  <a:pt x="7538" y="9694"/>
                  <a:pt x="6879" y="9596"/>
                </a:cubicBezTo>
                <a:cubicBezTo>
                  <a:pt x="6824" y="9588"/>
                  <a:pt x="6768" y="9584"/>
                  <a:pt x="6710" y="9584"/>
                </a:cubicBezTo>
                <a:cubicBezTo>
                  <a:pt x="6520" y="9584"/>
                  <a:pt x="6320" y="9624"/>
                  <a:pt x="6138" y="9673"/>
                </a:cubicBezTo>
                <a:cubicBezTo>
                  <a:pt x="5793" y="9771"/>
                  <a:pt x="5472" y="9919"/>
                  <a:pt x="5058" y="10079"/>
                </a:cubicBezTo>
                <a:cubicBezTo>
                  <a:pt x="5331" y="9435"/>
                  <a:pt x="5717" y="9014"/>
                  <a:pt x="6270" y="8749"/>
                </a:cubicBezTo>
                <a:cubicBezTo>
                  <a:pt x="6669" y="8559"/>
                  <a:pt x="7083" y="8390"/>
                  <a:pt x="7461" y="8167"/>
                </a:cubicBezTo>
                <a:cubicBezTo>
                  <a:pt x="7735" y="8005"/>
                  <a:pt x="7987" y="7788"/>
                  <a:pt x="8211" y="7565"/>
                </a:cubicBezTo>
                <a:cubicBezTo>
                  <a:pt x="8386" y="7382"/>
                  <a:pt x="8519" y="7144"/>
                  <a:pt x="8386" y="6877"/>
                </a:cubicBezTo>
                <a:cubicBezTo>
                  <a:pt x="8253" y="6605"/>
                  <a:pt x="8007" y="6485"/>
                  <a:pt x="7713" y="6457"/>
                </a:cubicBezTo>
                <a:cubicBezTo>
                  <a:pt x="7668" y="6453"/>
                  <a:pt x="7624" y="6452"/>
                  <a:pt x="7580" y="6452"/>
                </a:cubicBezTo>
                <a:cubicBezTo>
                  <a:pt x="7083" y="6452"/>
                  <a:pt x="6648" y="6664"/>
                  <a:pt x="6235" y="6934"/>
                </a:cubicBezTo>
                <a:cubicBezTo>
                  <a:pt x="5976" y="7102"/>
                  <a:pt x="5737" y="7304"/>
                  <a:pt x="5485" y="7494"/>
                </a:cubicBezTo>
                <a:cubicBezTo>
                  <a:pt x="5401" y="7556"/>
                  <a:pt x="5304" y="7620"/>
                  <a:pt x="5213" y="7691"/>
                </a:cubicBezTo>
                <a:lnTo>
                  <a:pt x="5149" y="7627"/>
                </a:lnTo>
                <a:cubicBezTo>
                  <a:pt x="5233" y="7494"/>
                  <a:pt x="5310" y="7355"/>
                  <a:pt x="5401" y="7229"/>
                </a:cubicBezTo>
                <a:cubicBezTo>
                  <a:pt x="5780" y="6738"/>
                  <a:pt x="6264" y="6353"/>
                  <a:pt x="6782" y="6030"/>
                </a:cubicBezTo>
                <a:cubicBezTo>
                  <a:pt x="7189" y="5777"/>
                  <a:pt x="7601" y="5532"/>
                  <a:pt x="8014" y="5286"/>
                </a:cubicBezTo>
                <a:cubicBezTo>
                  <a:pt x="8421" y="5049"/>
                  <a:pt x="8722" y="4720"/>
                  <a:pt x="8890" y="4271"/>
                </a:cubicBezTo>
                <a:cubicBezTo>
                  <a:pt x="9114" y="3676"/>
                  <a:pt x="8883" y="3297"/>
                  <a:pt x="8246" y="3206"/>
                </a:cubicBezTo>
                <a:cubicBezTo>
                  <a:pt x="8173" y="3196"/>
                  <a:pt x="8100" y="3191"/>
                  <a:pt x="8028" y="3191"/>
                </a:cubicBezTo>
                <a:cubicBezTo>
                  <a:pt x="7776" y="3191"/>
                  <a:pt x="7532" y="3252"/>
                  <a:pt x="7293" y="3339"/>
                </a:cubicBezTo>
                <a:cubicBezTo>
                  <a:pt x="6837" y="3507"/>
                  <a:pt x="6439" y="3766"/>
                  <a:pt x="6054" y="4054"/>
                </a:cubicBezTo>
                <a:cubicBezTo>
                  <a:pt x="5961" y="4125"/>
                  <a:pt x="5864" y="4187"/>
                  <a:pt x="5737" y="4215"/>
                </a:cubicBezTo>
                <a:cubicBezTo>
                  <a:pt x="5786" y="4145"/>
                  <a:pt x="5835" y="4067"/>
                  <a:pt x="5885" y="3992"/>
                </a:cubicBezTo>
                <a:cubicBezTo>
                  <a:pt x="6129" y="3640"/>
                  <a:pt x="6390" y="3291"/>
                  <a:pt x="6620" y="2926"/>
                </a:cubicBezTo>
                <a:cubicBezTo>
                  <a:pt x="6992" y="2337"/>
                  <a:pt x="7167" y="1707"/>
                  <a:pt x="7020" y="1007"/>
                </a:cubicBezTo>
                <a:cubicBezTo>
                  <a:pt x="6887" y="391"/>
                  <a:pt x="6411" y="1"/>
                  <a:pt x="5798" y="1"/>
                </a:cubicBezTo>
                <a:close/>
              </a:path>
            </a:pathLst>
          </a:custGeom>
          <a:solidFill>
            <a:srgbClr val="CBB8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1"/>
          <p:cNvSpPr/>
          <p:nvPr/>
        </p:nvSpPr>
        <p:spPr>
          <a:xfrm rot="-1152888">
            <a:off x="5686654" y="55857"/>
            <a:ext cx="421824" cy="486890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51"/>
          <p:cNvGrpSpPr/>
          <p:nvPr/>
        </p:nvGrpSpPr>
        <p:grpSpPr>
          <a:xfrm rot="1079511">
            <a:off x="754230" y="4333278"/>
            <a:ext cx="544543" cy="339627"/>
            <a:chOff x="6067050" y="1921100"/>
            <a:chExt cx="193000" cy="120375"/>
          </a:xfrm>
        </p:grpSpPr>
        <p:sp>
          <p:nvSpPr>
            <p:cNvPr id="872" name="Google Shape;872;p51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51"/>
          <p:cNvSpPr/>
          <p:nvPr/>
        </p:nvSpPr>
        <p:spPr>
          <a:xfrm rot="1540787">
            <a:off x="7447572" y="490226"/>
            <a:ext cx="495282" cy="551366"/>
          </a:xfrm>
          <a:custGeom>
            <a:rect b="b" l="l" r="r" t="t"/>
            <a:pathLst>
              <a:path extrusionOk="0" h="7855" w="7056">
                <a:moveTo>
                  <a:pt x="5836" y="0"/>
                </a:moveTo>
                <a:cubicBezTo>
                  <a:pt x="5741" y="0"/>
                  <a:pt x="5641" y="12"/>
                  <a:pt x="5535" y="37"/>
                </a:cubicBezTo>
                <a:cubicBezTo>
                  <a:pt x="5086" y="149"/>
                  <a:pt x="4717" y="380"/>
                  <a:pt x="4422" y="731"/>
                </a:cubicBezTo>
                <a:cubicBezTo>
                  <a:pt x="4064" y="1158"/>
                  <a:pt x="3792" y="1634"/>
                  <a:pt x="3595" y="2152"/>
                </a:cubicBezTo>
                <a:cubicBezTo>
                  <a:pt x="3553" y="2264"/>
                  <a:pt x="3504" y="2370"/>
                  <a:pt x="3440" y="2517"/>
                </a:cubicBezTo>
                <a:cubicBezTo>
                  <a:pt x="3363" y="2362"/>
                  <a:pt x="3314" y="2258"/>
                  <a:pt x="3245" y="2160"/>
                </a:cubicBezTo>
                <a:cubicBezTo>
                  <a:pt x="3042" y="1866"/>
                  <a:pt x="2852" y="1557"/>
                  <a:pt x="2621" y="1284"/>
                </a:cubicBezTo>
                <a:cubicBezTo>
                  <a:pt x="2363" y="983"/>
                  <a:pt x="2011" y="786"/>
                  <a:pt x="1613" y="689"/>
                </a:cubicBezTo>
                <a:cubicBezTo>
                  <a:pt x="1482" y="657"/>
                  <a:pt x="1360" y="641"/>
                  <a:pt x="1247" y="641"/>
                </a:cubicBezTo>
                <a:cubicBezTo>
                  <a:pt x="882" y="641"/>
                  <a:pt x="607" y="811"/>
                  <a:pt x="394" y="1185"/>
                </a:cubicBezTo>
                <a:cubicBezTo>
                  <a:pt x="274" y="1388"/>
                  <a:pt x="190" y="1620"/>
                  <a:pt x="141" y="1851"/>
                </a:cubicBezTo>
                <a:cubicBezTo>
                  <a:pt x="0" y="2517"/>
                  <a:pt x="177" y="3147"/>
                  <a:pt x="471" y="3729"/>
                </a:cubicBezTo>
                <a:cubicBezTo>
                  <a:pt x="708" y="4212"/>
                  <a:pt x="989" y="4674"/>
                  <a:pt x="1296" y="5116"/>
                </a:cubicBezTo>
                <a:cubicBezTo>
                  <a:pt x="1836" y="5908"/>
                  <a:pt x="2480" y="6630"/>
                  <a:pt x="3203" y="7260"/>
                </a:cubicBezTo>
                <a:cubicBezTo>
                  <a:pt x="3440" y="7470"/>
                  <a:pt x="3721" y="7652"/>
                  <a:pt x="4009" y="7778"/>
                </a:cubicBezTo>
                <a:cubicBezTo>
                  <a:pt x="4117" y="7829"/>
                  <a:pt x="4198" y="7855"/>
                  <a:pt x="4267" y="7855"/>
                </a:cubicBezTo>
                <a:cubicBezTo>
                  <a:pt x="4388" y="7855"/>
                  <a:pt x="4469" y="7773"/>
                  <a:pt x="4590" y="7603"/>
                </a:cubicBezTo>
                <a:cubicBezTo>
                  <a:pt x="5571" y="6229"/>
                  <a:pt x="6376" y="4766"/>
                  <a:pt x="6852" y="3141"/>
                </a:cubicBezTo>
                <a:cubicBezTo>
                  <a:pt x="6971" y="2740"/>
                  <a:pt x="7029" y="2313"/>
                  <a:pt x="7042" y="1900"/>
                </a:cubicBezTo>
                <a:cubicBezTo>
                  <a:pt x="7055" y="1410"/>
                  <a:pt x="6965" y="919"/>
                  <a:pt x="6677" y="492"/>
                </a:cubicBezTo>
                <a:cubicBezTo>
                  <a:pt x="6458" y="162"/>
                  <a:pt x="6182" y="0"/>
                  <a:pt x="58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51"/>
          <p:cNvGrpSpPr/>
          <p:nvPr/>
        </p:nvGrpSpPr>
        <p:grpSpPr>
          <a:xfrm rot="1079511">
            <a:off x="7903055" y="596103"/>
            <a:ext cx="544543" cy="339627"/>
            <a:chOff x="6067050" y="1921100"/>
            <a:chExt cx="193000" cy="120375"/>
          </a:xfrm>
        </p:grpSpPr>
        <p:sp>
          <p:nvSpPr>
            <p:cNvPr id="881" name="Google Shape;881;p51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51"/>
          <p:cNvGrpSpPr/>
          <p:nvPr/>
        </p:nvGrpSpPr>
        <p:grpSpPr>
          <a:xfrm>
            <a:off x="1080265" y="1121685"/>
            <a:ext cx="2608156" cy="3039123"/>
            <a:chOff x="644575" y="2533258"/>
            <a:chExt cx="1287025" cy="1499690"/>
          </a:xfrm>
        </p:grpSpPr>
        <p:sp>
          <p:nvSpPr>
            <p:cNvPr id="889" name="Google Shape;889;p51"/>
            <p:cNvSpPr/>
            <p:nvPr/>
          </p:nvSpPr>
          <p:spPr>
            <a:xfrm>
              <a:off x="644575" y="3647514"/>
              <a:ext cx="365515" cy="380674"/>
            </a:xfrm>
            <a:custGeom>
              <a:rect b="b" l="l" r="r" t="t"/>
              <a:pathLst>
                <a:path extrusionOk="0" h="10497" w="10079">
                  <a:moveTo>
                    <a:pt x="7586" y="0"/>
                  </a:moveTo>
                  <a:cubicBezTo>
                    <a:pt x="6500" y="0"/>
                    <a:pt x="5093" y="2032"/>
                    <a:pt x="4379" y="6899"/>
                  </a:cubicBezTo>
                  <a:cubicBezTo>
                    <a:pt x="4466" y="3319"/>
                    <a:pt x="3332" y="873"/>
                    <a:pt x="2542" y="873"/>
                  </a:cubicBezTo>
                  <a:cubicBezTo>
                    <a:pt x="1798" y="873"/>
                    <a:pt x="1360" y="3045"/>
                    <a:pt x="2538" y="8488"/>
                  </a:cubicBezTo>
                  <a:cubicBezTo>
                    <a:pt x="1898" y="6889"/>
                    <a:pt x="1077" y="6089"/>
                    <a:pt x="620" y="6089"/>
                  </a:cubicBezTo>
                  <a:cubicBezTo>
                    <a:pt x="0" y="6089"/>
                    <a:pt x="48" y="7559"/>
                    <a:pt x="2119" y="10497"/>
                  </a:cubicBezTo>
                  <a:lnTo>
                    <a:pt x="7143" y="10497"/>
                  </a:lnTo>
                  <a:cubicBezTo>
                    <a:pt x="10078" y="4334"/>
                    <a:pt x="9174" y="0"/>
                    <a:pt x="7586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1509293" y="3427027"/>
              <a:ext cx="422306" cy="577484"/>
            </a:xfrm>
            <a:custGeom>
              <a:rect b="b" l="l" r="r" t="t"/>
              <a:pathLst>
                <a:path extrusionOk="0" h="15924" w="11645">
                  <a:moveTo>
                    <a:pt x="9136" y="0"/>
                  </a:moveTo>
                  <a:cubicBezTo>
                    <a:pt x="7468" y="0"/>
                    <a:pt x="1" y="15172"/>
                    <a:pt x="1" y="15172"/>
                  </a:cubicBezTo>
                  <a:lnTo>
                    <a:pt x="6783" y="15924"/>
                  </a:lnTo>
                  <a:cubicBezTo>
                    <a:pt x="7121" y="15673"/>
                    <a:pt x="11475" y="10981"/>
                    <a:pt x="11644" y="5374"/>
                  </a:cubicBezTo>
                  <a:lnTo>
                    <a:pt x="11644" y="5374"/>
                  </a:lnTo>
                  <a:cubicBezTo>
                    <a:pt x="10049" y="5793"/>
                    <a:pt x="7539" y="8640"/>
                    <a:pt x="7539" y="8640"/>
                  </a:cubicBezTo>
                  <a:cubicBezTo>
                    <a:pt x="7539" y="8640"/>
                    <a:pt x="9799" y="5706"/>
                    <a:pt x="9211" y="12"/>
                  </a:cubicBezTo>
                  <a:cubicBezTo>
                    <a:pt x="9188" y="4"/>
                    <a:pt x="9162" y="0"/>
                    <a:pt x="9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82777" y="2533258"/>
              <a:ext cx="671664" cy="214362"/>
            </a:xfrm>
            <a:custGeom>
              <a:rect b="b" l="l" r="r" t="t"/>
              <a:pathLst>
                <a:path extrusionOk="0" h="5911" w="18521">
                  <a:moveTo>
                    <a:pt x="10711" y="0"/>
                  </a:moveTo>
                  <a:cubicBezTo>
                    <a:pt x="10674" y="0"/>
                    <a:pt x="10637" y="1"/>
                    <a:pt x="10600" y="3"/>
                  </a:cubicBezTo>
                  <a:cubicBezTo>
                    <a:pt x="9739" y="46"/>
                    <a:pt x="9005" y="607"/>
                    <a:pt x="8297" y="1103"/>
                  </a:cubicBezTo>
                  <a:cubicBezTo>
                    <a:pt x="7706" y="1517"/>
                    <a:pt x="7016" y="1908"/>
                    <a:pt x="6316" y="1908"/>
                  </a:cubicBezTo>
                  <a:cubicBezTo>
                    <a:pt x="6178" y="1908"/>
                    <a:pt x="6040" y="1893"/>
                    <a:pt x="5902" y="1860"/>
                  </a:cubicBezTo>
                  <a:cubicBezTo>
                    <a:pt x="5056" y="1660"/>
                    <a:pt x="4323" y="822"/>
                    <a:pt x="3523" y="822"/>
                  </a:cubicBezTo>
                  <a:cubicBezTo>
                    <a:pt x="3407" y="822"/>
                    <a:pt x="3289" y="839"/>
                    <a:pt x="3169" y="880"/>
                  </a:cubicBezTo>
                  <a:cubicBezTo>
                    <a:pt x="2495" y="1103"/>
                    <a:pt x="2244" y="1908"/>
                    <a:pt x="1754" y="2425"/>
                  </a:cubicBezTo>
                  <a:cubicBezTo>
                    <a:pt x="1058" y="3154"/>
                    <a:pt x="1" y="3644"/>
                    <a:pt x="584" y="4859"/>
                  </a:cubicBezTo>
                  <a:cubicBezTo>
                    <a:pt x="917" y="5562"/>
                    <a:pt x="1787" y="5911"/>
                    <a:pt x="2568" y="5911"/>
                  </a:cubicBezTo>
                  <a:cubicBezTo>
                    <a:pt x="2731" y="5911"/>
                    <a:pt x="2889" y="5895"/>
                    <a:pt x="3038" y="5865"/>
                  </a:cubicBezTo>
                  <a:cubicBezTo>
                    <a:pt x="3845" y="5708"/>
                    <a:pt x="4585" y="5272"/>
                    <a:pt x="5402" y="5147"/>
                  </a:cubicBezTo>
                  <a:cubicBezTo>
                    <a:pt x="5590" y="5118"/>
                    <a:pt x="5779" y="5106"/>
                    <a:pt x="5968" y="5106"/>
                  </a:cubicBezTo>
                  <a:cubicBezTo>
                    <a:pt x="6588" y="5106"/>
                    <a:pt x="7213" y="5234"/>
                    <a:pt x="7835" y="5305"/>
                  </a:cubicBezTo>
                  <a:cubicBezTo>
                    <a:pt x="8444" y="5377"/>
                    <a:pt x="9056" y="5397"/>
                    <a:pt x="9668" y="5397"/>
                  </a:cubicBezTo>
                  <a:cubicBezTo>
                    <a:pt x="10035" y="5397"/>
                    <a:pt x="10402" y="5390"/>
                    <a:pt x="10769" y="5382"/>
                  </a:cubicBezTo>
                  <a:cubicBezTo>
                    <a:pt x="12963" y="5337"/>
                    <a:pt x="15156" y="5300"/>
                    <a:pt x="17350" y="5256"/>
                  </a:cubicBezTo>
                  <a:cubicBezTo>
                    <a:pt x="17671" y="5251"/>
                    <a:pt x="18042" y="5219"/>
                    <a:pt x="18238" y="4962"/>
                  </a:cubicBezTo>
                  <a:cubicBezTo>
                    <a:pt x="18520" y="4576"/>
                    <a:pt x="18161" y="4003"/>
                    <a:pt x="17709" y="3847"/>
                  </a:cubicBezTo>
                  <a:cubicBezTo>
                    <a:pt x="17258" y="3683"/>
                    <a:pt x="16757" y="3764"/>
                    <a:pt x="16284" y="3704"/>
                  </a:cubicBezTo>
                  <a:cubicBezTo>
                    <a:pt x="15129" y="3553"/>
                    <a:pt x="14286" y="2583"/>
                    <a:pt x="13507" y="1712"/>
                  </a:cubicBezTo>
                  <a:cubicBezTo>
                    <a:pt x="12759" y="869"/>
                    <a:pt x="11826" y="0"/>
                    <a:pt x="10711" y="0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906402" y="2951675"/>
              <a:ext cx="85332" cy="117680"/>
            </a:xfrm>
            <a:custGeom>
              <a:rect b="b" l="l" r="r" t="t"/>
              <a:pathLst>
                <a:path extrusionOk="0" h="3245" w="2353">
                  <a:moveTo>
                    <a:pt x="2003" y="0"/>
                  </a:moveTo>
                  <a:lnTo>
                    <a:pt x="0" y="653"/>
                  </a:lnTo>
                  <a:cubicBezTo>
                    <a:pt x="91" y="2182"/>
                    <a:pt x="1699" y="3244"/>
                    <a:pt x="2337" y="3244"/>
                  </a:cubicBezTo>
                  <a:cubicBezTo>
                    <a:pt x="2342" y="3244"/>
                    <a:pt x="2347" y="3244"/>
                    <a:pt x="2352" y="3244"/>
                  </a:cubicBezTo>
                  <a:lnTo>
                    <a:pt x="2003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1039237" y="2776265"/>
              <a:ext cx="262740" cy="288343"/>
            </a:xfrm>
            <a:custGeom>
              <a:rect b="b" l="l" r="r" t="t"/>
              <a:pathLst>
                <a:path extrusionOk="0" h="7951" w="7245">
                  <a:moveTo>
                    <a:pt x="2910" y="0"/>
                  </a:moveTo>
                  <a:cubicBezTo>
                    <a:pt x="2479" y="0"/>
                    <a:pt x="2023" y="92"/>
                    <a:pt x="1552" y="287"/>
                  </a:cubicBezTo>
                  <a:cubicBezTo>
                    <a:pt x="1" y="1555"/>
                    <a:pt x="1579" y="7847"/>
                    <a:pt x="6049" y="7950"/>
                  </a:cubicBezTo>
                  <a:cubicBezTo>
                    <a:pt x="7245" y="3365"/>
                    <a:pt x="5519" y="0"/>
                    <a:pt x="291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852477" y="3259232"/>
              <a:ext cx="269739" cy="773714"/>
            </a:xfrm>
            <a:custGeom>
              <a:rect b="b" l="l" r="r" t="t"/>
              <a:pathLst>
                <a:path extrusionOk="0" h="21335" w="7438">
                  <a:moveTo>
                    <a:pt x="5897" y="1"/>
                  </a:moveTo>
                  <a:cubicBezTo>
                    <a:pt x="3245" y="1079"/>
                    <a:pt x="1802" y="2646"/>
                    <a:pt x="1035" y="5177"/>
                  </a:cubicBezTo>
                  <a:cubicBezTo>
                    <a:pt x="888" y="5662"/>
                    <a:pt x="769" y="6184"/>
                    <a:pt x="671" y="6750"/>
                  </a:cubicBezTo>
                  <a:cubicBezTo>
                    <a:pt x="589" y="7187"/>
                    <a:pt x="523" y="7654"/>
                    <a:pt x="468" y="8144"/>
                  </a:cubicBezTo>
                  <a:cubicBezTo>
                    <a:pt x="431" y="8526"/>
                    <a:pt x="393" y="8923"/>
                    <a:pt x="365" y="9342"/>
                  </a:cubicBezTo>
                  <a:cubicBezTo>
                    <a:pt x="333" y="9745"/>
                    <a:pt x="312" y="10159"/>
                    <a:pt x="295" y="10594"/>
                  </a:cubicBezTo>
                  <a:cubicBezTo>
                    <a:pt x="262" y="11373"/>
                    <a:pt x="246" y="12200"/>
                    <a:pt x="240" y="13087"/>
                  </a:cubicBezTo>
                  <a:cubicBezTo>
                    <a:pt x="224" y="16380"/>
                    <a:pt x="116" y="19217"/>
                    <a:pt x="1" y="21335"/>
                  </a:cubicBezTo>
                  <a:lnTo>
                    <a:pt x="6827" y="21335"/>
                  </a:lnTo>
                  <a:lnTo>
                    <a:pt x="7214" y="14694"/>
                  </a:lnTo>
                  <a:lnTo>
                    <a:pt x="7405" y="11378"/>
                  </a:lnTo>
                  <a:lnTo>
                    <a:pt x="7437" y="10910"/>
                  </a:lnTo>
                  <a:lnTo>
                    <a:pt x="7159" y="8939"/>
                  </a:lnTo>
                  <a:lnTo>
                    <a:pt x="7028" y="8014"/>
                  </a:lnTo>
                  <a:lnTo>
                    <a:pt x="6136" y="1687"/>
                  </a:lnTo>
                  <a:lnTo>
                    <a:pt x="5902" y="1"/>
                  </a:ln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964424" y="3148989"/>
              <a:ext cx="753405" cy="883959"/>
            </a:xfrm>
            <a:custGeom>
              <a:rect b="b" l="l" r="r" t="t"/>
              <a:pathLst>
                <a:path extrusionOk="0" h="24375" w="20775">
                  <a:moveTo>
                    <a:pt x="13809" y="1"/>
                  </a:moveTo>
                  <a:cubicBezTo>
                    <a:pt x="12921" y="1"/>
                    <a:pt x="11986" y="73"/>
                    <a:pt x="11034" y="210"/>
                  </a:cubicBezTo>
                  <a:lnTo>
                    <a:pt x="11029" y="210"/>
                  </a:lnTo>
                  <a:cubicBezTo>
                    <a:pt x="10800" y="248"/>
                    <a:pt x="10572" y="280"/>
                    <a:pt x="10338" y="325"/>
                  </a:cubicBezTo>
                  <a:cubicBezTo>
                    <a:pt x="10094" y="368"/>
                    <a:pt x="9843" y="416"/>
                    <a:pt x="9597" y="466"/>
                  </a:cubicBezTo>
                  <a:cubicBezTo>
                    <a:pt x="9581" y="471"/>
                    <a:pt x="9564" y="471"/>
                    <a:pt x="9549" y="476"/>
                  </a:cubicBezTo>
                  <a:cubicBezTo>
                    <a:pt x="8089" y="787"/>
                    <a:pt x="6625" y="1239"/>
                    <a:pt x="5270" y="1805"/>
                  </a:cubicBezTo>
                  <a:cubicBezTo>
                    <a:pt x="5265" y="1805"/>
                    <a:pt x="5260" y="1810"/>
                    <a:pt x="5253" y="1810"/>
                  </a:cubicBezTo>
                  <a:cubicBezTo>
                    <a:pt x="5112" y="1870"/>
                    <a:pt x="4971" y="1936"/>
                    <a:pt x="4828" y="1996"/>
                  </a:cubicBezTo>
                  <a:cubicBezTo>
                    <a:pt x="4655" y="2071"/>
                    <a:pt x="4486" y="2147"/>
                    <a:pt x="4323" y="2229"/>
                  </a:cubicBezTo>
                  <a:cubicBezTo>
                    <a:pt x="3795" y="2486"/>
                    <a:pt x="3288" y="2752"/>
                    <a:pt x="2810" y="3041"/>
                  </a:cubicBezTo>
                  <a:cubicBezTo>
                    <a:pt x="2379" y="3302"/>
                    <a:pt x="1976" y="3574"/>
                    <a:pt x="1595" y="3857"/>
                  </a:cubicBezTo>
                  <a:cubicBezTo>
                    <a:pt x="1177" y="4172"/>
                    <a:pt x="790" y="4505"/>
                    <a:pt x="452" y="4853"/>
                  </a:cubicBezTo>
                  <a:cubicBezTo>
                    <a:pt x="158" y="5278"/>
                    <a:pt x="27" y="6219"/>
                    <a:pt x="6" y="7483"/>
                  </a:cubicBezTo>
                  <a:cubicBezTo>
                    <a:pt x="1" y="7825"/>
                    <a:pt x="1" y="8190"/>
                    <a:pt x="11" y="8576"/>
                  </a:cubicBezTo>
                  <a:cubicBezTo>
                    <a:pt x="54" y="10368"/>
                    <a:pt x="256" y="12578"/>
                    <a:pt x="517" y="14810"/>
                  </a:cubicBezTo>
                  <a:cubicBezTo>
                    <a:pt x="959" y="18604"/>
                    <a:pt x="1574" y="22453"/>
                    <a:pt x="1901" y="24375"/>
                  </a:cubicBezTo>
                  <a:lnTo>
                    <a:pt x="18873" y="24375"/>
                  </a:lnTo>
                  <a:cubicBezTo>
                    <a:pt x="19031" y="23269"/>
                    <a:pt x="19244" y="21739"/>
                    <a:pt x="19445" y="19987"/>
                  </a:cubicBezTo>
                  <a:cubicBezTo>
                    <a:pt x="20137" y="14048"/>
                    <a:pt x="20774" y="5523"/>
                    <a:pt x="19272" y="2154"/>
                  </a:cubicBezTo>
                  <a:cubicBezTo>
                    <a:pt x="18999" y="1538"/>
                    <a:pt x="18656" y="1097"/>
                    <a:pt x="18226" y="873"/>
                  </a:cubicBezTo>
                  <a:cubicBezTo>
                    <a:pt x="17083" y="274"/>
                    <a:pt x="15536" y="1"/>
                    <a:pt x="13809" y="1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1014179" y="3152833"/>
              <a:ext cx="532624" cy="131497"/>
            </a:xfrm>
            <a:custGeom>
              <a:rect b="b" l="l" r="r" t="t"/>
              <a:pathLst>
                <a:path extrusionOk="0" h="3626" w="14687">
                  <a:moveTo>
                    <a:pt x="14616" y="0"/>
                  </a:moveTo>
                  <a:cubicBezTo>
                    <a:pt x="14616" y="0"/>
                    <a:pt x="14611" y="6"/>
                    <a:pt x="14606" y="6"/>
                  </a:cubicBezTo>
                  <a:cubicBezTo>
                    <a:pt x="14579" y="6"/>
                    <a:pt x="14562" y="28"/>
                    <a:pt x="14556" y="49"/>
                  </a:cubicBezTo>
                  <a:cubicBezTo>
                    <a:pt x="14601" y="55"/>
                    <a:pt x="14644" y="66"/>
                    <a:pt x="14687" y="71"/>
                  </a:cubicBezTo>
                  <a:cubicBezTo>
                    <a:pt x="14682" y="66"/>
                    <a:pt x="14682" y="61"/>
                    <a:pt x="14682" y="55"/>
                  </a:cubicBezTo>
                  <a:cubicBezTo>
                    <a:pt x="14677" y="28"/>
                    <a:pt x="14649" y="0"/>
                    <a:pt x="14616" y="0"/>
                  </a:cubicBezTo>
                  <a:close/>
                  <a:moveTo>
                    <a:pt x="71" y="3528"/>
                  </a:moveTo>
                  <a:cubicBezTo>
                    <a:pt x="54" y="3528"/>
                    <a:pt x="39" y="3538"/>
                    <a:pt x="27" y="3550"/>
                  </a:cubicBezTo>
                  <a:cubicBezTo>
                    <a:pt x="6" y="3571"/>
                    <a:pt x="1" y="3604"/>
                    <a:pt x="16" y="3626"/>
                  </a:cubicBezTo>
                  <a:cubicBezTo>
                    <a:pt x="54" y="3604"/>
                    <a:pt x="92" y="3583"/>
                    <a:pt x="131" y="3561"/>
                  </a:cubicBezTo>
                  <a:cubicBezTo>
                    <a:pt x="125" y="3561"/>
                    <a:pt x="125" y="3555"/>
                    <a:pt x="120" y="3550"/>
                  </a:cubicBezTo>
                  <a:cubicBezTo>
                    <a:pt x="109" y="3538"/>
                    <a:pt x="92" y="3528"/>
                    <a:pt x="71" y="3528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1014759" y="3281934"/>
              <a:ext cx="9501" cy="8341"/>
            </a:xfrm>
            <a:custGeom>
              <a:rect b="b" l="l" r="r" t="t"/>
              <a:pathLst>
                <a:path extrusionOk="0" h="230" w="262">
                  <a:moveTo>
                    <a:pt x="115" y="1"/>
                  </a:moveTo>
                  <a:cubicBezTo>
                    <a:pt x="76" y="23"/>
                    <a:pt x="38" y="44"/>
                    <a:pt x="0" y="66"/>
                  </a:cubicBezTo>
                  <a:cubicBezTo>
                    <a:pt x="0" y="71"/>
                    <a:pt x="6" y="76"/>
                    <a:pt x="11" y="82"/>
                  </a:cubicBezTo>
                  <a:lnTo>
                    <a:pt x="158" y="229"/>
                  </a:lnTo>
                  <a:cubicBezTo>
                    <a:pt x="174" y="219"/>
                    <a:pt x="191" y="202"/>
                    <a:pt x="207" y="191"/>
                  </a:cubicBezTo>
                  <a:cubicBezTo>
                    <a:pt x="224" y="180"/>
                    <a:pt x="246" y="164"/>
                    <a:pt x="262" y="153"/>
                  </a:cubicBezTo>
                  <a:cubicBezTo>
                    <a:pt x="213" y="104"/>
                    <a:pt x="164" y="55"/>
                    <a:pt x="115" y="1"/>
                  </a:cubicBezTo>
                  <a:close/>
                </a:path>
              </a:pathLst>
            </a:custGeom>
            <a:solidFill>
              <a:srgbClr val="277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1020489" y="3154574"/>
              <a:ext cx="528889" cy="172585"/>
            </a:xfrm>
            <a:custGeom>
              <a:rect b="b" l="l" r="r" t="t"/>
              <a:pathLst>
                <a:path extrusionOk="0" h="4759" w="14584">
                  <a:moveTo>
                    <a:pt x="14382" y="1"/>
                  </a:moveTo>
                  <a:cubicBezTo>
                    <a:pt x="14377" y="13"/>
                    <a:pt x="14377" y="23"/>
                    <a:pt x="14377" y="33"/>
                  </a:cubicBezTo>
                  <a:cubicBezTo>
                    <a:pt x="14448" y="425"/>
                    <a:pt x="14165" y="802"/>
                    <a:pt x="13898" y="1123"/>
                  </a:cubicBezTo>
                  <a:lnTo>
                    <a:pt x="13811" y="1216"/>
                  </a:lnTo>
                  <a:cubicBezTo>
                    <a:pt x="13304" y="1819"/>
                    <a:pt x="12734" y="2500"/>
                    <a:pt x="11998" y="2761"/>
                  </a:cubicBezTo>
                  <a:cubicBezTo>
                    <a:pt x="11688" y="2870"/>
                    <a:pt x="11367" y="2897"/>
                    <a:pt x="11030" y="2897"/>
                  </a:cubicBezTo>
                  <a:cubicBezTo>
                    <a:pt x="10887" y="2897"/>
                    <a:pt x="10741" y="2892"/>
                    <a:pt x="10594" y="2887"/>
                  </a:cubicBezTo>
                  <a:cubicBezTo>
                    <a:pt x="10447" y="2882"/>
                    <a:pt x="10300" y="2875"/>
                    <a:pt x="10153" y="2875"/>
                  </a:cubicBezTo>
                  <a:cubicBezTo>
                    <a:pt x="9935" y="2875"/>
                    <a:pt x="9717" y="2887"/>
                    <a:pt x="9505" y="2925"/>
                  </a:cubicBezTo>
                  <a:cubicBezTo>
                    <a:pt x="8460" y="3104"/>
                    <a:pt x="7393" y="3392"/>
                    <a:pt x="6244" y="3807"/>
                  </a:cubicBezTo>
                  <a:cubicBezTo>
                    <a:pt x="5134" y="4204"/>
                    <a:pt x="3953" y="4596"/>
                    <a:pt x="2722" y="4628"/>
                  </a:cubicBezTo>
                  <a:lnTo>
                    <a:pt x="2553" y="4628"/>
                  </a:lnTo>
                  <a:cubicBezTo>
                    <a:pt x="1508" y="4628"/>
                    <a:pt x="812" y="4357"/>
                    <a:pt x="104" y="3665"/>
                  </a:cubicBezTo>
                  <a:cubicBezTo>
                    <a:pt x="88" y="3676"/>
                    <a:pt x="66" y="3692"/>
                    <a:pt x="49" y="3703"/>
                  </a:cubicBezTo>
                  <a:cubicBezTo>
                    <a:pt x="33" y="3714"/>
                    <a:pt x="16" y="3731"/>
                    <a:pt x="0" y="3741"/>
                  </a:cubicBezTo>
                  <a:cubicBezTo>
                    <a:pt x="735" y="4470"/>
                    <a:pt x="1460" y="4759"/>
                    <a:pt x="2553" y="4759"/>
                  </a:cubicBezTo>
                  <a:lnTo>
                    <a:pt x="2722" y="4759"/>
                  </a:lnTo>
                  <a:cubicBezTo>
                    <a:pt x="3975" y="4726"/>
                    <a:pt x="5172" y="4329"/>
                    <a:pt x="6287" y="3927"/>
                  </a:cubicBezTo>
                  <a:cubicBezTo>
                    <a:pt x="7431" y="3518"/>
                    <a:pt x="8493" y="3229"/>
                    <a:pt x="9527" y="3055"/>
                  </a:cubicBezTo>
                  <a:cubicBezTo>
                    <a:pt x="9734" y="3017"/>
                    <a:pt x="9940" y="3006"/>
                    <a:pt x="10153" y="3006"/>
                  </a:cubicBezTo>
                  <a:cubicBezTo>
                    <a:pt x="10300" y="3006"/>
                    <a:pt x="10447" y="3012"/>
                    <a:pt x="10588" y="3017"/>
                  </a:cubicBezTo>
                  <a:cubicBezTo>
                    <a:pt x="10729" y="3023"/>
                    <a:pt x="10877" y="3028"/>
                    <a:pt x="11023" y="3028"/>
                  </a:cubicBezTo>
                  <a:cubicBezTo>
                    <a:pt x="11367" y="3028"/>
                    <a:pt x="11716" y="3000"/>
                    <a:pt x="12042" y="2887"/>
                  </a:cubicBezTo>
                  <a:cubicBezTo>
                    <a:pt x="12809" y="2614"/>
                    <a:pt x="13397" y="1917"/>
                    <a:pt x="13915" y="1302"/>
                  </a:cubicBezTo>
                  <a:lnTo>
                    <a:pt x="13996" y="1204"/>
                  </a:lnTo>
                  <a:cubicBezTo>
                    <a:pt x="14284" y="867"/>
                    <a:pt x="14584" y="470"/>
                    <a:pt x="14513" y="23"/>
                  </a:cubicBezTo>
                  <a:cubicBezTo>
                    <a:pt x="14470" y="18"/>
                    <a:pt x="14427" y="7"/>
                    <a:pt x="1438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813457" y="3419194"/>
              <a:ext cx="368960" cy="285260"/>
            </a:xfrm>
            <a:custGeom>
              <a:rect b="b" l="l" r="r" t="t"/>
              <a:pathLst>
                <a:path extrusionOk="0" h="7866" w="10174">
                  <a:moveTo>
                    <a:pt x="3891" y="1"/>
                  </a:moveTo>
                  <a:cubicBezTo>
                    <a:pt x="3364" y="1"/>
                    <a:pt x="3052" y="328"/>
                    <a:pt x="3255" y="701"/>
                  </a:cubicBezTo>
                  <a:cubicBezTo>
                    <a:pt x="3206" y="700"/>
                    <a:pt x="3158" y="700"/>
                    <a:pt x="3112" y="700"/>
                  </a:cubicBezTo>
                  <a:cubicBezTo>
                    <a:pt x="1" y="700"/>
                    <a:pt x="580" y="2259"/>
                    <a:pt x="1594" y="2339"/>
                  </a:cubicBezTo>
                  <a:lnTo>
                    <a:pt x="1594" y="2339"/>
                  </a:lnTo>
                  <a:cubicBezTo>
                    <a:pt x="1593" y="2339"/>
                    <a:pt x="1592" y="2339"/>
                    <a:pt x="1591" y="2339"/>
                  </a:cubicBezTo>
                  <a:cubicBezTo>
                    <a:pt x="1450" y="2339"/>
                    <a:pt x="632" y="2978"/>
                    <a:pt x="1518" y="3728"/>
                  </a:cubicBezTo>
                  <a:cubicBezTo>
                    <a:pt x="1518" y="3728"/>
                    <a:pt x="695" y="4168"/>
                    <a:pt x="1300" y="4914"/>
                  </a:cubicBezTo>
                  <a:cubicBezTo>
                    <a:pt x="1300" y="4914"/>
                    <a:pt x="114" y="5507"/>
                    <a:pt x="1479" y="6243"/>
                  </a:cubicBezTo>
                  <a:cubicBezTo>
                    <a:pt x="4082" y="7620"/>
                    <a:pt x="7996" y="7866"/>
                    <a:pt x="7996" y="7866"/>
                  </a:cubicBezTo>
                  <a:cubicBezTo>
                    <a:pt x="7996" y="7866"/>
                    <a:pt x="10174" y="4273"/>
                    <a:pt x="8802" y="3864"/>
                  </a:cubicBezTo>
                  <a:cubicBezTo>
                    <a:pt x="7430" y="3461"/>
                    <a:pt x="6712" y="2672"/>
                    <a:pt x="5960" y="1474"/>
                  </a:cubicBezTo>
                  <a:cubicBezTo>
                    <a:pt x="5268" y="376"/>
                    <a:pt x="4456" y="1"/>
                    <a:pt x="3891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1076336" y="2996461"/>
              <a:ext cx="244861" cy="251752"/>
            </a:xfrm>
            <a:custGeom>
              <a:rect b="b" l="l" r="r" t="t"/>
              <a:pathLst>
                <a:path extrusionOk="0" h="6942" w="6752">
                  <a:moveTo>
                    <a:pt x="4078" y="1"/>
                  </a:moveTo>
                  <a:lnTo>
                    <a:pt x="1" y="1808"/>
                  </a:lnTo>
                  <a:lnTo>
                    <a:pt x="2674" y="6941"/>
                  </a:lnTo>
                  <a:cubicBezTo>
                    <a:pt x="3142" y="6936"/>
                    <a:pt x="4046" y="6860"/>
                    <a:pt x="5031" y="6398"/>
                  </a:cubicBezTo>
                  <a:cubicBezTo>
                    <a:pt x="5902" y="5989"/>
                    <a:pt x="6458" y="5456"/>
                    <a:pt x="6751" y="5134"/>
                  </a:cubicBezTo>
                  <a:cubicBezTo>
                    <a:pt x="5858" y="3420"/>
                    <a:pt x="4966" y="1710"/>
                    <a:pt x="4078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906583" y="2814995"/>
              <a:ext cx="345497" cy="366131"/>
            </a:xfrm>
            <a:custGeom>
              <a:rect b="b" l="l" r="r" t="t"/>
              <a:pathLst>
                <a:path extrusionOk="0" h="10096" w="9527">
                  <a:moveTo>
                    <a:pt x="4115" y="1"/>
                  </a:moveTo>
                  <a:cubicBezTo>
                    <a:pt x="3658" y="1"/>
                    <a:pt x="3203" y="90"/>
                    <a:pt x="2765" y="264"/>
                  </a:cubicBezTo>
                  <a:cubicBezTo>
                    <a:pt x="860" y="1020"/>
                    <a:pt x="1" y="3094"/>
                    <a:pt x="1312" y="5909"/>
                  </a:cubicBezTo>
                  <a:cubicBezTo>
                    <a:pt x="2397" y="8237"/>
                    <a:pt x="3836" y="10095"/>
                    <a:pt x="5808" y="10095"/>
                  </a:cubicBezTo>
                  <a:cubicBezTo>
                    <a:pt x="6220" y="10095"/>
                    <a:pt x="6656" y="10014"/>
                    <a:pt x="7116" y="9839"/>
                  </a:cubicBezTo>
                  <a:cubicBezTo>
                    <a:pt x="9031" y="9110"/>
                    <a:pt x="9526" y="5980"/>
                    <a:pt x="8215" y="3171"/>
                  </a:cubicBezTo>
                  <a:cubicBezTo>
                    <a:pt x="7204" y="1003"/>
                    <a:pt x="5648" y="1"/>
                    <a:pt x="4115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1138928" y="3108119"/>
              <a:ext cx="84534" cy="73364"/>
            </a:xfrm>
            <a:custGeom>
              <a:rect b="b" l="l" r="r" t="t"/>
              <a:pathLst>
                <a:path extrusionOk="0" h="2023" w="2331">
                  <a:moveTo>
                    <a:pt x="2255" y="1"/>
                  </a:moveTo>
                  <a:cubicBezTo>
                    <a:pt x="2232" y="1"/>
                    <a:pt x="2209" y="11"/>
                    <a:pt x="2194" y="30"/>
                  </a:cubicBezTo>
                  <a:cubicBezTo>
                    <a:pt x="1438" y="1375"/>
                    <a:pt x="817" y="1739"/>
                    <a:pt x="61" y="1892"/>
                  </a:cubicBezTo>
                  <a:cubicBezTo>
                    <a:pt x="28" y="1897"/>
                    <a:pt x="1" y="1930"/>
                    <a:pt x="11" y="1968"/>
                  </a:cubicBezTo>
                  <a:cubicBezTo>
                    <a:pt x="16" y="2000"/>
                    <a:pt x="44" y="2023"/>
                    <a:pt x="71" y="2023"/>
                  </a:cubicBezTo>
                  <a:cubicBezTo>
                    <a:pt x="76" y="2023"/>
                    <a:pt x="82" y="2023"/>
                    <a:pt x="88" y="2017"/>
                  </a:cubicBezTo>
                  <a:cubicBezTo>
                    <a:pt x="883" y="1859"/>
                    <a:pt x="1531" y="1484"/>
                    <a:pt x="2309" y="95"/>
                  </a:cubicBezTo>
                  <a:cubicBezTo>
                    <a:pt x="2330" y="63"/>
                    <a:pt x="2320" y="25"/>
                    <a:pt x="2287" y="8"/>
                  </a:cubicBezTo>
                  <a:cubicBezTo>
                    <a:pt x="2277" y="3"/>
                    <a:pt x="2266" y="1"/>
                    <a:pt x="2255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1058022" y="3201028"/>
              <a:ext cx="807912" cy="689071"/>
            </a:xfrm>
            <a:custGeom>
              <a:rect b="b" l="l" r="r" t="t"/>
              <a:pathLst>
                <a:path extrusionOk="0" h="19001" w="22278">
                  <a:moveTo>
                    <a:pt x="16277" y="0"/>
                  </a:moveTo>
                  <a:lnTo>
                    <a:pt x="10975" y="6069"/>
                  </a:lnTo>
                  <a:lnTo>
                    <a:pt x="12390" y="11791"/>
                  </a:lnTo>
                  <a:lnTo>
                    <a:pt x="1845" y="9292"/>
                  </a:lnTo>
                  <a:lnTo>
                    <a:pt x="0" y="15770"/>
                  </a:lnTo>
                  <a:cubicBezTo>
                    <a:pt x="0" y="15770"/>
                    <a:pt x="6516" y="18209"/>
                    <a:pt x="13892" y="18960"/>
                  </a:cubicBezTo>
                  <a:cubicBezTo>
                    <a:pt x="14160" y="18987"/>
                    <a:pt x="14418" y="19001"/>
                    <a:pt x="14665" y="19001"/>
                  </a:cubicBezTo>
                  <a:cubicBezTo>
                    <a:pt x="22278" y="19001"/>
                    <a:pt x="20109" y="6316"/>
                    <a:pt x="16277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116988" y="3418686"/>
              <a:ext cx="392931" cy="212332"/>
            </a:xfrm>
            <a:custGeom>
              <a:rect b="b" l="l" r="r" t="t"/>
              <a:pathLst>
                <a:path extrusionOk="0" h="5855" w="10835">
                  <a:moveTo>
                    <a:pt x="9342" y="1"/>
                  </a:moveTo>
                  <a:cubicBezTo>
                    <a:pt x="9338" y="1"/>
                    <a:pt x="9335" y="1"/>
                    <a:pt x="9332" y="1"/>
                  </a:cubicBezTo>
                  <a:cubicBezTo>
                    <a:pt x="9294" y="13"/>
                    <a:pt x="9277" y="46"/>
                    <a:pt x="9283" y="84"/>
                  </a:cubicBezTo>
                  <a:lnTo>
                    <a:pt x="10676" y="5702"/>
                  </a:lnTo>
                  <a:lnTo>
                    <a:pt x="236" y="3225"/>
                  </a:lnTo>
                  <a:cubicBezTo>
                    <a:pt x="230" y="3223"/>
                    <a:pt x="224" y="3222"/>
                    <a:pt x="218" y="3222"/>
                  </a:cubicBezTo>
                  <a:cubicBezTo>
                    <a:pt x="191" y="3222"/>
                    <a:pt x="163" y="3241"/>
                    <a:pt x="159" y="3268"/>
                  </a:cubicBezTo>
                  <a:lnTo>
                    <a:pt x="13" y="3790"/>
                  </a:lnTo>
                  <a:cubicBezTo>
                    <a:pt x="1" y="3823"/>
                    <a:pt x="18" y="3862"/>
                    <a:pt x="56" y="3873"/>
                  </a:cubicBezTo>
                  <a:cubicBezTo>
                    <a:pt x="60" y="3873"/>
                    <a:pt x="64" y="3874"/>
                    <a:pt x="68" y="3874"/>
                  </a:cubicBezTo>
                  <a:cubicBezTo>
                    <a:pt x="97" y="3874"/>
                    <a:pt x="128" y="3857"/>
                    <a:pt x="138" y="3823"/>
                  </a:cubicBezTo>
                  <a:lnTo>
                    <a:pt x="269" y="3366"/>
                  </a:lnTo>
                  <a:lnTo>
                    <a:pt x="10747" y="5855"/>
                  </a:lnTo>
                  <a:lnTo>
                    <a:pt x="10764" y="5855"/>
                  </a:lnTo>
                  <a:cubicBezTo>
                    <a:pt x="10779" y="5855"/>
                    <a:pt x="10796" y="5848"/>
                    <a:pt x="10807" y="5832"/>
                  </a:cubicBezTo>
                  <a:cubicBezTo>
                    <a:pt x="10824" y="5815"/>
                    <a:pt x="10834" y="5794"/>
                    <a:pt x="10829" y="5772"/>
                  </a:cubicBezTo>
                  <a:lnTo>
                    <a:pt x="9408" y="51"/>
                  </a:lnTo>
                  <a:cubicBezTo>
                    <a:pt x="9403" y="22"/>
                    <a:pt x="9372" y="1"/>
                    <a:pt x="934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1120795" y="3156568"/>
              <a:ext cx="295342" cy="179512"/>
            </a:xfrm>
            <a:custGeom>
              <a:rect b="b" l="l" r="r" t="t"/>
              <a:pathLst>
                <a:path extrusionOk="0" h="4950" w="8144">
                  <a:moveTo>
                    <a:pt x="6722" y="1"/>
                  </a:moveTo>
                  <a:cubicBezTo>
                    <a:pt x="6722" y="1"/>
                    <a:pt x="3026" y="393"/>
                    <a:pt x="0" y="2026"/>
                  </a:cubicBezTo>
                  <a:cubicBezTo>
                    <a:pt x="0" y="2026"/>
                    <a:pt x="245" y="3631"/>
                    <a:pt x="3783" y="4950"/>
                  </a:cubicBezTo>
                  <a:cubicBezTo>
                    <a:pt x="8144" y="2614"/>
                    <a:pt x="6722" y="1"/>
                    <a:pt x="6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1139326" y="3160122"/>
              <a:ext cx="213855" cy="130554"/>
            </a:xfrm>
            <a:custGeom>
              <a:rect b="b" l="l" r="r" t="t"/>
              <a:pathLst>
                <a:path extrusionOk="0" h="3600" w="5897">
                  <a:moveTo>
                    <a:pt x="5510" y="1"/>
                  </a:moveTo>
                  <a:cubicBezTo>
                    <a:pt x="5510" y="1"/>
                    <a:pt x="2532" y="109"/>
                    <a:pt x="0" y="1656"/>
                  </a:cubicBezTo>
                  <a:cubicBezTo>
                    <a:pt x="0" y="1656"/>
                    <a:pt x="71" y="2211"/>
                    <a:pt x="801" y="2859"/>
                  </a:cubicBezTo>
                  <a:cubicBezTo>
                    <a:pt x="1365" y="3357"/>
                    <a:pt x="2058" y="3599"/>
                    <a:pt x="2741" y="3599"/>
                  </a:cubicBezTo>
                  <a:cubicBezTo>
                    <a:pt x="3745" y="3599"/>
                    <a:pt x="4730" y="3078"/>
                    <a:pt x="5264" y="2081"/>
                  </a:cubicBezTo>
                  <a:cubicBezTo>
                    <a:pt x="5896" y="899"/>
                    <a:pt x="5510" y="1"/>
                    <a:pt x="5510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1088557" y="3152652"/>
              <a:ext cx="321054" cy="211062"/>
            </a:xfrm>
            <a:custGeom>
              <a:rect b="b" l="l" r="r" t="t"/>
              <a:pathLst>
                <a:path extrusionOk="0" h="5820" w="8853">
                  <a:moveTo>
                    <a:pt x="8777" y="0"/>
                  </a:moveTo>
                  <a:cubicBezTo>
                    <a:pt x="8739" y="5"/>
                    <a:pt x="8711" y="33"/>
                    <a:pt x="8711" y="71"/>
                  </a:cubicBezTo>
                  <a:cubicBezTo>
                    <a:pt x="8728" y="1339"/>
                    <a:pt x="8390" y="4425"/>
                    <a:pt x="4862" y="5689"/>
                  </a:cubicBezTo>
                  <a:cubicBezTo>
                    <a:pt x="2947" y="5384"/>
                    <a:pt x="1765" y="4540"/>
                    <a:pt x="1111" y="3887"/>
                  </a:cubicBezTo>
                  <a:cubicBezTo>
                    <a:pt x="399" y="3179"/>
                    <a:pt x="138" y="2531"/>
                    <a:pt x="138" y="2526"/>
                  </a:cubicBezTo>
                  <a:cubicBezTo>
                    <a:pt x="129" y="2500"/>
                    <a:pt x="103" y="2485"/>
                    <a:pt x="74" y="2485"/>
                  </a:cubicBezTo>
                  <a:cubicBezTo>
                    <a:pt x="66" y="2485"/>
                    <a:pt x="58" y="2486"/>
                    <a:pt x="51" y="2488"/>
                  </a:cubicBezTo>
                  <a:cubicBezTo>
                    <a:pt x="18" y="2503"/>
                    <a:pt x="1" y="2536"/>
                    <a:pt x="18" y="2575"/>
                  </a:cubicBezTo>
                  <a:cubicBezTo>
                    <a:pt x="28" y="2601"/>
                    <a:pt x="284" y="3244"/>
                    <a:pt x="1013" y="3973"/>
                  </a:cubicBezTo>
                  <a:cubicBezTo>
                    <a:pt x="1438" y="4404"/>
                    <a:pt x="1940" y="4769"/>
                    <a:pt x="2500" y="5063"/>
                  </a:cubicBezTo>
                  <a:cubicBezTo>
                    <a:pt x="3197" y="5427"/>
                    <a:pt x="3992" y="5683"/>
                    <a:pt x="4862" y="5819"/>
                  </a:cubicBezTo>
                  <a:lnTo>
                    <a:pt x="4874" y="5819"/>
                  </a:lnTo>
                  <a:cubicBezTo>
                    <a:pt x="4879" y="5819"/>
                    <a:pt x="4885" y="5819"/>
                    <a:pt x="4895" y="5814"/>
                  </a:cubicBezTo>
                  <a:cubicBezTo>
                    <a:pt x="6442" y="5264"/>
                    <a:pt x="7558" y="4322"/>
                    <a:pt x="8206" y="3010"/>
                  </a:cubicBezTo>
                  <a:cubicBezTo>
                    <a:pt x="8749" y="1916"/>
                    <a:pt x="8852" y="805"/>
                    <a:pt x="8842" y="66"/>
                  </a:cubicBezTo>
                  <a:cubicBezTo>
                    <a:pt x="8842" y="33"/>
                    <a:pt x="8809" y="5"/>
                    <a:pt x="8777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869884" y="2767924"/>
              <a:ext cx="345678" cy="237173"/>
            </a:xfrm>
            <a:custGeom>
              <a:rect b="b" l="l" r="r" t="t"/>
              <a:pathLst>
                <a:path extrusionOk="0" h="6540" w="9532">
                  <a:moveTo>
                    <a:pt x="5298" y="0"/>
                  </a:moveTo>
                  <a:cubicBezTo>
                    <a:pt x="3178" y="0"/>
                    <a:pt x="600" y="1139"/>
                    <a:pt x="550" y="2961"/>
                  </a:cubicBezTo>
                  <a:cubicBezTo>
                    <a:pt x="473" y="5567"/>
                    <a:pt x="0" y="6319"/>
                    <a:pt x="0" y="6319"/>
                  </a:cubicBezTo>
                  <a:cubicBezTo>
                    <a:pt x="442" y="6464"/>
                    <a:pt x="925" y="6539"/>
                    <a:pt x="1415" y="6539"/>
                  </a:cubicBezTo>
                  <a:cubicBezTo>
                    <a:pt x="2891" y="6539"/>
                    <a:pt x="4440" y="5859"/>
                    <a:pt x="5156" y="4359"/>
                  </a:cubicBezTo>
                  <a:lnTo>
                    <a:pt x="5156" y="4359"/>
                  </a:lnTo>
                  <a:lnTo>
                    <a:pt x="5025" y="5530"/>
                  </a:lnTo>
                  <a:cubicBezTo>
                    <a:pt x="5025" y="5530"/>
                    <a:pt x="5580" y="4947"/>
                    <a:pt x="5824" y="4169"/>
                  </a:cubicBezTo>
                  <a:cubicBezTo>
                    <a:pt x="6156" y="4979"/>
                    <a:pt x="6331" y="5067"/>
                    <a:pt x="6331" y="5067"/>
                  </a:cubicBezTo>
                  <a:cubicBezTo>
                    <a:pt x="6331" y="5067"/>
                    <a:pt x="6314" y="4392"/>
                    <a:pt x="6478" y="4098"/>
                  </a:cubicBezTo>
                  <a:lnTo>
                    <a:pt x="6478" y="4098"/>
                  </a:lnTo>
                  <a:cubicBezTo>
                    <a:pt x="6385" y="5031"/>
                    <a:pt x="7187" y="5636"/>
                    <a:pt x="7775" y="5636"/>
                  </a:cubicBezTo>
                  <a:cubicBezTo>
                    <a:pt x="7873" y="5636"/>
                    <a:pt x="7965" y="5619"/>
                    <a:pt x="8046" y="5584"/>
                  </a:cubicBezTo>
                  <a:cubicBezTo>
                    <a:pt x="8166" y="5851"/>
                    <a:pt x="8302" y="6215"/>
                    <a:pt x="8302" y="6215"/>
                  </a:cubicBezTo>
                  <a:lnTo>
                    <a:pt x="9140" y="6004"/>
                  </a:lnTo>
                  <a:cubicBezTo>
                    <a:pt x="9140" y="6004"/>
                    <a:pt x="8709" y="4947"/>
                    <a:pt x="9287" y="4196"/>
                  </a:cubicBezTo>
                  <a:cubicBezTo>
                    <a:pt x="9325" y="2575"/>
                    <a:pt x="9532" y="565"/>
                    <a:pt x="8133" y="565"/>
                  </a:cubicBezTo>
                  <a:cubicBezTo>
                    <a:pt x="7959" y="565"/>
                    <a:pt x="7760" y="596"/>
                    <a:pt x="7533" y="663"/>
                  </a:cubicBezTo>
                  <a:cubicBezTo>
                    <a:pt x="7029" y="209"/>
                    <a:pt x="6206" y="0"/>
                    <a:pt x="5298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1187884" y="2911458"/>
              <a:ext cx="77208" cy="114779"/>
            </a:xfrm>
            <a:custGeom>
              <a:rect b="b" l="l" r="r" t="t"/>
              <a:pathLst>
                <a:path extrusionOk="0" h="3165" w="2129">
                  <a:moveTo>
                    <a:pt x="921" y="1"/>
                  </a:moveTo>
                  <a:cubicBezTo>
                    <a:pt x="901" y="1"/>
                    <a:pt x="881" y="2"/>
                    <a:pt x="861" y="4"/>
                  </a:cubicBezTo>
                  <a:cubicBezTo>
                    <a:pt x="339" y="59"/>
                    <a:pt x="0" y="810"/>
                    <a:pt x="110" y="1681"/>
                  </a:cubicBezTo>
                  <a:cubicBezTo>
                    <a:pt x="219" y="2518"/>
                    <a:pt x="697" y="3165"/>
                    <a:pt x="1203" y="3165"/>
                  </a:cubicBezTo>
                  <a:cubicBezTo>
                    <a:pt x="1223" y="3165"/>
                    <a:pt x="1243" y="3164"/>
                    <a:pt x="1264" y="3162"/>
                  </a:cubicBezTo>
                  <a:cubicBezTo>
                    <a:pt x="1792" y="3107"/>
                    <a:pt x="2129" y="2355"/>
                    <a:pt x="2015" y="1485"/>
                  </a:cubicBezTo>
                  <a:cubicBezTo>
                    <a:pt x="1911" y="647"/>
                    <a:pt x="1428" y="1"/>
                    <a:pt x="921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1380374" y="3010677"/>
              <a:ext cx="25676" cy="62086"/>
            </a:xfrm>
            <a:custGeom>
              <a:rect b="b" l="l" r="r" t="t"/>
              <a:pathLst>
                <a:path extrusionOk="0" h="1712" w="708">
                  <a:moveTo>
                    <a:pt x="491" y="1"/>
                  </a:moveTo>
                  <a:cubicBezTo>
                    <a:pt x="491" y="1"/>
                    <a:pt x="82" y="735"/>
                    <a:pt x="44" y="1074"/>
                  </a:cubicBezTo>
                  <a:cubicBezTo>
                    <a:pt x="1" y="1405"/>
                    <a:pt x="109" y="1689"/>
                    <a:pt x="283" y="1710"/>
                  </a:cubicBezTo>
                  <a:cubicBezTo>
                    <a:pt x="290" y="1711"/>
                    <a:pt x="297" y="1711"/>
                    <a:pt x="304" y="1711"/>
                  </a:cubicBezTo>
                  <a:cubicBezTo>
                    <a:pt x="467" y="1711"/>
                    <a:pt x="628" y="1467"/>
                    <a:pt x="670" y="1144"/>
                  </a:cubicBezTo>
                  <a:cubicBezTo>
                    <a:pt x="707" y="812"/>
                    <a:pt x="491" y="1"/>
                    <a:pt x="49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1214937" y="2715377"/>
              <a:ext cx="25712" cy="62049"/>
            </a:xfrm>
            <a:custGeom>
              <a:rect b="b" l="l" r="r" t="t"/>
              <a:pathLst>
                <a:path extrusionOk="0" h="1711" w="709">
                  <a:moveTo>
                    <a:pt x="490" y="1"/>
                  </a:moveTo>
                  <a:cubicBezTo>
                    <a:pt x="490" y="1"/>
                    <a:pt x="83" y="735"/>
                    <a:pt x="43" y="1067"/>
                  </a:cubicBezTo>
                  <a:cubicBezTo>
                    <a:pt x="0" y="1398"/>
                    <a:pt x="109" y="1687"/>
                    <a:pt x="284" y="1709"/>
                  </a:cubicBezTo>
                  <a:cubicBezTo>
                    <a:pt x="291" y="1710"/>
                    <a:pt x="298" y="1711"/>
                    <a:pt x="305" y="1711"/>
                  </a:cubicBezTo>
                  <a:cubicBezTo>
                    <a:pt x="471" y="1711"/>
                    <a:pt x="628" y="1462"/>
                    <a:pt x="671" y="1144"/>
                  </a:cubicBezTo>
                  <a:cubicBezTo>
                    <a:pt x="708" y="811"/>
                    <a:pt x="490" y="1"/>
                    <a:pt x="49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1313249" y="2958964"/>
              <a:ext cx="25712" cy="62086"/>
            </a:xfrm>
            <a:custGeom>
              <a:rect b="b" l="l" r="r" t="t"/>
              <a:pathLst>
                <a:path extrusionOk="0" h="1712" w="709">
                  <a:moveTo>
                    <a:pt x="485" y="0"/>
                  </a:moveTo>
                  <a:cubicBezTo>
                    <a:pt x="485" y="0"/>
                    <a:pt x="83" y="736"/>
                    <a:pt x="38" y="1068"/>
                  </a:cubicBezTo>
                  <a:cubicBezTo>
                    <a:pt x="0" y="1405"/>
                    <a:pt x="109" y="1688"/>
                    <a:pt x="279" y="1710"/>
                  </a:cubicBezTo>
                  <a:cubicBezTo>
                    <a:pt x="285" y="1711"/>
                    <a:pt x="292" y="1712"/>
                    <a:pt x="299" y="1712"/>
                  </a:cubicBezTo>
                  <a:cubicBezTo>
                    <a:pt x="465" y="1712"/>
                    <a:pt x="628" y="1463"/>
                    <a:pt x="664" y="1143"/>
                  </a:cubicBezTo>
                  <a:cubicBezTo>
                    <a:pt x="708" y="812"/>
                    <a:pt x="485" y="0"/>
                    <a:pt x="4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1387047" y="2742793"/>
              <a:ext cx="21795" cy="52621"/>
            </a:xfrm>
            <a:custGeom>
              <a:rect b="b" l="l" r="r" t="t"/>
              <a:pathLst>
                <a:path extrusionOk="0" h="1451" w="601">
                  <a:moveTo>
                    <a:pt x="415" y="1"/>
                  </a:moveTo>
                  <a:cubicBezTo>
                    <a:pt x="415" y="1"/>
                    <a:pt x="66" y="627"/>
                    <a:pt x="33" y="910"/>
                  </a:cubicBezTo>
                  <a:cubicBezTo>
                    <a:pt x="1" y="1187"/>
                    <a:pt x="88" y="1433"/>
                    <a:pt x="236" y="1449"/>
                  </a:cubicBezTo>
                  <a:cubicBezTo>
                    <a:pt x="243" y="1450"/>
                    <a:pt x="250" y="1450"/>
                    <a:pt x="257" y="1450"/>
                  </a:cubicBezTo>
                  <a:cubicBezTo>
                    <a:pt x="396" y="1450"/>
                    <a:pt x="531" y="1239"/>
                    <a:pt x="563" y="969"/>
                  </a:cubicBezTo>
                  <a:cubicBezTo>
                    <a:pt x="600" y="687"/>
                    <a:pt x="415" y="1"/>
                    <a:pt x="4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881089" y="2672295"/>
              <a:ext cx="23536" cy="56755"/>
            </a:xfrm>
            <a:custGeom>
              <a:rect b="b" l="l" r="r" t="t"/>
              <a:pathLst>
                <a:path extrusionOk="0" h="1565" w="649">
                  <a:moveTo>
                    <a:pt x="448" y="1"/>
                  </a:moveTo>
                  <a:cubicBezTo>
                    <a:pt x="448" y="1"/>
                    <a:pt x="78" y="676"/>
                    <a:pt x="39" y="976"/>
                  </a:cubicBezTo>
                  <a:cubicBezTo>
                    <a:pt x="1" y="1280"/>
                    <a:pt x="99" y="1541"/>
                    <a:pt x="257" y="1564"/>
                  </a:cubicBezTo>
                  <a:cubicBezTo>
                    <a:pt x="262" y="1564"/>
                    <a:pt x="268" y="1564"/>
                    <a:pt x="273" y="1564"/>
                  </a:cubicBezTo>
                  <a:cubicBezTo>
                    <a:pt x="426" y="1564"/>
                    <a:pt x="574" y="1341"/>
                    <a:pt x="611" y="1046"/>
                  </a:cubicBezTo>
                  <a:cubicBezTo>
                    <a:pt x="649" y="742"/>
                    <a:pt x="448" y="1"/>
                    <a:pt x="44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1364382" y="2853544"/>
              <a:ext cx="24334" cy="58713"/>
            </a:xfrm>
            <a:custGeom>
              <a:rect b="b" l="l" r="r" t="t"/>
              <a:pathLst>
                <a:path extrusionOk="0" h="1619" w="671">
                  <a:moveTo>
                    <a:pt x="463" y="0"/>
                  </a:moveTo>
                  <a:cubicBezTo>
                    <a:pt x="463" y="0"/>
                    <a:pt x="77" y="698"/>
                    <a:pt x="38" y="1013"/>
                  </a:cubicBezTo>
                  <a:cubicBezTo>
                    <a:pt x="0" y="1329"/>
                    <a:pt x="103" y="1601"/>
                    <a:pt x="267" y="1618"/>
                  </a:cubicBezTo>
                  <a:cubicBezTo>
                    <a:pt x="273" y="1619"/>
                    <a:pt x="280" y="1619"/>
                    <a:pt x="287" y="1619"/>
                  </a:cubicBezTo>
                  <a:cubicBezTo>
                    <a:pt x="443" y="1619"/>
                    <a:pt x="595" y="1387"/>
                    <a:pt x="632" y="1083"/>
                  </a:cubicBezTo>
                  <a:cubicBezTo>
                    <a:pt x="670" y="768"/>
                    <a:pt x="463" y="0"/>
                    <a:pt x="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1280865" y="2839510"/>
              <a:ext cx="24298" cy="58749"/>
            </a:xfrm>
            <a:custGeom>
              <a:rect b="b" l="l" r="r" t="t"/>
              <a:pathLst>
                <a:path extrusionOk="0" h="1620" w="670">
                  <a:moveTo>
                    <a:pt x="463" y="1"/>
                  </a:moveTo>
                  <a:cubicBezTo>
                    <a:pt x="463" y="1"/>
                    <a:pt x="77" y="698"/>
                    <a:pt x="39" y="1013"/>
                  </a:cubicBezTo>
                  <a:cubicBezTo>
                    <a:pt x="1" y="1324"/>
                    <a:pt x="104" y="1596"/>
                    <a:pt x="267" y="1618"/>
                  </a:cubicBezTo>
                  <a:cubicBezTo>
                    <a:pt x="275" y="1619"/>
                    <a:pt x="282" y="1619"/>
                    <a:pt x="289" y="1619"/>
                  </a:cubicBezTo>
                  <a:cubicBezTo>
                    <a:pt x="445" y="1619"/>
                    <a:pt x="596" y="1386"/>
                    <a:pt x="632" y="1085"/>
                  </a:cubicBezTo>
                  <a:cubicBezTo>
                    <a:pt x="670" y="769"/>
                    <a:pt x="463" y="1"/>
                    <a:pt x="4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1427953" y="2817243"/>
              <a:ext cx="24515" cy="59293"/>
            </a:xfrm>
            <a:custGeom>
              <a:rect b="b" l="l" r="r" t="t"/>
              <a:pathLst>
                <a:path extrusionOk="0" h="1635" w="676">
                  <a:moveTo>
                    <a:pt x="463" y="1"/>
                  </a:moveTo>
                  <a:cubicBezTo>
                    <a:pt x="463" y="1"/>
                    <a:pt x="76" y="702"/>
                    <a:pt x="38" y="1018"/>
                  </a:cubicBezTo>
                  <a:cubicBezTo>
                    <a:pt x="0" y="1340"/>
                    <a:pt x="104" y="1611"/>
                    <a:pt x="267" y="1634"/>
                  </a:cubicBezTo>
                  <a:cubicBezTo>
                    <a:pt x="272" y="1634"/>
                    <a:pt x="277" y="1634"/>
                    <a:pt x="282" y="1634"/>
                  </a:cubicBezTo>
                  <a:cubicBezTo>
                    <a:pt x="441" y="1634"/>
                    <a:pt x="600" y="1400"/>
                    <a:pt x="637" y="1094"/>
                  </a:cubicBezTo>
                  <a:cubicBezTo>
                    <a:pt x="676" y="773"/>
                    <a:pt x="463" y="1"/>
                    <a:pt x="4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831951" y="3089044"/>
              <a:ext cx="19764" cy="47834"/>
            </a:xfrm>
            <a:custGeom>
              <a:rect b="b" l="l" r="r" t="t"/>
              <a:pathLst>
                <a:path extrusionOk="0" h="1319" w="545">
                  <a:moveTo>
                    <a:pt x="376" y="1"/>
                  </a:moveTo>
                  <a:cubicBezTo>
                    <a:pt x="376" y="1"/>
                    <a:pt x="61" y="567"/>
                    <a:pt x="34" y="823"/>
                  </a:cubicBezTo>
                  <a:cubicBezTo>
                    <a:pt x="1" y="1079"/>
                    <a:pt x="82" y="1302"/>
                    <a:pt x="218" y="1318"/>
                  </a:cubicBezTo>
                  <a:cubicBezTo>
                    <a:pt x="223" y="1319"/>
                    <a:pt x="228" y="1319"/>
                    <a:pt x="234" y="1319"/>
                  </a:cubicBezTo>
                  <a:cubicBezTo>
                    <a:pt x="359" y="1319"/>
                    <a:pt x="487" y="1128"/>
                    <a:pt x="512" y="883"/>
                  </a:cubicBezTo>
                  <a:cubicBezTo>
                    <a:pt x="544" y="627"/>
                    <a:pt x="376" y="1"/>
                    <a:pt x="3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1322134" y="2690065"/>
              <a:ext cx="19764" cy="47870"/>
            </a:xfrm>
            <a:custGeom>
              <a:rect b="b" l="l" r="r" t="t"/>
              <a:pathLst>
                <a:path extrusionOk="0" h="1320" w="545">
                  <a:moveTo>
                    <a:pt x="376" y="1"/>
                  </a:moveTo>
                  <a:cubicBezTo>
                    <a:pt x="376" y="1"/>
                    <a:pt x="60" y="568"/>
                    <a:pt x="27" y="823"/>
                  </a:cubicBezTo>
                  <a:cubicBezTo>
                    <a:pt x="1" y="1079"/>
                    <a:pt x="82" y="1302"/>
                    <a:pt x="213" y="1319"/>
                  </a:cubicBezTo>
                  <a:cubicBezTo>
                    <a:pt x="218" y="1320"/>
                    <a:pt x="223" y="1320"/>
                    <a:pt x="228" y="1320"/>
                  </a:cubicBezTo>
                  <a:cubicBezTo>
                    <a:pt x="358" y="1320"/>
                    <a:pt x="480" y="1129"/>
                    <a:pt x="512" y="883"/>
                  </a:cubicBezTo>
                  <a:cubicBezTo>
                    <a:pt x="544" y="627"/>
                    <a:pt x="376" y="1"/>
                    <a:pt x="3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821507" y="2743990"/>
              <a:ext cx="19801" cy="47834"/>
            </a:xfrm>
            <a:custGeom>
              <a:rect b="b" l="l" r="r" t="t"/>
              <a:pathLst>
                <a:path extrusionOk="0" h="1319" w="546">
                  <a:moveTo>
                    <a:pt x="375" y="1"/>
                  </a:moveTo>
                  <a:cubicBezTo>
                    <a:pt x="375" y="1"/>
                    <a:pt x="60" y="566"/>
                    <a:pt x="33" y="822"/>
                  </a:cubicBezTo>
                  <a:cubicBezTo>
                    <a:pt x="0" y="1084"/>
                    <a:pt x="81" y="1302"/>
                    <a:pt x="218" y="1318"/>
                  </a:cubicBezTo>
                  <a:cubicBezTo>
                    <a:pt x="224" y="1318"/>
                    <a:pt x="229" y="1319"/>
                    <a:pt x="234" y="1319"/>
                  </a:cubicBezTo>
                  <a:cubicBezTo>
                    <a:pt x="360" y="1319"/>
                    <a:pt x="486" y="1128"/>
                    <a:pt x="512" y="883"/>
                  </a:cubicBezTo>
                  <a:cubicBezTo>
                    <a:pt x="545" y="626"/>
                    <a:pt x="375" y="1"/>
                    <a:pt x="37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1455006" y="2710228"/>
              <a:ext cx="19366" cy="46673"/>
            </a:xfrm>
            <a:custGeom>
              <a:rect b="b" l="l" r="r" t="t"/>
              <a:pathLst>
                <a:path extrusionOk="0" h="1287" w="534">
                  <a:moveTo>
                    <a:pt x="365" y="0"/>
                  </a:moveTo>
                  <a:cubicBezTo>
                    <a:pt x="365" y="0"/>
                    <a:pt x="60" y="550"/>
                    <a:pt x="28" y="806"/>
                  </a:cubicBezTo>
                  <a:cubicBezTo>
                    <a:pt x="0" y="1057"/>
                    <a:pt x="81" y="1269"/>
                    <a:pt x="212" y="1286"/>
                  </a:cubicBezTo>
                  <a:cubicBezTo>
                    <a:pt x="217" y="1286"/>
                    <a:pt x="222" y="1287"/>
                    <a:pt x="227" y="1287"/>
                  </a:cubicBezTo>
                  <a:cubicBezTo>
                    <a:pt x="352" y="1287"/>
                    <a:pt x="469" y="1101"/>
                    <a:pt x="501" y="861"/>
                  </a:cubicBezTo>
                  <a:cubicBezTo>
                    <a:pt x="533" y="610"/>
                    <a:pt x="365" y="0"/>
                    <a:pt x="3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758517" y="3055500"/>
              <a:ext cx="19184" cy="46093"/>
            </a:xfrm>
            <a:custGeom>
              <a:rect b="b" l="l" r="r" t="t"/>
              <a:pathLst>
                <a:path extrusionOk="0" h="1271" w="529">
                  <a:moveTo>
                    <a:pt x="365" y="1"/>
                  </a:moveTo>
                  <a:cubicBezTo>
                    <a:pt x="365" y="1"/>
                    <a:pt x="61" y="544"/>
                    <a:pt x="34" y="790"/>
                  </a:cubicBezTo>
                  <a:cubicBezTo>
                    <a:pt x="1" y="1041"/>
                    <a:pt x="82" y="1252"/>
                    <a:pt x="213" y="1269"/>
                  </a:cubicBezTo>
                  <a:cubicBezTo>
                    <a:pt x="217" y="1270"/>
                    <a:pt x="222" y="1270"/>
                    <a:pt x="227" y="1270"/>
                  </a:cubicBezTo>
                  <a:cubicBezTo>
                    <a:pt x="348" y="1270"/>
                    <a:pt x="470" y="1085"/>
                    <a:pt x="496" y="850"/>
                  </a:cubicBezTo>
                  <a:cubicBezTo>
                    <a:pt x="529" y="599"/>
                    <a:pt x="365" y="1"/>
                    <a:pt x="3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963445" y="2690899"/>
              <a:ext cx="19003" cy="46057"/>
            </a:xfrm>
            <a:custGeom>
              <a:rect b="b" l="l" r="r" t="t"/>
              <a:pathLst>
                <a:path extrusionOk="0" h="1270" w="524">
                  <a:moveTo>
                    <a:pt x="360" y="0"/>
                  </a:moveTo>
                  <a:cubicBezTo>
                    <a:pt x="360" y="0"/>
                    <a:pt x="61" y="545"/>
                    <a:pt x="33" y="794"/>
                  </a:cubicBezTo>
                  <a:cubicBezTo>
                    <a:pt x="0" y="1040"/>
                    <a:pt x="81" y="1252"/>
                    <a:pt x="207" y="1269"/>
                  </a:cubicBezTo>
                  <a:cubicBezTo>
                    <a:pt x="212" y="1269"/>
                    <a:pt x="217" y="1270"/>
                    <a:pt x="222" y="1270"/>
                  </a:cubicBezTo>
                  <a:cubicBezTo>
                    <a:pt x="347" y="1270"/>
                    <a:pt x="464" y="1084"/>
                    <a:pt x="496" y="849"/>
                  </a:cubicBezTo>
                  <a:cubicBezTo>
                    <a:pt x="523" y="598"/>
                    <a:pt x="360" y="0"/>
                    <a:pt x="3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894761" y="3098727"/>
              <a:ext cx="31587" cy="76302"/>
            </a:xfrm>
            <a:custGeom>
              <a:rect b="b" l="l" r="r" t="t"/>
              <a:pathLst>
                <a:path extrusionOk="0" h="2104" w="871">
                  <a:moveTo>
                    <a:pt x="598" y="0"/>
                  </a:moveTo>
                  <a:cubicBezTo>
                    <a:pt x="598" y="0"/>
                    <a:pt x="103" y="904"/>
                    <a:pt x="54" y="1312"/>
                  </a:cubicBezTo>
                  <a:cubicBezTo>
                    <a:pt x="0" y="1721"/>
                    <a:pt x="136" y="2075"/>
                    <a:pt x="348" y="2103"/>
                  </a:cubicBezTo>
                  <a:cubicBezTo>
                    <a:pt x="354" y="2103"/>
                    <a:pt x="361" y="2104"/>
                    <a:pt x="368" y="2104"/>
                  </a:cubicBezTo>
                  <a:cubicBezTo>
                    <a:pt x="574" y="2104"/>
                    <a:pt x="774" y="1801"/>
                    <a:pt x="822" y="1405"/>
                  </a:cubicBezTo>
                  <a:cubicBezTo>
                    <a:pt x="870" y="997"/>
                    <a:pt x="598" y="0"/>
                    <a:pt x="59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840437" y="2838313"/>
              <a:ext cx="31405" cy="76338"/>
            </a:xfrm>
            <a:custGeom>
              <a:rect b="b" l="l" r="r" t="t"/>
              <a:pathLst>
                <a:path extrusionOk="0" h="2105" w="866">
                  <a:moveTo>
                    <a:pt x="599" y="1"/>
                  </a:moveTo>
                  <a:cubicBezTo>
                    <a:pt x="599" y="1"/>
                    <a:pt x="99" y="905"/>
                    <a:pt x="49" y="1314"/>
                  </a:cubicBezTo>
                  <a:cubicBezTo>
                    <a:pt x="1" y="1722"/>
                    <a:pt x="131" y="2076"/>
                    <a:pt x="343" y="2103"/>
                  </a:cubicBezTo>
                  <a:cubicBezTo>
                    <a:pt x="350" y="2104"/>
                    <a:pt x="357" y="2104"/>
                    <a:pt x="364" y="2104"/>
                  </a:cubicBezTo>
                  <a:cubicBezTo>
                    <a:pt x="569" y="2104"/>
                    <a:pt x="769" y="1801"/>
                    <a:pt x="817" y="1405"/>
                  </a:cubicBezTo>
                  <a:cubicBezTo>
                    <a:pt x="866" y="998"/>
                    <a:pt x="599" y="1"/>
                    <a:pt x="59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822305" y="2991747"/>
              <a:ext cx="21106" cy="51388"/>
            </a:xfrm>
            <a:custGeom>
              <a:rect b="b" l="l" r="r" t="t"/>
              <a:pathLst>
                <a:path extrusionOk="0" h="1417" w="582">
                  <a:moveTo>
                    <a:pt x="403" y="0"/>
                  </a:moveTo>
                  <a:cubicBezTo>
                    <a:pt x="403" y="0"/>
                    <a:pt x="66" y="610"/>
                    <a:pt x="33" y="882"/>
                  </a:cubicBezTo>
                  <a:cubicBezTo>
                    <a:pt x="0" y="1159"/>
                    <a:pt x="92" y="1394"/>
                    <a:pt x="234" y="1415"/>
                  </a:cubicBezTo>
                  <a:cubicBezTo>
                    <a:pt x="240" y="1416"/>
                    <a:pt x="245" y="1416"/>
                    <a:pt x="250" y="1416"/>
                  </a:cubicBezTo>
                  <a:cubicBezTo>
                    <a:pt x="386" y="1416"/>
                    <a:pt x="518" y="1209"/>
                    <a:pt x="549" y="948"/>
                  </a:cubicBezTo>
                  <a:cubicBezTo>
                    <a:pt x="582" y="669"/>
                    <a:pt x="403" y="0"/>
                    <a:pt x="4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952965" y="3196024"/>
              <a:ext cx="22738" cy="54833"/>
            </a:xfrm>
            <a:custGeom>
              <a:rect b="b" l="l" r="r" t="t"/>
              <a:pathLst>
                <a:path extrusionOk="0" h="1512" w="627">
                  <a:moveTo>
                    <a:pt x="431" y="1"/>
                  </a:moveTo>
                  <a:cubicBezTo>
                    <a:pt x="431" y="1"/>
                    <a:pt x="71" y="649"/>
                    <a:pt x="39" y="943"/>
                  </a:cubicBezTo>
                  <a:cubicBezTo>
                    <a:pt x="1" y="1237"/>
                    <a:pt x="99" y="1493"/>
                    <a:pt x="252" y="1510"/>
                  </a:cubicBezTo>
                  <a:cubicBezTo>
                    <a:pt x="258" y="1511"/>
                    <a:pt x="265" y="1511"/>
                    <a:pt x="271" y="1511"/>
                  </a:cubicBezTo>
                  <a:cubicBezTo>
                    <a:pt x="416" y="1511"/>
                    <a:pt x="557" y="1295"/>
                    <a:pt x="589" y="1013"/>
                  </a:cubicBezTo>
                  <a:cubicBezTo>
                    <a:pt x="627" y="720"/>
                    <a:pt x="431" y="1"/>
                    <a:pt x="43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1079890" y="2687526"/>
              <a:ext cx="22738" cy="55159"/>
            </a:xfrm>
            <a:custGeom>
              <a:rect b="b" l="l" r="r" t="t"/>
              <a:pathLst>
                <a:path extrusionOk="0" h="1521" w="627">
                  <a:moveTo>
                    <a:pt x="431" y="0"/>
                  </a:moveTo>
                  <a:cubicBezTo>
                    <a:pt x="431" y="0"/>
                    <a:pt x="71" y="654"/>
                    <a:pt x="33" y="948"/>
                  </a:cubicBezTo>
                  <a:cubicBezTo>
                    <a:pt x="1" y="1247"/>
                    <a:pt x="94" y="1498"/>
                    <a:pt x="246" y="1520"/>
                  </a:cubicBezTo>
                  <a:cubicBezTo>
                    <a:pt x="251" y="1520"/>
                    <a:pt x="257" y="1521"/>
                    <a:pt x="262" y="1521"/>
                  </a:cubicBezTo>
                  <a:cubicBezTo>
                    <a:pt x="408" y="1521"/>
                    <a:pt x="557" y="1302"/>
                    <a:pt x="589" y="1018"/>
                  </a:cubicBezTo>
                  <a:cubicBezTo>
                    <a:pt x="627" y="719"/>
                    <a:pt x="431" y="0"/>
                    <a:pt x="43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838660" y="3205924"/>
              <a:ext cx="24334" cy="58713"/>
            </a:xfrm>
            <a:custGeom>
              <a:rect b="b" l="l" r="r" t="t"/>
              <a:pathLst>
                <a:path extrusionOk="0" h="1619" w="671">
                  <a:moveTo>
                    <a:pt x="464" y="1"/>
                  </a:moveTo>
                  <a:cubicBezTo>
                    <a:pt x="464" y="1"/>
                    <a:pt x="77" y="697"/>
                    <a:pt x="39" y="1014"/>
                  </a:cubicBezTo>
                  <a:cubicBezTo>
                    <a:pt x="0" y="1328"/>
                    <a:pt x="105" y="1601"/>
                    <a:pt x="268" y="1617"/>
                  </a:cubicBezTo>
                  <a:cubicBezTo>
                    <a:pt x="275" y="1618"/>
                    <a:pt x="282" y="1619"/>
                    <a:pt x="289" y="1619"/>
                  </a:cubicBezTo>
                  <a:cubicBezTo>
                    <a:pt x="445" y="1619"/>
                    <a:pt x="596" y="1387"/>
                    <a:pt x="633" y="1084"/>
                  </a:cubicBezTo>
                  <a:cubicBezTo>
                    <a:pt x="670" y="768"/>
                    <a:pt x="464" y="1"/>
                    <a:pt x="46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75488" y="2895973"/>
              <a:ext cx="23355" cy="56537"/>
            </a:xfrm>
            <a:custGeom>
              <a:rect b="b" l="l" r="r" t="t"/>
              <a:pathLst>
                <a:path extrusionOk="0" h="1559" w="644">
                  <a:moveTo>
                    <a:pt x="442" y="1"/>
                  </a:moveTo>
                  <a:cubicBezTo>
                    <a:pt x="442" y="1"/>
                    <a:pt x="71" y="671"/>
                    <a:pt x="33" y="970"/>
                  </a:cubicBezTo>
                  <a:cubicBezTo>
                    <a:pt x="1" y="1275"/>
                    <a:pt x="99" y="1536"/>
                    <a:pt x="257" y="1558"/>
                  </a:cubicBezTo>
                  <a:cubicBezTo>
                    <a:pt x="262" y="1559"/>
                    <a:pt x="267" y="1559"/>
                    <a:pt x="272" y="1559"/>
                  </a:cubicBezTo>
                  <a:cubicBezTo>
                    <a:pt x="420" y="1559"/>
                    <a:pt x="568" y="1335"/>
                    <a:pt x="606" y="1041"/>
                  </a:cubicBezTo>
                  <a:cubicBezTo>
                    <a:pt x="643" y="736"/>
                    <a:pt x="442" y="1"/>
                    <a:pt x="4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1267049" y="2756827"/>
              <a:ext cx="23355" cy="56501"/>
            </a:xfrm>
            <a:custGeom>
              <a:rect b="b" l="l" r="r" t="t"/>
              <a:pathLst>
                <a:path extrusionOk="0" h="1558" w="644">
                  <a:moveTo>
                    <a:pt x="447" y="1"/>
                  </a:moveTo>
                  <a:cubicBezTo>
                    <a:pt x="447" y="1"/>
                    <a:pt x="76" y="670"/>
                    <a:pt x="38" y="974"/>
                  </a:cubicBezTo>
                  <a:cubicBezTo>
                    <a:pt x="0" y="1275"/>
                    <a:pt x="98" y="1536"/>
                    <a:pt x="257" y="1557"/>
                  </a:cubicBezTo>
                  <a:cubicBezTo>
                    <a:pt x="262" y="1557"/>
                    <a:pt x="268" y="1558"/>
                    <a:pt x="273" y="1558"/>
                  </a:cubicBezTo>
                  <a:cubicBezTo>
                    <a:pt x="426" y="1558"/>
                    <a:pt x="574" y="1334"/>
                    <a:pt x="611" y="1039"/>
                  </a:cubicBezTo>
                  <a:cubicBezTo>
                    <a:pt x="643" y="740"/>
                    <a:pt x="447" y="1"/>
                    <a:pt x="4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1136171" y="2660473"/>
              <a:ext cx="19946" cy="48232"/>
            </a:xfrm>
            <a:custGeom>
              <a:rect b="b" l="l" r="r" t="t"/>
              <a:pathLst>
                <a:path extrusionOk="0" h="1330" w="550">
                  <a:moveTo>
                    <a:pt x="381" y="0"/>
                  </a:moveTo>
                  <a:cubicBezTo>
                    <a:pt x="381" y="0"/>
                    <a:pt x="66" y="573"/>
                    <a:pt x="34" y="829"/>
                  </a:cubicBezTo>
                  <a:cubicBezTo>
                    <a:pt x="1" y="1090"/>
                    <a:pt x="87" y="1312"/>
                    <a:pt x="218" y="1329"/>
                  </a:cubicBezTo>
                  <a:cubicBezTo>
                    <a:pt x="223" y="1330"/>
                    <a:pt x="228" y="1330"/>
                    <a:pt x="233" y="1330"/>
                  </a:cubicBezTo>
                  <a:cubicBezTo>
                    <a:pt x="364" y="1330"/>
                    <a:pt x="492" y="1139"/>
                    <a:pt x="517" y="887"/>
                  </a:cubicBezTo>
                  <a:cubicBezTo>
                    <a:pt x="550" y="626"/>
                    <a:pt x="381" y="0"/>
                    <a:pt x="38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914090" y="3362658"/>
              <a:ext cx="54688" cy="25313"/>
            </a:xfrm>
            <a:custGeom>
              <a:rect b="b" l="l" r="r" t="t"/>
              <a:pathLst>
                <a:path extrusionOk="0" h="698" w="1508">
                  <a:moveTo>
                    <a:pt x="1508" y="1"/>
                  </a:moveTo>
                  <a:lnTo>
                    <a:pt x="1508" y="1"/>
                  </a:lnTo>
                  <a:cubicBezTo>
                    <a:pt x="1013" y="39"/>
                    <a:pt x="540" y="207"/>
                    <a:pt x="98" y="501"/>
                  </a:cubicBezTo>
                  <a:cubicBezTo>
                    <a:pt x="65" y="567"/>
                    <a:pt x="33" y="627"/>
                    <a:pt x="0" y="692"/>
                  </a:cubicBezTo>
                  <a:cubicBezTo>
                    <a:pt x="5" y="697"/>
                    <a:pt x="17" y="697"/>
                    <a:pt x="28" y="697"/>
                  </a:cubicBezTo>
                  <a:cubicBezTo>
                    <a:pt x="43" y="697"/>
                    <a:pt x="55" y="692"/>
                    <a:pt x="71" y="687"/>
                  </a:cubicBezTo>
                  <a:cubicBezTo>
                    <a:pt x="507" y="365"/>
                    <a:pt x="985" y="181"/>
                    <a:pt x="1492" y="137"/>
                  </a:cubicBezTo>
                  <a:cubicBezTo>
                    <a:pt x="1497" y="88"/>
                    <a:pt x="1503" y="44"/>
                    <a:pt x="1508" y="1"/>
                  </a:cubicBezTo>
                  <a:close/>
                </a:path>
              </a:pathLst>
            </a:custGeom>
            <a:solidFill>
              <a:srgbClr val="277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968196" y="3327155"/>
              <a:ext cx="565770" cy="121451"/>
            </a:xfrm>
            <a:custGeom>
              <a:rect b="b" l="l" r="r" t="t"/>
              <a:pathLst>
                <a:path extrusionOk="0" h="3349" w="15601">
                  <a:moveTo>
                    <a:pt x="14758" y="0"/>
                  </a:moveTo>
                  <a:cubicBezTo>
                    <a:pt x="14470" y="0"/>
                    <a:pt x="14181" y="55"/>
                    <a:pt x="13919" y="191"/>
                  </a:cubicBezTo>
                  <a:cubicBezTo>
                    <a:pt x="13467" y="430"/>
                    <a:pt x="13201" y="854"/>
                    <a:pt x="12945" y="1263"/>
                  </a:cubicBezTo>
                  <a:cubicBezTo>
                    <a:pt x="12661" y="1715"/>
                    <a:pt x="12390" y="2145"/>
                    <a:pt x="11900" y="2341"/>
                  </a:cubicBezTo>
                  <a:cubicBezTo>
                    <a:pt x="11709" y="2417"/>
                    <a:pt x="11525" y="2444"/>
                    <a:pt x="11334" y="2444"/>
                  </a:cubicBezTo>
                  <a:cubicBezTo>
                    <a:pt x="10990" y="2444"/>
                    <a:pt x="10636" y="2346"/>
                    <a:pt x="10272" y="2248"/>
                  </a:cubicBezTo>
                  <a:cubicBezTo>
                    <a:pt x="9912" y="2150"/>
                    <a:pt x="9543" y="2047"/>
                    <a:pt x="9178" y="2047"/>
                  </a:cubicBezTo>
                  <a:lnTo>
                    <a:pt x="9085" y="2047"/>
                  </a:lnTo>
                  <a:cubicBezTo>
                    <a:pt x="8465" y="2080"/>
                    <a:pt x="7942" y="2362"/>
                    <a:pt x="7435" y="2635"/>
                  </a:cubicBezTo>
                  <a:cubicBezTo>
                    <a:pt x="7158" y="2787"/>
                    <a:pt x="6864" y="2940"/>
                    <a:pt x="6565" y="3055"/>
                  </a:cubicBezTo>
                  <a:cubicBezTo>
                    <a:pt x="6266" y="3163"/>
                    <a:pt x="5945" y="3218"/>
                    <a:pt x="5601" y="3218"/>
                  </a:cubicBezTo>
                  <a:cubicBezTo>
                    <a:pt x="4997" y="3218"/>
                    <a:pt x="4317" y="3043"/>
                    <a:pt x="3581" y="2695"/>
                  </a:cubicBezTo>
                  <a:cubicBezTo>
                    <a:pt x="3146" y="2493"/>
                    <a:pt x="2852" y="2226"/>
                    <a:pt x="2563" y="1970"/>
                  </a:cubicBezTo>
                  <a:cubicBezTo>
                    <a:pt x="2237" y="1676"/>
                    <a:pt x="1900" y="1372"/>
                    <a:pt x="1360" y="1176"/>
                  </a:cubicBezTo>
                  <a:cubicBezTo>
                    <a:pt x="985" y="1040"/>
                    <a:pt x="609" y="975"/>
                    <a:pt x="244" y="975"/>
                  </a:cubicBezTo>
                  <a:cubicBezTo>
                    <a:pt x="169" y="975"/>
                    <a:pt x="93" y="975"/>
                    <a:pt x="16" y="980"/>
                  </a:cubicBezTo>
                  <a:cubicBezTo>
                    <a:pt x="11" y="1023"/>
                    <a:pt x="5" y="1067"/>
                    <a:pt x="0" y="1116"/>
                  </a:cubicBezTo>
                  <a:cubicBezTo>
                    <a:pt x="81" y="1105"/>
                    <a:pt x="163" y="1105"/>
                    <a:pt x="244" y="1105"/>
                  </a:cubicBezTo>
                  <a:cubicBezTo>
                    <a:pt x="593" y="1105"/>
                    <a:pt x="953" y="1171"/>
                    <a:pt x="1317" y="1301"/>
                  </a:cubicBezTo>
                  <a:cubicBezTo>
                    <a:pt x="1829" y="1487"/>
                    <a:pt x="2144" y="1769"/>
                    <a:pt x="2477" y="2068"/>
                  </a:cubicBezTo>
                  <a:cubicBezTo>
                    <a:pt x="2771" y="2329"/>
                    <a:pt x="3076" y="2603"/>
                    <a:pt x="3522" y="2814"/>
                  </a:cubicBezTo>
                  <a:cubicBezTo>
                    <a:pt x="4279" y="3168"/>
                    <a:pt x="4975" y="3349"/>
                    <a:pt x="5606" y="3349"/>
                  </a:cubicBezTo>
                  <a:cubicBezTo>
                    <a:pt x="5960" y="3349"/>
                    <a:pt x="6299" y="3288"/>
                    <a:pt x="6608" y="3173"/>
                  </a:cubicBezTo>
                  <a:cubicBezTo>
                    <a:pt x="6919" y="3060"/>
                    <a:pt x="7213" y="2902"/>
                    <a:pt x="7495" y="2749"/>
                  </a:cubicBezTo>
                  <a:cubicBezTo>
                    <a:pt x="8013" y="2472"/>
                    <a:pt x="8503" y="2211"/>
                    <a:pt x="9091" y="2178"/>
                  </a:cubicBezTo>
                  <a:lnTo>
                    <a:pt x="9178" y="2178"/>
                  </a:lnTo>
                  <a:cubicBezTo>
                    <a:pt x="9526" y="2178"/>
                    <a:pt x="9892" y="2276"/>
                    <a:pt x="10239" y="2374"/>
                  </a:cubicBezTo>
                  <a:cubicBezTo>
                    <a:pt x="10598" y="2472"/>
                    <a:pt x="10969" y="2575"/>
                    <a:pt x="11334" y="2575"/>
                  </a:cubicBezTo>
                  <a:cubicBezTo>
                    <a:pt x="11540" y="2575"/>
                    <a:pt x="11747" y="2542"/>
                    <a:pt x="11949" y="2460"/>
                  </a:cubicBezTo>
                  <a:cubicBezTo>
                    <a:pt x="12477" y="2248"/>
                    <a:pt x="12771" y="1786"/>
                    <a:pt x="13053" y="1334"/>
                  </a:cubicBezTo>
                  <a:cubicBezTo>
                    <a:pt x="13304" y="937"/>
                    <a:pt x="13560" y="528"/>
                    <a:pt x="13980" y="311"/>
                  </a:cubicBezTo>
                  <a:cubicBezTo>
                    <a:pt x="14224" y="180"/>
                    <a:pt x="14490" y="131"/>
                    <a:pt x="14758" y="131"/>
                  </a:cubicBezTo>
                  <a:cubicBezTo>
                    <a:pt x="15013" y="131"/>
                    <a:pt x="15274" y="174"/>
                    <a:pt x="15509" y="234"/>
                  </a:cubicBezTo>
                  <a:lnTo>
                    <a:pt x="15601" y="125"/>
                  </a:lnTo>
                  <a:cubicBezTo>
                    <a:pt x="15346" y="55"/>
                    <a:pt x="15052" y="0"/>
                    <a:pt x="14758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1530617" y="3257854"/>
              <a:ext cx="153582" cy="96936"/>
            </a:xfrm>
            <a:custGeom>
              <a:rect b="b" l="l" r="r" t="t"/>
              <a:pathLst>
                <a:path extrusionOk="0" h="2673" w="4235">
                  <a:moveTo>
                    <a:pt x="4099" y="1"/>
                  </a:moveTo>
                  <a:lnTo>
                    <a:pt x="4099" y="1"/>
                  </a:lnTo>
                  <a:cubicBezTo>
                    <a:pt x="4154" y="697"/>
                    <a:pt x="3941" y="1399"/>
                    <a:pt x="3528" y="1884"/>
                  </a:cubicBezTo>
                  <a:cubicBezTo>
                    <a:pt x="3201" y="2270"/>
                    <a:pt x="2765" y="2494"/>
                    <a:pt x="2270" y="2537"/>
                  </a:cubicBezTo>
                  <a:cubicBezTo>
                    <a:pt x="2215" y="2542"/>
                    <a:pt x="2161" y="2542"/>
                    <a:pt x="2107" y="2542"/>
                  </a:cubicBezTo>
                  <a:cubicBezTo>
                    <a:pt x="1627" y="2542"/>
                    <a:pt x="1154" y="2379"/>
                    <a:pt x="697" y="2227"/>
                  </a:cubicBezTo>
                  <a:cubicBezTo>
                    <a:pt x="594" y="2189"/>
                    <a:pt x="484" y="2157"/>
                    <a:pt x="381" y="2124"/>
                  </a:cubicBezTo>
                  <a:cubicBezTo>
                    <a:pt x="288" y="2091"/>
                    <a:pt x="196" y="2064"/>
                    <a:pt x="92" y="2036"/>
                  </a:cubicBezTo>
                  <a:lnTo>
                    <a:pt x="0" y="2145"/>
                  </a:lnTo>
                  <a:cubicBezTo>
                    <a:pt x="119" y="2178"/>
                    <a:pt x="234" y="2210"/>
                    <a:pt x="338" y="2243"/>
                  </a:cubicBezTo>
                  <a:cubicBezTo>
                    <a:pt x="446" y="2281"/>
                    <a:pt x="549" y="2313"/>
                    <a:pt x="654" y="2353"/>
                  </a:cubicBezTo>
                  <a:cubicBezTo>
                    <a:pt x="1121" y="2509"/>
                    <a:pt x="1606" y="2673"/>
                    <a:pt x="2107" y="2673"/>
                  </a:cubicBezTo>
                  <a:cubicBezTo>
                    <a:pt x="2161" y="2673"/>
                    <a:pt x="2222" y="2673"/>
                    <a:pt x="2280" y="2667"/>
                  </a:cubicBezTo>
                  <a:cubicBezTo>
                    <a:pt x="2809" y="2624"/>
                    <a:pt x="3277" y="2385"/>
                    <a:pt x="3626" y="1971"/>
                  </a:cubicBezTo>
                  <a:cubicBezTo>
                    <a:pt x="4001" y="1524"/>
                    <a:pt x="4219" y="915"/>
                    <a:pt x="4235" y="283"/>
                  </a:cubicBezTo>
                  <a:cubicBezTo>
                    <a:pt x="4192" y="190"/>
                    <a:pt x="4149" y="92"/>
                    <a:pt x="4099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1729780" y="3383184"/>
              <a:ext cx="3409" cy="5766"/>
            </a:xfrm>
            <a:custGeom>
              <a:rect b="b" l="l" r="r" t="t"/>
              <a:pathLst>
                <a:path extrusionOk="0" h="159" w="94">
                  <a:moveTo>
                    <a:pt x="22" y="1"/>
                  </a:moveTo>
                  <a:cubicBezTo>
                    <a:pt x="11" y="1"/>
                    <a:pt x="6" y="1"/>
                    <a:pt x="1" y="7"/>
                  </a:cubicBezTo>
                  <a:cubicBezTo>
                    <a:pt x="17" y="55"/>
                    <a:pt x="34" y="105"/>
                    <a:pt x="49" y="159"/>
                  </a:cubicBezTo>
                  <a:cubicBezTo>
                    <a:pt x="61" y="138"/>
                    <a:pt x="66" y="116"/>
                    <a:pt x="77" y="93"/>
                  </a:cubicBezTo>
                  <a:cubicBezTo>
                    <a:pt x="94" y="61"/>
                    <a:pt x="82" y="23"/>
                    <a:pt x="49" y="7"/>
                  </a:cubicBezTo>
                  <a:cubicBezTo>
                    <a:pt x="39" y="7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1070606" y="3490961"/>
              <a:ext cx="401417" cy="47253"/>
            </a:xfrm>
            <a:custGeom>
              <a:rect b="b" l="l" r="r" t="t"/>
              <a:pathLst>
                <a:path extrusionOk="0" h="1303" w="11069">
                  <a:moveTo>
                    <a:pt x="11035" y="1"/>
                  </a:moveTo>
                  <a:cubicBezTo>
                    <a:pt x="10360" y="13"/>
                    <a:pt x="9681" y="73"/>
                    <a:pt x="9043" y="322"/>
                  </a:cubicBezTo>
                  <a:cubicBezTo>
                    <a:pt x="8804" y="420"/>
                    <a:pt x="8570" y="546"/>
                    <a:pt x="8341" y="666"/>
                  </a:cubicBezTo>
                  <a:cubicBezTo>
                    <a:pt x="7943" y="878"/>
                    <a:pt x="7563" y="1079"/>
                    <a:pt x="7133" y="1144"/>
                  </a:cubicBezTo>
                  <a:cubicBezTo>
                    <a:pt x="7028" y="1161"/>
                    <a:pt x="6925" y="1166"/>
                    <a:pt x="6817" y="1166"/>
                  </a:cubicBezTo>
                  <a:cubicBezTo>
                    <a:pt x="6337" y="1166"/>
                    <a:pt x="5859" y="1020"/>
                    <a:pt x="5395" y="872"/>
                  </a:cubicBezTo>
                  <a:cubicBezTo>
                    <a:pt x="5232" y="824"/>
                    <a:pt x="5063" y="774"/>
                    <a:pt x="4895" y="726"/>
                  </a:cubicBezTo>
                  <a:cubicBezTo>
                    <a:pt x="4226" y="546"/>
                    <a:pt x="3561" y="470"/>
                    <a:pt x="2919" y="470"/>
                  </a:cubicBezTo>
                  <a:cubicBezTo>
                    <a:pt x="1835" y="470"/>
                    <a:pt x="829" y="682"/>
                    <a:pt x="1" y="943"/>
                  </a:cubicBezTo>
                  <a:cubicBezTo>
                    <a:pt x="39" y="976"/>
                    <a:pt x="78" y="1008"/>
                    <a:pt x="116" y="1041"/>
                  </a:cubicBezTo>
                  <a:cubicBezTo>
                    <a:pt x="915" y="797"/>
                    <a:pt x="1885" y="601"/>
                    <a:pt x="2919" y="601"/>
                  </a:cubicBezTo>
                  <a:cubicBezTo>
                    <a:pt x="3550" y="601"/>
                    <a:pt x="4204" y="671"/>
                    <a:pt x="4862" y="850"/>
                  </a:cubicBezTo>
                  <a:cubicBezTo>
                    <a:pt x="5026" y="900"/>
                    <a:pt x="5194" y="948"/>
                    <a:pt x="5352" y="998"/>
                  </a:cubicBezTo>
                  <a:cubicBezTo>
                    <a:pt x="5832" y="1151"/>
                    <a:pt x="6322" y="1302"/>
                    <a:pt x="6817" y="1302"/>
                  </a:cubicBezTo>
                  <a:cubicBezTo>
                    <a:pt x="6930" y="1302"/>
                    <a:pt x="7040" y="1292"/>
                    <a:pt x="7154" y="1275"/>
                  </a:cubicBezTo>
                  <a:cubicBezTo>
                    <a:pt x="7606" y="1204"/>
                    <a:pt x="8008" y="987"/>
                    <a:pt x="8407" y="780"/>
                  </a:cubicBezTo>
                  <a:cubicBezTo>
                    <a:pt x="8629" y="661"/>
                    <a:pt x="8857" y="540"/>
                    <a:pt x="9093" y="442"/>
                  </a:cubicBezTo>
                  <a:cubicBezTo>
                    <a:pt x="9718" y="197"/>
                    <a:pt x="10393" y="143"/>
                    <a:pt x="11068" y="132"/>
                  </a:cubicBezTo>
                  <a:lnTo>
                    <a:pt x="11035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1049500" y="3525122"/>
              <a:ext cx="25313" cy="11133"/>
            </a:xfrm>
            <a:custGeom>
              <a:rect b="b" l="l" r="r" t="t"/>
              <a:pathLst>
                <a:path extrusionOk="0" h="307" w="698">
                  <a:moveTo>
                    <a:pt x="583" y="1"/>
                  </a:moveTo>
                  <a:cubicBezTo>
                    <a:pt x="399" y="56"/>
                    <a:pt x="218" y="121"/>
                    <a:pt x="50" y="181"/>
                  </a:cubicBezTo>
                  <a:cubicBezTo>
                    <a:pt x="17" y="192"/>
                    <a:pt x="0" y="229"/>
                    <a:pt x="12" y="262"/>
                  </a:cubicBezTo>
                  <a:cubicBezTo>
                    <a:pt x="22" y="290"/>
                    <a:pt x="44" y="307"/>
                    <a:pt x="72" y="307"/>
                  </a:cubicBezTo>
                  <a:cubicBezTo>
                    <a:pt x="82" y="307"/>
                    <a:pt x="88" y="307"/>
                    <a:pt x="93" y="300"/>
                  </a:cubicBezTo>
                  <a:cubicBezTo>
                    <a:pt x="284" y="235"/>
                    <a:pt x="485" y="164"/>
                    <a:pt x="698" y="99"/>
                  </a:cubicBezTo>
                  <a:cubicBezTo>
                    <a:pt x="660" y="66"/>
                    <a:pt x="621" y="34"/>
                    <a:pt x="583" y="1"/>
                  </a:cubicBezTo>
                  <a:close/>
                </a:path>
              </a:pathLst>
            </a:custGeom>
            <a:solidFill>
              <a:srgbClr val="D9B2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1475713" y="3383438"/>
              <a:ext cx="255886" cy="112131"/>
            </a:xfrm>
            <a:custGeom>
              <a:rect b="b" l="l" r="r" t="t"/>
              <a:pathLst>
                <a:path extrusionOk="0" h="3092" w="7056">
                  <a:moveTo>
                    <a:pt x="7007" y="0"/>
                  </a:moveTo>
                  <a:cubicBezTo>
                    <a:pt x="6990" y="5"/>
                    <a:pt x="6974" y="16"/>
                    <a:pt x="6969" y="33"/>
                  </a:cubicBezTo>
                  <a:cubicBezTo>
                    <a:pt x="5744" y="2553"/>
                    <a:pt x="4367" y="2754"/>
                    <a:pt x="1601" y="2940"/>
                  </a:cubicBezTo>
                  <a:cubicBezTo>
                    <a:pt x="1274" y="2961"/>
                    <a:pt x="937" y="2961"/>
                    <a:pt x="610" y="2961"/>
                  </a:cubicBezTo>
                  <a:lnTo>
                    <a:pt x="0" y="2961"/>
                  </a:lnTo>
                  <a:lnTo>
                    <a:pt x="33" y="3091"/>
                  </a:lnTo>
                  <a:lnTo>
                    <a:pt x="593" y="3091"/>
                  </a:lnTo>
                  <a:cubicBezTo>
                    <a:pt x="932" y="3091"/>
                    <a:pt x="1274" y="3091"/>
                    <a:pt x="1612" y="3070"/>
                  </a:cubicBezTo>
                  <a:cubicBezTo>
                    <a:pt x="3005" y="2972"/>
                    <a:pt x="4062" y="2874"/>
                    <a:pt x="4937" y="2471"/>
                  </a:cubicBezTo>
                  <a:cubicBezTo>
                    <a:pt x="5809" y="2063"/>
                    <a:pt x="6462" y="1350"/>
                    <a:pt x="7055" y="152"/>
                  </a:cubicBezTo>
                  <a:cubicBezTo>
                    <a:pt x="7040" y="98"/>
                    <a:pt x="7023" y="48"/>
                    <a:pt x="7007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1470781" y="3490780"/>
              <a:ext cx="6129" cy="4968"/>
            </a:xfrm>
            <a:custGeom>
              <a:rect b="b" l="l" r="r" t="t"/>
              <a:pathLst>
                <a:path extrusionOk="0" h="137" w="169">
                  <a:moveTo>
                    <a:pt x="136" y="1"/>
                  </a:moveTo>
                  <a:cubicBezTo>
                    <a:pt x="88" y="6"/>
                    <a:pt x="44" y="6"/>
                    <a:pt x="0" y="6"/>
                  </a:cubicBezTo>
                  <a:lnTo>
                    <a:pt x="33" y="137"/>
                  </a:lnTo>
                  <a:cubicBezTo>
                    <a:pt x="76" y="137"/>
                    <a:pt x="121" y="131"/>
                    <a:pt x="169" y="131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276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1768473" y="3551994"/>
              <a:ext cx="3010" cy="4787"/>
            </a:xfrm>
            <a:custGeom>
              <a:rect b="b" l="l" r="r" t="t"/>
              <a:pathLst>
                <a:path extrusionOk="0" h="132" w="83">
                  <a:moveTo>
                    <a:pt x="0" y="1"/>
                  </a:moveTo>
                  <a:cubicBezTo>
                    <a:pt x="7" y="44"/>
                    <a:pt x="12" y="88"/>
                    <a:pt x="17" y="131"/>
                  </a:cubicBezTo>
                  <a:cubicBezTo>
                    <a:pt x="44" y="126"/>
                    <a:pt x="65" y="109"/>
                    <a:pt x="77" y="82"/>
                  </a:cubicBezTo>
                  <a:cubicBezTo>
                    <a:pt x="82" y="44"/>
                    <a:pt x="60" y="11"/>
                    <a:pt x="22" y="1"/>
                  </a:cubicBezTo>
                  <a:close/>
                </a:path>
              </a:pathLst>
            </a:custGeom>
            <a:solidFill>
              <a:srgbClr val="27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1106145" y="3551015"/>
              <a:ext cx="662997" cy="135232"/>
            </a:xfrm>
            <a:custGeom>
              <a:rect b="b" l="l" r="r" t="t"/>
              <a:pathLst>
                <a:path extrusionOk="0" h="3729" w="18282">
                  <a:moveTo>
                    <a:pt x="18035" y="0"/>
                  </a:moveTo>
                  <a:cubicBezTo>
                    <a:pt x="17487" y="0"/>
                    <a:pt x="17263" y="474"/>
                    <a:pt x="17035" y="970"/>
                  </a:cubicBezTo>
                  <a:cubicBezTo>
                    <a:pt x="16849" y="1362"/>
                    <a:pt x="16643" y="1807"/>
                    <a:pt x="16246" y="2085"/>
                  </a:cubicBezTo>
                  <a:cubicBezTo>
                    <a:pt x="15259" y="2782"/>
                    <a:pt x="14867" y="2799"/>
                    <a:pt x="13708" y="2847"/>
                  </a:cubicBezTo>
                  <a:lnTo>
                    <a:pt x="13588" y="2847"/>
                  </a:lnTo>
                  <a:cubicBezTo>
                    <a:pt x="13181" y="2847"/>
                    <a:pt x="12761" y="2766"/>
                    <a:pt x="12352" y="2689"/>
                  </a:cubicBezTo>
                  <a:cubicBezTo>
                    <a:pt x="11945" y="2608"/>
                    <a:pt x="11530" y="2526"/>
                    <a:pt x="11128" y="2526"/>
                  </a:cubicBezTo>
                  <a:cubicBezTo>
                    <a:pt x="10829" y="2526"/>
                    <a:pt x="10535" y="2570"/>
                    <a:pt x="10246" y="2695"/>
                  </a:cubicBezTo>
                  <a:cubicBezTo>
                    <a:pt x="10040" y="2782"/>
                    <a:pt x="9849" y="2907"/>
                    <a:pt x="9669" y="3027"/>
                  </a:cubicBezTo>
                  <a:cubicBezTo>
                    <a:pt x="9543" y="3108"/>
                    <a:pt x="9413" y="3196"/>
                    <a:pt x="9282" y="3266"/>
                  </a:cubicBezTo>
                  <a:cubicBezTo>
                    <a:pt x="8831" y="3506"/>
                    <a:pt x="8346" y="3598"/>
                    <a:pt x="7872" y="3598"/>
                  </a:cubicBezTo>
                  <a:cubicBezTo>
                    <a:pt x="7263" y="3598"/>
                    <a:pt x="6669" y="3452"/>
                    <a:pt x="6196" y="3283"/>
                  </a:cubicBezTo>
                  <a:cubicBezTo>
                    <a:pt x="5701" y="3108"/>
                    <a:pt x="5216" y="2880"/>
                    <a:pt x="4748" y="2656"/>
                  </a:cubicBezTo>
                  <a:cubicBezTo>
                    <a:pt x="4258" y="2422"/>
                    <a:pt x="3752" y="2183"/>
                    <a:pt x="3229" y="2003"/>
                  </a:cubicBezTo>
                  <a:cubicBezTo>
                    <a:pt x="2652" y="1807"/>
                    <a:pt x="2096" y="1704"/>
                    <a:pt x="1580" y="1704"/>
                  </a:cubicBezTo>
                  <a:cubicBezTo>
                    <a:pt x="1003" y="1704"/>
                    <a:pt x="480" y="1829"/>
                    <a:pt x="45" y="2080"/>
                  </a:cubicBezTo>
                  <a:cubicBezTo>
                    <a:pt x="12" y="2096"/>
                    <a:pt x="1" y="2140"/>
                    <a:pt x="23" y="2166"/>
                  </a:cubicBezTo>
                  <a:cubicBezTo>
                    <a:pt x="33" y="2189"/>
                    <a:pt x="56" y="2206"/>
                    <a:pt x="78" y="2206"/>
                  </a:cubicBezTo>
                  <a:cubicBezTo>
                    <a:pt x="88" y="2206"/>
                    <a:pt x="99" y="2199"/>
                    <a:pt x="110" y="2194"/>
                  </a:cubicBezTo>
                  <a:cubicBezTo>
                    <a:pt x="573" y="1927"/>
                    <a:pt x="1084" y="1835"/>
                    <a:pt x="1568" y="1835"/>
                  </a:cubicBezTo>
                  <a:cubicBezTo>
                    <a:pt x="2206" y="1835"/>
                    <a:pt x="2799" y="1993"/>
                    <a:pt x="3191" y="2128"/>
                  </a:cubicBezTo>
                  <a:cubicBezTo>
                    <a:pt x="3703" y="2309"/>
                    <a:pt x="4209" y="2543"/>
                    <a:pt x="4694" y="2776"/>
                  </a:cubicBezTo>
                  <a:cubicBezTo>
                    <a:pt x="5166" y="3000"/>
                    <a:pt x="5651" y="3229"/>
                    <a:pt x="6153" y="3408"/>
                  </a:cubicBezTo>
                  <a:cubicBezTo>
                    <a:pt x="6636" y="3577"/>
                    <a:pt x="7246" y="3729"/>
                    <a:pt x="7872" y="3729"/>
                  </a:cubicBezTo>
                  <a:cubicBezTo>
                    <a:pt x="8367" y="3729"/>
                    <a:pt x="8874" y="3636"/>
                    <a:pt x="9342" y="3381"/>
                  </a:cubicBezTo>
                  <a:cubicBezTo>
                    <a:pt x="9478" y="3304"/>
                    <a:pt x="9615" y="3218"/>
                    <a:pt x="9739" y="3136"/>
                  </a:cubicBezTo>
                  <a:cubicBezTo>
                    <a:pt x="9920" y="3016"/>
                    <a:pt x="10105" y="2897"/>
                    <a:pt x="10301" y="2814"/>
                  </a:cubicBezTo>
                  <a:cubicBezTo>
                    <a:pt x="10568" y="2701"/>
                    <a:pt x="10845" y="2656"/>
                    <a:pt x="11128" y="2656"/>
                  </a:cubicBezTo>
                  <a:cubicBezTo>
                    <a:pt x="11515" y="2656"/>
                    <a:pt x="11912" y="2733"/>
                    <a:pt x="12326" y="2814"/>
                  </a:cubicBezTo>
                  <a:cubicBezTo>
                    <a:pt x="12744" y="2897"/>
                    <a:pt x="13169" y="2978"/>
                    <a:pt x="13593" y="2978"/>
                  </a:cubicBezTo>
                  <a:lnTo>
                    <a:pt x="13714" y="2978"/>
                  </a:lnTo>
                  <a:cubicBezTo>
                    <a:pt x="14906" y="2929"/>
                    <a:pt x="15304" y="2912"/>
                    <a:pt x="16321" y="2194"/>
                  </a:cubicBezTo>
                  <a:cubicBezTo>
                    <a:pt x="16746" y="1889"/>
                    <a:pt x="16958" y="1432"/>
                    <a:pt x="17148" y="1023"/>
                  </a:cubicBezTo>
                  <a:cubicBezTo>
                    <a:pt x="17382" y="533"/>
                    <a:pt x="17568" y="131"/>
                    <a:pt x="18042" y="131"/>
                  </a:cubicBezTo>
                  <a:cubicBezTo>
                    <a:pt x="18107" y="131"/>
                    <a:pt x="18183" y="141"/>
                    <a:pt x="18259" y="158"/>
                  </a:cubicBezTo>
                  <a:lnTo>
                    <a:pt x="18281" y="158"/>
                  </a:lnTo>
                  <a:cubicBezTo>
                    <a:pt x="18276" y="115"/>
                    <a:pt x="18271" y="71"/>
                    <a:pt x="18264" y="28"/>
                  </a:cubicBezTo>
                  <a:cubicBezTo>
                    <a:pt x="18183" y="11"/>
                    <a:pt x="18107" y="0"/>
                    <a:pt x="18035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859004" y="3783360"/>
              <a:ext cx="1813" cy="4388"/>
            </a:xfrm>
            <a:custGeom>
              <a:rect b="b" l="l" r="r" t="t"/>
              <a:pathLst>
                <a:path extrusionOk="0" h="121" w="50">
                  <a:moveTo>
                    <a:pt x="49" y="0"/>
                  </a:moveTo>
                  <a:lnTo>
                    <a:pt x="49" y="0"/>
                  </a:lnTo>
                  <a:cubicBezTo>
                    <a:pt x="44" y="5"/>
                    <a:pt x="39" y="12"/>
                    <a:pt x="27" y="17"/>
                  </a:cubicBezTo>
                  <a:cubicBezTo>
                    <a:pt x="6" y="38"/>
                    <a:pt x="1" y="83"/>
                    <a:pt x="27" y="110"/>
                  </a:cubicBezTo>
                  <a:cubicBezTo>
                    <a:pt x="34" y="115"/>
                    <a:pt x="39" y="120"/>
                    <a:pt x="44" y="120"/>
                  </a:cubicBezTo>
                  <a:cubicBezTo>
                    <a:pt x="44" y="83"/>
                    <a:pt x="49" y="38"/>
                    <a:pt x="49" y="0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1770649" y="3702055"/>
              <a:ext cx="2829" cy="4751"/>
            </a:xfrm>
            <a:custGeom>
              <a:rect b="b" l="l" r="r" t="t"/>
              <a:pathLst>
                <a:path extrusionOk="0" h="131" w="78">
                  <a:moveTo>
                    <a:pt x="17" y="0"/>
                  </a:moveTo>
                  <a:cubicBezTo>
                    <a:pt x="12" y="43"/>
                    <a:pt x="5" y="87"/>
                    <a:pt x="0" y="131"/>
                  </a:cubicBezTo>
                  <a:lnTo>
                    <a:pt x="5" y="131"/>
                  </a:lnTo>
                  <a:cubicBezTo>
                    <a:pt x="45" y="131"/>
                    <a:pt x="71" y="104"/>
                    <a:pt x="71" y="71"/>
                  </a:cubicBezTo>
                  <a:cubicBezTo>
                    <a:pt x="77" y="38"/>
                    <a:pt x="50" y="6"/>
                    <a:pt x="17" y="0"/>
                  </a:cubicBezTo>
                  <a:close/>
                </a:path>
              </a:pathLst>
            </a:custGeom>
            <a:solidFill>
              <a:srgbClr val="27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860600" y="3758483"/>
              <a:ext cx="137988" cy="48776"/>
            </a:xfrm>
            <a:custGeom>
              <a:rect b="b" l="l" r="r" t="t"/>
              <a:pathLst>
                <a:path extrusionOk="0" h="1345" w="3805">
                  <a:moveTo>
                    <a:pt x="1420" y="0"/>
                  </a:moveTo>
                  <a:cubicBezTo>
                    <a:pt x="1334" y="0"/>
                    <a:pt x="1252" y="6"/>
                    <a:pt x="1165" y="23"/>
                  </a:cubicBezTo>
                  <a:cubicBezTo>
                    <a:pt x="794" y="88"/>
                    <a:pt x="425" y="300"/>
                    <a:pt x="5" y="686"/>
                  </a:cubicBezTo>
                  <a:cubicBezTo>
                    <a:pt x="5" y="724"/>
                    <a:pt x="0" y="769"/>
                    <a:pt x="0" y="806"/>
                  </a:cubicBezTo>
                  <a:cubicBezTo>
                    <a:pt x="11" y="812"/>
                    <a:pt x="22" y="817"/>
                    <a:pt x="33" y="817"/>
                  </a:cubicBezTo>
                  <a:cubicBezTo>
                    <a:pt x="48" y="817"/>
                    <a:pt x="60" y="812"/>
                    <a:pt x="76" y="796"/>
                  </a:cubicBezTo>
                  <a:cubicBezTo>
                    <a:pt x="561" y="344"/>
                    <a:pt x="980" y="126"/>
                    <a:pt x="1420" y="126"/>
                  </a:cubicBezTo>
                  <a:cubicBezTo>
                    <a:pt x="1726" y="126"/>
                    <a:pt x="2041" y="234"/>
                    <a:pt x="2395" y="442"/>
                  </a:cubicBezTo>
                  <a:cubicBezTo>
                    <a:pt x="2641" y="583"/>
                    <a:pt x="2880" y="746"/>
                    <a:pt x="3113" y="899"/>
                  </a:cubicBezTo>
                  <a:cubicBezTo>
                    <a:pt x="3342" y="1051"/>
                    <a:pt x="3571" y="1204"/>
                    <a:pt x="3805" y="1345"/>
                  </a:cubicBezTo>
                  <a:cubicBezTo>
                    <a:pt x="3799" y="1291"/>
                    <a:pt x="3789" y="1231"/>
                    <a:pt x="3784" y="1176"/>
                  </a:cubicBezTo>
                  <a:cubicBezTo>
                    <a:pt x="3582" y="1051"/>
                    <a:pt x="3380" y="920"/>
                    <a:pt x="3184" y="789"/>
                  </a:cubicBezTo>
                  <a:cubicBezTo>
                    <a:pt x="2950" y="638"/>
                    <a:pt x="2706" y="475"/>
                    <a:pt x="2460" y="332"/>
                  </a:cubicBezTo>
                  <a:cubicBezTo>
                    <a:pt x="2085" y="110"/>
                    <a:pt x="1747" y="0"/>
                    <a:pt x="142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997787" y="3801129"/>
              <a:ext cx="156411" cy="27706"/>
            </a:xfrm>
            <a:custGeom>
              <a:rect b="b" l="l" r="r" t="t"/>
              <a:pathLst>
                <a:path extrusionOk="0" h="764" w="4313">
                  <a:moveTo>
                    <a:pt x="1" y="0"/>
                  </a:moveTo>
                  <a:lnTo>
                    <a:pt x="1" y="0"/>
                  </a:lnTo>
                  <a:cubicBezTo>
                    <a:pt x="6" y="55"/>
                    <a:pt x="16" y="115"/>
                    <a:pt x="22" y="169"/>
                  </a:cubicBezTo>
                  <a:cubicBezTo>
                    <a:pt x="485" y="442"/>
                    <a:pt x="969" y="670"/>
                    <a:pt x="1508" y="741"/>
                  </a:cubicBezTo>
                  <a:cubicBezTo>
                    <a:pt x="1634" y="757"/>
                    <a:pt x="1759" y="763"/>
                    <a:pt x="1883" y="763"/>
                  </a:cubicBezTo>
                  <a:cubicBezTo>
                    <a:pt x="2667" y="763"/>
                    <a:pt x="3418" y="457"/>
                    <a:pt x="4154" y="158"/>
                  </a:cubicBezTo>
                  <a:cubicBezTo>
                    <a:pt x="4209" y="136"/>
                    <a:pt x="4262" y="115"/>
                    <a:pt x="4312" y="93"/>
                  </a:cubicBezTo>
                  <a:cubicBezTo>
                    <a:pt x="4247" y="77"/>
                    <a:pt x="4181" y="55"/>
                    <a:pt x="4116" y="33"/>
                  </a:cubicBezTo>
                  <a:cubicBezTo>
                    <a:pt x="4111" y="38"/>
                    <a:pt x="4111" y="38"/>
                    <a:pt x="4104" y="38"/>
                  </a:cubicBezTo>
                  <a:cubicBezTo>
                    <a:pt x="3353" y="344"/>
                    <a:pt x="2641" y="633"/>
                    <a:pt x="1890" y="633"/>
                  </a:cubicBezTo>
                  <a:cubicBezTo>
                    <a:pt x="1770" y="633"/>
                    <a:pt x="1649" y="626"/>
                    <a:pt x="1524" y="610"/>
                  </a:cubicBezTo>
                  <a:cubicBezTo>
                    <a:pt x="981" y="540"/>
                    <a:pt x="479" y="294"/>
                    <a:pt x="1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1147051" y="3702055"/>
              <a:ext cx="624266" cy="118840"/>
            </a:xfrm>
            <a:custGeom>
              <a:rect b="b" l="l" r="r" t="t"/>
              <a:pathLst>
                <a:path extrusionOk="0" h="3277" w="17214">
                  <a:moveTo>
                    <a:pt x="17022" y="0"/>
                  </a:moveTo>
                  <a:cubicBezTo>
                    <a:pt x="16314" y="0"/>
                    <a:pt x="15977" y="217"/>
                    <a:pt x="15623" y="446"/>
                  </a:cubicBezTo>
                  <a:cubicBezTo>
                    <a:pt x="15291" y="659"/>
                    <a:pt x="14954" y="882"/>
                    <a:pt x="14257" y="958"/>
                  </a:cubicBezTo>
                  <a:cubicBezTo>
                    <a:pt x="13424" y="1051"/>
                    <a:pt x="12477" y="1187"/>
                    <a:pt x="11714" y="1714"/>
                  </a:cubicBezTo>
                  <a:cubicBezTo>
                    <a:pt x="11502" y="1862"/>
                    <a:pt x="11307" y="2036"/>
                    <a:pt x="11121" y="2204"/>
                  </a:cubicBezTo>
                  <a:cubicBezTo>
                    <a:pt x="10892" y="2406"/>
                    <a:pt x="10664" y="2613"/>
                    <a:pt x="10402" y="2770"/>
                  </a:cubicBezTo>
                  <a:cubicBezTo>
                    <a:pt x="9940" y="3043"/>
                    <a:pt x="9434" y="3146"/>
                    <a:pt x="8905" y="3146"/>
                  </a:cubicBezTo>
                  <a:cubicBezTo>
                    <a:pt x="8095" y="3146"/>
                    <a:pt x="7234" y="2907"/>
                    <a:pt x="6440" y="2684"/>
                  </a:cubicBezTo>
                  <a:cubicBezTo>
                    <a:pt x="5302" y="2368"/>
                    <a:pt x="4116" y="2096"/>
                    <a:pt x="2945" y="2096"/>
                  </a:cubicBezTo>
                  <a:cubicBezTo>
                    <a:pt x="2379" y="2096"/>
                    <a:pt x="1812" y="2161"/>
                    <a:pt x="1262" y="2308"/>
                  </a:cubicBezTo>
                  <a:cubicBezTo>
                    <a:pt x="832" y="2428"/>
                    <a:pt x="408" y="2602"/>
                    <a:pt x="0" y="2765"/>
                  </a:cubicBezTo>
                  <a:cubicBezTo>
                    <a:pt x="65" y="2787"/>
                    <a:pt x="131" y="2809"/>
                    <a:pt x="196" y="2825"/>
                  </a:cubicBezTo>
                  <a:cubicBezTo>
                    <a:pt x="555" y="2684"/>
                    <a:pt x="925" y="2536"/>
                    <a:pt x="1295" y="2438"/>
                  </a:cubicBezTo>
                  <a:cubicBezTo>
                    <a:pt x="1834" y="2287"/>
                    <a:pt x="2390" y="2227"/>
                    <a:pt x="2945" y="2227"/>
                  </a:cubicBezTo>
                  <a:cubicBezTo>
                    <a:pt x="4104" y="2227"/>
                    <a:pt x="5280" y="2498"/>
                    <a:pt x="6407" y="2814"/>
                  </a:cubicBezTo>
                  <a:cubicBezTo>
                    <a:pt x="7207" y="3038"/>
                    <a:pt x="8078" y="3277"/>
                    <a:pt x="8905" y="3277"/>
                  </a:cubicBezTo>
                  <a:cubicBezTo>
                    <a:pt x="9455" y="3277"/>
                    <a:pt x="9983" y="3174"/>
                    <a:pt x="10468" y="2885"/>
                  </a:cubicBezTo>
                  <a:cubicBezTo>
                    <a:pt x="10741" y="2722"/>
                    <a:pt x="10980" y="2509"/>
                    <a:pt x="11209" y="2302"/>
                  </a:cubicBezTo>
                  <a:cubicBezTo>
                    <a:pt x="11394" y="2134"/>
                    <a:pt x="11583" y="1965"/>
                    <a:pt x="11791" y="1823"/>
                  </a:cubicBezTo>
                  <a:cubicBezTo>
                    <a:pt x="12525" y="1312"/>
                    <a:pt x="13457" y="1176"/>
                    <a:pt x="14268" y="1089"/>
                  </a:cubicBezTo>
                  <a:cubicBezTo>
                    <a:pt x="14997" y="1006"/>
                    <a:pt x="15367" y="767"/>
                    <a:pt x="15694" y="556"/>
                  </a:cubicBezTo>
                  <a:cubicBezTo>
                    <a:pt x="16048" y="327"/>
                    <a:pt x="16352" y="131"/>
                    <a:pt x="17017" y="131"/>
                  </a:cubicBezTo>
                  <a:lnTo>
                    <a:pt x="17196" y="131"/>
                  </a:lnTo>
                  <a:cubicBezTo>
                    <a:pt x="17201" y="87"/>
                    <a:pt x="17208" y="43"/>
                    <a:pt x="17213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854471" y="3925915"/>
              <a:ext cx="2792" cy="4787"/>
            </a:xfrm>
            <a:custGeom>
              <a:rect b="b" l="l" r="r" t="t"/>
              <a:pathLst>
                <a:path extrusionOk="0" h="132" w="77">
                  <a:moveTo>
                    <a:pt x="61" y="0"/>
                  </a:moveTo>
                  <a:cubicBezTo>
                    <a:pt x="21" y="11"/>
                    <a:pt x="1" y="49"/>
                    <a:pt x="11" y="81"/>
                  </a:cubicBezTo>
                  <a:cubicBezTo>
                    <a:pt x="16" y="109"/>
                    <a:pt x="44" y="131"/>
                    <a:pt x="71" y="131"/>
                  </a:cubicBezTo>
                  <a:cubicBezTo>
                    <a:pt x="76" y="87"/>
                    <a:pt x="76" y="44"/>
                    <a:pt x="76" y="0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857046" y="3901618"/>
              <a:ext cx="156012" cy="29085"/>
            </a:xfrm>
            <a:custGeom>
              <a:rect b="b" l="l" r="r" t="t"/>
              <a:pathLst>
                <a:path extrusionOk="0" h="802" w="4302">
                  <a:moveTo>
                    <a:pt x="4262" y="0"/>
                  </a:moveTo>
                  <a:cubicBezTo>
                    <a:pt x="2809" y="0"/>
                    <a:pt x="1432" y="327"/>
                    <a:pt x="5" y="670"/>
                  </a:cubicBezTo>
                  <a:cubicBezTo>
                    <a:pt x="5" y="714"/>
                    <a:pt x="5" y="757"/>
                    <a:pt x="0" y="801"/>
                  </a:cubicBezTo>
                  <a:lnTo>
                    <a:pt x="16" y="801"/>
                  </a:lnTo>
                  <a:cubicBezTo>
                    <a:pt x="1442" y="458"/>
                    <a:pt x="2814" y="131"/>
                    <a:pt x="4262" y="131"/>
                  </a:cubicBezTo>
                  <a:lnTo>
                    <a:pt x="4301" y="131"/>
                  </a:lnTo>
                  <a:cubicBezTo>
                    <a:pt x="4295" y="88"/>
                    <a:pt x="4289" y="43"/>
                    <a:pt x="4284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1012402" y="3901618"/>
              <a:ext cx="640657" cy="79565"/>
            </a:xfrm>
            <a:custGeom>
              <a:rect b="b" l="l" r="r" t="t"/>
              <a:pathLst>
                <a:path extrusionOk="0" h="2194" w="17666">
                  <a:moveTo>
                    <a:pt x="0" y="0"/>
                  </a:moveTo>
                  <a:cubicBezTo>
                    <a:pt x="5" y="43"/>
                    <a:pt x="11" y="88"/>
                    <a:pt x="17" y="131"/>
                  </a:cubicBezTo>
                  <a:cubicBezTo>
                    <a:pt x="676" y="131"/>
                    <a:pt x="1350" y="207"/>
                    <a:pt x="2053" y="377"/>
                  </a:cubicBezTo>
                  <a:cubicBezTo>
                    <a:pt x="2826" y="561"/>
                    <a:pt x="3571" y="882"/>
                    <a:pt x="4289" y="1193"/>
                  </a:cubicBezTo>
                  <a:cubicBezTo>
                    <a:pt x="4693" y="1362"/>
                    <a:pt x="5101" y="1535"/>
                    <a:pt x="5515" y="1688"/>
                  </a:cubicBezTo>
                  <a:cubicBezTo>
                    <a:pt x="6412" y="2020"/>
                    <a:pt x="7208" y="2183"/>
                    <a:pt x="7927" y="2183"/>
                  </a:cubicBezTo>
                  <a:cubicBezTo>
                    <a:pt x="8379" y="2183"/>
                    <a:pt x="8797" y="2118"/>
                    <a:pt x="9189" y="1987"/>
                  </a:cubicBezTo>
                  <a:cubicBezTo>
                    <a:pt x="9592" y="1852"/>
                    <a:pt x="9973" y="1644"/>
                    <a:pt x="10338" y="1443"/>
                  </a:cubicBezTo>
                  <a:cubicBezTo>
                    <a:pt x="10801" y="1187"/>
                    <a:pt x="11279" y="925"/>
                    <a:pt x="11796" y="817"/>
                  </a:cubicBezTo>
                  <a:cubicBezTo>
                    <a:pt x="11987" y="779"/>
                    <a:pt x="12178" y="762"/>
                    <a:pt x="12369" y="762"/>
                  </a:cubicBezTo>
                  <a:cubicBezTo>
                    <a:pt x="13103" y="762"/>
                    <a:pt x="13833" y="1018"/>
                    <a:pt x="14469" y="1291"/>
                  </a:cubicBezTo>
                  <a:cubicBezTo>
                    <a:pt x="15368" y="1666"/>
                    <a:pt x="16675" y="2091"/>
                    <a:pt x="17589" y="2194"/>
                  </a:cubicBezTo>
                  <a:lnTo>
                    <a:pt x="17595" y="2194"/>
                  </a:lnTo>
                  <a:cubicBezTo>
                    <a:pt x="17632" y="2194"/>
                    <a:pt x="17660" y="2173"/>
                    <a:pt x="17660" y="2140"/>
                  </a:cubicBezTo>
                  <a:cubicBezTo>
                    <a:pt x="17665" y="2101"/>
                    <a:pt x="17638" y="2068"/>
                    <a:pt x="17605" y="2063"/>
                  </a:cubicBezTo>
                  <a:cubicBezTo>
                    <a:pt x="16707" y="1965"/>
                    <a:pt x="15406" y="1541"/>
                    <a:pt x="14524" y="1171"/>
                  </a:cubicBezTo>
                  <a:cubicBezTo>
                    <a:pt x="13871" y="893"/>
                    <a:pt x="13125" y="631"/>
                    <a:pt x="12369" y="631"/>
                  </a:cubicBezTo>
                  <a:cubicBezTo>
                    <a:pt x="12173" y="631"/>
                    <a:pt x="11971" y="648"/>
                    <a:pt x="11769" y="691"/>
                  </a:cubicBezTo>
                  <a:cubicBezTo>
                    <a:pt x="11231" y="801"/>
                    <a:pt x="10746" y="1068"/>
                    <a:pt x="10273" y="1329"/>
                  </a:cubicBezTo>
                  <a:cubicBezTo>
                    <a:pt x="9914" y="1525"/>
                    <a:pt x="9537" y="1731"/>
                    <a:pt x="9146" y="1862"/>
                  </a:cubicBezTo>
                  <a:cubicBezTo>
                    <a:pt x="8771" y="1993"/>
                    <a:pt x="8362" y="2053"/>
                    <a:pt x="7927" y="2053"/>
                  </a:cubicBezTo>
                  <a:cubicBezTo>
                    <a:pt x="7224" y="2053"/>
                    <a:pt x="6440" y="1895"/>
                    <a:pt x="5558" y="1568"/>
                  </a:cubicBezTo>
                  <a:cubicBezTo>
                    <a:pt x="5150" y="1415"/>
                    <a:pt x="4741" y="1241"/>
                    <a:pt x="4344" y="1068"/>
                  </a:cubicBezTo>
                  <a:cubicBezTo>
                    <a:pt x="3615" y="757"/>
                    <a:pt x="2864" y="435"/>
                    <a:pt x="2085" y="251"/>
                  </a:cubicBezTo>
                  <a:cubicBezTo>
                    <a:pt x="1361" y="71"/>
                    <a:pt x="670" y="0"/>
                    <a:pt x="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1109336" y="3550507"/>
              <a:ext cx="81560" cy="241380"/>
            </a:xfrm>
            <a:custGeom>
              <a:rect b="b" l="l" r="r" t="t"/>
              <a:pathLst>
                <a:path extrusionOk="0" h="6656" w="2249">
                  <a:moveTo>
                    <a:pt x="2175" y="1"/>
                  </a:moveTo>
                  <a:cubicBezTo>
                    <a:pt x="2148" y="1"/>
                    <a:pt x="2121" y="20"/>
                    <a:pt x="2113" y="47"/>
                  </a:cubicBezTo>
                  <a:lnTo>
                    <a:pt x="11" y="6569"/>
                  </a:lnTo>
                  <a:cubicBezTo>
                    <a:pt x="0" y="6607"/>
                    <a:pt x="22" y="6645"/>
                    <a:pt x="55" y="6655"/>
                  </a:cubicBezTo>
                  <a:lnTo>
                    <a:pt x="76" y="6655"/>
                  </a:lnTo>
                  <a:cubicBezTo>
                    <a:pt x="103" y="6655"/>
                    <a:pt x="131" y="6639"/>
                    <a:pt x="136" y="6612"/>
                  </a:cubicBezTo>
                  <a:lnTo>
                    <a:pt x="2237" y="85"/>
                  </a:lnTo>
                  <a:cubicBezTo>
                    <a:pt x="2249" y="52"/>
                    <a:pt x="2226" y="14"/>
                    <a:pt x="2194" y="4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1055411" y="3770631"/>
              <a:ext cx="616976" cy="112857"/>
            </a:xfrm>
            <a:custGeom>
              <a:rect b="b" l="l" r="r" t="t"/>
              <a:pathLst>
                <a:path extrusionOk="0" h="3112" w="17013">
                  <a:moveTo>
                    <a:pt x="69" y="1"/>
                  </a:moveTo>
                  <a:cubicBezTo>
                    <a:pt x="42" y="1"/>
                    <a:pt x="16" y="20"/>
                    <a:pt x="12" y="47"/>
                  </a:cubicBezTo>
                  <a:cubicBezTo>
                    <a:pt x="0" y="85"/>
                    <a:pt x="17" y="117"/>
                    <a:pt x="55" y="128"/>
                  </a:cubicBezTo>
                  <a:cubicBezTo>
                    <a:pt x="88" y="140"/>
                    <a:pt x="3561" y="1114"/>
                    <a:pt x="7361" y="1941"/>
                  </a:cubicBezTo>
                  <a:cubicBezTo>
                    <a:pt x="9587" y="2426"/>
                    <a:pt x="11492" y="2768"/>
                    <a:pt x="13022" y="2949"/>
                  </a:cubicBezTo>
                  <a:cubicBezTo>
                    <a:pt x="13915" y="3057"/>
                    <a:pt x="14683" y="3112"/>
                    <a:pt x="15319" y="3112"/>
                  </a:cubicBezTo>
                  <a:cubicBezTo>
                    <a:pt x="16038" y="3112"/>
                    <a:pt x="16588" y="3041"/>
                    <a:pt x="16959" y="2904"/>
                  </a:cubicBezTo>
                  <a:cubicBezTo>
                    <a:pt x="16997" y="2888"/>
                    <a:pt x="17012" y="2856"/>
                    <a:pt x="16997" y="2818"/>
                  </a:cubicBezTo>
                  <a:cubicBezTo>
                    <a:pt x="16987" y="2792"/>
                    <a:pt x="16962" y="2776"/>
                    <a:pt x="16936" y="2776"/>
                  </a:cubicBezTo>
                  <a:cubicBezTo>
                    <a:pt x="16929" y="2776"/>
                    <a:pt x="16921" y="2777"/>
                    <a:pt x="16914" y="2780"/>
                  </a:cubicBezTo>
                  <a:cubicBezTo>
                    <a:pt x="16558" y="2913"/>
                    <a:pt x="16026" y="2979"/>
                    <a:pt x="15327" y="2979"/>
                  </a:cubicBezTo>
                  <a:cubicBezTo>
                    <a:pt x="13627" y="2979"/>
                    <a:pt x="10938" y="2587"/>
                    <a:pt x="7389" y="1816"/>
                  </a:cubicBezTo>
                  <a:cubicBezTo>
                    <a:pt x="3593" y="989"/>
                    <a:pt x="126" y="14"/>
                    <a:pt x="88" y="4"/>
                  </a:cubicBezTo>
                  <a:cubicBezTo>
                    <a:pt x="82" y="2"/>
                    <a:pt x="76" y="1"/>
                    <a:pt x="69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4" name="Google Shape;9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125" y="3046813"/>
            <a:ext cx="495276" cy="49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850" y="4681025"/>
            <a:ext cx="320950" cy="3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2"/>
          <p:cNvSpPr/>
          <p:nvPr/>
        </p:nvSpPr>
        <p:spPr>
          <a:xfrm rot="1796560">
            <a:off x="8245519" y="3174566"/>
            <a:ext cx="1119689" cy="2121174"/>
          </a:xfrm>
          <a:custGeom>
            <a:rect b="b" l="l" r="r" t="t"/>
            <a:pathLst>
              <a:path extrusionOk="0" h="26092" w="13773">
                <a:moveTo>
                  <a:pt x="3131" y="1"/>
                </a:moveTo>
                <a:lnTo>
                  <a:pt x="3131" y="1"/>
                </a:lnTo>
                <a:cubicBezTo>
                  <a:pt x="3131" y="1"/>
                  <a:pt x="3945" y="890"/>
                  <a:pt x="3173" y="3007"/>
                </a:cubicBezTo>
                <a:cubicBezTo>
                  <a:pt x="2403" y="5116"/>
                  <a:pt x="3509" y="5824"/>
                  <a:pt x="4175" y="6096"/>
                </a:cubicBezTo>
                <a:cubicBezTo>
                  <a:pt x="4996" y="6439"/>
                  <a:pt x="5339" y="7140"/>
                  <a:pt x="5478" y="7603"/>
                </a:cubicBezTo>
                <a:cubicBezTo>
                  <a:pt x="5002" y="8611"/>
                  <a:pt x="4750" y="9740"/>
                  <a:pt x="4757" y="10860"/>
                </a:cubicBezTo>
                <a:cubicBezTo>
                  <a:pt x="4638" y="10749"/>
                  <a:pt x="4491" y="10649"/>
                  <a:pt x="4308" y="10574"/>
                </a:cubicBezTo>
                <a:cubicBezTo>
                  <a:pt x="2943" y="9985"/>
                  <a:pt x="2600" y="10019"/>
                  <a:pt x="2522" y="8289"/>
                </a:cubicBezTo>
                <a:cubicBezTo>
                  <a:pt x="2438" y="6558"/>
                  <a:pt x="350" y="6089"/>
                  <a:pt x="350" y="6089"/>
                </a:cubicBezTo>
                <a:lnTo>
                  <a:pt x="350" y="6089"/>
                </a:lnTo>
                <a:cubicBezTo>
                  <a:pt x="350" y="6089"/>
                  <a:pt x="1407" y="6664"/>
                  <a:pt x="1372" y="8912"/>
                </a:cubicBezTo>
                <a:cubicBezTo>
                  <a:pt x="1339" y="11162"/>
                  <a:pt x="2606" y="11463"/>
                  <a:pt x="3328" y="11505"/>
                </a:cubicBezTo>
                <a:cubicBezTo>
                  <a:pt x="4113" y="11554"/>
                  <a:pt x="4638" y="11988"/>
                  <a:pt x="4945" y="12359"/>
                </a:cubicBezTo>
                <a:cubicBezTo>
                  <a:pt x="5113" y="13045"/>
                  <a:pt x="5381" y="13698"/>
                  <a:pt x="5640" y="14349"/>
                </a:cubicBezTo>
                <a:cubicBezTo>
                  <a:pt x="5850" y="14895"/>
                  <a:pt x="6080" y="15435"/>
                  <a:pt x="6326" y="15968"/>
                </a:cubicBezTo>
                <a:cubicBezTo>
                  <a:pt x="6116" y="15835"/>
                  <a:pt x="5857" y="15736"/>
                  <a:pt x="5542" y="15709"/>
                </a:cubicBezTo>
                <a:cubicBezTo>
                  <a:pt x="3952" y="15561"/>
                  <a:pt x="3615" y="15716"/>
                  <a:pt x="2956" y="13979"/>
                </a:cubicBezTo>
                <a:cubicBezTo>
                  <a:pt x="2427" y="12598"/>
                  <a:pt x="874" y="12456"/>
                  <a:pt x="257" y="12456"/>
                </a:cubicBezTo>
                <a:cubicBezTo>
                  <a:pt x="97" y="12456"/>
                  <a:pt x="0" y="12465"/>
                  <a:pt x="0" y="12465"/>
                </a:cubicBezTo>
                <a:cubicBezTo>
                  <a:pt x="0" y="12465"/>
                  <a:pt x="1275" y="12696"/>
                  <a:pt x="1989" y="15001"/>
                </a:cubicBezTo>
                <a:cubicBezTo>
                  <a:pt x="2519" y="16705"/>
                  <a:pt x="3426" y="17080"/>
                  <a:pt x="4165" y="17080"/>
                </a:cubicBezTo>
                <a:cubicBezTo>
                  <a:pt x="4423" y="17080"/>
                  <a:pt x="4660" y="17034"/>
                  <a:pt x="4854" y="16983"/>
                </a:cubicBezTo>
                <a:cubicBezTo>
                  <a:pt x="5061" y="16930"/>
                  <a:pt x="5259" y="16907"/>
                  <a:pt x="5446" y="16907"/>
                </a:cubicBezTo>
                <a:cubicBezTo>
                  <a:pt x="6211" y="16907"/>
                  <a:pt x="6800" y="17291"/>
                  <a:pt x="7104" y="17543"/>
                </a:cubicBezTo>
                <a:cubicBezTo>
                  <a:pt x="7483" y="18342"/>
                  <a:pt x="7812" y="19169"/>
                  <a:pt x="8001" y="20032"/>
                </a:cubicBezTo>
                <a:cubicBezTo>
                  <a:pt x="8281" y="21201"/>
                  <a:pt x="8449" y="22393"/>
                  <a:pt x="8505" y="23597"/>
                </a:cubicBezTo>
                <a:cubicBezTo>
                  <a:pt x="8547" y="24410"/>
                  <a:pt x="8540" y="25236"/>
                  <a:pt x="8498" y="26070"/>
                </a:cubicBezTo>
                <a:lnTo>
                  <a:pt x="8589" y="26092"/>
                </a:lnTo>
                <a:cubicBezTo>
                  <a:pt x="8939" y="25313"/>
                  <a:pt x="9122" y="24473"/>
                  <a:pt x="9226" y="23625"/>
                </a:cubicBezTo>
                <a:cubicBezTo>
                  <a:pt x="9401" y="22218"/>
                  <a:pt x="9255" y="20767"/>
                  <a:pt x="8806" y="19422"/>
                </a:cubicBezTo>
                <a:cubicBezTo>
                  <a:pt x="9157" y="19057"/>
                  <a:pt x="9689" y="18693"/>
                  <a:pt x="10445" y="18658"/>
                </a:cubicBezTo>
                <a:cubicBezTo>
                  <a:pt x="11231" y="18623"/>
                  <a:pt x="12618" y="18315"/>
                  <a:pt x="12618" y="15862"/>
                </a:cubicBezTo>
                <a:cubicBezTo>
                  <a:pt x="12611" y="13417"/>
                  <a:pt x="13773" y="12808"/>
                  <a:pt x="13773" y="12808"/>
                </a:cubicBezTo>
                <a:lnTo>
                  <a:pt x="13773" y="12808"/>
                </a:lnTo>
                <a:cubicBezTo>
                  <a:pt x="13773" y="12808"/>
                  <a:pt x="11490" y="13284"/>
                  <a:pt x="11370" y="15169"/>
                </a:cubicBezTo>
                <a:cubicBezTo>
                  <a:pt x="11259" y="17054"/>
                  <a:pt x="10888" y="17005"/>
                  <a:pt x="9394" y="17627"/>
                </a:cubicBezTo>
                <a:cubicBezTo>
                  <a:pt x="8912" y="17831"/>
                  <a:pt x="8624" y="18167"/>
                  <a:pt x="8456" y="18532"/>
                </a:cubicBezTo>
                <a:cubicBezTo>
                  <a:pt x="8281" y="18147"/>
                  <a:pt x="8078" y="17775"/>
                  <a:pt x="7854" y="17417"/>
                </a:cubicBezTo>
                <a:cubicBezTo>
                  <a:pt x="7518" y="16893"/>
                  <a:pt x="7069" y="16423"/>
                  <a:pt x="6719" y="15904"/>
                </a:cubicBezTo>
                <a:cubicBezTo>
                  <a:pt x="6375" y="15386"/>
                  <a:pt x="6131" y="14895"/>
                  <a:pt x="5963" y="14399"/>
                </a:cubicBezTo>
                <a:cubicBezTo>
                  <a:pt x="6259" y="14056"/>
                  <a:pt x="6925" y="13452"/>
                  <a:pt x="7917" y="13452"/>
                </a:cubicBezTo>
                <a:cubicBezTo>
                  <a:pt x="8000" y="13452"/>
                  <a:pt x="8087" y="13457"/>
                  <a:pt x="8175" y="13466"/>
                </a:cubicBezTo>
                <a:cubicBezTo>
                  <a:pt x="8279" y="13477"/>
                  <a:pt x="8394" y="13485"/>
                  <a:pt x="8517" y="13485"/>
                </a:cubicBezTo>
                <a:cubicBezTo>
                  <a:pt x="9321" y="13485"/>
                  <a:pt x="10447" y="13137"/>
                  <a:pt x="10775" y="11021"/>
                </a:cubicBezTo>
                <a:cubicBezTo>
                  <a:pt x="11147" y="8583"/>
                  <a:pt x="12401" y="8149"/>
                  <a:pt x="12401" y="8149"/>
                </a:cubicBezTo>
                <a:lnTo>
                  <a:pt x="12401" y="8149"/>
                </a:lnTo>
                <a:cubicBezTo>
                  <a:pt x="12401" y="8149"/>
                  <a:pt x="10047" y="8275"/>
                  <a:pt x="9640" y="10131"/>
                </a:cubicBezTo>
                <a:cubicBezTo>
                  <a:pt x="9233" y="11995"/>
                  <a:pt x="8870" y="11890"/>
                  <a:pt x="7286" y="12282"/>
                </a:cubicBezTo>
                <a:cubicBezTo>
                  <a:pt x="6290" y="12528"/>
                  <a:pt x="5954" y="13375"/>
                  <a:pt x="5843" y="13985"/>
                </a:cubicBezTo>
                <a:cubicBezTo>
                  <a:pt x="5675" y="13319"/>
                  <a:pt x="5618" y="12625"/>
                  <a:pt x="5598" y="11835"/>
                </a:cubicBezTo>
                <a:cubicBezTo>
                  <a:pt x="5562" y="10965"/>
                  <a:pt x="5562" y="10118"/>
                  <a:pt x="5626" y="9271"/>
                </a:cubicBezTo>
                <a:cubicBezTo>
                  <a:pt x="5950" y="9019"/>
                  <a:pt x="6415" y="8778"/>
                  <a:pt x="7003" y="8778"/>
                </a:cubicBezTo>
                <a:cubicBezTo>
                  <a:pt x="7103" y="8778"/>
                  <a:pt x="7207" y="8785"/>
                  <a:pt x="7314" y="8800"/>
                </a:cubicBezTo>
                <a:cubicBezTo>
                  <a:pt x="7429" y="8816"/>
                  <a:pt x="7559" y="8828"/>
                  <a:pt x="7698" y="8828"/>
                </a:cubicBezTo>
                <a:cubicBezTo>
                  <a:pt x="8426" y="8828"/>
                  <a:pt x="9404" y="8496"/>
                  <a:pt x="9746" y="6642"/>
                </a:cubicBezTo>
                <a:cubicBezTo>
                  <a:pt x="10158" y="4436"/>
                  <a:pt x="11308" y="4078"/>
                  <a:pt x="11308" y="4078"/>
                </a:cubicBezTo>
                <a:lnTo>
                  <a:pt x="11308" y="4078"/>
                </a:lnTo>
                <a:cubicBezTo>
                  <a:pt x="11308" y="4078"/>
                  <a:pt x="9164" y="4120"/>
                  <a:pt x="8744" y="5802"/>
                </a:cubicBezTo>
                <a:cubicBezTo>
                  <a:pt x="8323" y="7483"/>
                  <a:pt x="7994" y="7379"/>
                  <a:pt x="6536" y="7693"/>
                </a:cubicBezTo>
                <a:cubicBezTo>
                  <a:pt x="6200" y="7764"/>
                  <a:pt x="5947" y="7917"/>
                  <a:pt x="5744" y="8107"/>
                </a:cubicBezTo>
                <a:cubicBezTo>
                  <a:pt x="5801" y="7735"/>
                  <a:pt x="5863" y="7364"/>
                  <a:pt x="5934" y="6992"/>
                </a:cubicBezTo>
                <a:lnTo>
                  <a:pt x="5927" y="6985"/>
                </a:lnTo>
                <a:cubicBezTo>
                  <a:pt x="5976" y="6523"/>
                  <a:pt x="5885" y="5977"/>
                  <a:pt x="5408" y="5536"/>
                </a:cubicBezTo>
                <a:cubicBezTo>
                  <a:pt x="4308" y="4527"/>
                  <a:pt x="3972" y="4457"/>
                  <a:pt x="4463" y="2788"/>
                </a:cubicBezTo>
                <a:cubicBezTo>
                  <a:pt x="4954" y="1129"/>
                  <a:pt x="3131" y="1"/>
                  <a:pt x="3131" y="1"/>
                </a:cubicBezTo>
                <a:close/>
              </a:path>
            </a:pathLst>
          </a:custGeom>
          <a:solidFill>
            <a:srgbClr val="FFE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2"/>
          <p:cNvSpPr/>
          <p:nvPr/>
        </p:nvSpPr>
        <p:spPr>
          <a:xfrm>
            <a:off x="6009850" y="1573675"/>
            <a:ext cx="2598700" cy="2594878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2"/>
          <p:cNvSpPr/>
          <p:nvPr/>
        </p:nvSpPr>
        <p:spPr>
          <a:xfrm>
            <a:off x="3272650" y="1573675"/>
            <a:ext cx="2598700" cy="2594878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2"/>
          <p:cNvSpPr/>
          <p:nvPr/>
        </p:nvSpPr>
        <p:spPr>
          <a:xfrm>
            <a:off x="535450" y="1573675"/>
            <a:ext cx="2598700" cy="2594878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2"/>
          <p:cNvSpPr txBox="1"/>
          <p:nvPr>
            <p:ph idx="1" type="subTitle"/>
          </p:nvPr>
        </p:nvSpPr>
        <p:spPr>
          <a:xfrm>
            <a:off x="2945025" y="1803025"/>
            <a:ext cx="28725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      </a:t>
            </a: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To improve 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      retrieval results: 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Epilogue"/>
              <a:buChar char="-"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More QA pairs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Epilogue"/>
              <a:buChar char="-"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Evaluate retrieval results with precision/recall on reference match(chunk id)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Epilogue"/>
              <a:buChar char="-"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More improvements on query expansion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65" name="Google Shape;965;p52"/>
          <p:cNvSpPr txBox="1"/>
          <p:nvPr>
            <p:ph idx="3" type="subTitle"/>
          </p:nvPr>
        </p:nvSpPr>
        <p:spPr>
          <a:xfrm>
            <a:off x="6181825" y="2399750"/>
            <a:ext cx="25986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To improve Generation: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rtan"/>
              <a:buChar char="-"/>
            </a:pPr>
            <a:r>
              <a:rPr b="1" lang="en" sz="1000">
                <a:latin typeface="Spartan"/>
                <a:ea typeface="Spartan"/>
                <a:cs typeface="Spartan"/>
                <a:sym typeface="Spartan"/>
              </a:rPr>
              <a:t>Keep tuning prompt with specific instructions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66" name="Google Shape;966;p52"/>
          <p:cNvSpPr txBox="1"/>
          <p:nvPr>
            <p:ph idx="5" type="subTitle"/>
          </p:nvPr>
        </p:nvSpPr>
        <p:spPr>
          <a:xfrm>
            <a:off x="752850" y="2139725"/>
            <a:ext cx="21639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partan"/>
                <a:ea typeface="Spartan"/>
                <a:cs typeface="Spartan"/>
                <a:sym typeface="Spartan"/>
              </a:rPr>
              <a:t>building a </a:t>
            </a:r>
            <a:endParaRPr b="1" sz="12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Spartan"/>
                <a:ea typeface="Spartan"/>
                <a:cs typeface="Spartan"/>
                <a:sym typeface="Spartan"/>
              </a:rPr>
              <a:t>(evaluation -&gt; error case Analysis -&gt; improvement)</a:t>
            </a:r>
            <a:r>
              <a:rPr b="1" lang="en" sz="1200">
                <a:latin typeface="Spartan"/>
                <a:ea typeface="Spartan"/>
                <a:cs typeface="Spartan"/>
                <a:sym typeface="Spartan"/>
              </a:rPr>
              <a:t> loop</a:t>
            </a:r>
            <a:endParaRPr b="1" sz="10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67" name="Google Shape;967;p52"/>
          <p:cNvSpPr txBox="1"/>
          <p:nvPr>
            <p:ph idx="6"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68" name="Google Shape;968;p52"/>
          <p:cNvSpPr/>
          <p:nvPr/>
        </p:nvSpPr>
        <p:spPr>
          <a:xfrm rot="-236671">
            <a:off x="6766276" y="409738"/>
            <a:ext cx="915825" cy="575886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52"/>
          <p:cNvSpPr/>
          <p:nvPr/>
        </p:nvSpPr>
        <p:spPr>
          <a:xfrm>
            <a:off x="3477773" y="945765"/>
            <a:ext cx="1217861" cy="267370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2"/>
          <p:cNvSpPr/>
          <p:nvPr/>
        </p:nvSpPr>
        <p:spPr>
          <a:xfrm rot="-1998086">
            <a:off x="436735" y="3731444"/>
            <a:ext cx="586142" cy="1019245"/>
          </a:xfrm>
          <a:custGeom>
            <a:rect b="b" l="l" r="r" t="t"/>
            <a:pathLst>
              <a:path extrusionOk="0" h="15851" w="9116">
                <a:moveTo>
                  <a:pt x="3304" y="1"/>
                </a:moveTo>
                <a:cubicBezTo>
                  <a:pt x="2697" y="1"/>
                  <a:pt x="2227" y="396"/>
                  <a:pt x="2096" y="1000"/>
                </a:cubicBezTo>
                <a:cubicBezTo>
                  <a:pt x="1949" y="1701"/>
                  <a:pt x="2124" y="2338"/>
                  <a:pt x="2496" y="2927"/>
                </a:cubicBezTo>
                <a:cubicBezTo>
                  <a:pt x="2726" y="3292"/>
                  <a:pt x="2985" y="3635"/>
                  <a:pt x="3231" y="3991"/>
                </a:cubicBezTo>
                <a:cubicBezTo>
                  <a:pt x="3279" y="4062"/>
                  <a:pt x="3328" y="4139"/>
                  <a:pt x="3379" y="4210"/>
                </a:cubicBezTo>
                <a:cubicBezTo>
                  <a:pt x="3244" y="4181"/>
                  <a:pt x="3153" y="4117"/>
                  <a:pt x="3063" y="4055"/>
                </a:cubicBezTo>
                <a:cubicBezTo>
                  <a:pt x="2677" y="3761"/>
                  <a:pt x="2271" y="3502"/>
                  <a:pt x="1823" y="3334"/>
                </a:cubicBezTo>
                <a:cubicBezTo>
                  <a:pt x="1583" y="3246"/>
                  <a:pt x="1341" y="3184"/>
                  <a:pt x="1090" y="3184"/>
                </a:cubicBezTo>
                <a:cubicBezTo>
                  <a:pt x="1017" y="3184"/>
                  <a:pt x="944" y="3189"/>
                  <a:pt x="870" y="3201"/>
                </a:cubicBezTo>
                <a:cubicBezTo>
                  <a:pt x="233" y="3292"/>
                  <a:pt x="1" y="3670"/>
                  <a:pt x="226" y="4272"/>
                </a:cubicBezTo>
                <a:cubicBezTo>
                  <a:pt x="394" y="4721"/>
                  <a:pt x="695" y="5042"/>
                  <a:pt x="1100" y="5281"/>
                </a:cubicBezTo>
                <a:cubicBezTo>
                  <a:pt x="1507" y="5533"/>
                  <a:pt x="1928" y="5772"/>
                  <a:pt x="2334" y="6024"/>
                </a:cubicBezTo>
                <a:cubicBezTo>
                  <a:pt x="2852" y="6354"/>
                  <a:pt x="3328" y="6732"/>
                  <a:pt x="3707" y="7221"/>
                </a:cubicBezTo>
                <a:cubicBezTo>
                  <a:pt x="3806" y="7347"/>
                  <a:pt x="3883" y="7489"/>
                  <a:pt x="3967" y="7628"/>
                </a:cubicBezTo>
                <a:cubicBezTo>
                  <a:pt x="3945" y="7648"/>
                  <a:pt x="3925" y="7663"/>
                  <a:pt x="3903" y="7684"/>
                </a:cubicBezTo>
                <a:cubicBezTo>
                  <a:pt x="3812" y="7621"/>
                  <a:pt x="3715" y="7557"/>
                  <a:pt x="3622" y="7489"/>
                </a:cubicBezTo>
                <a:cubicBezTo>
                  <a:pt x="3379" y="7305"/>
                  <a:pt x="3140" y="7102"/>
                  <a:pt x="2874" y="6927"/>
                </a:cubicBezTo>
                <a:cubicBezTo>
                  <a:pt x="2473" y="6660"/>
                  <a:pt x="2044" y="6451"/>
                  <a:pt x="1555" y="6451"/>
                </a:cubicBezTo>
                <a:cubicBezTo>
                  <a:pt x="1505" y="6451"/>
                  <a:pt x="1454" y="6453"/>
                  <a:pt x="1403" y="6458"/>
                </a:cubicBezTo>
                <a:cubicBezTo>
                  <a:pt x="1109" y="6480"/>
                  <a:pt x="863" y="6597"/>
                  <a:pt x="730" y="6871"/>
                </a:cubicBezTo>
                <a:cubicBezTo>
                  <a:pt x="596" y="7144"/>
                  <a:pt x="730" y="7376"/>
                  <a:pt x="905" y="7557"/>
                </a:cubicBezTo>
                <a:cubicBezTo>
                  <a:pt x="1129" y="7783"/>
                  <a:pt x="1381" y="8000"/>
                  <a:pt x="1655" y="8161"/>
                </a:cubicBezTo>
                <a:cubicBezTo>
                  <a:pt x="2033" y="8385"/>
                  <a:pt x="2445" y="8553"/>
                  <a:pt x="2846" y="8750"/>
                </a:cubicBezTo>
                <a:cubicBezTo>
                  <a:pt x="3399" y="9009"/>
                  <a:pt x="3784" y="9436"/>
                  <a:pt x="4058" y="10073"/>
                </a:cubicBezTo>
                <a:cubicBezTo>
                  <a:pt x="3644" y="9918"/>
                  <a:pt x="3315" y="9765"/>
                  <a:pt x="2978" y="9666"/>
                </a:cubicBezTo>
                <a:cubicBezTo>
                  <a:pt x="2800" y="9619"/>
                  <a:pt x="2606" y="9584"/>
                  <a:pt x="2420" y="9584"/>
                </a:cubicBezTo>
                <a:cubicBezTo>
                  <a:pt x="2357" y="9584"/>
                  <a:pt x="2295" y="9588"/>
                  <a:pt x="2235" y="9597"/>
                </a:cubicBezTo>
                <a:cubicBezTo>
                  <a:pt x="1571" y="9695"/>
                  <a:pt x="1374" y="10270"/>
                  <a:pt x="1801" y="10788"/>
                </a:cubicBezTo>
                <a:cubicBezTo>
                  <a:pt x="2040" y="11075"/>
                  <a:pt x="2348" y="11208"/>
                  <a:pt x="2698" y="11272"/>
                </a:cubicBezTo>
                <a:cubicBezTo>
                  <a:pt x="2992" y="11321"/>
                  <a:pt x="3295" y="11369"/>
                  <a:pt x="3580" y="11432"/>
                </a:cubicBezTo>
                <a:cubicBezTo>
                  <a:pt x="3806" y="11474"/>
                  <a:pt x="3974" y="11593"/>
                  <a:pt x="4120" y="11768"/>
                </a:cubicBezTo>
                <a:cubicBezTo>
                  <a:pt x="4414" y="12113"/>
                  <a:pt x="4569" y="12498"/>
                  <a:pt x="4562" y="12953"/>
                </a:cubicBezTo>
                <a:cubicBezTo>
                  <a:pt x="4556" y="13633"/>
                  <a:pt x="4541" y="14319"/>
                  <a:pt x="4541" y="14998"/>
                </a:cubicBezTo>
                <a:cubicBezTo>
                  <a:pt x="4534" y="15173"/>
                  <a:pt x="4562" y="15356"/>
                  <a:pt x="4604" y="15531"/>
                </a:cubicBezTo>
                <a:cubicBezTo>
                  <a:pt x="4646" y="15706"/>
                  <a:pt x="4766" y="15825"/>
                  <a:pt x="4954" y="15845"/>
                </a:cubicBezTo>
                <a:cubicBezTo>
                  <a:pt x="4978" y="15849"/>
                  <a:pt x="5001" y="15850"/>
                  <a:pt x="5023" y="15850"/>
                </a:cubicBezTo>
                <a:cubicBezTo>
                  <a:pt x="5193" y="15850"/>
                  <a:pt x="5322" y="15756"/>
                  <a:pt x="5396" y="15602"/>
                </a:cubicBezTo>
                <a:cubicBezTo>
                  <a:pt x="5459" y="15467"/>
                  <a:pt x="5494" y="15307"/>
                  <a:pt x="5507" y="15159"/>
                </a:cubicBezTo>
                <a:cubicBezTo>
                  <a:pt x="5565" y="14487"/>
                  <a:pt x="5649" y="13821"/>
                  <a:pt x="5844" y="13177"/>
                </a:cubicBezTo>
                <a:cubicBezTo>
                  <a:pt x="5992" y="12679"/>
                  <a:pt x="6229" y="12252"/>
                  <a:pt x="6649" y="11929"/>
                </a:cubicBezTo>
                <a:cubicBezTo>
                  <a:pt x="6868" y="11768"/>
                  <a:pt x="7085" y="11593"/>
                  <a:pt x="7302" y="11425"/>
                </a:cubicBezTo>
                <a:cubicBezTo>
                  <a:pt x="7582" y="11201"/>
                  <a:pt x="7883" y="10991"/>
                  <a:pt x="8136" y="10739"/>
                </a:cubicBezTo>
                <a:cubicBezTo>
                  <a:pt x="8331" y="10549"/>
                  <a:pt x="8514" y="10325"/>
                  <a:pt x="8618" y="10080"/>
                </a:cubicBezTo>
                <a:cubicBezTo>
                  <a:pt x="8864" y="9506"/>
                  <a:pt x="8539" y="8997"/>
                  <a:pt x="7961" y="8997"/>
                </a:cubicBezTo>
                <a:cubicBezTo>
                  <a:pt x="7911" y="8997"/>
                  <a:pt x="7859" y="9001"/>
                  <a:pt x="7806" y="9009"/>
                </a:cubicBezTo>
                <a:cubicBezTo>
                  <a:pt x="7505" y="9051"/>
                  <a:pt x="7217" y="9197"/>
                  <a:pt x="6930" y="9310"/>
                </a:cubicBezTo>
                <a:cubicBezTo>
                  <a:pt x="6817" y="9358"/>
                  <a:pt x="6713" y="9429"/>
                  <a:pt x="6600" y="9484"/>
                </a:cubicBezTo>
                <a:cubicBezTo>
                  <a:pt x="6607" y="9338"/>
                  <a:pt x="6658" y="9232"/>
                  <a:pt x="6726" y="9141"/>
                </a:cubicBezTo>
                <a:cubicBezTo>
                  <a:pt x="7069" y="8728"/>
                  <a:pt x="7406" y="8307"/>
                  <a:pt x="7777" y="7916"/>
                </a:cubicBezTo>
                <a:cubicBezTo>
                  <a:pt x="8171" y="7495"/>
                  <a:pt x="8556" y="7068"/>
                  <a:pt x="8822" y="6549"/>
                </a:cubicBezTo>
                <a:cubicBezTo>
                  <a:pt x="8990" y="6241"/>
                  <a:pt x="9116" y="5918"/>
                  <a:pt x="9109" y="5562"/>
                </a:cubicBezTo>
                <a:cubicBezTo>
                  <a:pt x="9099" y="5094"/>
                  <a:pt x="8793" y="4786"/>
                  <a:pt x="8398" y="4786"/>
                </a:cubicBezTo>
                <a:cubicBezTo>
                  <a:pt x="8283" y="4786"/>
                  <a:pt x="8161" y="4812"/>
                  <a:pt x="8036" y="4867"/>
                </a:cubicBezTo>
                <a:cubicBezTo>
                  <a:pt x="7877" y="4938"/>
                  <a:pt x="7722" y="5035"/>
                  <a:pt x="7582" y="5148"/>
                </a:cubicBezTo>
                <a:cubicBezTo>
                  <a:pt x="7330" y="5351"/>
                  <a:pt x="7091" y="5575"/>
                  <a:pt x="6853" y="5785"/>
                </a:cubicBezTo>
                <a:cubicBezTo>
                  <a:pt x="6775" y="5856"/>
                  <a:pt x="6691" y="5918"/>
                  <a:pt x="6552" y="6031"/>
                </a:cubicBezTo>
                <a:cubicBezTo>
                  <a:pt x="6600" y="5876"/>
                  <a:pt x="6607" y="5792"/>
                  <a:pt x="6642" y="5723"/>
                </a:cubicBezTo>
                <a:cubicBezTo>
                  <a:pt x="6797" y="5407"/>
                  <a:pt x="6952" y="5099"/>
                  <a:pt x="7105" y="4790"/>
                </a:cubicBezTo>
                <a:cubicBezTo>
                  <a:pt x="7434" y="4153"/>
                  <a:pt x="7777" y="3515"/>
                  <a:pt x="8093" y="2871"/>
                </a:cubicBezTo>
                <a:cubicBezTo>
                  <a:pt x="8198" y="2654"/>
                  <a:pt x="8268" y="2394"/>
                  <a:pt x="8282" y="2150"/>
                </a:cubicBezTo>
                <a:cubicBezTo>
                  <a:pt x="8297" y="1778"/>
                  <a:pt x="8129" y="1462"/>
                  <a:pt x="7771" y="1309"/>
                </a:cubicBezTo>
                <a:cubicBezTo>
                  <a:pt x="7675" y="1268"/>
                  <a:pt x="7581" y="1250"/>
                  <a:pt x="7489" y="1250"/>
                </a:cubicBezTo>
                <a:cubicBezTo>
                  <a:pt x="7278" y="1250"/>
                  <a:pt x="7080" y="1348"/>
                  <a:pt x="6910" y="1504"/>
                </a:cubicBezTo>
                <a:cubicBezTo>
                  <a:pt x="6768" y="1637"/>
                  <a:pt x="6636" y="1778"/>
                  <a:pt x="6545" y="1946"/>
                </a:cubicBezTo>
                <a:cubicBezTo>
                  <a:pt x="6383" y="2247"/>
                  <a:pt x="6257" y="2577"/>
                  <a:pt x="6124" y="2891"/>
                </a:cubicBezTo>
                <a:cubicBezTo>
                  <a:pt x="6069" y="3024"/>
                  <a:pt x="6027" y="3159"/>
                  <a:pt x="5970" y="3334"/>
                </a:cubicBezTo>
                <a:cubicBezTo>
                  <a:pt x="5921" y="3256"/>
                  <a:pt x="5901" y="3234"/>
                  <a:pt x="5892" y="3214"/>
                </a:cubicBezTo>
                <a:cubicBezTo>
                  <a:pt x="5879" y="3130"/>
                  <a:pt x="5866" y="3046"/>
                  <a:pt x="5844" y="2969"/>
                </a:cubicBezTo>
                <a:cubicBezTo>
                  <a:pt x="5682" y="2128"/>
                  <a:pt x="5339" y="1371"/>
                  <a:pt x="4793" y="712"/>
                </a:cubicBezTo>
                <a:cubicBezTo>
                  <a:pt x="4436" y="278"/>
                  <a:pt x="3981" y="48"/>
                  <a:pt x="3427" y="6"/>
                </a:cubicBezTo>
                <a:cubicBezTo>
                  <a:pt x="3386" y="2"/>
                  <a:pt x="3345" y="1"/>
                  <a:pt x="3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52"/>
          <p:cNvGrpSpPr/>
          <p:nvPr/>
        </p:nvGrpSpPr>
        <p:grpSpPr>
          <a:xfrm rot="-9287349">
            <a:off x="7646525" y="1723911"/>
            <a:ext cx="544541" cy="236082"/>
            <a:chOff x="6067050" y="1957800"/>
            <a:chExt cx="193000" cy="83675"/>
          </a:xfrm>
        </p:grpSpPr>
        <p:sp>
          <p:nvSpPr>
            <p:cNvPr id="972" name="Google Shape;972;p52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52"/>
          <p:cNvSpPr/>
          <p:nvPr/>
        </p:nvSpPr>
        <p:spPr>
          <a:xfrm>
            <a:off x="5626225" y="4436613"/>
            <a:ext cx="1227268" cy="426324"/>
          </a:xfrm>
          <a:custGeom>
            <a:rect b="b" l="l" r="r" t="t"/>
            <a:pathLst>
              <a:path extrusionOk="0" h="6613" w="19037">
                <a:moveTo>
                  <a:pt x="15169" y="1299"/>
                </a:moveTo>
                <a:cubicBezTo>
                  <a:pt x="15275" y="1994"/>
                  <a:pt x="15373" y="2673"/>
                  <a:pt x="15485" y="3381"/>
                </a:cubicBezTo>
                <a:cubicBezTo>
                  <a:pt x="14574" y="3527"/>
                  <a:pt x="13713" y="3669"/>
                  <a:pt x="12795" y="3815"/>
                </a:cubicBezTo>
                <a:lnTo>
                  <a:pt x="12795" y="1531"/>
                </a:lnTo>
                <a:cubicBezTo>
                  <a:pt x="13545" y="1405"/>
                  <a:pt x="14335" y="1377"/>
                  <a:pt x="15169" y="1299"/>
                </a:cubicBezTo>
                <a:close/>
                <a:moveTo>
                  <a:pt x="12388" y="1558"/>
                </a:moveTo>
                <a:lnTo>
                  <a:pt x="12388" y="3885"/>
                </a:lnTo>
                <a:cubicBezTo>
                  <a:pt x="11401" y="4054"/>
                  <a:pt x="10392" y="4228"/>
                  <a:pt x="9326" y="4410"/>
                </a:cubicBezTo>
                <a:cubicBezTo>
                  <a:pt x="9474" y="3549"/>
                  <a:pt x="9607" y="2735"/>
                  <a:pt x="9747" y="1903"/>
                </a:cubicBezTo>
                <a:cubicBezTo>
                  <a:pt x="10616" y="1790"/>
                  <a:pt x="11477" y="1678"/>
                  <a:pt x="12388" y="1558"/>
                </a:cubicBezTo>
                <a:close/>
                <a:moveTo>
                  <a:pt x="9348" y="1952"/>
                </a:moveTo>
                <a:lnTo>
                  <a:pt x="9348" y="1952"/>
                </a:lnTo>
                <a:cubicBezTo>
                  <a:pt x="9271" y="2806"/>
                  <a:pt x="9081" y="3611"/>
                  <a:pt x="8941" y="4474"/>
                </a:cubicBezTo>
                <a:cubicBezTo>
                  <a:pt x="8129" y="4578"/>
                  <a:pt x="7324" y="4677"/>
                  <a:pt x="6483" y="4788"/>
                </a:cubicBezTo>
                <a:cubicBezTo>
                  <a:pt x="6454" y="3948"/>
                  <a:pt x="6426" y="3178"/>
                  <a:pt x="6399" y="2357"/>
                </a:cubicBezTo>
                <a:cubicBezTo>
                  <a:pt x="7379" y="2217"/>
                  <a:pt x="8332" y="2091"/>
                  <a:pt x="9348" y="1952"/>
                </a:cubicBezTo>
                <a:close/>
                <a:moveTo>
                  <a:pt x="6041" y="2421"/>
                </a:moveTo>
                <a:cubicBezTo>
                  <a:pt x="6069" y="3240"/>
                  <a:pt x="6089" y="4012"/>
                  <a:pt x="6118" y="4817"/>
                </a:cubicBezTo>
                <a:cubicBezTo>
                  <a:pt x="4983" y="4943"/>
                  <a:pt x="3897" y="5062"/>
                  <a:pt x="2755" y="5189"/>
                </a:cubicBezTo>
                <a:cubicBezTo>
                  <a:pt x="2713" y="4474"/>
                  <a:pt x="2742" y="3773"/>
                  <a:pt x="2713" y="3045"/>
                </a:cubicBezTo>
                <a:cubicBezTo>
                  <a:pt x="3806" y="2793"/>
                  <a:pt x="4906" y="2609"/>
                  <a:pt x="6041" y="2421"/>
                </a:cubicBezTo>
                <a:close/>
                <a:moveTo>
                  <a:pt x="9780" y="1"/>
                </a:moveTo>
                <a:cubicBezTo>
                  <a:pt x="9585" y="1"/>
                  <a:pt x="9634" y="207"/>
                  <a:pt x="9614" y="339"/>
                </a:cubicBezTo>
                <a:cubicBezTo>
                  <a:pt x="9552" y="753"/>
                  <a:pt x="9494" y="1160"/>
                  <a:pt x="9432" y="1580"/>
                </a:cubicBezTo>
                <a:cubicBezTo>
                  <a:pt x="8395" y="1720"/>
                  <a:pt x="7399" y="1853"/>
                  <a:pt x="6370" y="1994"/>
                </a:cubicBezTo>
                <a:cubicBezTo>
                  <a:pt x="6363" y="1832"/>
                  <a:pt x="6348" y="1700"/>
                  <a:pt x="6348" y="1573"/>
                </a:cubicBezTo>
                <a:cubicBezTo>
                  <a:pt x="6342" y="1370"/>
                  <a:pt x="6363" y="1167"/>
                  <a:pt x="6342" y="963"/>
                </a:cubicBezTo>
                <a:cubicBezTo>
                  <a:pt x="6335" y="886"/>
                  <a:pt x="6273" y="768"/>
                  <a:pt x="6209" y="746"/>
                </a:cubicBezTo>
                <a:cubicBezTo>
                  <a:pt x="6193" y="742"/>
                  <a:pt x="6178" y="740"/>
                  <a:pt x="6164" y="740"/>
                </a:cubicBezTo>
                <a:cubicBezTo>
                  <a:pt x="6063" y="740"/>
                  <a:pt x="6019" y="844"/>
                  <a:pt x="6005" y="943"/>
                </a:cubicBezTo>
                <a:cubicBezTo>
                  <a:pt x="5985" y="1062"/>
                  <a:pt x="5985" y="1180"/>
                  <a:pt x="5985" y="1299"/>
                </a:cubicBezTo>
                <a:cubicBezTo>
                  <a:pt x="5978" y="1545"/>
                  <a:pt x="5985" y="1797"/>
                  <a:pt x="5985" y="2049"/>
                </a:cubicBezTo>
                <a:cubicBezTo>
                  <a:pt x="4877" y="2253"/>
                  <a:pt x="3793" y="2456"/>
                  <a:pt x="2678" y="2660"/>
                </a:cubicBezTo>
                <a:cubicBezTo>
                  <a:pt x="2649" y="2323"/>
                  <a:pt x="2636" y="2029"/>
                  <a:pt x="2600" y="1726"/>
                </a:cubicBezTo>
                <a:cubicBezTo>
                  <a:pt x="2580" y="1538"/>
                  <a:pt x="2552" y="1348"/>
                  <a:pt x="2496" y="1167"/>
                </a:cubicBezTo>
                <a:cubicBezTo>
                  <a:pt x="2474" y="1096"/>
                  <a:pt x="2363" y="1020"/>
                  <a:pt x="2293" y="1020"/>
                </a:cubicBezTo>
                <a:cubicBezTo>
                  <a:pt x="2288" y="1020"/>
                  <a:pt x="2284" y="1020"/>
                  <a:pt x="2280" y="1020"/>
                </a:cubicBezTo>
                <a:cubicBezTo>
                  <a:pt x="2171" y="1020"/>
                  <a:pt x="2145" y="1128"/>
                  <a:pt x="2160" y="1230"/>
                </a:cubicBezTo>
                <a:cubicBezTo>
                  <a:pt x="2167" y="1299"/>
                  <a:pt x="2195" y="1370"/>
                  <a:pt x="2202" y="1441"/>
                </a:cubicBezTo>
                <a:cubicBezTo>
                  <a:pt x="2244" y="1868"/>
                  <a:pt x="2279" y="2295"/>
                  <a:pt x="2321" y="2708"/>
                </a:cubicBezTo>
                <a:cubicBezTo>
                  <a:pt x="2215" y="2750"/>
                  <a:pt x="2160" y="2771"/>
                  <a:pt x="2103" y="2786"/>
                </a:cubicBezTo>
                <a:cubicBezTo>
                  <a:pt x="1585" y="2890"/>
                  <a:pt x="1067" y="2988"/>
                  <a:pt x="547" y="3087"/>
                </a:cubicBezTo>
                <a:cubicBezTo>
                  <a:pt x="456" y="3107"/>
                  <a:pt x="359" y="3129"/>
                  <a:pt x="275" y="3164"/>
                </a:cubicBezTo>
                <a:cubicBezTo>
                  <a:pt x="162" y="3206"/>
                  <a:pt x="100" y="3297"/>
                  <a:pt x="149" y="3423"/>
                </a:cubicBezTo>
                <a:cubicBezTo>
                  <a:pt x="180" y="3494"/>
                  <a:pt x="228" y="3514"/>
                  <a:pt x="287" y="3514"/>
                </a:cubicBezTo>
                <a:cubicBezTo>
                  <a:pt x="320" y="3514"/>
                  <a:pt x="356" y="3508"/>
                  <a:pt x="394" y="3500"/>
                </a:cubicBezTo>
                <a:cubicBezTo>
                  <a:pt x="899" y="3388"/>
                  <a:pt x="1403" y="3290"/>
                  <a:pt x="1908" y="3184"/>
                </a:cubicBezTo>
                <a:cubicBezTo>
                  <a:pt x="2040" y="3156"/>
                  <a:pt x="2180" y="3142"/>
                  <a:pt x="2348" y="3114"/>
                </a:cubicBezTo>
                <a:lnTo>
                  <a:pt x="2348" y="5273"/>
                </a:lnTo>
                <a:cubicBezTo>
                  <a:pt x="2271" y="5286"/>
                  <a:pt x="2202" y="5308"/>
                  <a:pt x="2131" y="5321"/>
                </a:cubicBezTo>
                <a:cubicBezTo>
                  <a:pt x="1529" y="5476"/>
                  <a:pt x="926" y="5629"/>
                  <a:pt x="324" y="5791"/>
                </a:cubicBezTo>
                <a:cubicBezTo>
                  <a:pt x="233" y="5812"/>
                  <a:pt x="135" y="5846"/>
                  <a:pt x="71" y="5910"/>
                </a:cubicBezTo>
                <a:cubicBezTo>
                  <a:pt x="23" y="5952"/>
                  <a:pt x="1" y="6056"/>
                  <a:pt x="23" y="6127"/>
                </a:cubicBezTo>
                <a:cubicBezTo>
                  <a:pt x="36" y="6169"/>
                  <a:pt x="135" y="6197"/>
                  <a:pt x="198" y="6211"/>
                </a:cubicBezTo>
                <a:cubicBezTo>
                  <a:pt x="201" y="6211"/>
                  <a:pt x="205" y="6212"/>
                  <a:pt x="208" y="6212"/>
                </a:cubicBezTo>
                <a:cubicBezTo>
                  <a:pt x="248" y="6212"/>
                  <a:pt x="292" y="6181"/>
                  <a:pt x="330" y="6169"/>
                </a:cubicBezTo>
                <a:cubicBezTo>
                  <a:pt x="793" y="6043"/>
                  <a:pt x="1248" y="5903"/>
                  <a:pt x="1711" y="5777"/>
                </a:cubicBezTo>
                <a:cubicBezTo>
                  <a:pt x="1921" y="5720"/>
                  <a:pt x="2131" y="5700"/>
                  <a:pt x="2363" y="5658"/>
                </a:cubicBezTo>
                <a:cubicBezTo>
                  <a:pt x="2370" y="5797"/>
                  <a:pt x="2377" y="5903"/>
                  <a:pt x="2383" y="6007"/>
                </a:cubicBezTo>
                <a:cubicBezTo>
                  <a:pt x="2390" y="6127"/>
                  <a:pt x="2390" y="6246"/>
                  <a:pt x="2405" y="6366"/>
                </a:cubicBezTo>
                <a:cubicBezTo>
                  <a:pt x="2425" y="6480"/>
                  <a:pt x="2438" y="6612"/>
                  <a:pt x="2585" y="6612"/>
                </a:cubicBezTo>
                <a:cubicBezTo>
                  <a:pt x="2592" y="6612"/>
                  <a:pt x="2599" y="6612"/>
                  <a:pt x="2607" y="6611"/>
                </a:cubicBezTo>
                <a:cubicBezTo>
                  <a:pt x="2748" y="6589"/>
                  <a:pt x="2755" y="6470"/>
                  <a:pt x="2755" y="6359"/>
                </a:cubicBezTo>
                <a:cubicBezTo>
                  <a:pt x="2755" y="6211"/>
                  <a:pt x="2748" y="6071"/>
                  <a:pt x="2748" y="5923"/>
                </a:cubicBezTo>
                <a:cubicBezTo>
                  <a:pt x="2748" y="5812"/>
                  <a:pt x="2755" y="5700"/>
                  <a:pt x="2768" y="5545"/>
                </a:cubicBezTo>
                <a:cubicBezTo>
                  <a:pt x="3890" y="5426"/>
                  <a:pt x="4976" y="5308"/>
                  <a:pt x="6096" y="5189"/>
                </a:cubicBezTo>
                <a:lnTo>
                  <a:pt x="6096" y="5636"/>
                </a:lnTo>
                <a:cubicBezTo>
                  <a:pt x="6096" y="5791"/>
                  <a:pt x="6083" y="5945"/>
                  <a:pt x="6105" y="6098"/>
                </a:cubicBezTo>
                <a:cubicBezTo>
                  <a:pt x="6111" y="6162"/>
                  <a:pt x="6202" y="6253"/>
                  <a:pt x="6258" y="6253"/>
                </a:cubicBezTo>
                <a:cubicBezTo>
                  <a:pt x="6315" y="6253"/>
                  <a:pt x="6390" y="6169"/>
                  <a:pt x="6412" y="6107"/>
                </a:cubicBezTo>
                <a:cubicBezTo>
                  <a:pt x="6448" y="6029"/>
                  <a:pt x="6432" y="5939"/>
                  <a:pt x="6441" y="5854"/>
                </a:cubicBezTo>
                <a:cubicBezTo>
                  <a:pt x="6448" y="5629"/>
                  <a:pt x="6461" y="5406"/>
                  <a:pt x="6474" y="5147"/>
                </a:cubicBezTo>
                <a:cubicBezTo>
                  <a:pt x="7266" y="5047"/>
                  <a:pt x="8045" y="4957"/>
                  <a:pt x="8864" y="4852"/>
                </a:cubicBezTo>
                <a:lnTo>
                  <a:pt x="8864" y="4852"/>
                </a:lnTo>
                <a:cubicBezTo>
                  <a:pt x="8837" y="5034"/>
                  <a:pt x="8815" y="5167"/>
                  <a:pt x="8808" y="5293"/>
                </a:cubicBezTo>
                <a:cubicBezTo>
                  <a:pt x="8795" y="5476"/>
                  <a:pt x="8773" y="5651"/>
                  <a:pt x="8773" y="5833"/>
                </a:cubicBezTo>
                <a:cubicBezTo>
                  <a:pt x="8773" y="5952"/>
                  <a:pt x="8828" y="6050"/>
                  <a:pt x="8963" y="6050"/>
                </a:cubicBezTo>
                <a:cubicBezTo>
                  <a:pt x="9103" y="6050"/>
                  <a:pt x="9131" y="5952"/>
                  <a:pt x="9138" y="5826"/>
                </a:cubicBezTo>
                <a:cubicBezTo>
                  <a:pt x="9151" y="5580"/>
                  <a:pt x="9173" y="5328"/>
                  <a:pt x="9200" y="5076"/>
                </a:cubicBezTo>
                <a:cubicBezTo>
                  <a:pt x="9235" y="4788"/>
                  <a:pt x="9242" y="4795"/>
                  <a:pt x="9523" y="4746"/>
                </a:cubicBezTo>
                <a:cubicBezTo>
                  <a:pt x="9888" y="4684"/>
                  <a:pt x="10251" y="4614"/>
                  <a:pt x="10616" y="4551"/>
                </a:cubicBezTo>
                <a:cubicBezTo>
                  <a:pt x="11218" y="4452"/>
                  <a:pt x="11813" y="4355"/>
                  <a:pt x="12444" y="4249"/>
                </a:cubicBezTo>
                <a:cubicBezTo>
                  <a:pt x="12466" y="4529"/>
                  <a:pt x="12486" y="4775"/>
                  <a:pt x="12508" y="5027"/>
                </a:cubicBezTo>
                <a:cubicBezTo>
                  <a:pt x="12514" y="5231"/>
                  <a:pt x="12521" y="5434"/>
                  <a:pt x="12543" y="5636"/>
                </a:cubicBezTo>
                <a:cubicBezTo>
                  <a:pt x="12549" y="5752"/>
                  <a:pt x="12583" y="5888"/>
                  <a:pt x="12725" y="5888"/>
                </a:cubicBezTo>
                <a:cubicBezTo>
                  <a:pt x="12729" y="5888"/>
                  <a:pt x="12734" y="5888"/>
                  <a:pt x="12738" y="5888"/>
                </a:cubicBezTo>
                <a:cubicBezTo>
                  <a:pt x="12914" y="5881"/>
                  <a:pt x="12899" y="5735"/>
                  <a:pt x="12893" y="5616"/>
                </a:cubicBezTo>
                <a:cubicBezTo>
                  <a:pt x="12879" y="5328"/>
                  <a:pt x="12851" y="5041"/>
                  <a:pt x="12844" y="4753"/>
                </a:cubicBezTo>
                <a:cubicBezTo>
                  <a:pt x="12830" y="4565"/>
                  <a:pt x="12837" y="4383"/>
                  <a:pt x="12837" y="4186"/>
                </a:cubicBezTo>
                <a:cubicBezTo>
                  <a:pt x="13733" y="4038"/>
                  <a:pt x="14581" y="3843"/>
                  <a:pt x="15506" y="3786"/>
                </a:cubicBezTo>
                <a:cubicBezTo>
                  <a:pt x="15506" y="4109"/>
                  <a:pt x="15512" y="4390"/>
                  <a:pt x="15506" y="4677"/>
                </a:cubicBezTo>
                <a:cubicBezTo>
                  <a:pt x="15499" y="4950"/>
                  <a:pt x="15485" y="5224"/>
                  <a:pt x="15479" y="5503"/>
                </a:cubicBezTo>
                <a:cubicBezTo>
                  <a:pt x="15470" y="5644"/>
                  <a:pt x="15499" y="5784"/>
                  <a:pt x="15674" y="5784"/>
                </a:cubicBezTo>
                <a:cubicBezTo>
                  <a:pt x="15842" y="5777"/>
                  <a:pt x="15828" y="5636"/>
                  <a:pt x="15828" y="5510"/>
                </a:cubicBezTo>
                <a:cubicBezTo>
                  <a:pt x="15842" y="5167"/>
                  <a:pt x="15857" y="4817"/>
                  <a:pt x="15864" y="4474"/>
                </a:cubicBezTo>
                <a:cubicBezTo>
                  <a:pt x="15870" y="4235"/>
                  <a:pt x="15864" y="3996"/>
                  <a:pt x="15864" y="3753"/>
                </a:cubicBezTo>
                <a:cubicBezTo>
                  <a:pt x="15983" y="3737"/>
                  <a:pt x="16081" y="3717"/>
                  <a:pt x="16171" y="3717"/>
                </a:cubicBezTo>
                <a:cubicBezTo>
                  <a:pt x="16711" y="3702"/>
                  <a:pt x="17251" y="3689"/>
                  <a:pt x="17791" y="3675"/>
                </a:cubicBezTo>
                <a:cubicBezTo>
                  <a:pt x="17908" y="3675"/>
                  <a:pt x="18014" y="3647"/>
                  <a:pt x="18021" y="3507"/>
                </a:cubicBezTo>
                <a:cubicBezTo>
                  <a:pt x="18021" y="3366"/>
                  <a:pt x="17917" y="3324"/>
                  <a:pt x="17797" y="3324"/>
                </a:cubicBezTo>
                <a:cubicBezTo>
                  <a:pt x="17426" y="3324"/>
                  <a:pt x="17054" y="3324"/>
                  <a:pt x="16683" y="3332"/>
                </a:cubicBezTo>
                <a:cubicBezTo>
                  <a:pt x="16410" y="3332"/>
                  <a:pt x="16136" y="3352"/>
                  <a:pt x="15828" y="3366"/>
                </a:cubicBezTo>
                <a:cubicBezTo>
                  <a:pt x="15780" y="2660"/>
                  <a:pt x="15605" y="1994"/>
                  <a:pt x="15554" y="1299"/>
                </a:cubicBezTo>
                <a:cubicBezTo>
                  <a:pt x="15680" y="1286"/>
                  <a:pt x="15758" y="1272"/>
                  <a:pt x="15842" y="1272"/>
                </a:cubicBezTo>
                <a:cubicBezTo>
                  <a:pt x="16753" y="1272"/>
                  <a:pt x="17665" y="1279"/>
                  <a:pt x="18574" y="1286"/>
                </a:cubicBezTo>
                <a:cubicBezTo>
                  <a:pt x="18653" y="1286"/>
                  <a:pt x="18730" y="1304"/>
                  <a:pt x="18804" y="1304"/>
                </a:cubicBezTo>
                <a:cubicBezTo>
                  <a:pt x="18823" y="1304"/>
                  <a:pt x="18843" y="1303"/>
                  <a:pt x="18862" y="1299"/>
                </a:cubicBezTo>
                <a:cubicBezTo>
                  <a:pt x="18926" y="1279"/>
                  <a:pt x="19030" y="1215"/>
                  <a:pt x="19030" y="1167"/>
                </a:cubicBezTo>
                <a:cubicBezTo>
                  <a:pt x="19037" y="1104"/>
                  <a:pt x="18968" y="1020"/>
                  <a:pt x="18904" y="985"/>
                </a:cubicBezTo>
                <a:cubicBezTo>
                  <a:pt x="18833" y="943"/>
                  <a:pt x="18742" y="936"/>
                  <a:pt x="18658" y="936"/>
                </a:cubicBezTo>
                <a:cubicBezTo>
                  <a:pt x="17740" y="921"/>
                  <a:pt x="16815" y="914"/>
                  <a:pt x="15891" y="908"/>
                </a:cubicBezTo>
                <a:lnTo>
                  <a:pt x="15512" y="908"/>
                </a:lnTo>
                <a:cubicBezTo>
                  <a:pt x="15479" y="753"/>
                  <a:pt x="15450" y="600"/>
                  <a:pt x="15415" y="452"/>
                </a:cubicBezTo>
                <a:cubicBezTo>
                  <a:pt x="15390" y="333"/>
                  <a:pt x="15316" y="264"/>
                  <a:pt x="15208" y="264"/>
                </a:cubicBezTo>
                <a:cubicBezTo>
                  <a:pt x="15189" y="264"/>
                  <a:pt x="15170" y="266"/>
                  <a:pt x="15149" y="270"/>
                </a:cubicBezTo>
                <a:cubicBezTo>
                  <a:pt x="15016" y="306"/>
                  <a:pt x="15016" y="423"/>
                  <a:pt x="15036" y="536"/>
                </a:cubicBezTo>
                <a:cubicBezTo>
                  <a:pt x="15065" y="655"/>
                  <a:pt x="15100" y="781"/>
                  <a:pt x="15142" y="936"/>
                </a:cubicBezTo>
                <a:cubicBezTo>
                  <a:pt x="14308" y="1012"/>
                  <a:pt x="13510" y="1082"/>
                  <a:pt x="12704" y="1153"/>
                </a:cubicBezTo>
                <a:cubicBezTo>
                  <a:pt x="12662" y="908"/>
                  <a:pt x="12627" y="697"/>
                  <a:pt x="12592" y="487"/>
                </a:cubicBezTo>
                <a:cubicBezTo>
                  <a:pt x="12578" y="403"/>
                  <a:pt x="12578" y="312"/>
                  <a:pt x="12528" y="242"/>
                </a:cubicBezTo>
                <a:cubicBezTo>
                  <a:pt x="12494" y="186"/>
                  <a:pt x="12410" y="137"/>
                  <a:pt x="12339" y="129"/>
                </a:cubicBezTo>
                <a:cubicBezTo>
                  <a:pt x="12304" y="129"/>
                  <a:pt x="12227" y="228"/>
                  <a:pt x="12227" y="277"/>
                </a:cubicBezTo>
                <a:cubicBezTo>
                  <a:pt x="12220" y="423"/>
                  <a:pt x="12249" y="565"/>
                  <a:pt x="12262" y="704"/>
                </a:cubicBezTo>
                <a:cubicBezTo>
                  <a:pt x="12275" y="866"/>
                  <a:pt x="12297" y="1027"/>
                  <a:pt x="12311" y="1209"/>
                </a:cubicBezTo>
                <a:cubicBezTo>
                  <a:pt x="11457" y="1299"/>
                  <a:pt x="10651" y="1454"/>
                  <a:pt x="9831" y="1503"/>
                </a:cubicBezTo>
                <a:cubicBezTo>
                  <a:pt x="9873" y="1089"/>
                  <a:pt x="9921" y="726"/>
                  <a:pt x="9957" y="354"/>
                </a:cubicBezTo>
                <a:cubicBezTo>
                  <a:pt x="9963" y="222"/>
                  <a:pt x="10014" y="18"/>
                  <a:pt x="9817" y="3"/>
                </a:cubicBezTo>
                <a:cubicBezTo>
                  <a:pt x="9804" y="1"/>
                  <a:pt x="9791" y="1"/>
                  <a:pt x="9780" y="1"/>
                </a:cubicBezTo>
                <a:close/>
              </a:path>
            </a:pathLst>
          </a:custGeom>
          <a:solidFill>
            <a:srgbClr val="625B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2"/>
          <p:cNvSpPr/>
          <p:nvPr/>
        </p:nvSpPr>
        <p:spPr>
          <a:xfrm>
            <a:off x="3920761" y="4001150"/>
            <a:ext cx="421827" cy="468028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2"/>
          <p:cNvSpPr/>
          <p:nvPr/>
        </p:nvSpPr>
        <p:spPr>
          <a:xfrm rot="2576378">
            <a:off x="2148294" y="1569521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52"/>
          <p:cNvGrpSpPr/>
          <p:nvPr/>
        </p:nvGrpSpPr>
        <p:grpSpPr>
          <a:xfrm rot="-5399878">
            <a:off x="-9911" y="416959"/>
            <a:ext cx="544550" cy="236081"/>
            <a:chOff x="6067050" y="1957800"/>
            <a:chExt cx="193000" cy="83675"/>
          </a:xfrm>
        </p:grpSpPr>
        <p:sp>
          <p:nvSpPr>
            <p:cNvPr id="982" name="Google Shape;982;p52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3"/>
          <p:cNvSpPr txBox="1"/>
          <p:nvPr>
            <p:ph type="title"/>
          </p:nvPr>
        </p:nvSpPr>
        <p:spPr>
          <a:xfrm>
            <a:off x="402225" y="526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 Frontend Demo</a:t>
            </a:r>
            <a:endParaRPr/>
          </a:p>
        </p:txBody>
      </p:sp>
      <p:sp>
        <p:nvSpPr>
          <p:cNvPr id="994" name="Google Shape;99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5" name="Google Shape;9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25" y="592450"/>
            <a:ext cx="7326546" cy="41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4"/>
          <p:cNvSpPr txBox="1"/>
          <p:nvPr>
            <p:ph type="title"/>
          </p:nvPr>
        </p:nvSpPr>
        <p:spPr>
          <a:xfrm>
            <a:off x="3158475" y="1335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1" name="Google Shape;1001;p54"/>
          <p:cNvSpPr/>
          <p:nvPr/>
        </p:nvSpPr>
        <p:spPr>
          <a:xfrm rot="-133098">
            <a:off x="363798" y="4653301"/>
            <a:ext cx="1217843" cy="267366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54"/>
          <p:cNvSpPr/>
          <p:nvPr/>
        </p:nvSpPr>
        <p:spPr>
          <a:xfrm>
            <a:off x="5308375" y="4684722"/>
            <a:ext cx="1227270" cy="622051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54"/>
          <p:cNvSpPr/>
          <p:nvPr/>
        </p:nvSpPr>
        <p:spPr>
          <a:xfrm rot="2576378">
            <a:off x="8377619" y="1882558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54"/>
          <p:cNvGrpSpPr/>
          <p:nvPr/>
        </p:nvGrpSpPr>
        <p:grpSpPr>
          <a:xfrm rot="-2492154">
            <a:off x="8195226" y="4387562"/>
            <a:ext cx="544548" cy="339627"/>
            <a:chOff x="6067050" y="1921100"/>
            <a:chExt cx="193000" cy="120375"/>
          </a:xfrm>
        </p:grpSpPr>
        <p:sp>
          <p:nvSpPr>
            <p:cNvPr id="1005" name="Google Shape;1005;p54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54"/>
          <p:cNvSpPr/>
          <p:nvPr/>
        </p:nvSpPr>
        <p:spPr>
          <a:xfrm rot="-2201309">
            <a:off x="8187773" y="259358"/>
            <a:ext cx="482262" cy="838594"/>
          </a:xfrm>
          <a:custGeom>
            <a:rect b="b" l="l" r="r" t="t"/>
            <a:pathLst>
              <a:path extrusionOk="0" h="15851" w="9116">
                <a:moveTo>
                  <a:pt x="3304" y="1"/>
                </a:moveTo>
                <a:cubicBezTo>
                  <a:pt x="2697" y="1"/>
                  <a:pt x="2227" y="396"/>
                  <a:pt x="2096" y="1000"/>
                </a:cubicBezTo>
                <a:cubicBezTo>
                  <a:pt x="1949" y="1701"/>
                  <a:pt x="2124" y="2338"/>
                  <a:pt x="2496" y="2927"/>
                </a:cubicBezTo>
                <a:cubicBezTo>
                  <a:pt x="2726" y="3292"/>
                  <a:pt x="2985" y="3635"/>
                  <a:pt x="3231" y="3991"/>
                </a:cubicBezTo>
                <a:cubicBezTo>
                  <a:pt x="3279" y="4062"/>
                  <a:pt x="3328" y="4139"/>
                  <a:pt x="3379" y="4210"/>
                </a:cubicBezTo>
                <a:cubicBezTo>
                  <a:pt x="3244" y="4181"/>
                  <a:pt x="3153" y="4117"/>
                  <a:pt x="3063" y="4055"/>
                </a:cubicBezTo>
                <a:cubicBezTo>
                  <a:pt x="2677" y="3761"/>
                  <a:pt x="2271" y="3502"/>
                  <a:pt x="1823" y="3334"/>
                </a:cubicBezTo>
                <a:cubicBezTo>
                  <a:pt x="1583" y="3246"/>
                  <a:pt x="1341" y="3184"/>
                  <a:pt x="1090" y="3184"/>
                </a:cubicBezTo>
                <a:cubicBezTo>
                  <a:pt x="1017" y="3184"/>
                  <a:pt x="944" y="3189"/>
                  <a:pt x="870" y="3201"/>
                </a:cubicBezTo>
                <a:cubicBezTo>
                  <a:pt x="233" y="3292"/>
                  <a:pt x="1" y="3670"/>
                  <a:pt x="226" y="4272"/>
                </a:cubicBezTo>
                <a:cubicBezTo>
                  <a:pt x="394" y="4721"/>
                  <a:pt x="695" y="5042"/>
                  <a:pt x="1100" y="5281"/>
                </a:cubicBezTo>
                <a:cubicBezTo>
                  <a:pt x="1507" y="5533"/>
                  <a:pt x="1928" y="5772"/>
                  <a:pt x="2334" y="6024"/>
                </a:cubicBezTo>
                <a:cubicBezTo>
                  <a:pt x="2852" y="6354"/>
                  <a:pt x="3328" y="6732"/>
                  <a:pt x="3707" y="7221"/>
                </a:cubicBezTo>
                <a:cubicBezTo>
                  <a:pt x="3806" y="7347"/>
                  <a:pt x="3883" y="7489"/>
                  <a:pt x="3967" y="7628"/>
                </a:cubicBezTo>
                <a:cubicBezTo>
                  <a:pt x="3945" y="7648"/>
                  <a:pt x="3925" y="7663"/>
                  <a:pt x="3903" y="7684"/>
                </a:cubicBezTo>
                <a:cubicBezTo>
                  <a:pt x="3812" y="7621"/>
                  <a:pt x="3715" y="7557"/>
                  <a:pt x="3622" y="7489"/>
                </a:cubicBezTo>
                <a:cubicBezTo>
                  <a:pt x="3379" y="7305"/>
                  <a:pt x="3140" y="7102"/>
                  <a:pt x="2874" y="6927"/>
                </a:cubicBezTo>
                <a:cubicBezTo>
                  <a:pt x="2473" y="6660"/>
                  <a:pt x="2044" y="6451"/>
                  <a:pt x="1555" y="6451"/>
                </a:cubicBezTo>
                <a:cubicBezTo>
                  <a:pt x="1505" y="6451"/>
                  <a:pt x="1454" y="6453"/>
                  <a:pt x="1403" y="6458"/>
                </a:cubicBezTo>
                <a:cubicBezTo>
                  <a:pt x="1109" y="6480"/>
                  <a:pt x="863" y="6597"/>
                  <a:pt x="730" y="6871"/>
                </a:cubicBezTo>
                <a:cubicBezTo>
                  <a:pt x="596" y="7144"/>
                  <a:pt x="730" y="7376"/>
                  <a:pt x="905" y="7557"/>
                </a:cubicBezTo>
                <a:cubicBezTo>
                  <a:pt x="1129" y="7783"/>
                  <a:pt x="1381" y="8000"/>
                  <a:pt x="1655" y="8161"/>
                </a:cubicBezTo>
                <a:cubicBezTo>
                  <a:pt x="2033" y="8385"/>
                  <a:pt x="2445" y="8553"/>
                  <a:pt x="2846" y="8750"/>
                </a:cubicBezTo>
                <a:cubicBezTo>
                  <a:pt x="3399" y="9009"/>
                  <a:pt x="3784" y="9436"/>
                  <a:pt x="4058" y="10073"/>
                </a:cubicBezTo>
                <a:cubicBezTo>
                  <a:pt x="3644" y="9918"/>
                  <a:pt x="3315" y="9765"/>
                  <a:pt x="2978" y="9666"/>
                </a:cubicBezTo>
                <a:cubicBezTo>
                  <a:pt x="2800" y="9619"/>
                  <a:pt x="2606" y="9584"/>
                  <a:pt x="2420" y="9584"/>
                </a:cubicBezTo>
                <a:cubicBezTo>
                  <a:pt x="2357" y="9584"/>
                  <a:pt x="2295" y="9588"/>
                  <a:pt x="2235" y="9597"/>
                </a:cubicBezTo>
                <a:cubicBezTo>
                  <a:pt x="1571" y="9695"/>
                  <a:pt x="1374" y="10270"/>
                  <a:pt x="1801" y="10788"/>
                </a:cubicBezTo>
                <a:cubicBezTo>
                  <a:pt x="2040" y="11075"/>
                  <a:pt x="2348" y="11208"/>
                  <a:pt x="2698" y="11272"/>
                </a:cubicBezTo>
                <a:cubicBezTo>
                  <a:pt x="2992" y="11321"/>
                  <a:pt x="3295" y="11369"/>
                  <a:pt x="3580" y="11432"/>
                </a:cubicBezTo>
                <a:cubicBezTo>
                  <a:pt x="3806" y="11474"/>
                  <a:pt x="3974" y="11593"/>
                  <a:pt x="4120" y="11768"/>
                </a:cubicBezTo>
                <a:cubicBezTo>
                  <a:pt x="4414" y="12113"/>
                  <a:pt x="4569" y="12498"/>
                  <a:pt x="4562" y="12953"/>
                </a:cubicBezTo>
                <a:cubicBezTo>
                  <a:pt x="4556" y="13633"/>
                  <a:pt x="4541" y="14319"/>
                  <a:pt x="4541" y="14998"/>
                </a:cubicBezTo>
                <a:cubicBezTo>
                  <a:pt x="4534" y="15173"/>
                  <a:pt x="4562" y="15356"/>
                  <a:pt x="4604" y="15531"/>
                </a:cubicBezTo>
                <a:cubicBezTo>
                  <a:pt x="4646" y="15706"/>
                  <a:pt x="4766" y="15825"/>
                  <a:pt x="4954" y="15845"/>
                </a:cubicBezTo>
                <a:cubicBezTo>
                  <a:pt x="4978" y="15849"/>
                  <a:pt x="5001" y="15850"/>
                  <a:pt x="5023" y="15850"/>
                </a:cubicBezTo>
                <a:cubicBezTo>
                  <a:pt x="5193" y="15850"/>
                  <a:pt x="5322" y="15756"/>
                  <a:pt x="5396" y="15602"/>
                </a:cubicBezTo>
                <a:cubicBezTo>
                  <a:pt x="5459" y="15467"/>
                  <a:pt x="5494" y="15307"/>
                  <a:pt x="5507" y="15159"/>
                </a:cubicBezTo>
                <a:cubicBezTo>
                  <a:pt x="5565" y="14487"/>
                  <a:pt x="5649" y="13821"/>
                  <a:pt x="5844" y="13177"/>
                </a:cubicBezTo>
                <a:cubicBezTo>
                  <a:pt x="5992" y="12679"/>
                  <a:pt x="6229" y="12252"/>
                  <a:pt x="6649" y="11929"/>
                </a:cubicBezTo>
                <a:cubicBezTo>
                  <a:pt x="6868" y="11768"/>
                  <a:pt x="7085" y="11593"/>
                  <a:pt x="7302" y="11425"/>
                </a:cubicBezTo>
                <a:cubicBezTo>
                  <a:pt x="7582" y="11201"/>
                  <a:pt x="7883" y="10991"/>
                  <a:pt x="8136" y="10739"/>
                </a:cubicBezTo>
                <a:cubicBezTo>
                  <a:pt x="8331" y="10549"/>
                  <a:pt x="8514" y="10325"/>
                  <a:pt x="8618" y="10080"/>
                </a:cubicBezTo>
                <a:cubicBezTo>
                  <a:pt x="8864" y="9506"/>
                  <a:pt x="8539" y="8997"/>
                  <a:pt x="7961" y="8997"/>
                </a:cubicBezTo>
                <a:cubicBezTo>
                  <a:pt x="7911" y="8997"/>
                  <a:pt x="7859" y="9001"/>
                  <a:pt x="7806" y="9009"/>
                </a:cubicBezTo>
                <a:cubicBezTo>
                  <a:pt x="7505" y="9051"/>
                  <a:pt x="7217" y="9197"/>
                  <a:pt x="6930" y="9310"/>
                </a:cubicBezTo>
                <a:cubicBezTo>
                  <a:pt x="6817" y="9358"/>
                  <a:pt x="6713" y="9429"/>
                  <a:pt x="6600" y="9484"/>
                </a:cubicBezTo>
                <a:cubicBezTo>
                  <a:pt x="6607" y="9338"/>
                  <a:pt x="6658" y="9232"/>
                  <a:pt x="6726" y="9141"/>
                </a:cubicBezTo>
                <a:cubicBezTo>
                  <a:pt x="7069" y="8728"/>
                  <a:pt x="7406" y="8307"/>
                  <a:pt x="7777" y="7916"/>
                </a:cubicBezTo>
                <a:cubicBezTo>
                  <a:pt x="8171" y="7495"/>
                  <a:pt x="8556" y="7068"/>
                  <a:pt x="8822" y="6549"/>
                </a:cubicBezTo>
                <a:cubicBezTo>
                  <a:pt x="8990" y="6241"/>
                  <a:pt x="9116" y="5918"/>
                  <a:pt x="9109" y="5562"/>
                </a:cubicBezTo>
                <a:cubicBezTo>
                  <a:pt x="9099" y="5094"/>
                  <a:pt x="8793" y="4786"/>
                  <a:pt x="8398" y="4786"/>
                </a:cubicBezTo>
                <a:cubicBezTo>
                  <a:pt x="8283" y="4786"/>
                  <a:pt x="8161" y="4812"/>
                  <a:pt x="8036" y="4867"/>
                </a:cubicBezTo>
                <a:cubicBezTo>
                  <a:pt x="7877" y="4938"/>
                  <a:pt x="7722" y="5035"/>
                  <a:pt x="7582" y="5148"/>
                </a:cubicBezTo>
                <a:cubicBezTo>
                  <a:pt x="7330" y="5351"/>
                  <a:pt x="7091" y="5575"/>
                  <a:pt x="6853" y="5785"/>
                </a:cubicBezTo>
                <a:cubicBezTo>
                  <a:pt x="6775" y="5856"/>
                  <a:pt x="6691" y="5918"/>
                  <a:pt x="6552" y="6031"/>
                </a:cubicBezTo>
                <a:cubicBezTo>
                  <a:pt x="6600" y="5876"/>
                  <a:pt x="6607" y="5792"/>
                  <a:pt x="6642" y="5723"/>
                </a:cubicBezTo>
                <a:cubicBezTo>
                  <a:pt x="6797" y="5407"/>
                  <a:pt x="6952" y="5099"/>
                  <a:pt x="7105" y="4790"/>
                </a:cubicBezTo>
                <a:cubicBezTo>
                  <a:pt x="7434" y="4153"/>
                  <a:pt x="7777" y="3515"/>
                  <a:pt x="8093" y="2871"/>
                </a:cubicBezTo>
                <a:cubicBezTo>
                  <a:pt x="8198" y="2654"/>
                  <a:pt x="8268" y="2394"/>
                  <a:pt x="8282" y="2150"/>
                </a:cubicBezTo>
                <a:cubicBezTo>
                  <a:pt x="8297" y="1778"/>
                  <a:pt x="8129" y="1462"/>
                  <a:pt x="7771" y="1309"/>
                </a:cubicBezTo>
                <a:cubicBezTo>
                  <a:pt x="7675" y="1268"/>
                  <a:pt x="7581" y="1250"/>
                  <a:pt x="7489" y="1250"/>
                </a:cubicBezTo>
                <a:cubicBezTo>
                  <a:pt x="7278" y="1250"/>
                  <a:pt x="7080" y="1348"/>
                  <a:pt x="6910" y="1504"/>
                </a:cubicBezTo>
                <a:cubicBezTo>
                  <a:pt x="6768" y="1637"/>
                  <a:pt x="6636" y="1778"/>
                  <a:pt x="6545" y="1946"/>
                </a:cubicBezTo>
                <a:cubicBezTo>
                  <a:pt x="6383" y="2247"/>
                  <a:pt x="6257" y="2577"/>
                  <a:pt x="6124" y="2891"/>
                </a:cubicBezTo>
                <a:cubicBezTo>
                  <a:pt x="6069" y="3024"/>
                  <a:pt x="6027" y="3159"/>
                  <a:pt x="5970" y="3334"/>
                </a:cubicBezTo>
                <a:cubicBezTo>
                  <a:pt x="5921" y="3256"/>
                  <a:pt x="5901" y="3234"/>
                  <a:pt x="5892" y="3214"/>
                </a:cubicBezTo>
                <a:cubicBezTo>
                  <a:pt x="5879" y="3130"/>
                  <a:pt x="5866" y="3046"/>
                  <a:pt x="5844" y="2969"/>
                </a:cubicBezTo>
                <a:cubicBezTo>
                  <a:pt x="5682" y="2128"/>
                  <a:pt x="5339" y="1371"/>
                  <a:pt x="4793" y="712"/>
                </a:cubicBezTo>
                <a:cubicBezTo>
                  <a:pt x="4436" y="278"/>
                  <a:pt x="3981" y="48"/>
                  <a:pt x="3427" y="6"/>
                </a:cubicBezTo>
                <a:cubicBezTo>
                  <a:pt x="3386" y="2"/>
                  <a:pt x="3345" y="1"/>
                  <a:pt x="3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54"/>
          <p:cNvSpPr/>
          <p:nvPr/>
        </p:nvSpPr>
        <p:spPr>
          <a:xfrm rot="6447377">
            <a:off x="167892" y="1424925"/>
            <a:ext cx="421831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887244" y="1394149"/>
            <a:ext cx="2231262" cy="2024579"/>
            <a:chOff x="715112" y="1224022"/>
            <a:chExt cx="3152390" cy="2860384"/>
          </a:xfrm>
        </p:grpSpPr>
        <p:grpSp>
          <p:nvGrpSpPr>
            <p:cNvPr id="1015" name="Google Shape;1015;p54"/>
            <p:cNvGrpSpPr/>
            <p:nvPr/>
          </p:nvGrpSpPr>
          <p:grpSpPr>
            <a:xfrm>
              <a:off x="3014795" y="1224022"/>
              <a:ext cx="558573" cy="1099322"/>
              <a:chOff x="6352900" y="1438025"/>
              <a:chExt cx="193875" cy="381550"/>
            </a:xfrm>
          </p:grpSpPr>
          <p:sp>
            <p:nvSpPr>
              <p:cNvPr id="1016" name="Google Shape;1016;p54"/>
              <p:cNvSpPr/>
              <p:nvPr/>
            </p:nvSpPr>
            <p:spPr>
              <a:xfrm>
                <a:off x="6472325" y="1488250"/>
                <a:ext cx="49250" cy="136175"/>
              </a:xfrm>
              <a:custGeom>
                <a:rect b="b" l="l" r="r" t="t"/>
                <a:pathLst>
                  <a:path extrusionOk="0" h="5447" w="1970">
                    <a:moveTo>
                      <a:pt x="656" y="1"/>
                    </a:moveTo>
                    <a:cubicBezTo>
                      <a:pt x="553" y="1"/>
                      <a:pt x="452" y="62"/>
                      <a:pt x="385" y="186"/>
                    </a:cubicBezTo>
                    <a:cubicBezTo>
                      <a:pt x="330" y="283"/>
                      <a:pt x="301" y="409"/>
                      <a:pt x="288" y="522"/>
                    </a:cubicBezTo>
                    <a:cubicBezTo>
                      <a:pt x="210" y="1055"/>
                      <a:pt x="141" y="1593"/>
                      <a:pt x="84" y="2126"/>
                    </a:cubicBezTo>
                    <a:cubicBezTo>
                      <a:pt x="0" y="2827"/>
                      <a:pt x="7" y="3535"/>
                      <a:pt x="148" y="4234"/>
                    </a:cubicBezTo>
                    <a:cubicBezTo>
                      <a:pt x="225" y="4620"/>
                      <a:pt x="385" y="4956"/>
                      <a:pt x="688" y="5223"/>
                    </a:cubicBezTo>
                    <a:cubicBezTo>
                      <a:pt x="855" y="5374"/>
                      <a:pt x="1040" y="5446"/>
                      <a:pt x="1216" y="5446"/>
                    </a:cubicBezTo>
                    <a:cubicBezTo>
                      <a:pt x="1490" y="5446"/>
                      <a:pt x="1741" y="5271"/>
                      <a:pt x="1865" y="4942"/>
                    </a:cubicBezTo>
                    <a:cubicBezTo>
                      <a:pt x="1927" y="4774"/>
                      <a:pt x="1941" y="4593"/>
                      <a:pt x="1969" y="4473"/>
                    </a:cubicBezTo>
                    <a:cubicBezTo>
                      <a:pt x="1949" y="4283"/>
                      <a:pt x="1941" y="4150"/>
                      <a:pt x="1920" y="4024"/>
                    </a:cubicBezTo>
                    <a:cubicBezTo>
                      <a:pt x="1739" y="2792"/>
                      <a:pt x="1290" y="1621"/>
                      <a:pt x="1031" y="402"/>
                    </a:cubicBezTo>
                    <a:cubicBezTo>
                      <a:pt x="1016" y="312"/>
                      <a:pt x="967" y="221"/>
                      <a:pt x="911" y="143"/>
                    </a:cubicBezTo>
                    <a:cubicBezTo>
                      <a:pt x="839" y="48"/>
                      <a:pt x="747" y="1"/>
                      <a:pt x="65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54"/>
              <p:cNvSpPr/>
              <p:nvPr/>
            </p:nvSpPr>
            <p:spPr>
              <a:xfrm>
                <a:off x="6493700" y="1643300"/>
                <a:ext cx="53075" cy="119750"/>
              </a:xfrm>
              <a:custGeom>
                <a:rect b="b" l="l" r="r" t="t"/>
                <a:pathLst>
                  <a:path extrusionOk="0" h="4790" w="2123">
                    <a:moveTo>
                      <a:pt x="644" y="0"/>
                    </a:moveTo>
                    <a:cubicBezTo>
                      <a:pt x="633" y="0"/>
                      <a:pt x="622" y="1"/>
                      <a:pt x="610" y="1"/>
                    </a:cubicBezTo>
                    <a:cubicBezTo>
                      <a:pt x="357" y="30"/>
                      <a:pt x="295" y="260"/>
                      <a:pt x="267" y="457"/>
                    </a:cubicBezTo>
                    <a:cubicBezTo>
                      <a:pt x="176" y="990"/>
                      <a:pt x="77" y="1522"/>
                      <a:pt x="43" y="2055"/>
                    </a:cubicBezTo>
                    <a:cubicBezTo>
                      <a:pt x="1" y="2685"/>
                      <a:pt x="85" y="3302"/>
                      <a:pt x="309" y="3897"/>
                    </a:cubicBezTo>
                    <a:cubicBezTo>
                      <a:pt x="406" y="4170"/>
                      <a:pt x="539" y="4429"/>
                      <a:pt x="785" y="4597"/>
                    </a:cubicBezTo>
                    <a:cubicBezTo>
                      <a:pt x="957" y="4717"/>
                      <a:pt x="1141" y="4789"/>
                      <a:pt x="1330" y="4789"/>
                    </a:cubicBezTo>
                    <a:cubicBezTo>
                      <a:pt x="1441" y="4789"/>
                      <a:pt x="1554" y="4764"/>
                      <a:pt x="1667" y="4710"/>
                    </a:cubicBezTo>
                    <a:cubicBezTo>
                      <a:pt x="1968" y="4570"/>
                      <a:pt x="2103" y="4303"/>
                      <a:pt x="2116" y="3981"/>
                    </a:cubicBezTo>
                    <a:cubicBezTo>
                      <a:pt x="2123" y="3897"/>
                      <a:pt x="2116" y="3813"/>
                      <a:pt x="2116" y="3694"/>
                    </a:cubicBezTo>
                    <a:cubicBezTo>
                      <a:pt x="2103" y="3183"/>
                      <a:pt x="1997" y="2657"/>
                      <a:pt x="1793" y="2152"/>
                    </a:cubicBezTo>
                    <a:cubicBezTo>
                      <a:pt x="1548" y="1564"/>
                      <a:pt x="1296" y="982"/>
                      <a:pt x="1052" y="402"/>
                    </a:cubicBezTo>
                    <a:cubicBezTo>
                      <a:pt x="964" y="201"/>
                      <a:pt x="883" y="0"/>
                      <a:pt x="64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54"/>
              <p:cNvSpPr/>
              <p:nvPr/>
            </p:nvSpPr>
            <p:spPr>
              <a:xfrm>
                <a:off x="6405225" y="1438025"/>
                <a:ext cx="50850" cy="116700"/>
              </a:xfrm>
              <a:custGeom>
                <a:rect b="b" l="l" r="r" t="t"/>
                <a:pathLst>
                  <a:path extrusionOk="0" h="4668" w="2034">
                    <a:moveTo>
                      <a:pt x="966" y="1"/>
                    </a:moveTo>
                    <a:cubicBezTo>
                      <a:pt x="839" y="1"/>
                      <a:pt x="738" y="78"/>
                      <a:pt x="673" y="190"/>
                    </a:cubicBezTo>
                    <a:cubicBezTo>
                      <a:pt x="562" y="387"/>
                      <a:pt x="449" y="584"/>
                      <a:pt x="379" y="801"/>
                    </a:cubicBezTo>
                    <a:cubicBezTo>
                      <a:pt x="155" y="1458"/>
                      <a:pt x="43" y="2146"/>
                      <a:pt x="1" y="2845"/>
                    </a:cubicBezTo>
                    <a:cubicBezTo>
                      <a:pt x="43" y="3126"/>
                      <a:pt x="58" y="3414"/>
                      <a:pt x="113" y="3694"/>
                    </a:cubicBezTo>
                    <a:cubicBezTo>
                      <a:pt x="177" y="4002"/>
                      <a:pt x="323" y="4283"/>
                      <a:pt x="582" y="4478"/>
                    </a:cubicBezTo>
                    <a:cubicBezTo>
                      <a:pt x="744" y="4604"/>
                      <a:pt x="910" y="4667"/>
                      <a:pt x="1077" y="4667"/>
                    </a:cubicBezTo>
                    <a:cubicBezTo>
                      <a:pt x="1243" y="4667"/>
                      <a:pt x="1410" y="4604"/>
                      <a:pt x="1571" y="4478"/>
                    </a:cubicBezTo>
                    <a:cubicBezTo>
                      <a:pt x="1859" y="4254"/>
                      <a:pt x="2033" y="3953"/>
                      <a:pt x="1998" y="3582"/>
                    </a:cubicBezTo>
                    <a:cubicBezTo>
                      <a:pt x="1956" y="3217"/>
                      <a:pt x="1872" y="2854"/>
                      <a:pt x="1788" y="2496"/>
                    </a:cubicBezTo>
                    <a:cubicBezTo>
                      <a:pt x="1711" y="2146"/>
                      <a:pt x="1613" y="1803"/>
                      <a:pt x="1529" y="1451"/>
                    </a:cubicBezTo>
                    <a:cubicBezTo>
                      <a:pt x="1438" y="1066"/>
                      <a:pt x="1354" y="681"/>
                      <a:pt x="1270" y="296"/>
                    </a:cubicBezTo>
                    <a:cubicBezTo>
                      <a:pt x="1241" y="163"/>
                      <a:pt x="1186" y="44"/>
                      <a:pt x="1038" y="9"/>
                    </a:cubicBezTo>
                    <a:cubicBezTo>
                      <a:pt x="1013" y="3"/>
                      <a:pt x="989" y="1"/>
                      <a:pt x="96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54"/>
              <p:cNvSpPr/>
              <p:nvPr/>
            </p:nvSpPr>
            <p:spPr>
              <a:xfrm>
                <a:off x="6425400" y="1706125"/>
                <a:ext cx="52025" cy="113450"/>
              </a:xfrm>
              <a:custGeom>
                <a:rect b="b" l="l" r="r" t="t"/>
                <a:pathLst>
                  <a:path extrusionOk="0" h="4538" w="2081">
                    <a:moveTo>
                      <a:pt x="830" y="1"/>
                    </a:moveTo>
                    <a:cubicBezTo>
                      <a:pt x="815" y="1"/>
                      <a:pt x="800" y="2"/>
                      <a:pt x="784" y="4"/>
                    </a:cubicBezTo>
                    <a:cubicBezTo>
                      <a:pt x="589" y="39"/>
                      <a:pt x="428" y="144"/>
                      <a:pt x="379" y="360"/>
                    </a:cubicBezTo>
                    <a:cubicBezTo>
                      <a:pt x="337" y="537"/>
                      <a:pt x="295" y="705"/>
                      <a:pt x="260" y="887"/>
                    </a:cubicBezTo>
                    <a:cubicBezTo>
                      <a:pt x="133" y="1531"/>
                      <a:pt x="1" y="2176"/>
                      <a:pt x="85" y="2841"/>
                    </a:cubicBezTo>
                    <a:cubicBezTo>
                      <a:pt x="147" y="3332"/>
                      <a:pt x="280" y="3807"/>
                      <a:pt x="596" y="4201"/>
                    </a:cubicBezTo>
                    <a:cubicBezTo>
                      <a:pt x="781" y="4428"/>
                      <a:pt x="1012" y="4538"/>
                      <a:pt x="1234" y="4538"/>
                    </a:cubicBezTo>
                    <a:cubicBezTo>
                      <a:pt x="1524" y="4538"/>
                      <a:pt x="1799" y="4351"/>
                      <a:pt x="1934" y="3997"/>
                    </a:cubicBezTo>
                    <a:cubicBezTo>
                      <a:pt x="2018" y="3765"/>
                      <a:pt x="2039" y="3506"/>
                      <a:pt x="2081" y="3276"/>
                    </a:cubicBezTo>
                    <a:cubicBezTo>
                      <a:pt x="2045" y="3009"/>
                      <a:pt x="2025" y="2757"/>
                      <a:pt x="1968" y="2513"/>
                    </a:cubicBezTo>
                    <a:cubicBezTo>
                      <a:pt x="1800" y="1734"/>
                      <a:pt x="1457" y="1020"/>
                      <a:pt x="1149" y="291"/>
                    </a:cubicBezTo>
                    <a:cubicBezTo>
                      <a:pt x="1090" y="149"/>
                      <a:pt x="1003" y="1"/>
                      <a:pt x="83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54"/>
              <p:cNvSpPr/>
              <p:nvPr/>
            </p:nvSpPr>
            <p:spPr>
              <a:xfrm>
                <a:off x="6362850" y="1702175"/>
                <a:ext cx="45050" cy="110550"/>
              </a:xfrm>
              <a:custGeom>
                <a:rect b="b" l="l" r="r" t="t"/>
                <a:pathLst>
                  <a:path extrusionOk="0" h="4422" w="1802">
                    <a:moveTo>
                      <a:pt x="684" y="0"/>
                    </a:moveTo>
                    <a:cubicBezTo>
                      <a:pt x="683" y="0"/>
                      <a:pt x="681" y="0"/>
                      <a:pt x="680" y="1"/>
                    </a:cubicBezTo>
                    <a:cubicBezTo>
                      <a:pt x="589" y="14"/>
                      <a:pt x="505" y="98"/>
                      <a:pt x="443" y="175"/>
                    </a:cubicBezTo>
                    <a:cubicBezTo>
                      <a:pt x="401" y="224"/>
                      <a:pt x="372" y="302"/>
                      <a:pt x="359" y="372"/>
                    </a:cubicBezTo>
                    <a:cubicBezTo>
                      <a:pt x="239" y="1115"/>
                      <a:pt x="120" y="1857"/>
                      <a:pt x="1" y="2600"/>
                    </a:cubicBezTo>
                    <a:cubicBezTo>
                      <a:pt x="78" y="2992"/>
                      <a:pt x="140" y="3370"/>
                      <a:pt x="239" y="3735"/>
                    </a:cubicBezTo>
                    <a:cubicBezTo>
                      <a:pt x="323" y="4043"/>
                      <a:pt x="561" y="4239"/>
                      <a:pt x="835" y="4372"/>
                    </a:cubicBezTo>
                    <a:cubicBezTo>
                      <a:pt x="907" y="4402"/>
                      <a:pt x="1000" y="4422"/>
                      <a:pt x="1087" y="4422"/>
                    </a:cubicBezTo>
                    <a:cubicBezTo>
                      <a:pt x="1143" y="4422"/>
                      <a:pt x="1197" y="4413"/>
                      <a:pt x="1242" y="4394"/>
                    </a:cubicBezTo>
                    <a:cubicBezTo>
                      <a:pt x="1549" y="4275"/>
                      <a:pt x="1759" y="4043"/>
                      <a:pt x="1788" y="3693"/>
                    </a:cubicBezTo>
                    <a:cubicBezTo>
                      <a:pt x="1795" y="3553"/>
                      <a:pt x="1801" y="3405"/>
                      <a:pt x="1788" y="3266"/>
                    </a:cubicBezTo>
                    <a:cubicBezTo>
                      <a:pt x="1633" y="2193"/>
                      <a:pt x="1346" y="1157"/>
                      <a:pt x="863" y="182"/>
                    </a:cubicBezTo>
                    <a:cubicBezTo>
                      <a:pt x="822" y="109"/>
                      <a:pt x="734" y="0"/>
                      <a:pt x="68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54"/>
              <p:cNvSpPr/>
              <p:nvPr/>
            </p:nvSpPr>
            <p:spPr>
              <a:xfrm>
                <a:off x="6413475" y="1582900"/>
                <a:ext cx="46075" cy="101800"/>
              </a:xfrm>
              <a:custGeom>
                <a:rect b="b" l="l" r="r" t="t"/>
                <a:pathLst>
                  <a:path extrusionOk="0" h="4072" w="1843">
                    <a:moveTo>
                      <a:pt x="891" y="0"/>
                    </a:moveTo>
                    <a:cubicBezTo>
                      <a:pt x="740" y="0"/>
                      <a:pt x="607" y="59"/>
                      <a:pt x="526" y="203"/>
                    </a:cubicBezTo>
                    <a:cubicBezTo>
                      <a:pt x="420" y="393"/>
                      <a:pt x="294" y="581"/>
                      <a:pt x="252" y="792"/>
                    </a:cubicBezTo>
                    <a:cubicBezTo>
                      <a:pt x="148" y="1254"/>
                      <a:pt x="57" y="1731"/>
                      <a:pt x="22" y="2201"/>
                    </a:cubicBezTo>
                    <a:cubicBezTo>
                      <a:pt x="0" y="2508"/>
                      <a:pt x="71" y="2824"/>
                      <a:pt x="141" y="3125"/>
                    </a:cubicBezTo>
                    <a:cubicBezTo>
                      <a:pt x="210" y="3433"/>
                      <a:pt x="394" y="3692"/>
                      <a:pt x="646" y="3895"/>
                    </a:cubicBezTo>
                    <a:cubicBezTo>
                      <a:pt x="797" y="4013"/>
                      <a:pt x="957" y="4071"/>
                      <a:pt x="1108" y="4071"/>
                    </a:cubicBezTo>
                    <a:cubicBezTo>
                      <a:pt x="1335" y="4071"/>
                      <a:pt x="1542" y="3939"/>
                      <a:pt x="1668" y="3679"/>
                    </a:cubicBezTo>
                    <a:cubicBezTo>
                      <a:pt x="1766" y="3468"/>
                      <a:pt x="1787" y="3223"/>
                      <a:pt x="1843" y="2986"/>
                    </a:cubicBezTo>
                    <a:cubicBezTo>
                      <a:pt x="1772" y="2634"/>
                      <a:pt x="1703" y="2298"/>
                      <a:pt x="1626" y="1962"/>
                    </a:cubicBezTo>
                    <a:cubicBezTo>
                      <a:pt x="1535" y="1563"/>
                      <a:pt x="1429" y="1170"/>
                      <a:pt x="1332" y="778"/>
                    </a:cubicBezTo>
                    <a:cubicBezTo>
                      <a:pt x="1296" y="623"/>
                      <a:pt x="1268" y="470"/>
                      <a:pt x="1234" y="322"/>
                    </a:cubicBezTo>
                    <a:cubicBezTo>
                      <a:pt x="1206" y="176"/>
                      <a:pt x="1164" y="28"/>
                      <a:pt x="989" y="8"/>
                    </a:cubicBezTo>
                    <a:cubicBezTo>
                      <a:pt x="956" y="3"/>
                      <a:pt x="923" y="0"/>
                      <a:pt x="89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54"/>
              <p:cNvSpPr/>
              <p:nvPr/>
            </p:nvSpPr>
            <p:spPr>
              <a:xfrm>
                <a:off x="6352900" y="1500125"/>
                <a:ext cx="42375" cy="107025"/>
              </a:xfrm>
              <a:custGeom>
                <a:rect b="b" l="l" r="r" t="t"/>
                <a:pathLst>
                  <a:path extrusionOk="0" h="4281" w="1695">
                    <a:moveTo>
                      <a:pt x="502" y="1"/>
                    </a:moveTo>
                    <a:cubicBezTo>
                      <a:pt x="410" y="1"/>
                      <a:pt x="323" y="54"/>
                      <a:pt x="272" y="159"/>
                    </a:cubicBezTo>
                    <a:cubicBezTo>
                      <a:pt x="244" y="222"/>
                      <a:pt x="230" y="292"/>
                      <a:pt x="224" y="361"/>
                    </a:cubicBezTo>
                    <a:cubicBezTo>
                      <a:pt x="146" y="1091"/>
                      <a:pt x="76" y="1819"/>
                      <a:pt x="0" y="2540"/>
                    </a:cubicBezTo>
                    <a:cubicBezTo>
                      <a:pt x="14" y="2547"/>
                      <a:pt x="20" y="2547"/>
                      <a:pt x="27" y="2547"/>
                    </a:cubicBezTo>
                    <a:cubicBezTo>
                      <a:pt x="27" y="2751"/>
                      <a:pt x="14" y="2954"/>
                      <a:pt x="27" y="3158"/>
                    </a:cubicBezTo>
                    <a:cubicBezTo>
                      <a:pt x="49" y="3465"/>
                      <a:pt x="168" y="3739"/>
                      <a:pt x="363" y="3976"/>
                    </a:cubicBezTo>
                    <a:cubicBezTo>
                      <a:pt x="534" y="4179"/>
                      <a:pt x="737" y="4281"/>
                      <a:pt x="929" y="4281"/>
                    </a:cubicBezTo>
                    <a:cubicBezTo>
                      <a:pt x="1162" y="4281"/>
                      <a:pt x="1379" y="4132"/>
                      <a:pt x="1505" y="3837"/>
                    </a:cubicBezTo>
                    <a:cubicBezTo>
                      <a:pt x="1611" y="3606"/>
                      <a:pt x="1653" y="3332"/>
                      <a:pt x="1660" y="3073"/>
                    </a:cubicBezTo>
                    <a:cubicBezTo>
                      <a:pt x="1695" y="2016"/>
                      <a:pt x="1239" y="1098"/>
                      <a:pt x="777" y="186"/>
                    </a:cubicBezTo>
                    <a:cubicBezTo>
                      <a:pt x="763" y="159"/>
                      <a:pt x="742" y="124"/>
                      <a:pt x="715" y="102"/>
                    </a:cubicBezTo>
                    <a:cubicBezTo>
                      <a:pt x="652" y="34"/>
                      <a:pt x="576" y="1"/>
                      <a:pt x="50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25B6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3" name="Google Shape;1023;p54"/>
            <p:cNvGrpSpPr/>
            <p:nvPr/>
          </p:nvGrpSpPr>
          <p:grpSpPr>
            <a:xfrm>
              <a:off x="715112" y="1371645"/>
              <a:ext cx="3152390" cy="2712761"/>
              <a:chOff x="284350" y="2411625"/>
              <a:chExt cx="1566950" cy="1348425"/>
            </a:xfrm>
          </p:grpSpPr>
          <p:sp>
            <p:nvSpPr>
              <p:cNvPr id="1024" name="Google Shape;1024;p54"/>
              <p:cNvSpPr/>
              <p:nvPr/>
            </p:nvSpPr>
            <p:spPr>
              <a:xfrm>
                <a:off x="786850" y="2793900"/>
                <a:ext cx="90425" cy="148050"/>
              </a:xfrm>
              <a:custGeom>
                <a:rect b="b" l="l" r="r" t="t"/>
                <a:pathLst>
                  <a:path extrusionOk="0" h="5922" w="3617">
                    <a:moveTo>
                      <a:pt x="1151" y="1"/>
                    </a:moveTo>
                    <a:lnTo>
                      <a:pt x="1" y="4618"/>
                    </a:lnTo>
                    <a:lnTo>
                      <a:pt x="3616" y="5921"/>
                    </a:lnTo>
                    <a:lnTo>
                      <a:pt x="3616" y="1114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98425" y="2823325"/>
                <a:ext cx="78850" cy="51350"/>
              </a:xfrm>
              <a:custGeom>
                <a:rect b="b" l="l" r="r" t="t"/>
                <a:pathLst>
                  <a:path extrusionOk="0" h="2054" w="3154">
                    <a:moveTo>
                      <a:pt x="400" y="1"/>
                    </a:moveTo>
                    <a:lnTo>
                      <a:pt x="0" y="1576"/>
                    </a:lnTo>
                    <a:lnTo>
                      <a:pt x="3153" y="2054"/>
                    </a:lnTo>
                    <a:lnTo>
                      <a:pt x="3153" y="15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54"/>
              <p:cNvSpPr/>
              <p:nvPr/>
            </p:nvSpPr>
            <p:spPr>
              <a:xfrm>
                <a:off x="756225" y="2519625"/>
                <a:ext cx="243650" cy="348275"/>
              </a:xfrm>
              <a:custGeom>
                <a:rect b="b" l="l" r="r" t="t"/>
                <a:pathLst>
                  <a:path extrusionOk="0" h="13931" w="9746">
                    <a:moveTo>
                      <a:pt x="7476" y="0"/>
                    </a:moveTo>
                    <a:lnTo>
                      <a:pt x="1009" y="3040"/>
                    </a:lnTo>
                    <a:cubicBezTo>
                      <a:pt x="1009" y="3040"/>
                      <a:pt x="911" y="3881"/>
                      <a:pt x="456" y="7777"/>
                    </a:cubicBezTo>
                    <a:cubicBezTo>
                      <a:pt x="0" y="11673"/>
                      <a:pt x="3644" y="13649"/>
                      <a:pt x="5781" y="13892"/>
                    </a:cubicBezTo>
                    <a:cubicBezTo>
                      <a:pt x="5995" y="13918"/>
                      <a:pt x="6196" y="13931"/>
                      <a:pt x="6384" y="13931"/>
                    </a:cubicBezTo>
                    <a:cubicBezTo>
                      <a:pt x="8074" y="13931"/>
                      <a:pt x="8760" y="12897"/>
                      <a:pt x="9031" y="10558"/>
                    </a:cubicBezTo>
                    <a:cubicBezTo>
                      <a:pt x="9339" y="7959"/>
                      <a:pt x="9746" y="4449"/>
                      <a:pt x="9746" y="4449"/>
                    </a:cubicBezTo>
                    <a:lnTo>
                      <a:pt x="7476" y="0"/>
                    </a:ln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54"/>
              <p:cNvSpPr/>
              <p:nvPr/>
            </p:nvSpPr>
            <p:spPr>
              <a:xfrm>
                <a:off x="702775" y="2652175"/>
                <a:ext cx="109700" cy="103950"/>
              </a:xfrm>
              <a:custGeom>
                <a:rect b="b" l="l" r="r" t="t"/>
                <a:pathLst>
                  <a:path extrusionOk="0" h="4158" w="4388">
                    <a:moveTo>
                      <a:pt x="2190" y="1"/>
                    </a:moveTo>
                    <a:cubicBezTo>
                      <a:pt x="1154" y="1"/>
                      <a:pt x="259" y="778"/>
                      <a:pt x="134" y="1838"/>
                    </a:cubicBezTo>
                    <a:cubicBezTo>
                      <a:pt x="1" y="2979"/>
                      <a:pt x="815" y="4009"/>
                      <a:pt x="1956" y="4143"/>
                    </a:cubicBezTo>
                    <a:cubicBezTo>
                      <a:pt x="2037" y="4153"/>
                      <a:pt x="2118" y="4157"/>
                      <a:pt x="2198" y="4157"/>
                    </a:cubicBezTo>
                    <a:cubicBezTo>
                      <a:pt x="3234" y="4157"/>
                      <a:pt x="4130" y="3374"/>
                      <a:pt x="4253" y="2320"/>
                    </a:cubicBezTo>
                    <a:cubicBezTo>
                      <a:pt x="4388" y="1179"/>
                      <a:pt x="3574" y="150"/>
                      <a:pt x="2432" y="15"/>
                    </a:cubicBezTo>
                    <a:cubicBezTo>
                      <a:pt x="2351" y="5"/>
                      <a:pt x="2270" y="1"/>
                      <a:pt x="2190" y="1"/>
                    </a:cubicBez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54"/>
              <p:cNvSpPr/>
              <p:nvPr/>
            </p:nvSpPr>
            <p:spPr>
              <a:xfrm>
                <a:off x="284350" y="2874650"/>
                <a:ext cx="1173575" cy="885400"/>
              </a:xfrm>
              <a:custGeom>
                <a:rect b="b" l="l" r="r" t="t"/>
                <a:pathLst>
                  <a:path extrusionOk="0" h="35416" w="46943">
                    <a:moveTo>
                      <a:pt x="19289" y="1"/>
                    </a:moveTo>
                    <a:lnTo>
                      <a:pt x="18483" y="2116"/>
                    </a:lnTo>
                    <a:cubicBezTo>
                      <a:pt x="18483" y="2116"/>
                      <a:pt x="6642" y="2691"/>
                      <a:pt x="2720" y="8037"/>
                    </a:cubicBezTo>
                    <a:cubicBezTo>
                      <a:pt x="905" y="10510"/>
                      <a:pt x="308" y="19583"/>
                      <a:pt x="127" y="26617"/>
                    </a:cubicBezTo>
                    <a:cubicBezTo>
                      <a:pt x="1" y="31444"/>
                      <a:pt x="3875" y="35416"/>
                      <a:pt x="8702" y="35416"/>
                    </a:cubicBezTo>
                    <a:lnTo>
                      <a:pt x="46942" y="35416"/>
                    </a:lnTo>
                    <a:cubicBezTo>
                      <a:pt x="46942" y="35416"/>
                      <a:pt x="43712" y="12422"/>
                      <a:pt x="39712" y="9192"/>
                    </a:cubicBezTo>
                    <a:cubicBezTo>
                      <a:pt x="35712" y="5963"/>
                      <a:pt x="25888" y="3503"/>
                      <a:pt x="25888" y="3503"/>
                    </a:cubicBezTo>
                    <a:lnTo>
                      <a:pt x="25888" y="1346"/>
                    </a:lnTo>
                    <a:lnTo>
                      <a:pt x="19289" y="1"/>
                    </a:lnTo>
                    <a:close/>
                  </a:path>
                </a:pathLst>
              </a:custGeom>
              <a:solidFill>
                <a:srgbClr val="B2D4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54"/>
              <p:cNvSpPr/>
              <p:nvPr/>
            </p:nvSpPr>
            <p:spPr>
              <a:xfrm>
                <a:off x="284350" y="2936125"/>
                <a:ext cx="514100" cy="823925"/>
              </a:xfrm>
              <a:custGeom>
                <a:rect b="b" l="l" r="r" t="t"/>
                <a:pathLst>
                  <a:path extrusionOk="0" h="32957" w="20564">
                    <a:moveTo>
                      <a:pt x="15315" y="0"/>
                    </a:moveTo>
                    <a:cubicBezTo>
                      <a:pt x="11519" y="562"/>
                      <a:pt x="5346" y="2004"/>
                      <a:pt x="2720" y="5578"/>
                    </a:cubicBezTo>
                    <a:cubicBezTo>
                      <a:pt x="890" y="8064"/>
                      <a:pt x="302" y="17228"/>
                      <a:pt x="127" y="24277"/>
                    </a:cubicBezTo>
                    <a:cubicBezTo>
                      <a:pt x="1" y="29034"/>
                      <a:pt x="3819" y="32957"/>
                      <a:pt x="8583" y="32957"/>
                    </a:cubicBezTo>
                    <a:lnTo>
                      <a:pt x="20563" y="32957"/>
                    </a:lnTo>
                    <a:lnTo>
                      <a:pt x="15315" y="0"/>
                    </a:lnTo>
                    <a:close/>
                  </a:path>
                </a:pathLst>
              </a:custGeom>
              <a:solidFill>
                <a:srgbClr val="AAC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54"/>
              <p:cNvSpPr/>
              <p:nvPr/>
            </p:nvSpPr>
            <p:spPr>
              <a:xfrm>
                <a:off x="970275" y="2972725"/>
                <a:ext cx="487650" cy="787325"/>
              </a:xfrm>
              <a:custGeom>
                <a:rect b="b" l="l" r="r" t="t"/>
                <a:pathLst>
                  <a:path extrusionOk="0" h="31493" w="19506">
                    <a:moveTo>
                      <a:pt x="0" y="1"/>
                    </a:moveTo>
                    <a:lnTo>
                      <a:pt x="2759" y="31493"/>
                    </a:lnTo>
                    <a:lnTo>
                      <a:pt x="19505" y="31493"/>
                    </a:lnTo>
                    <a:cubicBezTo>
                      <a:pt x="19505" y="31493"/>
                      <a:pt x="16275" y="8499"/>
                      <a:pt x="12275" y="5269"/>
                    </a:cubicBezTo>
                    <a:cubicBezTo>
                      <a:pt x="9262" y="2839"/>
                      <a:pt x="2936" y="835"/>
                      <a:pt x="7" y="1"/>
                    </a:cubicBezTo>
                    <a:close/>
                  </a:path>
                </a:pathLst>
              </a:custGeom>
              <a:solidFill>
                <a:srgbClr val="AAC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54"/>
              <p:cNvSpPr/>
              <p:nvPr/>
            </p:nvSpPr>
            <p:spPr>
              <a:xfrm>
                <a:off x="1127200" y="3177500"/>
                <a:ext cx="71150" cy="582550"/>
              </a:xfrm>
              <a:custGeom>
                <a:rect b="b" l="l" r="r" t="t"/>
                <a:pathLst>
                  <a:path extrusionOk="0" h="23302" w="2846">
                    <a:moveTo>
                      <a:pt x="0" y="0"/>
                    </a:moveTo>
                    <a:lnTo>
                      <a:pt x="1688" y="23302"/>
                    </a:lnTo>
                    <a:lnTo>
                      <a:pt x="2845" y="23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D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54"/>
              <p:cNvSpPr/>
              <p:nvPr/>
            </p:nvSpPr>
            <p:spPr>
              <a:xfrm>
                <a:off x="316600" y="2474525"/>
                <a:ext cx="1002050" cy="672675"/>
              </a:xfrm>
              <a:custGeom>
                <a:rect b="b" l="l" r="r" t="t"/>
                <a:pathLst>
                  <a:path extrusionOk="0" h="26907" w="40082">
                    <a:moveTo>
                      <a:pt x="20915" y="1"/>
                    </a:moveTo>
                    <a:cubicBezTo>
                      <a:pt x="15534" y="1"/>
                      <a:pt x="14155" y="4411"/>
                      <a:pt x="12758" y="10751"/>
                    </a:cubicBezTo>
                    <a:cubicBezTo>
                      <a:pt x="12120" y="13617"/>
                      <a:pt x="6872" y="15486"/>
                      <a:pt x="4483" y="17183"/>
                    </a:cubicBezTo>
                    <a:cubicBezTo>
                      <a:pt x="2501" y="18597"/>
                      <a:pt x="434" y="21387"/>
                      <a:pt x="0" y="26907"/>
                    </a:cubicBezTo>
                    <a:lnTo>
                      <a:pt x="0" y="26907"/>
                    </a:lnTo>
                    <a:cubicBezTo>
                      <a:pt x="253" y="26276"/>
                      <a:pt x="498" y="25710"/>
                      <a:pt x="735" y="25225"/>
                    </a:cubicBezTo>
                    <a:cubicBezTo>
                      <a:pt x="974" y="24743"/>
                      <a:pt x="1204" y="24343"/>
                      <a:pt x="1430" y="24042"/>
                    </a:cubicBezTo>
                    <a:cubicBezTo>
                      <a:pt x="5352" y="18696"/>
                      <a:pt x="17193" y="18121"/>
                      <a:pt x="17193" y="18121"/>
                    </a:cubicBezTo>
                    <a:lnTo>
                      <a:pt x="17999" y="16006"/>
                    </a:lnTo>
                    <a:lnTo>
                      <a:pt x="19098" y="16230"/>
                    </a:lnTo>
                    <a:lnTo>
                      <a:pt x="19673" y="13953"/>
                    </a:lnTo>
                    <a:cubicBezTo>
                      <a:pt x="18917" y="13252"/>
                      <a:pt x="18313" y="12342"/>
                      <a:pt x="18096" y="11214"/>
                    </a:cubicBezTo>
                    <a:lnTo>
                      <a:pt x="18096" y="11207"/>
                    </a:lnTo>
                    <a:cubicBezTo>
                      <a:pt x="17947" y="11240"/>
                      <a:pt x="17791" y="11259"/>
                      <a:pt x="17633" y="11259"/>
                    </a:cubicBezTo>
                    <a:cubicBezTo>
                      <a:pt x="17428" y="11259"/>
                      <a:pt x="17216" y="11228"/>
                      <a:pt x="17003" y="11157"/>
                    </a:cubicBezTo>
                    <a:cubicBezTo>
                      <a:pt x="16127" y="10877"/>
                      <a:pt x="15532" y="10030"/>
                      <a:pt x="15567" y="9112"/>
                    </a:cubicBezTo>
                    <a:cubicBezTo>
                      <a:pt x="15606" y="7970"/>
                      <a:pt x="16546" y="7107"/>
                      <a:pt x="17637" y="7107"/>
                    </a:cubicBezTo>
                    <a:cubicBezTo>
                      <a:pt x="17717" y="7107"/>
                      <a:pt x="17798" y="7111"/>
                      <a:pt x="17879" y="7121"/>
                    </a:cubicBezTo>
                    <a:cubicBezTo>
                      <a:pt x="18034" y="7136"/>
                      <a:pt x="18174" y="7171"/>
                      <a:pt x="18313" y="7220"/>
                    </a:cubicBezTo>
                    <a:cubicBezTo>
                      <a:pt x="18313" y="7220"/>
                      <a:pt x="23463" y="7087"/>
                      <a:pt x="25074" y="4046"/>
                    </a:cubicBezTo>
                    <a:lnTo>
                      <a:pt x="27233" y="7108"/>
                    </a:lnTo>
                    <a:cubicBezTo>
                      <a:pt x="27092" y="8313"/>
                      <a:pt x="26826" y="10561"/>
                      <a:pt x="26623" y="12362"/>
                    </a:cubicBezTo>
                    <a:cubicBezTo>
                      <a:pt x="26346" y="14701"/>
                      <a:pt x="25659" y="15735"/>
                      <a:pt x="23969" y="15735"/>
                    </a:cubicBezTo>
                    <a:cubicBezTo>
                      <a:pt x="23781" y="15735"/>
                      <a:pt x="23580" y="15722"/>
                      <a:pt x="23366" y="15696"/>
                    </a:cubicBezTo>
                    <a:cubicBezTo>
                      <a:pt x="23078" y="15670"/>
                      <a:pt x="22756" y="15599"/>
                      <a:pt x="22426" y="15501"/>
                    </a:cubicBezTo>
                    <a:lnTo>
                      <a:pt x="22426" y="16909"/>
                    </a:lnTo>
                    <a:lnTo>
                      <a:pt x="24598" y="17351"/>
                    </a:lnTo>
                    <a:lnTo>
                      <a:pt x="24598" y="19508"/>
                    </a:lnTo>
                    <a:cubicBezTo>
                      <a:pt x="24598" y="19508"/>
                      <a:pt x="34422" y="21968"/>
                      <a:pt x="38422" y="25197"/>
                    </a:cubicBezTo>
                    <a:cubicBezTo>
                      <a:pt x="38765" y="25478"/>
                      <a:pt x="39108" y="25905"/>
                      <a:pt x="39437" y="26451"/>
                    </a:cubicBezTo>
                    <a:cubicBezTo>
                      <a:pt x="39437" y="26451"/>
                      <a:pt x="40081" y="23110"/>
                      <a:pt x="39767" y="21632"/>
                    </a:cubicBezTo>
                    <a:cubicBezTo>
                      <a:pt x="38814" y="17176"/>
                      <a:pt x="37322" y="15249"/>
                      <a:pt x="34785" y="14982"/>
                    </a:cubicBezTo>
                    <a:cubicBezTo>
                      <a:pt x="32256" y="14709"/>
                      <a:pt x="28010" y="15375"/>
                      <a:pt x="28269" y="11473"/>
                    </a:cubicBezTo>
                    <a:cubicBezTo>
                      <a:pt x="28612" y="6295"/>
                      <a:pt x="27723" y="572"/>
                      <a:pt x="21886" y="45"/>
                    </a:cubicBezTo>
                    <a:cubicBezTo>
                      <a:pt x="21549" y="16"/>
                      <a:pt x="21225" y="1"/>
                      <a:pt x="20915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54"/>
              <p:cNvSpPr/>
              <p:nvPr/>
            </p:nvSpPr>
            <p:spPr>
              <a:xfrm>
                <a:off x="774250" y="2575650"/>
                <a:ext cx="169600" cy="97200"/>
              </a:xfrm>
              <a:custGeom>
                <a:rect b="b" l="l" r="r" t="t"/>
                <a:pathLst>
                  <a:path extrusionOk="0" h="3888" w="6784">
                    <a:moveTo>
                      <a:pt x="6762" y="1"/>
                    </a:moveTo>
                    <a:cubicBezTo>
                      <a:pt x="6279" y="961"/>
                      <a:pt x="5753" y="1892"/>
                      <a:pt x="5010" y="2671"/>
                    </a:cubicBezTo>
                    <a:cubicBezTo>
                      <a:pt x="4305" y="3332"/>
                      <a:pt x="3328" y="3641"/>
                      <a:pt x="2373" y="3641"/>
                    </a:cubicBezTo>
                    <a:cubicBezTo>
                      <a:pt x="2276" y="3641"/>
                      <a:pt x="2179" y="3637"/>
                      <a:pt x="2082" y="3631"/>
                    </a:cubicBezTo>
                    <a:cubicBezTo>
                      <a:pt x="1381" y="3589"/>
                      <a:pt x="695" y="3406"/>
                      <a:pt x="16" y="3160"/>
                    </a:cubicBezTo>
                    <a:lnTo>
                      <a:pt x="0" y="3182"/>
                    </a:lnTo>
                    <a:cubicBezTo>
                      <a:pt x="624" y="3560"/>
                      <a:pt x="1325" y="3813"/>
                      <a:pt x="2067" y="3875"/>
                    </a:cubicBezTo>
                    <a:cubicBezTo>
                      <a:pt x="2166" y="3883"/>
                      <a:pt x="2264" y="3887"/>
                      <a:pt x="2361" y="3887"/>
                    </a:cubicBezTo>
                    <a:cubicBezTo>
                      <a:pt x="3389" y="3887"/>
                      <a:pt x="4298" y="3418"/>
                      <a:pt x="5060" y="2726"/>
                    </a:cubicBezTo>
                    <a:cubicBezTo>
                      <a:pt x="5907" y="2040"/>
                      <a:pt x="6538" y="1073"/>
                      <a:pt x="6783" y="7"/>
                    </a:cubicBezTo>
                    <a:lnTo>
                      <a:pt x="6762" y="1"/>
                    </a:ln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54"/>
              <p:cNvSpPr/>
              <p:nvPr/>
            </p:nvSpPr>
            <p:spPr>
              <a:xfrm>
                <a:off x="575450" y="2936125"/>
                <a:ext cx="171000" cy="497275"/>
              </a:xfrm>
              <a:custGeom>
                <a:rect b="b" l="l" r="r" t="t"/>
                <a:pathLst>
                  <a:path extrusionOk="0" h="19891" w="6840">
                    <a:moveTo>
                      <a:pt x="3671" y="0"/>
                    </a:moveTo>
                    <a:lnTo>
                      <a:pt x="1100" y="463"/>
                    </a:lnTo>
                    <a:lnTo>
                      <a:pt x="1" y="7195"/>
                    </a:lnTo>
                    <a:lnTo>
                      <a:pt x="3764" y="8142"/>
                    </a:lnTo>
                    <a:lnTo>
                      <a:pt x="687" y="10881"/>
                    </a:lnTo>
                    <a:lnTo>
                      <a:pt x="6839" y="19890"/>
                    </a:lnTo>
                    <a:lnTo>
                      <a:pt x="6839" y="19890"/>
                    </a:lnTo>
                    <a:lnTo>
                      <a:pt x="3671" y="0"/>
                    </a:ln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54"/>
              <p:cNvSpPr/>
              <p:nvPr/>
            </p:nvSpPr>
            <p:spPr>
              <a:xfrm>
                <a:off x="970275" y="2972725"/>
                <a:ext cx="132425" cy="460675"/>
              </a:xfrm>
              <a:custGeom>
                <a:rect b="b" l="l" r="r" t="t"/>
                <a:pathLst>
                  <a:path extrusionOk="0" h="18427" w="5297">
                    <a:moveTo>
                      <a:pt x="0" y="1"/>
                    </a:moveTo>
                    <a:lnTo>
                      <a:pt x="1618" y="18426"/>
                    </a:lnTo>
                    <a:lnTo>
                      <a:pt x="4609" y="9333"/>
                    </a:lnTo>
                    <a:lnTo>
                      <a:pt x="3111" y="6979"/>
                    </a:lnTo>
                    <a:lnTo>
                      <a:pt x="5297" y="6979"/>
                    </a:lnTo>
                    <a:lnTo>
                      <a:pt x="2759" y="8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54"/>
              <p:cNvSpPr/>
              <p:nvPr/>
            </p:nvSpPr>
            <p:spPr>
              <a:xfrm>
                <a:off x="802125" y="2411625"/>
                <a:ext cx="1049175" cy="1348425"/>
              </a:xfrm>
              <a:custGeom>
                <a:rect b="b" l="l" r="r" t="t"/>
                <a:pathLst>
                  <a:path extrusionOk="0" h="53937" w="41967">
                    <a:moveTo>
                      <a:pt x="18770" y="4334"/>
                    </a:moveTo>
                    <a:cubicBezTo>
                      <a:pt x="19161" y="4334"/>
                      <a:pt x="19537" y="4521"/>
                      <a:pt x="19897" y="4860"/>
                    </a:cubicBezTo>
                    <a:lnTo>
                      <a:pt x="19961" y="4922"/>
                    </a:lnTo>
                    <a:cubicBezTo>
                      <a:pt x="20129" y="5084"/>
                      <a:pt x="20289" y="5280"/>
                      <a:pt x="20443" y="5497"/>
                    </a:cubicBezTo>
                    <a:cubicBezTo>
                      <a:pt x="20457" y="5517"/>
                      <a:pt x="20472" y="5533"/>
                      <a:pt x="20486" y="5553"/>
                    </a:cubicBezTo>
                    <a:cubicBezTo>
                      <a:pt x="21760" y="7375"/>
                      <a:pt x="22819" y="10969"/>
                      <a:pt x="23596" y="14387"/>
                    </a:cubicBezTo>
                    <a:cubicBezTo>
                      <a:pt x="23618" y="14471"/>
                      <a:pt x="23638" y="14564"/>
                      <a:pt x="23660" y="14648"/>
                    </a:cubicBezTo>
                    <a:cubicBezTo>
                      <a:pt x="23842" y="15453"/>
                      <a:pt x="24003" y="16252"/>
                      <a:pt x="24156" y="17009"/>
                    </a:cubicBezTo>
                    <a:cubicBezTo>
                      <a:pt x="24156" y="17022"/>
                      <a:pt x="24165" y="17044"/>
                      <a:pt x="24165" y="17057"/>
                    </a:cubicBezTo>
                    <a:cubicBezTo>
                      <a:pt x="24444" y="18493"/>
                      <a:pt x="24669" y="19790"/>
                      <a:pt x="24829" y="20763"/>
                    </a:cubicBezTo>
                    <a:cubicBezTo>
                      <a:pt x="24837" y="20805"/>
                      <a:pt x="24844" y="20847"/>
                      <a:pt x="24851" y="20883"/>
                    </a:cubicBezTo>
                    <a:lnTo>
                      <a:pt x="24844" y="20883"/>
                    </a:lnTo>
                    <a:cubicBezTo>
                      <a:pt x="24809" y="20876"/>
                      <a:pt x="24767" y="20876"/>
                      <a:pt x="24731" y="20869"/>
                    </a:cubicBezTo>
                    <a:cubicBezTo>
                      <a:pt x="23583" y="20686"/>
                      <a:pt x="22833" y="20637"/>
                      <a:pt x="22833" y="20637"/>
                    </a:cubicBezTo>
                    <a:lnTo>
                      <a:pt x="22189" y="18522"/>
                    </a:lnTo>
                    <a:lnTo>
                      <a:pt x="21165" y="18781"/>
                    </a:lnTo>
                    <a:lnTo>
                      <a:pt x="19525" y="16119"/>
                    </a:lnTo>
                    <a:lnTo>
                      <a:pt x="19379" y="15880"/>
                    </a:lnTo>
                    <a:lnTo>
                      <a:pt x="19357" y="15838"/>
                    </a:lnTo>
                    <a:cubicBezTo>
                      <a:pt x="19505" y="15250"/>
                      <a:pt x="19554" y="14619"/>
                      <a:pt x="19463" y="13953"/>
                    </a:cubicBezTo>
                    <a:cubicBezTo>
                      <a:pt x="19687" y="13933"/>
                      <a:pt x="19910" y="13869"/>
                      <a:pt x="20129" y="13765"/>
                    </a:cubicBezTo>
                    <a:cubicBezTo>
                      <a:pt x="21158" y="13267"/>
                      <a:pt x="21592" y="12020"/>
                      <a:pt x="21087" y="10991"/>
                    </a:cubicBezTo>
                    <a:cubicBezTo>
                      <a:pt x="21081" y="8909"/>
                      <a:pt x="20058" y="6057"/>
                      <a:pt x="17649" y="4845"/>
                    </a:cubicBezTo>
                    <a:cubicBezTo>
                      <a:pt x="18033" y="4495"/>
                      <a:pt x="18407" y="4334"/>
                      <a:pt x="18770" y="4334"/>
                    </a:cubicBezTo>
                    <a:close/>
                    <a:moveTo>
                      <a:pt x="18501" y="0"/>
                    </a:moveTo>
                    <a:cubicBezTo>
                      <a:pt x="17414" y="0"/>
                      <a:pt x="16529" y="280"/>
                      <a:pt x="15813" y="705"/>
                    </a:cubicBezTo>
                    <a:cubicBezTo>
                      <a:pt x="15791" y="719"/>
                      <a:pt x="15777" y="725"/>
                      <a:pt x="15757" y="740"/>
                    </a:cubicBezTo>
                    <a:cubicBezTo>
                      <a:pt x="14412" y="1559"/>
                      <a:pt x="13669" y="2898"/>
                      <a:pt x="13284" y="3836"/>
                    </a:cubicBezTo>
                    <a:cubicBezTo>
                      <a:pt x="13269" y="3886"/>
                      <a:pt x="13249" y="3928"/>
                      <a:pt x="13235" y="3971"/>
                    </a:cubicBezTo>
                    <a:cubicBezTo>
                      <a:pt x="13151" y="4181"/>
                      <a:pt x="13087" y="4369"/>
                      <a:pt x="13045" y="4524"/>
                    </a:cubicBezTo>
                    <a:cubicBezTo>
                      <a:pt x="12948" y="4537"/>
                      <a:pt x="12857" y="4559"/>
                      <a:pt x="12764" y="4579"/>
                    </a:cubicBezTo>
                    <a:cubicBezTo>
                      <a:pt x="12751" y="4586"/>
                      <a:pt x="12744" y="4586"/>
                      <a:pt x="12731" y="4593"/>
                    </a:cubicBezTo>
                    <a:cubicBezTo>
                      <a:pt x="10271" y="5190"/>
                      <a:pt x="8695" y="6451"/>
                      <a:pt x="8344" y="8307"/>
                    </a:cubicBezTo>
                    <a:cubicBezTo>
                      <a:pt x="8330" y="8362"/>
                      <a:pt x="8317" y="8426"/>
                      <a:pt x="8308" y="8482"/>
                    </a:cubicBezTo>
                    <a:cubicBezTo>
                      <a:pt x="8197" y="9267"/>
                      <a:pt x="8288" y="10157"/>
                      <a:pt x="8618" y="11137"/>
                    </a:cubicBezTo>
                    <a:cubicBezTo>
                      <a:pt x="8660" y="11256"/>
                      <a:pt x="8709" y="11382"/>
                      <a:pt x="8757" y="11509"/>
                    </a:cubicBezTo>
                    <a:cubicBezTo>
                      <a:pt x="8855" y="11767"/>
                      <a:pt x="8974" y="12042"/>
                      <a:pt x="9107" y="12314"/>
                    </a:cubicBezTo>
                    <a:cubicBezTo>
                      <a:pt x="9107" y="12314"/>
                      <a:pt x="9886" y="13918"/>
                      <a:pt x="10746" y="15699"/>
                    </a:cubicBezTo>
                    <a:cubicBezTo>
                      <a:pt x="10755" y="15719"/>
                      <a:pt x="10768" y="15747"/>
                      <a:pt x="10782" y="15774"/>
                    </a:cubicBezTo>
                    <a:cubicBezTo>
                      <a:pt x="11118" y="16476"/>
                      <a:pt x="11470" y="17197"/>
                      <a:pt x="11791" y="17849"/>
                    </a:cubicBezTo>
                    <a:cubicBezTo>
                      <a:pt x="12260" y="18830"/>
                      <a:pt x="12731" y="19516"/>
                      <a:pt x="13255" y="19916"/>
                    </a:cubicBezTo>
                    <a:cubicBezTo>
                      <a:pt x="13262" y="19929"/>
                      <a:pt x="13269" y="19936"/>
                      <a:pt x="13284" y="19944"/>
                    </a:cubicBezTo>
                    <a:cubicBezTo>
                      <a:pt x="13641" y="20211"/>
                      <a:pt x="14027" y="20344"/>
                      <a:pt x="14461" y="20344"/>
                    </a:cubicBezTo>
                    <a:cubicBezTo>
                      <a:pt x="14904" y="20344"/>
                      <a:pt x="15397" y="20205"/>
                      <a:pt x="15959" y="19929"/>
                    </a:cubicBezTo>
                    <a:cubicBezTo>
                      <a:pt x="16457" y="19692"/>
                      <a:pt x="17010" y="19305"/>
                      <a:pt x="17530" y="18816"/>
                    </a:cubicBezTo>
                    <a:lnTo>
                      <a:pt x="17795" y="19642"/>
                    </a:lnTo>
                    <a:lnTo>
                      <a:pt x="16892" y="19867"/>
                    </a:lnTo>
                    <a:lnTo>
                      <a:pt x="16892" y="22024"/>
                    </a:lnTo>
                    <a:cubicBezTo>
                      <a:pt x="16892" y="22024"/>
                      <a:pt x="16696" y="22088"/>
                      <a:pt x="16346" y="22206"/>
                    </a:cubicBezTo>
                    <a:cubicBezTo>
                      <a:pt x="16295" y="22221"/>
                      <a:pt x="16253" y="22235"/>
                      <a:pt x="16205" y="22256"/>
                    </a:cubicBezTo>
                    <a:cubicBezTo>
                      <a:pt x="15539" y="22480"/>
                      <a:pt x="14468" y="22858"/>
                      <a:pt x="13235" y="23370"/>
                    </a:cubicBezTo>
                    <a:cubicBezTo>
                      <a:pt x="13220" y="23376"/>
                      <a:pt x="13206" y="23383"/>
                      <a:pt x="13193" y="23383"/>
                    </a:cubicBezTo>
                    <a:cubicBezTo>
                      <a:pt x="10789" y="24378"/>
                      <a:pt x="7777" y="25843"/>
                      <a:pt x="5996" y="27524"/>
                    </a:cubicBezTo>
                    <a:cubicBezTo>
                      <a:pt x="5941" y="27573"/>
                      <a:pt x="5892" y="27629"/>
                      <a:pt x="5837" y="27679"/>
                    </a:cubicBezTo>
                    <a:lnTo>
                      <a:pt x="5801" y="27713"/>
                    </a:lnTo>
                    <a:cubicBezTo>
                      <a:pt x="5514" y="28007"/>
                      <a:pt x="5226" y="28463"/>
                      <a:pt x="4945" y="29044"/>
                    </a:cubicBezTo>
                    <a:cubicBezTo>
                      <a:pt x="4903" y="29135"/>
                      <a:pt x="4861" y="29219"/>
                      <a:pt x="4819" y="29310"/>
                    </a:cubicBezTo>
                    <a:cubicBezTo>
                      <a:pt x="4308" y="30467"/>
                      <a:pt x="3826" y="32043"/>
                      <a:pt x="3363" y="33859"/>
                    </a:cubicBezTo>
                    <a:cubicBezTo>
                      <a:pt x="3348" y="33921"/>
                      <a:pt x="3335" y="33976"/>
                      <a:pt x="3321" y="34040"/>
                    </a:cubicBezTo>
                    <a:cubicBezTo>
                      <a:pt x="3195" y="34545"/>
                      <a:pt x="3069" y="35062"/>
                      <a:pt x="2950" y="35602"/>
                    </a:cubicBezTo>
                    <a:cubicBezTo>
                      <a:pt x="2943" y="35631"/>
                      <a:pt x="2936" y="35666"/>
                      <a:pt x="2928" y="35700"/>
                    </a:cubicBezTo>
                    <a:cubicBezTo>
                      <a:pt x="2781" y="36352"/>
                      <a:pt x="2642" y="37025"/>
                      <a:pt x="2501" y="37711"/>
                    </a:cubicBezTo>
                    <a:cubicBezTo>
                      <a:pt x="2494" y="37746"/>
                      <a:pt x="2480" y="37788"/>
                      <a:pt x="2474" y="37823"/>
                    </a:cubicBezTo>
                    <a:cubicBezTo>
                      <a:pt x="2011" y="40149"/>
                      <a:pt x="1591" y="42594"/>
                      <a:pt x="1239" y="44857"/>
                    </a:cubicBezTo>
                    <a:cubicBezTo>
                      <a:pt x="1233" y="44914"/>
                      <a:pt x="1219" y="44970"/>
                      <a:pt x="1213" y="45025"/>
                    </a:cubicBezTo>
                    <a:cubicBezTo>
                      <a:pt x="456" y="49930"/>
                      <a:pt x="0" y="53937"/>
                      <a:pt x="0" y="53937"/>
                    </a:cubicBezTo>
                    <a:lnTo>
                      <a:pt x="41966" y="53937"/>
                    </a:lnTo>
                    <a:cubicBezTo>
                      <a:pt x="41966" y="53937"/>
                      <a:pt x="41196" y="49461"/>
                      <a:pt x="40110" y="44080"/>
                    </a:cubicBezTo>
                    <a:cubicBezTo>
                      <a:pt x="40096" y="43996"/>
                      <a:pt x="40081" y="43912"/>
                      <a:pt x="40061" y="43821"/>
                    </a:cubicBezTo>
                    <a:cubicBezTo>
                      <a:pt x="39913" y="43107"/>
                      <a:pt x="39767" y="42370"/>
                      <a:pt x="39612" y="41635"/>
                    </a:cubicBezTo>
                    <a:cubicBezTo>
                      <a:pt x="39599" y="41558"/>
                      <a:pt x="39584" y="41481"/>
                      <a:pt x="39563" y="41403"/>
                    </a:cubicBezTo>
                    <a:cubicBezTo>
                      <a:pt x="39059" y="38965"/>
                      <a:pt x="38506" y="36465"/>
                      <a:pt x="37944" y="34208"/>
                    </a:cubicBezTo>
                    <a:cubicBezTo>
                      <a:pt x="37924" y="34102"/>
                      <a:pt x="37895" y="34005"/>
                      <a:pt x="37875" y="33907"/>
                    </a:cubicBezTo>
                    <a:cubicBezTo>
                      <a:pt x="37791" y="33571"/>
                      <a:pt x="37707" y="33248"/>
                      <a:pt x="37623" y="32925"/>
                    </a:cubicBezTo>
                    <a:cubicBezTo>
                      <a:pt x="37616" y="32892"/>
                      <a:pt x="37601" y="32850"/>
                      <a:pt x="37594" y="32814"/>
                    </a:cubicBezTo>
                    <a:cubicBezTo>
                      <a:pt x="36922" y="30215"/>
                      <a:pt x="36256" y="28064"/>
                      <a:pt x="35661" y="26887"/>
                    </a:cubicBezTo>
                    <a:cubicBezTo>
                      <a:pt x="35632" y="26817"/>
                      <a:pt x="35599" y="26754"/>
                      <a:pt x="35563" y="26697"/>
                    </a:cubicBezTo>
                    <a:cubicBezTo>
                      <a:pt x="35535" y="26648"/>
                      <a:pt x="35514" y="26600"/>
                      <a:pt x="35486" y="26558"/>
                    </a:cubicBezTo>
                    <a:cubicBezTo>
                      <a:pt x="35437" y="26474"/>
                      <a:pt x="35388" y="26389"/>
                      <a:pt x="35331" y="26305"/>
                    </a:cubicBezTo>
                    <a:cubicBezTo>
                      <a:pt x="35163" y="26040"/>
                      <a:pt x="34975" y="25787"/>
                      <a:pt x="34771" y="25549"/>
                    </a:cubicBezTo>
                    <a:cubicBezTo>
                      <a:pt x="33860" y="24449"/>
                      <a:pt x="32656" y="23586"/>
                      <a:pt x="31366" y="22921"/>
                    </a:cubicBezTo>
                    <a:cubicBezTo>
                      <a:pt x="31085" y="21752"/>
                      <a:pt x="30707" y="20203"/>
                      <a:pt x="30225" y="18465"/>
                    </a:cubicBezTo>
                    <a:cubicBezTo>
                      <a:pt x="30209" y="18423"/>
                      <a:pt x="30203" y="18374"/>
                      <a:pt x="30189" y="18332"/>
                    </a:cubicBezTo>
                    <a:cubicBezTo>
                      <a:pt x="29755" y="16770"/>
                      <a:pt x="29243" y="15053"/>
                      <a:pt x="28669" y="13323"/>
                    </a:cubicBezTo>
                    <a:cubicBezTo>
                      <a:pt x="28641" y="13245"/>
                      <a:pt x="28612" y="13168"/>
                      <a:pt x="28585" y="13092"/>
                    </a:cubicBezTo>
                    <a:cubicBezTo>
                      <a:pt x="28003" y="11369"/>
                      <a:pt x="27351" y="9630"/>
                      <a:pt x="26645" y="8019"/>
                    </a:cubicBezTo>
                    <a:cubicBezTo>
                      <a:pt x="26609" y="7942"/>
                      <a:pt x="26574" y="7865"/>
                      <a:pt x="26539" y="7787"/>
                    </a:cubicBezTo>
                    <a:cubicBezTo>
                      <a:pt x="26364" y="7389"/>
                      <a:pt x="26182" y="6997"/>
                      <a:pt x="25992" y="6619"/>
                    </a:cubicBezTo>
                    <a:cubicBezTo>
                      <a:pt x="25950" y="6535"/>
                      <a:pt x="25915" y="6451"/>
                      <a:pt x="25873" y="6373"/>
                    </a:cubicBezTo>
                    <a:cubicBezTo>
                      <a:pt x="25110" y="4831"/>
                      <a:pt x="24282" y="3466"/>
                      <a:pt x="23415" y="2407"/>
                    </a:cubicBezTo>
                    <a:cubicBezTo>
                      <a:pt x="23379" y="2373"/>
                      <a:pt x="23351" y="2338"/>
                      <a:pt x="23324" y="2302"/>
                    </a:cubicBezTo>
                    <a:cubicBezTo>
                      <a:pt x="22441" y="1265"/>
                      <a:pt x="21516" y="550"/>
                      <a:pt x="20541" y="291"/>
                    </a:cubicBezTo>
                    <a:cubicBezTo>
                      <a:pt x="19793" y="89"/>
                      <a:pt x="19115" y="0"/>
                      <a:pt x="18501" y="0"/>
                    </a:cubicBez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54"/>
              <p:cNvSpPr/>
              <p:nvPr/>
            </p:nvSpPr>
            <p:spPr>
              <a:xfrm>
                <a:off x="1131950" y="2966750"/>
                <a:ext cx="176575" cy="176925"/>
              </a:xfrm>
              <a:custGeom>
                <a:rect b="b" l="l" r="r" t="t"/>
                <a:pathLst>
                  <a:path extrusionOk="0" h="7077" w="7063">
                    <a:moveTo>
                      <a:pt x="3153" y="1"/>
                    </a:moveTo>
                    <a:cubicBezTo>
                      <a:pt x="3102" y="16"/>
                      <a:pt x="3060" y="30"/>
                      <a:pt x="3012" y="51"/>
                    </a:cubicBezTo>
                    <a:cubicBezTo>
                      <a:pt x="3166" y="156"/>
                      <a:pt x="3321" y="275"/>
                      <a:pt x="3467" y="394"/>
                    </a:cubicBezTo>
                    <a:cubicBezTo>
                      <a:pt x="4903" y="1536"/>
                      <a:pt x="6956" y="4058"/>
                      <a:pt x="6109" y="5979"/>
                    </a:cubicBezTo>
                    <a:cubicBezTo>
                      <a:pt x="5870" y="6468"/>
                      <a:pt x="5387" y="6811"/>
                      <a:pt x="4861" y="6952"/>
                    </a:cubicBezTo>
                    <a:cubicBezTo>
                      <a:pt x="4703" y="6993"/>
                      <a:pt x="4546" y="7012"/>
                      <a:pt x="4392" y="7012"/>
                    </a:cubicBezTo>
                    <a:cubicBezTo>
                      <a:pt x="3463" y="7012"/>
                      <a:pt x="2627" y="6326"/>
                      <a:pt x="2045" y="5634"/>
                    </a:cubicBezTo>
                    <a:cubicBezTo>
                      <a:pt x="1036" y="4388"/>
                      <a:pt x="328" y="2804"/>
                      <a:pt x="42" y="1165"/>
                    </a:cubicBezTo>
                    <a:cubicBezTo>
                      <a:pt x="27" y="1171"/>
                      <a:pt x="13" y="1178"/>
                      <a:pt x="0" y="1178"/>
                    </a:cubicBezTo>
                    <a:cubicBezTo>
                      <a:pt x="294" y="2826"/>
                      <a:pt x="1000" y="4415"/>
                      <a:pt x="2003" y="5669"/>
                    </a:cubicBezTo>
                    <a:cubicBezTo>
                      <a:pt x="2536" y="6293"/>
                      <a:pt x="3215" y="6882"/>
                      <a:pt x="4042" y="7043"/>
                    </a:cubicBezTo>
                    <a:cubicBezTo>
                      <a:pt x="4158" y="7065"/>
                      <a:pt x="4275" y="7076"/>
                      <a:pt x="4392" y="7076"/>
                    </a:cubicBezTo>
                    <a:cubicBezTo>
                      <a:pt x="5116" y="7076"/>
                      <a:pt x="5847" y="6663"/>
                      <a:pt x="6179" y="6012"/>
                    </a:cubicBezTo>
                    <a:cubicBezTo>
                      <a:pt x="7062" y="4052"/>
                      <a:pt x="5002" y="1472"/>
                      <a:pt x="3545" y="304"/>
                    </a:cubicBezTo>
                    <a:cubicBezTo>
                      <a:pt x="3418" y="198"/>
                      <a:pt x="3286" y="100"/>
                      <a:pt x="3153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4"/>
              <p:cNvSpPr/>
              <p:nvPr/>
            </p:nvSpPr>
            <p:spPr>
              <a:xfrm>
                <a:off x="1196050" y="2426850"/>
                <a:ext cx="191450" cy="123600"/>
              </a:xfrm>
              <a:custGeom>
                <a:rect b="b" l="l" r="r" t="t"/>
                <a:pathLst>
                  <a:path extrusionOk="0" h="4944" w="7658">
                    <a:moveTo>
                      <a:pt x="1561" y="0"/>
                    </a:moveTo>
                    <a:cubicBezTo>
                      <a:pt x="1165" y="0"/>
                      <a:pt x="732" y="24"/>
                      <a:pt x="259" y="74"/>
                    </a:cubicBezTo>
                    <a:cubicBezTo>
                      <a:pt x="189" y="83"/>
                      <a:pt x="118" y="89"/>
                      <a:pt x="56" y="96"/>
                    </a:cubicBezTo>
                    <a:cubicBezTo>
                      <a:pt x="34" y="110"/>
                      <a:pt x="20" y="116"/>
                      <a:pt x="0" y="131"/>
                    </a:cubicBezTo>
                    <a:cubicBezTo>
                      <a:pt x="84" y="116"/>
                      <a:pt x="168" y="110"/>
                      <a:pt x="259" y="96"/>
                    </a:cubicBezTo>
                    <a:cubicBezTo>
                      <a:pt x="626" y="56"/>
                      <a:pt x="1032" y="29"/>
                      <a:pt x="1450" y="29"/>
                    </a:cubicBezTo>
                    <a:cubicBezTo>
                      <a:pt x="3286" y="29"/>
                      <a:pt x="5364" y="541"/>
                      <a:pt x="5415" y="2647"/>
                    </a:cubicBezTo>
                    <a:cubicBezTo>
                      <a:pt x="4834" y="3052"/>
                      <a:pt x="4315" y="3592"/>
                      <a:pt x="4140" y="4251"/>
                    </a:cubicBezTo>
                    <a:lnTo>
                      <a:pt x="4204" y="4313"/>
                    </a:lnTo>
                    <a:cubicBezTo>
                      <a:pt x="4364" y="3676"/>
                      <a:pt x="4861" y="3158"/>
                      <a:pt x="5415" y="2765"/>
                    </a:cubicBezTo>
                    <a:lnTo>
                      <a:pt x="5415" y="2765"/>
                    </a:lnTo>
                    <a:cubicBezTo>
                      <a:pt x="5401" y="3472"/>
                      <a:pt x="5184" y="4180"/>
                      <a:pt x="4784" y="4762"/>
                    </a:cubicBezTo>
                    <a:cubicBezTo>
                      <a:pt x="4764" y="4797"/>
                      <a:pt x="4729" y="4840"/>
                      <a:pt x="4686" y="4888"/>
                    </a:cubicBezTo>
                    <a:cubicBezTo>
                      <a:pt x="4700" y="4908"/>
                      <a:pt x="4715" y="4924"/>
                      <a:pt x="4729" y="4944"/>
                    </a:cubicBezTo>
                    <a:cubicBezTo>
                      <a:pt x="5093" y="4510"/>
                      <a:pt x="5465" y="3634"/>
                      <a:pt x="5465" y="2738"/>
                    </a:cubicBezTo>
                    <a:cubicBezTo>
                      <a:pt x="5653" y="2612"/>
                      <a:pt x="5843" y="2492"/>
                      <a:pt x="6032" y="2395"/>
                    </a:cubicBezTo>
                    <a:cubicBezTo>
                      <a:pt x="6516" y="2149"/>
                      <a:pt x="7069" y="1939"/>
                      <a:pt x="7658" y="1798"/>
                    </a:cubicBezTo>
                    <a:cubicBezTo>
                      <a:pt x="7622" y="1764"/>
                      <a:pt x="7594" y="1729"/>
                      <a:pt x="7567" y="1693"/>
                    </a:cubicBezTo>
                    <a:cubicBezTo>
                      <a:pt x="7020" y="1840"/>
                      <a:pt x="6487" y="2043"/>
                      <a:pt x="5983" y="2302"/>
                    </a:cubicBezTo>
                    <a:cubicBezTo>
                      <a:pt x="5808" y="2395"/>
                      <a:pt x="5633" y="2499"/>
                      <a:pt x="5465" y="2618"/>
                    </a:cubicBezTo>
                    <a:cubicBezTo>
                      <a:pt x="5409" y="1315"/>
                      <a:pt x="4514" y="0"/>
                      <a:pt x="1561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54"/>
              <p:cNvSpPr/>
              <p:nvPr/>
            </p:nvSpPr>
            <p:spPr>
              <a:xfrm>
                <a:off x="1583625" y="3029975"/>
                <a:ext cx="110025" cy="59100"/>
              </a:xfrm>
              <a:custGeom>
                <a:rect b="b" l="l" r="r" t="t"/>
                <a:pathLst>
                  <a:path extrusionOk="0" h="2364" w="4401">
                    <a:moveTo>
                      <a:pt x="1479" y="1"/>
                    </a:moveTo>
                    <a:cubicBezTo>
                      <a:pt x="1252" y="1"/>
                      <a:pt x="1029" y="40"/>
                      <a:pt x="814" y="129"/>
                    </a:cubicBezTo>
                    <a:cubicBezTo>
                      <a:pt x="414" y="324"/>
                      <a:pt x="0" y="717"/>
                      <a:pt x="64" y="1200"/>
                    </a:cubicBezTo>
                    <a:cubicBezTo>
                      <a:pt x="232" y="1928"/>
                      <a:pt x="1228" y="2167"/>
                      <a:pt x="1858" y="2286"/>
                    </a:cubicBezTo>
                    <a:cubicBezTo>
                      <a:pt x="2170" y="2337"/>
                      <a:pt x="2495" y="2363"/>
                      <a:pt x="2825" y="2363"/>
                    </a:cubicBezTo>
                    <a:cubicBezTo>
                      <a:pt x="3356" y="2363"/>
                      <a:pt x="3896" y="2295"/>
                      <a:pt x="4401" y="2153"/>
                    </a:cubicBezTo>
                    <a:cubicBezTo>
                      <a:pt x="4372" y="2083"/>
                      <a:pt x="4339" y="2020"/>
                      <a:pt x="4303" y="1963"/>
                    </a:cubicBezTo>
                    <a:cubicBezTo>
                      <a:pt x="3843" y="2082"/>
                      <a:pt x="3359" y="2134"/>
                      <a:pt x="2882" y="2134"/>
                    </a:cubicBezTo>
                    <a:cubicBezTo>
                      <a:pt x="2545" y="2134"/>
                      <a:pt x="2211" y="2108"/>
                      <a:pt x="1892" y="2062"/>
                    </a:cubicBezTo>
                    <a:cubicBezTo>
                      <a:pt x="1361" y="1956"/>
                      <a:pt x="449" y="1753"/>
                      <a:pt x="288" y="1164"/>
                    </a:cubicBezTo>
                    <a:cubicBezTo>
                      <a:pt x="246" y="801"/>
                      <a:pt x="611" y="485"/>
                      <a:pt x="905" y="339"/>
                    </a:cubicBezTo>
                    <a:cubicBezTo>
                      <a:pt x="1093" y="265"/>
                      <a:pt x="1285" y="232"/>
                      <a:pt x="1478" y="232"/>
                    </a:cubicBezTo>
                    <a:cubicBezTo>
                      <a:pt x="2312" y="232"/>
                      <a:pt x="3171" y="836"/>
                      <a:pt x="3792" y="1319"/>
                    </a:cubicBezTo>
                    <a:cubicBezTo>
                      <a:pt x="3883" y="1403"/>
                      <a:pt x="3980" y="1487"/>
                      <a:pt x="4071" y="1571"/>
                    </a:cubicBezTo>
                    <a:cubicBezTo>
                      <a:pt x="3903" y="1306"/>
                      <a:pt x="3715" y="1053"/>
                      <a:pt x="3511" y="815"/>
                    </a:cubicBezTo>
                    <a:cubicBezTo>
                      <a:pt x="2872" y="353"/>
                      <a:pt x="2157" y="1"/>
                      <a:pt x="1479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4"/>
              <p:cNvSpPr/>
              <p:nvPr/>
            </p:nvSpPr>
            <p:spPr>
              <a:xfrm>
                <a:off x="1416725" y="2570925"/>
                <a:ext cx="51525" cy="41200"/>
              </a:xfrm>
              <a:custGeom>
                <a:rect b="b" l="l" r="r" t="t"/>
                <a:pathLst>
                  <a:path extrusionOk="0" h="1648" w="2061">
                    <a:moveTo>
                      <a:pt x="1237" y="0"/>
                    </a:moveTo>
                    <a:cubicBezTo>
                      <a:pt x="894" y="0"/>
                      <a:pt x="584" y="146"/>
                      <a:pt x="337" y="512"/>
                    </a:cubicBezTo>
                    <a:cubicBezTo>
                      <a:pt x="1" y="1199"/>
                      <a:pt x="995" y="1528"/>
                      <a:pt x="1499" y="1599"/>
                    </a:cubicBezTo>
                    <a:cubicBezTo>
                      <a:pt x="1682" y="1626"/>
                      <a:pt x="1871" y="1647"/>
                      <a:pt x="2061" y="1647"/>
                    </a:cubicBezTo>
                    <a:cubicBezTo>
                      <a:pt x="2025" y="1570"/>
                      <a:pt x="1990" y="1493"/>
                      <a:pt x="1955" y="1415"/>
                    </a:cubicBezTo>
                    <a:cubicBezTo>
                      <a:pt x="1815" y="1409"/>
                      <a:pt x="1674" y="1395"/>
                      <a:pt x="1534" y="1373"/>
                    </a:cubicBezTo>
                    <a:cubicBezTo>
                      <a:pt x="1191" y="1318"/>
                      <a:pt x="315" y="1101"/>
                      <a:pt x="539" y="617"/>
                    </a:cubicBezTo>
                    <a:cubicBezTo>
                      <a:pt x="727" y="344"/>
                      <a:pt x="971" y="234"/>
                      <a:pt x="1242" y="234"/>
                    </a:cubicBezTo>
                    <a:cubicBezTo>
                      <a:pt x="1297" y="234"/>
                      <a:pt x="1352" y="238"/>
                      <a:pt x="1408" y="247"/>
                    </a:cubicBezTo>
                    <a:cubicBezTo>
                      <a:pt x="1366" y="163"/>
                      <a:pt x="1331" y="79"/>
                      <a:pt x="1289" y="1"/>
                    </a:cubicBezTo>
                    <a:cubicBezTo>
                      <a:pt x="1272" y="1"/>
                      <a:pt x="1254" y="0"/>
                      <a:pt x="1237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54"/>
              <p:cNvSpPr/>
              <p:nvPr/>
            </p:nvSpPr>
            <p:spPr>
              <a:xfrm>
                <a:off x="1120375" y="2507500"/>
                <a:ext cx="115800" cy="140300"/>
              </a:xfrm>
              <a:custGeom>
                <a:rect b="b" l="l" r="r" t="t"/>
                <a:pathLst>
                  <a:path extrusionOk="0" h="5612" w="4632">
                    <a:moveTo>
                      <a:pt x="554" y="1"/>
                    </a:moveTo>
                    <a:cubicBezTo>
                      <a:pt x="539" y="51"/>
                      <a:pt x="519" y="93"/>
                      <a:pt x="505" y="136"/>
                    </a:cubicBezTo>
                    <a:cubicBezTo>
                      <a:pt x="1877" y="583"/>
                      <a:pt x="3096" y="1585"/>
                      <a:pt x="3833" y="2811"/>
                    </a:cubicBezTo>
                    <a:cubicBezTo>
                      <a:pt x="4393" y="3729"/>
                      <a:pt x="4631" y="5138"/>
                      <a:pt x="3335" y="5516"/>
                    </a:cubicBezTo>
                    <a:cubicBezTo>
                      <a:pt x="3232" y="5543"/>
                      <a:pt x="3129" y="5555"/>
                      <a:pt x="3029" y="5555"/>
                    </a:cubicBezTo>
                    <a:cubicBezTo>
                      <a:pt x="2412" y="5555"/>
                      <a:pt x="1856" y="5097"/>
                      <a:pt x="1472" y="4640"/>
                    </a:cubicBezTo>
                    <a:cubicBezTo>
                      <a:pt x="616" y="3583"/>
                      <a:pt x="76" y="2125"/>
                      <a:pt x="34" y="744"/>
                    </a:cubicBezTo>
                    <a:cubicBezTo>
                      <a:pt x="21" y="751"/>
                      <a:pt x="14" y="751"/>
                      <a:pt x="1" y="758"/>
                    </a:cubicBezTo>
                    <a:cubicBezTo>
                      <a:pt x="7" y="1052"/>
                      <a:pt x="43" y="1361"/>
                      <a:pt x="98" y="1669"/>
                    </a:cubicBezTo>
                    <a:cubicBezTo>
                      <a:pt x="364" y="3043"/>
                      <a:pt x="1030" y="4640"/>
                      <a:pt x="2271" y="5397"/>
                    </a:cubicBezTo>
                    <a:cubicBezTo>
                      <a:pt x="2498" y="5541"/>
                      <a:pt x="2759" y="5611"/>
                      <a:pt x="3020" y="5611"/>
                    </a:cubicBezTo>
                    <a:cubicBezTo>
                      <a:pt x="3506" y="5611"/>
                      <a:pt x="3987" y="5367"/>
                      <a:pt x="4224" y="4906"/>
                    </a:cubicBezTo>
                    <a:cubicBezTo>
                      <a:pt x="4561" y="4205"/>
                      <a:pt x="4266" y="3399"/>
                      <a:pt x="3917" y="2762"/>
                    </a:cubicBezTo>
                    <a:cubicBezTo>
                      <a:pt x="3545" y="2118"/>
                      <a:pt x="3047" y="1556"/>
                      <a:pt x="2472" y="1087"/>
                    </a:cubicBezTo>
                    <a:cubicBezTo>
                      <a:pt x="1906" y="618"/>
                      <a:pt x="1253" y="240"/>
                      <a:pt x="554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54"/>
              <p:cNvSpPr/>
              <p:nvPr/>
            </p:nvSpPr>
            <p:spPr>
              <a:xfrm>
                <a:off x="1392025" y="2676900"/>
                <a:ext cx="126850" cy="100925"/>
              </a:xfrm>
              <a:custGeom>
                <a:rect b="b" l="l" r="r" t="t"/>
                <a:pathLst>
                  <a:path extrusionOk="0" h="4037" w="5074">
                    <a:moveTo>
                      <a:pt x="528" y="236"/>
                    </a:moveTo>
                    <a:cubicBezTo>
                      <a:pt x="668" y="236"/>
                      <a:pt x="840" y="334"/>
                      <a:pt x="918" y="422"/>
                    </a:cubicBezTo>
                    <a:cubicBezTo>
                      <a:pt x="1241" y="834"/>
                      <a:pt x="1206" y="1388"/>
                      <a:pt x="1073" y="1900"/>
                    </a:cubicBezTo>
                    <a:cubicBezTo>
                      <a:pt x="828" y="1626"/>
                      <a:pt x="617" y="1311"/>
                      <a:pt x="463" y="982"/>
                    </a:cubicBezTo>
                    <a:cubicBezTo>
                      <a:pt x="379" y="771"/>
                      <a:pt x="266" y="497"/>
                      <a:pt x="372" y="302"/>
                    </a:cubicBezTo>
                    <a:cubicBezTo>
                      <a:pt x="410" y="255"/>
                      <a:pt x="466" y="236"/>
                      <a:pt x="528" y="236"/>
                    </a:cubicBezTo>
                    <a:close/>
                    <a:moveTo>
                      <a:pt x="522" y="1"/>
                    </a:moveTo>
                    <a:cubicBezTo>
                      <a:pt x="389" y="1"/>
                      <a:pt x="263" y="49"/>
                      <a:pt x="175" y="169"/>
                    </a:cubicBezTo>
                    <a:cubicBezTo>
                      <a:pt x="0" y="464"/>
                      <a:pt x="140" y="800"/>
                      <a:pt x="246" y="1072"/>
                    </a:cubicBezTo>
                    <a:cubicBezTo>
                      <a:pt x="427" y="1479"/>
                      <a:pt x="686" y="1842"/>
                      <a:pt x="996" y="2159"/>
                    </a:cubicBezTo>
                    <a:cubicBezTo>
                      <a:pt x="967" y="2243"/>
                      <a:pt x="938" y="2327"/>
                      <a:pt x="905" y="2404"/>
                    </a:cubicBezTo>
                    <a:cubicBezTo>
                      <a:pt x="695" y="2915"/>
                      <a:pt x="385" y="3378"/>
                      <a:pt x="0" y="3776"/>
                    </a:cubicBezTo>
                    <a:cubicBezTo>
                      <a:pt x="22" y="3860"/>
                      <a:pt x="42" y="3953"/>
                      <a:pt x="64" y="4037"/>
                    </a:cubicBezTo>
                    <a:cubicBezTo>
                      <a:pt x="505" y="3595"/>
                      <a:pt x="870" y="3070"/>
                      <a:pt x="1115" y="2488"/>
                    </a:cubicBezTo>
                    <a:cubicBezTo>
                      <a:pt x="1135" y="2439"/>
                      <a:pt x="1157" y="2389"/>
                      <a:pt x="1171" y="2333"/>
                    </a:cubicBezTo>
                    <a:cubicBezTo>
                      <a:pt x="1493" y="2621"/>
                      <a:pt x="1850" y="2845"/>
                      <a:pt x="2250" y="3013"/>
                    </a:cubicBezTo>
                    <a:cubicBezTo>
                      <a:pt x="2595" y="3158"/>
                      <a:pt x="2962" y="3226"/>
                      <a:pt x="3331" y="3226"/>
                    </a:cubicBezTo>
                    <a:cubicBezTo>
                      <a:pt x="3941" y="3226"/>
                      <a:pt x="4553" y="3040"/>
                      <a:pt x="5073" y="2712"/>
                    </a:cubicBezTo>
                    <a:cubicBezTo>
                      <a:pt x="5045" y="2634"/>
                      <a:pt x="5016" y="2557"/>
                      <a:pt x="4989" y="2481"/>
                    </a:cubicBezTo>
                    <a:cubicBezTo>
                      <a:pt x="4503" y="2799"/>
                      <a:pt x="3921" y="2980"/>
                      <a:pt x="3340" y="2980"/>
                    </a:cubicBezTo>
                    <a:cubicBezTo>
                      <a:pt x="2998" y="2980"/>
                      <a:pt x="2656" y="2917"/>
                      <a:pt x="2334" y="2782"/>
                    </a:cubicBezTo>
                    <a:cubicBezTo>
                      <a:pt x="1941" y="2621"/>
                      <a:pt x="1569" y="2382"/>
                      <a:pt x="1255" y="2081"/>
                    </a:cubicBezTo>
                    <a:cubicBezTo>
                      <a:pt x="1443" y="1473"/>
                      <a:pt x="1507" y="771"/>
                      <a:pt x="1086" y="260"/>
                    </a:cubicBezTo>
                    <a:cubicBezTo>
                      <a:pt x="958" y="119"/>
                      <a:pt x="731" y="1"/>
                      <a:pt x="522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54"/>
              <p:cNvSpPr/>
              <p:nvPr/>
            </p:nvSpPr>
            <p:spPr>
              <a:xfrm>
                <a:off x="1393950" y="2836825"/>
                <a:ext cx="163800" cy="170800"/>
              </a:xfrm>
              <a:custGeom>
                <a:rect b="b" l="l" r="r" t="t"/>
                <a:pathLst>
                  <a:path extrusionOk="0" h="6832" w="6552">
                    <a:moveTo>
                      <a:pt x="2067" y="3111"/>
                    </a:moveTo>
                    <a:cubicBezTo>
                      <a:pt x="2060" y="4189"/>
                      <a:pt x="1724" y="5269"/>
                      <a:pt x="1122" y="6165"/>
                    </a:cubicBezTo>
                    <a:cubicBezTo>
                      <a:pt x="967" y="6383"/>
                      <a:pt x="793" y="6607"/>
                      <a:pt x="554" y="6733"/>
                    </a:cubicBezTo>
                    <a:cubicBezTo>
                      <a:pt x="508" y="6754"/>
                      <a:pt x="461" y="6767"/>
                      <a:pt x="418" y="6767"/>
                    </a:cubicBezTo>
                    <a:cubicBezTo>
                      <a:pt x="402" y="6767"/>
                      <a:pt x="387" y="6765"/>
                      <a:pt x="372" y="6762"/>
                    </a:cubicBezTo>
                    <a:cubicBezTo>
                      <a:pt x="175" y="6711"/>
                      <a:pt x="162" y="6452"/>
                      <a:pt x="140" y="6277"/>
                    </a:cubicBezTo>
                    <a:cubicBezTo>
                      <a:pt x="105" y="5731"/>
                      <a:pt x="253" y="5185"/>
                      <a:pt x="525" y="4715"/>
                    </a:cubicBezTo>
                    <a:cubicBezTo>
                      <a:pt x="708" y="4414"/>
                      <a:pt x="925" y="4134"/>
                      <a:pt x="1171" y="3875"/>
                    </a:cubicBezTo>
                    <a:lnTo>
                      <a:pt x="1178" y="3875"/>
                    </a:lnTo>
                    <a:cubicBezTo>
                      <a:pt x="1443" y="3594"/>
                      <a:pt x="1744" y="3342"/>
                      <a:pt x="2067" y="3111"/>
                    </a:cubicBezTo>
                    <a:close/>
                    <a:moveTo>
                      <a:pt x="483" y="1"/>
                    </a:moveTo>
                    <a:cubicBezTo>
                      <a:pt x="483" y="14"/>
                      <a:pt x="492" y="36"/>
                      <a:pt x="492" y="49"/>
                    </a:cubicBezTo>
                    <a:cubicBezTo>
                      <a:pt x="1416" y="658"/>
                      <a:pt x="2039" y="1598"/>
                      <a:pt x="2067" y="3005"/>
                    </a:cubicBezTo>
                    <a:cubicBezTo>
                      <a:pt x="1886" y="3131"/>
                      <a:pt x="1702" y="3273"/>
                      <a:pt x="1534" y="3406"/>
                    </a:cubicBezTo>
                    <a:cubicBezTo>
                      <a:pt x="1401" y="3517"/>
                      <a:pt x="1275" y="3636"/>
                      <a:pt x="1156" y="3755"/>
                    </a:cubicBezTo>
                    <a:cubicBezTo>
                      <a:pt x="1122" y="3791"/>
                      <a:pt x="1087" y="3826"/>
                      <a:pt x="1058" y="3861"/>
                    </a:cubicBezTo>
                    <a:cubicBezTo>
                      <a:pt x="441" y="4519"/>
                      <a:pt x="1" y="5359"/>
                      <a:pt x="71" y="6284"/>
                    </a:cubicBezTo>
                    <a:cubicBezTo>
                      <a:pt x="85" y="6481"/>
                      <a:pt x="120" y="6775"/>
                      <a:pt x="357" y="6831"/>
                    </a:cubicBezTo>
                    <a:cubicBezTo>
                      <a:pt x="364" y="6831"/>
                      <a:pt x="371" y="6831"/>
                      <a:pt x="377" y="6831"/>
                    </a:cubicBezTo>
                    <a:cubicBezTo>
                      <a:pt x="732" y="6831"/>
                      <a:pt x="984" y="6448"/>
                      <a:pt x="1171" y="6200"/>
                    </a:cubicBezTo>
                    <a:cubicBezTo>
                      <a:pt x="1780" y="5282"/>
                      <a:pt x="2116" y="4176"/>
                      <a:pt x="2116" y="3076"/>
                    </a:cubicBezTo>
                    <a:cubicBezTo>
                      <a:pt x="3293" y="2264"/>
                      <a:pt x="4757" y="1786"/>
                      <a:pt x="6089" y="1534"/>
                    </a:cubicBezTo>
                    <a:cubicBezTo>
                      <a:pt x="6235" y="1507"/>
                      <a:pt x="6397" y="1479"/>
                      <a:pt x="6552" y="1457"/>
                    </a:cubicBezTo>
                    <a:cubicBezTo>
                      <a:pt x="6536" y="1415"/>
                      <a:pt x="6530" y="1366"/>
                      <a:pt x="6516" y="1324"/>
                    </a:cubicBezTo>
                    <a:cubicBezTo>
                      <a:pt x="4912" y="1556"/>
                      <a:pt x="3350" y="2144"/>
                      <a:pt x="2116" y="2978"/>
                    </a:cubicBezTo>
                    <a:cubicBezTo>
                      <a:pt x="2067" y="1549"/>
                      <a:pt x="1430" y="603"/>
                      <a:pt x="483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54"/>
              <p:cNvSpPr/>
              <p:nvPr/>
            </p:nvSpPr>
            <p:spPr>
              <a:xfrm>
                <a:off x="1745300" y="3446700"/>
                <a:ext cx="59575" cy="66950"/>
              </a:xfrm>
              <a:custGeom>
                <a:rect b="b" l="l" r="r" t="t"/>
                <a:pathLst>
                  <a:path extrusionOk="0" h="2678" w="2383">
                    <a:moveTo>
                      <a:pt x="1836" y="0"/>
                    </a:moveTo>
                    <a:cubicBezTo>
                      <a:pt x="1620" y="84"/>
                      <a:pt x="1409" y="204"/>
                      <a:pt x="1206" y="379"/>
                    </a:cubicBezTo>
                    <a:cubicBezTo>
                      <a:pt x="0" y="1535"/>
                      <a:pt x="1226" y="2348"/>
                      <a:pt x="2383" y="2677"/>
                    </a:cubicBezTo>
                    <a:cubicBezTo>
                      <a:pt x="2369" y="2593"/>
                      <a:pt x="2354" y="2509"/>
                      <a:pt x="2334" y="2418"/>
                    </a:cubicBezTo>
                    <a:cubicBezTo>
                      <a:pt x="1724" y="2235"/>
                      <a:pt x="1093" y="1927"/>
                      <a:pt x="954" y="1387"/>
                    </a:cubicBezTo>
                    <a:cubicBezTo>
                      <a:pt x="890" y="896"/>
                      <a:pt x="1381" y="463"/>
                      <a:pt x="1788" y="266"/>
                    </a:cubicBezTo>
                    <a:cubicBezTo>
                      <a:pt x="1815" y="252"/>
                      <a:pt x="1850" y="239"/>
                      <a:pt x="1885" y="232"/>
                    </a:cubicBezTo>
                    <a:cubicBezTo>
                      <a:pt x="1872" y="155"/>
                      <a:pt x="1857" y="78"/>
                      <a:pt x="1836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54"/>
              <p:cNvSpPr/>
              <p:nvPr/>
            </p:nvSpPr>
            <p:spPr>
              <a:xfrm>
                <a:off x="1070775" y="2715425"/>
                <a:ext cx="219500" cy="194825"/>
              </a:xfrm>
              <a:custGeom>
                <a:rect b="b" l="l" r="r" t="t"/>
                <a:pathLst>
                  <a:path extrusionOk="0" h="7793" w="8780">
                    <a:moveTo>
                      <a:pt x="7118" y="179"/>
                    </a:moveTo>
                    <a:cubicBezTo>
                      <a:pt x="7245" y="179"/>
                      <a:pt x="7394" y="228"/>
                      <a:pt x="7567" y="344"/>
                    </a:cubicBezTo>
                    <a:cubicBezTo>
                      <a:pt x="8304" y="919"/>
                      <a:pt x="7609" y="2012"/>
                      <a:pt x="7029" y="2684"/>
                    </a:cubicBezTo>
                    <a:cubicBezTo>
                      <a:pt x="6768" y="2306"/>
                      <a:pt x="6600" y="1857"/>
                      <a:pt x="6551" y="1403"/>
                    </a:cubicBezTo>
                    <a:cubicBezTo>
                      <a:pt x="6475" y="872"/>
                      <a:pt x="6642" y="179"/>
                      <a:pt x="7118" y="179"/>
                    </a:cubicBezTo>
                    <a:close/>
                    <a:moveTo>
                      <a:pt x="1742" y="777"/>
                    </a:moveTo>
                    <a:cubicBezTo>
                      <a:pt x="1836" y="777"/>
                      <a:pt x="1942" y="826"/>
                      <a:pt x="2060" y="940"/>
                    </a:cubicBezTo>
                    <a:cubicBezTo>
                      <a:pt x="2867" y="1850"/>
                      <a:pt x="2215" y="2565"/>
                      <a:pt x="1255" y="3056"/>
                    </a:cubicBezTo>
                    <a:cubicBezTo>
                      <a:pt x="1186" y="2797"/>
                      <a:pt x="1157" y="2523"/>
                      <a:pt x="1151" y="2257"/>
                    </a:cubicBezTo>
                    <a:cubicBezTo>
                      <a:pt x="1121" y="1875"/>
                      <a:pt x="1298" y="777"/>
                      <a:pt x="1742" y="777"/>
                    </a:cubicBezTo>
                    <a:close/>
                    <a:moveTo>
                      <a:pt x="7105" y="1"/>
                    </a:moveTo>
                    <a:cubicBezTo>
                      <a:pt x="6208" y="43"/>
                      <a:pt x="6062" y="1669"/>
                      <a:pt x="6894" y="2832"/>
                    </a:cubicBezTo>
                    <a:cubicBezTo>
                      <a:pt x="6826" y="2908"/>
                      <a:pt x="6762" y="2972"/>
                      <a:pt x="6706" y="3034"/>
                    </a:cubicBezTo>
                    <a:cubicBezTo>
                      <a:pt x="5902" y="3828"/>
                      <a:pt x="4534" y="4721"/>
                      <a:pt x="3294" y="4721"/>
                    </a:cubicBezTo>
                    <a:cubicBezTo>
                      <a:pt x="2793" y="4721"/>
                      <a:pt x="2314" y="4576"/>
                      <a:pt x="1901" y="4219"/>
                    </a:cubicBezTo>
                    <a:cubicBezTo>
                      <a:pt x="1591" y="3932"/>
                      <a:pt x="1396" y="3553"/>
                      <a:pt x="1277" y="3147"/>
                    </a:cubicBezTo>
                    <a:cubicBezTo>
                      <a:pt x="1823" y="2881"/>
                      <a:pt x="2355" y="2516"/>
                      <a:pt x="2516" y="1914"/>
                    </a:cubicBezTo>
                    <a:cubicBezTo>
                      <a:pt x="2643" y="1522"/>
                      <a:pt x="2207" y="667"/>
                      <a:pt x="1747" y="667"/>
                    </a:cubicBezTo>
                    <a:cubicBezTo>
                      <a:pt x="1695" y="667"/>
                      <a:pt x="1643" y="678"/>
                      <a:pt x="1591" y="702"/>
                    </a:cubicBezTo>
                    <a:cubicBezTo>
                      <a:pt x="1109" y="996"/>
                      <a:pt x="1045" y="1753"/>
                      <a:pt x="1038" y="2257"/>
                    </a:cubicBezTo>
                    <a:cubicBezTo>
                      <a:pt x="1038" y="2545"/>
                      <a:pt x="1073" y="2832"/>
                      <a:pt x="1144" y="3111"/>
                    </a:cubicBezTo>
                    <a:cubicBezTo>
                      <a:pt x="779" y="3286"/>
                      <a:pt x="379" y="3434"/>
                      <a:pt x="0" y="3547"/>
                    </a:cubicBezTo>
                    <a:cubicBezTo>
                      <a:pt x="9" y="3567"/>
                      <a:pt x="22" y="3595"/>
                      <a:pt x="36" y="3622"/>
                    </a:cubicBezTo>
                    <a:cubicBezTo>
                      <a:pt x="323" y="3547"/>
                      <a:pt x="597" y="3447"/>
                      <a:pt x="870" y="3337"/>
                    </a:cubicBezTo>
                    <a:cubicBezTo>
                      <a:pt x="967" y="3294"/>
                      <a:pt x="1067" y="3252"/>
                      <a:pt x="1171" y="3202"/>
                    </a:cubicBezTo>
                    <a:cubicBezTo>
                      <a:pt x="1290" y="3616"/>
                      <a:pt x="1494" y="4009"/>
                      <a:pt x="1808" y="4310"/>
                    </a:cubicBezTo>
                    <a:cubicBezTo>
                      <a:pt x="2253" y="4698"/>
                      <a:pt x="2768" y="4856"/>
                      <a:pt x="3305" y="4856"/>
                    </a:cubicBezTo>
                    <a:cubicBezTo>
                      <a:pt x="4580" y="4856"/>
                      <a:pt x="5973" y="3965"/>
                      <a:pt x="6810" y="3147"/>
                    </a:cubicBezTo>
                    <a:cubicBezTo>
                      <a:pt x="6874" y="3084"/>
                      <a:pt x="6937" y="3020"/>
                      <a:pt x="6994" y="2965"/>
                    </a:cubicBezTo>
                    <a:cubicBezTo>
                      <a:pt x="7323" y="3370"/>
                      <a:pt x="7777" y="3706"/>
                      <a:pt x="8381" y="3883"/>
                    </a:cubicBezTo>
                    <a:cubicBezTo>
                      <a:pt x="7981" y="3903"/>
                      <a:pt x="7589" y="3932"/>
                      <a:pt x="7231" y="3974"/>
                    </a:cubicBezTo>
                    <a:cubicBezTo>
                      <a:pt x="4899" y="4177"/>
                      <a:pt x="3069" y="5465"/>
                      <a:pt x="2509" y="7764"/>
                    </a:cubicBezTo>
                    <a:cubicBezTo>
                      <a:pt x="2516" y="7777"/>
                      <a:pt x="2523" y="7784"/>
                      <a:pt x="2538" y="7792"/>
                    </a:cubicBezTo>
                    <a:cubicBezTo>
                      <a:pt x="3091" y="5487"/>
                      <a:pt x="4905" y="4204"/>
                      <a:pt x="7231" y="3994"/>
                    </a:cubicBezTo>
                    <a:cubicBezTo>
                      <a:pt x="7618" y="3952"/>
                      <a:pt x="8038" y="3925"/>
                      <a:pt x="8465" y="3903"/>
                    </a:cubicBezTo>
                    <a:cubicBezTo>
                      <a:pt x="8563" y="3932"/>
                      <a:pt x="8675" y="3952"/>
                      <a:pt x="8779" y="3967"/>
                    </a:cubicBezTo>
                    <a:lnTo>
                      <a:pt x="8633" y="3728"/>
                    </a:lnTo>
                    <a:cubicBezTo>
                      <a:pt x="8240" y="3651"/>
                      <a:pt x="7861" y="3490"/>
                      <a:pt x="7540" y="3231"/>
                    </a:cubicBezTo>
                    <a:cubicBezTo>
                      <a:pt x="7385" y="3104"/>
                      <a:pt x="7246" y="2972"/>
                      <a:pt x="7127" y="2817"/>
                    </a:cubicBezTo>
                    <a:cubicBezTo>
                      <a:pt x="7525" y="2370"/>
                      <a:pt x="7876" y="1872"/>
                      <a:pt x="8023" y="1277"/>
                    </a:cubicBezTo>
                    <a:cubicBezTo>
                      <a:pt x="8191" y="638"/>
                      <a:pt x="7777" y="36"/>
                      <a:pt x="7105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4"/>
              <p:cNvSpPr/>
              <p:nvPr/>
            </p:nvSpPr>
            <p:spPr>
              <a:xfrm>
                <a:off x="1382725" y="3728225"/>
                <a:ext cx="75200" cy="31825"/>
              </a:xfrm>
              <a:custGeom>
                <a:rect b="b" l="l" r="r" t="t"/>
                <a:pathLst>
                  <a:path extrusionOk="0" h="1273" w="3008">
                    <a:moveTo>
                      <a:pt x="1295" y="1"/>
                    </a:moveTo>
                    <a:cubicBezTo>
                      <a:pt x="625" y="1"/>
                      <a:pt x="194" y="556"/>
                      <a:pt x="1" y="1273"/>
                    </a:cubicBezTo>
                    <a:lnTo>
                      <a:pt x="197" y="1273"/>
                    </a:lnTo>
                    <a:cubicBezTo>
                      <a:pt x="369" y="658"/>
                      <a:pt x="732" y="182"/>
                      <a:pt x="1309" y="182"/>
                    </a:cubicBezTo>
                    <a:cubicBezTo>
                      <a:pt x="1580" y="182"/>
                      <a:pt x="1897" y="287"/>
                      <a:pt x="2264" y="531"/>
                    </a:cubicBezTo>
                    <a:cubicBezTo>
                      <a:pt x="2545" y="742"/>
                      <a:pt x="2726" y="994"/>
                      <a:pt x="2824" y="1273"/>
                    </a:cubicBezTo>
                    <a:lnTo>
                      <a:pt x="3007" y="1273"/>
                    </a:lnTo>
                    <a:cubicBezTo>
                      <a:pt x="2901" y="930"/>
                      <a:pt x="2691" y="629"/>
                      <a:pt x="2361" y="383"/>
                    </a:cubicBezTo>
                    <a:cubicBezTo>
                      <a:pt x="1956" y="116"/>
                      <a:pt x="1601" y="1"/>
                      <a:pt x="1295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54"/>
              <p:cNvSpPr/>
              <p:nvPr/>
            </p:nvSpPr>
            <p:spPr>
              <a:xfrm>
                <a:off x="832925" y="3701000"/>
                <a:ext cx="106175" cy="59050"/>
              </a:xfrm>
              <a:custGeom>
                <a:rect b="b" l="l" r="r" t="t"/>
                <a:pathLst>
                  <a:path extrusionOk="0" h="2362" w="4247">
                    <a:moveTo>
                      <a:pt x="2995" y="0"/>
                    </a:moveTo>
                    <a:cubicBezTo>
                      <a:pt x="2578" y="0"/>
                      <a:pt x="2102" y="198"/>
                      <a:pt x="1647" y="534"/>
                    </a:cubicBezTo>
                    <a:cubicBezTo>
                      <a:pt x="989" y="1032"/>
                      <a:pt x="428" y="1662"/>
                      <a:pt x="1" y="2362"/>
                    </a:cubicBezTo>
                    <a:lnTo>
                      <a:pt x="92" y="2362"/>
                    </a:lnTo>
                    <a:cubicBezTo>
                      <a:pt x="134" y="2300"/>
                      <a:pt x="176" y="2236"/>
                      <a:pt x="218" y="2167"/>
                    </a:cubicBezTo>
                    <a:cubicBezTo>
                      <a:pt x="688" y="1451"/>
                      <a:pt x="1933" y="80"/>
                      <a:pt x="2978" y="80"/>
                    </a:cubicBezTo>
                    <a:cubicBezTo>
                      <a:pt x="3212" y="80"/>
                      <a:pt x="3435" y="149"/>
                      <a:pt x="3638" y="309"/>
                    </a:cubicBezTo>
                    <a:cubicBezTo>
                      <a:pt x="4078" y="722"/>
                      <a:pt x="4211" y="1598"/>
                      <a:pt x="4142" y="2362"/>
                    </a:cubicBezTo>
                    <a:lnTo>
                      <a:pt x="4226" y="2362"/>
                    </a:lnTo>
                    <a:cubicBezTo>
                      <a:pt x="4246" y="2032"/>
                      <a:pt x="4233" y="1654"/>
                      <a:pt x="4169" y="1234"/>
                    </a:cubicBezTo>
                    <a:cubicBezTo>
                      <a:pt x="4016" y="363"/>
                      <a:pt x="3559" y="0"/>
                      <a:pt x="2995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54"/>
              <p:cNvSpPr/>
              <p:nvPr/>
            </p:nvSpPr>
            <p:spPr>
              <a:xfrm>
                <a:off x="1697825" y="3653225"/>
                <a:ext cx="68350" cy="106825"/>
              </a:xfrm>
              <a:custGeom>
                <a:rect b="b" l="l" r="r" t="t"/>
                <a:pathLst>
                  <a:path extrusionOk="0" h="4273" w="2734">
                    <a:moveTo>
                      <a:pt x="1038" y="231"/>
                    </a:moveTo>
                    <a:cubicBezTo>
                      <a:pt x="1368" y="237"/>
                      <a:pt x="1696" y="385"/>
                      <a:pt x="1921" y="631"/>
                    </a:cubicBezTo>
                    <a:cubicBezTo>
                      <a:pt x="2390" y="1149"/>
                      <a:pt x="2468" y="1919"/>
                      <a:pt x="2426" y="2591"/>
                    </a:cubicBezTo>
                    <a:cubicBezTo>
                      <a:pt x="2390" y="3018"/>
                      <a:pt x="2306" y="3432"/>
                      <a:pt x="2194" y="3839"/>
                    </a:cubicBezTo>
                    <a:cubicBezTo>
                      <a:pt x="1634" y="3257"/>
                      <a:pt x="1164" y="2578"/>
                      <a:pt x="828" y="1857"/>
                    </a:cubicBezTo>
                    <a:cubicBezTo>
                      <a:pt x="631" y="1401"/>
                      <a:pt x="246" y="252"/>
                      <a:pt x="1038" y="231"/>
                    </a:cubicBezTo>
                    <a:close/>
                    <a:moveTo>
                      <a:pt x="1038" y="0"/>
                    </a:moveTo>
                    <a:cubicBezTo>
                      <a:pt x="1" y="20"/>
                      <a:pt x="337" y="1352"/>
                      <a:pt x="611" y="1947"/>
                    </a:cubicBezTo>
                    <a:cubicBezTo>
                      <a:pt x="974" y="2739"/>
                      <a:pt x="1494" y="3474"/>
                      <a:pt x="2116" y="4105"/>
                    </a:cubicBezTo>
                    <a:cubicBezTo>
                      <a:pt x="2096" y="4162"/>
                      <a:pt x="2083" y="4217"/>
                      <a:pt x="2061" y="4273"/>
                    </a:cubicBezTo>
                    <a:lnTo>
                      <a:pt x="2649" y="4273"/>
                    </a:lnTo>
                    <a:cubicBezTo>
                      <a:pt x="2565" y="4196"/>
                      <a:pt x="2474" y="4120"/>
                      <a:pt x="2390" y="4036"/>
                    </a:cubicBezTo>
                    <a:cubicBezTo>
                      <a:pt x="2642" y="3202"/>
                      <a:pt x="2733" y="2339"/>
                      <a:pt x="2587" y="1492"/>
                    </a:cubicBezTo>
                    <a:cubicBezTo>
                      <a:pt x="2452" y="735"/>
                      <a:pt x="1872" y="0"/>
                      <a:pt x="1038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54"/>
              <p:cNvSpPr/>
              <p:nvPr/>
            </p:nvSpPr>
            <p:spPr>
              <a:xfrm>
                <a:off x="832425" y="3157175"/>
                <a:ext cx="918325" cy="558625"/>
              </a:xfrm>
              <a:custGeom>
                <a:rect b="b" l="l" r="r" t="t"/>
                <a:pathLst>
                  <a:path extrusionOk="0" h="22345" w="36733">
                    <a:moveTo>
                      <a:pt x="28592" y="2004"/>
                    </a:moveTo>
                    <a:cubicBezTo>
                      <a:pt x="28929" y="2347"/>
                      <a:pt x="29216" y="2740"/>
                      <a:pt x="29440" y="3202"/>
                    </a:cubicBezTo>
                    <a:cubicBezTo>
                      <a:pt x="29579" y="3497"/>
                      <a:pt x="29685" y="3811"/>
                      <a:pt x="29754" y="4141"/>
                    </a:cubicBezTo>
                    <a:cubicBezTo>
                      <a:pt x="29362" y="3720"/>
                      <a:pt x="29033" y="3238"/>
                      <a:pt x="28796" y="2718"/>
                    </a:cubicBezTo>
                    <a:cubicBezTo>
                      <a:pt x="28725" y="2550"/>
                      <a:pt x="28619" y="2256"/>
                      <a:pt x="28592" y="2004"/>
                    </a:cubicBezTo>
                    <a:close/>
                    <a:moveTo>
                      <a:pt x="28929" y="1521"/>
                    </a:moveTo>
                    <a:cubicBezTo>
                      <a:pt x="29460" y="1528"/>
                      <a:pt x="29818" y="1997"/>
                      <a:pt x="29909" y="2495"/>
                    </a:cubicBezTo>
                    <a:cubicBezTo>
                      <a:pt x="30021" y="3048"/>
                      <a:pt x="29958" y="3616"/>
                      <a:pt x="29811" y="4163"/>
                    </a:cubicBezTo>
                    <a:cubicBezTo>
                      <a:pt x="29608" y="3238"/>
                      <a:pt x="29181" y="2501"/>
                      <a:pt x="28592" y="1926"/>
                    </a:cubicBezTo>
                    <a:cubicBezTo>
                      <a:pt x="28592" y="1703"/>
                      <a:pt x="28670" y="1528"/>
                      <a:pt x="28929" y="1521"/>
                    </a:cubicBezTo>
                    <a:close/>
                    <a:moveTo>
                      <a:pt x="29902" y="4625"/>
                    </a:moveTo>
                    <a:cubicBezTo>
                      <a:pt x="30028" y="4743"/>
                      <a:pt x="30161" y="4855"/>
                      <a:pt x="30301" y="4968"/>
                    </a:cubicBezTo>
                    <a:cubicBezTo>
                      <a:pt x="30174" y="5045"/>
                      <a:pt x="30057" y="5121"/>
                      <a:pt x="29937" y="5205"/>
                    </a:cubicBezTo>
                    <a:cubicBezTo>
                      <a:pt x="29931" y="5017"/>
                      <a:pt x="29916" y="4827"/>
                      <a:pt x="29895" y="4652"/>
                    </a:cubicBezTo>
                    <a:cubicBezTo>
                      <a:pt x="29895" y="4645"/>
                      <a:pt x="29902" y="4632"/>
                      <a:pt x="29902" y="4625"/>
                    </a:cubicBezTo>
                    <a:close/>
                    <a:moveTo>
                      <a:pt x="29853" y="4751"/>
                    </a:moveTo>
                    <a:cubicBezTo>
                      <a:pt x="29873" y="4911"/>
                      <a:pt x="29880" y="5079"/>
                      <a:pt x="29889" y="5240"/>
                    </a:cubicBezTo>
                    <a:cubicBezTo>
                      <a:pt x="29754" y="5340"/>
                      <a:pt x="29628" y="5430"/>
                      <a:pt x="29502" y="5528"/>
                    </a:cubicBezTo>
                    <a:cubicBezTo>
                      <a:pt x="29601" y="5340"/>
                      <a:pt x="29699" y="5143"/>
                      <a:pt x="29783" y="4939"/>
                    </a:cubicBezTo>
                    <a:cubicBezTo>
                      <a:pt x="29805" y="4877"/>
                      <a:pt x="29831" y="4813"/>
                      <a:pt x="29853" y="4751"/>
                    </a:cubicBezTo>
                    <a:close/>
                    <a:moveTo>
                      <a:pt x="11487" y="4674"/>
                    </a:moveTo>
                    <a:cubicBezTo>
                      <a:pt x="11637" y="4674"/>
                      <a:pt x="11799" y="4751"/>
                      <a:pt x="11966" y="4933"/>
                    </a:cubicBezTo>
                    <a:cubicBezTo>
                      <a:pt x="12295" y="5304"/>
                      <a:pt x="12464" y="5647"/>
                      <a:pt x="12506" y="5977"/>
                    </a:cubicBezTo>
                    <a:cubicBezTo>
                      <a:pt x="12041" y="5909"/>
                      <a:pt x="11574" y="5875"/>
                      <a:pt x="11105" y="5875"/>
                    </a:cubicBezTo>
                    <a:cubicBezTo>
                      <a:pt x="10951" y="5875"/>
                      <a:pt x="10797" y="5879"/>
                      <a:pt x="10643" y="5886"/>
                    </a:cubicBezTo>
                    <a:cubicBezTo>
                      <a:pt x="10685" y="5696"/>
                      <a:pt x="10740" y="5508"/>
                      <a:pt x="10817" y="5325"/>
                    </a:cubicBezTo>
                    <a:cubicBezTo>
                      <a:pt x="10956" y="4960"/>
                      <a:pt x="11198" y="4674"/>
                      <a:pt x="11487" y="4674"/>
                    </a:cubicBezTo>
                    <a:close/>
                    <a:moveTo>
                      <a:pt x="28696" y="6362"/>
                    </a:moveTo>
                    <a:lnTo>
                      <a:pt x="28696" y="6362"/>
                    </a:lnTo>
                    <a:cubicBezTo>
                      <a:pt x="28535" y="6572"/>
                      <a:pt x="28367" y="6760"/>
                      <a:pt x="28192" y="6950"/>
                    </a:cubicBezTo>
                    <a:cubicBezTo>
                      <a:pt x="28347" y="6747"/>
                      <a:pt x="28515" y="6550"/>
                      <a:pt x="28696" y="6362"/>
                    </a:cubicBezTo>
                    <a:close/>
                    <a:moveTo>
                      <a:pt x="19550" y="3764"/>
                    </a:moveTo>
                    <a:cubicBezTo>
                      <a:pt x="19757" y="3764"/>
                      <a:pt x="19992" y="3844"/>
                      <a:pt x="20247" y="4021"/>
                    </a:cubicBezTo>
                    <a:cubicBezTo>
                      <a:pt x="21397" y="4891"/>
                      <a:pt x="20289" y="6628"/>
                      <a:pt x="19400" y="7643"/>
                    </a:cubicBezTo>
                    <a:cubicBezTo>
                      <a:pt x="19302" y="7504"/>
                      <a:pt x="19203" y="7349"/>
                      <a:pt x="19119" y="7189"/>
                    </a:cubicBezTo>
                    <a:cubicBezTo>
                      <a:pt x="18741" y="6481"/>
                      <a:pt x="18539" y="5647"/>
                      <a:pt x="18650" y="4849"/>
                    </a:cubicBezTo>
                    <a:cubicBezTo>
                      <a:pt x="18733" y="4197"/>
                      <a:pt x="19067" y="3764"/>
                      <a:pt x="19550" y="3764"/>
                    </a:cubicBezTo>
                    <a:close/>
                    <a:moveTo>
                      <a:pt x="11142" y="6039"/>
                    </a:moveTo>
                    <a:cubicBezTo>
                      <a:pt x="11601" y="6039"/>
                      <a:pt x="12064" y="6073"/>
                      <a:pt x="12519" y="6145"/>
                    </a:cubicBezTo>
                    <a:cubicBezTo>
                      <a:pt x="12527" y="6971"/>
                      <a:pt x="11729" y="7652"/>
                      <a:pt x="10705" y="8170"/>
                    </a:cubicBezTo>
                    <a:cubicBezTo>
                      <a:pt x="10601" y="7763"/>
                      <a:pt x="10552" y="7336"/>
                      <a:pt x="10543" y="6922"/>
                    </a:cubicBezTo>
                    <a:cubicBezTo>
                      <a:pt x="10543" y="6634"/>
                      <a:pt x="10565" y="6340"/>
                      <a:pt x="10614" y="6054"/>
                    </a:cubicBezTo>
                    <a:cubicBezTo>
                      <a:pt x="10789" y="6044"/>
                      <a:pt x="10965" y="6039"/>
                      <a:pt x="11142" y="6039"/>
                    </a:cubicBezTo>
                    <a:close/>
                    <a:moveTo>
                      <a:pt x="22193" y="36"/>
                    </a:moveTo>
                    <a:cubicBezTo>
                      <a:pt x="24423" y="36"/>
                      <a:pt x="26821" y="392"/>
                      <a:pt x="28367" y="1787"/>
                    </a:cubicBezTo>
                    <a:cubicBezTo>
                      <a:pt x="28298" y="2347"/>
                      <a:pt x="28745" y="3229"/>
                      <a:pt x="28991" y="3552"/>
                    </a:cubicBezTo>
                    <a:cubicBezTo>
                      <a:pt x="29201" y="3875"/>
                      <a:pt x="29453" y="4176"/>
                      <a:pt x="29720" y="4448"/>
                    </a:cubicBezTo>
                    <a:cubicBezTo>
                      <a:pt x="29678" y="4590"/>
                      <a:pt x="29628" y="4723"/>
                      <a:pt x="29573" y="4855"/>
                    </a:cubicBezTo>
                    <a:cubicBezTo>
                      <a:pt x="29404" y="5256"/>
                      <a:pt x="29201" y="5625"/>
                      <a:pt x="28971" y="5984"/>
                    </a:cubicBezTo>
                    <a:cubicBezTo>
                      <a:pt x="28557" y="6369"/>
                      <a:pt x="28199" y="6782"/>
                      <a:pt x="27898" y="7238"/>
                    </a:cubicBezTo>
                    <a:cubicBezTo>
                      <a:pt x="27022" y="8050"/>
                      <a:pt x="25944" y="8661"/>
                      <a:pt x="24787" y="8982"/>
                    </a:cubicBezTo>
                    <a:cubicBezTo>
                      <a:pt x="24138" y="9176"/>
                      <a:pt x="23471" y="9286"/>
                      <a:pt x="22823" y="9286"/>
                    </a:cubicBezTo>
                    <a:cubicBezTo>
                      <a:pt x="21534" y="9286"/>
                      <a:pt x="20323" y="8850"/>
                      <a:pt x="19497" y="7778"/>
                    </a:cubicBezTo>
                    <a:cubicBezTo>
                      <a:pt x="20968" y="6145"/>
                      <a:pt x="21550" y="4337"/>
                      <a:pt x="19960" y="3672"/>
                    </a:cubicBezTo>
                    <a:cubicBezTo>
                      <a:pt x="19797" y="3610"/>
                      <a:pt x="19649" y="3582"/>
                      <a:pt x="19515" y="3582"/>
                    </a:cubicBezTo>
                    <a:cubicBezTo>
                      <a:pt x="18614" y="3582"/>
                      <a:pt x="18331" y="4845"/>
                      <a:pt x="18446" y="5668"/>
                    </a:cubicBezTo>
                    <a:cubicBezTo>
                      <a:pt x="18530" y="6433"/>
                      <a:pt x="18811" y="7174"/>
                      <a:pt x="19267" y="7798"/>
                    </a:cubicBezTo>
                    <a:cubicBezTo>
                      <a:pt x="19147" y="7924"/>
                      <a:pt x="19043" y="8030"/>
                      <a:pt x="18944" y="8128"/>
                    </a:cubicBezTo>
                    <a:cubicBezTo>
                      <a:pt x="18749" y="8324"/>
                      <a:pt x="18524" y="8526"/>
                      <a:pt x="18287" y="8723"/>
                    </a:cubicBezTo>
                    <a:cubicBezTo>
                      <a:pt x="17059" y="7694"/>
                      <a:pt x="15645" y="6887"/>
                      <a:pt x="14251" y="6404"/>
                    </a:cubicBezTo>
                    <a:cubicBezTo>
                      <a:pt x="13948" y="6298"/>
                      <a:pt x="13647" y="6207"/>
                      <a:pt x="13340" y="6138"/>
                    </a:cubicBezTo>
                    <a:cubicBezTo>
                      <a:pt x="13747" y="3070"/>
                      <a:pt x="15645" y="547"/>
                      <a:pt x="19687" y="161"/>
                    </a:cubicBezTo>
                    <a:cubicBezTo>
                      <a:pt x="20454" y="92"/>
                      <a:pt x="21310" y="36"/>
                      <a:pt x="22193" y="36"/>
                    </a:cubicBezTo>
                    <a:close/>
                    <a:moveTo>
                      <a:pt x="10501" y="6054"/>
                    </a:moveTo>
                    <a:lnTo>
                      <a:pt x="10501" y="6054"/>
                    </a:lnTo>
                    <a:cubicBezTo>
                      <a:pt x="10390" y="6705"/>
                      <a:pt x="10404" y="7490"/>
                      <a:pt x="10594" y="8225"/>
                    </a:cubicBezTo>
                    <a:cubicBezTo>
                      <a:pt x="9318" y="8842"/>
                      <a:pt x="7749" y="9207"/>
                      <a:pt x="6921" y="9305"/>
                    </a:cubicBezTo>
                    <a:cubicBezTo>
                      <a:pt x="6310" y="9390"/>
                      <a:pt x="5687" y="9445"/>
                      <a:pt x="5065" y="9445"/>
                    </a:cubicBezTo>
                    <a:cubicBezTo>
                      <a:pt x="4676" y="9445"/>
                      <a:pt x="4287" y="9424"/>
                      <a:pt x="3902" y="9375"/>
                    </a:cubicBezTo>
                    <a:cubicBezTo>
                      <a:pt x="4490" y="8709"/>
                      <a:pt x="5185" y="8121"/>
                      <a:pt x="5955" y="7630"/>
                    </a:cubicBezTo>
                    <a:cubicBezTo>
                      <a:pt x="7370" y="6656"/>
                      <a:pt x="8933" y="6159"/>
                      <a:pt x="10501" y="6054"/>
                    </a:cubicBezTo>
                    <a:close/>
                    <a:moveTo>
                      <a:pt x="29889" y="5373"/>
                    </a:moveTo>
                    <a:cubicBezTo>
                      <a:pt x="29889" y="6986"/>
                      <a:pt x="29278" y="8687"/>
                      <a:pt x="28311" y="9816"/>
                    </a:cubicBezTo>
                    <a:cubicBezTo>
                      <a:pt x="28052" y="10083"/>
                      <a:pt x="27855" y="10192"/>
                      <a:pt x="27709" y="10192"/>
                    </a:cubicBezTo>
                    <a:cubicBezTo>
                      <a:pt x="27230" y="10192"/>
                      <a:pt x="27286" y="9034"/>
                      <a:pt x="27435" y="8471"/>
                    </a:cubicBezTo>
                    <a:cubicBezTo>
                      <a:pt x="27506" y="8190"/>
                      <a:pt x="27610" y="7924"/>
                      <a:pt x="27736" y="7672"/>
                    </a:cubicBezTo>
                    <a:cubicBezTo>
                      <a:pt x="28389" y="7132"/>
                      <a:pt x="28955" y="6481"/>
                      <a:pt x="29384" y="5745"/>
                    </a:cubicBezTo>
                    <a:cubicBezTo>
                      <a:pt x="29544" y="5619"/>
                      <a:pt x="29712" y="5493"/>
                      <a:pt x="29889" y="5373"/>
                    </a:cubicBezTo>
                    <a:close/>
                    <a:moveTo>
                      <a:pt x="12618" y="6159"/>
                    </a:moveTo>
                    <a:cubicBezTo>
                      <a:pt x="12842" y="6194"/>
                      <a:pt x="13066" y="6236"/>
                      <a:pt x="13291" y="6285"/>
                    </a:cubicBezTo>
                    <a:cubicBezTo>
                      <a:pt x="13129" y="7721"/>
                      <a:pt x="13262" y="9220"/>
                      <a:pt x="13634" y="10663"/>
                    </a:cubicBezTo>
                    <a:cubicBezTo>
                      <a:pt x="12919" y="10636"/>
                      <a:pt x="12247" y="10411"/>
                      <a:pt x="11672" y="9900"/>
                    </a:cubicBezTo>
                    <a:cubicBezTo>
                      <a:pt x="11202" y="9459"/>
                      <a:pt x="10902" y="8884"/>
                      <a:pt x="10727" y="8260"/>
                    </a:cubicBezTo>
                    <a:cubicBezTo>
                      <a:pt x="11778" y="7742"/>
                      <a:pt x="12612" y="7041"/>
                      <a:pt x="12618" y="6159"/>
                    </a:cubicBezTo>
                    <a:close/>
                    <a:moveTo>
                      <a:pt x="13318" y="6291"/>
                    </a:moveTo>
                    <a:lnTo>
                      <a:pt x="13318" y="6291"/>
                    </a:lnTo>
                    <a:cubicBezTo>
                      <a:pt x="14986" y="6676"/>
                      <a:pt x="16590" y="7484"/>
                      <a:pt x="17977" y="8625"/>
                    </a:cubicBezTo>
                    <a:cubicBezTo>
                      <a:pt x="18048" y="8681"/>
                      <a:pt x="18118" y="8745"/>
                      <a:pt x="18187" y="8800"/>
                    </a:cubicBezTo>
                    <a:cubicBezTo>
                      <a:pt x="16972" y="9777"/>
                      <a:pt x="15303" y="10664"/>
                      <a:pt x="13771" y="10664"/>
                    </a:cubicBezTo>
                    <a:cubicBezTo>
                      <a:pt x="13742" y="10664"/>
                      <a:pt x="13712" y="10664"/>
                      <a:pt x="13683" y="10663"/>
                    </a:cubicBezTo>
                    <a:cubicBezTo>
                      <a:pt x="13298" y="9199"/>
                      <a:pt x="13158" y="7694"/>
                      <a:pt x="13318" y="6291"/>
                    </a:cubicBezTo>
                    <a:close/>
                    <a:moveTo>
                      <a:pt x="18300" y="8898"/>
                    </a:moveTo>
                    <a:cubicBezTo>
                      <a:pt x="19813" y="10223"/>
                      <a:pt x="21137" y="11889"/>
                      <a:pt x="21607" y="13873"/>
                    </a:cubicBezTo>
                    <a:cubicBezTo>
                      <a:pt x="21964" y="15400"/>
                      <a:pt x="21382" y="16822"/>
                      <a:pt x="19791" y="17256"/>
                    </a:cubicBezTo>
                    <a:cubicBezTo>
                      <a:pt x="19583" y="17304"/>
                      <a:pt x="19379" y="17326"/>
                      <a:pt x="19179" y="17326"/>
                    </a:cubicBezTo>
                    <a:cubicBezTo>
                      <a:pt x="17257" y="17326"/>
                      <a:pt x="15718" y="15267"/>
                      <a:pt x="14873" y="13718"/>
                    </a:cubicBezTo>
                    <a:cubicBezTo>
                      <a:pt x="14391" y="12800"/>
                      <a:pt x="13999" y="11813"/>
                      <a:pt x="13718" y="10796"/>
                    </a:cubicBezTo>
                    <a:lnTo>
                      <a:pt x="13718" y="10796"/>
                    </a:lnTo>
                    <a:cubicBezTo>
                      <a:pt x="13738" y="10796"/>
                      <a:pt x="13757" y="10796"/>
                      <a:pt x="13777" y="10796"/>
                    </a:cubicBezTo>
                    <a:cubicBezTo>
                      <a:pt x="15269" y="10796"/>
                      <a:pt x="16944" y="9983"/>
                      <a:pt x="18300" y="8898"/>
                    </a:cubicBezTo>
                    <a:close/>
                    <a:moveTo>
                      <a:pt x="2060" y="15084"/>
                    </a:moveTo>
                    <a:lnTo>
                      <a:pt x="2060" y="15084"/>
                    </a:lnTo>
                    <a:cubicBezTo>
                      <a:pt x="4120" y="15183"/>
                      <a:pt x="6193" y="15765"/>
                      <a:pt x="7910" y="16920"/>
                    </a:cubicBezTo>
                    <a:cubicBezTo>
                      <a:pt x="8771" y="17515"/>
                      <a:pt x="9585" y="18342"/>
                      <a:pt x="9760" y="19407"/>
                    </a:cubicBezTo>
                    <a:cubicBezTo>
                      <a:pt x="9879" y="20094"/>
                      <a:pt x="9669" y="20823"/>
                      <a:pt x="9262" y="21389"/>
                    </a:cubicBezTo>
                    <a:cubicBezTo>
                      <a:pt x="8919" y="21880"/>
                      <a:pt x="8352" y="22147"/>
                      <a:pt x="7767" y="22147"/>
                    </a:cubicBezTo>
                    <a:cubicBezTo>
                      <a:pt x="7659" y="22147"/>
                      <a:pt x="7550" y="22138"/>
                      <a:pt x="7441" y="22119"/>
                    </a:cubicBezTo>
                    <a:cubicBezTo>
                      <a:pt x="6382" y="21951"/>
                      <a:pt x="5472" y="21271"/>
                      <a:pt x="4722" y="20535"/>
                    </a:cubicBezTo>
                    <a:cubicBezTo>
                      <a:pt x="3286" y="19070"/>
                      <a:pt x="2297" y="17123"/>
                      <a:pt x="2060" y="15084"/>
                    </a:cubicBezTo>
                    <a:close/>
                    <a:moveTo>
                      <a:pt x="22125" y="1"/>
                    </a:moveTo>
                    <a:cubicBezTo>
                      <a:pt x="21271" y="1"/>
                      <a:pt x="20440" y="57"/>
                      <a:pt x="19687" y="141"/>
                    </a:cubicBezTo>
                    <a:cubicBezTo>
                      <a:pt x="16555" y="421"/>
                      <a:pt x="14145" y="2158"/>
                      <a:pt x="13444" y="5304"/>
                    </a:cubicBezTo>
                    <a:cubicBezTo>
                      <a:pt x="13388" y="5577"/>
                      <a:pt x="13346" y="5851"/>
                      <a:pt x="13311" y="6130"/>
                    </a:cubicBezTo>
                    <a:cubicBezTo>
                      <a:pt x="13081" y="6074"/>
                      <a:pt x="12842" y="6026"/>
                      <a:pt x="12612" y="5990"/>
                    </a:cubicBezTo>
                    <a:cubicBezTo>
                      <a:pt x="12596" y="5851"/>
                      <a:pt x="12561" y="5710"/>
                      <a:pt x="12506" y="5563"/>
                    </a:cubicBezTo>
                    <a:cubicBezTo>
                      <a:pt x="12140" y="4850"/>
                      <a:pt x="11782" y="4558"/>
                      <a:pt x="11469" y="4558"/>
                    </a:cubicBezTo>
                    <a:cubicBezTo>
                      <a:pt x="11038" y="4558"/>
                      <a:pt x="10693" y="5113"/>
                      <a:pt x="10530" y="5893"/>
                    </a:cubicBezTo>
                    <a:cubicBezTo>
                      <a:pt x="8877" y="5997"/>
                      <a:pt x="7251" y="6537"/>
                      <a:pt x="5857" y="7484"/>
                    </a:cubicBezTo>
                    <a:cubicBezTo>
                      <a:pt x="5037" y="8001"/>
                      <a:pt x="4302" y="8632"/>
                      <a:pt x="3685" y="9347"/>
                    </a:cubicBezTo>
                    <a:cubicBezTo>
                      <a:pt x="3664" y="9347"/>
                      <a:pt x="3649" y="9347"/>
                      <a:pt x="3636" y="9340"/>
                    </a:cubicBezTo>
                    <a:cubicBezTo>
                      <a:pt x="3096" y="9256"/>
                      <a:pt x="2550" y="9108"/>
                      <a:pt x="2081" y="8829"/>
                    </a:cubicBezTo>
                    <a:cubicBezTo>
                      <a:pt x="1695" y="8603"/>
                      <a:pt x="1437" y="8274"/>
                      <a:pt x="1289" y="7889"/>
                    </a:cubicBezTo>
                    <a:cubicBezTo>
                      <a:pt x="1282" y="7924"/>
                      <a:pt x="1268" y="7966"/>
                      <a:pt x="1262" y="8001"/>
                    </a:cubicBezTo>
                    <a:cubicBezTo>
                      <a:pt x="1310" y="8114"/>
                      <a:pt x="1366" y="8218"/>
                      <a:pt x="1430" y="8324"/>
                    </a:cubicBezTo>
                    <a:cubicBezTo>
                      <a:pt x="1906" y="8955"/>
                      <a:pt x="2718" y="9276"/>
                      <a:pt x="3622" y="9424"/>
                    </a:cubicBezTo>
                    <a:cubicBezTo>
                      <a:pt x="2375" y="10909"/>
                      <a:pt x="1653" y="12772"/>
                      <a:pt x="1835" y="14818"/>
                    </a:cubicBezTo>
                    <a:cubicBezTo>
                      <a:pt x="1835" y="14847"/>
                      <a:pt x="1842" y="14874"/>
                      <a:pt x="1842" y="14902"/>
                    </a:cubicBezTo>
                    <a:lnTo>
                      <a:pt x="1793" y="14902"/>
                    </a:lnTo>
                    <a:cubicBezTo>
                      <a:pt x="1751" y="14902"/>
                      <a:pt x="1710" y="14901"/>
                      <a:pt x="1668" y="14901"/>
                    </a:cubicBezTo>
                    <a:cubicBezTo>
                      <a:pt x="1103" y="14901"/>
                      <a:pt x="551" y="14944"/>
                      <a:pt x="27" y="15035"/>
                    </a:cubicBezTo>
                    <a:cubicBezTo>
                      <a:pt x="21" y="15092"/>
                      <a:pt x="7" y="15148"/>
                      <a:pt x="1" y="15203"/>
                    </a:cubicBezTo>
                    <a:cubicBezTo>
                      <a:pt x="499" y="15111"/>
                      <a:pt x="1025" y="15068"/>
                      <a:pt x="1569" y="15068"/>
                    </a:cubicBezTo>
                    <a:cubicBezTo>
                      <a:pt x="1643" y="15068"/>
                      <a:pt x="1718" y="15069"/>
                      <a:pt x="1793" y="15070"/>
                    </a:cubicBezTo>
                    <a:lnTo>
                      <a:pt x="1857" y="15070"/>
                    </a:lnTo>
                    <a:cubicBezTo>
                      <a:pt x="2171" y="17824"/>
                      <a:pt x="3868" y="20690"/>
                      <a:pt x="6355" y="21978"/>
                    </a:cubicBezTo>
                    <a:cubicBezTo>
                      <a:pt x="6792" y="22190"/>
                      <a:pt x="7286" y="22344"/>
                      <a:pt x="7776" y="22344"/>
                    </a:cubicBezTo>
                    <a:cubicBezTo>
                      <a:pt x="8033" y="22344"/>
                      <a:pt x="8288" y="22302"/>
                      <a:pt x="8534" y="22203"/>
                    </a:cubicBezTo>
                    <a:cubicBezTo>
                      <a:pt x="9262" y="21922"/>
                      <a:pt x="9696" y="21214"/>
                      <a:pt x="9899" y="20493"/>
                    </a:cubicBezTo>
                    <a:cubicBezTo>
                      <a:pt x="10103" y="19765"/>
                      <a:pt x="9955" y="18966"/>
                      <a:pt x="9563" y="18329"/>
                    </a:cubicBezTo>
                    <a:cubicBezTo>
                      <a:pt x="8127" y="16059"/>
                      <a:pt x="4652" y="15015"/>
                      <a:pt x="2045" y="14909"/>
                    </a:cubicBezTo>
                    <a:cubicBezTo>
                      <a:pt x="2039" y="14874"/>
                      <a:pt x="2039" y="14840"/>
                      <a:pt x="2032" y="14805"/>
                    </a:cubicBezTo>
                    <a:cubicBezTo>
                      <a:pt x="1850" y="12772"/>
                      <a:pt x="2578" y="10922"/>
                      <a:pt x="3839" y="9451"/>
                    </a:cubicBezTo>
                    <a:cubicBezTo>
                      <a:pt x="4233" y="9502"/>
                      <a:pt x="4638" y="9523"/>
                      <a:pt x="5036" y="9523"/>
                    </a:cubicBezTo>
                    <a:cubicBezTo>
                      <a:pt x="5728" y="9523"/>
                      <a:pt x="6397" y="9460"/>
                      <a:pt x="6937" y="9389"/>
                    </a:cubicBezTo>
                    <a:cubicBezTo>
                      <a:pt x="7749" y="9291"/>
                      <a:pt x="9333" y="8933"/>
                      <a:pt x="10614" y="8316"/>
                    </a:cubicBezTo>
                    <a:cubicBezTo>
                      <a:pt x="10796" y="8955"/>
                      <a:pt x="11105" y="9550"/>
                      <a:pt x="11581" y="9991"/>
                    </a:cubicBezTo>
                    <a:cubicBezTo>
                      <a:pt x="12176" y="10537"/>
                      <a:pt x="12897" y="10776"/>
                      <a:pt x="13669" y="10796"/>
                    </a:cubicBezTo>
                    <a:cubicBezTo>
                      <a:pt x="14138" y="12548"/>
                      <a:pt x="14957" y="14201"/>
                      <a:pt x="16043" y="15555"/>
                    </a:cubicBezTo>
                    <a:cubicBezTo>
                      <a:pt x="16822" y="16482"/>
                      <a:pt x="17947" y="17395"/>
                      <a:pt x="19198" y="17395"/>
                    </a:cubicBezTo>
                    <a:cubicBezTo>
                      <a:pt x="19400" y="17395"/>
                      <a:pt x="19606" y="17372"/>
                      <a:pt x="19813" y="17320"/>
                    </a:cubicBezTo>
                    <a:cubicBezTo>
                      <a:pt x="21439" y="16885"/>
                      <a:pt x="22048" y="15420"/>
                      <a:pt x="21691" y="13851"/>
                    </a:cubicBezTo>
                    <a:cubicBezTo>
                      <a:pt x="21229" y="11939"/>
                      <a:pt x="19975" y="10187"/>
                      <a:pt x="18397" y="8820"/>
                    </a:cubicBezTo>
                    <a:cubicBezTo>
                      <a:pt x="18741" y="8534"/>
                      <a:pt x="19070" y="8232"/>
                      <a:pt x="19358" y="7924"/>
                    </a:cubicBezTo>
                    <a:cubicBezTo>
                      <a:pt x="19554" y="8170"/>
                      <a:pt x="19771" y="8393"/>
                      <a:pt x="20010" y="8590"/>
                    </a:cubicBezTo>
                    <a:cubicBezTo>
                      <a:pt x="20806" y="9244"/>
                      <a:pt x="21795" y="9497"/>
                      <a:pt x="22802" y="9497"/>
                    </a:cubicBezTo>
                    <a:cubicBezTo>
                      <a:pt x="23496" y="9497"/>
                      <a:pt x="24199" y="9377"/>
                      <a:pt x="24851" y="9185"/>
                    </a:cubicBezTo>
                    <a:cubicBezTo>
                      <a:pt x="25845" y="8913"/>
                      <a:pt x="26785" y="8428"/>
                      <a:pt x="27597" y="7791"/>
                    </a:cubicBezTo>
                    <a:lnTo>
                      <a:pt x="27597" y="7791"/>
                    </a:lnTo>
                    <a:cubicBezTo>
                      <a:pt x="27351" y="8338"/>
                      <a:pt x="27225" y="8940"/>
                      <a:pt x="27267" y="9543"/>
                    </a:cubicBezTo>
                    <a:cubicBezTo>
                      <a:pt x="27289" y="9796"/>
                      <a:pt x="27331" y="10181"/>
                      <a:pt x="27639" y="10250"/>
                    </a:cubicBezTo>
                    <a:cubicBezTo>
                      <a:pt x="27651" y="10250"/>
                      <a:pt x="27662" y="10251"/>
                      <a:pt x="27674" y="10251"/>
                    </a:cubicBezTo>
                    <a:cubicBezTo>
                      <a:pt x="28113" y="10251"/>
                      <a:pt x="28466" y="9737"/>
                      <a:pt x="28696" y="9431"/>
                    </a:cubicBezTo>
                    <a:cubicBezTo>
                      <a:pt x="29495" y="8225"/>
                      <a:pt x="29931" y="6782"/>
                      <a:pt x="29937" y="5340"/>
                    </a:cubicBezTo>
                    <a:cubicBezTo>
                      <a:pt x="30090" y="5234"/>
                      <a:pt x="30245" y="5136"/>
                      <a:pt x="30407" y="5037"/>
                    </a:cubicBezTo>
                    <a:cubicBezTo>
                      <a:pt x="30756" y="5304"/>
                      <a:pt x="31141" y="5521"/>
                      <a:pt x="31555" y="5689"/>
                    </a:cubicBezTo>
                    <a:cubicBezTo>
                      <a:pt x="32073" y="5902"/>
                      <a:pt x="32631" y="6006"/>
                      <a:pt x="33188" y="6006"/>
                    </a:cubicBezTo>
                    <a:cubicBezTo>
                      <a:pt x="33767" y="6006"/>
                      <a:pt x="34347" y="5894"/>
                      <a:pt x="34883" y="5676"/>
                    </a:cubicBezTo>
                    <a:cubicBezTo>
                      <a:pt x="35590" y="5409"/>
                      <a:pt x="36263" y="4975"/>
                      <a:pt x="36732" y="4386"/>
                    </a:cubicBezTo>
                    <a:cubicBezTo>
                      <a:pt x="36712" y="4280"/>
                      <a:pt x="36683" y="4183"/>
                      <a:pt x="36663" y="4085"/>
                    </a:cubicBezTo>
                    <a:cubicBezTo>
                      <a:pt x="36530" y="4280"/>
                      <a:pt x="36369" y="4470"/>
                      <a:pt x="36179" y="4632"/>
                    </a:cubicBezTo>
                    <a:cubicBezTo>
                      <a:pt x="35348" y="5344"/>
                      <a:pt x="34253" y="5760"/>
                      <a:pt x="33164" y="5760"/>
                    </a:cubicBezTo>
                    <a:cubicBezTo>
                      <a:pt x="32647" y="5760"/>
                      <a:pt x="32131" y="5666"/>
                      <a:pt x="31646" y="5466"/>
                    </a:cubicBezTo>
                    <a:cubicBezTo>
                      <a:pt x="31289" y="5318"/>
                      <a:pt x="30953" y="5129"/>
                      <a:pt x="30630" y="4904"/>
                    </a:cubicBezTo>
                    <a:cubicBezTo>
                      <a:pt x="32305" y="3937"/>
                      <a:pt x="34351" y="3293"/>
                      <a:pt x="36411" y="3103"/>
                    </a:cubicBezTo>
                    <a:cubicBezTo>
                      <a:pt x="36404" y="3070"/>
                      <a:pt x="36389" y="3028"/>
                      <a:pt x="36382" y="2992"/>
                    </a:cubicBezTo>
                    <a:cubicBezTo>
                      <a:pt x="34371" y="3187"/>
                      <a:pt x="32249" y="3804"/>
                      <a:pt x="30526" y="4827"/>
                    </a:cubicBezTo>
                    <a:cubicBezTo>
                      <a:pt x="30336" y="4687"/>
                      <a:pt x="30154" y="4541"/>
                      <a:pt x="29986" y="4373"/>
                    </a:cubicBezTo>
                    <a:cubicBezTo>
                      <a:pt x="30174" y="3749"/>
                      <a:pt x="30267" y="3090"/>
                      <a:pt x="30132" y="2446"/>
                    </a:cubicBezTo>
                    <a:cubicBezTo>
                      <a:pt x="30035" y="1864"/>
                      <a:pt x="29573" y="1282"/>
                      <a:pt x="28929" y="1282"/>
                    </a:cubicBezTo>
                    <a:cubicBezTo>
                      <a:pt x="28585" y="1304"/>
                      <a:pt x="28424" y="1479"/>
                      <a:pt x="28375" y="1724"/>
                    </a:cubicBezTo>
                    <a:cubicBezTo>
                      <a:pt x="26840" y="399"/>
                      <a:pt x="24402" y="1"/>
                      <a:pt x="22125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54"/>
              <p:cNvSpPr/>
              <p:nvPr/>
            </p:nvSpPr>
            <p:spPr>
              <a:xfrm>
                <a:off x="1009825" y="2619275"/>
                <a:ext cx="75525" cy="92050"/>
              </a:xfrm>
              <a:custGeom>
                <a:rect b="b" l="l" r="r" t="t"/>
                <a:pathLst>
                  <a:path extrusionOk="0" h="3682" w="3021">
                    <a:moveTo>
                      <a:pt x="36" y="1"/>
                    </a:moveTo>
                    <a:cubicBezTo>
                      <a:pt x="22" y="56"/>
                      <a:pt x="9" y="120"/>
                      <a:pt x="0" y="176"/>
                    </a:cubicBezTo>
                    <a:cubicBezTo>
                      <a:pt x="611" y="331"/>
                      <a:pt x="1199" y="583"/>
                      <a:pt x="1710" y="926"/>
                    </a:cubicBezTo>
                    <a:cubicBezTo>
                      <a:pt x="2270" y="1304"/>
                      <a:pt x="2803" y="1948"/>
                      <a:pt x="2607" y="2663"/>
                    </a:cubicBezTo>
                    <a:cubicBezTo>
                      <a:pt x="2430" y="3258"/>
                      <a:pt x="2079" y="3480"/>
                      <a:pt x="1680" y="3480"/>
                    </a:cubicBezTo>
                    <a:cubicBezTo>
                      <a:pt x="1224" y="3480"/>
                      <a:pt x="705" y="3190"/>
                      <a:pt x="310" y="2831"/>
                    </a:cubicBezTo>
                    <a:lnTo>
                      <a:pt x="310" y="2831"/>
                    </a:lnTo>
                    <a:cubicBezTo>
                      <a:pt x="352" y="2950"/>
                      <a:pt x="401" y="3076"/>
                      <a:pt x="449" y="3203"/>
                    </a:cubicBezTo>
                    <a:cubicBezTo>
                      <a:pt x="835" y="3489"/>
                      <a:pt x="1280" y="3682"/>
                      <a:pt x="1686" y="3682"/>
                    </a:cubicBezTo>
                    <a:cubicBezTo>
                      <a:pt x="2164" y="3682"/>
                      <a:pt x="2588" y="3413"/>
                      <a:pt x="2797" y="2712"/>
                    </a:cubicBezTo>
                    <a:cubicBezTo>
                      <a:pt x="3020" y="1920"/>
                      <a:pt x="2438" y="1178"/>
                      <a:pt x="1823" y="771"/>
                    </a:cubicBezTo>
                    <a:cubicBezTo>
                      <a:pt x="1277" y="415"/>
                      <a:pt x="666" y="154"/>
                      <a:pt x="36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54"/>
              <p:cNvSpPr/>
              <p:nvPr/>
            </p:nvSpPr>
            <p:spPr>
              <a:xfrm>
                <a:off x="922600" y="3099725"/>
                <a:ext cx="158375" cy="138475"/>
              </a:xfrm>
              <a:custGeom>
                <a:rect b="b" l="l" r="r" t="t"/>
                <a:pathLst>
                  <a:path extrusionOk="0" h="5539" w="6335">
                    <a:moveTo>
                      <a:pt x="1177" y="0"/>
                    </a:moveTo>
                    <a:cubicBezTo>
                      <a:pt x="1122" y="49"/>
                      <a:pt x="1073" y="105"/>
                      <a:pt x="1018" y="155"/>
                    </a:cubicBezTo>
                    <a:cubicBezTo>
                      <a:pt x="1066" y="162"/>
                      <a:pt x="1108" y="169"/>
                      <a:pt x="1157" y="182"/>
                    </a:cubicBezTo>
                    <a:cubicBezTo>
                      <a:pt x="2909" y="525"/>
                      <a:pt x="6054" y="1843"/>
                      <a:pt x="5536" y="4065"/>
                    </a:cubicBezTo>
                    <a:cubicBezTo>
                      <a:pt x="5261" y="4992"/>
                      <a:pt x="4717" y="5341"/>
                      <a:pt x="4098" y="5341"/>
                    </a:cubicBezTo>
                    <a:cubicBezTo>
                      <a:pt x="3310" y="5341"/>
                      <a:pt x="2401" y="4775"/>
                      <a:pt x="1774" y="4120"/>
                    </a:cubicBezTo>
                    <a:cubicBezTo>
                      <a:pt x="1051" y="3399"/>
                      <a:pt x="485" y="2494"/>
                      <a:pt x="126" y="1520"/>
                    </a:cubicBezTo>
                    <a:cubicBezTo>
                      <a:pt x="84" y="1611"/>
                      <a:pt x="42" y="1695"/>
                      <a:pt x="0" y="1786"/>
                    </a:cubicBezTo>
                    <a:cubicBezTo>
                      <a:pt x="162" y="2193"/>
                      <a:pt x="358" y="2578"/>
                      <a:pt x="589" y="2943"/>
                    </a:cubicBezTo>
                    <a:cubicBezTo>
                      <a:pt x="1186" y="3896"/>
                      <a:pt x="1969" y="4757"/>
                      <a:pt x="2985" y="5262"/>
                    </a:cubicBezTo>
                    <a:cubicBezTo>
                      <a:pt x="3322" y="5435"/>
                      <a:pt x="3703" y="5538"/>
                      <a:pt x="4072" y="5538"/>
                    </a:cubicBezTo>
                    <a:cubicBezTo>
                      <a:pt x="4568" y="5538"/>
                      <a:pt x="5041" y="5351"/>
                      <a:pt x="5354" y="4897"/>
                    </a:cubicBezTo>
                    <a:cubicBezTo>
                      <a:pt x="6334" y="3503"/>
                      <a:pt x="5542" y="2089"/>
                      <a:pt x="4281" y="1248"/>
                    </a:cubicBezTo>
                    <a:cubicBezTo>
                      <a:pt x="3456" y="680"/>
                      <a:pt x="2341" y="231"/>
                      <a:pt x="1177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54"/>
              <p:cNvSpPr/>
              <p:nvPr/>
            </p:nvSpPr>
            <p:spPr>
              <a:xfrm>
                <a:off x="875300" y="3226050"/>
                <a:ext cx="83800" cy="87800"/>
              </a:xfrm>
              <a:custGeom>
                <a:rect b="b" l="l" r="r" t="t"/>
                <a:pathLst>
                  <a:path extrusionOk="0" h="3512" w="3352">
                    <a:moveTo>
                      <a:pt x="2364" y="0"/>
                    </a:moveTo>
                    <a:cubicBezTo>
                      <a:pt x="2274" y="0"/>
                      <a:pt x="2176" y="13"/>
                      <a:pt x="2069" y="41"/>
                    </a:cubicBezTo>
                    <a:cubicBezTo>
                      <a:pt x="1396" y="237"/>
                      <a:pt x="870" y="735"/>
                      <a:pt x="436" y="1282"/>
                    </a:cubicBezTo>
                    <a:cubicBezTo>
                      <a:pt x="421" y="1344"/>
                      <a:pt x="408" y="1399"/>
                      <a:pt x="394" y="1463"/>
                    </a:cubicBezTo>
                    <a:cubicBezTo>
                      <a:pt x="667" y="1091"/>
                      <a:pt x="996" y="762"/>
                      <a:pt x="1368" y="483"/>
                    </a:cubicBezTo>
                    <a:cubicBezTo>
                      <a:pt x="1754" y="207"/>
                      <a:pt x="2079" y="84"/>
                      <a:pt x="2344" y="84"/>
                    </a:cubicBezTo>
                    <a:cubicBezTo>
                      <a:pt x="2988" y="84"/>
                      <a:pt x="3275" y="804"/>
                      <a:pt x="3211" y="1786"/>
                    </a:cubicBezTo>
                    <a:cubicBezTo>
                      <a:pt x="3131" y="2969"/>
                      <a:pt x="2406" y="3403"/>
                      <a:pt x="1549" y="3403"/>
                    </a:cubicBezTo>
                    <a:cubicBezTo>
                      <a:pt x="1051" y="3403"/>
                      <a:pt x="509" y="3257"/>
                      <a:pt x="23" y="3025"/>
                    </a:cubicBezTo>
                    <a:cubicBezTo>
                      <a:pt x="16" y="3054"/>
                      <a:pt x="9" y="3089"/>
                      <a:pt x="1" y="3123"/>
                    </a:cubicBezTo>
                    <a:cubicBezTo>
                      <a:pt x="288" y="3257"/>
                      <a:pt x="589" y="3361"/>
                      <a:pt x="905" y="3439"/>
                    </a:cubicBezTo>
                    <a:cubicBezTo>
                      <a:pt x="1116" y="3487"/>
                      <a:pt x="1322" y="3511"/>
                      <a:pt x="1518" y="3511"/>
                    </a:cubicBezTo>
                    <a:cubicBezTo>
                      <a:pt x="2493" y="3511"/>
                      <a:pt x="3248" y="2923"/>
                      <a:pt x="3301" y="1793"/>
                    </a:cubicBezTo>
                    <a:cubicBezTo>
                      <a:pt x="3351" y="1079"/>
                      <a:pt x="3191" y="0"/>
                      <a:pt x="2364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54"/>
              <p:cNvSpPr/>
              <p:nvPr/>
            </p:nvSpPr>
            <p:spPr>
              <a:xfrm>
                <a:off x="508525" y="3235300"/>
                <a:ext cx="732900" cy="486425"/>
              </a:xfrm>
              <a:custGeom>
                <a:rect b="b" l="l" r="r" t="t"/>
                <a:pathLst>
                  <a:path extrusionOk="0" h="19457" w="29316">
                    <a:moveTo>
                      <a:pt x="24537" y="0"/>
                    </a:moveTo>
                    <a:lnTo>
                      <a:pt x="1" y="8604"/>
                    </a:lnTo>
                    <a:lnTo>
                      <a:pt x="3567" y="19456"/>
                    </a:lnTo>
                    <a:lnTo>
                      <a:pt x="29316" y="9142"/>
                    </a:lnTo>
                    <a:lnTo>
                      <a:pt x="24537" y="0"/>
                    </a:lnTo>
                    <a:close/>
                  </a:path>
                </a:pathLst>
              </a:custGeom>
              <a:solidFill>
                <a:srgbClr val="AAC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54"/>
              <p:cNvSpPr/>
              <p:nvPr/>
            </p:nvSpPr>
            <p:spPr>
              <a:xfrm>
                <a:off x="1130350" y="3242650"/>
                <a:ext cx="92825" cy="186550"/>
              </a:xfrm>
              <a:custGeom>
                <a:rect b="b" l="l" r="r" t="t"/>
                <a:pathLst>
                  <a:path extrusionOk="0" h="7462" w="3713">
                    <a:moveTo>
                      <a:pt x="764" y="0"/>
                    </a:moveTo>
                    <a:lnTo>
                      <a:pt x="0" y="350"/>
                    </a:lnTo>
                    <a:lnTo>
                      <a:pt x="3713" y="7461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FF7E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4"/>
              <p:cNvSpPr/>
              <p:nvPr/>
            </p:nvSpPr>
            <p:spPr>
              <a:xfrm>
                <a:off x="472300" y="3138775"/>
                <a:ext cx="247875" cy="294625"/>
              </a:xfrm>
              <a:custGeom>
                <a:rect b="b" l="l" r="r" t="t"/>
                <a:pathLst>
                  <a:path extrusionOk="0" h="11785" w="9915">
                    <a:moveTo>
                      <a:pt x="0" y="1"/>
                    </a:moveTo>
                    <a:lnTo>
                      <a:pt x="3392" y="11784"/>
                    </a:lnTo>
                    <a:lnTo>
                      <a:pt x="9914" y="9501"/>
                    </a:lnTo>
                    <a:lnTo>
                      <a:pt x="4127" y="100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54"/>
              <p:cNvSpPr/>
              <p:nvPr/>
            </p:nvSpPr>
            <p:spPr>
              <a:xfrm>
                <a:off x="1130350" y="3162700"/>
                <a:ext cx="334200" cy="266500"/>
              </a:xfrm>
              <a:custGeom>
                <a:rect b="b" l="l" r="r" t="t"/>
                <a:pathLst>
                  <a:path extrusionOk="0" h="10660" w="13368">
                    <a:moveTo>
                      <a:pt x="9949" y="4214"/>
                    </a:moveTo>
                    <a:lnTo>
                      <a:pt x="9682" y="4502"/>
                    </a:lnTo>
                    <a:lnTo>
                      <a:pt x="8835" y="4683"/>
                    </a:lnTo>
                    <a:lnTo>
                      <a:pt x="8835" y="4683"/>
                    </a:lnTo>
                    <a:lnTo>
                      <a:pt x="9949" y="4214"/>
                    </a:lnTo>
                    <a:close/>
                    <a:moveTo>
                      <a:pt x="10005" y="6254"/>
                    </a:moveTo>
                    <a:lnTo>
                      <a:pt x="9850" y="6413"/>
                    </a:lnTo>
                    <a:lnTo>
                      <a:pt x="9445" y="6484"/>
                    </a:lnTo>
                    <a:lnTo>
                      <a:pt x="10005" y="6254"/>
                    </a:lnTo>
                    <a:close/>
                    <a:moveTo>
                      <a:pt x="9266" y="0"/>
                    </a:moveTo>
                    <a:cubicBezTo>
                      <a:pt x="8867" y="0"/>
                      <a:pt x="8477" y="160"/>
                      <a:pt x="8184" y="459"/>
                    </a:cubicBezTo>
                    <a:lnTo>
                      <a:pt x="6936" y="1804"/>
                    </a:lnTo>
                    <a:lnTo>
                      <a:pt x="4226" y="2322"/>
                    </a:lnTo>
                    <a:lnTo>
                      <a:pt x="4226" y="2322"/>
                    </a:lnTo>
                    <a:lnTo>
                      <a:pt x="4666" y="1356"/>
                    </a:lnTo>
                    <a:cubicBezTo>
                      <a:pt x="4792" y="1083"/>
                      <a:pt x="4659" y="754"/>
                      <a:pt x="4379" y="648"/>
                    </a:cubicBezTo>
                    <a:cubicBezTo>
                      <a:pt x="4237" y="592"/>
                      <a:pt x="4090" y="564"/>
                      <a:pt x="3944" y="564"/>
                    </a:cubicBezTo>
                    <a:cubicBezTo>
                      <a:pt x="3636" y="564"/>
                      <a:pt x="3333" y="687"/>
                      <a:pt x="3104" y="915"/>
                    </a:cubicBezTo>
                    <a:lnTo>
                      <a:pt x="841" y="3163"/>
                    </a:lnTo>
                    <a:lnTo>
                      <a:pt x="0" y="3548"/>
                    </a:lnTo>
                    <a:lnTo>
                      <a:pt x="3713" y="10659"/>
                    </a:lnTo>
                    <a:lnTo>
                      <a:pt x="7854" y="9070"/>
                    </a:lnTo>
                    <a:lnTo>
                      <a:pt x="10958" y="7843"/>
                    </a:lnTo>
                    <a:cubicBezTo>
                      <a:pt x="11126" y="7780"/>
                      <a:pt x="11266" y="7690"/>
                      <a:pt x="11392" y="7563"/>
                    </a:cubicBezTo>
                    <a:lnTo>
                      <a:pt x="12989" y="5938"/>
                    </a:lnTo>
                    <a:cubicBezTo>
                      <a:pt x="13368" y="5552"/>
                      <a:pt x="13228" y="4908"/>
                      <a:pt x="12724" y="4718"/>
                    </a:cubicBezTo>
                    <a:cubicBezTo>
                      <a:pt x="12562" y="4656"/>
                      <a:pt x="12394" y="4628"/>
                      <a:pt x="12233" y="4621"/>
                    </a:cubicBezTo>
                    <a:lnTo>
                      <a:pt x="12821" y="4026"/>
                    </a:lnTo>
                    <a:cubicBezTo>
                      <a:pt x="13200" y="3639"/>
                      <a:pt x="13060" y="2995"/>
                      <a:pt x="12549" y="2798"/>
                    </a:cubicBezTo>
                    <a:cubicBezTo>
                      <a:pt x="12376" y="2733"/>
                      <a:pt x="12197" y="2702"/>
                      <a:pt x="12020" y="2702"/>
                    </a:cubicBezTo>
                    <a:cubicBezTo>
                      <a:pt x="11852" y="2702"/>
                      <a:pt x="11685" y="2730"/>
                      <a:pt x="11525" y="2785"/>
                    </a:cubicBezTo>
                    <a:lnTo>
                      <a:pt x="12009" y="2294"/>
                    </a:lnTo>
                    <a:cubicBezTo>
                      <a:pt x="12387" y="1909"/>
                      <a:pt x="12246" y="1265"/>
                      <a:pt x="11742" y="1068"/>
                    </a:cubicBezTo>
                    <a:cubicBezTo>
                      <a:pt x="11569" y="1003"/>
                      <a:pt x="11390" y="972"/>
                      <a:pt x="11211" y="972"/>
                    </a:cubicBezTo>
                    <a:cubicBezTo>
                      <a:pt x="10810" y="972"/>
                      <a:pt x="10415" y="1131"/>
                      <a:pt x="10124" y="1426"/>
                    </a:cubicBezTo>
                    <a:lnTo>
                      <a:pt x="8877" y="2771"/>
                    </a:lnTo>
                    <a:lnTo>
                      <a:pt x="8562" y="2862"/>
                    </a:lnTo>
                    <a:lnTo>
                      <a:pt x="8562" y="2862"/>
                    </a:lnTo>
                    <a:lnTo>
                      <a:pt x="10075" y="1320"/>
                    </a:lnTo>
                    <a:cubicBezTo>
                      <a:pt x="10454" y="935"/>
                      <a:pt x="10313" y="291"/>
                      <a:pt x="9808" y="101"/>
                    </a:cubicBezTo>
                    <a:cubicBezTo>
                      <a:pt x="9631" y="33"/>
                      <a:pt x="9448" y="0"/>
                      <a:pt x="9266" y="0"/>
                    </a:cubicBez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54"/>
              <p:cNvSpPr/>
              <p:nvPr/>
            </p:nvSpPr>
            <p:spPr>
              <a:xfrm>
                <a:off x="1457725" y="2917750"/>
                <a:ext cx="289700" cy="289400"/>
              </a:xfrm>
              <a:custGeom>
                <a:rect b="b" l="l" r="r" t="t"/>
                <a:pathLst>
                  <a:path extrusionOk="0" h="11576" w="11588">
                    <a:moveTo>
                      <a:pt x="7823" y="0"/>
                    </a:moveTo>
                    <a:cubicBezTo>
                      <a:pt x="6946" y="0"/>
                      <a:pt x="6075" y="338"/>
                      <a:pt x="5415" y="994"/>
                    </a:cubicBezTo>
                    <a:lnTo>
                      <a:pt x="5289" y="1120"/>
                    </a:lnTo>
                    <a:lnTo>
                      <a:pt x="2613" y="715"/>
                    </a:lnTo>
                    <a:cubicBezTo>
                      <a:pt x="2583" y="710"/>
                      <a:pt x="2553" y="708"/>
                      <a:pt x="2523" y="708"/>
                    </a:cubicBezTo>
                    <a:cubicBezTo>
                      <a:pt x="2325" y="708"/>
                      <a:pt x="2142" y="808"/>
                      <a:pt x="2038" y="967"/>
                    </a:cubicBezTo>
                    <a:cubicBezTo>
                      <a:pt x="1793" y="1388"/>
                      <a:pt x="1976" y="1905"/>
                      <a:pt x="2445" y="2102"/>
                    </a:cubicBezTo>
                    <a:lnTo>
                      <a:pt x="3748" y="2655"/>
                    </a:lnTo>
                    <a:lnTo>
                      <a:pt x="3209" y="3195"/>
                    </a:lnTo>
                    <a:lnTo>
                      <a:pt x="538" y="5759"/>
                    </a:lnTo>
                    <a:cubicBezTo>
                      <a:pt x="133" y="6144"/>
                      <a:pt x="0" y="6746"/>
                      <a:pt x="211" y="7273"/>
                    </a:cubicBezTo>
                    <a:cubicBezTo>
                      <a:pt x="310" y="7537"/>
                      <a:pt x="559" y="7689"/>
                      <a:pt x="815" y="7689"/>
                    </a:cubicBezTo>
                    <a:cubicBezTo>
                      <a:pt x="952" y="7689"/>
                      <a:pt x="1091" y="7645"/>
                      <a:pt x="1211" y="7552"/>
                    </a:cubicBezTo>
                    <a:lnTo>
                      <a:pt x="3607" y="5759"/>
                    </a:lnTo>
                    <a:lnTo>
                      <a:pt x="2025" y="8120"/>
                    </a:lnTo>
                    <a:cubicBezTo>
                      <a:pt x="1673" y="8561"/>
                      <a:pt x="1625" y="9178"/>
                      <a:pt x="1905" y="9669"/>
                    </a:cubicBezTo>
                    <a:cubicBezTo>
                      <a:pt x="2026" y="9886"/>
                      <a:pt x="2249" y="10002"/>
                      <a:pt x="2476" y="10002"/>
                    </a:cubicBezTo>
                    <a:cubicBezTo>
                      <a:pt x="2643" y="10002"/>
                      <a:pt x="2812" y="9939"/>
                      <a:pt x="2943" y="9808"/>
                    </a:cubicBezTo>
                    <a:lnTo>
                      <a:pt x="5388" y="7510"/>
                    </a:lnTo>
                    <a:lnTo>
                      <a:pt x="4609" y="9149"/>
                    </a:lnTo>
                    <a:cubicBezTo>
                      <a:pt x="4364" y="9662"/>
                      <a:pt x="4448" y="10264"/>
                      <a:pt x="4826" y="10691"/>
                    </a:cubicBezTo>
                    <a:cubicBezTo>
                      <a:pt x="4956" y="10837"/>
                      <a:pt x="5135" y="10909"/>
                      <a:pt x="5313" y="10909"/>
                    </a:cubicBezTo>
                    <a:cubicBezTo>
                      <a:pt x="5529" y="10909"/>
                      <a:pt x="5744" y="10804"/>
                      <a:pt x="5870" y="10600"/>
                    </a:cubicBezTo>
                    <a:lnTo>
                      <a:pt x="7875" y="7490"/>
                    </a:lnTo>
                    <a:lnTo>
                      <a:pt x="7727" y="10173"/>
                    </a:lnTo>
                    <a:cubicBezTo>
                      <a:pt x="7700" y="10740"/>
                      <a:pt x="8014" y="11266"/>
                      <a:pt x="8519" y="11512"/>
                    </a:cubicBezTo>
                    <a:cubicBezTo>
                      <a:pt x="8612" y="11556"/>
                      <a:pt x="8708" y="11576"/>
                      <a:pt x="8803" y="11576"/>
                    </a:cubicBezTo>
                    <a:cubicBezTo>
                      <a:pt x="9113" y="11576"/>
                      <a:pt x="9397" y="11355"/>
                      <a:pt x="9450" y="11027"/>
                    </a:cubicBezTo>
                    <a:lnTo>
                      <a:pt x="10291" y="6319"/>
                    </a:lnTo>
                    <a:lnTo>
                      <a:pt x="10957" y="4722"/>
                    </a:lnTo>
                    <a:cubicBezTo>
                      <a:pt x="11587" y="3237"/>
                      <a:pt x="11076" y="1514"/>
                      <a:pt x="9744" y="596"/>
                    </a:cubicBezTo>
                    <a:cubicBezTo>
                      <a:pt x="9160" y="196"/>
                      <a:pt x="8490" y="0"/>
                      <a:pt x="7823" y="0"/>
                    </a:cubicBez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8" name="Google Shape;1058;p54"/>
          <p:cNvGrpSpPr/>
          <p:nvPr/>
        </p:nvGrpSpPr>
        <p:grpSpPr>
          <a:xfrm>
            <a:off x="3342088" y="1394023"/>
            <a:ext cx="2461676" cy="2024843"/>
            <a:chOff x="-3716475" y="1202395"/>
            <a:chExt cx="3126335" cy="2571556"/>
          </a:xfrm>
        </p:grpSpPr>
        <p:sp>
          <p:nvSpPr>
            <p:cNvPr id="1059" name="Google Shape;1059;p54"/>
            <p:cNvSpPr/>
            <p:nvPr/>
          </p:nvSpPr>
          <p:spPr>
            <a:xfrm>
              <a:off x="-3716475" y="1945450"/>
              <a:ext cx="1132581" cy="1828493"/>
            </a:xfrm>
            <a:custGeom>
              <a:rect b="b" l="l" r="r" t="t"/>
              <a:pathLst>
                <a:path extrusionOk="0" h="22126" w="13705">
                  <a:moveTo>
                    <a:pt x="3426" y="1"/>
                  </a:moveTo>
                  <a:cubicBezTo>
                    <a:pt x="3243" y="1"/>
                    <a:pt x="3056" y="38"/>
                    <a:pt x="2866" y="120"/>
                  </a:cubicBezTo>
                  <a:cubicBezTo>
                    <a:pt x="806" y="1010"/>
                    <a:pt x="2866" y="6734"/>
                    <a:pt x="2866" y="6734"/>
                  </a:cubicBezTo>
                  <a:cubicBezTo>
                    <a:pt x="2866" y="6734"/>
                    <a:pt x="1762" y="5697"/>
                    <a:pt x="1025" y="5697"/>
                  </a:cubicBezTo>
                  <a:cubicBezTo>
                    <a:pt x="871" y="5697"/>
                    <a:pt x="733" y="5742"/>
                    <a:pt x="624" y="5851"/>
                  </a:cubicBezTo>
                  <a:cubicBezTo>
                    <a:pt x="0" y="6475"/>
                    <a:pt x="3133" y="10656"/>
                    <a:pt x="3133" y="10656"/>
                  </a:cubicBezTo>
                  <a:cubicBezTo>
                    <a:pt x="3133" y="10656"/>
                    <a:pt x="2860" y="10486"/>
                    <a:pt x="2506" y="10486"/>
                  </a:cubicBezTo>
                  <a:cubicBezTo>
                    <a:pt x="2142" y="10486"/>
                    <a:pt x="1694" y="10666"/>
                    <a:pt x="1367" y="11393"/>
                  </a:cubicBezTo>
                  <a:cubicBezTo>
                    <a:pt x="715" y="12836"/>
                    <a:pt x="4120" y="15771"/>
                    <a:pt x="4120" y="15771"/>
                  </a:cubicBezTo>
                  <a:cubicBezTo>
                    <a:pt x="4120" y="15771"/>
                    <a:pt x="3567" y="15555"/>
                    <a:pt x="3060" y="15555"/>
                  </a:cubicBezTo>
                  <a:cubicBezTo>
                    <a:pt x="2656" y="15555"/>
                    <a:pt x="2281" y="15693"/>
                    <a:pt x="2243" y="16192"/>
                  </a:cubicBezTo>
                  <a:cubicBezTo>
                    <a:pt x="2151" y="17313"/>
                    <a:pt x="6202" y="22126"/>
                    <a:pt x="6202" y="22126"/>
                  </a:cubicBezTo>
                  <a:lnTo>
                    <a:pt x="10483" y="22126"/>
                  </a:lnTo>
                  <a:cubicBezTo>
                    <a:pt x="10483" y="22126"/>
                    <a:pt x="13704" y="15827"/>
                    <a:pt x="13165" y="14643"/>
                  </a:cubicBezTo>
                  <a:cubicBezTo>
                    <a:pt x="13036" y="14360"/>
                    <a:pt x="12886" y="14252"/>
                    <a:pt x="12734" y="14252"/>
                  </a:cubicBezTo>
                  <a:cubicBezTo>
                    <a:pt x="12251" y="14252"/>
                    <a:pt x="11735" y="15338"/>
                    <a:pt x="11735" y="15338"/>
                  </a:cubicBezTo>
                  <a:cubicBezTo>
                    <a:pt x="11735" y="15338"/>
                    <a:pt x="13012" y="10517"/>
                    <a:pt x="12458" y="9389"/>
                  </a:cubicBezTo>
                  <a:cubicBezTo>
                    <a:pt x="12337" y="9139"/>
                    <a:pt x="12194" y="9042"/>
                    <a:pt x="12044" y="9042"/>
                  </a:cubicBezTo>
                  <a:cubicBezTo>
                    <a:pt x="11521" y="9042"/>
                    <a:pt x="10923" y="10229"/>
                    <a:pt x="10923" y="10229"/>
                  </a:cubicBezTo>
                  <a:cubicBezTo>
                    <a:pt x="10923" y="10229"/>
                    <a:pt x="11463" y="4554"/>
                    <a:pt x="10483" y="3995"/>
                  </a:cubicBezTo>
                  <a:cubicBezTo>
                    <a:pt x="10383" y="3938"/>
                    <a:pt x="10291" y="3913"/>
                    <a:pt x="10206" y="3913"/>
                  </a:cubicBezTo>
                  <a:cubicBezTo>
                    <a:pt x="9443" y="3913"/>
                    <a:pt x="9228" y="5942"/>
                    <a:pt x="9228" y="5942"/>
                  </a:cubicBezTo>
                  <a:cubicBezTo>
                    <a:pt x="9228" y="5942"/>
                    <a:pt x="8689" y="820"/>
                    <a:pt x="7525" y="736"/>
                  </a:cubicBezTo>
                  <a:cubicBezTo>
                    <a:pt x="7509" y="735"/>
                    <a:pt x="7493" y="734"/>
                    <a:pt x="7477" y="734"/>
                  </a:cubicBezTo>
                  <a:cubicBezTo>
                    <a:pt x="6370" y="734"/>
                    <a:pt x="6629" y="3609"/>
                    <a:pt x="6629" y="3609"/>
                  </a:cubicBezTo>
                  <a:cubicBezTo>
                    <a:pt x="6629" y="3609"/>
                    <a:pt x="5225" y="1"/>
                    <a:pt x="3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54"/>
            <p:cNvGrpSpPr/>
            <p:nvPr/>
          </p:nvGrpSpPr>
          <p:grpSpPr>
            <a:xfrm>
              <a:off x="-3198296" y="1202395"/>
              <a:ext cx="2608156" cy="2571556"/>
              <a:chOff x="2034125" y="2618525"/>
              <a:chExt cx="1156200" cy="1139975"/>
            </a:xfrm>
          </p:grpSpPr>
          <p:sp>
            <p:nvSpPr>
              <p:cNvPr id="1061" name="Google Shape;1061;p54"/>
              <p:cNvSpPr/>
              <p:nvPr/>
            </p:nvSpPr>
            <p:spPr>
              <a:xfrm>
                <a:off x="2547700" y="2904075"/>
                <a:ext cx="79875" cy="131025"/>
              </a:xfrm>
              <a:custGeom>
                <a:rect b="b" l="l" r="r" t="t"/>
                <a:pathLst>
                  <a:path extrusionOk="0" h="5241" w="3195">
                    <a:moveTo>
                      <a:pt x="2179" y="1"/>
                    </a:moveTo>
                    <a:lnTo>
                      <a:pt x="0" y="988"/>
                    </a:lnTo>
                    <a:lnTo>
                      <a:pt x="0" y="5240"/>
                    </a:lnTo>
                    <a:lnTo>
                      <a:pt x="3195" y="4078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rgbClr val="B2D4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54"/>
              <p:cNvSpPr/>
              <p:nvPr/>
            </p:nvSpPr>
            <p:spPr>
              <a:xfrm>
                <a:off x="2547700" y="2956800"/>
                <a:ext cx="77075" cy="51175"/>
              </a:xfrm>
              <a:custGeom>
                <a:rect b="b" l="l" r="r" t="t"/>
                <a:pathLst>
                  <a:path extrusionOk="0" h="2047" w="3083">
                    <a:moveTo>
                      <a:pt x="2704" y="0"/>
                    </a:moveTo>
                    <a:lnTo>
                      <a:pt x="0" y="1611"/>
                    </a:lnTo>
                    <a:lnTo>
                      <a:pt x="0" y="2047"/>
                    </a:lnTo>
                    <a:lnTo>
                      <a:pt x="3082" y="1507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54"/>
              <p:cNvSpPr/>
              <p:nvPr/>
            </p:nvSpPr>
            <p:spPr>
              <a:xfrm>
                <a:off x="2034125" y="2994475"/>
                <a:ext cx="1156200" cy="764025"/>
              </a:xfrm>
              <a:custGeom>
                <a:rect b="b" l="l" r="r" t="t"/>
                <a:pathLst>
                  <a:path extrusionOk="0" h="30561" w="46248">
                    <a:moveTo>
                      <a:pt x="23625" y="0"/>
                    </a:moveTo>
                    <a:lnTo>
                      <a:pt x="20459" y="1113"/>
                    </a:lnTo>
                    <a:cubicBezTo>
                      <a:pt x="20459" y="1113"/>
                      <a:pt x="10180" y="2675"/>
                      <a:pt x="6797" y="6396"/>
                    </a:cubicBezTo>
                    <a:cubicBezTo>
                      <a:pt x="3742" y="9766"/>
                      <a:pt x="1" y="30561"/>
                      <a:pt x="1" y="30561"/>
                    </a:cubicBezTo>
                    <a:lnTo>
                      <a:pt x="46248" y="30561"/>
                    </a:lnTo>
                    <a:cubicBezTo>
                      <a:pt x="46248" y="30561"/>
                      <a:pt x="41827" y="10054"/>
                      <a:pt x="39108" y="6348"/>
                    </a:cubicBezTo>
                    <a:cubicBezTo>
                      <a:pt x="35641" y="1624"/>
                      <a:pt x="23625" y="0"/>
                      <a:pt x="23625" y="0"/>
                    </a:cubicBezTo>
                    <a:close/>
                  </a:path>
                </a:pathLst>
              </a:custGeom>
              <a:solidFill>
                <a:srgbClr val="B2D4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54"/>
              <p:cNvSpPr/>
              <p:nvPr/>
            </p:nvSpPr>
            <p:spPr>
              <a:xfrm>
                <a:off x="2423675" y="2673400"/>
                <a:ext cx="245775" cy="328900"/>
              </a:xfrm>
              <a:custGeom>
                <a:rect b="b" l="l" r="r" t="t"/>
                <a:pathLst>
                  <a:path extrusionOk="0" h="13156" w="9831">
                    <a:moveTo>
                      <a:pt x="1802" y="0"/>
                    </a:moveTo>
                    <a:lnTo>
                      <a:pt x="1" y="4407"/>
                    </a:lnTo>
                    <a:cubicBezTo>
                      <a:pt x="1" y="4407"/>
                      <a:pt x="667" y="7708"/>
                      <a:pt x="1163" y="10153"/>
                    </a:cubicBezTo>
                    <a:cubicBezTo>
                      <a:pt x="1577" y="12211"/>
                      <a:pt x="2245" y="13156"/>
                      <a:pt x="3657" y="13156"/>
                    </a:cubicBezTo>
                    <a:cubicBezTo>
                      <a:pt x="3918" y="13156"/>
                      <a:pt x="4204" y="13123"/>
                      <a:pt x="4519" y="13060"/>
                    </a:cubicBezTo>
                    <a:cubicBezTo>
                      <a:pt x="6530" y="12653"/>
                      <a:pt x="9831" y="10489"/>
                      <a:pt x="9087" y="6825"/>
                    </a:cubicBezTo>
                    <a:cubicBezTo>
                      <a:pt x="8344" y="3168"/>
                      <a:pt x="8183" y="2376"/>
                      <a:pt x="8183" y="2376"/>
                    </a:cubicBez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4"/>
              <p:cNvSpPr/>
              <p:nvPr/>
            </p:nvSpPr>
            <p:spPr>
              <a:xfrm>
                <a:off x="2605650" y="2784350"/>
                <a:ext cx="107725" cy="99025"/>
              </a:xfrm>
              <a:custGeom>
                <a:rect b="b" l="l" r="r" t="t"/>
                <a:pathLst>
                  <a:path extrusionOk="0" h="3961" w="4309">
                    <a:moveTo>
                      <a:pt x="2154" y="0"/>
                    </a:moveTo>
                    <a:cubicBezTo>
                      <a:pt x="2024" y="0"/>
                      <a:pt x="1892" y="13"/>
                      <a:pt x="1760" y="40"/>
                    </a:cubicBezTo>
                    <a:cubicBezTo>
                      <a:pt x="694" y="257"/>
                      <a:pt x="1" y="1301"/>
                      <a:pt x="218" y="2372"/>
                    </a:cubicBezTo>
                    <a:cubicBezTo>
                      <a:pt x="402" y="3312"/>
                      <a:pt x="1227" y="3960"/>
                      <a:pt x="2149" y="3960"/>
                    </a:cubicBezTo>
                    <a:cubicBezTo>
                      <a:pt x="2279" y="3960"/>
                      <a:pt x="2411" y="3947"/>
                      <a:pt x="2543" y="3921"/>
                    </a:cubicBezTo>
                    <a:cubicBezTo>
                      <a:pt x="3616" y="3704"/>
                      <a:pt x="4309" y="2659"/>
                      <a:pt x="4092" y="1588"/>
                    </a:cubicBezTo>
                    <a:cubicBezTo>
                      <a:pt x="3902" y="648"/>
                      <a:pt x="3076" y="0"/>
                      <a:pt x="2154" y="0"/>
                    </a:cubicBezTo>
                    <a:close/>
                  </a:path>
                </a:pathLst>
              </a:custGeom>
              <a:solidFill>
                <a:srgbClr val="FFE2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4"/>
              <p:cNvSpPr/>
              <p:nvPr/>
            </p:nvSpPr>
            <p:spPr>
              <a:xfrm>
                <a:off x="2326275" y="2618525"/>
                <a:ext cx="417950" cy="210425"/>
              </a:xfrm>
              <a:custGeom>
                <a:rect b="b" l="l" r="r" t="t"/>
                <a:pathLst>
                  <a:path extrusionOk="0" h="8417" w="16718">
                    <a:moveTo>
                      <a:pt x="9667" y="1"/>
                    </a:moveTo>
                    <a:cubicBezTo>
                      <a:pt x="9656" y="1"/>
                      <a:pt x="9645" y="1"/>
                      <a:pt x="9634" y="2"/>
                    </a:cubicBezTo>
                    <a:cubicBezTo>
                      <a:pt x="8968" y="80"/>
                      <a:pt x="8674" y="1403"/>
                      <a:pt x="8674" y="1403"/>
                    </a:cubicBezTo>
                    <a:cubicBezTo>
                      <a:pt x="8674" y="1403"/>
                      <a:pt x="5047" y="524"/>
                      <a:pt x="3711" y="524"/>
                    </a:cubicBezTo>
                    <a:cubicBezTo>
                      <a:pt x="3412" y="524"/>
                      <a:pt x="3228" y="567"/>
                      <a:pt x="3224" y="675"/>
                    </a:cubicBezTo>
                    <a:cubicBezTo>
                      <a:pt x="3202" y="1264"/>
                      <a:pt x="4689" y="1887"/>
                      <a:pt x="4689" y="1887"/>
                    </a:cubicBezTo>
                    <a:cubicBezTo>
                      <a:pt x="4689" y="1887"/>
                      <a:pt x="1" y="3323"/>
                      <a:pt x="211" y="4157"/>
                    </a:cubicBezTo>
                    <a:cubicBezTo>
                      <a:pt x="421" y="4985"/>
                      <a:pt x="1935" y="5629"/>
                      <a:pt x="1935" y="5629"/>
                    </a:cubicBezTo>
                    <a:cubicBezTo>
                      <a:pt x="1935" y="5629"/>
                      <a:pt x="561" y="7226"/>
                      <a:pt x="1045" y="7640"/>
                    </a:cubicBezTo>
                    <a:cubicBezTo>
                      <a:pt x="1086" y="7675"/>
                      <a:pt x="1151" y="7691"/>
                      <a:pt x="1237" y="7691"/>
                    </a:cubicBezTo>
                    <a:cubicBezTo>
                      <a:pt x="2148" y="7691"/>
                      <a:pt x="5325" y="5835"/>
                      <a:pt x="5388" y="5797"/>
                    </a:cubicBezTo>
                    <a:lnTo>
                      <a:pt x="5388" y="5797"/>
                    </a:lnTo>
                    <a:cubicBezTo>
                      <a:pt x="5353" y="5839"/>
                      <a:pt x="4043" y="7310"/>
                      <a:pt x="4479" y="7598"/>
                    </a:cubicBezTo>
                    <a:cubicBezTo>
                      <a:pt x="4503" y="7614"/>
                      <a:pt x="4537" y="7621"/>
                      <a:pt x="4581" y="7621"/>
                    </a:cubicBezTo>
                    <a:cubicBezTo>
                      <a:pt x="5330" y="7621"/>
                      <a:pt x="8783" y="5437"/>
                      <a:pt x="8835" y="5412"/>
                    </a:cubicBezTo>
                    <a:lnTo>
                      <a:pt x="8835" y="5412"/>
                    </a:lnTo>
                    <a:cubicBezTo>
                      <a:pt x="8808" y="5447"/>
                      <a:pt x="7799" y="6819"/>
                      <a:pt x="8353" y="6932"/>
                    </a:cubicBezTo>
                    <a:cubicBezTo>
                      <a:pt x="8371" y="6935"/>
                      <a:pt x="8391" y="6937"/>
                      <a:pt x="8413" y="6937"/>
                    </a:cubicBezTo>
                    <a:cubicBezTo>
                      <a:pt x="9055" y="6937"/>
                      <a:pt x="11183" y="5405"/>
                      <a:pt x="11183" y="5405"/>
                    </a:cubicBezTo>
                    <a:cubicBezTo>
                      <a:pt x="11183" y="5405"/>
                      <a:pt x="11463" y="6560"/>
                      <a:pt x="11736" y="7443"/>
                    </a:cubicBezTo>
                    <a:cubicBezTo>
                      <a:pt x="11904" y="7976"/>
                      <a:pt x="12072" y="8410"/>
                      <a:pt x="12171" y="8416"/>
                    </a:cubicBezTo>
                    <a:cubicBezTo>
                      <a:pt x="12172" y="8416"/>
                      <a:pt x="12172" y="8416"/>
                      <a:pt x="12173" y="8416"/>
                    </a:cubicBezTo>
                    <a:cubicBezTo>
                      <a:pt x="12437" y="8416"/>
                      <a:pt x="12534" y="6799"/>
                      <a:pt x="12534" y="6799"/>
                    </a:cubicBezTo>
                    <a:cubicBezTo>
                      <a:pt x="12661" y="6742"/>
                      <a:pt x="12793" y="6700"/>
                      <a:pt x="12935" y="6673"/>
                    </a:cubicBezTo>
                    <a:cubicBezTo>
                      <a:pt x="13068" y="6646"/>
                      <a:pt x="13201" y="6632"/>
                      <a:pt x="13332" y="6632"/>
                    </a:cubicBezTo>
                    <a:cubicBezTo>
                      <a:pt x="14116" y="6632"/>
                      <a:pt x="14830" y="7101"/>
                      <a:pt x="15141" y="7821"/>
                    </a:cubicBezTo>
                    <a:cubicBezTo>
                      <a:pt x="16718" y="5783"/>
                      <a:pt x="15913" y="1522"/>
                      <a:pt x="13902" y="1137"/>
                    </a:cubicBezTo>
                    <a:cubicBezTo>
                      <a:pt x="13636" y="1086"/>
                      <a:pt x="13389" y="1063"/>
                      <a:pt x="13159" y="1063"/>
                    </a:cubicBezTo>
                    <a:cubicBezTo>
                      <a:pt x="11650" y="1063"/>
                      <a:pt x="10917" y="2034"/>
                      <a:pt x="10917" y="2034"/>
                    </a:cubicBezTo>
                    <a:cubicBezTo>
                      <a:pt x="10917" y="2034"/>
                      <a:pt x="10320" y="1"/>
                      <a:pt x="9667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4"/>
              <p:cNvSpPr/>
              <p:nvPr/>
            </p:nvSpPr>
            <p:spPr>
              <a:xfrm>
                <a:off x="2109950" y="3017025"/>
                <a:ext cx="953925" cy="391525"/>
              </a:xfrm>
              <a:custGeom>
                <a:rect b="b" l="l" r="r" t="t"/>
                <a:pathLst>
                  <a:path extrusionOk="0" h="15661" w="38157">
                    <a:moveTo>
                      <a:pt x="25154" y="1"/>
                    </a:moveTo>
                    <a:cubicBezTo>
                      <a:pt x="25083" y="65"/>
                      <a:pt x="25020" y="142"/>
                      <a:pt x="24964" y="211"/>
                    </a:cubicBezTo>
                    <a:cubicBezTo>
                      <a:pt x="21590" y="4224"/>
                      <a:pt x="19280" y="8024"/>
                      <a:pt x="16797" y="8024"/>
                    </a:cubicBezTo>
                    <a:cubicBezTo>
                      <a:pt x="16691" y="8024"/>
                      <a:pt x="16585" y="8017"/>
                      <a:pt x="16479" y="8003"/>
                    </a:cubicBezTo>
                    <a:cubicBezTo>
                      <a:pt x="14753" y="7780"/>
                      <a:pt x="13258" y="6993"/>
                      <a:pt x="11727" y="6993"/>
                    </a:cubicBezTo>
                    <a:cubicBezTo>
                      <a:pt x="10952" y="6993"/>
                      <a:pt x="10168" y="7194"/>
                      <a:pt x="9340" y="7771"/>
                    </a:cubicBezTo>
                    <a:cubicBezTo>
                      <a:pt x="7379" y="9130"/>
                      <a:pt x="5081" y="12760"/>
                      <a:pt x="386" y="14203"/>
                    </a:cubicBezTo>
                    <a:cubicBezTo>
                      <a:pt x="253" y="14687"/>
                      <a:pt x="127" y="15169"/>
                      <a:pt x="1" y="15660"/>
                    </a:cubicBezTo>
                    <a:cubicBezTo>
                      <a:pt x="2552" y="15435"/>
                      <a:pt x="5676" y="14959"/>
                      <a:pt x="7364" y="13922"/>
                    </a:cubicBezTo>
                    <a:cubicBezTo>
                      <a:pt x="9991" y="12304"/>
                      <a:pt x="11025" y="10298"/>
                      <a:pt x="13108" y="10298"/>
                    </a:cubicBezTo>
                    <a:cubicBezTo>
                      <a:pt x="13532" y="10298"/>
                      <a:pt x="13999" y="10381"/>
                      <a:pt x="14532" y="10567"/>
                    </a:cubicBezTo>
                    <a:cubicBezTo>
                      <a:pt x="16102" y="11112"/>
                      <a:pt x="17857" y="11487"/>
                      <a:pt x="19560" y="11487"/>
                    </a:cubicBezTo>
                    <a:cubicBezTo>
                      <a:pt x="21277" y="11487"/>
                      <a:pt x="22942" y="11106"/>
                      <a:pt x="24313" y="10132"/>
                    </a:cubicBezTo>
                    <a:cubicBezTo>
                      <a:pt x="26098" y="8864"/>
                      <a:pt x="27156" y="7803"/>
                      <a:pt x="28921" y="7803"/>
                    </a:cubicBezTo>
                    <a:cubicBezTo>
                      <a:pt x="29858" y="7803"/>
                      <a:pt x="30994" y="8102"/>
                      <a:pt x="32544" y="8829"/>
                    </a:cubicBezTo>
                    <a:cubicBezTo>
                      <a:pt x="34199" y="9607"/>
                      <a:pt x="36174" y="10083"/>
                      <a:pt x="38157" y="10244"/>
                    </a:cubicBezTo>
                    <a:cubicBezTo>
                      <a:pt x="37420" y="8059"/>
                      <a:pt x="36706" y="6300"/>
                      <a:pt x="36075" y="5446"/>
                    </a:cubicBezTo>
                    <a:cubicBezTo>
                      <a:pt x="34015" y="2636"/>
                      <a:pt x="28937" y="926"/>
                      <a:pt x="25154" y="1"/>
                    </a:cubicBez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4"/>
              <p:cNvSpPr/>
              <p:nvPr/>
            </p:nvSpPr>
            <p:spPr>
              <a:xfrm>
                <a:off x="2521925" y="3170300"/>
                <a:ext cx="199525" cy="54025"/>
              </a:xfrm>
              <a:custGeom>
                <a:rect b="b" l="l" r="r" t="t"/>
                <a:pathLst>
                  <a:path extrusionOk="0" h="2161" w="7981">
                    <a:moveTo>
                      <a:pt x="7967" y="1"/>
                    </a:moveTo>
                    <a:cubicBezTo>
                      <a:pt x="7014" y="799"/>
                      <a:pt x="5998" y="1521"/>
                      <a:pt x="4786" y="1830"/>
                    </a:cubicBezTo>
                    <a:cubicBezTo>
                      <a:pt x="4640" y="1864"/>
                      <a:pt x="4414" y="1928"/>
                      <a:pt x="4268" y="1948"/>
                    </a:cubicBezTo>
                    <a:cubicBezTo>
                      <a:pt x="3912" y="2026"/>
                      <a:pt x="3551" y="2056"/>
                      <a:pt x="3190" y="2056"/>
                    </a:cubicBezTo>
                    <a:cubicBezTo>
                      <a:pt x="2838" y="2056"/>
                      <a:pt x="2486" y="2028"/>
                      <a:pt x="2138" y="1990"/>
                    </a:cubicBezTo>
                    <a:cubicBezTo>
                      <a:pt x="1445" y="1934"/>
                      <a:pt x="708" y="1879"/>
                      <a:pt x="7" y="1864"/>
                    </a:cubicBezTo>
                    <a:lnTo>
                      <a:pt x="0" y="1886"/>
                    </a:lnTo>
                    <a:cubicBezTo>
                      <a:pt x="352" y="1963"/>
                      <a:pt x="702" y="2032"/>
                      <a:pt x="1058" y="2074"/>
                    </a:cubicBezTo>
                    <a:cubicBezTo>
                      <a:pt x="1458" y="2137"/>
                      <a:pt x="1860" y="2160"/>
                      <a:pt x="2262" y="2160"/>
                    </a:cubicBezTo>
                    <a:cubicBezTo>
                      <a:pt x="2579" y="2160"/>
                      <a:pt x="2895" y="2146"/>
                      <a:pt x="3210" y="2124"/>
                    </a:cubicBezTo>
                    <a:cubicBezTo>
                      <a:pt x="5277" y="2109"/>
                      <a:pt x="6622" y="1627"/>
                      <a:pt x="7981" y="14"/>
                    </a:cubicBezTo>
                    <a:lnTo>
                      <a:pt x="7967" y="1"/>
                    </a:ln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4"/>
              <p:cNvSpPr/>
              <p:nvPr/>
            </p:nvSpPr>
            <p:spPr>
              <a:xfrm>
                <a:off x="2289825" y="3266150"/>
                <a:ext cx="151375" cy="69350"/>
              </a:xfrm>
              <a:custGeom>
                <a:rect b="b" l="l" r="r" t="t"/>
                <a:pathLst>
                  <a:path extrusionOk="0" h="2774" w="6055">
                    <a:moveTo>
                      <a:pt x="4532" y="1"/>
                    </a:moveTo>
                    <a:cubicBezTo>
                      <a:pt x="4244" y="1"/>
                      <a:pt x="3957" y="39"/>
                      <a:pt x="3680" y="125"/>
                    </a:cubicBezTo>
                    <a:cubicBezTo>
                      <a:pt x="3189" y="258"/>
                      <a:pt x="2691" y="434"/>
                      <a:pt x="2251" y="686"/>
                    </a:cubicBezTo>
                    <a:cubicBezTo>
                      <a:pt x="1999" y="826"/>
                      <a:pt x="1746" y="1008"/>
                      <a:pt x="1523" y="1182"/>
                    </a:cubicBezTo>
                    <a:cubicBezTo>
                      <a:pt x="954" y="1638"/>
                      <a:pt x="457" y="2185"/>
                      <a:pt x="1" y="2760"/>
                    </a:cubicBezTo>
                    <a:lnTo>
                      <a:pt x="16" y="2773"/>
                    </a:lnTo>
                    <a:cubicBezTo>
                      <a:pt x="751" y="2178"/>
                      <a:pt x="1417" y="1519"/>
                      <a:pt x="2160" y="945"/>
                    </a:cubicBezTo>
                    <a:cubicBezTo>
                      <a:pt x="2448" y="742"/>
                      <a:pt x="2749" y="525"/>
                      <a:pt x="3078" y="384"/>
                    </a:cubicBezTo>
                    <a:cubicBezTo>
                      <a:pt x="3399" y="237"/>
                      <a:pt x="3771" y="182"/>
                      <a:pt x="4121" y="182"/>
                    </a:cubicBezTo>
                    <a:cubicBezTo>
                      <a:pt x="4187" y="180"/>
                      <a:pt x="4254" y="179"/>
                      <a:pt x="4320" y="179"/>
                    </a:cubicBezTo>
                    <a:cubicBezTo>
                      <a:pt x="4903" y="179"/>
                      <a:pt x="5475" y="260"/>
                      <a:pt x="6048" y="342"/>
                    </a:cubicBezTo>
                    <a:lnTo>
                      <a:pt x="6054" y="328"/>
                    </a:lnTo>
                    <a:cubicBezTo>
                      <a:pt x="5852" y="244"/>
                      <a:pt x="5642" y="167"/>
                      <a:pt x="5432" y="118"/>
                    </a:cubicBezTo>
                    <a:cubicBezTo>
                      <a:pt x="5138" y="43"/>
                      <a:pt x="4834" y="1"/>
                      <a:pt x="4532" y="1"/>
                    </a:cubicBez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4"/>
              <p:cNvSpPr/>
              <p:nvPr/>
            </p:nvSpPr>
            <p:spPr>
              <a:xfrm>
                <a:off x="2473075" y="3237400"/>
                <a:ext cx="78300" cy="307225"/>
              </a:xfrm>
              <a:custGeom>
                <a:rect b="b" l="l" r="r" t="t"/>
                <a:pathLst>
                  <a:path extrusionOk="0" h="12289" w="3132">
                    <a:moveTo>
                      <a:pt x="799" y="0"/>
                    </a:moveTo>
                    <a:cubicBezTo>
                      <a:pt x="715" y="113"/>
                      <a:pt x="645" y="231"/>
                      <a:pt x="582" y="357"/>
                    </a:cubicBezTo>
                    <a:cubicBezTo>
                      <a:pt x="154" y="1219"/>
                      <a:pt x="1" y="2228"/>
                      <a:pt x="147" y="3182"/>
                    </a:cubicBezTo>
                    <a:cubicBezTo>
                      <a:pt x="246" y="3728"/>
                      <a:pt x="456" y="4239"/>
                      <a:pt x="658" y="4750"/>
                    </a:cubicBezTo>
                    <a:cubicBezTo>
                      <a:pt x="855" y="5255"/>
                      <a:pt x="1072" y="5746"/>
                      <a:pt x="1317" y="6235"/>
                    </a:cubicBezTo>
                    <a:cubicBezTo>
                      <a:pt x="1675" y="6923"/>
                      <a:pt x="2003" y="7637"/>
                      <a:pt x="2171" y="8394"/>
                    </a:cubicBezTo>
                    <a:cubicBezTo>
                      <a:pt x="2355" y="9151"/>
                      <a:pt x="2459" y="9914"/>
                      <a:pt x="2501" y="10684"/>
                    </a:cubicBezTo>
                    <a:cubicBezTo>
                      <a:pt x="2523" y="11211"/>
                      <a:pt x="2523" y="11735"/>
                      <a:pt x="2494" y="12275"/>
                    </a:cubicBezTo>
                    <a:lnTo>
                      <a:pt x="2550" y="12288"/>
                    </a:lnTo>
                    <a:cubicBezTo>
                      <a:pt x="2775" y="11784"/>
                      <a:pt x="2894" y="11244"/>
                      <a:pt x="2963" y="10706"/>
                    </a:cubicBezTo>
                    <a:cubicBezTo>
                      <a:pt x="3131" y="9332"/>
                      <a:pt x="2830" y="7890"/>
                      <a:pt x="2080" y="6719"/>
                    </a:cubicBezTo>
                    <a:cubicBezTo>
                      <a:pt x="1864" y="6383"/>
                      <a:pt x="1576" y="6082"/>
                      <a:pt x="1352" y="5746"/>
                    </a:cubicBezTo>
                    <a:cubicBezTo>
                      <a:pt x="771" y="4890"/>
                      <a:pt x="651" y="4140"/>
                      <a:pt x="631" y="3131"/>
                    </a:cubicBezTo>
                    <a:cubicBezTo>
                      <a:pt x="582" y="2089"/>
                      <a:pt x="638" y="1065"/>
                      <a:pt x="848" y="29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4"/>
              <p:cNvSpPr/>
              <p:nvPr/>
            </p:nvSpPr>
            <p:spPr>
              <a:xfrm>
                <a:off x="2437675" y="3125825"/>
                <a:ext cx="65725" cy="129450"/>
              </a:xfrm>
              <a:custGeom>
                <a:rect b="b" l="l" r="r" t="t"/>
                <a:pathLst>
                  <a:path extrusionOk="0" h="5178" w="2629">
                    <a:moveTo>
                      <a:pt x="463" y="1"/>
                    </a:moveTo>
                    <a:cubicBezTo>
                      <a:pt x="463" y="1"/>
                      <a:pt x="981" y="574"/>
                      <a:pt x="492" y="1928"/>
                    </a:cubicBezTo>
                    <a:cubicBezTo>
                      <a:pt x="1" y="3286"/>
                      <a:pt x="709" y="3735"/>
                      <a:pt x="1136" y="3917"/>
                    </a:cubicBezTo>
                    <a:cubicBezTo>
                      <a:pt x="1970" y="4260"/>
                      <a:pt x="2032" y="5178"/>
                      <a:pt x="2032" y="5178"/>
                    </a:cubicBezTo>
                    <a:cubicBezTo>
                      <a:pt x="2032" y="5178"/>
                      <a:pt x="2629" y="4204"/>
                      <a:pt x="1921" y="3552"/>
                    </a:cubicBezTo>
                    <a:cubicBezTo>
                      <a:pt x="1220" y="2908"/>
                      <a:pt x="1003" y="2859"/>
                      <a:pt x="1317" y="1793"/>
                    </a:cubicBezTo>
                    <a:cubicBezTo>
                      <a:pt x="1633" y="729"/>
                      <a:pt x="463" y="1"/>
                      <a:pt x="463" y="1"/>
                    </a:cubicBez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4"/>
              <p:cNvSpPr/>
              <p:nvPr/>
            </p:nvSpPr>
            <p:spPr>
              <a:xfrm>
                <a:off x="2480600" y="3191325"/>
                <a:ext cx="100025" cy="91625"/>
              </a:xfrm>
              <a:custGeom>
                <a:rect b="b" l="l" r="r" t="t"/>
                <a:pathLst>
                  <a:path extrusionOk="0" h="3665" w="4001">
                    <a:moveTo>
                      <a:pt x="4001" y="0"/>
                    </a:moveTo>
                    <a:cubicBezTo>
                      <a:pt x="4001" y="0"/>
                      <a:pt x="2620" y="29"/>
                      <a:pt x="2348" y="1107"/>
                    </a:cubicBezTo>
                    <a:cubicBezTo>
                      <a:pt x="2080" y="2186"/>
                      <a:pt x="1870" y="2116"/>
                      <a:pt x="932" y="2319"/>
                    </a:cubicBezTo>
                    <a:cubicBezTo>
                      <a:pt x="0" y="2516"/>
                      <a:pt x="21" y="3664"/>
                      <a:pt x="21" y="3664"/>
                    </a:cubicBezTo>
                    <a:cubicBezTo>
                      <a:pt x="21" y="3664"/>
                      <a:pt x="467" y="3014"/>
                      <a:pt x="1241" y="3014"/>
                    </a:cubicBezTo>
                    <a:cubicBezTo>
                      <a:pt x="1302" y="3014"/>
                      <a:pt x="1365" y="3018"/>
                      <a:pt x="1430" y="3027"/>
                    </a:cubicBezTo>
                    <a:cubicBezTo>
                      <a:pt x="1505" y="3037"/>
                      <a:pt x="1589" y="3045"/>
                      <a:pt x="1680" y="3045"/>
                    </a:cubicBezTo>
                    <a:cubicBezTo>
                      <a:pt x="2149" y="3045"/>
                      <a:pt x="2775" y="2833"/>
                      <a:pt x="2992" y="1646"/>
                    </a:cubicBezTo>
                    <a:cubicBezTo>
                      <a:pt x="3257" y="224"/>
                      <a:pt x="4001" y="0"/>
                      <a:pt x="4001" y="0"/>
                    </a:cubicBez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54"/>
              <p:cNvSpPr/>
              <p:nvPr/>
            </p:nvSpPr>
            <p:spPr>
              <a:xfrm>
                <a:off x="2404600" y="3223575"/>
                <a:ext cx="85475" cy="109475"/>
              </a:xfrm>
              <a:custGeom>
                <a:rect b="b" l="l" r="r" t="t"/>
                <a:pathLst>
                  <a:path extrusionOk="0" h="4379" w="341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80" y="372"/>
                      <a:pt x="658" y="1814"/>
                    </a:cubicBezTo>
                    <a:cubicBezTo>
                      <a:pt x="638" y="3250"/>
                      <a:pt x="1450" y="3447"/>
                      <a:pt x="1912" y="3474"/>
                    </a:cubicBezTo>
                    <a:cubicBezTo>
                      <a:pt x="2817" y="3531"/>
                      <a:pt x="3173" y="4379"/>
                      <a:pt x="3173" y="4379"/>
                    </a:cubicBezTo>
                    <a:cubicBezTo>
                      <a:pt x="3173" y="4379"/>
                      <a:pt x="3419" y="3264"/>
                      <a:pt x="2543" y="2879"/>
                    </a:cubicBezTo>
                    <a:cubicBezTo>
                      <a:pt x="1667" y="2500"/>
                      <a:pt x="1450" y="2522"/>
                      <a:pt x="1394" y="1414"/>
                    </a:cubicBezTo>
                    <a:cubicBezTo>
                      <a:pt x="1346" y="30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2490400" y="3256650"/>
                <a:ext cx="107600" cy="103900"/>
              </a:xfrm>
              <a:custGeom>
                <a:rect b="b" l="l" r="r" t="t"/>
                <a:pathLst>
                  <a:path extrusionOk="0" h="4156" w="4304">
                    <a:moveTo>
                      <a:pt x="4303" y="0"/>
                    </a:moveTo>
                    <a:cubicBezTo>
                      <a:pt x="4303" y="0"/>
                      <a:pt x="2797" y="78"/>
                      <a:pt x="2529" y="1277"/>
                    </a:cubicBezTo>
                    <a:cubicBezTo>
                      <a:pt x="2270" y="2467"/>
                      <a:pt x="2040" y="2396"/>
                      <a:pt x="1016" y="2649"/>
                    </a:cubicBezTo>
                    <a:cubicBezTo>
                      <a:pt x="0" y="2901"/>
                      <a:pt x="57" y="4155"/>
                      <a:pt x="57" y="4155"/>
                    </a:cubicBezTo>
                    <a:cubicBezTo>
                      <a:pt x="57" y="4155"/>
                      <a:pt x="542" y="3403"/>
                      <a:pt x="1424" y="3403"/>
                    </a:cubicBezTo>
                    <a:cubicBezTo>
                      <a:pt x="1478" y="3403"/>
                      <a:pt x="1534" y="3406"/>
                      <a:pt x="1591" y="3412"/>
                    </a:cubicBezTo>
                    <a:cubicBezTo>
                      <a:pt x="1659" y="3420"/>
                      <a:pt x="1734" y="3425"/>
                      <a:pt x="1814" y="3425"/>
                    </a:cubicBezTo>
                    <a:cubicBezTo>
                      <a:pt x="2331" y="3425"/>
                      <a:pt x="3052" y="3196"/>
                      <a:pt x="3259" y="1843"/>
                    </a:cubicBezTo>
                    <a:cubicBezTo>
                      <a:pt x="3504" y="274"/>
                      <a:pt x="4303" y="0"/>
                      <a:pt x="4303" y="0"/>
                    </a:cubicBez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4"/>
              <p:cNvSpPr/>
              <p:nvPr/>
            </p:nvSpPr>
            <p:spPr>
              <a:xfrm>
                <a:off x="2398975" y="3325700"/>
                <a:ext cx="117725" cy="85125"/>
              </a:xfrm>
              <a:custGeom>
                <a:rect b="b" l="l" r="r" t="t"/>
                <a:pathLst>
                  <a:path extrusionOk="0" h="3405" w="4709">
                    <a:moveTo>
                      <a:pt x="157" y="0"/>
                    </a:moveTo>
                    <a:cubicBezTo>
                      <a:pt x="59" y="0"/>
                      <a:pt x="0" y="6"/>
                      <a:pt x="0" y="6"/>
                    </a:cubicBezTo>
                    <a:cubicBezTo>
                      <a:pt x="0" y="6"/>
                      <a:pt x="821" y="154"/>
                      <a:pt x="1283" y="1632"/>
                    </a:cubicBezTo>
                    <a:cubicBezTo>
                      <a:pt x="1621" y="2728"/>
                      <a:pt x="2204" y="2969"/>
                      <a:pt x="2677" y="2969"/>
                    </a:cubicBezTo>
                    <a:cubicBezTo>
                      <a:pt x="2843" y="2969"/>
                      <a:pt x="2994" y="2939"/>
                      <a:pt x="3118" y="2907"/>
                    </a:cubicBezTo>
                    <a:cubicBezTo>
                      <a:pt x="3251" y="2872"/>
                      <a:pt x="3378" y="2857"/>
                      <a:pt x="3499" y="2857"/>
                    </a:cubicBezTo>
                    <a:cubicBezTo>
                      <a:pt x="4229" y="2857"/>
                      <a:pt x="4708" y="3404"/>
                      <a:pt x="4708" y="3404"/>
                    </a:cubicBezTo>
                    <a:cubicBezTo>
                      <a:pt x="4708" y="3404"/>
                      <a:pt x="4582" y="2185"/>
                      <a:pt x="3560" y="2088"/>
                    </a:cubicBezTo>
                    <a:cubicBezTo>
                      <a:pt x="2537" y="1995"/>
                      <a:pt x="2327" y="2094"/>
                      <a:pt x="1898" y="980"/>
                    </a:cubicBezTo>
                    <a:cubicBezTo>
                      <a:pt x="1557" y="90"/>
                      <a:pt x="548" y="0"/>
                      <a:pt x="157" y="0"/>
                    </a:cubicBez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4"/>
              <p:cNvSpPr/>
              <p:nvPr/>
            </p:nvSpPr>
            <p:spPr>
              <a:xfrm>
                <a:off x="2525800" y="3331425"/>
                <a:ext cx="94250" cy="117950"/>
              </a:xfrm>
              <a:custGeom>
                <a:rect b="b" l="l" r="r" t="t"/>
                <a:pathLst>
                  <a:path extrusionOk="0" h="4718" w="3770">
                    <a:moveTo>
                      <a:pt x="3770" y="1"/>
                    </a:moveTo>
                    <a:cubicBezTo>
                      <a:pt x="3770" y="1"/>
                      <a:pt x="2305" y="310"/>
                      <a:pt x="2228" y="1514"/>
                    </a:cubicBezTo>
                    <a:cubicBezTo>
                      <a:pt x="2157" y="2726"/>
                      <a:pt x="1920" y="2691"/>
                      <a:pt x="960" y="3091"/>
                    </a:cubicBezTo>
                    <a:cubicBezTo>
                      <a:pt x="0" y="3498"/>
                      <a:pt x="246" y="4717"/>
                      <a:pt x="246" y="4717"/>
                    </a:cubicBezTo>
                    <a:cubicBezTo>
                      <a:pt x="246" y="4717"/>
                      <a:pt x="651" y="3799"/>
                      <a:pt x="1633" y="3757"/>
                    </a:cubicBezTo>
                    <a:cubicBezTo>
                      <a:pt x="2137" y="3728"/>
                      <a:pt x="3033" y="3532"/>
                      <a:pt x="3027" y="1963"/>
                    </a:cubicBezTo>
                    <a:cubicBezTo>
                      <a:pt x="3027" y="394"/>
                      <a:pt x="3770" y="1"/>
                      <a:pt x="3770" y="1"/>
                    </a:cubicBezTo>
                    <a:close/>
                  </a:path>
                </a:pathLst>
              </a:custGeom>
              <a:solidFill>
                <a:srgbClr val="FFE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4"/>
              <p:cNvSpPr/>
              <p:nvPr/>
            </p:nvSpPr>
            <p:spPr>
              <a:xfrm>
                <a:off x="2034125" y="3468750"/>
                <a:ext cx="1103650" cy="289750"/>
              </a:xfrm>
              <a:custGeom>
                <a:rect b="b" l="l" r="r" t="t"/>
                <a:pathLst>
                  <a:path extrusionOk="0" h="11590" w="44146">
                    <a:moveTo>
                      <a:pt x="43473" y="1"/>
                    </a:moveTo>
                    <a:cubicBezTo>
                      <a:pt x="42177" y="141"/>
                      <a:pt x="40896" y="457"/>
                      <a:pt x="39705" y="1311"/>
                    </a:cubicBezTo>
                    <a:cubicBezTo>
                      <a:pt x="38098" y="2464"/>
                      <a:pt x="36306" y="2936"/>
                      <a:pt x="34274" y="2936"/>
                    </a:cubicBezTo>
                    <a:cubicBezTo>
                      <a:pt x="31566" y="2936"/>
                      <a:pt x="28433" y="2097"/>
                      <a:pt x="24747" y="912"/>
                    </a:cubicBezTo>
                    <a:cubicBezTo>
                      <a:pt x="23942" y="653"/>
                      <a:pt x="23005" y="498"/>
                      <a:pt x="21999" y="498"/>
                    </a:cubicBezTo>
                    <a:cubicBezTo>
                      <a:pt x="19929" y="498"/>
                      <a:pt x="17571" y="1154"/>
                      <a:pt x="15492" y="2908"/>
                    </a:cubicBezTo>
                    <a:cubicBezTo>
                      <a:pt x="13854" y="4290"/>
                      <a:pt x="12048" y="4618"/>
                      <a:pt x="9944" y="4618"/>
                    </a:cubicBezTo>
                    <a:cubicBezTo>
                      <a:pt x="8036" y="4618"/>
                      <a:pt x="5883" y="4348"/>
                      <a:pt x="3387" y="4348"/>
                    </a:cubicBezTo>
                    <a:cubicBezTo>
                      <a:pt x="2759" y="4348"/>
                      <a:pt x="2109" y="4365"/>
                      <a:pt x="1437" y="4408"/>
                    </a:cubicBezTo>
                    <a:cubicBezTo>
                      <a:pt x="569" y="8450"/>
                      <a:pt x="1" y="11590"/>
                      <a:pt x="1" y="11590"/>
                    </a:cubicBezTo>
                    <a:lnTo>
                      <a:pt x="7994" y="11590"/>
                    </a:lnTo>
                    <a:cubicBezTo>
                      <a:pt x="13225" y="8429"/>
                      <a:pt x="19523" y="4883"/>
                      <a:pt x="23748" y="4883"/>
                    </a:cubicBezTo>
                    <a:cubicBezTo>
                      <a:pt x="23785" y="4883"/>
                      <a:pt x="23821" y="4883"/>
                      <a:pt x="23857" y="4884"/>
                    </a:cubicBezTo>
                    <a:cubicBezTo>
                      <a:pt x="27833" y="4942"/>
                      <a:pt x="31079" y="7242"/>
                      <a:pt x="35149" y="7242"/>
                    </a:cubicBezTo>
                    <a:cubicBezTo>
                      <a:pt x="35554" y="7242"/>
                      <a:pt x="35968" y="7219"/>
                      <a:pt x="36391" y="7169"/>
                    </a:cubicBezTo>
                    <a:cubicBezTo>
                      <a:pt x="39935" y="6749"/>
                      <a:pt x="41862" y="3784"/>
                      <a:pt x="44146" y="2621"/>
                    </a:cubicBezTo>
                    <a:lnTo>
                      <a:pt x="43473" y="1"/>
                    </a:ln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4"/>
              <p:cNvSpPr/>
              <p:nvPr/>
            </p:nvSpPr>
            <p:spPr>
              <a:xfrm>
                <a:off x="2748925" y="33393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4"/>
              <p:cNvSpPr/>
              <p:nvPr/>
            </p:nvSpPr>
            <p:spPr>
              <a:xfrm>
                <a:off x="2638400" y="3170525"/>
                <a:ext cx="115975" cy="168500"/>
              </a:xfrm>
              <a:custGeom>
                <a:rect b="b" l="l" r="r" t="t"/>
                <a:pathLst>
                  <a:path extrusionOk="0" h="6740" w="4639">
                    <a:moveTo>
                      <a:pt x="2551" y="1"/>
                    </a:moveTo>
                    <a:cubicBezTo>
                      <a:pt x="1978" y="1"/>
                      <a:pt x="1396" y="315"/>
                      <a:pt x="1003" y="1323"/>
                    </a:cubicBezTo>
                    <a:cubicBezTo>
                      <a:pt x="1" y="3888"/>
                      <a:pt x="4072" y="6529"/>
                      <a:pt x="4401" y="6739"/>
                    </a:cubicBezTo>
                    <a:cubicBezTo>
                      <a:pt x="4443" y="6339"/>
                      <a:pt x="4534" y="5954"/>
                      <a:pt x="4638" y="5569"/>
                    </a:cubicBezTo>
                    <a:cubicBezTo>
                      <a:pt x="4288" y="5197"/>
                      <a:pt x="3994" y="4764"/>
                      <a:pt x="3700" y="4350"/>
                    </a:cubicBezTo>
                    <a:cubicBezTo>
                      <a:pt x="3945" y="4007"/>
                      <a:pt x="4260" y="3713"/>
                      <a:pt x="4505" y="3376"/>
                    </a:cubicBezTo>
                    <a:cubicBezTo>
                      <a:pt x="4450" y="3299"/>
                      <a:pt x="4394" y="3222"/>
                      <a:pt x="4337" y="3144"/>
                    </a:cubicBezTo>
                    <a:cubicBezTo>
                      <a:pt x="4211" y="2990"/>
                      <a:pt x="4001" y="2795"/>
                      <a:pt x="3861" y="2653"/>
                    </a:cubicBezTo>
                    <a:cubicBezTo>
                      <a:pt x="3755" y="2549"/>
                      <a:pt x="3658" y="2436"/>
                      <a:pt x="3574" y="2317"/>
                    </a:cubicBezTo>
                    <a:cubicBezTo>
                      <a:pt x="3722" y="1912"/>
                      <a:pt x="3924" y="1534"/>
                      <a:pt x="4162" y="1169"/>
                    </a:cubicBezTo>
                    <a:cubicBezTo>
                      <a:pt x="4240" y="1064"/>
                      <a:pt x="4317" y="952"/>
                      <a:pt x="4401" y="854"/>
                    </a:cubicBezTo>
                    <a:cubicBezTo>
                      <a:pt x="4401" y="854"/>
                      <a:pt x="4415" y="861"/>
                      <a:pt x="4421" y="861"/>
                    </a:cubicBezTo>
                    <a:cubicBezTo>
                      <a:pt x="4421" y="861"/>
                      <a:pt x="3499" y="1"/>
                      <a:pt x="2551" y="1"/>
                    </a:cubicBez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4"/>
              <p:cNvSpPr/>
              <p:nvPr/>
            </p:nvSpPr>
            <p:spPr>
              <a:xfrm>
                <a:off x="2739300" y="3170525"/>
                <a:ext cx="119825" cy="167950"/>
              </a:xfrm>
              <a:custGeom>
                <a:rect b="b" l="l" r="r" t="t"/>
                <a:pathLst>
                  <a:path extrusionOk="0" h="6718" w="4793">
                    <a:moveTo>
                      <a:pt x="2261" y="1"/>
                    </a:moveTo>
                    <a:cubicBezTo>
                      <a:pt x="1311" y="1"/>
                      <a:pt x="385" y="861"/>
                      <a:pt x="385" y="861"/>
                    </a:cubicBezTo>
                    <a:cubicBezTo>
                      <a:pt x="400" y="868"/>
                      <a:pt x="407" y="874"/>
                      <a:pt x="407" y="874"/>
                    </a:cubicBezTo>
                    <a:cubicBezTo>
                      <a:pt x="350" y="1359"/>
                      <a:pt x="197" y="1821"/>
                      <a:pt x="0" y="2268"/>
                    </a:cubicBezTo>
                    <a:cubicBezTo>
                      <a:pt x="42" y="2325"/>
                      <a:pt x="71" y="2388"/>
                      <a:pt x="106" y="2452"/>
                    </a:cubicBezTo>
                    <a:cubicBezTo>
                      <a:pt x="197" y="2633"/>
                      <a:pt x="316" y="2892"/>
                      <a:pt x="421" y="3060"/>
                    </a:cubicBezTo>
                    <a:cubicBezTo>
                      <a:pt x="491" y="3166"/>
                      <a:pt x="569" y="3270"/>
                      <a:pt x="644" y="3368"/>
                    </a:cubicBezTo>
                    <a:cubicBezTo>
                      <a:pt x="456" y="3671"/>
                      <a:pt x="330" y="4007"/>
                      <a:pt x="168" y="4321"/>
                    </a:cubicBezTo>
                    <a:cubicBezTo>
                      <a:pt x="385" y="4560"/>
                      <a:pt x="624" y="4812"/>
                      <a:pt x="812" y="5065"/>
                    </a:cubicBezTo>
                    <a:cubicBezTo>
                      <a:pt x="918" y="5197"/>
                      <a:pt x="1023" y="5344"/>
                      <a:pt x="1122" y="5485"/>
                    </a:cubicBezTo>
                    <a:cubicBezTo>
                      <a:pt x="967" y="5821"/>
                      <a:pt x="799" y="6158"/>
                      <a:pt x="602" y="6472"/>
                    </a:cubicBezTo>
                    <a:cubicBezTo>
                      <a:pt x="547" y="6556"/>
                      <a:pt x="498" y="6640"/>
                      <a:pt x="442" y="6717"/>
                    </a:cubicBezTo>
                    <a:cubicBezTo>
                      <a:pt x="932" y="6403"/>
                      <a:pt x="4792" y="3830"/>
                      <a:pt x="3812" y="1323"/>
                    </a:cubicBezTo>
                    <a:cubicBezTo>
                      <a:pt x="3419" y="315"/>
                      <a:pt x="2835" y="1"/>
                      <a:pt x="2261" y="1"/>
                    </a:cubicBez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4"/>
              <p:cNvSpPr/>
              <p:nvPr/>
            </p:nvSpPr>
            <p:spPr>
              <a:xfrm>
                <a:off x="2163950" y="3272875"/>
                <a:ext cx="151500" cy="485625"/>
              </a:xfrm>
              <a:custGeom>
                <a:rect b="b" l="l" r="r" t="t"/>
                <a:pathLst>
                  <a:path extrusionOk="0" h="19425" w="6060">
                    <a:moveTo>
                      <a:pt x="4277" y="0"/>
                    </a:moveTo>
                    <a:cubicBezTo>
                      <a:pt x="4195" y="0"/>
                      <a:pt x="4110" y="8"/>
                      <a:pt x="4020" y="24"/>
                    </a:cubicBezTo>
                    <a:cubicBezTo>
                      <a:pt x="3607" y="115"/>
                      <a:pt x="3264" y="347"/>
                      <a:pt x="2943" y="599"/>
                    </a:cubicBezTo>
                    <a:cubicBezTo>
                      <a:pt x="2626" y="851"/>
                      <a:pt x="2332" y="1152"/>
                      <a:pt x="2122" y="1495"/>
                    </a:cubicBezTo>
                    <a:cubicBezTo>
                      <a:pt x="1162" y="3093"/>
                      <a:pt x="889" y="4999"/>
                      <a:pt x="657" y="6814"/>
                    </a:cubicBezTo>
                    <a:cubicBezTo>
                      <a:pt x="210" y="11002"/>
                      <a:pt x="0" y="15228"/>
                      <a:pt x="356" y="19425"/>
                    </a:cubicBezTo>
                    <a:cubicBezTo>
                      <a:pt x="434" y="14247"/>
                      <a:pt x="0" y="8838"/>
                      <a:pt x="1407" y="3758"/>
                    </a:cubicBezTo>
                    <a:cubicBezTo>
                      <a:pt x="1702" y="2785"/>
                      <a:pt x="2060" y="1747"/>
                      <a:pt x="2788" y="1026"/>
                    </a:cubicBezTo>
                    <a:cubicBezTo>
                      <a:pt x="3089" y="754"/>
                      <a:pt x="3432" y="466"/>
                      <a:pt x="3803" y="311"/>
                    </a:cubicBezTo>
                    <a:cubicBezTo>
                      <a:pt x="3987" y="228"/>
                      <a:pt x="4156" y="191"/>
                      <a:pt x="4310" y="191"/>
                    </a:cubicBezTo>
                    <a:cubicBezTo>
                      <a:pt x="5211" y="191"/>
                      <a:pt x="5635" y="1455"/>
                      <a:pt x="5815" y="2280"/>
                    </a:cubicBezTo>
                    <a:cubicBezTo>
                      <a:pt x="5927" y="2792"/>
                      <a:pt x="6003" y="3309"/>
                      <a:pt x="6038" y="3836"/>
                    </a:cubicBezTo>
                    <a:lnTo>
                      <a:pt x="6060" y="3836"/>
                    </a:lnTo>
                    <a:cubicBezTo>
                      <a:pt x="6039" y="2679"/>
                      <a:pt x="5805" y="0"/>
                      <a:pt x="4277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4"/>
              <p:cNvSpPr/>
              <p:nvPr/>
            </p:nvSpPr>
            <p:spPr>
              <a:xfrm>
                <a:off x="2226625" y="3371950"/>
                <a:ext cx="216575" cy="203750"/>
              </a:xfrm>
              <a:custGeom>
                <a:rect b="b" l="l" r="r" t="t"/>
                <a:pathLst>
                  <a:path extrusionOk="0" h="8150" w="8663">
                    <a:moveTo>
                      <a:pt x="3769" y="29"/>
                    </a:moveTo>
                    <a:cubicBezTo>
                      <a:pt x="4580" y="29"/>
                      <a:pt x="5285" y="452"/>
                      <a:pt x="5739" y="1211"/>
                    </a:cubicBezTo>
                    <a:cubicBezTo>
                      <a:pt x="6011" y="1652"/>
                      <a:pt x="6195" y="2149"/>
                      <a:pt x="6321" y="2647"/>
                    </a:cubicBezTo>
                    <a:cubicBezTo>
                      <a:pt x="6363" y="2822"/>
                      <a:pt x="6390" y="2984"/>
                      <a:pt x="6425" y="3158"/>
                    </a:cubicBezTo>
                    <a:cubicBezTo>
                      <a:pt x="6496" y="3523"/>
                      <a:pt x="6670" y="3860"/>
                      <a:pt x="6943" y="4118"/>
                    </a:cubicBezTo>
                    <a:cubicBezTo>
                      <a:pt x="7199" y="4356"/>
                      <a:pt x="7473" y="4468"/>
                      <a:pt x="7726" y="4468"/>
                    </a:cubicBezTo>
                    <a:cubicBezTo>
                      <a:pt x="8053" y="4468"/>
                      <a:pt x="8344" y="4281"/>
                      <a:pt x="8514" y="3935"/>
                    </a:cubicBezTo>
                    <a:lnTo>
                      <a:pt x="8514" y="3935"/>
                    </a:lnTo>
                    <a:cubicBezTo>
                      <a:pt x="8514" y="4807"/>
                      <a:pt x="8269" y="5902"/>
                      <a:pt x="7293" y="5902"/>
                    </a:cubicBezTo>
                    <a:cubicBezTo>
                      <a:pt x="7257" y="5902"/>
                      <a:pt x="7220" y="5901"/>
                      <a:pt x="7182" y="5897"/>
                    </a:cubicBezTo>
                    <a:lnTo>
                      <a:pt x="7146" y="5897"/>
                    </a:lnTo>
                    <a:lnTo>
                      <a:pt x="7146" y="5933"/>
                    </a:lnTo>
                    <a:cubicBezTo>
                      <a:pt x="7153" y="6521"/>
                      <a:pt x="6622" y="6948"/>
                      <a:pt x="6117" y="7152"/>
                    </a:cubicBezTo>
                    <a:cubicBezTo>
                      <a:pt x="5963" y="7221"/>
                      <a:pt x="5798" y="7254"/>
                      <a:pt x="5634" y="7254"/>
                    </a:cubicBezTo>
                    <a:cubicBezTo>
                      <a:pt x="5245" y="7254"/>
                      <a:pt x="4862" y="7068"/>
                      <a:pt x="4646" y="6738"/>
                    </a:cubicBezTo>
                    <a:lnTo>
                      <a:pt x="4555" y="6612"/>
                    </a:lnTo>
                    <a:lnTo>
                      <a:pt x="4533" y="6760"/>
                    </a:lnTo>
                    <a:cubicBezTo>
                      <a:pt x="4449" y="7229"/>
                      <a:pt x="4219" y="7740"/>
                      <a:pt x="3756" y="7915"/>
                    </a:cubicBezTo>
                    <a:cubicBezTo>
                      <a:pt x="3633" y="7957"/>
                      <a:pt x="3507" y="7978"/>
                      <a:pt x="3385" y="7978"/>
                    </a:cubicBezTo>
                    <a:cubicBezTo>
                      <a:pt x="2898" y="7978"/>
                      <a:pt x="2462" y="7658"/>
                      <a:pt x="2361" y="7138"/>
                    </a:cubicBezTo>
                    <a:lnTo>
                      <a:pt x="2319" y="6948"/>
                    </a:lnTo>
                    <a:lnTo>
                      <a:pt x="2186" y="7096"/>
                    </a:lnTo>
                    <a:cubicBezTo>
                      <a:pt x="1912" y="7398"/>
                      <a:pt x="1595" y="7566"/>
                      <a:pt x="1270" y="7566"/>
                    </a:cubicBezTo>
                    <a:cubicBezTo>
                      <a:pt x="1013" y="7566"/>
                      <a:pt x="752" y="7461"/>
                      <a:pt x="505" y="7236"/>
                    </a:cubicBezTo>
                    <a:lnTo>
                      <a:pt x="435" y="7167"/>
                    </a:lnTo>
                    <a:lnTo>
                      <a:pt x="435" y="7167"/>
                    </a:lnTo>
                    <a:cubicBezTo>
                      <a:pt x="1102" y="6958"/>
                      <a:pt x="1631" y="6349"/>
                      <a:pt x="1682" y="5639"/>
                    </a:cubicBezTo>
                    <a:cubicBezTo>
                      <a:pt x="1766" y="4895"/>
                      <a:pt x="1444" y="4216"/>
                      <a:pt x="1339" y="3501"/>
                    </a:cubicBezTo>
                    <a:cubicBezTo>
                      <a:pt x="1044" y="1933"/>
                      <a:pt x="1367" y="594"/>
                      <a:pt x="3062" y="132"/>
                    </a:cubicBezTo>
                    <a:cubicBezTo>
                      <a:pt x="3304" y="63"/>
                      <a:pt x="3541" y="29"/>
                      <a:pt x="3769" y="29"/>
                    </a:cubicBezTo>
                    <a:close/>
                    <a:moveTo>
                      <a:pt x="3815" y="1"/>
                    </a:moveTo>
                    <a:cubicBezTo>
                      <a:pt x="3577" y="1"/>
                      <a:pt x="3324" y="36"/>
                      <a:pt x="3055" y="112"/>
                    </a:cubicBezTo>
                    <a:cubicBezTo>
                      <a:pt x="1339" y="566"/>
                      <a:pt x="947" y="1911"/>
                      <a:pt x="1177" y="3523"/>
                    </a:cubicBezTo>
                    <a:cubicBezTo>
                      <a:pt x="1248" y="4139"/>
                      <a:pt x="1486" y="4736"/>
                      <a:pt x="1486" y="5358"/>
                    </a:cubicBezTo>
                    <a:cubicBezTo>
                      <a:pt x="1520" y="6156"/>
                      <a:pt x="982" y="6844"/>
                      <a:pt x="204" y="6997"/>
                    </a:cubicBezTo>
                    <a:lnTo>
                      <a:pt x="0" y="7039"/>
                    </a:lnTo>
                    <a:lnTo>
                      <a:pt x="133" y="7180"/>
                    </a:lnTo>
                    <a:cubicBezTo>
                      <a:pt x="471" y="7575"/>
                      <a:pt x="864" y="7777"/>
                      <a:pt x="1258" y="7777"/>
                    </a:cubicBezTo>
                    <a:cubicBezTo>
                      <a:pt x="1587" y="7777"/>
                      <a:pt x="1917" y="7637"/>
                      <a:pt x="2216" y="7352"/>
                    </a:cubicBezTo>
                    <a:lnTo>
                      <a:pt x="2216" y="7352"/>
                    </a:lnTo>
                    <a:cubicBezTo>
                      <a:pt x="2374" y="7785"/>
                      <a:pt x="2768" y="8115"/>
                      <a:pt x="3237" y="8141"/>
                    </a:cubicBezTo>
                    <a:cubicBezTo>
                      <a:pt x="3289" y="8147"/>
                      <a:pt x="3340" y="8150"/>
                      <a:pt x="3389" y="8150"/>
                    </a:cubicBezTo>
                    <a:cubicBezTo>
                      <a:pt x="4081" y="8150"/>
                      <a:pt x="4508" y="7569"/>
                      <a:pt x="4631" y="6915"/>
                    </a:cubicBezTo>
                    <a:lnTo>
                      <a:pt x="4631" y="6915"/>
                    </a:lnTo>
                    <a:cubicBezTo>
                      <a:pt x="4882" y="7194"/>
                      <a:pt x="5239" y="7343"/>
                      <a:pt x="5600" y="7343"/>
                    </a:cubicBezTo>
                    <a:cubicBezTo>
                      <a:pt x="5785" y="7343"/>
                      <a:pt x="5971" y="7303"/>
                      <a:pt x="6144" y="7222"/>
                    </a:cubicBezTo>
                    <a:cubicBezTo>
                      <a:pt x="6673" y="7010"/>
                      <a:pt x="7196" y="6574"/>
                      <a:pt x="7216" y="5970"/>
                    </a:cubicBezTo>
                    <a:lnTo>
                      <a:pt x="7216" y="5970"/>
                    </a:lnTo>
                    <a:cubicBezTo>
                      <a:pt x="7236" y="5970"/>
                      <a:pt x="7255" y="5971"/>
                      <a:pt x="7274" y="5971"/>
                    </a:cubicBezTo>
                    <a:cubicBezTo>
                      <a:pt x="7376" y="5971"/>
                      <a:pt x="7479" y="5961"/>
                      <a:pt x="7582" y="5940"/>
                    </a:cubicBezTo>
                    <a:cubicBezTo>
                      <a:pt x="8521" y="5693"/>
                      <a:pt x="8663" y="4486"/>
                      <a:pt x="8639" y="3553"/>
                    </a:cubicBezTo>
                    <a:lnTo>
                      <a:pt x="8639" y="3553"/>
                    </a:lnTo>
                    <a:cubicBezTo>
                      <a:pt x="8639" y="3552"/>
                      <a:pt x="8639" y="3551"/>
                      <a:pt x="8639" y="3550"/>
                    </a:cubicBezTo>
                    <a:lnTo>
                      <a:pt x="8639" y="3550"/>
                    </a:lnTo>
                    <a:lnTo>
                      <a:pt x="8639" y="3550"/>
                    </a:lnTo>
                    <a:cubicBezTo>
                      <a:pt x="8634" y="3372"/>
                      <a:pt x="8623" y="3204"/>
                      <a:pt x="8611" y="3054"/>
                    </a:cubicBezTo>
                    <a:lnTo>
                      <a:pt x="8611" y="3054"/>
                    </a:lnTo>
                    <a:cubicBezTo>
                      <a:pt x="8534" y="3333"/>
                      <a:pt x="8485" y="3747"/>
                      <a:pt x="8303" y="3979"/>
                    </a:cubicBezTo>
                    <a:cubicBezTo>
                      <a:pt x="8165" y="4196"/>
                      <a:pt x="7960" y="4288"/>
                      <a:pt x="7746" y="4288"/>
                    </a:cubicBezTo>
                    <a:cubicBezTo>
                      <a:pt x="7505" y="4288"/>
                      <a:pt x="7252" y="4171"/>
                      <a:pt x="7069" y="3986"/>
                    </a:cubicBezTo>
                    <a:cubicBezTo>
                      <a:pt x="6839" y="3754"/>
                      <a:pt x="6670" y="3453"/>
                      <a:pt x="6600" y="3123"/>
                    </a:cubicBezTo>
                    <a:cubicBezTo>
                      <a:pt x="6321" y="1570"/>
                      <a:pt x="5404" y="1"/>
                      <a:pt x="3815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4"/>
              <p:cNvSpPr/>
              <p:nvPr/>
            </p:nvSpPr>
            <p:spPr>
              <a:xfrm>
                <a:off x="2966300" y="3402400"/>
                <a:ext cx="109150" cy="355225"/>
              </a:xfrm>
              <a:custGeom>
                <a:rect b="b" l="l" r="r" t="t"/>
                <a:pathLst>
                  <a:path extrusionOk="0" h="14209" w="4366">
                    <a:moveTo>
                      <a:pt x="1288" y="1"/>
                    </a:moveTo>
                    <a:cubicBezTo>
                      <a:pt x="980" y="1"/>
                      <a:pt x="688" y="156"/>
                      <a:pt x="456" y="560"/>
                    </a:cubicBezTo>
                    <a:cubicBezTo>
                      <a:pt x="77" y="1254"/>
                      <a:pt x="7" y="2053"/>
                      <a:pt x="0" y="2823"/>
                    </a:cubicBezTo>
                    <a:lnTo>
                      <a:pt x="22" y="2823"/>
                    </a:lnTo>
                    <a:cubicBezTo>
                      <a:pt x="49" y="2445"/>
                      <a:pt x="113" y="2066"/>
                      <a:pt x="197" y="1695"/>
                    </a:cubicBezTo>
                    <a:cubicBezTo>
                      <a:pt x="403" y="794"/>
                      <a:pt x="741" y="197"/>
                      <a:pt x="1278" y="197"/>
                    </a:cubicBezTo>
                    <a:cubicBezTo>
                      <a:pt x="1576" y="197"/>
                      <a:pt x="1936" y="381"/>
                      <a:pt x="2368" y="799"/>
                    </a:cubicBezTo>
                    <a:cubicBezTo>
                      <a:pt x="2894" y="1317"/>
                      <a:pt x="3160" y="2073"/>
                      <a:pt x="3370" y="2774"/>
                    </a:cubicBezTo>
                    <a:cubicBezTo>
                      <a:pt x="3994" y="4989"/>
                      <a:pt x="4162" y="7314"/>
                      <a:pt x="4133" y="9604"/>
                    </a:cubicBezTo>
                    <a:cubicBezTo>
                      <a:pt x="4148" y="11140"/>
                      <a:pt x="4148" y="12673"/>
                      <a:pt x="4148" y="14208"/>
                    </a:cubicBezTo>
                    <a:lnTo>
                      <a:pt x="4168" y="14208"/>
                    </a:lnTo>
                    <a:cubicBezTo>
                      <a:pt x="4246" y="13445"/>
                      <a:pt x="4281" y="12673"/>
                      <a:pt x="4310" y="11910"/>
                    </a:cubicBezTo>
                    <a:cubicBezTo>
                      <a:pt x="4365" y="10370"/>
                      <a:pt x="4288" y="8834"/>
                      <a:pt x="4162" y="7301"/>
                    </a:cubicBezTo>
                    <a:cubicBezTo>
                      <a:pt x="3994" y="5387"/>
                      <a:pt x="3903" y="2038"/>
                      <a:pt x="2522" y="631"/>
                    </a:cubicBezTo>
                    <a:cubicBezTo>
                      <a:pt x="2155" y="288"/>
                      <a:pt x="1707" y="1"/>
                      <a:pt x="1288" y="1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4"/>
              <p:cNvSpPr/>
              <p:nvPr/>
            </p:nvSpPr>
            <p:spPr>
              <a:xfrm>
                <a:off x="2870650" y="3475250"/>
                <a:ext cx="162050" cy="149550"/>
              </a:xfrm>
              <a:custGeom>
                <a:rect b="b" l="l" r="r" t="t"/>
                <a:pathLst>
                  <a:path extrusionOk="0" h="5982" w="6482">
                    <a:moveTo>
                      <a:pt x="3665" y="29"/>
                    </a:moveTo>
                    <a:cubicBezTo>
                      <a:pt x="3829" y="29"/>
                      <a:pt x="4002" y="53"/>
                      <a:pt x="4184" y="106"/>
                    </a:cubicBezTo>
                    <a:cubicBezTo>
                      <a:pt x="5403" y="427"/>
                      <a:pt x="5656" y="1436"/>
                      <a:pt x="5424" y="2557"/>
                    </a:cubicBezTo>
                    <a:cubicBezTo>
                      <a:pt x="5333" y="3084"/>
                      <a:pt x="5101" y="3580"/>
                      <a:pt x="5165" y="4126"/>
                    </a:cubicBezTo>
                    <a:cubicBezTo>
                      <a:pt x="5200" y="4547"/>
                      <a:pt x="5459" y="4960"/>
                      <a:pt x="5844" y="5157"/>
                    </a:cubicBezTo>
                    <a:cubicBezTo>
                      <a:pt x="5913" y="5195"/>
                      <a:pt x="5981" y="5227"/>
                      <a:pt x="6054" y="5253"/>
                    </a:cubicBezTo>
                    <a:lnTo>
                      <a:pt x="6054" y="5253"/>
                    </a:lnTo>
                    <a:cubicBezTo>
                      <a:pt x="5867" y="5425"/>
                      <a:pt x="5679" y="5505"/>
                      <a:pt x="5495" y="5505"/>
                    </a:cubicBezTo>
                    <a:cubicBezTo>
                      <a:pt x="5222" y="5505"/>
                      <a:pt x="4958" y="5330"/>
                      <a:pt x="4716" y="5024"/>
                    </a:cubicBezTo>
                    <a:cubicBezTo>
                      <a:pt x="4652" y="5485"/>
                      <a:pt x="4406" y="5807"/>
                      <a:pt x="3942" y="5807"/>
                    </a:cubicBezTo>
                    <a:cubicBezTo>
                      <a:pt x="3905" y="5807"/>
                      <a:pt x="3866" y="5805"/>
                      <a:pt x="3826" y="5801"/>
                    </a:cubicBezTo>
                    <a:cubicBezTo>
                      <a:pt x="3350" y="5739"/>
                      <a:pt x="3154" y="5212"/>
                      <a:pt x="3105" y="4792"/>
                    </a:cubicBezTo>
                    <a:cubicBezTo>
                      <a:pt x="2923" y="5103"/>
                      <a:pt x="2638" y="5292"/>
                      <a:pt x="2312" y="5292"/>
                    </a:cubicBezTo>
                    <a:cubicBezTo>
                      <a:pt x="2198" y="5292"/>
                      <a:pt x="2078" y="5269"/>
                      <a:pt x="1956" y="5219"/>
                    </a:cubicBezTo>
                    <a:cubicBezTo>
                      <a:pt x="1591" y="5073"/>
                      <a:pt x="1206" y="4765"/>
                      <a:pt x="1213" y="4345"/>
                    </a:cubicBezTo>
                    <a:lnTo>
                      <a:pt x="1213" y="4303"/>
                    </a:lnTo>
                    <a:lnTo>
                      <a:pt x="1178" y="4310"/>
                    </a:lnTo>
                    <a:cubicBezTo>
                      <a:pt x="1152" y="4312"/>
                      <a:pt x="1126" y="4313"/>
                      <a:pt x="1101" y="4313"/>
                    </a:cubicBezTo>
                    <a:cubicBezTo>
                      <a:pt x="420" y="4313"/>
                      <a:pt x="229" y="3571"/>
                      <a:pt x="223" y="2950"/>
                    </a:cubicBezTo>
                    <a:lnTo>
                      <a:pt x="223" y="2950"/>
                    </a:lnTo>
                    <a:cubicBezTo>
                      <a:pt x="345" y="3153"/>
                      <a:pt x="542" y="3296"/>
                      <a:pt x="779" y="3296"/>
                    </a:cubicBezTo>
                    <a:cubicBezTo>
                      <a:pt x="852" y="3296"/>
                      <a:pt x="929" y="3282"/>
                      <a:pt x="1010" y="3252"/>
                    </a:cubicBezTo>
                    <a:cubicBezTo>
                      <a:pt x="1410" y="3111"/>
                      <a:pt x="1676" y="2719"/>
                      <a:pt x="1753" y="2319"/>
                    </a:cubicBezTo>
                    <a:cubicBezTo>
                      <a:pt x="1802" y="2066"/>
                      <a:pt x="1850" y="1823"/>
                      <a:pt x="1934" y="1584"/>
                    </a:cubicBezTo>
                    <a:cubicBezTo>
                      <a:pt x="2206" y="712"/>
                      <a:pt x="2803" y="29"/>
                      <a:pt x="3665" y="29"/>
                    </a:cubicBezTo>
                    <a:close/>
                    <a:moveTo>
                      <a:pt x="3633" y="0"/>
                    </a:moveTo>
                    <a:cubicBezTo>
                      <a:pt x="2475" y="0"/>
                      <a:pt x="1778" y="1153"/>
                      <a:pt x="1578" y="2285"/>
                    </a:cubicBezTo>
                    <a:cubicBezTo>
                      <a:pt x="1492" y="2734"/>
                      <a:pt x="1103" y="3115"/>
                      <a:pt x="756" y="3115"/>
                    </a:cubicBezTo>
                    <a:cubicBezTo>
                      <a:pt x="540" y="3115"/>
                      <a:pt x="340" y="2967"/>
                      <a:pt x="239" y="2596"/>
                    </a:cubicBezTo>
                    <a:lnTo>
                      <a:pt x="239" y="2596"/>
                    </a:lnTo>
                    <a:cubicBezTo>
                      <a:pt x="239" y="2595"/>
                      <a:pt x="239" y="2594"/>
                      <a:pt x="240" y="2593"/>
                    </a:cubicBezTo>
                    <a:lnTo>
                      <a:pt x="240" y="2593"/>
                    </a:lnTo>
                    <a:lnTo>
                      <a:pt x="239" y="2593"/>
                    </a:lnTo>
                    <a:lnTo>
                      <a:pt x="239" y="2593"/>
                    </a:lnTo>
                    <a:cubicBezTo>
                      <a:pt x="237" y="2586"/>
                      <a:pt x="235" y="2578"/>
                      <a:pt x="233" y="2571"/>
                    </a:cubicBezTo>
                    <a:lnTo>
                      <a:pt x="120" y="2088"/>
                    </a:lnTo>
                    <a:lnTo>
                      <a:pt x="120" y="2088"/>
                    </a:lnTo>
                    <a:cubicBezTo>
                      <a:pt x="85" y="2796"/>
                      <a:pt x="1" y="3734"/>
                      <a:pt x="611" y="4225"/>
                    </a:cubicBezTo>
                    <a:cubicBezTo>
                      <a:pt x="750" y="4329"/>
                      <a:pt x="928" y="4375"/>
                      <a:pt x="1101" y="4375"/>
                    </a:cubicBezTo>
                    <a:cubicBezTo>
                      <a:pt x="1117" y="4375"/>
                      <a:pt x="1133" y="4374"/>
                      <a:pt x="1150" y="4374"/>
                    </a:cubicBezTo>
                    <a:lnTo>
                      <a:pt x="1150" y="4374"/>
                    </a:lnTo>
                    <a:cubicBezTo>
                      <a:pt x="1164" y="4816"/>
                      <a:pt x="1547" y="5133"/>
                      <a:pt x="1928" y="5290"/>
                    </a:cubicBezTo>
                    <a:cubicBezTo>
                      <a:pt x="2056" y="5350"/>
                      <a:pt x="2195" y="5379"/>
                      <a:pt x="2334" y="5379"/>
                    </a:cubicBezTo>
                    <a:cubicBezTo>
                      <a:pt x="2591" y="5379"/>
                      <a:pt x="2847" y="5279"/>
                      <a:pt x="3030" y="5089"/>
                    </a:cubicBezTo>
                    <a:lnTo>
                      <a:pt x="3030" y="5089"/>
                    </a:lnTo>
                    <a:cubicBezTo>
                      <a:pt x="3102" y="5439"/>
                      <a:pt x="3289" y="5783"/>
                      <a:pt x="3629" y="5920"/>
                    </a:cubicBezTo>
                    <a:cubicBezTo>
                      <a:pt x="3743" y="5962"/>
                      <a:pt x="3858" y="5981"/>
                      <a:pt x="3970" y="5981"/>
                    </a:cubicBezTo>
                    <a:cubicBezTo>
                      <a:pt x="4336" y="5981"/>
                      <a:pt x="4672" y="5772"/>
                      <a:pt x="4813" y="5420"/>
                    </a:cubicBezTo>
                    <a:lnTo>
                      <a:pt x="4813" y="5420"/>
                    </a:lnTo>
                    <a:cubicBezTo>
                      <a:pt x="5017" y="5609"/>
                      <a:pt x="5260" y="5710"/>
                      <a:pt x="5507" y="5710"/>
                    </a:cubicBezTo>
                    <a:cubicBezTo>
                      <a:pt x="5739" y="5710"/>
                      <a:pt x="5974" y="5621"/>
                      <a:pt x="6180" y="5429"/>
                    </a:cubicBezTo>
                    <a:cubicBezTo>
                      <a:pt x="6278" y="5345"/>
                      <a:pt x="6384" y="5219"/>
                      <a:pt x="6481" y="5128"/>
                    </a:cubicBezTo>
                    <a:cubicBezTo>
                      <a:pt x="5731" y="5031"/>
                      <a:pt x="5284" y="4498"/>
                      <a:pt x="5375" y="3734"/>
                    </a:cubicBezTo>
                    <a:cubicBezTo>
                      <a:pt x="5388" y="3511"/>
                      <a:pt x="5472" y="3195"/>
                      <a:pt x="5521" y="2978"/>
                    </a:cubicBezTo>
                    <a:cubicBezTo>
                      <a:pt x="5782" y="1717"/>
                      <a:pt x="5627" y="449"/>
                      <a:pt x="4191" y="84"/>
                    </a:cubicBezTo>
                    <a:cubicBezTo>
                      <a:pt x="3994" y="27"/>
                      <a:pt x="3808" y="0"/>
                      <a:pt x="3633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4"/>
              <p:cNvSpPr/>
              <p:nvPr/>
            </p:nvSpPr>
            <p:spPr>
              <a:xfrm>
                <a:off x="2508800" y="3631325"/>
                <a:ext cx="66075" cy="127175"/>
              </a:xfrm>
              <a:custGeom>
                <a:rect b="b" l="l" r="r" t="t"/>
                <a:pathLst>
                  <a:path extrusionOk="0" h="5087" w="2643">
                    <a:moveTo>
                      <a:pt x="273" y="0"/>
                    </a:moveTo>
                    <a:cubicBezTo>
                      <a:pt x="302" y="36"/>
                      <a:pt x="1023" y="834"/>
                      <a:pt x="406" y="2739"/>
                    </a:cubicBezTo>
                    <a:cubicBezTo>
                      <a:pt x="1" y="3987"/>
                      <a:pt x="280" y="4686"/>
                      <a:pt x="687" y="5087"/>
                    </a:cubicBezTo>
                    <a:lnTo>
                      <a:pt x="2642" y="5087"/>
                    </a:lnTo>
                    <a:cubicBezTo>
                      <a:pt x="2607" y="5045"/>
                      <a:pt x="2565" y="5009"/>
                      <a:pt x="2523" y="4974"/>
                    </a:cubicBezTo>
                    <a:cubicBezTo>
                      <a:pt x="1492" y="4091"/>
                      <a:pt x="1185" y="4036"/>
                      <a:pt x="1576" y="2501"/>
                    </a:cubicBezTo>
                    <a:cubicBezTo>
                      <a:pt x="1961" y="994"/>
                      <a:pt x="315" y="27"/>
                      <a:pt x="273" y="0"/>
                    </a:cubicBez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4"/>
              <p:cNvSpPr/>
              <p:nvPr/>
            </p:nvSpPr>
            <p:spPr>
              <a:xfrm>
                <a:off x="2572900" y="3444425"/>
                <a:ext cx="253650" cy="314075"/>
              </a:xfrm>
              <a:custGeom>
                <a:rect b="b" l="l" r="r" t="t"/>
                <a:pathLst>
                  <a:path extrusionOk="0" h="12563" w="10146">
                    <a:moveTo>
                      <a:pt x="9495" y="0"/>
                    </a:moveTo>
                    <a:lnTo>
                      <a:pt x="9495" y="0"/>
                    </a:lnTo>
                    <a:cubicBezTo>
                      <a:pt x="9417" y="21"/>
                      <a:pt x="7749" y="463"/>
                      <a:pt x="7714" y="1885"/>
                    </a:cubicBezTo>
                    <a:cubicBezTo>
                      <a:pt x="7672" y="3335"/>
                      <a:pt x="7384" y="3308"/>
                      <a:pt x="6249" y="3832"/>
                    </a:cubicBezTo>
                    <a:cubicBezTo>
                      <a:pt x="5753" y="4065"/>
                      <a:pt x="5543" y="4470"/>
                      <a:pt x="5466" y="4855"/>
                    </a:cubicBezTo>
                    <a:lnTo>
                      <a:pt x="5459" y="4855"/>
                    </a:lnTo>
                    <a:cubicBezTo>
                      <a:pt x="5424" y="5171"/>
                      <a:pt x="5375" y="5479"/>
                      <a:pt x="5318" y="5788"/>
                    </a:cubicBezTo>
                    <a:cubicBezTo>
                      <a:pt x="5214" y="5591"/>
                      <a:pt x="5045" y="5401"/>
                      <a:pt x="4793" y="5255"/>
                    </a:cubicBezTo>
                    <a:cubicBezTo>
                      <a:pt x="3714" y="4631"/>
                      <a:pt x="3426" y="4638"/>
                      <a:pt x="3525" y="3188"/>
                    </a:cubicBezTo>
                    <a:cubicBezTo>
                      <a:pt x="3616" y="1766"/>
                      <a:pt x="1983" y="1171"/>
                      <a:pt x="1920" y="1149"/>
                    </a:cubicBezTo>
                    <a:lnTo>
                      <a:pt x="1920" y="1149"/>
                    </a:lnTo>
                    <a:cubicBezTo>
                      <a:pt x="1962" y="1177"/>
                      <a:pt x="2740" y="1779"/>
                      <a:pt x="2501" y="3594"/>
                    </a:cubicBezTo>
                    <a:cubicBezTo>
                      <a:pt x="2264" y="5465"/>
                      <a:pt x="3293" y="5837"/>
                      <a:pt x="3889" y="5941"/>
                    </a:cubicBezTo>
                    <a:cubicBezTo>
                      <a:pt x="4506" y="6047"/>
                      <a:pt x="4891" y="6419"/>
                      <a:pt x="5114" y="6746"/>
                    </a:cubicBezTo>
                    <a:cubicBezTo>
                      <a:pt x="4946" y="7441"/>
                      <a:pt x="4729" y="8120"/>
                      <a:pt x="4477" y="8800"/>
                    </a:cubicBezTo>
                    <a:cubicBezTo>
                      <a:pt x="4260" y="9430"/>
                      <a:pt x="4037" y="9970"/>
                      <a:pt x="3727" y="10461"/>
                    </a:cubicBezTo>
                    <a:cubicBezTo>
                      <a:pt x="3798" y="9941"/>
                      <a:pt x="3749" y="9178"/>
                      <a:pt x="3021" y="8722"/>
                    </a:cubicBezTo>
                    <a:cubicBezTo>
                      <a:pt x="1857" y="8008"/>
                      <a:pt x="1534" y="7994"/>
                      <a:pt x="1696" y="6410"/>
                    </a:cubicBezTo>
                    <a:cubicBezTo>
                      <a:pt x="1844" y="4848"/>
                      <a:pt x="70" y="4140"/>
                      <a:pt x="1" y="4113"/>
                    </a:cubicBezTo>
                    <a:lnTo>
                      <a:pt x="1" y="4113"/>
                    </a:lnTo>
                    <a:cubicBezTo>
                      <a:pt x="50" y="4149"/>
                      <a:pt x="884" y="4835"/>
                      <a:pt x="561" y="6824"/>
                    </a:cubicBezTo>
                    <a:cubicBezTo>
                      <a:pt x="231" y="8863"/>
                      <a:pt x="1353" y="9311"/>
                      <a:pt x="2004" y="9445"/>
                    </a:cubicBezTo>
                    <a:cubicBezTo>
                      <a:pt x="2937" y="9640"/>
                      <a:pt x="3364" y="10377"/>
                      <a:pt x="3525" y="10755"/>
                    </a:cubicBezTo>
                    <a:cubicBezTo>
                      <a:pt x="3265" y="11112"/>
                      <a:pt x="2944" y="11441"/>
                      <a:pt x="2537" y="11764"/>
                    </a:cubicBezTo>
                    <a:cubicBezTo>
                      <a:pt x="2172" y="12051"/>
                      <a:pt x="1767" y="12282"/>
                      <a:pt x="1395" y="12563"/>
                    </a:cubicBezTo>
                    <a:lnTo>
                      <a:pt x="6313" y="12563"/>
                    </a:lnTo>
                    <a:cubicBezTo>
                      <a:pt x="6391" y="12472"/>
                      <a:pt x="6468" y="12366"/>
                      <a:pt x="6544" y="12253"/>
                    </a:cubicBezTo>
                    <a:cubicBezTo>
                      <a:pt x="7537" y="10848"/>
                      <a:pt x="8469" y="10745"/>
                      <a:pt x="8720" y="10745"/>
                    </a:cubicBezTo>
                    <a:cubicBezTo>
                      <a:pt x="8763" y="10745"/>
                      <a:pt x="8787" y="10748"/>
                      <a:pt x="8787" y="10748"/>
                    </a:cubicBezTo>
                    <a:cubicBezTo>
                      <a:pt x="8787" y="10748"/>
                      <a:pt x="8233" y="10507"/>
                      <a:pt x="7575" y="10507"/>
                    </a:cubicBezTo>
                    <a:cubicBezTo>
                      <a:pt x="7055" y="10507"/>
                      <a:pt x="6469" y="10658"/>
                      <a:pt x="6039" y="11196"/>
                    </a:cubicBezTo>
                    <a:cubicBezTo>
                      <a:pt x="5459" y="11913"/>
                      <a:pt x="5144" y="12132"/>
                      <a:pt x="4712" y="12132"/>
                    </a:cubicBezTo>
                    <a:cubicBezTo>
                      <a:pt x="4414" y="12132"/>
                      <a:pt x="4060" y="12028"/>
                      <a:pt x="3525" y="11910"/>
                    </a:cubicBezTo>
                    <a:cubicBezTo>
                      <a:pt x="3406" y="11882"/>
                      <a:pt x="3295" y="11869"/>
                      <a:pt x="3188" y="11869"/>
                    </a:cubicBezTo>
                    <a:cubicBezTo>
                      <a:pt x="3063" y="11869"/>
                      <a:pt x="2945" y="11887"/>
                      <a:pt x="2831" y="11917"/>
                    </a:cubicBezTo>
                    <a:cubicBezTo>
                      <a:pt x="3167" y="11554"/>
                      <a:pt x="3490" y="11182"/>
                      <a:pt x="3798" y="10797"/>
                    </a:cubicBezTo>
                    <a:cubicBezTo>
                      <a:pt x="4176" y="10348"/>
                      <a:pt x="4554" y="9892"/>
                      <a:pt x="4862" y="9395"/>
                    </a:cubicBezTo>
                    <a:cubicBezTo>
                      <a:pt x="5122" y="9231"/>
                      <a:pt x="5483" y="9072"/>
                      <a:pt x="5921" y="9072"/>
                    </a:cubicBezTo>
                    <a:cubicBezTo>
                      <a:pt x="6064" y="9072"/>
                      <a:pt x="6216" y="9089"/>
                      <a:pt x="6375" y="9129"/>
                    </a:cubicBezTo>
                    <a:cubicBezTo>
                      <a:pt x="6522" y="9166"/>
                      <a:pt x="6701" y="9200"/>
                      <a:pt x="6896" y="9200"/>
                    </a:cubicBezTo>
                    <a:cubicBezTo>
                      <a:pt x="7474" y="9200"/>
                      <a:pt x="8190" y="8907"/>
                      <a:pt x="8603" y="7560"/>
                    </a:cubicBezTo>
                    <a:cubicBezTo>
                      <a:pt x="9150" y="5759"/>
                      <a:pt x="10145" y="5569"/>
                      <a:pt x="10145" y="5569"/>
                    </a:cubicBezTo>
                    <a:cubicBezTo>
                      <a:pt x="10145" y="5569"/>
                      <a:pt x="10080" y="5564"/>
                      <a:pt x="9971" y="5564"/>
                    </a:cubicBezTo>
                    <a:cubicBezTo>
                      <a:pt x="9509" y="5564"/>
                      <a:pt x="8255" y="5668"/>
                      <a:pt x="7847" y="6768"/>
                    </a:cubicBezTo>
                    <a:cubicBezTo>
                      <a:pt x="7336" y="8127"/>
                      <a:pt x="7077" y="8008"/>
                      <a:pt x="5829" y="8134"/>
                    </a:cubicBezTo>
                    <a:cubicBezTo>
                      <a:pt x="5669" y="8149"/>
                      <a:pt x="5528" y="8191"/>
                      <a:pt x="5395" y="8246"/>
                    </a:cubicBezTo>
                    <a:cubicBezTo>
                      <a:pt x="5696" y="7350"/>
                      <a:pt x="5787" y="6390"/>
                      <a:pt x="5661" y="5458"/>
                    </a:cubicBezTo>
                    <a:cubicBezTo>
                      <a:pt x="5900" y="5122"/>
                      <a:pt x="6349" y="4660"/>
                      <a:pt x="7090" y="4596"/>
                    </a:cubicBezTo>
                    <a:cubicBezTo>
                      <a:pt x="7694" y="4547"/>
                      <a:pt x="8758" y="4266"/>
                      <a:pt x="8687" y="2383"/>
                    </a:cubicBezTo>
                    <a:cubicBezTo>
                      <a:pt x="8618" y="560"/>
                      <a:pt x="9444" y="29"/>
                      <a:pt x="9495" y="0"/>
                    </a:cubicBez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4"/>
              <p:cNvSpPr/>
              <p:nvPr/>
            </p:nvSpPr>
            <p:spPr>
              <a:xfrm>
                <a:off x="2834600" y="3280325"/>
                <a:ext cx="179725" cy="111050"/>
              </a:xfrm>
              <a:custGeom>
                <a:rect b="b" l="l" r="r" t="t"/>
                <a:pathLst>
                  <a:path extrusionOk="0" h="4442" w="7189">
                    <a:moveTo>
                      <a:pt x="4733" y="801"/>
                    </a:moveTo>
                    <a:cubicBezTo>
                      <a:pt x="4721" y="971"/>
                      <a:pt x="4660" y="1142"/>
                      <a:pt x="4567" y="1275"/>
                    </a:cubicBezTo>
                    <a:cubicBezTo>
                      <a:pt x="4532" y="1319"/>
                      <a:pt x="4489" y="1368"/>
                      <a:pt x="4461" y="1368"/>
                    </a:cubicBezTo>
                    <a:cubicBezTo>
                      <a:pt x="4445" y="1368"/>
                      <a:pt x="4434" y="1350"/>
                      <a:pt x="4434" y="1303"/>
                    </a:cubicBezTo>
                    <a:cubicBezTo>
                      <a:pt x="4429" y="1089"/>
                      <a:pt x="4564" y="924"/>
                      <a:pt x="4733" y="801"/>
                    </a:cubicBezTo>
                    <a:close/>
                    <a:moveTo>
                      <a:pt x="5995" y="1694"/>
                    </a:moveTo>
                    <a:cubicBezTo>
                      <a:pt x="6117" y="1694"/>
                      <a:pt x="6238" y="1766"/>
                      <a:pt x="6345" y="1857"/>
                    </a:cubicBezTo>
                    <a:lnTo>
                      <a:pt x="6345" y="1857"/>
                    </a:lnTo>
                    <a:cubicBezTo>
                      <a:pt x="6317" y="1859"/>
                      <a:pt x="6286" y="1861"/>
                      <a:pt x="6253" y="1861"/>
                    </a:cubicBezTo>
                    <a:cubicBezTo>
                      <a:pt x="6113" y="1861"/>
                      <a:pt x="5944" y="1836"/>
                      <a:pt x="5870" y="1759"/>
                    </a:cubicBezTo>
                    <a:cubicBezTo>
                      <a:pt x="5870" y="1744"/>
                      <a:pt x="5905" y="1708"/>
                      <a:pt x="5927" y="1702"/>
                    </a:cubicBezTo>
                    <a:cubicBezTo>
                      <a:pt x="5950" y="1696"/>
                      <a:pt x="5973" y="1694"/>
                      <a:pt x="5995" y="1694"/>
                    </a:cubicBezTo>
                    <a:close/>
                    <a:moveTo>
                      <a:pt x="2510" y="924"/>
                    </a:moveTo>
                    <a:cubicBezTo>
                      <a:pt x="2725" y="974"/>
                      <a:pt x="2933" y="1078"/>
                      <a:pt x="3111" y="1219"/>
                    </a:cubicBezTo>
                    <a:cubicBezTo>
                      <a:pt x="3370" y="1436"/>
                      <a:pt x="3706" y="1801"/>
                      <a:pt x="3580" y="2164"/>
                    </a:cubicBezTo>
                    <a:cubicBezTo>
                      <a:pt x="3528" y="2276"/>
                      <a:pt x="3409" y="2339"/>
                      <a:pt x="3287" y="2339"/>
                    </a:cubicBezTo>
                    <a:cubicBezTo>
                      <a:pt x="3226" y="2339"/>
                      <a:pt x="3165" y="2323"/>
                      <a:pt x="3111" y="2290"/>
                    </a:cubicBezTo>
                    <a:cubicBezTo>
                      <a:pt x="2781" y="2087"/>
                      <a:pt x="2613" y="1681"/>
                      <a:pt x="2536" y="1317"/>
                    </a:cubicBezTo>
                    <a:cubicBezTo>
                      <a:pt x="2509" y="1183"/>
                      <a:pt x="2500" y="1050"/>
                      <a:pt x="2510" y="924"/>
                    </a:cubicBezTo>
                    <a:close/>
                    <a:moveTo>
                      <a:pt x="1063" y="2129"/>
                    </a:moveTo>
                    <a:cubicBezTo>
                      <a:pt x="1116" y="2136"/>
                      <a:pt x="1169" y="2145"/>
                      <a:pt x="1219" y="2157"/>
                    </a:cubicBezTo>
                    <a:cubicBezTo>
                      <a:pt x="1478" y="2213"/>
                      <a:pt x="1766" y="2325"/>
                      <a:pt x="1912" y="2549"/>
                    </a:cubicBezTo>
                    <a:cubicBezTo>
                      <a:pt x="1989" y="2668"/>
                      <a:pt x="1947" y="2872"/>
                      <a:pt x="1821" y="2927"/>
                    </a:cubicBezTo>
                    <a:cubicBezTo>
                      <a:pt x="1798" y="2933"/>
                      <a:pt x="1775" y="2935"/>
                      <a:pt x="1753" y="2935"/>
                    </a:cubicBezTo>
                    <a:cubicBezTo>
                      <a:pt x="1535" y="2935"/>
                      <a:pt x="1340" y="2700"/>
                      <a:pt x="1226" y="2529"/>
                    </a:cubicBezTo>
                    <a:cubicBezTo>
                      <a:pt x="1140" y="2396"/>
                      <a:pt x="1087" y="2261"/>
                      <a:pt x="1063" y="2129"/>
                    </a:cubicBezTo>
                    <a:close/>
                    <a:moveTo>
                      <a:pt x="5564" y="2835"/>
                    </a:moveTo>
                    <a:cubicBezTo>
                      <a:pt x="5619" y="2865"/>
                      <a:pt x="5637" y="2932"/>
                      <a:pt x="5637" y="3009"/>
                    </a:cubicBezTo>
                    <a:lnTo>
                      <a:pt x="5637" y="3009"/>
                    </a:lnTo>
                    <a:cubicBezTo>
                      <a:pt x="5600" y="2951"/>
                      <a:pt x="5570" y="2884"/>
                      <a:pt x="5564" y="2835"/>
                    </a:cubicBezTo>
                    <a:close/>
                    <a:moveTo>
                      <a:pt x="1102" y="3006"/>
                    </a:moveTo>
                    <a:cubicBezTo>
                      <a:pt x="1184" y="3006"/>
                      <a:pt x="1240" y="3083"/>
                      <a:pt x="1233" y="3279"/>
                    </a:cubicBezTo>
                    <a:cubicBezTo>
                      <a:pt x="1227" y="3444"/>
                      <a:pt x="1111" y="3530"/>
                      <a:pt x="966" y="3530"/>
                    </a:cubicBezTo>
                    <a:cubicBezTo>
                      <a:pt x="932" y="3530"/>
                      <a:pt x="897" y="3525"/>
                      <a:pt x="861" y="3516"/>
                    </a:cubicBezTo>
                    <a:cubicBezTo>
                      <a:pt x="794" y="3499"/>
                      <a:pt x="730" y="3473"/>
                      <a:pt x="670" y="3439"/>
                    </a:cubicBezTo>
                    <a:lnTo>
                      <a:pt x="670" y="3439"/>
                    </a:lnTo>
                    <a:cubicBezTo>
                      <a:pt x="771" y="3208"/>
                      <a:pt x="969" y="3006"/>
                      <a:pt x="1102" y="3006"/>
                    </a:cubicBezTo>
                    <a:close/>
                    <a:moveTo>
                      <a:pt x="3864" y="3205"/>
                    </a:moveTo>
                    <a:cubicBezTo>
                      <a:pt x="3891" y="3205"/>
                      <a:pt x="3920" y="3221"/>
                      <a:pt x="3952" y="3237"/>
                    </a:cubicBezTo>
                    <a:cubicBezTo>
                      <a:pt x="4007" y="3272"/>
                      <a:pt x="4020" y="3334"/>
                      <a:pt x="4007" y="3418"/>
                    </a:cubicBezTo>
                    <a:cubicBezTo>
                      <a:pt x="3982" y="3513"/>
                      <a:pt x="3928" y="3614"/>
                      <a:pt x="3853" y="3714"/>
                    </a:cubicBezTo>
                    <a:lnTo>
                      <a:pt x="3853" y="3714"/>
                    </a:lnTo>
                    <a:cubicBezTo>
                      <a:pt x="3853" y="3713"/>
                      <a:pt x="3853" y="3713"/>
                      <a:pt x="3852" y="3713"/>
                    </a:cubicBezTo>
                    <a:cubicBezTo>
                      <a:pt x="3777" y="3580"/>
                      <a:pt x="3735" y="3370"/>
                      <a:pt x="3804" y="3244"/>
                    </a:cubicBezTo>
                    <a:cubicBezTo>
                      <a:pt x="3822" y="3215"/>
                      <a:pt x="3842" y="3205"/>
                      <a:pt x="3864" y="3205"/>
                    </a:cubicBezTo>
                    <a:close/>
                    <a:moveTo>
                      <a:pt x="2428" y="3336"/>
                    </a:moveTo>
                    <a:cubicBezTo>
                      <a:pt x="2446" y="3336"/>
                      <a:pt x="2466" y="3349"/>
                      <a:pt x="2487" y="3370"/>
                    </a:cubicBezTo>
                    <a:cubicBezTo>
                      <a:pt x="2542" y="3432"/>
                      <a:pt x="2600" y="3516"/>
                      <a:pt x="2578" y="3600"/>
                    </a:cubicBezTo>
                    <a:cubicBezTo>
                      <a:pt x="2538" y="3711"/>
                      <a:pt x="2446" y="3802"/>
                      <a:pt x="2322" y="3876"/>
                    </a:cubicBezTo>
                    <a:lnTo>
                      <a:pt x="2322" y="3876"/>
                    </a:lnTo>
                    <a:cubicBezTo>
                      <a:pt x="2284" y="3696"/>
                      <a:pt x="2280" y="3460"/>
                      <a:pt x="2410" y="3341"/>
                    </a:cubicBezTo>
                    <a:cubicBezTo>
                      <a:pt x="2415" y="3337"/>
                      <a:pt x="2422" y="3336"/>
                      <a:pt x="2428" y="3336"/>
                    </a:cubicBezTo>
                    <a:close/>
                    <a:moveTo>
                      <a:pt x="3712" y="27"/>
                    </a:moveTo>
                    <a:cubicBezTo>
                      <a:pt x="3990" y="27"/>
                      <a:pt x="4270" y="68"/>
                      <a:pt x="4498" y="230"/>
                    </a:cubicBezTo>
                    <a:cubicBezTo>
                      <a:pt x="4651" y="344"/>
                      <a:pt x="4722" y="513"/>
                      <a:pt x="4733" y="691"/>
                    </a:cubicBezTo>
                    <a:lnTo>
                      <a:pt x="4733" y="691"/>
                    </a:lnTo>
                    <a:cubicBezTo>
                      <a:pt x="4619" y="777"/>
                      <a:pt x="4519" y="880"/>
                      <a:pt x="4441" y="1002"/>
                    </a:cubicBezTo>
                    <a:cubicBezTo>
                      <a:pt x="4348" y="1146"/>
                      <a:pt x="4343" y="1431"/>
                      <a:pt x="4450" y="1431"/>
                    </a:cubicBezTo>
                    <a:cubicBezTo>
                      <a:pt x="4488" y="1431"/>
                      <a:pt x="4541" y="1395"/>
                      <a:pt x="4609" y="1303"/>
                    </a:cubicBezTo>
                    <a:cubicBezTo>
                      <a:pt x="4710" y="1151"/>
                      <a:pt x="4774" y="958"/>
                      <a:pt x="4778" y="769"/>
                    </a:cubicBezTo>
                    <a:lnTo>
                      <a:pt x="4778" y="769"/>
                    </a:lnTo>
                    <a:cubicBezTo>
                      <a:pt x="4828" y="736"/>
                      <a:pt x="4880" y="706"/>
                      <a:pt x="4932" y="679"/>
                    </a:cubicBezTo>
                    <a:cubicBezTo>
                      <a:pt x="5189" y="556"/>
                      <a:pt x="5490" y="478"/>
                      <a:pt x="5784" y="478"/>
                    </a:cubicBezTo>
                    <a:cubicBezTo>
                      <a:pt x="6059" y="478"/>
                      <a:pt x="6328" y="546"/>
                      <a:pt x="6551" y="708"/>
                    </a:cubicBezTo>
                    <a:cubicBezTo>
                      <a:pt x="6919" y="1015"/>
                      <a:pt x="7021" y="1605"/>
                      <a:pt x="6598" y="1798"/>
                    </a:cubicBezTo>
                    <a:lnTo>
                      <a:pt x="6598" y="1798"/>
                    </a:lnTo>
                    <a:cubicBezTo>
                      <a:pt x="6418" y="1617"/>
                      <a:pt x="6208" y="1480"/>
                      <a:pt x="6008" y="1480"/>
                    </a:cubicBezTo>
                    <a:cubicBezTo>
                      <a:pt x="5920" y="1480"/>
                      <a:pt x="5833" y="1507"/>
                      <a:pt x="5752" y="1569"/>
                    </a:cubicBezTo>
                    <a:cubicBezTo>
                      <a:pt x="5489" y="1867"/>
                      <a:pt x="5824" y="2063"/>
                      <a:pt x="6219" y="2063"/>
                    </a:cubicBezTo>
                    <a:cubicBezTo>
                      <a:pt x="6318" y="2063"/>
                      <a:pt x="6421" y="2051"/>
                      <a:pt x="6519" y="2025"/>
                    </a:cubicBezTo>
                    <a:lnTo>
                      <a:pt x="6519" y="2025"/>
                    </a:lnTo>
                    <a:cubicBezTo>
                      <a:pt x="6530" y="2037"/>
                      <a:pt x="6541" y="2048"/>
                      <a:pt x="6551" y="2060"/>
                    </a:cubicBezTo>
                    <a:cubicBezTo>
                      <a:pt x="6768" y="2319"/>
                      <a:pt x="6985" y="2697"/>
                      <a:pt x="6894" y="3033"/>
                    </a:cubicBezTo>
                    <a:cubicBezTo>
                      <a:pt x="6820" y="3264"/>
                      <a:pt x="6550" y="3405"/>
                      <a:pt x="6295" y="3405"/>
                    </a:cubicBezTo>
                    <a:cubicBezTo>
                      <a:pt x="6210" y="3405"/>
                      <a:pt x="6127" y="3389"/>
                      <a:pt x="6053" y="3356"/>
                    </a:cubicBezTo>
                    <a:cubicBezTo>
                      <a:pt x="5967" y="3326"/>
                      <a:pt x="5887" y="3276"/>
                      <a:pt x="5816" y="3214"/>
                    </a:cubicBezTo>
                    <a:lnTo>
                      <a:pt x="5816" y="3214"/>
                    </a:lnTo>
                    <a:cubicBezTo>
                      <a:pt x="5863" y="3044"/>
                      <a:pt x="5870" y="2866"/>
                      <a:pt x="5744" y="2704"/>
                    </a:cubicBezTo>
                    <a:cubicBezTo>
                      <a:pt x="5688" y="2646"/>
                      <a:pt x="5613" y="2616"/>
                      <a:pt x="5542" y="2616"/>
                    </a:cubicBezTo>
                    <a:cubicBezTo>
                      <a:pt x="5436" y="2616"/>
                      <a:pt x="5341" y="2684"/>
                      <a:pt x="5345" y="2823"/>
                    </a:cubicBezTo>
                    <a:cubicBezTo>
                      <a:pt x="5375" y="3007"/>
                      <a:pt x="5460" y="3163"/>
                      <a:pt x="5579" y="3291"/>
                    </a:cubicBezTo>
                    <a:lnTo>
                      <a:pt x="5579" y="3291"/>
                    </a:lnTo>
                    <a:cubicBezTo>
                      <a:pt x="5578" y="3294"/>
                      <a:pt x="5577" y="3297"/>
                      <a:pt x="5576" y="3299"/>
                    </a:cubicBezTo>
                    <a:cubicBezTo>
                      <a:pt x="5430" y="3702"/>
                      <a:pt x="4910" y="4048"/>
                      <a:pt x="4455" y="4048"/>
                    </a:cubicBezTo>
                    <a:cubicBezTo>
                      <a:pt x="4263" y="4048"/>
                      <a:pt x="4083" y="3986"/>
                      <a:pt x="3948" y="3842"/>
                    </a:cubicBezTo>
                    <a:lnTo>
                      <a:pt x="3948" y="3842"/>
                    </a:lnTo>
                    <a:cubicBezTo>
                      <a:pt x="4050" y="3716"/>
                      <a:pt x="4126" y="3583"/>
                      <a:pt x="4162" y="3454"/>
                    </a:cubicBezTo>
                    <a:cubicBezTo>
                      <a:pt x="4197" y="3334"/>
                      <a:pt x="4155" y="3173"/>
                      <a:pt x="4042" y="3104"/>
                    </a:cubicBezTo>
                    <a:cubicBezTo>
                      <a:pt x="3994" y="3065"/>
                      <a:pt x="3927" y="3043"/>
                      <a:pt x="3862" y="3043"/>
                    </a:cubicBezTo>
                    <a:cubicBezTo>
                      <a:pt x="3786" y="3043"/>
                      <a:pt x="3712" y="3074"/>
                      <a:pt x="3671" y="3146"/>
                    </a:cubicBezTo>
                    <a:cubicBezTo>
                      <a:pt x="3538" y="3363"/>
                      <a:pt x="3593" y="3593"/>
                      <a:pt x="3693" y="3797"/>
                    </a:cubicBezTo>
                    <a:cubicBezTo>
                      <a:pt x="3703" y="3819"/>
                      <a:pt x="3714" y="3840"/>
                      <a:pt x="3727" y="3860"/>
                    </a:cubicBezTo>
                    <a:lnTo>
                      <a:pt x="3727" y="3860"/>
                    </a:lnTo>
                    <a:cubicBezTo>
                      <a:pt x="3482" y="4111"/>
                      <a:pt x="3127" y="4317"/>
                      <a:pt x="2829" y="4317"/>
                    </a:cubicBezTo>
                    <a:cubicBezTo>
                      <a:pt x="2624" y="4317"/>
                      <a:pt x="2445" y="4219"/>
                      <a:pt x="2347" y="3972"/>
                    </a:cubicBezTo>
                    <a:cubicBezTo>
                      <a:pt x="2344" y="3962"/>
                      <a:pt x="2342" y="3952"/>
                      <a:pt x="2339" y="3942"/>
                    </a:cubicBezTo>
                    <a:lnTo>
                      <a:pt x="2339" y="3942"/>
                    </a:lnTo>
                    <a:cubicBezTo>
                      <a:pt x="2382" y="3919"/>
                      <a:pt x="2424" y="3894"/>
                      <a:pt x="2465" y="3867"/>
                    </a:cubicBezTo>
                    <a:cubicBezTo>
                      <a:pt x="2591" y="3783"/>
                      <a:pt x="2717" y="3608"/>
                      <a:pt x="2642" y="3447"/>
                    </a:cubicBezTo>
                    <a:cubicBezTo>
                      <a:pt x="2599" y="3363"/>
                      <a:pt x="2527" y="3245"/>
                      <a:pt x="2425" y="3245"/>
                    </a:cubicBezTo>
                    <a:cubicBezTo>
                      <a:pt x="2407" y="3245"/>
                      <a:pt x="2388" y="3249"/>
                      <a:pt x="2368" y="3257"/>
                    </a:cubicBezTo>
                    <a:cubicBezTo>
                      <a:pt x="2175" y="3388"/>
                      <a:pt x="2176" y="3706"/>
                      <a:pt x="2227" y="3928"/>
                    </a:cubicBezTo>
                    <a:lnTo>
                      <a:pt x="2227" y="3928"/>
                    </a:lnTo>
                    <a:cubicBezTo>
                      <a:pt x="1947" y="4061"/>
                      <a:pt x="1564" y="4122"/>
                      <a:pt x="1274" y="4122"/>
                    </a:cubicBezTo>
                    <a:cubicBezTo>
                      <a:pt x="1183" y="4122"/>
                      <a:pt x="1102" y="4116"/>
                      <a:pt x="1036" y="4104"/>
                    </a:cubicBezTo>
                    <a:cubicBezTo>
                      <a:pt x="623" y="4054"/>
                      <a:pt x="558" y="3792"/>
                      <a:pt x="634" y="3536"/>
                    </a:cubicBezTo>
                    <a:lnTo>
                      <a:pt x="634" y="3536"/>
                    </a:lnTo>
                    <a:cubicBezTo>
                      <a:pt x="732" y="3585"/>
                      <a:pt x="846" y="3615"/>
                      <a:pt x="952" y="3615"/>
                    </a:cubicBezTo>
                    <a:cubicBezTo>
                      <a:pt x="1139" y="3615"/>
                      <a:pt x="1302" y="3522"/>
                      <a:pt x="1310" y="3279"/>
                    </a:cubicBezTo>
                    <a:cubicBezTo>
                      <a:pt x="1322" y="3134"/>
                      <a:pt x="1273" y="2927"/>
                      <a:pt x="1112" y="2927"/>
                    </a:cubicBezTo>
                    <a:cubicBezTo>
                      <a:pt x="1093" y="2927"/>
                      <a:pt x="1073" y="2930"/>
                      <a:pt x="1051" y="2936"/>
                    </a:cubicBezTo>
                    <a:cubicBezTo>
                      <a:pt x="852" y="3012"/>
                      <a:pt x="688" y="3193"/>
                      <a:pt x="606" y="3399"/>
                    </a:cubicBezTo>
                    <a:lnTo>
                      <a:pt x="606" y="3399"/>
                    </a:lnTo>
                    <a:cubicBezTo>
                      <a:pt x="379" y="3245"/>
                      <a:pt x="222" y="2980"/>
                      <a:pt x="217" y="2704"/>
                    </a:cubicBezTo>
                    <a:cubicBezTo>
                      <a:pt x="185" y="2285"/>
                      <a:pt x="532" y="2127"/>
                      <a:pt x="887" y="2121"/>
                    </a:cubicBezTo>
                    <a:lnTo>
                      <a:pt x="887" y="2121"/>
                    </a:lnTo>
                    <a:cubicBezTo>
                      <a:pt x="946" y="2512"/>
                      <a:pt x="1171" y="2874"/>
                      <a:pt x="1527" y="3062"/>
                    </a:cubicBezTo>
                    <a:cubicBezTo>
                      <a:pt x="1597" y="3099"/>
                      <a:pt x="1670" y="3117"/>
                      <a:pt x="1741" y="3117"/>
                    </a:cubicBezTo>
                    <a:cubicBezTo>
                      <a:pt x="1912" y="3117"/>
                      <a:pt x="2065" y="3012"/>
                      <a:pt x="2115" y="2810"/>
                    </a:cubicBezTo>
                    <a:cubicBezTo>
                      <a:pt x="2186" y="2571"/>
                      <a:pt x="2011" y="2347"/>
                      <a:pt x="1828" y="2228"/>
                    </a:cubicBezTo>
                    <a:cubicBezTo>
                      <a:pt x="1628" y="2094"/>
                      <a:pt x="1336" y="1992"/>
                      <a:pt x="1047" y="1969"/>
                    </a:cubicBezTo>
                    <a:lnTo>
                      <a:pt x="1047" y="1969"/>
                    </a:lnTo>
                    <a:cubicBezTo>
                      <a:pt x="1039" y="1448"/>
                      <a:pt x="1472" y="1001"/>
                      <a:pt x="2060" y="903"/>
                    </a:cubicBezTo>
                    <a:cubicBezTo>
                      <a:pt x="2115" y="894"/>
                      <a:pt x="2171" y="890"/>
                      <a:pt x="2227" y="890"/>
                    </a:cubicBezTo>
                    <a:cubicBezTo>
                      <a:pt x="2312" y="890"/>
                      <a:pt x="2398" y="900"/>
                      <a:pt x="2482" y="918"/>
                    </a:cubicBezTo>
                    <a:lnTo>
                      <a:pt x="2482" y="918"/>
                    </a:lnTo>
                    <a:cubicBezTo>
                      <a:pt x="2446" y="1440"/>
                      <a:pt x="2659" y="2039"/>
                      <a:pt x="3089" y="2332"/>
                    </a:cubicBezTo>
                    <a:cubicBezTo>
                      <a:pt x="3150" y="2374"/>
                      <a:pt x="3224" y="2394"/>
                      <a:pt x="3298" y="2394"/>
                    </a:cubicBezTo>
                    <a:cubicBezTo>
                      <a:pt x="3435" y="2394"/>
                      <a:pt x="3574" y="2325"/>
                      <a:pt x="3642" y="2193"/>
                    </a:cubicBezTo>
                    <a:cubicBezTo>
                      <a:pt x="3804" y="1792"/>
                      <a:pt x="3454" y="1380"/>
                      <a:pt x="3173" y="1135"/>
                    </a:cubicBezTo>
                    <a:cubicBezTo>
                      <a:pt x="2988" y="979"/>
                      <a:pt x="2766" y="856"/>
                      <a:pt x="2527" y="793"/>
                    </a:cubicBezTo>
                    <a:lnTo>
                      <a:pt x="2527" y="793"/>
                    </a:lnTo>
                    <a:cubicBezTo>
                      <a:pt x="2603" y="391"/>
                      <a:pt x="2882" y="77"/>
                      <a:pt x="3370" y="42"/>
                    </a:cubicBezTo>
                    <a:cubicBezTo>
                      <a:pt x="3481" y="34"/>
                      <a:pt x="3596" y="27"/>
                      <a:pt x="3712" y="27"/>
                    </a:cubicBezTo>
                    <a:close/>
                    <a:moveTo>
                      <a:pt x="3739" y="0"/>
                    </a:moveTo>
                    <a:cubicBezTo>
                      <a:pt x="3614" y="0"/>
                      <a:pt x="3490" y="9"/>
                      <a:pt x="3370" y="20"/>
                    </a:cubicBezTo>
                    <a:cubicBezTo>
                      <a:pt x="2963" y="42"/>
                      <a:pt x="2585" y="321"/>
                      <a:pt x="2507" y="728"/>
                    </a:cubicBezTo>
                    <a:cubicBezTo>
                      <a:pt x="2503" y="747"/>
                      <a:pt x="2500" y="766"/>
                      <a:pt x="2497" y="786"/>
                    </a:cubicBezTo>
                    <a:lnTo>
                      <a:pt x="2497" y="786"/>
                    </a:lnTo>
                    <a:cubicBezTo>
                      <a:pt x="2395" y="761"/>
                      <a:pt x="2290" y="748"/>
                      <a:pt x="2184" y="748"/>
                    </a:cubicBezTo>
                    <a:cubicBezTo>
                      <a:pt x="2136" y="748"/>
                      <a:pt x="2087" y="751"/>
                      <a:pt x="2038" y="757"/>
                    </a:cubicBezTo>
                    <a:cubicBezTo>
                      <a:pt x="1441" y="824"/>
                      <a:pt x="849" y="1339"/>
                      <a:pt x="872" y="1966"/>
                    </a:cubicBezTo>
                    <a:lnTo>
                      <a:pt x="872" y="1966"/>
                    </a:lnTo>
                    <a:cubicBezTo>
                      <a:pt x="558" y="1978"/>
                      <a:pt x="271" y="2100"/>
                      <a:pt x="140" y="2396"/>
                    </a:cubicBezTo>
                    <a:cubicBezTo>
                      <a:pt x="0" y="2801"/>
                      <a:pt x="204" y="3264"/>
                      <a:pt x="553" y="3489"/>
                    </a:cubicBezTo>
                    <a:cubicBezTo>
                      <a:pt x="559" y="3493"/>
                      <a:pt x="566" y="3497"/>
                      <a:pt x="572" y="3501"/>
                    </a:cubicBezTo>
                    <a:lnTo>
                      <a:pt x="572" y="3501"/>
                    </a:lnTo>
                    <a:cubicBezTo>
                      <a:pt x="545" y="3607"/>
                      <a:pt x="539" y="3716"/>
                      <a:pt x="560" y="3819"/>
                    </a:cubicBezTo>
                    <a:cubicBezTo>
                      <a:pt x="595" y="4042"/>
                      <a:pt x="826" y="4140"/>
                      <a:pt x="1022" y="4168"/>
                    </a:cubicBezTo>
                    <a:cubicBezTo>
                      <a:pt x="1122" y="4181"/>
                      <a:pt x="1222" y="4187"/>
                      <a:pt x="1323" y="4187"/>
                    </a:cubicBezTo>
                    <a:cubicBezTo>
                      <a:pt x="1640" y="4187"/>
                      <a:pt x="1958" y="4124"/>
                      <a:pt x="2243" y="3990"/>
                    </a:cubicBezTo>
                    <a:lnTo>
                      <a:pt x="2243" y="3990"/>
                    </a:lnTo>
                    <a:cubicBezTo>
                      <a:pt x="2245" y="3996"/>
                      <a:pt x="2247" y="4001"/>
                      <a:pt x="2248" y="4007"/>
                    </a:cubicBezTo>
                    <a:cubicBezTo>
                      <a:pt x="2367" y="4318"/>
                      <a:pt x="2593" y="4441"/>
                      <a:pt x="2849" y="4441"/>
                    </a:cubicBezTo>
                    <a:cubicBezTo>
                      <a:pt x="3174" y="4441"/>
                      <a:pt x="3549" y="4243"/>
                      <a:pt x="3818" y="3982"/>
                    </a:cubicBezTo>
                    <a:lnTo>
                      <a:pt x="3818" y="3982"/>
                    </a:lnTo>
                    <a:cubicBezTo>
                      <a:pt x="3985" y="4159"/>
                      <a:pt x="4230" y="4238"/>
                      <a:pt x="4474" y="4238"/>
                    </a:cubicBezTo>
                    <a:cubicBezTo>
                      <a:pt x="4595" y="4238"/>
                      <a:pt x="4717" y="4219"/>
                      <a:pt x="4828" y="4182"/>
                    </a:cubicBezTo>
                    <a:cubicBezTo>
                      <a:pt x="5216" y="4075"/>
                      <a:pt x="5567" y="3801"/>
                      <a:pt x="5738" y="3432"/>
                    </a:cubicBezTo>
                    <a:lnTo>
                      <a:pt x="5738" y="3432"/>
                    </a:lnTo>
                    <a:cubicBezTo>
                      <a:pt x="5810" y="3484"/>
                      <a:pt x="5888" y="3529"/>
                      <a:pt x="5969" y="3566"/>
                    </a:cubicBezTo>
                    <a:cubicBezTo>
                      <a:pt x="6071" y="3607"/>
                      <a:pt x="6179" y="3627"/>
                      <a:pt x="6287" y="3627"/>
                    </a:cubicBezTo>
                    <a:cubicBezTo>
                      <a:pt x="6513" y="3627"/>
                      <a:pt x="6739" y="3542"/>
                      <a:pt x="6914" y="3390"/>
                    </a:cubicBezTo>
                    <a:cubicBezTo>
                      <a:pt x="7188" y="3159"/>
                      <a:pt x="7167" y="2732"/>
                      <a:pt x="7040" y="2452"/>
                    </a:cubicBezTo>
                    <a:cubicBezTo>
                      <a:pt x="6990" y="2313"/>
                      <a:pt x="6876" y="2120"/>
                      <a:pt x="6729" y="1942"/>
                    </a:cubicBezTo>
                    <a:lnTo>
                      <a:pt x="6729" y="1942"/>
                    </a:lnTo>
                    <a:cubicBezTo>
                      <a:pt x="6912" y="1841"/>
                      <a:pt x="7045" y="1672"/>
                      <a:pt x="7047" y="1423"/>
                    </a:cubicBezTo>
                    <a:cubicBezTo>
                      <a:pt x="7069" y="854"/>
                      <a:pt x="6607" y="414"/>
                      <a:pt x="6060" y="363"/>
                    </a:cubicBezTo>
                    <a:cubicBezTo>
                      <a:pt x="5994" y="357"/>
                      <a:pt x="5925" y="354"/>
                      <a:pt x="5856" y="354"/>
                    </a:cubicBezTo>
                    <a:cubicBezTo>
                      <a:pt x="5481" y="354"/>
                      <a:pt x="5080" y="449"/>
                      <a:pt x="4773" y="662"/>
                    </a:cubicBezTo>
                    <a:lnTo>
                      <a:pt x="4773" y="662"/>
                    </a:lnTo>
                    <a:cubicBezTo>
                      <a:pt x="4754" y="483"/>
                      <a:pt x="4676" y="317"/>
                      <a:pt x="4518" y="203"/>
                    </a:cubicBezTo>
                    <a:cubicBezTo>
                      <a:pt x="4291" y="44"/>
                      <a:pt x="4015" y="0"/>
                      <a:pt x="3739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4"/>
              <p:cNvSpPr/>
              <p:nvPr/>
            </p:nvSpPr>
            <p:spPr>
              <a:xfrm>
                <a:off x="2226925" y="3117075"/>
                <a:ext cx="146375" cy="87550"/>
              </a:xfrm>
              <a:custGeom>
                <a:rect b="b" l="l" r="r" t="t"/>
                <a:pathLst>
                  <a:path extrusionOk="0" h="3502" w="5855">
                    <a:moveTo>
                      <a:pt x="3880" y="473"/>
                    </a:moveTo>
                    <a:lnTo>
                      <a:pt x="3880" y="473"/>
                    </a:lnTo>
                    <a:cubicBezTo>
                      <a:pt x="3910" y="609"/>
                      <a:pt x="3912" y="771"/>
                      <a:pt x="3820" y="869"/>
                    </a:cubicBezTo>
                    <a:cubicBezTo>
                      <a:pt x="3817" y="870"/>
                      <a:pt x="3813" y="871"/>
                      <a:pt x="3810" y="871"/>
                    </a:cubicBezTo>
                    <a:cubicBezTo>
                      <a:pt x="3799" y="871"/>
                      <a:pt x="3786" y="863"/>
                      <a:pt x="3765" y="848"/>
                    </a:cubicBezTo>
                    <a:cubicBezTo>
                      <a:pt x="3723" y="798"/>
                      <a:pt x="3687" y="736"/>
                      <a:pt x="3702" y="672"/>
                    </a:cubicBezTo>
                    <a:cubicBezTo>
                      <a:pt x="3732" y="593"/>
                      <a:pt x="3795" y="527"/>
                      <a:pt x="3880" y="473"/>
                    </a:cubicBezTo>
                    <a:close/>
                    <a:moveTo>
                      <a:pt x="2687" y="617"/>
                    </a:moveTo>
                    <a:cubicBezTo>
                      <a:pt x="2733" y="717"/>
                      <a:pt x="2757" y="863"/>
                      <a:pt x="2707" y="946"/>
                    </a:cubicBezTo>
                    <a:cubicBezTo>
                      <a:pt x="2700" y="959"/>
                      <a:pt x="2694" y="959"/>
                      <a:pt x="2678" y="966"/>
                    </a:cubicBezTo>
                    <a:cubicBezTo>
                      <a:pt x="2616" y="959"/>
                      <a:pt x="2567" y="904"/>
                      <a:pt x="2588" y="820"/>
                    </a:cubicBezTo>
                    <a:cubicBezTo>
                      <a:pt x="2604" y="755"/>
                      <a:pt x="2639" y="686"/>
                      <a:pt x="2687" y="617"/>
                    </a:cubicBezTo>
                    <a:close/>
                    <a:moveTo>
                      <a:pt x="4953" y="737"/>
                    </a:moveTo>
                    <a:cubicBezTo>
                      <a:pt x="4979" y="737"/>
                      <a:pt x="5006" y="741"/>
                      <a:pt x="5032" y="749"/>
                    </a:cubicBezTo>
                    <a:cubicBezTo>
                      <a:pt x="5086" y="759"/>
                      <a:pt x="5137" y="778"/>
                      <a:pt x="5184" y="804"/>
                    </a:cubicBezTo>
                    <a:lnTo>
                      <a:pt x="5184" y="804"/>
                    </a:lnTo>
                    <a:cubicBezTo>
                      <a:pt x="5166" y="845"/>
                      <a:pt x="5143" y="885"/>
                      <a:pt x="5117" y="924"/>
                    </a:cubicBezTo>
                    <a:cubicBezTo>
                      <a:pt x="5064" y="995"/>
                      <a:pt x="4952" y="1130"/>
                      <a:pt x="4855" y="1130"/>
                    </a:cubicBezTo>
                    <a:cubicBezTo>
                      <a:pt x="4837" y="1130"/>
                      <a:pt x="4819" y="1125"/>
                      <a:pt x="4802" y="1114"/>
                    </a:cubicBezTo>
                    <a:cubicBezTo>
                      <a:pt x="4760" y="1079"/>
                      <a:pt x="4753" y="995"/>
                      <a:pt x="4760" y="932"/>
                    </a:cubicBezTo>
                    <a:cubicBezTo>
                      <a:pt x="4760" y="803"/>
                      <a:pt x="4849" y="737"/>
                      <a:pt x="4953" y="737"/>
                    </a:cubicBezTo>
                    <a:close/>
                    <a:moveTo>
                      <a:pt x="1364" y="1258"/>
                    </a:moveTo>
                    <a:cubicBezTo>
                      <a:pt x="1367" y="1258"/>
                      <a:pt x="1369" y="1259"/>
                      <a:pt x="1369" y="1260"/>
                    </a:cubicBezTo>
                    <a:cubicBezTo>
                      <a:pt x="1366" y="1260"/>
                      <a:pt x="1364" y="1259"/>
                      <a:pt x="1362" y="1258"/>
                    </a:cubicBezTo>
                    <a:lnTo>
                      <a:pt x="1362" y="1258"/>
                    </a:lnTo>
                    <a:cubicBezTo>
                      <a:pt x="1363" y="1258"/>
                      <a:pt x="1364" y="1258"/>
                      <a:pt x="1364" y="1258"/>
                    </a:cubicBezTo>
                    <a:close/>
                    <a:moveTo>
                      <a:pt x="1326" y="1290"/>
                    </a:moveTo>
                    <a:cubicBezTo>
                      <a:pt x="1326" y="1292"/>
                      <a:pt x="1325" y="1293"/>
                      <a:pt x="1325" y="1293"/>
                    </a:cubicBezTo>
                    <a:cubicBezTo>
                      <a:pt x="1325" y="1293"/>
                      <a:pt x="1325" y="1292"/>
                      <a:pt x="1326" y="1290"/>
                    </a:cubicBezTo>
                    <a:close/>
                    <a:moveTo>
                      <a:pt x="4338" y="1214"/>
                    </a:moveTo>
                    <a:cubicBezTo>
                      <a:pt x="4498" y="1214"/>
                      <a:pt x="4648" y="1391"/>
                      <a:pt x="4731" y="1528"/>
                    </a:cubicBezTo>
                    <a:cubicBezTo>
                      <a:pt x="4794" y="1621"/>
                      <a:pt x="4834" y="1715"/>
                      <a:pt x="4854" y="1809"/>
                    </a:cubicBezTo>
                    <a:lnTo>
                      <a:pt x="4854" y="1809"/>
                    </a:lnTo>
                    <a:cubicBezTo>
                      <a:pt x="4680" y="1785"/>
                      <a:pt x="4508" y="1719"/>
                      <a:pt x="4367" y="1625"/>
                    </a:cubicBezTo>
                    <a:cubicBezTo>
                      <a:pt x="4198" y="1521"/>
                      <a:pt x="4130" y="1317"/>
                      <a:pt x="4298" y="1218"/>
                    </a:cubicBezTo>
                    <a:cubicBezTo>
                      <a:pt x="4311" y="1216"/>
                      <a:pt x="4325" y="1214"/>
                      <a:pt x="4338" y="1214"/>
                    </a:cubicBezTo>
                    <a:close/>
                    <a:moveTo>
                      <a:pt x="802" y="2058"/>
                    </a:moveTo>
                    <a:cubicBezTo>
                      <a:pt x="905" y="2058"/>
                      <a:pt x="1006" y="2081"/>
                      <a:pt x="1075" y="2126"/>
                    </a:cubicBezTo>
                    <a:lnTo>
                      <a:pt x="1075" y="2126"/>
                    </a:lnTo>
                    <a:cubicBezTo>
                      <a:pt x="1068" y="2134"/>
                      <a:pt x="1056" y="2143"/>
                      <a:pt x="1046" y="2143"/>
                    </a:cubicBezTo>
                    <a:cubicBezTo>
                      <a:pt x="1036" y="2144"/>
                      <a:pt x="1027" y="2145"/>
                      <a:pt x="1017" y="2145"/>
                    </a:cubicBezTo>
                    <a:cubicBezTo>
                      <a:pt x="943" y="2145"/>
                      <a:pt x="864" y="2112"/>
                      <a:pt x="786" y="2058"/>
                    </a:cubicBezTo>
                    <a:lnTo>
                      <a:pt x="786" y="2058"/>
                    </a:lnTo>
                    <a:cubicBezTo>
                      <a:pt x="791" y="2058"/>
                      <a:pt x="796" y="2058"/>
                      <a:pt x="802" y="2058"/>
                    </a:cubicBezTo>
                    <a:close/>
                    <a:moveTo>
                      <a:pt x="3132" y="1670"/>
                    </a:moveTo>
                    <a:cubicBezTo>
                      <a:pt x="3179" y="1670"/>
                      <a:pt x="3226" y="1683"/>
                      <a:pt x="3267" y="1709"/>
                    </a:cubicBezTo>
                    <a:cubicBezTo>
                      <a:pt x="3599" y="1925"/>
                      <a:pt x="3759" y="2367"/>
                      <a:pt x="3741" y="2761"/>
                    </a:cubicBezTo>
                    <a:lnTo>
                      <a:pt x="3741" y="2761"/>
                    </a:lnTo>
                    <a:cubicBezTo>
                      <a:pt x="3575" y="2723"/>
                      <a:pt x="3416" y="2642"/>
                      <a:pt x="3282" y="2537"/>
                    </a:cubicBezTo>
                    <a:cubicBezTo>
                      <a:pt x="3079" y="2368"/>
                      <a:pt x="2820" y="2088"/>
                      <a:pt x="2910" y="1800"/>
                    </a:cubicBezTo>
                    <a:cubicBezTo>
                      <a:pt x="2951" y="1717"/>
                      <a:pt x="3041" y="1670"/>
                      <a:pt x="3132" y="1670"/>
                    </a:cubicBezTo>
                    <a:close/>
                    <a:moveTo>
                      <a:pt x="2217" y="2432"/>
                    </a:moveTo>
                    <a:cubicBezTo>
                      <a:pt x="2218" y="2432"/>
                      <a:pt x="2216" y="2434"/>
                      <a:pt x="2216" y="2437"/>
                    </a:cubicBezTo>
                    <a:cubicBezTo>
                      <a:pt x="2251" y="2609"/>
                      <a:pt x="2142" y="2751"/>
                      <a:pt x="2005" y="2854"/>
                    </a:cubicBezTo>
                    <a:lnTo>
                      <a:pt x="2005" y="2854"/>
                    </a:lnTo>
                    <a:cubicBezTo>
                      <a:pt x="2023" y="2697"/>
                      <a:pt x="2082" y="2529"/>
                      <a:pt x="2203" y="2437"/>
                    </a:cubicBezTo>
                    <a:cubicBezTo>
                      <a:pt x="2213" y="2434"/>
                      <a:pt x="2216" y="2432"/>
                      <a:pt x="2217" y="2432"/>
                    </a:cubicBezTo>
                    <a:close/>
                    <a:moveTo>
                      <a:pt x="3487" y="123"/>
                    </a:moveTo>
                    <a:cubicBezTo>
                      <a:pt x="3643" y="123"/>
                      <a:pt x="3779" y="197"/>
                      <a:pt x="3855" y="386"/>
                    </a:cubicBezTo>
                    <a:cubicBezTo>
                      <a:pt x="3857" y="390"/>
                      <a:pt x="3858" y="393"/>
                      <a:pt x="3859" y="397"/>
                    </a:cubicBezTo>
                    <a:lnTo>
                      <a:pt x="3859" y="397"/>
                    </a:lnTo>
                    <a:cubicBezTo>
                      <a:pt x="3745" y="464"/>
                      <a:pt x="3657" y="551"/>
                      <a:pt x="3618" y="658"/>
                    </a:cubicBezTo>
                    <a:cubicBezTo>
                      <a:pt x="3596" y="771"/>
                      <a:pt x="3667" y="897"/>
                      <a:pt x="3765" y="953"/>
                    </a:cubicBezTo>
                    <a:cubicBezTo>
                      <a:pt x="3778" y="958"/>
                      <a:pt x="3791" y="961"/>
                      <a:pt x="3804" y="961"/>
                    </a:cubicBezTo>
                    <a:cubicBezTo>
                      <a:pt x="3873" y="961"/>
                      <a:pt x="3936" y="888"/>
                      <a:pt x="3955" y="840"/>
                    </a:cubicBezTo>
                    <a:cubicBezTo>
                      <a:pt x="4002" y="706"/>
                      <a:pt x="4014" y="556"/>
                      <a:pt x="3982" y="417"/>
                    </a:cubicBezTo>
                    <a:lnTo>
                      <a:pt x="3982" y="417"/>
                    </a:lnTo>
                    <a:cubicBezTo>
                      <a:pt x="4202" y="314"/>
                      <a:pt x="4500" y="269"/>
                      <a:pt x="4725" y="269"/>
                    </a:cubicBezTo>
                    <a:cubicBezTo>
                      <a:pt x="4791" y="269"/>
                      <a:pt x="4850" y="273"/>
                      <a:pt x="4900" y="280"/>
                    </a:cubicBezTo>
                    <a:cubicBezTo>
                      <a:pt x="5191" y="311"/>
                      <a:pt x="5270" y="505"/>
                      <a:pt x="5216" y="712"/>
                    </a:cubicBezTo>
                    <a:lnTo>
                      <a:pt x="5216" y="712"/>
                    </a:lnTo>
                    <a:cubicBezTo>
                      <a:pt x="5166" y="687"/>
                      <a:pt x="5111" y="669"/>
                      <a:pt x="5054" y="658"/>
                    </a:cubicBezTo>
                    <a:cubicBezTo>
                      <a:pt x="5026" y="651"/>
                      <a:pt x="4997" y="647"/>
                      <a:pt x="4968" y="647"/>
                    </a:cubicBezTo>
                    <a:cubicBezTo>
                      <a:pt x="4815" y="647"/>
                      <a:pt x="4677" y="754"/>
                      <a:pt x="4683" y="924"/>
                    </a:cubicBezTo>
                    <a:cubicBezTo>
                      <a:pt x="4663" y="1035"/>
                      <a:pt x="4711" y="1207"/>
                      <a:pt x="4839" y="1207"/>
                    </a:cubicBezTo>
                    <a:cubicBezTo>
                      <a:pt x="4855" y="1207"/>
                      <a:pt x="4873" y="1205"/>
                      <a:pt x="4893" y="1198"/>
                    </a:cubicBezTo>
                    <a:cubicBezTo>
                      <a:pt x="5050" y="1139"/>
                      <a:pt x="5177" y="999"/>
                      <a:pt x="5244" y="843"/>
                    </a:cubicBezTo>
                    <a:lnTo>
                      <a:pt x="5244" y="843"/>
                    </a:lnTo>
                    <a:cubicBezTo>
                      <a:pt x="5581" y="1088"/>
                      <a:pt x="5694" y="1700"/>
                      <a:pt x="5187" y="1800"/>
                    </a:cubicBezTo>
                    <a:cubicBezTo>
                      <a:pt x="5140" y="1810"/>
                      <a:pt x="5092" y="1816"/>
                      <a:pt x="5043" y="1818"/>
                    </a:cubicBezTo>
                    <a:lnTo>
                      <a:pt x="5043" y="1818"/>
                    </a:lnTo>
                    <a:cubicBezTo>
                      <a:pt x="5023" y="1689"/>
                      <a:pt x="4975" y="1557"/>
                      <a:pt x="4893" y="1428"/>
                    </a:cubicBezTo>
                    <a:cubicBezTo>
                      <a:pt x="4772" y="1247"/>
                      <a:pt x="4582" y="1034"/>
                      <a:pt x="4343" y="1034"/>
                    </a:cubicBezTo>
                    <a:cubicBezTo>
                      <a:pt x="4306" y="1034"/>
                      <a:pt x="4267" y="1039"/>
                      <a:pt x="4227" y="1050"/>
                    </a:cubicBezTo>
                    <a:cubicBezTo>
                      <a:pt x="4030" y="1134"/>
                      <a:pt x="3968" y="1408"/>
                      <a:pt x="4081" y="1576"/>
                    </a:cubicBezTo>
                    <a:cubicBezTo>
                      <a:pt x="4262" y="1828"/>
                      <a:pt x="4566" y="1945"/>
                      <a:pt x="4871" y="1964"/>
                    </a:cubicBezTo>
                    <a:lnTo>
                      <a:pt x="4871" y="1964"/>
                    </a:lnTo>
                    <a:cubicBezTo>
                      <a:pt x="4870" y="2358"/>
                      <a:pt x="4538" y="2702"/>
                      <a:pt x="4101" y="2774"/>
                    </a:cubicBezTo>
                    <a:cubicBezTo>
                      <a:pt x="4052" y="2782"/>
                      <a:pt x="4004" y="2786"/>
                      <a:pt x="3955" y="2786"/>
                    </a:cubicBezTo>
                    <a:cubicBezTo>
                      <a:pt x="3891" y="2786"/>
                      <a:pt x="3828" y="2779"/>
                      <a:pt x="3766" y="2767"/>
                    </a:cubicBezTo>
                    <a:lnTo>
                      <a:pt x="3766" y="2767"/>
                    </a:lnTo>
                    <a:cubicBezTo>
                      <a:pt x="3801" y="2358"/>
                      <a:pt x="3619" y="1884"/>
                      <a:pt x="3296" y="1660"/>
                    </a:cubicBezTo>
                    <a:cubicBezTo>
                      <a:pt x="3238" y="1626"/>
                      <a:pt x="3180" y="1611"/>
                      <a:pt x="3124" y="1611"/>
                    </a:cubicBezTo>
                    <a:cubicBezTo>
                      <a:pt x="2927" y="1611"/>
                      <a:pt x="2765" y="1801"/>
                      <a:pt x="2820" y="2025"/>
                    </a:cubicBezTo>
                    <a:cubicBezTo>
                      <a:pt x="2932" y="2447"/>
                      <a:pt x="3304" y="2784"/>
                      <a:pt x="3728" y="2891"/>
                    </a:cubicBezTo>
                    <a:lnTo>
                      <a:pt x="3728" y="2891"/>
                    </a:lnTo>
                    <a:cubicBezTo>
                      <a:pt x="3726" y="2901"/>
                      <a:pt x="3724" y="2911"/>
                      <a:pt x="3723" y="2922"/>
                    </a:cubicBezTo>
                    <a:cubicBezTo>
                      <a:pt x="3667" y="3236"/>
                      <a:pt x="3380" y="3446"/>
                      <a:pt x="3072" y="3461"/>
                    </a:cubicBezTo>
                    <a:cubicBezTo>
                      <a:pt x="2994" y="3471"/>
                      <a:pt x="2907" y="3476"/>
                      <a:pt x="2818" y="3476"/>
                    </a:cubicBezTo>
                    <a:cubicBezTo>
                      <a:pt x="2444" y="3476"/>
                      <a:pt x="2025" y="3373"/>
                      <a:pt x="2000" y="2967"/>
                    </a:cubicBezTo>
                    <a:lnTo>
                      <a:pt x="2000" y="2967"/>
                    </a:lnTo>
                    <a:cubicBezTo>
                      <a:pt x="2095" y="2896"/>
                      <a:pt x="2177" y="2813"/>
                      <a:pt x="2238" y="2718"/>
                    </a:cubicBezTo>
                    <a:cubicBezTo>
                      <a:pt x="2283" y="2647"/>
                      <a:pt x="2339" y="2375"/>
                      <a:pt x="2217" y="2375"/>
                    </a:cubicBezTo>
                    <a:cubicBezTo>
                      <a:pt x="2206" y="2375"/>
                      <a:pt x="2194" y="2377"/>
                      <a:pt x="2181" y="2382"/>
                    </a:cubicBezTo>
                    <a:cubicBezTo>
                      <a:pt x="2024" y="2499"/>
                      <a:pt x="1971" y="2701"/>
                      <a:pt x="1959" y="2886"/>
                    </a:cubicBezTo>
                    <a:lnTo>
                      <a:pt x="1959" y="2886"/>
                    </a:lnTo>
                    <a:cubicBezTo>
                      <a:pt x="1919" y="2913"/>
                      <a:pt x="1878" y="2937"/>
                      <a:pt x="1838" y="2957"/>
                    </a:cubicBezTo>
                    <a:cubicBezTo>
                      <a:pt x="1639" y="3050"/>
                      <a:pt x="1406" y="3110"/>
                      <a:pt x="1178" y="3110"/>
                    </a:cubicBezTo>
                    <a:cubicBezTo>
                      <a:pt x="963" y="3110"/>
                      <a:pt x="754" y="3057"/>
                      <a:pt x="583" y="2928"/>
                    </a:cubicBezTo>
                    <a:cubicBezTo>
                      <a:pt x="388" y="2782"/>
                      <a:pt x="255" y="2431"/>
                      <a:pt x="395" y="2220"/>
                    </a:cubicBezTo>
                    <a:cubicBezTo>
                      <a:pt x="427" y="2177"/>
                      <a:pt x="473" y="2142"/>
                      <a:pt x="527" y="2116"/>
                    </a:cubicBezTo>
                    <a:lnTo>
                      <a:pt x="527" y="2116"/>
                    </a:lnTo>
                    <a:cubicBezTo>
                      <a:pt x="669" y="2254"/>
                      <a:pt x="835" y="2355"/>
                      <a:pt x="1005" y="2355"/>
                    </a:cubicBezTo>
                    <a:cubicBezTo>
                      <a:pt x="1049" y="2355"/>
                      <a:pt x="1094" y="2348"/>
                      <a:pt x="1138" y="2333"/>
                    </a:cubicBezTo>
                    <a:cubicBezTo>
                      <a:pt x="1264" y="2278"/>
                      <a:pt x="1355" y="2101"/>
                      <a:pt x="1236" y="1983"/>
                    </a:cubicBezTo>
                    <a:cubicBezTo>
                      <a:pt x="1125" y="1893"/>
                      <a:pt x="986" y="1856"/>
                      <a:pt x="844" y="1856"/>
                    </a:cubicBezTo>
                    <a:cubicBezTo>
                      <a:pt x="763" y="1856"/>
                      <a:pt x="681" y="1868"/>
                      <a:pt x="602" y="1889"/>
                    </a:cubicBezTo>
                    <a:lnTo>
                      <a:pt x="602" y="1889"/>
                    </a:lnTo>
                    <a:cubicBezTo>
                      <a:pt x="400" y="1656"/>
                      <a:pt x="254" y="1319"/>
                      <a:pt x="324" y="1127"/>
                    </a:cubicBezTo>
                    <a:cubicBezTo>
                      <a:pt x="378" y="954"/>
                      <a:pt x="586" y="847"/>
                      <a:pt x="778" y="847"/>
                    </a:cubicBezTo>
                    <a:cubicBezTo>
                      <a:pt x="841" y="847"/>
                      <a:pt x="902" y="858"/>
                      <a:pt x="955" y="882"/>
                    </a:cubicBezTo>
                    <a:cubicBezTo>
                      <a:pt x="1014" y="907"/>
                      <a:pt x="1069" y="941"/>
                      <a:pt x="1119" y="983"/>
                    </a:cubicBezTo>
                    <a:lnTo>
                      <a:pt x="1119" y="983"/>
                    </a:lnTo>
                    <a:cubicBezTo>
                      <a:pt x="1086" y="1118"/>
                      <a:pt x="1084" y="1254"/>
                      <a:pt x="1187" y="1386"/>
                    </a:cubicBezTo>
                    <a:cubicBezTo>
                      <a:pt x="1237" y="1442"/>
                      <a:pt x="1304" y="1469"/>
                      <a:pt x="1366" y="1469"/>
                    </a:cubicBezTo>
                    <a:cubicBezTo>
                      <a:pt x="1461" y="1469"/>
                      <a:pt x="1545" y="1405"/>
                      <a:pt x="1537" y="1282"/>
                    </a:cubicBezTo>
                    <a:cubicBezTo>
                      <a:pt x="1515" y="1131"/>
                      <a:pt x="1451" y="1008"/>
                      <a:pt x="1359" y="907"/>
                    </a:cubicBezTo>
                    <a:lnTo>
                      <a:pt x="1359" y="907"/>
                    </a:lnTo>
                    <a:cubicBezTo>
                      <a:pt x="1479" y="602"/>
                      <a:pt x="1875" y="339"/>
                      <a:pt x="2220" y="339"/>
                    </a:cubicBezTo>
                    <a:cubicBezTo>
                      <a:pt x="2359" y="339"/>
                      <a:pt x="2490" y="382"/>
                      <a:pt x="2591" y="483"/>
                    </a:cubicBezTo>
                    <a:lnTo>
                      <a:pt x="2591" y="483"/>
                    </a:lnTo>
                    <a:cubicBezTo>
                      <a:pt x="2475" y="629"/>
                      <a:pt x="2409" y="790"/>
                      <a:pt x="2433" y="939"/>
                    </a:cubicBezTo>
                    <a:cubicBezTo>
                      <a:pt x="2455" y="1050"/>
                      <a:pt x="2575" y="1130"/>
                      <a:pt x="2685" y="1130"/>
                    </a:cubicBezTo>
                    <a:cubicBezTo>
                      <a:pt x="2748" y="1130"/>
                      <a:pt x="2809" y="1104"/>
                      <a:pt x="2847" y="1043"/>
                    </a:cubicBezTo>
                    <a:cubicBezTo>
                      <a:pt x="2952" y="862"/>
                      <a:pt x="2910" y="680"/>
                      <a:pt x="2833" y="504"/>
                    </a:cubicBezTo>
                    <a:cubicBezTo>
                      <a:pt x="2827" y="491"/>
                      <a:pt x="2820" y="478"/>
                      <a:pt x="2813" y="465"/>
                    </a:cubicBezTo>
                    <a:lnTo>
                      <a:pt x="2813" y="465"/>
                    </a:lnTo>
                    <a:cubicBezTo>
                      <a:pt x="2999" y="276"/>
                      <a:pt x="3264" y="123"/>
                      <a:pt x="3487" y="123"/>
                    </a:cubicBezTo>
                    <a:close/>
                    <a:moveTo>
                      <a:pt x="3492" y="0"/>
                    </a:moveTo>
                    <a:cubicBezTo>
                      <a:pt x="3237" y="0"/>
                      <a:pt x="2936" y="146"/>
                      <a:pt x="2720" y="345"/>
                    </a:cubicBezTo>
                    <a:lnTo>
                      <a:pt x="2720" y="345"/>
                    </a:lnTo>
                    <a:cubicBezTo>
                      <a:pt x="2585" y="212"/>
                      <a:pt x="2390" y="152"/>
                      <a:pt x="2196" y="152"/>
                    </a:cubicBezTo>
                    <a:cubicBezTo>
                      <a:pt x="2100" y="152"/>
                      <a:pt x="2003" y="167"/>
                      <a:pt x="1915" y="196"/>
                    </a:cubicBezTo>
                    <a:cubicBezTo>
                      <a:pt x="1614" y="281"/>
                      <a:pt x="1346" y="488"/>
                      <a:pt x="1196" y="770"/>
                    </a:cubicBezTo>
                    <a:lnTo>
                      <a:pt x="1196" y="770"/>
                    </a:lnTo>
                    <a:cubicBezTo>
                      <a:pt x="1145" y="736"/>
                      <a:pt x="1090" y="706"/>
                      <a:pt x="1032" y="680"/>
                    </a:cubicBezTo>
                    <a:cubicBezTo>
                      <a:pt x="947" y="645"/>
                      <a:pt x="858" y="629"/>
                      <a:pt x="770" y="629"/>
                    </a:cubicBezTo>
                    <a:cubicBezTo>
                      <a:pt x="589" y="629"/>
                      <a:pt x="410" y="698"/>
                      <a:pt x="269" y="820"/>
                    </a:cubicBezTo>
                    <a:cubicBezTo>
                      <a:pt x="45" y="1001"/>
                      <a:pt x="59" y="1359"/>
                      <a:pt x="163" y="1583"/>
                    </a:cubicBezTo>
                    <a:cubicBezTo>
                      <a:pt x="209" y="1697"/>
                      <a:pt x="291" y="1839"/>
                      <a:pt x="395" y="1969"/>
                    </a:cubicBezTo>
                    <a:lnTo>
                      <a:pt x="395" y="1969"/>
                    </a:lnTo>
                    <a:cubicBezTo>
                      <a:pt x="0" y="2199"/>
                      <a:pt x="144" y="2819"/>
                      <a:pt x="486" y="3054"/>
                    </a:cubicBezTo>
                    <a:cubicBezTo>
                      <a:pt x="665" y="3179"/>
                      <a:pt x="897" y="3237"/>
                      <a:pt x="1137" y="3237"/>
                    </a:cubicBezTo>
                    <a:cubicBezTo>
                      <a:pt x="1428" y="3237"/>
                      <a:pt x="1730" y="3151"/>
                      <a:pt x="1961" y="2994"/>
                    </a:cubicBezTo>
                    <a:lnTo>
                      <a:pt x="1961" y="2994"/>
                    </a:lnTo>
                    <a:cubicBezTo>
                      <a:pt x="2007" y="3386"/>
                      <a:pt x="2423" y="3502"/>
                      <a:pt x="2798" y="3502"/>
                    </a:cubicBezTo>
                    <a:cubicBezTo>
                      <a:pt x="2894" y="3502"/>
                      <a:pt x="2988" y="3494"/>
                      <a:pt x="3072" y="3482"/>
                    </a:cubicBezTo>
                    <a:cubicBezTo>
                      <a:pt x="3469" y="3458"/>
                      <a:pt x="3680" y="3209"/>
                      <a:pt x="3747" y="2896"/>
                    </a:cubicBezTo>
                    <a:lnTo>
                      <a:pt x="3747" y="2896"/>
                    </a:lnTo>
                    <a:cubicBezTo>
                      <a:pt x="3833" y="2916"/>
                      <a:pt x="3921" y="2927"/>
                      <a:pt x="4010" y="2927"/>
                    </a:cubicBezTo>
                    <a:cubicBezTo>
                      <a:pt x="4045" y="2927"/>
                      <a:pt x="4080" y="2925"/>
                      <a:pt x="4114" y="2922"/>
                    </a:cubicBezTo>
                    <a:cubicBezTo>
                      <a:pt x="4653" y="2855"/>
                      <a:pt x="5045" y="2439"/>
                      <a:pt x="5052" y="1963"/>
                    </a:cubicBezTo>
                    <a:lnTo>
                      <a:pt x="5052" y="1963"/>
                    </a:lnTo>
                    <a:cubicBezTo>
                      <a:pt x="5110" y="1959"/>
                      <a:pt x="5167" y="1952"/>
                      <a:pt x="5222" y="1941"/>
                    </a:cubicBezTo>
                    <a:cubicBezTo>
                      <a:pt x="5854" y="1801"/>
                      <a:pt x="5721" y="1023"/>
                      <a:pt x="5277" y="746"/>
                    </a:cubicBezTo>
                    <a:lnTo>
                      <a:pt x="5277" y="746"/>
                    </a:lnTo>
                    <a:cubicBezTo>
                      <a:pt x="5341" y="503"/>
                      <a:pt x="5253" y="252"/>
                      <a:pt x="4913" y="218"/>
                    </a:cubicBezTo>
                    <a:cubicBezTo>
                      <a:pt x="4853" y="208"/>
                      <a:pt x="4782" y="203"/>
                      <a:pt x="4703" y="203"/>
                    </a:cubicBezTo>
                    <a:cubicBezTo>
                      <a:pt x="4474" y="203"/>
                      <a:pt x="4186" y="246"/>
                      <a:pt x="3962" y="345"/>
                    </a:cubicBezTo>
                    <a:lnTo>
                      <a:pt x="3962" y="345"/>
                    </a:lnTo>
                    <a:cubicBezTo>
                      <a:pt x="3934" y="265"/>
                      <a:pt x="3890" y="189"/>
                      <a:pt x="3829" y="125"/>
                    </a:cubicBezTo>
                    <a:cubicBezTo>
                      <a:pt x="3739" y="38"/>
                      <a:pt x="3621" y="0"/>
                      <a:pt x="3492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54"/>
            <p:cNvGrpSpPr/>
            <p:nvPr/>
          </p:nvGrpSpPr>
          <p:grpSpPr>
            <a:xfrm>
              <a:off x="-1318577" y="1597629"/>
              <a:ext cx="506692" cy="426149"/>
              <a:chOff x="6707225" y="3402225"/>
              <a:chExt cx="182875" cy="153800"/>
            </a:xfrm>
          </p:grpSpPr>
          <p:sp>
            <p:nvSpPr>
              <p:cNvPr id="1090" name="Google Shape;1090;p54"/>
              <p:cNvSpPr/>
              <p:nvPr/>
            </p:nvSpPr>
            <p:spPr>
              <a:xfrm>
                <a:off x="6707225" y="3415875"/>
                <a:ext cx="172525" cy="140150"/>
              </a:xfrm>
              <a:custGeom>
                <a:rect b="b" l="l" r="r" t="t"/>
                <a:pathLst>
                  <a:path extrusionOk="0" h="5606" w="6901">
                    <a:moveTo>
                      <a:pt x="2634" y="0"/>
                    </a:moveTo>
                    <a:cubicBezTo>
                      <a:pt x="1896" y="0"/>
                      <a:pt x="1235" y="268"/>
                      <a:pt x="826" y="806"/>
                    </a:cubicBezTo>
                    <a:cubicBezTo>
                      <a:pt x="0" y="1892"/>
                      <a:pt x="505" y="3665"/>
                      <a:pt x="1954" y="4771"/>
                    </a:cubicBezTo>
                    <a:cubicBezTo>
                      <a:pt x="2687" y="5326"/>
                      <a:pt x="3520" y="5605"/>
                      <a:pt x="4271" y="5605"/>
                    </a:cubicBezTo>
                    <a:cubicBezTo>
                      <a:pt x="5007" y="5605"/>
                      <a:pt x="5665" y="5337"/>
                      <a:pt x="6074" y="4800"/>
                    </a:cubicBezTo>
                    <a:cubicBezTo>
                      <a:pt x="6901" y="3713"/>
                      <a:pt x="6396" y="1941"/>
                      <a:pt x="4954" y="835"/>
                    </a:cubicBezTo>
                    <a:cubicBezTo>
                      <a:pt x="4221" y="279"/>
                      <a:pt x="3387" y="0"/>
                      <a:pt x="2634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4"/>
              <p:cNvSpPr/>
              <p:nvPr/>
            </p:nvSpPr>
            <p:spPr>
              <a:xfrm>
                <a:off x="6727850" y="3422350"/>
                <a:ext cx="141575" cy="113525"/>
              </a:xfrm>
              <a:custGeom>
                <a:rect b="b" l="l" r="r" t="t"/>
                <a:pathLst>
                  <a:path extrusionOk="0" h="4541" w="5663">
                    <a:moveTo>
                      <a:pt x="414" y="1"/>
                    </a:moveTo>
                    <a:lnTo>
                      <a:pt x="1" y="547"/>
                    </a:lnTo>
                    <a:lnTo>
                      <a:pt x="5249" y="4541"/>
                    </a:lnTo>
                    <a:lnTo>
                      <a:pt x="5662" y="4001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rgbClr val="434D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4"/>
              <p:cNvSpPr/>
              <p:nvPr/>
            </p:nvSpPr>
            <p:spPr>
              <a:xfrm>
                <a:off x="6717550" y="3402225"/>
                <a:ext cx="172550" cy="140300"/>
              </a:xfrm>
              <a:custGeom>
                <a:rect b="b" l="l" r="r" t="t"/>
                <a:pathLst>
                  <a:path extrusionOk="0" h="5612" w="6902">
                    <a:moveTo>
                      <a:pt x="2631" y="0"/>
                    </a:moveTo>
                    <a:cubicBezTo>
                      <a:pt x="1894" y="0"/>
                      <a:pt x="1235" y="269"/>
                      <a:pt x="826" y="806"/>
                    </a:cubicBezTo>
                    <a:cubicBezTo>
                      <a:pt x="1" y="1892"/>
                      <a:pt x="505" y="3671"/>
                      <a:pt x="1955" y="4771"/>
                    </a:cubicBezTo>
                    <a:cubicBezTo>
                      <a:pt x="2688" y="5331"/>
                      <a:pt x="3522" y="5611"/>
                      <a:pt x="4273" y="5611"/>
                    </a:cubicBezTo>
                    <a:cubicBezTo>
                      <a:pt x="5008" y="5611"/>
                      <a:pt x="5665" y="5343"/>
                      <a:pt x="6074" y="4806"/>
                    </a:cubicBezTo>
                    <a:cubicBezTo>
                      <a:pt x="6902" y="3720"/>
                      <a:pt x="6397" y="1941"/>
                      <a:pt x="4946" y="841"/>
                    </a:cubicBezTo>
                    <a:cubicBezTo>
                      <a:pt x="4217" y="281"/>
                      <a:pt x="3383" y="0"/>
                      <a:pt x="2631" y="0"/>
                    </a:cubicBez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4"/>
              <p:cNvSpPr/>
              <p:nvPr/>
            </p:nvSpPr>
            <p:spPr>
              <a:xfrm>
                <a:off x="6768850" y="3429250"/>
                <a:ext cx="69925" cy="86250"/>
              </a:xfrm>
              <a:custGeom>
                <a:rect b="b" l="l" r="r" t="t"/>
                <a:pathLst>
                  <a:path extrusionOk="0" h="3450" w="2797">
                    <a:moveTo>
                      <a:pt x="2536" y="1"/>
                    </a:moveTo>
                    <a:cubicBezTo>
                      <a:pt x="2464" y="1"/>
                      <a:pt x="2393" y="33"/>
                      <a:pt x="2348" y="96"/>
                    </a:cubicBezTo>
                    <a:lnTo>
                      <a:pt x="78" y="3074"/>
                    </a:lnTo>
                    <a:cubicBezTo>
                      <a:pt x="0" y="3178"/>
                      <a:pt x="22" y="3326"/>
                      <a:pt x="120" y="3402"/>
                    </a:cubicBezTo>
                    <a:cubicBezTo>
                      <a:pt x="163" y="3434"/>
                      <a:pt x="214" y="3449"/>
                      <a:pt x="264" y="3449"/>
                    </a:cubicBezTo>
                    <a:cubicBezTo>
                      <a:pt x="335" y="3449"/>
                      <a:pt x="404" y="3418"/>
                      <a:pt x="449" y="3360"/>
                    </a:cubicBezTo>
                    <a:lnTo>
                      <a:pt x="2719" y="375"/>
                    </a:lnTo>
                    <a:cubicBezTo>
                      <a:pt x="2796" y="271"/>
                      <a:pt x="2775" y="123"/>
                      <a:pt x="2677" y="48"/>
                    </a:cubicBezTo>
                    <a:cubicBezTo>
                      <a:pt x="2635" y="16"/>
                      <a:pt x="2585" y="1"/>
                      <a:pt x="2536" y="1"/>
                    </a:cubicBez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4" name="Google Shape;1094;p54"/>
          <p:cNvGrpSpPr/>
          <p:nvPr/>
        </p:nvGrpSpPr>
        <p:grpSpPr>
          <a:xfrm>
            <a:off x="6007160" y="1394147"/>
            <a:ext cx="2006638" cy="2066756"/>
            <a:chOff x="604325" y="1819419"/>
            <a:chExt cx="2757128" cy="2839731"/>
          </a:xfrm>
        </p:grpSpPr>
        <p:sp>
          <p:nvSpPr>
            <p:cNvPr id="1095" name="Google Shape;1095;p54"/>
            <p:cNvSpPr/>
            <p:nvPr/>
          </p:nvSpPr>
          <p:spPr>
            <a:xfrm rot="-798273">
              <a:off x="727477" y="3304224"/>
              <a:ext cx="714083" cy="1153575"/>
            </a:xfrm>
            <a:custGeom>
              <a:rect b="b" l="l" r="r" t="t"/>
              <a:pathLst>
                <a:path extrusionOk="0" h="22127" w="13697">
                  <a:moveTo>
                    <a:pt x="3429" y="1"/>
                  </a:moveTo>
                  <a:cubicBezTo>
                    <a:pt x="3245" y="1"/>
                    <a:pt x="3057" y="38"/>
                    <a:pt x="2866" y="121"/>
                  </a:cubicBezTo>
                  <a:cubicBezTo>
                    <a:pt x="806" y="1011"/>
                    <a:pt x="2866" y="6728"/>
                    <a:pt x="2866" y="6728"/>
                  </a:cubicBezTo>
                  <a:cubicBezTo>
                    <a:pt x="2866" y="6728"/>
                    <a:pt x="1763" y="5697"/>
                    <a:pt x="1025" y="5697"/>
                  </a:cubicBezTo>
                  <a:cubicBezTo>
                    <a:pt x="871" y="5697"/>
                    <a:pt x="732" y="5743"/>
                    <a:pt x="623" y="5852"/>
                  </a:cubicBezTo>
                  <a:cubicBezTo>
                    <a:pt x="1" y="6476"/>
                    <a:pt x="3132" y="10659"/>
                    <a:pt x="3132" y="10659"/>
                  </a:cubicBezTo>
                  <a:cubicBezTo>
                    <a:pt x="3132" y="10659"/>
                    <a:pt x="2858" y="10488"/>
                    <a:pt x="2502" y="10488"/>
                  </a:cubicBezTo>
                  <a:cubicBezTo>
                    <a:pt x="2138" y="10488"/>
                    <a:pt x="1689" y="10667"/>
                    <a:pt x="1359" y="11394"/>
                  </a:cubicBezTo>
                  <a:cubicBezTo>
                    <a:pt x="715" y="12837"/>
                    <a:pt x="4120" y="15766"/>
                    <a:pt x="4120" y="15766"/>
                  </a:cubicBezTo>
                  <a:cubicBezTo>
                    <a:pt x="4120" y="15766"/>
                    <a:pt x="3572" y="15554"/>
                    <a:pt x="3066" y="15554"/>
                  </a:cubicBezTo>
                  <a:cubicBezTo>
                    <a:pt x="2657" y="15554"/>
                    <a:pt x="2276" y="15692"/>
                    <a:pt x="2235" y="16193"/>
                  </a:cubicBezTo>
                  <a:cubicBezTo>
                    <a:pt x="2145" y="17314"/>
                    <a:pt x="6194" y="22127"/>
                    <a:pt x="6194" y="22127"/>
                  </a:cubicBezTo>
                  <a:lnTo>
                    <a:pt x="10475" y="22127"/>
                  </a:lnTo>
                  <a:cubicBezTo>
                    <a:pt x="10475" y="22127"/>
                    <a:pt x="13696" y="15821"/>
                    <a:pt x="13165" y="14644"/>
                  </a:cubicBezTo>
                  <a:cubicBezTo>
                    <a:pt x="13036" y="14360"/>
                    <a:pt x="12886" y="14253"/>
                    <a:pt x="12733" y="14253"/>
                  </a:cubicBezTo>
                  <a:cubicBezTo>
                    <a:pt x="12247" y="14253"/>
                    <a:pt x="11729" y="15339"/>
                    <a:pt x="11729" y="15339"/>
                  </a:cubicBezTo>
                  <a:cubicBezTo>
                    <a:pt x="11729" y="15339"/>
                    <a:pt x="13004" y="10511"/>
                    <a:pt x="12457" y="9390"/>
                  </a:cubicBezTo>
                  <a:cubicBezTo>
                    <a:pt x="12336" y="9141"/>
                    <a:pt x="12192" y="9044"/>
                    <a:pt x="12043" y="9044"/>
                  </a:cubicBezTo>
                  <a:cubicBezTo>
                    <a:pt x="11520" y="9044"/>
                    <a:pt x="10922" y="10230"/>
                    <a:pt x="10922" y="10230"/>
                  </a:cubicBezTo>
                  <a:cubicBezTo>
                    <a:pt x="10922" y="10230"/>
                    <a:pt x="11462" y="4555"/>
                    <a:pt x="10475" y="3995"/>
                  </a:cubicBezTo>
                  <a:cubicBezTo>
                    <a:pt x="10375" y="3938"/>
                    <a:pt x="10283" y="3912"/>
                    <a:pt x="10197" y="3912"/>
                  </a:cubicBezTo>
                  <a:cubicBezTo>
                    <a:pt x="9440" y="3912"/>
                    <a:pt x="9220" y="5936"/>
                    <a:pt x="9220" y="5936"/>
                  </a:cubicBezTo>
                  <a:cubicBezTo>
                    <a:pt x="9220" y="5936"/>
                    <a:pt x="8687" y="822"/>
                    <a:pt x="7517" y="738"/>
                  </a:cubicBezTo>
                  <a:cubicBezTo>
                    <a:pt x="7501" y="737"/>
                    <a:pt x="7485" y="737"/>
                    <a:pt x="7469" y="737"/>
                  </a:cubicBezTo>
                  <a:cubicBezTo>
                    <a:pt x="6363" y="737"/>
                    <a:pt x="6627" y="3610"/>
                    <a:pt x="6627" y="3610"/>
                  </a:cubicBezTo>
                  <a:cubicBezTo>
                    <a:pt x="6627" y="3610"/>
                    <a:pt x="5227" y="1"/>
                    <a:pt x="3429" y="1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 rot="-798273">
              <a:off x="1024034" y="3567200"/>
              <a:ext cx="190029" cy="886126"/>
            </a:xfrm>
            <a:custGeom>
              <a:rect b="b" l="l" r="r" t="t"/>
              <a:pathLst>
                <a:path extrusionOk="0" h="16997" w="3645">
                  <a:moveTo>
                    <a:pt x="1" y="0"/>
                  </a:moveTo>
                  <a:lnTo>
                    <a:pt x="266" y="485"/>
                  </a:lnTo>
                  <a:cubicBezTo>
                    <a:pt x="441" y="799"/>
                    <a:pt x="609" y="1135"/>
                    <a:pt x="771" y="1458"/>
                  </a:cubicBezTo>
                  <a:cubicBezTo>
                    <a:pt x="3005" y="6208"/>
                    <a:pt x="3644" y="11799"/>
                    <a:pt x="3224" y="16997"/>
                  </a:cubicBezTo>
                  <a:lnTo>
                    <a:pt x="3231" y="16997"/>
                  </a:lnTo>
                  <a:cubicBezTo>
                    <a:pt x="3273" y="16633"/>
                    <a:pt x="3300" y="16269"/>
                    <a:pt x="3322" y="15904"/>
                  </a:cubicBezTo>
                  <a:cubicBezTo>
                    <a:pt x="3350" y="15540"/>
                    <a:pt x="3364" y="15169"/>
                    <a:pt x="3370" y="14804"/>
                  </a:cubicBezTo>
                  <a:cubicBezTo>
                    <a:pt x="3448" y="11967"/>
                    <a:pt x="3209" y="9116"/>
                    <a:pt x="2578" y="6341"/>
                  </a:cubicBezTo>
                  <a:cubicBezTo>
                    <a:pt x="2222" y="4828"/>
                    <a:pt x="1731" y="3328"/>
                    <a:pt x="1065" y="1927"/>
                  </a:cubicBezTo>
                  <a:cubicBezTo>
                    <a:pt x="751" y="1268"/>
                    <a:pt x="399" y="589"/>
                    <a:pt x="1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797520" y="2642999"/>
              <a:ext cx="1066665" cy="1577324"/>
            </a:xfrm>
            <a:custGeom>
              <a:rect b="b" l="l" r="r" t="t"/>
              <a:pathLst>
                <a:path extrusionOk="0" h="32210" w="21782">
                  <a:moveTo>
                    <a:pt x="6913" y="0"/>
                  </a:moveTo>
                  <a:cubicBezTo>
                    <a:pt x="6674" y="0"/>
                    <a:pt x="6405" y="31"/>
                    <a:pt x="6102" y="101"/>
                  </a:cubicBezTo>
                  <a:cubicBezTo>
                    <a:pt x="3252" y="753"/>
                    <a:pt x="4113" y="3253"/>
                    <a:pt x="4113" y="3253"/>
                  </a:cubicBezTo>
                  <a:cubicBezTo>
                    <a:pt x="4113" y="3253"/>
                    <a:pt x="3661" y="3163"/>
                    <a:pt x="3068" y="3163"/>
                  </a:cubicBezTo>
                  <a:cubicBezTo>
                    <a:pt x="1988" y="3163"/>
                    <a:pt x="442" y="3463"/>
                    <a:pt x="316" y="5160"/>
                  </a:cubicBezTo>
                  <a:cubicBezTo>
                    <a:pt x="0" y="9419"/>
                    <a:pt x="5312" y="9994"/>
                    <a:pt x="6803" y="10063"/>
                  </a:cubicBezTo>
                  <a:cubicBezTo>
                    <a:pt x="6733" y="10253"/>
                    <a:pt x="6664" y="10442"/>
                    <a:pt x="6600" y="10632"/>
                  </a:cubicBezTo>
                  <a:cubicBezTo>
                    <a:pt x="6411" y="11171"/>
                    <a:pt x="6237" y="11738"/>
                    <a:pt x="6144" y="12333"/>
                  </a:cubicBezTo>
                  <a:cubicBezTo>
                    <a:pt x="5858" y="14134"/>
                    <a:pt x="6270" y="16117"/>
                    <a:pt x="7504" y="17497"/>
                  </a:cubicBezTo>
                  <a:cubicBezTo>
                    <a:pt x="8639" y="18829"/>
                    <a:pt x="10440" y="19256"/>
                    <a:pt x="11385" y="20734"/>
                  </a:cubicBezTo>
                  <a:cubicBezTo>
                    <a:pt x="11449" y="20831"/>
                    <a:pt x="11505" y="20931"/>
                    <a:pt x="11560" y="21028"/>
                  </a:cubicBezTo>
                  <a:cubicBezTo>
                    <a:pt x="10360" y="19874"/>
                    <a:pt x="6205" y="16065"/>
                    <a:pt x="3651" y="16065"/>
                  </a:cubicBezTo>
                  <a:cubicBezTo>
                    <a:pt x="3105" y="16065"/>
                    <a:pt x="2632" y="16239"/>
                    <a:pt x="2277" y="16650"/>
                  </a:cubicBezTo>
                  <a:cubicBezTo>
                    <a:pt x="126" y="19136"/>
                    <a:pt x="10208" y="21057"/>
                    <a:pt x="11715" y="21322"/>
                  </a:cubicBezTo>
                  <a:cubicBezTo>
                    <a:pt x="12310" y="22626"/>
                    <a:pt x="12248" y="24119"/>
                    <a:pt x="12135" y="25533"/>
                  </a:cubicBezTo>
                  <a:cubicBezTo>
                    <a:pt x="12009" y="27741"/>
                    <a:pt x="11750" y="29975"/>
                    <a:pt x="11525" y="32181"/>
                  </a:cubicBezTo>
                  <a:lnTo>
                    <a:pt x="11631" y="32210"/>
                  </a:lnTo>
                  <a:cubicBezTo>
                    <a:pt x="12135" y="31181"/>
                    <a:pt x="12458" y="30079"/>
                    <a:pt x="12702" y="28960"/>
                  </a:cubicBezTo>
                  <a:cubicBezTo>
                    <a:pt x="12857" y="28196"/>
                    <a:pt x="12983" y="27424"/>
                    <a:pt x="13025" y="26648"/>
                  </a:cubicBezTo>
                  <a:cubicBezTo>
                    <a:pt x="14509" y="25338"/>
                    <a:pt x="21782" y="18765"/>
                    <a:pt x="18706" y="17749"/>
                  </a:cubicBezTo>
                  <a:cubicBezTo>
                    <a:pt x="18529" y="17691"/>
                    <a:pt x="18353" y="17663"/>
                    <a:pt x="18181" y="17663"/>
                  </a:cubicBezTo>
                  <a:cubicBezTo>
                    <a:pt x="15679" y="17663"/>
                    <a:pt x="13733" y="23463"/>
                    <a:pt x="13038" y="25856"/>
                  </a:cubicBezTo>
                  <a:cubicBezTo>
                    <a:pt x="13038" y="25750"/>
                    <a:pt x="13038" y="25645"/>
                    <a:pt x="13031" y="25540"/>
                  </a:cubicBezTo>
                  <a:cubicBezTo>
                    <a:pt x="12969" y="24384"/>
                    <a:pt x="12702" y="23243"/>
                    <a:pt x="12359" y="22150"/>
                  </a:cubicBezTo>
                  <a:cubicBezTo>
                    <a:pt x="11841" y="20475"/>
                    <a:pt x="11049" y="19369"/>
                    <a:pt x="9717" y="18240"/>
                  </a:cubicBezTo>
                  <a:cubicBezTo>
                    <a:pt x="8828" y="17490"/>
                    <a:pt x="8086" y="16831"/>
                    <a:pt x="7673" y="15774"/>
                  </a:cubicBezTo>
                  <a:cubicBezTo>
                    <a:pt x="9038" y="14555"/>
                    <a:pt x="14215" y="9791"/>
                    <a:pt x="11925" y="9034"/>
                  </a:cubicBezTo>
                  <a:cubicBezTo>
                    <a:pt x="11788" y="8989"/>
                    <a:pt x="11653" y="8968"/>
                    <a:pt x="11520" y="8968"/>
                  </a:cubicBezTo>
                  <a:cubicBezTo>
                    <a:pt x="9563" y="8968"/>
                    <a:pt x="8044" y="13589"/>
                    <a:pt x="7540" y="15367"/>
                  </a:cubicBezTo>
                  <a:cubicBezTo>
                    <a:pt x="7245" y="14428"/>
                    <a:pt x="7111" y="13441"/>
                    <a:pt x="7182" y="12459"/>
                  </a:cubicBezTo>
                  <a:cubicBezTo>
                    <a:pt x="7224" y="11647"/>
                    <a:pt x="7456" y="10807"/>
                    <a:pt x="7589" y="9966"/>
                  </a:cubicBezTo>
                  <a:cubicBezTo>
                    <a:pt x="14055" y="8025"/>
                    <a:pt x="14224" y="2917"/>
                    <a:pt x="12507" y="1691"/>
                  </a:cubicBezTo>
                  <a:cubicBezTo>
                    <a:pt x="11802" y="1188"/>
                    <a:pt x="11201" y="1008"/>
                    <a:pt x="10702" y="1008"/>
                  </a:cubicBezTo>
                  <a:cubicBezTo>
                    <a:pt x="9429" y="1008"/>
                    <a:pt x="8814" y="2182"/>
                    <a:pt x="8814" y="2182"/>
                  </a:cubicBezTo>
                  <a:cubicBezTo>
                    <a:pt x="8814" y="2182"/>
                    <a:pt x="8920" y="0"/>
                    <a:pt x="6913" y="0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914510" y="2816451"/>
              <a:ext cx="490288" cy="320460"/>
            </a:xfrm>
            <a:custGeom>
              <a:rect b="b" l="l" r="r" t="t"/>
              <a:pathLst>
                <a:path extrusionOk="0" h="6544" w="10012">
                  <a:moveTo>
                    <a:pt x="5505" y="512"/>
                  </a:moveTo>
                  <a:cubicBezTo>
                    <a:pt x="5692" y="649"/>
                    <a:pt x="5855" y="816"/>
                    <a:pt x="5976" y="1015"/>
                  </a:cubicBezTo>
                  <a:cubicBezTo>
                    <a:pt x="6244" y="1421"/>
                    <a:pt x="6229" y="1997"/>
                    <a:pt x="5704" y="2156"/>
                  </a:cubicBezTo>
                  <a:cubicBezTo>
                    <a:pt x="5611" y="2190"/>
                    <a:pt x="5515" y="2209"/>
                    <a:pt x="5424" y="2209"/>
                  </a:cubicBezTo>
                  <a:cubicBezTo>
                    <a:pt x="5227" y="2209"/>
                    <a:pt x="5051" y="2118"/>
                    <a:pt x="4974" y="1884"/>
                  </a:cubicBezTo>
                  <a:cubicBezTo>
                    <a:pt x="4821" y="1388"/>
                    <a:pt x="5070" y="793"/>
                    <a:pt x="5505" y="512"/>
                  </a:cubicBezTo>
                  <a:close/>
                  <a:moveTo>
                    <a:pt x="1927" y="2126"/>
                  </a:moveTo>
                  <a:lnTo>
                    <a:pt x="1927" y="2126"/>
                  </a:lnTo>
                  <a:cubicBezTo>
                    <a:pt x="1991" y="2128"/>
                    <a:pt x="2057" y="2136"/>
                    <a:pt x="2124" y="2150"/>
                  </a:cubicBezTo>
                  <a:cubicBezTo>
                    <a:pt x="2544" y="2227"/>
                    <a:pt x="3104" y="2563"/>
                    <a:pt x="3062" y="3039"/>
                  </a:cubicBezTo>
                  <a:cubicBezTo>
                    <a:pt x="3041" y="3187"/>
                    <a:pt x="2923" y="3320"/>
                    <a:pt x="2782" y="3369"/>
                  </a:cubicBezTo>
                  <a:cubicBezTo>
                    <a:pt x="2756" y="3376"/>
                    <a:pt x="2731" y="3379"/>
                    <a:pt x="2706" y="3379"/>
                  </a:cubicBezTo>
                  <a:cubicBezTo>
                    <a:pt x="2586" y="3379"/>
                    <a:pt x="2469" y="3302"/>
                    <a:pt x="2383" y="3216"/>
                  </a:cubicBezTo>
                  <a:cubicBezTo>
                    <a:pt x="2121" y="2929"/>
                    <a:pt x="1967" y="2534"/>
                    <a:pt x="1927" y="2126"/>
                  </a:cubicBezTo>
                  <a:close/>
                  <a:moveTo>
                    <a:pt x="4020" y="74"/>
                  </a:moveTo>
                  <a:cubicBezTo>
                    <a:pt x="4301" y="74"/>
                    <a:pt x="4578" y="112"/>
                    <a:pt x="4828" y="181"/>
                  </a:cubicBezTo>
                  <a:cubicBezTo>
                    <a:pt x="5014" y="237"/>
                    <a:pt x="5196" y="317"/>
                    <a:pt x="5363" y="418"/>
                  </a:cubicBezTo>
                  <a:lnTo>
                    <a:pt x="5363" y="418"/>
                  </a:lnTo>
                  <a:cubicBezTo>
                    <a:pt x="5050" y="649"/>
                    <a:pt x="4845" y="1020"/>
                    <a:pt x="4793" y="1408"/>
                  </a:cubicBezTo>
                  <a:cubicBezTo>
                    <a:pt x="4720" y="1843"/>
                    <a:pt x="4921" y="2346"/>
                    <a:pt x="5401" y="2346"/>
                  </a:cubicBezTo>
                  <a:cubicBezTo>
                    <a:pt x="5431" y="2346"/>
                    <a:pt x="5462" y="2344"/>
                    <a:pt x="5494" y="2340"/>
                  </a:cubicBezTo>
                  <a:cubicBezTo>
                    <a:pt x="5976" y="2291"/>
                    <a:pt x="6348" y="1954"/>
                    <a:pt x="6264" y="1442"/>
                  </a:cubicBezTo>
                  <a:cubicBezTo>
                    <a:pt x="6197" y="1033"/>
                    <a:pt x="5930" y="698"/>
                    <a:pt x="5600" y="458"/>
                  </a:cubicBezTo>
                  <a:lnTo>
                    <a:pt x="5600" y="458"/>
                  </a:lnTo>
                  <a:cubicBezTo>
                    <a:pt x="5653" y="431"/>
                    <a:pt x="5709" y="408"/>
                    <a:pt x="5766" y="391"/>
                  </a:cubicBezTo>
                  <a:cubicBezTo>
                    <a:pt x="5881" y="358"/>
                    <a:pt x="5998" y="343"/>
                    <a:pt x="6115" y="343"/>
                  </a:cubicBezTo>
                  <a:cubicBezTo>
                    <a:pt x="6918" y="343"/>
                    <a:pt x="7742" y="1055"/>
                    <a:pt x="8219" y="1625"/>
                  </a:cubicBezTo>
                  <a:cubicBezTo>
                    <a:pt x="9824" y="3720"/>
                    <a:pt x="6397" y="5738"/>
                    <a:pt x="4799" y="6528"/>
                  </a:cubicBezTo>
                  <a:cubicBezTo>
                    <a:pt x="3545" y="6123"/>
                    <a:pt x="0" y="4862"/>
                    <a:pt x="680" y="3110"/>
                  </a:cubicBezTo>
                  <a:cubicBezTo>
                    <a:pt x="889" y="2577"/>
                    <a:pt x="1312" y="2134"/>
                    <a:pt x="1876" y="2126"/>
                  </a:cubicBezTo>
                  <a:lnTo>
                    <a:pt x="1876" y="2126"/>
                  </a:lnTo>
                  <a:cubicBezTo>
                    <a:pt x="1914" y="2542"/>
                    <a:pt x="2048" y="2959"/>
                    <a:pt x="2326" y="3271"/>
                  </a:cubicBezTo>
                  <a:cubicBezTo>
                    <a:pt x="2433" y="3389"/>
                    <a:pt x="2573" y="3460"/>
                    <a:pt x="2712" y="3460"/>
                  </a:cubicBezTo>
                  <a:cubicBezTo>
                    <a:pt x="2827" y="3460"/>
                    <a:pt x="2941" y="3411"/>
                    <a:pt x="3034" y="3300"/>
                  </a:cubicBezTo>
                  <a:cubicBezTo>
                    <a:pt x="3237" y="3096"/>
                    <a:pt x="3182" y="2767"/>
                    <a:pt x="3014" y="2556"/>
                  </a:cubicBezTo>
                  <a:cubicBezTo>
                    <a:pt x="2756" y="2214"/>
                    <a:pt x="2340" y="2011"/>
                    <a:pt x="1919" y="2000"/>
                  </a:cubicBezTo>
                  <a:lnTo>
                    <a:pt x="1919" y="2000"/>
                  </a:lnTo>
                  <a:cubicBezTo>
                    <a:pt x="1903" y="1620"/>
                    <a:pt x="1987" y="1238"/>
                    <a:pt x="2173" y="930"/>
                  </a:cubicBezTo>
                  <a:cubicBezTo>
                    <a:pt x="2555" y="321"/>
                    <a:pt x="3300" y="74"/>
                    <a:pt x="4020" y="74"/>
                  </a:cubicBezTo>
                  <a:close/>
                  <a:moveTo>
                    <a:pt x="4098" y="1"/>
                  </a:moveTo>
                  <a:cubicBezTo>
                    <a:pt x="3682" y="1"/>
                    <a:pt x="3265" y="88"/>
                    <a:pt x="2887" y="251"/>
                  </a:cubicBezTo>
                  <a:cubicBezTo>
                    <a:pt x="2257" y="517"/>
                    <a:pt x="1863" y="1183"/>
                    <a:pt x="1863" y="1862"/>
                  </a:cubicBezTo>
                  <a:cubicBezTo>
                    <a:pt x="1863" y="1908"/>
                    <a:pt x="1865" y="1954"/>
                    <a:pt x="1867" y="2000"/>
                  </a:cubicBezTo>
                  <a:lnTo>
                    <a:pt x="1867" y="2000"/>
                  </a:lnTo>
                  <a:cubicBezTo>
                    <a:pt x="1789" y="2001"/>
                    <a:pt x="1710" y="2009"/>
                    <a:pt x="1633" y="2023"/>
                  </a:cubicBezTo>
                  <a:cubicBezTo>
                    <a:pt x="1107" y="2129"/>
                    <a:pt x="737" y="2592"/>
                    <a:pt x="554" y="3061"/>
                  </a:cubicBezTo>
                  <a:cubicBezTo>
                    <a:pt x="421" y="3384"/>
                    <a:pt x="428" y="3762"/>
                    <a:pt x="575" y="4076"/>
                  </a:cubicBezTo>
                  <a:cubicBezTo>
                    <a:pt x="1177" y="5373"/>
                    <a:pt x="3489" y="6185"/>
                    <a:pt x="4799" y="6543"/>
                  </a:cubicBezTo>
                  <a:cubicBezTo>
                    <a:pt x="6530" y="5780"/>
                    <a:pt x="10012" y="3754"/>
                    <a:pt x="8346" y="1526"/>
                  </a:cubicBezTo>
                  <a:cubicBezTo>
                    <a:pt x="7837" y="921"/>
                    <a:pt x="6976" y="180"/>
                    <a:pt x="6119" y="180"/>
                  </a:cubicBezTo>
                  <a:cubicBezTo>
                    <a:pt x="5985" y="180"/>
                    <a:pt x="5850" y="198"/>
                    <a:pt x="5717" y="238"/>
                  </a:cubicBezTo>
                  <a:cubicBezTo>
                    <a:pt x="5623" y="268"/>
                    <a:pt x="5534" y="309"/>
                    <a:pt x="5452" y="359"/>
                  </a:cubicBezTo>
                  <a:lnTo>
                    <a:pt x="5452" y="359"/>
                  </a:lnTo>
                  <a:cubicBezTo>
                    <a:pt x="5410" y="333"/>
                    <a:pt x="5368" y="309"/>
                    <a:pt x="5326" y="286"/>
                  </a:cubicBezTo>
                  <a:cubicBezTo>
                    <a:pt x="4947" y="92"/>
                    <a:pt x="4523" y="1"/>
                    <a:pt x="4098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1023958" y="3521818"/>
              <a:ext cx="356502" cy="167428"/>
            </a:xfrm>
            <a:custGeom>
              <a:rect b="b" l="l" r="r" t="t"/>
              <a:pathLst>
                <a:path extrusionOk="0" h="3419" w="7280">
                  <a:moveTo>
                    <a:pt x="0" y="0"/>
                  </a:moveTo>
                  <a:lnTo>
                    <a:pt x="0" y="13"/>
                  </a:lnTo>
                  <a:cubicBezTo>
                    <a:pt x="2285" y="1246"/>
                    <a:pt x="4905" y="2332"/>
                    <a:pt x="7272" y="3418"/>
                  </a:cubicBezTo>
                  <a:lnTo>
                    <a:pt x="7279" y="3405"/>
                  </a:lnTo>
                  <a:cubicBezTo>
                    <a:pt x="6383" y="2963"/>
                    <a:pt x="4569" y="2087"/>
                    <a:pt x="3664" y="1653"/>
                  </a:cubicBezTo>
                  <a:cubicBezTo>
                    <a:pt x="3062" y="1359"/>
                    <a:pt x="2460" y="1064"/>
                    <a:pt x="1850" y="784"/>
                  </a:cubicBezTo>
                  <a:cubicBezTo>
                    <a:pt x="1241" y="518"/>
                    <a:pt x="631" y="237"/>
                    <a:pt x="0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1421987" y="3627446"/>
              <a:ext cx="224430" cy="331772"/>
            </a:xfrm>
            <a:custGeom>
              <a:rect b="b" l="l" r="r" t="t"/>
              <a:pathLst>
                <a:path extrusionOk="0" h="6775" w="4583">
                  <a:moveTo>
                    <a:pt x="4574" y="0"/>
                  </a:moveTo>
                  <a:cubicBezTo>
                    <a:pt x="2976" y="2102"/>
                    <a:pt x="1472" y="4562"/>
                    <a:pt x="0" y="6768"/>
                  </a:cubicBezTo>
                  <a:lnTo>
                    <a:pt x="14" y="6775"/>
                  </a:lnTo>
                  <a:cubicBezTo>
                    <a:pt x="602" y="5941"/>
                    <a:pt x="1766" y="4259"/>
                    <a:pt x="2346" y="3419"/>
                  </a:cubicBezTo>
                  <a:cubicBezTo>
                    <a:pt x="2733" y="2866"/>
                    <a:pt x="3124" y="2306"/>
                    <a:pt x="3503" y="1737"/>
                  </a:cubicBezTo>
                  <a:cubicBezTo>
                    <a:pt x="3868" y="1171"/>
                    <a:pt x="4238" y="596"/>
                    <a:pt x="4582" y="7"/>
                  </a:cubicBezTo>
                  <a:lnTo>
                    <a:pt x="4574" y="0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1157108" y="3173885"/>
              <a:ext cx="172962" cy="255330"/>
            </a:xfrm>
            <a:custGeom>
              <a:rect b="b" l="l" r="r" t="t"/>
              <a:pathLst>
                <a:path extrusionOk="0" h="5214" w="3532">
                  <a:moveTo>
                    <a:pt x="3518" y="1"/>
                  </a:moveTo>
                  <a:cubicBezTo>
                    <a:pt x="2865" y="820"/>
                    <a:pt x="2277" y="1696"/>
                    <a:pt x="1717" y="2572"/>
                  </a:cubicBezTo>
                  <a:cubicBezTo>
                    <a:pt x="1281" y="3231"/>
                    <a:pt x="427" y="4548"/>
                    <a:pt x="0" y="5207"/>
                  </a:cubicBezTo>
                  <a:lnTo>
                    <a:pt x="13" y="5213"/>
                  </a:lnTo>
                  <a:cubicBezTo>
                    <a:pt x="469" y="4576"/>
                    <a:pt x="1374" y="3286"/>
                    <a:pt x="1814" y="2642"/>
                  </a:cubicBezTo>
                  <a:cubicBezTo>
                    <a:pt x="2270" y="2003"/>
                    <a:pt x="2719" y="1359"/>
                    <a:pt x="3131" y="687"/>
                  </a:cubicBezTo>
                  <a:lnTo>
                    <a:pt x="3334" y="351"/>
                  </a:lnTo>
                  <a:cubicBezTo>
                    <a:pt x="3398" y="238"/>
                    <a:pt x="3467" y="127"/>
                    <a:pt x="3531" y="8"/>
                  </a:cubicBezTo>
                  <a:lnTo>
                    <a:pt x="3518" y="1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1043546" y="4122878"/>
              <a:ext cx="1518902" cy="536270"/>
            </a:xfrm>
            <a:custGeom>
              <a:rect b="b" l="l" r="r" t="t"/>
              <a:pathLst>
                <a:path extrusionOk="0" h="10951" w="31017">
                  <a:moveTo>
                    <a:pt x="15505" y="1"/>
                  </a:moveTo>
                  <a:cubicBezTo>
                    <a:pt x="2348" y="1"/>
                    <a:pt x="0" y="10950"/>
                    <a:pt x="0" y="10950"/>
                  </a:cubicBezTo>
                  <a:lnTo>
                    <a:pt x="31017" y="10950"/>
                  </a:lnTo>
                  <a:cubicBezTo>
                    <a:pt x="31017" y="10950"/>
                    <a:pt x="28669" y="1"/>
                    <a:pt x="15505" y="1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441302" y="4340354"/>
              <a:ext cx="780533" cy="252930"/>
            </a:xfrm>
            <a:custGeom>
              <a:rect b="b" l="l" r="r" t="t"/>
              <a:pathLst>
                <a:path extrusionOk="0" h="5165" w="15939">
                  <a:moveTo>
                    <a:pt x="0" y="0"/>
                  </a:moveTo>
                  <a:lnTo>
                    <a:pt x="0" y="5164"/>
                  </a:lnTo>
                  <a:lnTo>
                    <a:pt x="15939" y="5164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441302" y="4593236"/>
              <a:ext cx="780533" cy="65914"/>
            </a:xfrm>
            <a:custGeom>
              <a:rect b="b" l="l" r="r" t="t"/>
              <a:pathLst>
                <a:path extrusionOk="0" h="1346" w="15939">
                  <a:moveTo>
                    <a:pt x="0" y="0"/>
                  </a:moveTo>
                  <a:lnTo>
                    <a:pt x="0" y="1345"/>
                  </a:lnTo>
                  <a:lnTo>
                    <a:pt x="15939" y="1345"/>
                  </a:lnTo>
                  <a:lnTo>
                    <a:pt x="15939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2831643" y="4396278"/>
              <a:ext cx="271147" cy="8913"/>
            </a:xfrm>
            <a:custGeom>
              <a:rect b="b" l="l" r="r" t="t"/>
              <a:pathLst>
                <a:path extrusionOk="0" h="182" w="5537">
                  <a:moveTo>
                    <a:pt x="1554" y="0"/>
                  </a:moveTo>
                  <a:cubicBezTo>
                    <a:pt x="1497" y="0"/>
                    <a:pt x="1439" y="1"/>
                    <a:pt x="1381" y="2"/>
                  </a:cubicBezTo>
                  <a:cubicBezTo>
                    <a:pt x="919" y="9"/>
                    <a:pt x="463" y="29"/>
                    <a:pt x="1" y="86"/>
                  </a:cubicBezTo>
                  <a:lnTo>
                    <a:pt x="1" y="99"/>
                  </a:lnTo>
                  <a:cubicBezTo>
                    <a:pt x="503" y="155"/>
                    <a:pt x="1000" y="181"/>
                    <a:pt x="1499" y="181"/>
                  </a:cubicBezTo>
                  <a:cubicBezTo>
                    <a:pt x="1691" y="181"/>
                    <a:pt x="1883" y="177"/>
                    <a:pt x="2076" y="170"/>
                  </a:cubicBezTo>
                  <a:cubicBezTo>
                    <a:pt x="2494" y="170"/>
                    <a:pt x="2913" y="118"/>
                    <a:pt x="3331" y="118"/>
                  </a:cubicBezTo>
                  <a:cubicBezTo>
                    <a:pt x="3375" y="118"/>
                    <a:pt x="3419" y="118"/>
                    <a:pt x="3463" y="120"/>
                  </a:cubicBezTo>
                  <a:cubicBezTo>
                    <a:pt x="3804" y="136"/>
                    <a:pt x="4149" y="167"/>
                    <a:pt x="4494" y="167"/>
                  </a:cubicBezTo>
                  <a:cubicBezTo>
                    <a:pt x="4611" y="167"/>
                    <a:pt x="4727" y="164"/>
                    <a:pt x="4844" y="155"/>
                  </a:cubicBezTo>
                  <a:cubicBezTo>
                    <a:pt x="5074" y="148"/>
                    <a:pt x="5306" y="135"/>
                    <a:pt x="5536" y="99"/>
                  </a:cubicBezTo>
                  <a:lnTo>
                    <a:pt x="5536" y="86"/>
                  </a:lnTo>
                  <a:cubicBezTo>
                    <a:pt x="5198" y="37"/>
                    <a:pt x="4859" y="19"/>
                    <a:pt x="4521" y="19"/>
                  </a:cubicBezTo>
                  <a:cubicBezTo>
                    <a:pt x="4167" y="19"/>
                    <a:pt x="3814" y="39"/>
                    <a:pt x="3463" y="64"/>
                  </a:cubicBezTo>
                  <a:cubicBezTo>
                    <a:pt x="3436" y="64"/>
                    <a:pt x="3410" y="64"/>
                    <a:pt x="3383" y="64"/>
                  </a:cubicBezTo>
                  <a:cubicBezTo>
                    <a:pt x="2773" y="64"/>
                    <a:pt x="2164" y="0"/>
                    <a:pt x="1554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2836197" y="4438441"/>
              <a:ext cx="271049" cy="9108"/>
            </a:xfrm>
            <a:custGeom>
              <a:rect b="b" l="l" r="r" t="t"/>
              <a:pathLst>
                <a:path extrusionOk="0" h="186" w="5535">
                  <a:moveTo>
                    <a:pt x="1542" y="0"/>
                  </a:moveTo>
                  <a:cubicBezTo>
                    <a:pt x="1491" y="0"/>
                    <a:pt x="1439" y="1"/>
                    <a:pt x="1388" y="2"/>
                  </a:cubicBezTo>
                  <a:cubicBezTo>
                    <a:pt x="925" y="8"/>
                    <a:pt x="463" y="30"/>
                    <a:pt x="0" y="86"/>
                  </a:cubicBezTo>
                  <a:lnTo>
                    <a:pt x="0" y="99"/>
                  </a:lnTo>
                  <a:cubicBezTo>
                    <a:pt x="510" y="161"/>
                    <a:pt x="1020" y="186"/>
                    <a:pt x="1527" y="186"/>
                  </a:cubicBezTo>
                  <a:cubicBezTo>
                    <a:pt x="1709" y="186"/>
                    <a:pt x="1892" y="182"/>
                    <a:pt x="2074" y="177"/>
                  </a:cubicBezTo>
                  <a:cubicBezTo>
                    <a:pt x="2491" y="171"/>
                    <a:pt x="2909" y="119"/>
                    <a:pt x="3326" y="119"/>
                  </a:cubicBezTo>
                  <a:cubicBezTo>
                    <a:pt x="3371" y="119"/>
                    <a:pt x="3416" y="120"/>
                    <a:pt x="3461" y="121"/>
                  </a:cubicBezTo>
                  <a:cubicBezTo>
                    <a:pt x="3815" y="143"/>
                    <a:pt x="4168" y="173"/>
                    <a:pt x="4522" y="173"/>
                  </a:cubicBezTo>
                  <a:cubicBezTo>
                    <a:pt x="4630" y="173"/>
                    <a:pt x="4739" y="170"/>
                    <a:pt x="4848" y="163"/>
                  </a:cubicBezTo>
                  <a:cubicBezTo>
                    <a:pt x="5072" y="150"/>
                    <a:pt x="5304" y="135"/>
                    <a:pt x="5534" y="99"/>
                  </a:cubicBezTo>
                  <a:lnTo>
                    <a:pt x="5534" y="86"/>
                  </a:lnTo>
                  <a:cubicBezTo>
                    <a:pt x="5199" y="38"/>
                    <a:pt x="4862" y="20"/>
                    <a:pt x="4523" y="20"/>
                  </a:cubicBezTo>
                  <a:cubicBezTo>
                    <a:pt x="4170" y="20"/>
                    <a:pt x="3815" y="40"/>
                    <a:pt x="3461" y="66"/>
                  </a:cubicBezTo>
                  <a:cubicBezTo>
                    <a:pt x="3434" y="66"/>
                    <a:pt x="3407" y="66"/>
                    <a:pt x="3381" y="66"/>
                  </a:cubicBezTo>
                  <a:cubicBezTo>
                    <a:pt x="2765" y="66"/>
                    <a:pt x="2156" y="0"/>
                    <a:pt x="1542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441302" y="4407296"/>
              <a:ext cx="185939" cy="185988"/>
            </a:xfrm>
            <a:custGeom>
              <a:rect b="b" l="l" r="r" t="t"/>
              <a:pathLst>
                <a:path extrusionOk="0" h="3798" w="3797">
                  <a:moveTo>
                    <a:pt x="0" y="0"/>
                  </a:moveTo>
                  <a:lnTo>
                    <a:pt x="0" y="3797"/>
                  </a:lnTo>
                  <a:lnTo>
                    <a:pt x="3797" y="3797"/>
                  </a:lnTo>
                  <a:cubicBezTo>
                    <a:pt x="3797" y="1702"/>
                    <a:pt x="2102" y="0"/>
                    <a:pt x="0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441302" y="2748775"/>
              <a:ext cx="568836" cy="510561"/>
            </a:xfrm>
            <a:custGeom>
              <a:rect b="b" l="l" r="r" t="t"/>
              <a:pathLst>
                <a:path extrusionOk="0" h="10426" w="11616">
                  <a:moveTo>
                    <a:pt x="0" y="0"/>
                  </a:moveTo>
                  <a:lnTo>
                    <a:pt x="2684" y="10426"/>
                  </a:lnTo>
                  <a:lnTo>
                    <a:pt x="11616" y="10279"/>
                  </a:lnTo>
                  <a:lnTo>
                    <a:pt x="5346" y="2292"/>
                  </a:lnTo>
                  <a:cubicBezTo>
                    <a:pt x="4715" y="1332"/>
                    <a:pt x="3720" y="673"/>
                    <a:pt x="2600" y="4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1293294" y="2033565"/>
              <a:ext cx="732542" cy="342741"/>
            </a:xfrm>
            <a:custGeom>
              <a:rect b="b" l="l" r="r" t="t"/>
              <a:pathLst>
                <a:path extrusionOk="0" h="6999" w="14959">
                  <a:moveTo>
                    <a:pt x="10643" y="0"/>
                  </a:moveTo>
                  <a:cubicBezTo>
                    <a:pt x="10334" y="0"/>
                    <a:pt x="10025" y="30"/>
                    <a:pt x="9732" y="110"/>
                  </a:cubicBezTo>
                  <a:cubicBezTo>
                    <a:pt x="8071" y="510"/>
                    <a:pt x="7412" y="2247"/>
                    <a:pt x="7182" y="3767"/>
                  </a:cubicBezTo>
                  <a:cubicBezTo>
                    <a:pt x="7126" y="4090"/>
                    <a:pt x="7084" y="4448"/>
                    <a:pt x="7049" y="4769"/>
                  </a:cubicBezTo>
                  <a:cubicBezTo>
                    <a:pt x="7014" y="5280"/>
                    <a:pt x="6790" y="5884"/>
                    <a:pt x="6243" y="6010"/>
                  </a:cubicBezTo>
                  <a:cubicBezTo>
                    <a:pt x="6163" y="6027"/>
                    <a:pt x="6083" y="6036"/>
                    <a:pt x="6006" y="6036"/>
                  </a:cubicBezTo>
                  <a:cubicBezTo>
                    <a:pt x="5439" y="6036"/>
                    <a:pt x="4965" y="5597"/>
                    <a:pt x="4589" y="5196"/>
                  </a:cubicBezTo>
                  <a:cubicBezTo>
                    <a:pt x="4253" y="4882"/>
                    <a:pt x="3861" y="4616"/>
                    <a:pt x="3419" y="4481"/>
                  </a:cubicBezTo>
                  <a:cubicBezTo>
                    <a:pt x="3254" y="4428"/>
                    <a:pt x="3089" y="4403"/>
                    <a:pt x="2928" y="4403"/>
                  </a:cubicBezTo>
                  <a:cubicBezTo>
                    <a:pt x="2389" y="4403"/>
                    <a:pt x="1889" y="4685"/>
                    <a:pt x="1577" y="5154"/>
                  </a:cubicBezTo>
                  <a:cubicBezTo>
                    <a:pt x="1303" y="5526"/>
                    <a:pt x="1191" y="5975"/>
                    <a:pt x="967" y="6360"/>
                  </a:cubicBezTo>
                  <a:cubicBezTo>
                    <a:pt x="837" y="6609"/>
                    <a:pt x="583" y="6959"/>
                    <a:pt x="323" y="6959"/>
                  </a:cubicBezTo>
                  <a:cubicBezTo>
                    <a:pt x="218" y="6959"/>
                    <a:pt x="112" y="6902"/>
                    <a:pt x="14" y="6760"/>
                  </a:cubicBezTo>
                  <a:lnTo>
                    <a:pt x="0" y="6766"/>
                  </a:lnTo>
                  <a:cubicBezTo>
                    <a:pt x="103" y="6933"/>
                    <a:pt x="221" y="6999"/>
                    <a:pt x="341" y="6999"/>
                  </a:cubicBezTo>
                  <a:cubicBezTo>
                    <a:pt x="614" y="6999"/>
                    <a:pt x="898" y="6660"/>
                    <a:pt x="1044" y="6402"/>
                  </a:cubicBezTo>
                  <a:cubicBezTo>
                    <a:pt x="1283" y="6030"/>
                    <a:pt x="1409" y="5589"/>
                    <a:pt x="1682" y="5231"/>
                  </a:cubicBezTo>
                  <a:cubicBezTo>
                    <a:pt x="2002" y="4781"/>
                    <a:pt x="2434" y="4576"/>
                    <a:pt x="2890" y="4576"/>
                  </a:cubicBezTo>
                  <a:cubicBezTo>
                    <a:pt x="3242" y="4576"/>
                    <a:pt x="3609" y="4698"/>
                    <a:pt x="3952" y="4924"/>
                  </a:cubicBezTo>
                  <a:cubicBezTo>
                    <a:pt x="4343" y="5147"/>
                    <a:pt x="4611" y="5512"/>
                    <a:pt x="4960" y="5793"/>
                  </a:cubicBezTo>
                  <a:cubicBezTo>
                    <a:pt x="5252" y="6022"/>
                    <a:pt x="5620" y="6198"/>
                    <a:pt x="5995" y="6198"/>
                  </a:cubicBezTo>
                  <a:cubicBezTo>
                    <a:pt x="6089" y="6198"/>
                    <a:pt x="6183" y="6187"/>
                    <a:pt x="6277" y="6163"/>
                  </a:cubicBezTo>
                  <a:cubicBezTo>
                    <a:pt x="6761" y="6052"/>
                    <a:pt x="7056" y="5583"/>
                    <a:pt x="7133" y="5127"/>
                  </a:cubicBezTo>
                  <a:cubicBezTo>
                    <a:pt x="7202" y="4671"/>
                    <a:pt x="7202" y="4229"/>
                    <a:pt x="7272" y="3782"/>
                  </a:cubicBezTo>
                  <a:cubicBezTo>
                    <a:pt x="7434" y="2499"/>
                    <a:pt x="7890" y="1034"/>
                    <a:pt x="9136" y="439"/>
                  </a:cubicBezTo>
                  <a:cubicBezTo>
                    <a:pt x="9586" y="219"/>
                    <a:pt x="10082" y="143"/>
                    <a:pt x="10579" y="143"/>
                  </a:cubicBezTo>
                  <a:cubicBezTo>
                    <a:pt x="10857" y="143"/>
                    <a:pt x="11135" y="167"/>
                    <a:pt x="11406" y="202"/>
                  </a:cubicBezTo>
                  <a:cubicBezTo>
                    <a:pt x="12388" y="328"/>
                    <a:pt x="13354" y="713"/>
                    <a:pt x="14096" y="1371"/>
                  </a:cubicBezTo>
                  <a:cubicBezTo>
                    <a:pt x="14432" y="1665"/>
                    <a:pt x="14726" y="2010"/>
                    <a:pt x="14945" y="2395"/>
                  </a:cubicBezTo>
                  <a:lnTo>
                    <a:pt x="14958" y="2388"/>
                  </a:lnTo>
                  <a:cubicBezTo>
                    <a:pt x="14306" y="1049"/>
                    <a:pt x="12870" y="236"/>
                    <a:pt x="11427" y="54"/>
                  </a:cubicBezTo>
                  <a:cubicBezTo>
                    <a:pt x="11337" y="25"/>
                    <a:pt x="11182" y="25"/>
                    <a:pt x="11084" y="19"/>
                  </a:cubicBezTo>
                  <a:cubicBezTo>
                    <a:pt x="10939" y="7"/>
                    <a:pt x="10791" y="0"/>
                    <a:pt x="10643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1293588" y="2055357"/>
              <a:ext cx="744246" cy="732248"/>
            </a:xfrm>
            <a:custGeom>
              <a:rect b="b" l="l" r="r" t="t"/>
              <a:pathLst>
                <a:path extrusionOk="0" h="14953" w="15198">
                  <a:moveTo>
                    <a:pt x="11482" y="1"/>
                  </a:moveTo>
                  <a:cubicBezTo>
                    <a:pt x="11214" y="1"/>
                    <a:pt x="10930" y="25"/>
                    <a:pt x="10629" y="78"/>
                  </a:cubicBezTo>
                  <a:cubicBezTo>
                    <a:pt x="7337" y="653"/>
                    <a:pt x="9061" y="6678"/>
                    <a:pt x="7414" y="7240"/>
                  </a:cubicBezTo>
                  <a:cubicBezTo>
                    <a:pt x="7189" y="7316"/>
                    <a:pt x="6976" y="7348"/>
                    <a:pt x="6771" y="7348"/>
                  </a:cubicBezTo>
                  <a:cubicBezTo>
                    <a:pt x="5630" y="7348"/>
                    <a:pt x="4729" y="6345"/>
                    <a:pt x="3303" y="6345"/>
                  </a:cubicBezTo>
                  <a:cubicBezTo>
                    <a:pt x="3109" y="6345"/>
                    <a:pt x="2906" y="6364"/>
                    <a:pt x="2691" y="6406"/>
                  </a:cubicBezTo>
                  <a:cubicBezTo>
                    <a:pt x="611" y="6811"/>
                    <a:pt x="1893" y="14742"/>
                    <a:pt x="1" y="14952"/>
                  </a:cubicBezTo>
                  <a:lnTo>
                    <a:pt x="10370" y="14952"/>
                  </a:lnTo>
                  <a:cubicBezTo>
                    <a:pt x="10370" y="14952"/>
                    <a:pt x="13824" y="10370"/>
                    <a:pt x="12928" y="7981"/>
                  </a:cubicBezTo>
                  <a:cubicBezTo>
                    <a:pt x="12030" y="5592"/>
                    <a:pt x="15092" y="4268"/>
                    <a:pt x="15092" y="4268"/>
                  </a:cubicBezTo>
                  <a:lnTo>
                    <a:pt x="15198" y="2390"/>
                  </a:lnTo>
                  <a:cubicBezTo>
                    <a:pt x="15198" y="2390"/>
                    <a:pt x="14144" y="1"/>
                    <a:pt x="1148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1827852" y="2038903"/>
              <a:ext cx="220610" cy="181924"/>
            </a:xfrm>
            <a:custGeom>
              <a:rect b="b" l="l" r="r" t="t"/>
              <a:pathLst>
                <a:path extrusionOk="0" h="3715" w="4505">
                  <a:moveTo>
                    <a:pt x="1514" y="1"/>
                  </a:moveTo>
                  <a:lnTo>
                    <a:pt x="0" y="3658"/>
                  </a:lnTo>
                  <a:lnTo>
                    <a:pt x="3937" y="3715"/>
                  </a:lnTo>
                  <a:lnTo>
                    <a:pt x="4505" y="2489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016485" y="2080822"/>
              <a:ext cx="187359" cy="193529"/>
            </a:xfrm>
            <a:custGeom>
              <a:rect b="b" l="l" r="r" t="t"/>
              <a:pathLst>
                <a:path extrusionOk="0" h="3952" w="3826">
                  <a:moveTo>
                    <a:pt x="3658" y="0"/>
                  </a:moveTo>
                  <a:lnTo>
                    <a:pt x="0" y="1317"/>
                  </a:lnTo>
                  <a:lnTo>
                    <a:pt x="106" y="2655"/>
                  </a:lnTo>
                  <a:lnTo>
                    <a:pt x="3826" y="3952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1981472" y="2538154"/>
              <a:ext cx="192256" cy="292988"/>
            </a:xfrm>
            <a:custGeom>
              <a:rect b="b" l="l" r="r" t="t"/>
              <a:pathLst>
                <a:path extrusionOk="0" h="5983" w="3926">
                  <a:moveTo>
                    <a:pt x="1523" y="0"/>
                  </a:moveTo>
                  <a:lnTo>
                    <a:pt x="1" y="5983"/>
                  </a:lnTo>
                  <a:lnTo>
                    <a:pt x="3925" y="5668"/>
                  </a:lnTo>
                  <a:lnTo>
                    <a:pt x="3182" y="88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2022656" y="2571062"/>
              <a:ext cx="128399" cy="98528"/>
            </a:xfrm>
            <a:custGeom>
              <a:rect b="b" l="l" r="r" t="t"/>
              <a:pathLst>
                <a:path extrusionOk="0" h="2012" w="2622">
                  <a:moveTo>
                    <a:pt x="513" y="1"/>
                  </a:moveTo>
                  <a:lnTo>
                    <a:pt x="1" y="2012"/>
                  </a:lnTo>
                  <a:lnTo>
                    <a:pt x="2622" y="2012"/>
                  </a:lnTo>
                  <a:lnTo>
                    <a:pt x="2425" y="74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1983528" y="2238603"/>
              <a:ext cx="296513" cy="416343"/>
            </a:xfrm>
            <a:custGeom>
              <a:rect b="b" l="l" r="r" t="t"/>
              <a:pathLst>
                <a:path extrusionOk="0" h="8502" w="6055">
                  <a:moveTo>
                    <a:pt x="4724" y="0"/>
                  </a:moveTo>
                  <a:lnTo>
                    <a:pt x="731" y="1774"/>
                  </a:lnTo>
                  <a:cubicBezTo>
                    <a:pt x="731" y="1774"/>
                    <a:pt x="660" y="2285"/>
                    <a:pt x="330" y="4659"/>
                  </a:cubicBezTo>
                  <a:cubicBezTo>
                    <a:pt x="1" y="7035"/>
                    <a:pt x="2202" y="8290"/>
                    <a:pt x="3512" y="8471"/>
                  </a:cubicBezTo>
                  <a:cubicBezTo>
                    <a:pt x="3659" y="8491"/>
                    <a:pt x="3795" y="8501"/>
                    <a:pt x="3922" y="8501"/>
                  </a:cubicBezTo>
                  <a:cubicBezTo>
                    <a:pt x="4925" y="8501"/>
                    <a:pt x="5345" y="7879"/>
                    <a:pt x="5543" y="6474"/>
                  </a:cubicBezTo>
                  <a:cubicBezTo>
                    <a:pt x="5760" y="4885"/>
                    <a:pt x="6054" y="2748"/>
                    <a:pt x="6054" y="2748"/>
                  </a:cubicBezTo>
                  <a:lnTo>
                    <a:pt x="4724" y="0"/>
                  </a:ln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1921777" y="2392419"/>
              <a:ext cx="132562" cy="124433"/>
            </a:xfrm>
            <a:custGeom>
              <a:rect b="b" l="l" r="r" t="t"/>
              <a:pathLst>
                <a:path extrusionOk="0" h="2541" w="2707">
                  <a:moveTo>
                    <a:pt x="1362" y="1"/>
                  </a:moveTo>
                  <a:cubicBezTo>
                    <a:pt x="734" y="1"/>
                    <a:pt x="183" y="461"/>
                    <a:pt x="100" y="1098"/>
                  </a:cubicBezTo>
                  <a:cubicBezTo>
                    <a:pt x="1" y="1793"/>
                    <a:pt x="485" y="2437"/>
                    <a:pt x="1178" y="2527"/>
                  </a:cubicBezTo>
                  <a:cubicBezTo>
                    <a:pt x="1239" y="2536"/>
                    <a:pt x="1299" y="2540"/>
                    <a:pt x="1359" y="2540"/>
                  </a:cubicBezTo>
                  <a:cubicBezTo>
                    <a:pt x="1981" y="2540"/>
                    <a:pt x="2525" y="2082"/>
                    <a:pt x="2615" y="1450"/>
                  </a:cubicBezTo>
                  <a:cubicBezTo>
                    <a:pt x="2706" y="748"/>
                    <a:pt x="2222" y="111"/>
                    <a:pt x="1529" y="12"/>
                  </a:cubicBezTo>
                  <a:cubicBezTo>
                    <a:pt x="1473" y="4"/>
                    <a:pt x="1417" y="1"/>
                    <a:pt x="1362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1525559" y="2571062"/>
              <a:ext cx="1241341" cy="1181352"/>
            </a:xfrm>
            <a:custGeom>
              <a:rect b="b" l="l" r="r" t="t"/>
              <a:pathLst>
                <a:path extrusionOk="0" h="24124" w="25349">
                  <a:moveTo>
                    <a:pt x="799" y="1"/>
                  </a:moveTo>
                  <a:lnTo>
                    <a:pt x="1" y="24123"/>
                  </a:lnTo>
                  <a:lnTo>
                    <a:pt x="25349" y="23108"/>
                  </a:lnTo>
                  <a:lnTo>
                    <a:pt x="20955" y="4085"/>
                  </a:lnTo>
                  <a:lnTo>
                    <a:pt x="12842" y="2452"/>
                  </a:lnTo>
                  <a:cubicBezTo>
                    <a:pt x="12842" y="2452"/>
                    <a:pt x="12758" y="4729"/>
                    <a:pt x="11406" y="4729"/>
                  </a:cubicBezTo>
                  <a:cubicBezTo>
                    <a:pt x="10047" y="4729"/>
                    <a:pt x="10041" y="2452"/>
                    <a:pt x="10041" y="2452"/>
                  </a:cubicBezTo>
                  <a:lnTo>
                    <a:pt x="799" y="1"/>
                  </a:ln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1842886" y="2139977"/>
              <a:ext cx="524028" cy="454442"/>
            </a:xfrm>
            <a:custGeom>
              <a:rect b="b" l="l" r="r" t="t"/>
              <a:pathLst>
                <a:path extrusionOk="0" h="9280" w="10701">
                  <a:moveTo>
                    <a:pt x="5177" y="1"/>
                  </a:moveTo>
                  <a:cubicBezTo>
                    <a:pt x="3306" y="1"/>
                    <a:pt x="1316" y="1018"/>
                    <a:pt x="813" y="3864"/>
                  </a:cubicBezTo>
                  <a:cubicBezTo>
                    <a:pt x="1" y="8426"/>
                    <a:pt x="3981" y="9266"/>
                    <a:pt x="4058" y="9280"/>
                  </a:cubicBezTo>
                  <a:cubicBezTo>
                    <a:pt x="3645" y="8853"/>
                    <a:pt x="3329" y="8320"/>
                    <a:pt x="3218" y="7669"/>
                  </a:cubicBezTo>
                  <a:cubicBezTo>
                    <a:pt x="3133" y="7686"/>
                    <a:pt x="3049" y="7695"/>
                    <a:pt x="2964" y="7695"/>
                  </a:cubicBezTo>
                  <a:cubicBezTo>
                    <a:pt x="2906" y="7695"/>
                    <a:pt x="2848" y="7691"/>
                    <a:pt x="2789" y="7682"/>
                  </a:cubicBezTo>
                  <a:cubicBezTo>
                    <a:pt x="2096" y="7592"/>
                    <a:pt x="1612" y="6948"/>
                    <a:pt x="1711" y="6253"/>
                  </a:cubicBezTo>
                  <a:cubicBezTo>
                    <a:pt x="1794" y="5616"/>
                    <a:pt x="2345" y="5156"/>
                    <a:pt x="2973" y="5156"/>
                  </a:cubicBezTo>
                  <a:cubicBezTo>
                    <a:pt x="3028" y="5156"/>
                    <a:pt x="3084" y="5159"/>
                    <a:pt x="3140" y="5167"/>
                  </a:cubicBezTo>
                  <a:cubicBezTo>
                    <a:pt x="3154" y="5167"/>
                    <a:pt x="3167" y="5175"/>
                    <a:pt x="3182" y="5175"/>
                  </a:cubicBezTo>
                  <a:cubicBezTo>
                    <a:pt x="3260" y="5189"/>
                    <a:pt x="3329" y="5209"/>
                    <a:pt x="3399" y="5237"/>
                  </a:cubicBezTo>
                  <a:lnTo>
                    <a:pt x="4450" y="5049"/>
                  </a:lnTo>
                  <a:cubicBezTo>
                    <a:pt x="5725" y="4824"/>
                    <a:pt x="6833" y="4047"/>
                    <a:pt x="7470" y="2919"/>
                  </a:cubicBezTo>
                  <a:lnTo>
                    <a:pt x="7800" y="3879"/>
                  </a:lnTo>
                  <a:cubicBezTo>
                    <a:pt x="7974" y="4390"/>
                    <a:pt x="8388" y="4775"/>
                    <a:pt x="8906" y="4908"/>
                  </a:cubicBezTo>
                  <a:lnTo>
                    <a:pt x="8682" y="6547"/>
                  </a:lnTo>
                  <a:cubicBezTo>
                    <a:pt x="8682" y="6547"/>
                    <a:pt x="9844" y="6352"/>
                    <a:pt x="10145" y="4614"/>
                  </a:cubicBezTo>
                  <a:cubicBezTo>
                    <a:pt x="10700" y="1503"/>
                    <a:pt x="8136" y="978"/>
                    <a:pt x="8136" y="978"/>
                  </a:cubicBezTo>
                  <a:cubicBezTo>
                    <a:pt x="7450" y="391"/>
                    <a:pt x="6336" y="1"/>
                    <a:pt x="5177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1315918" y="3398952"/>
              <a:ext cx="829307" cy="843068"/>
            </a:xfrm>
            <a:custGeom>
              <a:rect b="b" l="l" r="r" t="t"/>
              <a:pathLst>
                <a:path extrusionOk="0" h="17216" w="16935">
                  <a:moveTo>
                    <a:pt x="1" y="0"/>
                  </a:moveTo>
                  <a:lnTo>
                    <a:pt x="925" y="10467"/>
                  </a:lnTo>
                  <a:cubicBezTo>
                    <a:pt x="1262" y="14286"/>
                    <a:pt x="4463" y="17215"/>
                    <a:pt x="8295" y="17215"/>
                  </a:cubicBezTo>
                  <a:lnTo>
                    <a:pt x="16935" y="17215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2240867" y="2990687"/>
              <a:ext cx="708939" cy="1349711"/>
            </a:xfrm>
            <a:custGeom>
              <a:rect b="b" l="l" r="r" t="t"/>
              <a:pathLst>
                <a:path extrusionOk="0" h="27562" w="14477">
                  <a:moveTo>
                    <a:pt x="5003" y="1"/>
                  </a:moveTo>
                  <a:cubicBezTo>
                    <a:pt x="2186" y="1"/>
                    <a:pt x="0" y="2466"/>
                    <a:pt x="337" y="5262"/>
                  </a:cubicBezTo>
                  <a:lnTo>
                    <a:pt x="2993" y="27561"/>
                  </a:lnTo>
                  <a:lnTo>
                    <a:pt x="14476" y="27561"/>
                  </a:lnTo>
                  <a:lnTo>
                    <a:pt x="9613" y="3762"/>
                  </a:lnTo>
                  <a:cubicBezTo>
                    <a:pt x="9164" y="1576"/>
                    <a:pt x="7239" y="1"/>
                    <a:pt x="5003" y="1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1761204" y="2990687"/>
              <a:ext cx="708939" cy="1349711"/>
            </a:xfrm>
            <a:custGeom>
              <a:rect b="b" l="l" r="r" t="t"/>
              <a:pathLst>
                <a:path extrusionOk="0" h="27562" w="14477">
                  <a:moveTo>
                    <a:pt x="5003" y="1"/>
                  </a:moveTo>
                  <a:cubicBezTo>
                    <a:pt x="2187" y="1"/>
                    <a:pt x="1" y="2466"/>
                    <a:pt x="330" y="5262"/>
                  </a:cubicBezTo>
                  <a:lnTo>
                    <a:pt x="2994" y="27561"/>
                  </a:lnTo>
                  <a:lnTo>
                    <a:pt x="14477" y="27561"/>
                  </a:lnTo>
                  <a:lnTo>
                    <a:pt x="9607" y="3762"/>
                  </a:lnTo>
                  <a:cubicBezTo>
                    <a:pt x="9165" y="1576"/>
                    <a:pt x="7240" y="1"/>
                    <a:pt x="5003" y="1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1536822" y="2989610"/>
              <a:ext cx="469426" cy="423444"/>
            </a:xfrm>
            <a:custGeom>
              <a:rect b="b" l="l" r="r" t="t"/>
              <a:pathLst>
                <a:path extrusionOk="0" h="8647" w="9586">
                  <a:moveTo>
                    <a:pt x="8764" y="0"/>
                  </a:moveTo>
                  <a:cubicBezTo>
                    <a:pt x="1708" y="0"/>
                    <a:pt x="120" y="5094"/>
                    <a:pt x="120" y="5094"/>
                  </a:cubicBezTo>
                  <a:lnTo>
                    <a:pt x="1" y="8647"/>
                  </a:lnTo>
                  <a:lnTo>
                    <a:pt x="9585" y="8647"/>
                  </a:lnTo>
                  <a:lnTo>
                    <a:pt x="9585" y="23"/>
                  </a:lnTo>
                  <a:cubicBezTo>
                    <a:pt x="9304" y="8"/>
                    <a:pt x="9030" y="0"/>
                    <a:pt x="8764" y="0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2009336" y="2282872"/>
              <a:ext cx="200042" cy="129771"/>
            </a:xfrm>
            <a:custGeom>
              <a:rect b="b" l="l" r="r" t="t"/>
              <a:pathLst>
                <a:path extrusionOk="0" h="2650" w="4085">
                  <a:moveTo>
                    <a:pt x="4064" y="1"/>
                  </a:moveTo>
                  <a:cubicBezTo>
                    <a:pt x="3923" y="877"/>
                    <a:pt x="3467" y="1786"/>
                    <a:pt x="2655" y="2207"/>
                  </a:cubicBezTo>
                  <a:cubicBezTo>
                    <a:pt x="2257" y="2417"/>
                    <a:pt x="1801" y="2481"/>
                    <a:pt x="1359" y="2481"/>
                  </a:cubicBezTo>
                  <a:cubicBezTo>
                    <a:pt x="1341" y="2481"/>
                    <a:pt x="1322" y="2481"/>
                    <a:pt x="1304" y="2481"/>
                  </a:cubicBezTo>
                  <a:cubicBezTo>
                    <a:pt x="989" y="2481"/>
                    <a:pt x="648" y="2429"/>
                    <a:pt x="343" y="2375"/>
                  </a:cubicBezTo>
                  <a:cubicBezTo>
                    <a:pt x="231" y="2355"/>
                    <a:pt x="120" y="2326"/>
                    <a:pt x="7" y="2313"/>
                  </a:cubicBezTo>
                  <a:lnTo>
                    <a:pt x="0" y="2326"/>
                  </a:lnTo>
                  <a:cubicBezTo>
                    <a:pt x="471" y="2537"/>
                    <a:pt x="966" y="2650"/>
                    <a:pt x="1442" y="2650"/>
                  </a:cubicBezTo>
                  <a:cubicBezTo>
                    <a:pt x="2347" y="2650"/>
                    <a:pt x="3187" y="2243"/>
                    <a:pt x="3678" y="1324"/>
                  </a:cubicBezTo>
                  <a:cubicBezTo>
                    <a:pt x="3903" y="912"/>
                    <a:pt x="4036" y="456"/>
                    <a:pt x="4084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1322431" y="2991667"/>
              <a:ext cx="1603963" cy="1348732"/>
            </a:xfrm>
            <a:custGeom>
              <a:rect b="b" l="l" r="r" t="t"/>
              <a:pathLst>
                <a:path extrusionOk="0" h="27542" w="32754">
                  <a:moveTo>
                    <a:pt x="9859" y="2439"/>
                  </a:moveTo>
                  <a:cubicBezTo>
                    <a:pt x="10538" y="2446"/>
                    <a:pt x="11211" y="2454"/>
                    <a:pt x="11883" y="2461"/>
                  </a:cubicBezTo>
                  <a:cubicBezTo>
                    <a:pt x="11890" y="2846"/>
                    <a:pt x="11903" y="3238"/>
                    <a:pt x="11912" y="3631"/>
                  </a:cubicBezTo>
                  <a:cubicBezTo>
                    <a:pt x="11890" y="4450"/>
                    <a:pt x="11870" y="5270"/>
                    <a:pt x="11870" y="6076"/>
                  </a:cubicBezTo>
                  <a:cubicBezTo>
                    <a:pt x="11211" y="6076"/>
                    <a:pt x="10545" y="6083"/>
                    <a:pt x="9886" y="6096"/>
                  </a:cubicBezTo>
                  <a:cubicBezTo>
                    <a:pt x="9673" y="6091"/>
                    <a:pt x="9460" y="6087"/>
                    <a:pt x="9250" y="6087"/>
                  </a:cubicBezTo>
                  <a:cubicBezTo>
                    <a:pt x="9162" y="6087"/>
                    <a:pt x="9076" y="6087"/>
                    <a:pt x="8990" y="6089"/>
                  </a:cubicBezTo>
                  <a:cubicBezTo>
                    <a:pt x="8990" y="5270"/>
                    <a:pt x="8969" y="4436"/>
                    <a:pt x="8941" y="3609"/>
                  </a:cubicBezTo>
                  <a:cubicBezTo>
                    <a:pt x="8954" y="3224"/>
                    <a:pt x="8969" y="2839"/>
                    <a:pt x="8969" y="2461"/>
                  </a:cubicBezTo>
                  <a:lnTo>
                    <a:pt x="8990" y="2461"/>
                  </a:lnTo>
                  <a:lnTo>
                    <a:pt x="8990" y="2446"/>
                  </a:lnTo>
                  <a:cubicBezTo>
                    <a:pt x="9270" y="2446"/>
                    <a:pt x="9565" y="2439"/>
                    <a:pt x="9859" y="2439"/>
                  </a:cubicBezTo>
                  <a:close/>
                  <a:moveTo>
                    <a:pt x="12921" y="2439"/>
                  </a:moveTo>
                  <a:cubicBezTo>
                    <a:pt x="13600" y="2446"/>
                    <a:pt x="14273" y="2454"/>
                    <a:pt x="14945" y="2461"/>
                  </a:cubicBezTo>
                  <a:cubicBezTo>
                    <a:pt x="14952" y="2846"/>
                    <a:pt x="14965" y="3238"/>
                    <a:pt x="14972" y="3631"/>
                  </a:cubicBezTo>
                  <a:cubicBezTo>
                    <a:pt x="14952" y="4450"/>
                    <a:pt x="14930" y="5270"/>
                    <a:pt x="14930" y="6076"/>
                  </a:cubicBezTo>
                  <a:cubicBezTo>
                    <a:pt x="14273" y="6076"/>
                    <a:pt x="13607" y="6083"/>
                    <a:pt x="12948" y="6096"/>
                  </a:cubicBezTo>
                  <a:cubicBezTo>
                    <a:pt x="12735" y="6091"/>
                    <a:pt x="12522" y="6087"/>
                    <a:pt x="12312" y="6087"/>
                  </a:cubicBezTo>
                  <a:cubicBezTo>
                    <a:pt x="12224" y="6087"/>
                    <a:pt x="12138" y="6087"/>
                    <a:pt x="12051" y="6089"/>
                  </a:cubicBezTo>
                  <a:cubicBezTo>
                    <a:pt x="12051" y="5270"/>
                    <a:pt x="12030" y="4436"/>
                    <a:pt x="12009" y="3609"/>
                  </a:cubicBezTo>
                  <a:cubicBezTo>
                    <a:pt x="12016" y="3224"/>
                    <a:pt x="12030" y="2839"/>
                    <a:pt x="12030" y="2461"/>
                  </a:cubicBezTo>
                  <a:lnTo>
                    <a:pt x="12051" y="2461"/>
                  </a:lnTo>
                  <a:lnTo>
                    <a:pt x="12051" y="2446"/>
                  </a:lnTo>
                  <a:cubicBezTo>
                    <a:pt x="12332" y="2446"/>
                    <a:pt x="12627" y="2439"/>
                    <a:pt x="12921" y="2439"/>
                  </a:cubicBezTo>
                  <a:close/>
                  <a:moveTo>
                    <a:pt x="15981" y="2439"/>
                  </a:moveTo>
                  <a:cubicBezTo>
                    <a:pt x="16662" y="2446"/>
                    <a:pt x="17335" y="2454"/>
                    <a:pt x="18014" y="2461"/>
                  </a:cubicBezTo>
                  <a:cubicBezTo>
                    <a:pt x="18014" y="2846"/>
                    <a:pt x="18027" y="3238"/>
                    <a:pt x="18041" y="3631"/>
                  </a:cubicBezTo>
                  <a:cubicBezTo>
                    <a:pt x="18014" y="4450"/>
                    <a:pt x="17992" y="5270"/>
                    <a:pt x="17992" y="6076"/>
                  </a:cubicBezTo>
                  <a:cubicBezTo>
                    <a:pt x="17335" y="6076"/>
                    <a:pt x="16669" y="6083"/>
                    <a:pt x="16010" y="6096"/>
                  </a:cubicBezTo>
                  <a:cubicBezTo>
                    <a:pt x="15797" y="6091"/>
                    <a:pt x="15584" y="6087"/>
                    <a:pt x="15374" y="6087"/>
                  </a:cubicBezTo>
                  <a:cubicBezTo>
                    <a:pt x="15286" y="6087"/>
                    <a:pt x="15200" y="6087"/>
                    <a:pt x="15113" y="6089"/>
                  </a:cubicBezTo>
                  <a:cubicBezTo>
                    <a:pt x="15113" y="5270"/>
                    <a:pt x="15092" y="4436"/>
                    <a:pt x="15071" y="3609"/>
                  </a:cubicBezTo>
                  <a:cubicBezTo>
                    <a:pt x="15078" y="3224"/>
                    <a:pt x="15092" y="2839"/>
                    <a:pt x="15098" y="2461"/>
                  </a:cubicBezTo>
                  <a:lnTo>
                    <a:pt x="15113" y="2461"/>
                  </a:lnTo>
                  <a:lnTo>
                    <a:pt x="15113" y="2446"/>
                  </a:lnTo>
                  <a:cubicBezTo>
                    <a:pt x="15393" y="2446"/>
                    <a:pt x="15687" y="2439"/>
                    <a:pt x="15981" y="2439"/>
                  </a:cubicBezTo>
                  <a:close/>
                  <a:moveTo>
                    <a:pt x="22105" y="2439"/>
                  </a:moveTo>
                  <a:cubicBezTo>
                    <a:pt x="22784" y="2446"/>
                    <a:pt x="23457" y="2454"/>
                    <a:pt x="24136" y="2461"/>
                  </a:cubicBezTo>
                  <a:cubicBezTo>
                    <a:pt x="24145" y="2846"/>
                    <a:pt x="24151" y="3238"/>
                    <a:pt x="24165" y="3631"/>
                  </a:cubicBezTo>
                  <a:cubicBezTo>
                    <a:pt x="24136" y="4450"/>
                    <a:pt x="24123" y="5270"/>
                    <a:pt x="24116" y="6076"/>
                  </a:cubicBezTo>
                  <a:cubicBezTo>
                    <a:pt x="23457" y="6076"/>
                    <a:pt x="22799" y="6083"/>
                    <a:pt x="22134" y="6096"/>
                  </a:cubicBezTo>
                  <a:cubicBezTo>
                    <a:pt x="21921" y="6091"/>
                    <a:pt x="21707" y="6087"/>
                    <a:pt x="21496" y="6087"/>
                  </a:cubicBezTo>
                  <a:cubicBezTo>
                    <a:pt x="21409" y="6087"/>
                    <a:pt x="21322" y="6087"/>
                    <a:pt x="21236" y="6089"/>
                  </a:cubicBezTo>
                  <a:cubicBezTo>
                    <a:pt x="21236" y="5270"/>
                    <a:pt x="21215" y="4436"/>
                    <a:pt x="21194" y="3609"/>
                  </a:cubicBezTo>
                  <a:cubicBezTo>
                    <a:pt x="21202" y="3224"/>
                    <a:pt x="21215" y="2839"/>
                    <a:pt x="21222" y="2461"/>
                  </a:cubicBezTo>
                  <a:lnTo>
                    <a:pt x="21236" y="2461"/>
                  </a:lnTo>
                  <a:lnTo>
                    <a:pt x="21236" y="2446"/>
                  </a:lnTo>
                  <a:cubicBezTo>
                    <a:pt x="21523" y="2446"/>
                    <a:pt x="21811" y="2439"/>
                    <a:pt x="22105" y="2439"/>
                  </a:cubicBezTo>
                  <a:close/>
                  <a:moveTo>
                    <a:pt x="25167" y="2439"/>
                  </a:moveTo>
                  <a:cubicBezTo>
                    <a:pt x="25846" y="2446"/>
                    <a:pt x="26519" y="2454"/>
                    <a:pt x="27198" y="2461"/>
                  </a:cubicBezTo>
                  <a:cubicBezTo>
                    <a:pt x="27205" y="2846"/>
                    <a:pt x="27213" y="3238"/>
                    <a:pt x="27227" y="3631"/>
                  </a:cubicBezTo>
                  <a:cubicBezTo>
                    <a:pt x="27198" y="4450"/>
                    <a:pt x="27185" y="5270"/>
                    <a:pt x="27185" y="6076"/>
                  </a:cubicBezTo>
                  <a:cubicBezTo>
                    <a:pt x="26519" y="6076"/>
                    <a:pt x="25860" y="6083"/>
                    <a:pt x="25195" y="6096"/>
                  </a:cubicBezTo>
                  <a:cubicBezTo>
                    <a:pt x="24981" y="6091"/>
                    <a:pt x="24768" y="6087"/>
                    <a:pt x="24558" y="6087"/>
                  </a:cubicBezTo>
                  <a:cubicBezTo>
                    <a:pt x="24471" y="6087"/>
                    <a:pt x="24384" y="6087"/>
                    <a:pt x="24298" y="6089"/>
                  </a:cubicBezTo>
                  <a:cubicBezTo>
                    <a:pt x="24298" y="5270"/>
                    <a:pt x="24277" y="4436"/>
                    <a:pt x="24256" y="3609"/>
                  </a:cubicBezTo>
                  <a:cubicBezTo>
                    <a:pt x="24262" y="3224"/>
                    <a:pt x="24277" y="2839"/>
                    <a:pt x="24284" y="2461"/>
                  </a:cubicBezTo>
                  <a:lnTo>
                    <a:pt x="24298" y="2461"/>
                  </a:lnTo>
                  <a:lnTo>
                    <a:pt x="24298" y="2446"/>
                  </a:lnTo>
                  <a:cubicBezTo>
                    <a:pt x="24585" y="2446"/>
                    <a:pt x="24873" y="2439"/>
                    <a:pt x="25167" y="2439"/>
                  </a:cubicBezTo>
                  <a:close/>
                  <a:moveTo>
                    <a:pt x="6797" y="6229"/>
                  </a:moveTo>
                  <a:cubicBezTo>
                    <a:pt x="7469" y="6244"/>
                    <a:pt x="8149" y="6251"/>
                    <a:pt x="8821" y="6251"/>
                  </a:cubicBezTo>
                  <a:cubicBezTo>
                    <a:pt x="8828" y="6643"/>
                    <a:pt x="8843" y="7036"/>
                    <a:pt x="8850" y="7428"/>
                  </a:cubicBezTo>
                  <a:cubicBezTo>
                    <a:pt x="8828" y="8240"/>
                    <a:pt x="8808" y="9067"/>
                    <a:pt x="8808" y="9866"/>
                  </a:cubicBezTo>
                  <a:cubicBezTo>
                    <a:pt x="8149" y="9873"/>
                    <a:pt x="7483" y="9873"/>
                    <a:pt x="6825" y="9886"/>
                  </a:cubicBezTo>
                  <a:cubicBezTo>
                    <a:pt x="6516" y="9879"/>
                    <a:pt x="6215" y="9879"/>
                    <a:pt x="5921" y="9879"/>
                  </a:cubicBezTo>
                  <a:cubicBezTo>
                    <a:pt x="5921" y="9060"/>
                    <a:pt x="5907" y="8233"/>
                    <a:pt x="5879" y="7406"/>
                  </a:cubicBezTo>
                  <a:cubicBezTo>
                    <a:pt x="5892" y="7021"/>
                    <a:pt x="5907" y="6636"/>
                    <a:pt x="5907" y="6251"/>
                  </a:cubicBezTo>
                  <a:lnTo>
                    <a:pt x="5928" y="6251"/>
                  </a:lnTo>
                  <a:lnTo>
                    <a:pt x="5928" y="6237"/>
                  </a:lnTo>
                  <a:cubicBezTo>
                    <a:pt x="6208" y="6237"/>
                    <a:pt x="6503" y="6237"/>
                    <a:pt x="6797" y="6229"/>
                  </a:cubicBezTo>
                  <a:close/>
                  <a:moveTo>
                    <a:pt x="9859" y="6229"/>
                  </a:moveTo>
                  <a:cubicBezTo>
                    <a:pt x="10538" y="6244"/>
                    <a:pt x="11211" y="6251"/>
                    <a:pt x="11883" y="6251"/>
                  </a:cubicBezTo>
                  <a:cubicBezTo>
                    <a:pt x="11890" y="6643"/>
                    <a:pt x="11903" y="7036"/>
                    <a:pt x="11912" y="7428"/>
                  </a:cubicBezTo>
                  <a:cubicBezTo>
                    <a:pt x="11890" y="8240"/>
                    <a:pt x="11870" y="9067"/>
                    <a:pt x="11870" y="9866"/>
                  </a:cubicBezTo>
                  <a:cubicBezTo>
                    <a:pt x="11211" y="9873"/>
                    <a:pt x="10545" y="9873"/>
                    <a:pt x="9886" y="9886"/>
                  </a:cubicBezTo>
                  <a:cubicBezTo>
                    <a:pt x="9585" y="9879"/>
                    <a:pt x="9284" y="9879"/>
                    <a:pt x="8990" y="9879"/>
                  </a:cubicBezTo>
                  <a:cubicBezTo>
                    <a:pt x="8990" y="9060"/>
                    <a:pt x="8969" y="8233"/>
                    <a:pt x="8941" y="7406"/>
                  </a:cubicBezTo>
                  <a:cubicBezTo>
                    <a:pt x="8954" y="7021"/>
                    <a:pt x="8969" y="6636"/>
                    <a:pt x="8969" y="6251"/>
                  </a:cubicBezTo>
                  <a:lnTo>
                    <a:pt x="8990" y="6251"/>
                  </a:lnTo>
                  <a:lnTo>
                    <a:pt x="8990" y="6237"/>
                  </a:lnTo>
                  <a:cubicBezTo>
                    <a:pt x="9270" y="6237"/>
                    <a:pt x="9565" y="6237"/>
                    <a:pt x="9859" y="6229"/>
                  </a:cubicBezTo>
                  <a:close/>
                  <a:moveTo>
                    <a:pt x="12921" y="6229"/>
                  </a:moveTo>
                  <a:cubicBezTo>
                    <a:pt x="13600" y="6244"/>
                    <a:pt x="14273" y="6251"/>
                    <a:pt x="14945" y="6251"/>
                  </a:cubicBezTo>
                  <a:cubicBezTo>
                    <a:pt x="14952" y="6643"/>
                    <a:pt x="14965" y="7036"/>
                    <a:pt x="14972" y="7428"/>
                  </a:cubicBezTo>
                  <a:cubicBezTo>
                    <a:pt x="14952" y="8240"/>
                    <a:pt x="14930" y="9067"/>
                    <a:pt x="14930" y="9866"/>
                  </a:cubicBezTo>
                  <a:cubicBezTo>
                    <a:pt x="14273" y="9873"/>
                    <a:pt x="13607" y="9873"/>
                    <a:pt x="12948" y="9886"/>
                  </a:cubicBezTo>
                  <a:cubicBezTo>
                    <a:pt x="12647" y="9879"/>
                    <a:pt x="12346" y="9879"/>
                    <a:pt x="12051" y="9879"/>
                  </a:cubicBezTo>
                  <a:cubicBezTo>
                    <a:pt x="12051" y="9060"/>
                    <a:pt x="12030" y="8233"/>
                    <a:pt x="12009" y="7406"/>
                  </a:cubicBezTo>
                  <a:cubicBezTo>
                    <a:pt x="12016" y="7021"/>
                    <a:pt x="12030" y="6636"/>
                    <a:pt x="12030" y="6251"/>
                  </a:cubicBezTo>
                  <a:lnTo>
                    <a:pt x="12051" y="6251"/>
                  </a:lnTo>
                  <a:lnTo>
                    <a:pt x="12051" y="6237"/>
                  </a:lnTo>
                  <a:cubicBezTo>
                    <a:pt x="12332" y="6237"/>
                    <a:pt x="12627" y="6237"/>
                    <a:pt x="12921" y="6229"/>
                  </a:cubicBezTo>
                  <a:close/>
                  <a:moveTo>
                    <a:pt x="15981" y="6229"/>
                  </a:moveTo>
                  <a:cubicBezTo>
                    <a:pt x="16662" y="6244"/>
                    <a:pt x="17335" y="6251"/>
                    <a:pt x="18014" y="6251"/>
                  </a:cubicBezTo>
                  <a:cubicBezTo>
                    <a:pt x="18014" y="6643"/>
                    <a:pt x="18027" y="7036"/>
                    <a:pt x="18041" y="7428"/>
                  </a:cubicBezTo>
                  <a:cubicBezTo>
                    <a:pt x="18014" y="8240"/>
                    <a:pt x="17992" y="9067"/>
                    <a:pt x="17992" y="9866"/>
                  </a:cubicBezTo>
                  <a:cubicBezTo>
                    <a:pt x="17335" y="9873"/>
                    <a:pt x="16669" y="9873"/>
                    <a:pt x="16010" y="9886"/>
                  </a:cubicBezTo>
                  <a:cubicBezTo>
                    <a:pt x="15709" y="9879"/>
                    <a:pt x="15408" y="9879"/>
                    <a:pt x="15113" y="9879"/>
                  </a:cubicBezTo>
                  <a:cubicBezTo>
                    <a:pt x="15113" y="9060"/>
                    <a:pt x="15092" y="8233"/>
                    <a:pt x="15071" y="7406"/>
                  </a:cubicBezTo>
                  <a:cubicBezTo>
                    <a:pt x="15078" y="7021"/>
                    <a:pt x="15092" y="6636"/>
                    <a:pt x="15098" y="6251"/>
                  </a:cubicBezTo>
                  <a:lnTo>
                    <a:pt x="15113" y="6251"/>
                  </a:lnTo>
                  <a:lnTo>
                    <a:pt x="15113" y="6237"/>
                  </a:lnTo>
                  <a:cubicBezTo>
                    <a:pt x="15393" y="6237"/>
                    <a:pt x="15687" y="6237"/>
                    <a:pt x="15981" y="6229"/>
                  </a:cubicBezTo>
                  <a:close/>
                  <a:moveTo>
                    <a:pt x="19078" y="6229"/>
                  </a:moveTo>
                  <a:cubicBezTo>
                    <a:pt x="19120" y="6229"/>
                    <a:pt x="19169" y="6229"/>
                    <a:pt x="19211" y="6237"/>
                  </a:cubicBezTo>
                  <a:cubicBezTo>
                    <a:pt x="19828" y="6244"/>
                    <a:pt x="20452" y="6251"/>
                    <a:pt x="21076" y="6251"/>
                  </a:cubicBezTo>
                  <a:cubicBezTo>
                    <a:pt x="21076" y="6643"/>
                    <a:pt x="21089" y="7036"/>
                    <a:pt x="21103" y="7428"/>
                  </a:cubicBezTo>
                  <a:cubicBezTo>
                    <a:pt x="21076" y="8240"/>
                    <a:pt x="21054" y="9067"/>
                    <a:pt x="21054" y="9866"/>
                  </a:cubicBezTo>
                  <a:cubicBezTo>
                    <a:pt x="20395" y="9873"/>
                    <a:pt x="19731" y="9873"/>
                    <a:pt x="19072" y="9886"/>
                  </a:cubicBezTo>
                  <a:cubicBezTo>
                    <a:pt x="18771" y="9879"/>
                    <a:pt x="18470" y="9879"/>
                    <a:pt x="18175" y="9879"/>
                  </a:cubicBezTo>
                  <a:cubicBezTo>
                    <a:pt x="18175" y="9060"/>
                    <a:pt x="18154" y="8233"/>
                    <a:pt x="18133" y="7406"/>
                  </a:cubicBezTo>
                  <a:cubicBezTo>
                    <a:pt x="18140" y="7021"/>
                    <a:pt x="18154" y="6636"/>
                    <a:pt x="18160" y="6251"/>
                  </a:cubicBezTo>
                  <a:lnTo>
                    <a:pt x="18175" y="6251"/>
                  </a:lnTo>
                  <a:lnTo>
                    <a:pt x="18175" y="6237"/>
                  </a:lnTo>
                  <a:cubicBezTo>
                    <a:pt x="18461" y="6237"/>
                    <a:pt x="18749" y="6237"/>
                    <a:pt x="19043" y="6229"/>
                  </a:cubicBezTo>
                  <a:close/>
                  <a:moveTo>
                    <a:pt x="22105" y="6229"/>
                  </a:moveTo>
                  <a:cubicBezTo>
                    <a:pt x="22784" y="6244"/>
                    <a:pt x="23457" y="6251"/>
                    <a:pt x="24136" y="6251"/>
                  </a:cubicBezTo>
                  <a:cubicBezTo>
                    <a:pt x="24145" y="6643"/>
                    <a:pt x="24151" y="7036"/>
                    <a:pt x="24165" y="7428"/>
                  </a:cubicBezTo>
                  <a:cubicBezTo>
                    <a:pt x="24136" y="8240"/>
                    <a:pt x="24123" y="9067"/>
                    <a:pt x="24116" y="9866"/>
                  </a:cubicBezTo>
                  <a:cubicBezTo>
                    <a:pt x="23457" y="9873"/>
                    <a:pt x="22799" y="9873"/>
                    <a:pt x="22134" y="9886"/>
                  </a:cubicBezTo>
                  <a:cubicBezTo>
                    <a:pt x="21833" y="9879"/>
                    <a:pt x="21530" y="9879"/>
                    <a:pt x="21236" y="9879"/>
                  </a:cubicBezTo>
                  <a:cubicBezTo>
                    <a:pt x="21236" y="9060"/>
                    <a:pt x="21215" y="8233"/>
                    <a:pt x="21194" y="7406"/>
                  </a:cubicBezTo>
                  <a:cubicBezTo>
                    <a:pt x="21202" y="7021"/>
                    <a:pt x="21215" y="6636"/>
                    <a:pt x="21222" y="6251"/>
                  </a:cubicBezTo>
                  <a:lnTo>
                    <a:pt x="21236" y="6251"/>
                  </a:lnTo>
                  <a:lnTo>
                    <a:pt x="21236" y="6237"/>
                  </a:lnTo>
                  <a:cubicBezTo>
                    <a:pt x="21523" y="6237"/>
                    <a:pt x="21811" y="6237"/>
                    <a:pt x="22105" y="6229"/>
                  </a:cubicBezTo>
                  <a:close/>
                  <a:moveTo>
                    <a:pt x="25167" y="6229"/>
                  </a:moveTo>
                  <a:cubicBezTo>
                    <a:pt x="25846" y="6244"/>
                    <a:pt x="26519" y="6251"/>
                    <a:pt x="27198" y="6251"/>
                  </a:cubicBezTo>
                  <a:cubicBezTo>
                    <a:pt x="27205" y="6643"/>
                    <a:pt x="27213" y="7036"/>
                    <a:pt x="27227" y="7428"/>
                  </a:cubicBezTo>
                  <a:cubicBezTo>
                    <a:pt x="27198" y="8240"/>
                    <a:pt x="27185" y="9067"/>
                    <a:pt x="27185" y="9866"/>
                  </a:cubicBezTo>
                  <a:cubicBezTo>
                    <a:pt x="26519" y="9873"/>
                    <a:pt x="25860" y="9873"/>
                    <a:pt x="25195" y="9886"/>
                  </a:cubicBezTo>
                  <a:cubicBezTo>
                    <a:pt x="24893" y="9879"/>
                    <a:pt x="24592" y="9879"/>
                    <a:pt x="24298" y="9879"/>
                  </a:cubicBezTo>
                  <a:cubicBezTo>
                    <a:pt x="24298" y="9060"/>
                    <a:pt x="24277" y="8233"/>
                    <a:pt x="24256" y="7406"/>
                  </a:cubicBezTo>
                  <a:cubicBezTo>
                    <a:pt x="24262" y="7021"/>
                    <a:pt x="24277" y="6636"/>
                    <a:pt x="24284" y="6251"/>
                  </a:cubicBezTo>
                  <a:lnTo>
                    <a:pt x="24298" y="6251"/>
                  </a:lnTo>
                  <a:lnTo>
                    <a:pt x="24298" y="6237"/>
                  </a:lnTo>
                  <a:cubicBezTo>
                    <a:pt x="24585" y="6237"/>
                    <a:pt x="24873" y="6237"/>
                    <a:pt x="25167" y="6229"/>
                  </a:cubicBezTo>
                  <a:close/>
                  <a:moveTo>
                    <a:pt x="3735" y="10027"/>
                  </a:moveTo>
                  <a:cubicBezTo>
                    <a:pt x="4408" y="10034"/>
                    <a:pt x="5087" y="10041"/>
                    <a:pt x="5759" y="10048"/>
                  </a:cubicBezTo>
                  <a:cubicBezTo>
                    <a:pt x="5766" y="10433"/>
                    <a:pt x="5781" y="10826"/>
                    <a:pt x="5788" y="11218"/>
                  </a:cubicBezTo>
                  <a:cubicBezTo>
                    <a:pt x="5766" y="12038"/>
                    <a:pt x="5746" y="12864"/>
                    <a:pt x="5746" y="13663"/>
                  </a:cubicBezTo>
                  <a:cubicBezTo>
                    <a:pt x="5087" y="13663"/>
                    <a:pt x="4421" y="13669"/>
                    <a:pt x="3764" y="13685"/>
                  </a:cubicBezTo>
                  <a:cubicBezTo>
                    <a:pt x="3454" y="13678"/>
                    <a:pt x="3153" y="13678"/>
                    <a:pt x="2859" y="13678"/>
                  </a:cubicBezTo>
                  <a:cubicBezTo>
                    <a:pt x="2859" y="12857"/>
                    <a:pt x="2845" y="12023"/>
                    <a:pt x="2817" y="11198"/>
                  </a:cubicBezTo>
                  <a:cubicBezTo>
                    <a:pt x="2832" y="10811"/>
                    <a:pt x="2845" y="10433"/>
                    <a:pt x="2845" y="10048"/>
                  </a:cubicBezTo>
                  <a:lnTo>
                    <a:pt x="2859" y="10048"/>
                  </a:lnTo>
                  <a:lnTo>
                    <a:pt x="2859" y="10034"/>
                  </a:lnTo>
                  <a:cubicBezTo>
                    <a:pt x="3146" y="10034"/>
                    <a:pt x="3441" y="10027"/>
                    <a:pt x="3735" y="10027"/>
                  </a:cubicBezTo>
                  <a:close/>
                  <a:moveTo>
                    <a:pt x="6797" y="10027"/>
                  </a:moveTo>
                  <a:cubicBezTo>
                    <a:pt x="7469" y="10034"/>
                    <a:pt x="8149" y="10041"/>
                    <a:pt x="8821" y="10048"/>
                  </a:cubicBezTo>
                  <a:cubicBezTo>
                    <a:pt x="8828" y="10433"/>
                    <a:pt x="8843" y="10826"/>
                    <a:pt x="8850" y="11218"/>
                  </a:cubicBezTo>
                  <a:cubicBezTo>
                    <a:pt x="8828" y="12038"/>
                    <a:pt x="8808" y="12864"/>
                    <a:pt x="8808" y="13663"/>
                  </a:cubicBezTo>
                  <a:cubicBezTo>
                    <a:pt x="8149" y="13663"/>
                    <a:pt x="7483" y="13669"/>
                    <a:pt x="6825" y="13685"/>
                  </a:cubicBezTo>
                  <a:cubicBezTo>
                    <a:pt x="6516" y="13678"/>
                    <a:pt x="6215" y="13678"/>
                    <a:pt x="5921" y="13678"/>
                  </a:cubicBezTo>
                  <a:cubicBezTo>
                    <a:pt x="5921" y="12857"/>
                    <a:pt x="5907" y="12023"/>
                    <a:pt x="5879" y="11198"/>
                  </a:cubicBezTo>
                  <a:cubicBezTo>
                    <a:pt x="5892" y="10811"/>
                    <a:pt x="5907" y="10433"/>
                    <a:pt x="5907" y="10048"/>
                  </a:cubicBezTo>
                  <a:lnTo>
                    <a:pt x="5928" y="10048"/>
                  </a:lnTo>
                  <a:lnTo>
                    <a:pt x="5928" y="10034"/>
                  </a:lnTo>
                  <a:cubicBezTo>
                    <a:pt x="6208" y="10034"/>
                    <a:pt x="6503" y="10027"/>
                    <a:pt x="6797" y="10027"/>
                  </a:cubicBezTo>
                  <a:close/>
                  <a:moveTo>
                    <a:pt x="9859" y="10027"/>
                  </a:moveTo>
                  <a:cubicBezTo>
                    <a:pt x="10538" y="10034"/>
                    <a:pt x="11211" y="10041"/>
                    <a:pt x="11883" y="10048"/>
                  </a:cubicBezTo>
                  <a:cubicBezTo>
                    <a:pt x="11890" y="10433"/>
                    <a:pt x="11903" y="10826"/>
                    <a:pt x="11912" y="11218"/>
                  </a:cubicBezTo>
                  <a:cubicBezTo>
                    <a:pt x="11890" y="12038"/>
                    <a:pt x="11870" y="12864"/>
                    <a:pt x="11870" y="13663"/>
                  </a:cubicBezTo>
                  <a:cubicBezTo>
                    <a:pt x="11211" y="13663"/>
                    <a:pt x="10545" y="13669"/>
                    <a:pt x="9886" y="13685"/>
                  </a:cubicBezTo>
                  <a:cubicBezTo>
                    <a:pt x="9585" y="13678"/>
                    <a:pt x="9284" y="13678"/>
                    <a:pt x="8990" y="13678"/>
                  </a:cubicBezTo>
                  <a:cubicBezTo>
                    <a:pt x="8990" y="12857"/>
                    <a:pt x="8969" y="12023"/>
                    <a:pt x="8941" y="11198"/>
                  </a:cubicBezTo>
                  <a:cubicBezTo>
                    <a:pt x="8954" y="10811"/>
                    <a:pt x="8969" y="10433"/>
                    <a:pt x="8969" y="10048"/>
                  </a:cubicBezTo>
                  <a:lnTo>
                    <a:pt x="8990" y="10048"/>
                  </a:lnTo>
                  <a:lnTo>
                    <a:pt x="8990" y="10034"/>
                  </a:lnTo>
                  <a:cubicBezTo>
                    <a:pt x="9270" y="10034"/>
                    <a:pt x="9565" y="10027"/>
                    <a:pt x="9859" y="10027"/>
                  </a:cubicBezTo>
                  <a:close/>
                  <a:moveTo>
                    <a:pt x="12921" y="10027"/>
                  </a:moveTo>
                  <a:cubicBezTo>
                    <a:pt x="13600" y="10034"/>
                    <a:pt x="14273" y="10041"/>
                    <a:pt x="14945" y="10048"/>
                  </a:cubicBezTo>
                  <a:cubicBezTo>
                    <a:pt x="14952" y="10433"/>
                    <a:pt x="14965" y="10826"/>
                    <a:pt x="14972" y="11218"/>
                  </a:cubicBezTo>
                  <a:cubicBezTo>
                    <a:pt x="14952" y="12038"/>
                    <a:pt x="14930" y="12864"/>
                    <a:pt x="14930" y="13663"/>
                  </a:cubicBezTo>
                  <a:cubicBezTo>
                    <a:pt x="14273" y="13663"/>
                    <a:pt x="13607" y="13669"/>
                    <a:pt x="12948" y="13685"/>
                  </a:cubicBezTo>
                  <a:cubicBezTo>
                    <a:pt x="12647" y="13678"/>
                    <a:pt x="12346" y="13678"/>
                    <a:pt x="12051" y="13678"/>
                  </a:cubicBezTo>
                  <a:cubicBezTo>
                    <a:pt x="12051" y="12857"/>
                    <a:pt x="12030" y="12023"/>
                    <a:pt x="12009" y="11198"/>
                  </a:cubicBezTo>
                  <a:cubicBezTo>
                    <a:pt x="12016" y="10811"/>
                    <a:pt x="12030" y="10433"/>
                    <a:pt x="12030" y="10048"/>
                  </a:cubicBezTo>
                  <a:lnTo>
                    <a:pt x="12051" y="10048"/>
                  </a:lnTo>
                  <a:lnTo>
                    <a:pt x="12051" y="10034"/>
                  </a:lnTo>
                  <a:cubicBezTo>
                    <a:pt x="12332" y="10034"/>
                    <a:pt x="12627" y="10027"/>
                    <a:pt x="12921" y="10027"/>
                  </a:cubicBezTo>
                  <a:close/>
                  <a:moveTo>
                    <a:pt x="15981" y="10027"/>
                  </a:moveTo>
                  <a:cubicBezTo>
                    <a:pt x="16662" y="10034"/>
                    <a:pt x="17335" y="10041"/>
                    <a:pt x="18014" y="10048"/>
                  </a:cubicBezTo>
                  <a:cubicBezTo>
                    <a:pt x="18014" y="10433"/>
                    <a:pt x="18027" y="10826"/>
                    <a:pt x="18041" y="11218"/>
                  </a:cubicBezTo>
                  <a:cubicBezTo>
                    <a:pt x="18014" y="12038"/>
                    <a:pt x="17992" y="12864"/>
                    <a:pt x="17992" y="13663"/>
                  </a:cubicBezTo>
                  <a:cubicBezTo>
                    <a:pt x="17335" y="13663"/>
                    <a:pt x="16669" y="13669"/>
                    <a:pt x="16010" y="13685"/>
                  </a:cubicBezTo>
                  <a:cubicBezTo>
                    <a:pt x="15709" y="13678"/>
                    <a:pt x="15408" y="13678"/>
                    <a:pt x="15113" y="13678"/>
                  </a:cubicBezTo>
                  <a:cubicBezTo>
                    <a:pt x="15113" y="12857"/>
                    <a:pt x="15092" y="12023"/>
                    <a:pt x="15071" y="11198"/>
                  </a:cubicBezTo>
                  <a:cubicBezTo>
                    <a:pt x="15078" y="10811"/>
                    <a:pt x="15092" y="10433"/>
                    <a:pt x="15098" y="10048"/>
                  </a:cubicBezTo>
                  <a:lnTo>
                    <a:pt x="15113" y="10048"/>
                  </a:lnTo>
                  <a:lnTo>
                    <a:pt x="15113" y="10034"/>
                  </a:lnTo>
                  <a:cubicBezTo>
                    <a:pt x="15393" y="10034"/>
                    <a:pt x="15687" y="10027"/>
                    <a:pt x="15981" y="10027"/>
                  </a:cubicBezTo>
                  <a:close/>
                  <a:moveTo>
                    <a:pt x="19043" y="10027"/>
                  </a:moveTo>
                  <a:cubicBezTo>
                    <a:pt x="19722" y="10034"/>
                    <a:pt x="20395" y="10041"/>
                    <a:pt x="21076" y="10048"/>
                  </a:cubicBezTo>
                  <a:cubicBezTo>
                    <a:pt x="21076" y="10433"/>
                    <a:pt x="21089" y="10826"/>
                    <a:pt x="21103" y="11218"/>
                  </a:cubicBezTo>
                  <a:cubicBezTo>
                    <a:pt x="21076" y="12038"/>
                    <a:pt x="21054" y="12864"/>
                    <a:pt x="21054" y="13663"/>
                  </a:cubicBezTo>
                  <a:cubicBezTo>
                    <a:pt x="20395" y="13663"/>
                    <a:pt x="19731" y="13669"/>
                    <a:pt x="19072" y="13685"/>
                  </a:cubicBezTo>
                  <a:cubicBezTo>
                    <a:pt x="18771" y="13678"/>
                    <a:pt x="18470" y="13678"/>
                    <a:pt x="18175" y="13678"/>
                  </a:cubicBezTo>
                  <a:cubicBezTo>
                    <a:pt x="18175" y="12857"/>
                    <a:pt x="18154" y="12023"/>
                    <a:pt x="18133" y="11198"/>
                  </a:cubicBezTo>
                  <a:cubicBezTo>
                    <a:pt x="18140" y="10811"/>
                    <a:pt x="18154" y="10433"/>
                    <a:pt x="18160" y="10048"/>
                  </a:cubicBezTo>
                  <a:lnTo>
                    <a:pt x="18175" y="10048"/>
                  </a:lnTo>
                  <a:lnTo>
                    <a:pt x="18175" y="10034"/>
                  </a:lnTo>
                  <a:cubicBezTo>
                    <a:pt x="18461" y="10034"/>
                    <a:pt x="18749" y="10027"/>
                    <a:pt x="19043" y="10027"/>
                  </a:cubicBezTo>
                  <a:close/>
                  <a:moveTo>
                    <a:pt x="22105" y="10027"/>
                  </a:moveTo>
                  <a:cubicBezTo>
                    <a:pt x="22784" y="10034"/>
                    <a:pt x="23457" y="10041"/>
                    <a:pt x="24136" y="10048"/>
                  </a:cubicBezTo>
                  <a:cubicBezTo>
                    <a:pt x="24145" y="10433"/>
                    <a:pt x="24151" y="10826"/>
                    <a:pt x="24165" y="11218"/>
                  </a:cubicBezTo>
                  <a:cubicBezTo>
                    <a:pt x="24136" y="12038"/>
                    <a:pt x="24123" y="12864"/>
                    <a:pt x="24116" y="13663"/>
                  </a:cubicBezTo>
                  <a:cubicBezTo>
                    <a:pt x="23457" y="13663"/>
                    <a:pt x="22799" y="13669"/>
                    <a:pt x="22134" y="13685"/>
                  </a:cubicBezTo>
                  <a:cubicBezTo>
                    <a:pt x="21833" y="13678"/>
                    <a:pt x="21530" y="13678"/>
                    <a:pt x="21236" y="13678"/>
                  </a:cubicBezTo>
                  <a:cubicBezTo>
                    <a:pt x="21236" y="12857"/>
                    <a:pt x="21215" y="12023"/>
                    <a:pt x="21194" y="11198"/>
                  </a:cubicBezTo>
                  <a:cubicBezTo>
                    <a:pt x="21202" y="10811"/>
                    <a:pt x="21215" y="10433"/>
                    <a:pt x="21222" y="10048"/>
                  </a:cubicBezTo>
                  <a:lnTo>
                    <a:pt x="21236" y="10048"/>
                  </a:lnTo>
                  <a:lnTo>
                    <a:pt x="21236" y="10034"/>
                  </a:lnTo>
                  <a:cubicBezTo>
                    <a:pt x="21523" y="10034"/>
                    <a:pt x="21811" y="10027"/>
                    <a:pt x="22105" y="10027"/>
                  </a:cubicBezTo>
                  <a:close/>
                  <a:moveTo>
                    <a:pt x="25167" y="10027"/>
                  </a:moveTo>
                  <a:cubicBezTo>
                    <a:pt x="25846" y="10034"/>
                    <a:pt x="26519" y="10041"/>
                    <a:pt x="27198" y="10048"/>
                  </a:cubicBezTo>
                  <a:cubicBezTo>
                    <a:pt x="27205" y="10433"/>
                    <a:pt x="27213" y="10826"/>
                    <a:pt x="27227" y="11218"/>
                  </a:cubicBezTo>
                  <a:cubicBezTo>
                    <a:pt x="27198" y="12038"/>
                    <a:pt x="27185" y="12864"/>
                    <a:pt x="27185" y="13663"/>
                  </a:cubicBezTo>
                  <a:cubicBezTo>
                    <a:pt x="26519" y="13663"/>
                    <a:pt x="25860" y="13669"/>
                    <a:pt x="25195" y="13685"/>
                  </a:cubicBezTo>
                  <a:cubicBezTo>
                    <a:pt x="24893" y="13678"/>
                    <a:pt x="24592" y="13678"/>
                    <a:pt x="24298" y="13678"/>
                  </a:cubicBezTo>
                  <a:cubicBezTo>
                    <a:pt x="24298" y="12857"/>
                    <a:pt x="24277" y="12023"/>
                    <a:pt x="24256" y="11198"/>
                  </a:cubicBezTo>
                  <a:cubicBezTo>
                    <a:pt x="24262" y="10811"/>
                    <a:pt x="24277" y="10433"/>
                    <a:pt x="24284" y="10048"/>
                  </a:cubicBezTo>
                  <a:lnTo>
                    <a:pt x="24298" y="10048"/>
                  </a:lnTo>
                  <a:lnTo>
                    <a:pt x="24298" y="10034"/>
                  </a:lnTo>
                  <a:cubicBezTo>
                    <a:pt x="24585" y="10034"/>
                    <a:pt x="24873" y="10027"/>
                    <a:pt x="25167" y="10027"/>
                  </a:cubicBezTo>
                  <a:close/>
                  <a:moveTo>
                    <a:pt x="3735" y="13817"/>
                  </a:moveTo>
                  <a:cubicBezTo>
                    <a:pt x="4408" y="13831"/>
                    <a:pt x="5087" y="13838"/>
                    <a:pt x="5759" y="13838"/>
                  </a:cubicBezTo>
                  <a:cubicBezTo>
                    <a:pt x="5766" y="14231"/>
                    <a:pt x="5781" y="14623"/>
                    <a:pt x="5788" y="15015"/>
                  </a:cubicBezTo>
                  <a:cubicBezTo>
                    <a:pt x="5766" y="15828"/>
                    <a:pt x="5746" y="16654"/>
                    <a:pt x="5746" y="17453"/>
                  </a:cubicBezTo>
                  <a:cubicBezTo>
                    <a:pt x="5087" y="17461"/>
                    <a:pt x="4421" y="17468"/>
                    <a:pt x="3764" y="17475"/>
                  </a:cubicBezTo>
                  <a:cubicBezTo>
                    <a:pt x="3454" y="17475"/>
                    <a:pt x="3153" y="17468"/>
                    <a:pt x="2859" y="17468"/>
                  </a:cubicBezTo>
                  <a:cubicBezTo>
                    <a:pt x="2859" y="16647"/>
                    <a:pt x="2845" y="15822"/>
                    <a:pt x="2817" y="14994"/>
                  </a:cubicBezTo>
                  <a:cubicBezTo>
                    <a:pt x="2832" y="14609"/>
                    <a:pt x="2845" y="14224"/>
                    <a:pt x="2845" y="13838"/>
                  </a:cubicBezTo>
                  <a:lnTo>
                    <a:pt x="2859" y="13838"/>
                  </a:lnTo>
                  <a:lnTo>
                    <a:pt x="2859" y="13824"/>
                  </a:lnTo>
                  <a:cubicBezTo>
                    <a:pt x="3146" y="13824"/>
                    <a:pt x="3441" y="13824"/>
                    <a:pt x="3735" y="13817"/>
                  </a:cubicBezTo>
                  <a:close/>
                  <a:moveTo>
                    <a:pt x="6797" y="13817"/>
                  </a:moveTo>
                  <a:cubicBezTo>
                    <a:pt x="7469" y="13831"/>
                    <a:pt x="8149" y="13838"/>
                    <a:pt x="8821" y="13838"/>
                  </a:cubicBezTo>
                  <a:cubicBezTo>
                    <a:pt x="8828" y="14231"/>
                    <a:pt x="8843" y="14623"/>
                    <a:pt x="8850" y="15015"/>
                  </a:cubicBezTo>
                  <a:cubicBezTo>
                    <a:pt x="8828" y="15828"/>
                    <a:pt x="8808" y="16654"/>
                    <a:pt x="8808" y="17453"/>
                  </a:cubicBezTo>
                  <a:cubicBezTo>
                    <a:pt x="8149" y="17461"/>
                    <a:pt x="7483" y="17468"/>
                    <a:pt x="6825" y="17475"/>
                  </a:cubicBezTo>
                  <a:cubicBezTo>
                    <a:pt x="6516" y="17475"/>
                    <a:pt x="6215" y="17468"/>
                    <a:pt x="5921" y="17468"/>
                  </a:cubicBezTo>
                  <a:cubicBezTo>
                    <a:pt x="5921" y="16647"/>
                    <a:pt x="5907" y="15822"/>
                    <a:pt x="5879" y="14994"/>
                  </a:cubicBezTo>
                  <a:cubicBezTo>
                    <a:pt x="5892" y="14609"/>
                    <a:pt x="5907" y="14224"/>
                    <a:pt x="5907" y="13838"/>
                  </a:cubicBezTo>
                  <a:lnTo>
                    <a:pt x="5928" y="13838"/>
                  </a:lnTo>
                  <a:lnTo>
                    <a:pt x="5928" y="13824"/>
                  </a:lnTo>
                  <a:cubicBezTo>
                    <a:pt x="6208" y="13824"/>
                    <a:pt x="6503" y="13824"/>
                    <a:pt x="6797" y="13817"/>
                  </a:cubicBezTo>
                  <a:close/>
                  <a:moveTo>
                    <a:pt x="9859" y="13817"/>
                  </a:moveTo>
                  <a:cubicBezTo>
                    <a:pt x="10538" y="13831"/>
                    <a:pt x="11211" y="13838"/>
                    <a:pt x="11883" y="13838"/>
                  </a:cubicBezTo>
                  <a:cubicBezTo>
                    <a:pt x="11890" y="14231"/>
                    <a:pt x="11903" y="14623"/>
                    <a:pt x="11912" y="15015"/>
                  </a:cubicBezTo>
                  <a:cubicBezTo>
                    <a:pt x="11890" y="15828"/>
                    <a:pt x="11870" y="16654"/>
                    <a:pt x="11870" y="17453"/>
                  </a:cubicBezTo>
                  <a:cubicBezTo>
                    <a:pt x="11211" y="17461"/>
                    <a:pt x="10545" y="17468"/>
                    <a:pt x="9886" y="17475"/>
                  </a:cubicBezTo>
                  <a:cubicBezTo>
                    <a:pt x="9585" y="17475"/>
                    <a:pt x="9284" y="17468"/>
                    <a:pt x="8990" y="17468"/>
                  </a:cubicBezTo>
                  <a:cubicBezTo>
                    <a:pt x="8990" y="16647"/>
                    <a:pt x="8969" y="15822"/>
                    <a:pt x="8941" y="14994"/>
                  </a:cubicBezTo>
                  <a:cubicBezTo>
                    <a:pt x="8954" y="14609"/>
                    <a:pt x="8969" y="14224"/>
                    <a:pt x="8969" y="13838"/>
                  </a:cubicBezTo>
                  <a:lnTo>
                    <a:pt x="8990" y="13838"/>
                  </a:lnTo>
                  <a:lnTo>
                    <a:pt x="8990" y="13824"/>
                  </a:lnTo>
                  <a:cubicBezTo>
                    <a:pt x="9270" y="13824"/>
                    <a:pt x="9565" y="13824"/>
                    <a:pt x="9859" y="13817"/>
                  </a:cubicBezTo>
                  <a:close/>
                  <a:moveTo>
                    <a:pt x="12921" y="13817"/>
                  </a:moveTo>
                  <a:cubicBezTo>
                    <a:pt x="13600" y="13831"/>
                    <a:pt x="14273" y="13838"/>
                    <a:pt x="14945" y="13838"/>
                  </a:cubicBezTo>
                  <a:cubicBezTo>
                    <a:pt x="14952" y="14231"/>
                    <a:pt x="14965" y="14623"/>
                    <a:pt x="14972" y="15015"/>
                  </a:cubicBezTo>
                  <a:cubicBezTo>
                    <a:pt x="14952" y="15828"/>
                    <a:pt x="14930" y="16654"/>
                    <a:pt x="14930" y="17453"/>
                  </a:cubicBezTo>
                  <a:cubicBezTo>
                    <a:pt x="14273" y="17461"/>
                    <a:pt x="13607" y="17468"/>
                    <a:pt x="12948" y="17475"/>
                  </a:cubicBezTo>
                  <a:cubicBezTo>
                    <a:pt x="12647" y="17475"/>
                    <a:pt x="12346" y="17468"/>
                    <a:pt x="12051" y="17468"/>
                  </a:cubicBezTo>
                  <a:cubicBezTo>
                    <a:pt x="12051" y="16647"/>
                    <a:pt x="12030" y="15822"/>
                    <a:pt x="12009" y="14994"/>
                  </a:cubicBezTo>
                  <a:cubicBezTo>
                    <a:pt x="12016" y="14609"/>
                    <a:pt x="12030" y="14224"/>
                    <a:pt x="12030" y="13838"/>
                  </a:cubicBezTo>
                  <a:lnTo>
                    <a:pt x="12051" y="13838"/>
                  </a:lnTo>
                  <a:lnTo>
                    <a:pt x="12051" y="13824"/>
                  </a:lnTo>
                  <a:cubicBezTo>
                    <a:pt x="12332" y="13824"/>
                    <a:pt x="12627" y="13824"/>
                    <a:pt x="12921" y="13817"/>
                  </a:cubicBezTo>
                  <a:close/>
                  <a:moveTo>
                    <a:pt x="15981" y="13817"/>
                  </a:moveTo>
                  <a:cubicBezTo>
                    <a:pt x="16662" y="13831"/>
                    <a:pt x="17335" y="13838"/>
                    <a:pt x="18014" y="13838"/>
                  </a:cubicBezTo>
                  <a:cubicBezTo>
                    <a:pt x="18014" y="14231"/>
                    <a:pt x="18027" y="14623"/>
                    <a:pt x="18041" y="15015"/>
                  </a:cubicBezTo>
                  <a:cubicBezTo>
                    <a:pt x="18014" y="15828"/>
                    <a:pt x="17992" y="16654"/>
                    <a:pt x="17992" y="17453"/>
                  </a:cubicBezTo>
                  <a:cubicBezTo>
                    <a:pt x="17335" y="17461"/>
                    <a:pt x="16669" y="17468"/>
                    <a:pt x="16010" y="17475"/>
                  </a:cubicBezTo>
                  <a:cubicBezTo>
                    <a:pt x="15709" y="17475"/>
                    <a:pt x="15408" y="17468"/>
                    <a:pt x="15113" y="17468"/>
                  </a:cubicBezTo>
                  <a:cubicBezTo>
                    <a:pt x="15113" y="16647"/>
                    <a:pt x="15092" y="15822"/>
                    <a:pt x="15071" y="14994"/>
                  </a:cubicBezTo>
                  <a:cubicBezTo>
                    <a:pt x="15078" y="14609"/>
                    <a:pt x="15092" y="14224"/>
                    <a:pt x="15098" y="13838"/>
                  </a:cubicBezTo>
                  <a:lnTo>
                    <a:pt x="15113" y="13838"/>
                  </a:lnTo>
                  <a:lnTo>
                    <a:pt x="15113" y="13824"/>
                  </a:lnTo>
                  <a:cubicBezTo>
                    <a:pt x="15393" y="13824"/>
                    <a:pt x="15687" y="13824"/>
                    <a:pt x="15981" y="13817"/>
                  </a:cubicBezTo>
                  <a:close/>
                  <a:moveTo>
                    <a:pt x="19043" y="13817"/>
                  </a:moveTo>
                  <a:cubicBezTo>
                    <a:pt x="19722" y="13831"/>
                    <a:pt x="20395" y="13838"/>
                    <a:pt x="21076" y="13838"/>
                  </a:cubicBezTo>
                  <a:cubicBezTo>
                    <a:pt x="21076" y="14231"/>
                    <a:pt x="21089" y="14623"/>
                    <a:pt x="21103" y="15015"/>
                  </a:cubicBezTo>
                  <a:cubicBezTo>
                    <a:pt x="21076" y="15828"/>
                    <a:pt x="21054" y="16654"/>
                    <a:pt x="21054" y="17453"/>
                  </a:cubicBezTo>
                  <a:cubicBezTo>
                    <a:pt x="20395" y="17461"/>
                    <a:pt x="19731" y="17468"/>
                    <a:pt x="19072" y="17475"/>
                  </a:cubicBezTo>
                  <a:cubicBezTo>
                    <a:pt x="18771" y="17475"/>
                    <a:pt x="18470" y="17468"/>
                    <a:pt x="18175" y="17468"/>
                  </a:cubicBezTo>
                  <a:cubicBezTo>
                    <a:pt x="18175" y="16647"/>
                    <a:pt x="18154" y="15822"/>
                    <a:pt x="18133" y="14994"/>
                  </a:cubicBezTo>
                  <a:cubicBezTo>
                    <a:pt x="18140" y="14609"/>
                    <a:pt x="18154" y="14224"/>
                    <a:pt x="18160" y="13838"/>
                  </a:cubicBezTo>
                  <a:lnTo>
                    <a:pt x="18175" y="13838"/>
                  </a:lnTo>
                  <a:lnTo>
                    <a:pt x="18175" y="13824"/>
                  </a:lnTo>
                  <a:cubicBezTo>
                    <a:pt x="18461" y="13824"/>
                    <a:pt x="18749" y="13824"/>
                    <a:pt x="19043" y="13817"/>
                  </a:cubicBezTo>
                  <a:close/>
                  <a:moveTo>
                    <a:pt x="22105" y="13817"/>
                  </a:moveTo>
                  <a:cubicBezTo>
                    <a:pt x="22784" y="13831"/>
                    <a:pt x="23457" y="13838"/>
                    <a:pt x="24136" y="13838"/>
                  </a:cubicBezTo>
                  <a:cubicBezTo>
                    <a:pt x="24145" y="14231"/>
                    <a:pt x="24151" y="14623"/>
                    <a:pt x="24165" y="15015"/>
                  </a:cubicBezTo>
                  <a:cubicBezTo>
                    <a:pt x="24136" y="15828"/>
                    <a:pt x="24123" y="16654"/>
                    <a:pt x="24116" y="17453"/>
                  </a:cubicBezTo>
                  <a:cubicBezTo>
                    <a:pt x="23457" y="17461"/>
                    <a:pt x="22799" y="17468"/>
                    <a:pt x="22134" y="17475"/>
                  </a:cubicBezTo>
                  <a:cubicBezTo>
                    <a:pt x="21833" y="17475"/>
                    <a:pt x="21530" y="17468"/>
                    <a:pt x="21236" y="17468"/>
                  </a:cubicBezTo>
                  <a:cubicBezTo>
                    <a:pt x="21236" y="16647"/>
                    <a:pt x="21215" y="15822"/>
                    <a:pt x="21194" y="14994"/>
                  </a:cubicBezTo>
                  <a:cubicBezTo>
                    <a:pt x="21202" y="14609"/>
                    <a:pt x="21215" y="14224"/>
                    <a:pt x="21222" y="13838"/>
                  </a:cubicBezTo>
                  <a:lnTo>
                    <a:pt x="21236" y="13838"/>
                  </a:lnTo>
                  <a:lnTo>
                    <a:pt x="21236" y="13824"/>
                  </a:lnTo>
                  <a:cubicBezTo>
                    <a:pt x="21523" y="13824"/>
                    <a:pt x="21811" y="13824"/>
                    <a:pt x="22105" y="13817"/>
                  </a:cubicBezTo>
                  <a:close/>
                  <a:moveTo>
                    <a:pt x="25167" y="13817"/>
                  </a:moveTo>
                  <a:cubicBezTo>
                    <a:pt x="25846" y="13831"/>
                    <a:pt x="26519" y="13838"/>
                    <a:pt x="27198" y="13838"/>
                  </a:cubicBezTo>
                  <a:cubicBezTo>
                    <a:pt x="27205" y="14231"/>
                    <a:pt x="27213" y="14623"/>
                    <a:pt x="27227" y="15015"/>
                  </a:cubicBezTo>
                  <a:cubicBezTo>
                    <a:pt x="27198" y="15828"/>
                    <a:pt x="27185" y="16654"/>
                    <a:pt x="27185" y="17453"/>
                  </a:cubicBezTo>
                  <a:cubicBezTo>
                    <a:pt x="26519" y="17461"/>
                    <a:pt x="25860" y="17468"/>
                    <a:pt x="25195" y="17475"/>
                  </a:cubicBezTo>
                  <a:cubicBezTo>
                    <a:pt x="24893" y="17475"/>
                    <a:pt x="24592" y="17468"/>
                    <a:pt x="24298" y="17468"/>
                  </a:cubicBezTo>
                  <a:cubicBezTo>
                    <a:pt x="24298" y="16647"/>
                    <a:pt x="24277" y="15822"/>
                    <a:pt x="24256" y="14994"/>
                  </a:cubicBezTo>
                  <a:cubicBezTo>
                    <a:pt x="24262" y="14609"/>
                    <a:pt x="24277" y="14224"/>
                    <a:pt x="24284" y="13838"/>
                  </a:cubicBezTo>
                  <a:lnTo>
                    <a:pt x="24298" y="13838"/>
                  </a:lnTo>
                  <a:lnTo>
                    <a:pt x="24298" y="13824"/>
                  </a:lnTo>
                  <a:cubicBezTo>
                    <a:pt x="24585" y="13824"/>
                    <a:pt x="24873" y="13824"/>
                    <a:pt x="25167" y="13817"/>
                  </a:cubicBezTo>
                  <a:close/>
                  <a:moveTo>
                    <a:pt x="28236" y="13817"/>
                  </a:moveTo>
                  <a:cubicBezTo>
                    <a:pt x="28908" y="13831"/>
                    <a:pt x="29587" y="13838"/>
                    <a:pt x="30260" y="13838"/>
                  </a:cubicBezTo>
                  <a:cubicBezTo>
                    <a:pt x="30267" y="14231"/>
                    <a:pt x="30274" y="14623"/>
                    <a:pt x="30289" y="15015"/>
                  </a:cubicBezTo>
                  <a:cubicBezTo>
                    <a:pt x="30260" y="15828"/>
                    <a:pt x="30247" y="16654"/>
                    <a:pt x="30247" y="17453"/>
                  </a:cubicBezTo>
                  <a:cubicBezTo>
                    <a:pt x="29581" y="17461"/>
                    <a:pt x="28922" y="17468"/>
                    <a:pt x="28256" y="17475"/>
                  </a:cubicBezTo>
                  <a:cubicBezTo>
                    <a:pt x="27955" y="17475"/>
                    <a:pt x="27654" y="17468"/>
                    <a:pt x="27360" y="17468"/>
                  </a:cubicBezTo>
                  <a:cubicBezTo>
                    <a:pt x="27360" y="16647"/>
                    <a:pt x="27339" y="15822"/>
                    <a:pt x="27317" y="14994"/>
                  </a:cubicBezTo>
                  <a:cubicBezTo>
                    <a:pt x="27331" y="14609"/>
                    <a:pt x="27339" y="14224"/>
                    <a:pt x="27346" y="13838"/>
                  </a:cubicBezTo>
                  <a:lnTo>
                    <a:pt x="27360" y="13838"/>
                  </a:lnTo>
                  <a:lnTo>
                    <a:pt x="27360" y="13824"/>
                  </a:lnTo>
                  <a:cubicBezTo>
                    <a:pt x="27647" y="13824"/>
                    <a:pt x="27935" y="13824"/>
                    <a:pt x="28236" y="13817"/>
                  </a:cubicBezTo>
                  <a:close/>
                  <a:moveTo>
                    <a:pt x="3735" y="17614"/>
                  </a:moveTo>
                  <a:cubicBezTo>
                    <a:pt x="4408" y="17629"/>
                    <a:pt x="5087" y="17636"/>
                    <a:pt x="5759" y="17636"/>
                  </a:cubicBezTo>
                  <a:cubicBezTo>
                    <a:pt x="5766" y="18028"/>
                    <a:pt x="5781" y="18413"/>
                    <a:pt x="5788" y="18806"/>
                  </a:cubicBezTo>
                  <a:cubicBezTo>
                    <a:pt x="5766" y="19625"/>
                    <a:pt x="5746" y="20452"/>
                    <a:pt x="5746" y="21251"/>
                  </a:cubicBezTo>
                  <a:cubicBezTo>
                    <a:pt x="5087" y="21251"/>
                    <a:pt x="4421" y="21258"/>
                    <a:pt x="3764" y="21271"/>
                  </a:cubicBezTo>
                  <a:cubicBezTo>
                    <a:pt x="3454" y="21265"/>
                    <a:pt x="3153" y="21265"/>
                    <a:pt x="2859" y="21265"/>
                  </a:cubicBezTo>
                  <a:cubicBezTo>
                    <a:pt x="2859" y="20446"/>
                    <a:pt x="2845" y="19612"/>
                    <a:pt x="2817" y="18784"/>
                  </a:cubicBezTo>
                  <a:cubicBezTo>
                    <a:pt x="2832" y="18399"/>
                    <a:pt x="2845" y="18021"/>
                    <a:pt x="2845" y="17636"/>
                  </a:cubicBezTo>
                  <a:lnTo>
                    <a:pt x="2859" y="17636"/>
                  </a:lnTo>
                  <a:lnTo>
                    <a:pt x="2859" y="17621"/>
                  </a:lnTo>
                  <a:cubicBezTo>
                    <a:pt x="3146" y="17621"/>
                    <a:pt x="3441" y="17621"/>
                    <a:pt x="3735" y="17614"/>
                  </a:cubicBezTo>
                  <a:close/>
                  <a:moveTo>
                    <a:pt x="6797" y="17614"/>
                  </a:moveTo>
                  <a:cubicBezTo>
                    <a:pt x="7469" y="17629"/>
                    <a:pt x="8149" y="17636"/>
                    <a:pt x="8821" y="17636"/>
                  </a:cubicBezTo>
                  <a:cubicBezTo>
                    <a:pt x="8828" y="18028"/>
                    <a:pt x="8843" y="18413"/>
                    <a:pt x="8850" y="18806"/>
                  </a:cubicBezTo>
                  <a:cubicBezTo>
                    <a:pt x="8828" y="19625"/>
                    <a:pt x="8808" y="20452"/>
                    <a:pt x="8808" y="21251"/>
                  </a:cubicBezTo>
                  <a:cubicBezTo>
                    <a:pt x="8149" y="21251"/>
                    <a:pt x="7483" y="21258"/>
                    <a:pt x="6825" y="21271"/>
                  </a:cubicBezTo>
                  <a:cubicBezTo>
                    <a:pt x="6516" y="21265"/>
                    <a:pt x="6215" y="21265"/>
                    <a:pt x="5921" y="21265"/>
                  </a:cubicBezTo>
                  <a:cubicBezTo>
                    <a:pt x="5921" y="20446"/>
                    <a:pt x="5907" y="19612"/>
                    <a:pt x="5879" y="18784"/>
                  </a:cubicBezTo>
                  <a:cubicBezTo>
                    <a:pt x="5892" y="18399"/>
                    <a:pt x="5907" y="18021"/>
                    <a:pt x="5907" y="17636"/>
                  </a:cubicBezTo>
                  <a:lnTo>
                    <a:pt x="5928" y="17636"/>
                  </a:lnTo>
                  <a:lnTo>
                    <a:pt x="5928" y="17621"/>
                  </a:lnTo>
                  <a:cubicBezTo>
                    <a:pt x="6208" y="17621"/>
                    <a:pt x="6503" y="17621"/>
                    <a:pt x="6797" y="17614"/>
                  </a:cubicBezTo>
                  <a:close/>
                  <a:moveTo>
                    <a:pt x="9859" y="17614"/>
                  </a:moveTo>
                  <a:cubicBezTo>
                    <a:pt x="10538" y="17629"/>
                    <a:pt x="11211" y="17636"/>
                    <a:pt x="11883" y="17636"/>
                  </a:cubicBezTo>
                  <a:cubicBezTo>
                    <a:pt x="11890" y="18028"/>
                    <a:pt x="11903" y="18413"/>
                    <a:pt x="11912" y="18806"/>
                  </a:cubicBezTo>
                  <a:cubicBezTo>
                    <a:pt x="11890" y="19625"/>
                    <a:pt x="11870" y="20452"/>
                    <a:pt x="11870" y="21251"/>
                  </a:cubicBezTo>
                  <a:cubicBezTo>
                    <a:pt x="11211" y="21251"/>
                    <a:pt x="10545" y="21258"/>
                    <a:pt x="9886" y="21271"/>
                  </a:cubicBezTo>
                  <a:cubicBezTo>
                    <a:pt x="9585" y="21265"/>
                    <a:pt x="9284" y="21265"/>
                    <a:pt x="8990" y="21265"/>
                  </a:cubicBezTo>
                  <a:cubicBezTo>
                    <a:pt x="8990" y="20446"/>
                    <a:pt x="8969" y="19612"/>
                    <a:pt x="8941" y="18784"/>
                  </a:cubicBezTo>
                  <a:cubicBezTo>
                    <a:pt x="8954" y="18399"/>
                    <a:pt x="8969" y="18021"/>
                    <a:pt x="8969" y="17636"/>
                  </a:cubicBezTo>
                  <a:lnTo>
                    <a:pt x="8990" y="17636"/>
                  </a:lnTo>
                  <a:lnTo>
                    <a:pt x="8990" y="17621"/>
                  </a:lnTo>
                  <a:cubicBezTo>
                    <a:pt x="9270" y="17621"/>
                    <a:pt x="9565" y="17621"/>
                    <a:pt x="9859" y="17614"/>
                  </a:cubicBezTo>
                  <a:close/>
                  <a:moveTo>
                    <a:pt x="12921" y="17614"/>
                  </a:moveTo>
                  <a:cubicBezTo>
                    <a:pt x="13600" y="17629"/>
                    <a:pt x="14273" y="17636"/>
                    <a:pt x="14945" y="17636"/>
                  </a:cubicBezTo>
                  <a:cubicBezTo>
                    <a:pt x="14952" y="18028"/>
                    <a:pt x="14965" y="18413"/>
                    <a:pt x="14972" y="18806"/>
                  </a:cubicBezTo>
                  <a:cubicBezTo>
                    <a:pt x="14952" y="19625"/>
                    <a:pt x="14930" y="20452"/>
                    <a:pt x="14930" y="21251"/>
                  </a:cubicBezTo>
                  <a:cubicBezTo>
                    <a:pt x="14273" y="21251"/>
                    <a:pt x="13607" y="21258"/>
                    <a:pt x="12948" y="21271"/>
                  </a:cubicBezTo>
                  <a:cubicBezTo>
                    <a:pt x="12647" y="21265"/>
                    <a:pt x="12346" y="21265"/>
                    <a:pt x="12051" y="21265"/>
                  </a:cubicBezTo>
                  <a:cubicBezTo>
                    <a:pt x="12051" y="20446"/>
                    <a:pt x="12030" y="19612"/>
                    <a:pt x="12009" y="18784"/>
                  </a:cubicBezTo>
                  <a:cubicBezTo>
                    <a:pt x="12016" y="18399"/>
                    <a:pt x="12030" y="18021"/>
                    <a:pt x="12030" y="17636"/>
                  </a:cubicBezTo>
                  <a:lnTo>
                    <a:pt x="12051" y="17636"/>
                  </a:lnTo>
                  <a:lnTo>
                    <a:pt x="12051" y="17621"/>
                  </a:lnTo>
                  <a:cubicBezTo>
                    <a:pt x="12332" y="17621"/>
                    <a:pt x="12627" y="17621"/>
                    <a:pt x="12921" y="17614"/>
                  </a:cubicBezTo>
                  <a:close/>
                  <a:moveTo>
                    <a:pt x="15981" y="17614"/>
                  </a:moveTo>
                  <a:cubicBezTo>
                    <a:pt x="16662" y="17629"/>
                    <a:pt x="17335" y="17636"/>
                    <a:pt x="18014" y="17636"/>
                  </a:cubicBezTo>
                  <a:cubicBezTo>
                    <a:pt x="18014" y="18028"/>
                    <a:pt x="18027" y="18413"/>
                    <a:pt x="18041" y="18806"/>
                  </a:cubicBezTo>
                  <a:cubicBezTo>
                    <a:pt x="18014" y="19625"/>
                    <a:pt x="17992" y="20452"/>
                    <a:pt x="17992" y="21251"/>
                  </a:cubicBezTo>
                  <a:cubicBezTo>
                    <a:pt x="17335" y="21251"/>
                    <a:pt x="16669" y="21258"/>
                    <a:pt x="16010" y="21271"/>
                  </a:cubicBezTo>
                  <a:cubicBezTo>
                    <a:pt x="15709" y="21265"/>
                    <a:pt x="15408" y="21265"/>
                    <a:pt x="15113" y="21265"/>
                  </a:cubicBezTo>
                  <a:cubicBezTo>
                    <a:pt x="15113" y="20446"/>
                    <a:pt x="15092" y="19612"/>
                    <a:pt x="15071" y="18784"/>
                  </a:cubicBezTo>
                  <a:cubicBezTo>
                    <a:pt x="15078" y="18399"/>
                    <a:pt x="15092" y="18021"/>
                    <a:pt x="15098" y="17636"/>
                  </a:cubicBezTo>
                  <a:lnTo>
                    <a:pt x="15113" y="17636"/>
                  </a:lnTo>
                  <a:lnTo>
                    <a:pt x="15113" y="17621"/>
                  </a:lnTo>
                  <a:cubicBezTo>
                    <a:pt x="15393" y="17621"/>
                    <a:pt x="15687" y="17621"/>
                    <a:pt x="15981" y="17614"/>
                  </a:cubicBezTo>
                  <a:close/>
                  <a:moveTo>
                    <a:pt x="19043" y="17614"/>
                  </a:moveTo>
                  <a:cubicBezTo>
                    <a:pt x="19722" y="17629"/>
                    <a:pt x="20395" y="17636"/>
                    <a:pt x="21076" y="17636"/>
                  </a:cubicBezTo>
                  <a:cubicBezTo>
                    <a:pt x="21076" y="18028"/>
                    <a:pt x="21089" y="18413"/>
                    <a:pt x="21103" y="18806"/>
                  </a:cubicBezTo>
                  <a:cubicBezTo>
                    <a:pt x="21076" y="19625"/>
                    <a:pt x="21054" y="20452"/>
                    <a:pt x="21054" y="21251"/>
                  </a:cubicBezTo>
                  <a:cubicBezTo>
                    <a:pt x="20395" y="21251"/>
                    <a:pt x="19731" y="21258"/>
                    <a:pt x="19072" y="21271"/>
                  </a:cubicBezTo>
                  <a:cubicBezTo>
                    <a:pt x="18771" y="21265"/>
                    <a:pt x="18470" y="21265"/>
                    <a:pt x="18175" y="21265"/>
                  </a:cubicBezTo>
                  <a:cubicBezTo>
                    <a:pt x="18175" y="20446"/>
                    <a:pt x="18154" y="19612"/>
                    <a:pt x="18133" y="18784"/>
                  </a:cubicBezTo>
                  <a:cubicBezTo>
                    <a:pt x="18140" y="18399"/>
                    <a:pt x="18154" y="18021"/>
                    <a:pt x="18160" y="17636"/>
                  </a:cubicBezTo>
                  <a:lnTo>
                    <a:pt x="18175" y="17636"/>
                  </a:lnTo>
                  <a:lnTo>
                    <a:pt x="18175" y="17621"/>
                  </a:lnTo>
                  <a:cubicBezTo>
                    <a:pt x="18461" y="17621"/>
                    <a:pt x="18749" y="17621"/>
                    <a:pt x="19043" y="17614"/>
                  </a:cubicBezTo>
                  <a:close/>
                  <a:moveTo>
                    <a:pt x="22105" y="17614"/>
                  </a:moveTo>
                  <a:cubicBezTo>
                    <a:pt x="22784" y="17629"/>
                    <a:pt x="23457" y="17636"/>
                    <a:pt x="24136" y="17636"/>
                  </a:cubicBezTo>
                  <a:cubicBezTo>
                    <a:pt x="24145" y="18028"/>
                    <a:pt x="24151" y="18413"/>
                    <a:pt x="24165" y="18806"/>
                  </a:cubicBezTo>
                  <a:cubicBezTo>
                    <a:pt x="24136" y="19625"/>
                    <a:pt x="24123" y="20452"/>
                    <a:pt x="24116" y="21251"/>
                  </a:cubicBezTo>
                  <a:cubicBezTo>
                    <a:pt x="23457" y="21251"/>
                    <a:pt x="22799" y="21258"/>
                    <a:pt x="22134" y="21271"/>
                  </a:cubicBezTo>
                  <a:cubicBezTo>
                    <a:pt x="21833" y="21265"/>
                    <a:pt x="21530" y="21265"/>
                    <a:pt x="21236" y="21265"/>
                  </a:cubicBezTo>
                  <a:cubicBezTo>
                    <a:pt x="21236" y="20446"/>
                    <a:pt x="21215" y="19612"/>
                    <a:pt x="21194" y="18784"/>
                  </a:cubicBezTo>
                  <a:cubicBezTo>
                    <a:pt x="21202" y="18399"/>
                    <a:pt x="21215" y="18021"/>
                    <a:pt x="21222" y="17636"/>
                  </a:cubicBezTo>
                  <a:lnTo>
                    <a:pt x="21236" y="17636"/>
                  </a:lnTo>
                  <a:lnTo>
                    <a:pt x="21236" y="17621"/>
                  </a:lnTo>
                  <a:cubicBezTo>
                    <a:pt x="21523" y="17621"/>
                    <a:pt x="21811" y="17621"/>
                    <a:pt x="22105" y="17614"/>
                  </a:cubicBezTo>
                  <a:close/>
                  <a:moveTo>
                    <a:pt x="25167" y="17614"/>
                  </a:moveTo>
                  <a:cubicBezTo>
                    <a:pt x="25846" y="17629"/>
                    <a:pt x="26519" y="17636"/>
                    <a:pt x="27198" y="17636"/>
                  </a:cubicBezTo>
                  <a:cubicBezTo>
                    <a:pt x="27205" y="18028"/>
                    <a:pt x="27213" y="18413"/>
                    <a:pt x="27227" y="18806"/>
                  </a:cubicBezTo>
                  <a:cubicBezTo>
                    <a:pt x="27198" y="19625"/>
                    <a:pt x="27185" y="20452"/>
                    <a:pt x="27185" y="21251"/>
                  </a:cubicBezTo>
                  <a:cubicBezTo>
                    <a:pt x="26519" y="21251"/>
                    <a:pt x="25860" y="21258"/>
                    <a:pt x="25195" y="21271"/>
                  </a:cubicBezTo>
                  <a:cubicBezTo>
                    <a:pt x="24893" y="21265"/>
                    <a:pt x="24592" y="21265"/>
                    <a:pt x="24298" y="21265"/>
                  </a:cubicBezTo>
                  <a:cubicBezTo>
                    <a:pt x="24298" y="20446"/>
                    <a:pt x="24277" y="19612"/>
                    <a:pt x="24256" y="18784"/>
                  </a:cubicBezTo>
                  <a:cubicBezTo>
                    <a:pt x="24262" y="18399"/>
                    <a:pt x="24277" y="18021"/>
                    <a:pt x="24284" y="17636"/>
                  </a:cubicBezTo>
                  <a:lnTo>
                    <a:pt x="24298" y="17636"/>
                  </a:lnTo>
                  <a:lnTo>
                    <a:pt x="24298" y="17621"/>
                  </a:lnTo>
                  <a:cubicBezTo>
                    <a:pt x="24585" y="17621"/>
                    <a:pt x="24873" y="17621"/>
                    <a:pt x="25167" y="17614"/>
                  </a:cubicBezTo>
                  <a:close/>
                  <a:moveTo>
                    <a:pt x="28236" y="17614"/>
                  </a:moveTo>
                  <a:cubicBezTo>
                    <a:pt x="28908" y="17629"/>
                    <a:pt x="29587" y="17636"/>
                    <a:pt x="30260" y="17636"/>
                  </a:cubicBezTo>
                  <a:cubicBezTo>
                    <a:pt x="30267" y="18028"/>
                    <a:pt x="30274" y="18413"/>
                    <a:pt x="30289" y="18806"/>
                  </a:cubicBezTo>
                  <a:cubicBezTo>
                    <a:pt x="30260" y="19625"/>
                    <a:pt x="30247" y="20452"/>
                    <a:pt x="30247" y="21251"/>
                  </a:cubicBezTo>
                  <a:cubicBezTo>
                    <a:pt x="29581" y="21251"/>
                    <a:pt x="28922" y="21258"/>
                    <a:pt x="28256" y="21271"/>
                  </a:cubicBezTo>
                  <a:cubicBezTo>
                    <a:pt x="27955" y="21265"/>
                    <a:pt x="27654" y="21265"/>
                    <a:pt x="27360" y="21265"/>
                  </a:cubicBezTo>
                  <a:cubicBezTo>
                    <a:pt x="27360" y="20446"/>
                    <a:pt x="27339" y="19612"/>
                    <a:pt x="27317" y="18784"/>
                  </a:cubicBezTo>
                  <a:cubicBezTo>
                    <a:pt x="27331" y="18399"/>
                    <a:pt x="27339" y="18021"/>
                    <a:pt x="27346" y="17636"/>
                  </a:cubicBezTo>
                  <a:lnTo>
                    <a:pt x="27360" y="17636"/>
                  </a:lnTo>
                  <a:lnTo>
                    <a:pt x="27360" y="17621"/>
                  </a:lnTo>
                  <a:cubicBezTo>
                    <a:pt x="27647" y="17621"/>
                    <a:pt x="27935" y="17621"/>
                    <a:pt x="28236" y="17614"/>
                  </a:cubicBezTo>
                  <a:close/>
                  <a:moveTo>
                    <a:pt x="6797" y="21404"/>
                  </a:moveTo>
                  <a:cubicBezTo>
                    <a:pt x="7469" y="21419"/>
                    <a:pt x="8149" y="21426"/>
                    <a:pt x="8821" y="21426"/>
                  </a:cubicBezTo>
                  <a:cubicBezTo>
                    <a:pt x="8828" y="21818"/>
                    <a:pt x="8843" y="22211"/>
                    <a:pt x="8850" y="22603"/>
                  </a:cubicBezTo>
                  <a:cubicBezTo>
                    <a:pt x="8828" y="23422"/>
                    <a:pt x="8808" y="24242"/>
                    <a:pt x="8808" y="25041"/>
                  </a:cubicBezTo>
                  <a:cubicBezTo>
                    <a:pt x="8149" y="25048"/>
                    <a:pt x="7483" y="25055"/>
                    <a:pt x="6825" y="25061"/>
                  </a:cubicBezTo>
                  <a:cubicBezTo>
                    <a:pt x="6516" y="25061"/>
                    <a:pt x="6215" y="25055"/>
                    <a:pt x="5921" y="25055"/>
                  </a:cubicBezTo>
                  <a:cubicBezTo>
                    <a:pt x="5921" y="24242"/>
                    <a:pt x="5907" y="23408"/>
                    <a:pt x="5879" y="22581"/>
                  </a:cubicBezTo>
                  <a:cubicBezTo>
                    <a:pt x="5892" y="22196"/>
                    <a:pt x="5907" y="21811"/>
                    <a:pt x="5907" y="21426"/>
                  </a:cubicBezTo>
                  <a:lnTo>
                    <a:pt x="5928" y="21426"/>
                  </a:lnTo>
                  <a:lnTo>
                    <a:pt x="5928" y="21413"/>
                  </a:lnTo>
                  <a:cubicBezTo>
                    <a:pt x="6208" y="21413"/>
                    <a:pt x="6503" y="21413"/>
                    <a:pt x="6797" y="21404"/>
                  </a:cubicBezTo>
                  <a:close/>
                  <a:moveTo>
                    <a:pt x="9859" y="21404"/>
                  </a:moveTo>
                  <a:cubicBezTo>
                    <a:pt x="10538" y="21419"/>
                    <a:pt x="11211" y="21426"/>
                    <a:pt x="11883" y="21426"/>
                  </a:cubicBezTo>
                  <a:cubicBezTo>
                    <a:pt x="11890" y="21818"/>
                    <a:pt x="11903" y="22211"/>
                    <a:pt x="11912" y="22603"/>
                  </a:cubicBezTo>
                  <a:cubicBezTo>
                    <a:pt x="11890" y="23422"/>
                    <a:pt x="11870" y="24242"/>
                    <a:pt x="11870" y="25041"/>
                  </a:cubicBezTo>
                  <a:cubicBezTo>
                    <a:pt x="11211" y="25048"/>
                    <a:pt x="10545" y="25055"/>
                    <a:pt x="9886" y="25061"/>
                  </a:cubicBezTo>
                  <a:cubicBezTo>
                    <a:pt x="9585" y="25061"/>
                    <a:pt x="9284" y="25055"/>
                    <a:pt x="8990" y="25055"/>
                  </a:cubicBezTo>
                  <a:cubicBezTo>
                    <a:pt x="8990" y="24242"/>
                    <a:pt x="8969" y="23408"/>
                    <a:pt x="8941" y="22581"/>
                  </a:cubicBezTo>
                  <a:cubicBezTo>
                    <a:pt x="8954" y="22196"/>
                    <a:pt x="8969" y="21811"/>
                    <a:pt x="8969" y="21426"/>
                  </a:cubicBezTo>
                  <a:lnTo>
                    <a:pt x="8990" y="21426"/>
                  </a:lnTo>
                  <a:lnTo>
                    <a:pt x="8990" y="21413"/>
                  </a:lnTo>
                  <a:cubicBezTo>
                    <a:pt x="9270" y="21413"/>
                    <a:pt x="9565" y="21413"/>
                    <a:pt x="9859" y="21404"/>
                  </a:cubicBezTo>
                  <a:close/>
                  <a:moveTo>
                    <a:pt x="12921" y="21404"/>
                  </a:moveTo>
                  <a:cubicBezTo>
                    <a:pt x="13600" y="21419"/>
                    <a:pt x="14273" y="21426"/>
                    <a:pt x="14945" y="21426"/>
                  </a:cubicBezTo>
                  <a:cubicBezTo>
                    <a:pt x="14952" y="21818"/>
                    <a:pt x="14965" y="22211"/>
                    <a:pt x="14972" y="22603"/>
                  </a:cubicBezTo>
                  <a:cubicBezTo>
                    <a:pt x="14952" y="23422"/>
                    <a:pt x="14930" y="24242"/>
                    <a:pt x="14930" y="25041"/>
                  </a:cubicBezTo>
                  <a:cubicBezTo>
                    <a:pt x="14273" y="25048"/>
                    <a:pt x="13607" y="25055"/>
                    <a:pt x="12948" y="25061"/>
                  </a:cubicBezTo>
                  <a:cubicBezTo>
                    <a:pt x="12647" y="25061"/>
                    <a:pt x="12346" y="25055"/>
                    <a:pt x="12051" y="25055"/>
                  </a:cubicBezTo>
                  <a:cubicBezTo>
                    <a:pt x="12051" y="24242"/>
                    <a:pt x="12030" y="23408"/>
                    <a:pt x="12009" y="22581"/>
                  </a:cubicBezTo>
                  <a:cubicBezTo>
                    <a:pt x="12016" y="22196"/>
                    <a:pt x="12030" y="21811"/>
                    <a:pt x="12030" y="21426"/>
                  </a:cubicBezTo>
                  <a:lnTo>
                    <a:pt x="12051" y="21426"/>
                  </a:lnTo>
                  <a:lnTo>
                    <a:pt x="12051" y="21413"/>
                  </a:lnTo>
                  <a:cubicBezTo>
                    <a:pt x="12332" y="21413"/>
                    <a:pt x="12627" y="21413"/>
                    <a:pt x="12921" y="21404"/>
                  </a:cubicBezTo>
                  <a:close/>
                  <a:moveTo>
                    <a:pt x="15981" y="21404"/>
                  </a:moveTo>
                  <a:cubicBezTo>
                    <a:pt x="16662" y="21419"/>
                    <a:pt x="17335" y="21426"/>
                    <a:pt x="18014" y="21426"/>
                  </a:cubicBezTo>
                  <a:cubicBezTo>
                    <a:pt x="18014" y="21818"/>
                    <a:pt x="18027" y="22211"/>
                    <a:pt x="18041" y="22603"/>
                  </a:cubicBezTo>
                  <a:cubicBezTo>
                    <a:pt x="18014" y="23422"/>
                    <a:pt x="17992" y="24242"/>
                    <a:pt x="17992" y="25041"/>
                  </a:cubicBezTo>
                  <a:cubicBezTo>
                    <a:pt x="17335" y="25048"/>
                    <a:pt x="16669" y="25055"/>
                    <a:pt x="16010" y="25061"/>
                  </a:cubicBezTo>
                  <a:cubicBezTo>
                    <a:pt x="15709" y="25061"/>
                    <a:pt x="15408" y="25055"/>
                    <a:pt x="15113" y="25055"/>
                  </a:cubicBezTo>
                  <a:cubicBezTo>
                    <a:pt x="15113" y="24242"/>
                    <a:pt x="15092" y="23408"/>
                    <a:pt x="15071" y="22581"/>
                  </a:cubicBezTo>
                  <a:cubicBezTo>
                    <a:pt x="15078" y="22196"/>
                    <a:pt x="15092" y="21811"/>
                    <a:pt x="15098" y="21426"/>
                  </a:cubicBezTo>
                  <a:lnTo>
                    <a:pt x="15113" y="21426"/>
                  </a:lnTo>
                  <a:lnTo>
                    <a:pt x="15113" y="21413"/>
                  </a:lnTo>
                  <a:cubicBezTo>
                    <a:pt x="15393" y="21413"/>
                    <a:pt x="15687" y="21413"/>
                    <a:pt x="15981" y="21404"/>
                  </a:cubicBezTo>
                  <a:close/>
                  <a:moveTo>
                    <a:pt x="19043" y="21404"/>
                  </a:moveTo>
                  <a:cubicBezTo>
                    <a:pt x="19722" y="21419"/>
                    <a:pt x="20395" y="21426"/>
                    <a:pt x="21076" y="21426"/>
                  </a:cubicBezTo>
                  <a:cubicBezTo>
                    <a:pt x="21076" y="21818"/>
                    <a:pt x="21089" y="22211"/>
                    <a:pt x="21103" y="22603"/>
                  </a:cubicBezTo>
                  <a:cubicBezTo>
                    <a:pt x="21076" y="23422"/>
                    <a:pt x="21054" y="24242"/>
                    <a:pt x="21054" y="25041"/>
                  </a:cubicBezTo>
                  <a:cubicBezTo>
                    <a:pt x="20395" y="25048"/>
                    <a:pt x="19731" y="25055"/>
                    <a:pt x="19072" y="25061"/>
                  </a:cubicBezTo>
                  <a:cubicBezTo>
                    <a:pt x="18771" y="25061"/>
                    <a:pt x="18470" y="25055"/>
                    <a:pt x="18175" y="25055"/>
                  </a:cubicBezTo>
                  <a:cubicBezTo>
                    <a:pt x="18175" y="24242"/>
                    <a:pt x="18154" y="23408"/>
                    <a:pt x="18133" y="22581"/>
                  </a:cubicBezTo>
                  <a:cubicBezTo>
                    <a:pt x="18140" y="22196"/>
                    <a:pt x="18154" y="21811"/>
                    <a:pt x="18160" y="21426"/>
                  </a:cubicBezTo>
                  <a:lnTo>
                    <a:pt x="18175" y="21426"/>
                  </a:lnTo>
                  <a:lnTo>
                    <a:pt x="18175" y="21413"/>
                  </a:lnTo>
                  <a:cubicBezTo>
                    <a:pt x="18461" y="21413"/>
                    <a:pt x="18749" y="21413"/>
                    <a:pt x="19043" y="21404"/>
                  </a:cubicBezTo>
                  <a:close/>
                  <a:moveTo>
                    <a:pt x="22105" y="21404"/>
                  </a:moveTo>
                  <a:cubicBezTo>
                    <a:pt x="22784" y="21419"/>
                    <a:pt x="23457" y="21426"/>
                    <a:pt x="24136" y="21426"/>
                  </a:cubicBezTo>
                  <a:cubicBezTo>
                    <a:pt x="24145" y="21818"/>
                    <a:pt x="24151" y="22211"/>
                    <a:pt x="24165" y="22603"/>
                  </a:cubicBezTo>
                  <a:cubicBezTo>
                    <a:pt x="24136" y="23422"/>
                    <a:pt x="24123" y="24242"/>
                    <a:pt x="24116" y="25041"/>
                  </a:cubicBezTo>
                  <a:cubicBezTo>
                    <a:pt x="23457" y="25048"/>
                    <a:pt x="22799" y="25055"/>
                    <a:pt x="22134" y="25061"/>
                  </a:cubicBezTo>
                  <a:cubicBezTo>
                    <a:pt x="21833" y="25061"/>
                    <a:pt x="21530" y="25055"/>
                    <a:pt x="21236" y="25055"/>
                  </a:cubicBezTo>
                  <a:cubicBezTo>
                    <a:pt x="21236" y="24242"/>
                    <a:pt x="21215" y="23408"/>
                    <a:pt x="21194" y="22581"/>
                  </a:cubicBezTo>
                  <a:cubicBezTo>
                    <a:pt x="21202" y="22196"/>
                    <a:pt x="21215" y="21811"/>
                    <a:pt x="21222" y="21426"/>
                  </a:cubicBezTo>
                  <a:lnTo>
                    <a:pt x="21236" y="21426"/>
                  </a:lnTo>
                  <a:lnTo>
                    <a:pt x="21236" y="21413"/>
                  </a:lnTo>
                  <a:cubicBezTo>
                    <a:pt x="21523" y="21413"/>
                    <a:pt x="21811" y="21413"/>
                    <a:pt x="22105" y="21404"/>
                  </a:cubicBezTo>
                  <a:close/>
                  <a:moveTo>
                    <a:pt x="25167" y="21404"/>
                  </a:moveTo>
                  <a:cubicBezTo>
                    <a:pt x="25846" y="21419"/>
                    <a:pt x="26519" y="21426"/>
                    <a:pt x="27198" y="21426"/>
                  </a:cubicBezTo>
                  <a:cubicBezTo>
                    <a:pt x="27205" y="21818"/>
                    <a:pt x="27213" y="22211"/>
                    <a:pt x="27227" y="22603"/>
                  </a:cubicBezTo>
                  <a:cubicBezTo>
                    <a:pt x="27198" y="23422"/>
                    <a:pt x="27185" y="24242"/>
                    <a:pt x="27185" y="25041"/>
                  </a:cubicBezTo>
                  <a:cubicBezTo>
                    <a:pt x="26519" y="25048"/>
                    <a:pt x="25860" y="25055"/>
                    <a:pt x="25195" y="25061"/>
                  </a:cubicBezTo>
                  <a:cubicBezTo>
                    <a:pt x="24893" y="25061"/>
                    <a:pt x="24592" y="25055"/>
                    <a:pt x="24298" y="25055"/>
                  </a:cubicBezTo>
                  <a:cubicBezTo>
                    <a:pt x="24298" y="24242"/>
                    <a:pt x="24277" y="23408"/>
                    <a:pt x="24256" y="22581"/>
                  </a:cubicBezTo>
                  <a:cubicBezTo>
                    <a:pt x="24262" y="22196"/>
                    <a:pt x="24277" y="21811"/>
                    <a:pt x="24284" y="21426"/>
                  </a:cubicBezTo>
                  <a:lnTo>
                    <a:pt x="24298" y="21426"/>
                  </a:lnTo>
                  <a:lnTo>
                    <a:pt x="24298" y="21413"/>
                  </a:lnTo>
                  <a:cubicBezTo>
                    <a:pt x="24585" y="21413"/>
                    <a:pt x="24873" y="21413"/>
                    <a:pt x="25167" y="21404"/>
                  </a:cubicBezTo>
                  <a:close/>
                  <a:moveTo>
                    <a:pt x="28236" y="21404"/>
                  </a:moveTo>
                  <a:cubicBezTo>
                    <a:pt x="28908" y="21419"/>
                    <a:pt x="29587" y="21426"/>
                    <a:pt x="30260" y="21426"/>
                  </a:cubicBezTo>
                  <a:cubicBezTo>
                    <a:pt x="30267" y="21818"/>
                    <a:pt x="30274" y="22211"/>
                    <a:pt x="30289" y="22603"/>
                  </a:cubicBezTo>
                  <a:cubicBezTo>
                    <a:pt x="30260" y="23422"/>
                    <a:pt x="30247" y="24242"/>
                    <a:pt x="30247" y="25041"/>
                  </a:cubicBezTo>
                  <a:cubicBezTo>
                    <a:pt x="29581" y="25048"/>
                    <a:pt x="28922" y="25055"/>
                    <a:pt x="28256" y="25061"/>
                  </a:cubicBezTo>
                  <a:cubicBezTo>
                    <a:pt x="27955" y="25061"/>
                    <a:pt x="27654" y="25055"/>
                    <a:pt x="27360" y="25055"/>
                  </a:cubicBezTo>
                  <a:cubicBezTo>
                    <a:pt x="27360" y="24242"/>
                    <a:pt x="27339" y="23408"/>
                    <a:pt x="27317" y="22581"/>
                  </a:cubicBezTo>
                  <a:cubicBezTo>
                    <a:pt x="27331" y="22196"/>
                    <a:pt x="27339" y="21811"/>
                    <a:pt x="27346" y="21426"/>
                  </a:cubicBezTo>
                  <a:lnTo>
                    <a:pt x="27360" y="21426"/>
                  </a:lnTo>
                  <a:lnTo>
                    <a:pt x="27360" y="21413"/>
                  </a:lnTo>
                  <a:cubicBezTo>
                    <a:pt x="27647" y="21413"/>
                    <a:pt x="27935" y="21413"/>
                    <a:pt x="28236" y="21404"/>
                  </a:cubicBezTo>
                  <a:close/>
                  <a:moveTo>
                    <a:pt x="24158" y="1"/>
                  </a:moveTo>
                  <a:cubicBezTo>
                    <a:pt x="24136" y="764"/>
                    <a:pt x="24123" y="1536"/>
                    <a:pt x="24116" y="2277"/>
                  </a:cubicBezTo>
                  <a:cubicBezTo>
                    <a:pt x="23457" y="2286"/>
                    <a:pt x="22799" y="2286"/>
                    <a:pt x="22134" y="2299"/>
                  </a:cubicBezTo>
                  <a:cubicBezTo>
                    <a:pt x="21833" y="2293"/>
                    <a:pt x="21530" y="2293"/>
                    <a:pt x="21236" y="2293"/>
                  </a:cubicBezTo>
                  <a:cubicBezTo>
                    <a:pt x="21236" y="1773"/>
                    <a:pt x="21229" y="1255"/>
                    <a:pt x="21215" y="731"/>
                  </a:cubicBezTo>
                  <a:cubicBezTo>
                    <a:pt x="21167" y="764"/>
                    <a:pt x="21125" y="793"/>
                    <a:pt x="21076" y="828"/>
                  </a:cubicBezTo>
                  <a:cubicBezTo>
                    <a:pt x="21061" y="1311"/>
                    <a:pt x="21054" y="1802"/>
                    <a:pt x="21054" y="2277"/>
                  </a:cubicBezTo>
                  <a:cubicBezTo>
                    <a:pt x="20613" y="2277"/>
                    <a:pt x="20165" y="2286"/>
                    <a:pt x="19716" y="2293"/>
                  </a:cubicBezTo>
                  <a:cubicBezTo>
                    <a:pt x="19689" y="2341"/>
                    <a:pt x="19653" y="2390"/>
                    <a:pt x="19625" y="2446"/>
                  </a:cubicBezTo>
                  <a:cubicBezTo>
                    <a:pt x="20109" y="2454"/>
                    <a:pt x="20592" y="2454"/>
                    <a:pt x="21076" y="2461"/>
                  </a:cubicBezTo>
                  <a:cubicBezTo>
                    <a:pt x="21076" y="2846"/>
                    <a:pt x="21089" y="3238"/>
                    <a:pt x="21103" y="3631"/>
                  </a:cubicBezTo>
                  <a:cubicBezTo>
                    <a:pt x="21076" y="4450"/>
                    <a:pt x="21054" y="5270"/>
                    <a:pt x="21054" y="6076"/>
                  </a:cubicBezTo>
                  <a:cubicBezTo>
                    <a:pt x="20437" y="6076"/>
                    <a:pt x="19815" y="6083"/>
                    <a:pt x="19191" y="6089"/>
                  </a:cubicBezTo>
                  <a:cubicBezTo>
                    <a:pt x="19156" y="6089"/>
                    <a:pt x="19114" y="6089"/>
                    <a:pt x="19072" y="6096"/>
                  </a:cubicBezTo>
                  <a:lnTo>
                    <a:pt x="19050" y="6096"/>
                  </a:lnTo>
                  <a:cubicBezTo>
                    <a:pt x="18842" y="6091"/>
                    <a:pt x="18634" y="6087"/>
                    <a:pt x="18428" y="6087"/>
                  </a:cubicBezTo>
                  <a:cubicBezTo>
                    <a:pt x="18344" y="6087"/>
                    <a:pt x="18259" y="6087"/>
                    <a:pt x="18175" y="6089"/>
                  </a:cubicBezTo>
                  <a:cubicBezTo>
                    <a:pt x="18175" y="5270"/>
                    <a:pt x="18154" y="4436"/>
                    <a:pt x="18133" y="3609"/>
                  </a:cubicBezTo>
                  <a:cubicBezTo>
                    <a:pt x="18140" y="3259"/>
                    <a:pt x="18154" y="2908"/>
                    <a:pt x="18154" y="2558"/>
                  </a:cubicBezTo>
                  <a:cubicBezTo>
                    <a:pt x="18105" y="2461"/>
                    <a:pt x="18049" y="2362"/>
                    <a:pt x="17992" y="2264"/>
                  </a:cubicBezTo>
                  <a:lnTo>
                    <a:pt x="17992" y="2277"/>
                  </a:lnTo>
                  <a:cubicBezTo>
                    <a:pt x="17335" y="2286"/>
                    <a:pt x="16669" y="2286"/>
                    <a:pt x="16010" y="2299"/>
                  </a:cubicBezTo>
                  <a:cubicBezTo>
                    <a:pt x="15709" y="2293"/>
                    <a:pt x="15408" y="2293"/>
                    <a:pt x="15113" y="2293"/>
                  </a:cubicBezTo>
                  <a:cubicBezTo>
                    <a:pt x="15113" y="1571"/>
                    <a:pt x="15098" y="841"/>
                    <a:pt x="15078" y="120"/>
                  </a:cubicBezTo>
                  <a:cubicBezTo>
                    <a:pt x="15043" y="107"/>
                    <a:pt x="15007" y="100"/>
                    <a:pt x="14965" y="92"/>
                  </a:cubicBezTo>
                  <a:cubicBezTo>
                    <a:pt x="14945" y="828"/>
                    <a:pt x="14930" y="1563"/>
                    <a:pt x="14930" y="2277"/>
                  </a:cubicBezTo>
                  <a:cubicBezTo>
                    <a:pt x="14273" y="2286"/>
                    <a:pt x="13607" y="2286"/>
                    <a:pt x="12948" y="2299"/>
                  </a:cubicBezTo>
                  <a:cubicBezTo>
                    <a:pt x="12647" y="2293"/>
                    <a:pt x="12346" y="2293"/>
                    <a:pt x="12051" y="2293"/>
                  </a:cubicBezTo>
                  <a:cubicBezTo>
                    <a:pt x="12051" y="1536"/>
                    <a:pt x="12038" y="773"/>
                    <a:pt x="12009" y="7"/>
                  </a:cubicBezTo>
                  <a:cubicBezTo>
                    <a:pt x="11974" y="7"/>
                    <a:pt x="11946" y="16"/>
                    <a:pt x="11912" y="16"/>
                  </a:cubicBezTo>
                  <a:cubicBezTo>
                    <a:pt x="11883" y="773"/>
                    <a:pt x="11870" y="1536"/>
                    <a:pt x="11870" y="2277"/>
                  </a:cubicBezTo>
                  <a:cubicBezTo>
                    <a:pt x="11211" y="2286"/>
                    <a:pt x="10545" y="2286"/>
                    <a:pt x="9886" y="2299"/>
                  </a:cubicBezTo>
                  <a:cubicBezTo>
                    <a:pt x="9585" y="2293"/>
                    <a:pt x="9284" y="2293"/>
                    <a:pt x="8990" y="2293"/>
                  </a:cubicBezTo>
                  <a:cubicBezTo>
                    <a:pt x="8990" y="1766"/>
                    <a:pt x="8983" y="1227"/>
                    <a:pt x="8969" y="695"/>
                  </a:cubicBezTo>
                  <a:cubicBezTo>
                    <a:pt x="8919" y="709"/>
                    <a:pt x="8870" y="731"/>
                    <a:pt x="8828" y="751"/>
                  </a:cubicBezTo>
                  <a:cubicBezTo>
                    <a:pt x="8815" y="1262"/>
                    <a:pt x="8808" y="1773"/>
                    <a:pt x="8808" y="2277"/>
                  </a:cubicBezTo>
                  <a:cubicBezTo>
                    <a:pt x="8149" y="2286"/>
                    <a:pt x="7483" y="2286"/>
                    <a:pt x="6825" y="2299"/>
                  </a:cubicBezTo>
                  <a:cubicBezTo>
                    <a:pt x="6677" y="2299"/>
                    <a:pt x="6538" y="2293"/>
                    <a:pt x="6390" y="2293"/>
                  </a:cubicBezTo>
                  <a:cubicBezTo>
                    <a:pt x="6341" y="2341"/>
                    <a:pt x="6286" y="2390"/>
                    <a:pt x="6237" y="2439"/>
                  </a:cubicBezTo>
                  <a:lnTo>
                    <a:pt x="6797" y="2439"/>
                  </a:lnTo>
                  <a:cubicBezTo>
                    <a:pt x="7469" y="2446"/>
                    <a:pt x="8149" y="2454"/>
                    <a:pt x="8821" y="2461"/>
                  </a:cubicBezTo>
                  <a:cubicBezTo>
                    <a:pt x="8828" y="2846"/>
                    <a:pt x="8843" y="3238"/>
                    <a:pt x="8850" y="3631"/>
                  </a:cubicBezTo>
                  <a:cubicBezTo>
                    <a:pt x="8828" y="4450"/>
                    <a:pt x="8808" y="5270"/>
                    <a:pt x="8808" y="6076"/>
                  </a:cubicBezTo>
                  <a:cubicBezTo>
                    <a:pt x="8149" y="6076"/>
                    <a:pt x="7483" y="6083"/>
                    <a:pt x="6825" y="6096"/>
                  </a:cubicBezTo>
                  <a:cubicBezTo>
                    <a:pt x="6607" y="6091"/>
                    <a:pt x="6392" y="6087"/>
                    <a:pt x="6181" y="6087"/>
                  </a:cubicBezTo>
                  <a:cubicBezTo>
                    <a:pt x="6094" y="6087"/>
                    <a:pt x="6007" y="6087"/>
                    <a:pt x="5921" y="6089"/>
                  </a:cubicBezTo>
                  <a:cubicBezTo>
                    <a:pt x="5921" y="5270"/>
                    <a:pt x="5907" y="4436"/>
                    <a:pt x="5879" y="3609"/>
                  </a:cubicBezTo>
                  <a:cubicBezTo>
                    <a:pt x="5892" y="3337"/>
                    <a:pt x="5901" y="3063"/>
                    <a:pt x="5907" y="2790"/>
                  </a:cubicBezTo>
                  <a:lnTo>
                    <a:pt x="5907" y="2790"/>
                  </a:lnTo>
                  <a:cubicBezTo>
                    <a:pt x="5859" y="2839"/>
                    <a:pt x="5817" y="2888"/>
                    <a:pt x="5775" y="2937"/>
                  </a:cubicBezTo>
                  <a:cubicBezTo>
                    <a:pt x="5775" y="3169"/>
                    <a:pt x="5781" y="3399"/>
                    <a:pt x="5788" y="3631"/>
                  </a:cubicBezTo>
                  <a:cubicBezTo>
                    <a:pt x="5766" y="4450"/>
                    <a:pt x="5746" y="5270"/>
                    <a:pt x="5746" y="6076"/>
                  </a:cubicBezTo>
                  <a:cubicBezTo>
                    <a:pt x="5319" y="6076"/>
                    <a:pt x="4892" y="6076"/>
                    <a:pt x="4463" y="6083"/>
                  </a:cubicBezTo>
                  <a:lnTo>
                    <a:pt x="4456" y="6244"/>
                  </a:lnTo>
                  <a:cubicBezTo>
                    <a:pt x="4892" y="6251"/>
                    <a:pt x="5326" y="6251"/>
                    <a:pt x="5759" y="6251"/>
                  </a:cubicBezTo>
                  <a:cubicBezTo>
                    <a:pt x="5766" y="6643"/>
                    <a:pt x="5781" y="7036"/>
                    <a:pt x="5788" y="7428"/>
                  </a:cubicBezTo>
                  <a:cubicBezTo>
                    <a:pt x="5766" y="8240"/>
                    <a:pt x="5746" y="9067"/>
                    <a:pt x="5746" y="9866"/>
                  </a:cubicBezTo>
                  <a:cubicBezTo>
                    <a:pt x="5087" y="9873"/>
                    <a:pt x="4421" y="9873"/>
                    <a:pt x="3764" y="9886"/>
                  </a:cubicBezTo>
                  <a:cubicBezTo>
                    <a:pt x="3454" y="9879"/>
                    <a:pt x="3153" y="9879"/>
                    <a:pt x="2859" y="9879"/>
                  </a:cubicBezTo>
                  <a:cubicBezTo>
                    <a:pt x="2859" y="9361"/>
                    <a:pt x="2852" y="8835"/>
                    <a:pt x="2845" y="8317"/>
                  </a:cubicBezTo>
                  <a:lnTo>
                    <a:pt x="2706" y="8317"/>
                  </a:lnTo>
                  <a:cubicBezTo>
                    <a:pt x="2691" y="8835"/>
                    <a:pt x="2684" y="9355"/>
                    <a:pt x="2684" y="9866"/>
                  </a:cubicBezTo>
                  <a:cubicBezTo>
                    <a:pt x="2018" y="9873"/>
                    <a:pt x="1361" y="9873"/>
                    <a:pt x="695" y="9886"/>
                  </a:cubicBezTo>
                  <a:cubicBezTo>
                    <a:pt x="463" y="9886"/>
                    <a:pt x="232" y="9879"/>
                    <a:pt x="0" y="9879"/>
                  </a:cubicBezTo>
                  <a:lnTo>
                    <a:pt x="16" y="10027"/>
                  </a:lnTo>
                  <a:lnTo>
                    <a:pt x="673" y="10027"/>
                  </a:lnTo>
                  <a:cubicBezTo>
                    <a:pt x="1346" y="10034"/>
                    <a:pt x="2025" y="10041"/>
                    <a:pt x="2697" y="10048"/>
                  </a:cubicBezTo>
                  <a:cubicBezTo>
                    <a:pt x="2706" y="10433"/>
                    <a:pt x="2719" y="10826"/>
                    <a:pt x="2726" y="11218"/>
                  </a:cubicBezTo>
                  <a:cubicBezTo>
                    <a:pt x="2706" y="12038"/>
                    <a:pt x="2684" y="12864"/>
                    <a:pt x="2684" y="13663"/>
                  </a:cubicBezTo>
                  <a:cubicBezTo>
                    <a:pt x="2018" y="13663"/>
                    <a:pt x="1361" y="13669"/>
                    <a:pt x="695" y="13685"/>
                  </a:cubicBezTo>
                  <a:cubicBezTo>
                    <a:pt x="575" y="13678"/>
                    <a:pt x="456" y="13678"/>
                    <a:pt x="337" y="13678"/>
                  </a:cubicBezTo>
                  <a:lnTo>
                    <a:pt x="352" y="13824"/>
                  </a:lnTo>
                  <a:cubicBezTo>
                    <a:pt x="456" y="13824"/>
                    <a:pt x="569" y="13817"/>
                    <a:pt x="673" y="13817"/>
                  </a:cubicBezTo>
                  <a:cubicBezTo>
                    <a:pt x="1346" y="13831"/>
                    <a:pt x="2025" y="13838"/>
                    <a:pt x="2697" y="13838"/>
                  </a:cubicBezTo>
                  <a:cubicBezTo>
                    <a:pt x="2706" y="14231"/>
                    <a:pt x="2719" y="14623"/>
                    <a:pt x="2726" y="15015"/>
                  </a:cubicBezTo>
                  <a:cubicBezTo>
                    <a:pt x="2706" y="15828"/>
                    <a:pt x="2684" y="16654"/>
                    <a:pt x="2684" y="17453"/>
                  </a:cubicBezTo>
                  <a:cubicBezTo>
                    <a:pt x="2018" y="17461"/>
                    <a:pt x="1361" y="17468"/>
                    <a:pt x="702" y="17475"/>
                  </a:cubicBezTo>
                  <a:lnTo>
                    <a:pt x="673" y="17475"/>
                  </a:lnTo>
                  <a:lnTo>
                    <a:pt x="688" y="17614"/>
                  </a:lnTo>
                  <a:cubicBezTo>
                    <a:pt x="1361" y="17629"/>
                    <a:pt x="2033" y="17636"/>
                    <a:pt x="2697" y="17636"/>
                  </a:cubicBezTo>
                  <a:cubicBezTo>
                    <a:pt x="2706" y="18028"/>
                    <a:pt x="2719" y="18413"/>
                    <a:pt x="2726" y="18806"/>
                  </a:cubicBezTo>
                  <a:cubicBezTo>
                    <a:pt x="2706" y="19625"/>
                    <a:pt x="2684" y="20452"/>
                    <a:pt x="2684" y="21251"/>
                  </a:cubicBezTo>
                  <a:cubicBezTo>
                    <a:pt x="2270" y="21251"/>
                    <a:pt x="1865" y="21258"/>
                    <a:pt x="1458" y="21258"/>
                  </a:cubicBezTo>
                  <a:cubicBezTo>
                    <a:pt x="1478" y="21313"/>
                    <a:pt x="1507" y="21370"/>
                    <a:pt x="1536" y="21419"/>
                  </a:cubicBezTo>
                  <a:cubicBezTo>
                    <a:pt x="1921" y="21426"/>
                    <a:pt x="2312" y="21426"/>
                    <a:pt x="2697" y="21426"/>
                  </a:cubicBezTo>
                  <a:cubicBezTo>
                    <a:pt x="2706" y="21818"/>
                    <a:pt x="2719" y="22211"/>
                    <a:pt x="2726" y="22603"/>
                  </a:cubicBezTo>
                  <a:cubicBezTo>
                    <a:pt x="2719" y="22778"/>
                    <a:pt x="2719" y="22959"/>
                    <a:pt x="2713" y="23136"/>
                  </a:cubicBezTo>
                  <a:cubicBezTo>
                    <a:pt x="2755" y="23178"/>
                    <a:pt x="2797" y="23227"/>
                    <a:pt x="2839" y="23269"/>
                  </a:cubicBezTo>
                  <a:cubicBezTo>
                    <a:pt x="2832" y="23037"/>
                    <a:pt x="2824" y="22813"/>
                    <a:pt x="2817" y="22581"/>
                  </a:cubicBezTo>
                  <a:cubicBezTo>
                    <a:pt x="2832" y="22196"/>
                    <a:pt x="2845" y="21811"/>
                    <a:pt x="2845" y="21426"/>
                  </a:cubicBezTo>
                  <a:lnTo>
                    <a:pt x="2859" y="21426"/>
                  </a:lnTo>
                  <a:lnTo>
                    <a:pt x="2859" y="21413"/>
                  </a:lnTo>
                  <a:cubicBezTo>
                    <a:pt x="3146" y="21413"/>
                    <a:pt x="3441" y="21413"/>
                    <a:pt x="3735" y="21404"/>
                  </a:cubicBezTo>
                  <a:cubicBezTo>
                    <a:pt x="4408" y="21419"/>
                    <a:pt x="5087" y="21426"/>
                    <a:pt x="5759" y="21426"/>
                  </a:cubicBezTo>
                  <a:cubicBezTo>
                    <a:pt x="5766" y="21818"/>
                    <a:pt x="5781" y="22211"/>
                    <a:pt x="5788" y="22603"/>
                  </a:cubicBezTo>
                  <a:cubicBezTo>
                    <a:pt x="5766" y="23422"/>
                    <a:pt x="5746" y="24242"/>
                    <a:pt x="5746" y="25041"/>
                  </a:cubicBezTo>
                  <a:cubicBezTo>
                    <a:pt x="5675" y="25041"/>
                    <a:pt x="5598" y="25048"/>
                    <a:pt x="5529" y="25048"/>
                  </a:cubicBezTo>
                  <a:cubicBezTo>
                    <a:pt x="5682" y="25103"/>
                    <a:pt x="5843" y="25160"/>
                    <a:pt x="6005" y="25209"/>
                  </a:cubicBezTo>
                  <a:cubicBezTo>
                    <a:pt x="6264" y="25209"/>
                    <a:pt x="6531" y="25209"/>
                    <a:pt x="6797" y="25203"/>
                  </a:cubicBezTo>
                  <a:cubicBezTo>
                    <a:pt x="7469" y="25216"/>
                    <a:pt x="8149" y="25223"/>
                    <a:pt x="8821" y="25223"/>
                  </a:cubicBezTo>
                  <a:cubicBezTo>
                    <a:pt x="8821" y="25322"/>
                    <a:pt x="8828" y="25426"/>
                    <a:pt x="8828" y="25532"/>
                  </a:cubicBezTo>
                  <a:lnTo>
                    <a:pt x="8969" y="25532"/>
                  </a:lnTo>
                  <a:lnTo>
                    <a:pt x="8969" y="25223"/>
                  </a:lnTo>
                  <a:lnTo>
                    <a:pt x="8990" y="25223"/>
                  </a:lnTo>
                  <a:lnTo>
                    <a:pt x="8990" y="25209"/>
                  </a:lnTo>
                  <a:cubicBezTo>
                    <a:pt x="9270" y="25209"/>
                    <a:pt x="9565" y="25209"/>
                    <a:pt x="9859" y="25203"/>
                  </a:cubicBezTo>
                  <a:cubicBezTo>
                    <a:pt x="10538" y="25216"/>
                    <a:pt x="11211" y="25223"/>
                    <a:pt x="11883" y="25223"/>
                  </a:cubicBezTo>
                  <a:cubicBezTo>
                    <a:pt x="11890" y="25616"/>
                    <a:pt x="11903" y="26001"/>
                    <a:pt x="11912" y="26393"/>
                  </a:cubicBezTo>
                  <a:cubicBezTo>
                    <a:pt x="11903" y="26625"/>
                    <a:pt x="11903" y="26849"/>
                    <a:pt x="11897" y="27072"/>
                  </a:cubicBezTo>
                  <a:lnTo>
                    <a:pt x="11954" y="27541"/>
                  </a:lnTo>
                  <a:lnTo>
                    <a:pt x="12038" y="27541"/>
                  </a:lnTo>
                  <a:cubicBezTo>
                    <a:pt x="12030" y="27150"/>
                    <a:pt x="12016" y="26765"/>
                    <a:pt x="12009" y="26373"/>
                  </a:cubicBezTo>
                  <a:cubicBezTo>
                    <a:pt x="12016" y="25994"/>
                    <a:pt x="12030" y="25608"/>
                    <a:pt x="12030" y="25223"/>
                  </a:cubicBezTo>
                  <a:lnTo>
                    <a:pt x="12051" y="25223"/>
                  </a:lnTo>
                  <a:lnTo>
                    <a:pt x="12051" y="25209"/>
                  </a:lnTo>
                  <a:cubicBezTo>
                    <a:pt x="12332" y="25209"/>
                    <a:pt x="12627" y="25209"/>
                    <a:pt x="12921" y="25203"/>
                  </a:cubicBezTo>
                  <a:cubicBezTo>
                    <a:pt x="13600" y="25216"/>
                    <a:pt x="14273" y="25223"/>
                    <a:pt x="14945" y="25223"/>
                  </a:cubicBezTo>
                  <a:cubicBezTo>
                    <a:pt x="14952" y="25616"/>
                    <a:pt x="14965" y="26001"/>
                    <a:pt x="14972" y="26393"/>
                  </a:cubicBezTo>
                  <a:cubicBezTo>
                    <a:pt x="14965" y="26778"/>
                    <a:pt x="14952" y="27156"/>
                    <a:pt x="14945" y="27541"/>
                  </a:cubicBezTo>
                  <a:lnTo>
                    <a:pt x="15098" y="27541"/>
                  </a:lnTo>
                  <a:cubicBezTo>
                    <a:pt x="15092" y="27150"/>
                    <a:pt x="15078" y="26765"/>
                    <a:pt x="15071" y="26373"/>
                  </a:cubicBezTo>
                  <a:cubicBezTo>
                    <a:pt x="15078" y="25994"/>
                    <a:pt x="15092" y="25608"/>
                    <a:pt x="15098" y="25223"/>
                  </a:cubicBezTo>
                  <a:lnTo>
                    <a:pt x="15113" y="25223"/>
                  </a:lnTo>
                  <a:lnTo>
                    <a:pt x="15113" y="25209"/>
                  </a:lnTo>
                  <a:cubicBezTo>
                    <a:pt x="15393" y="25209"/>
                    <a:pt x="15687" y="25209"/>
                    <a:pt x="15981" y="25203"/>
                  </a:cubicBezTo>
                  <a:cubicBezTo>
                    <a:pt x="16662" y="25216"/>
                    <a:pt x="17335" y="25223"/>
                    <a:pt x="18014" y="25223"/>
                  </a:cubicBezTo>
                  <a:cubicBezTo>
                    <a:pt x="18014" y="25616"/>
                    <a:pt x="18027" y="26001"/>
                    <a:pt x="18041" y="26393"/>
                  </a:cubicBezTo>
                  <a:cubicBezTo>
                    <a:pt x="18027" y="26778"/>
                    <a:pt x="18014" y="27156"/>
                    <a:pt x="18007" y="27541"/>
                  </a:cubicBezTo>
                  <a:lnTo>
                    <a:pt x="18160" y="27541"/>
                  </a:lnTo>
                  <a:cubicBezTo>
                    <a:pt x="18154" y="27150"/>
                    <a:pt x="18140" y="26765"/>
                    <a:pt x="18133" y="26373"/>
                  </a:cubicBezTo>
                  <a:cubicBezTo>
                    <a:pt x="18140" y="25994"/>
                    <a:pt x="18154" y="25608"/>
                    <a:pt x="18160" y="25223"/>
                  </a:cubicBezTo>
                  <a:lnTo>
                    <a:pt x="18175" y="25223"/>
                  </a:lnTo>
                  <a:lnTo>
                    <a:pt x="18175" y="25209"/>
                  </a:lnTo>
                  <a:cubicBezTo>
                    <a:pt x="18461" y="25209"/>
                    <a:pt x="18749" y="25209"/>
                    <a:pt x="19043" y="25203"/>
                  </a:cubicBezTo>
                  <a:cubicBezTo>
                    <a:pt x="19722" y="25216"/>
                    <a:pt x="20395" y="25223"/>
                    <a:pt x="21076" y="25223"/>
                  </a:cubicBezTo>
                  <a:cubicBezTo>
                    <a:pt x="21076" y="25616"/>
                    <a:pt x="21089" y="26001"/>
                    <a:pt x="21103" y="26393"/>
                  </a:cubicBezTo>
                  <a:cubicBezTo>
                    <a:pt x="21089" y="26778"/>
                    <a:pt x="21083" y="27156"/>
                    <a:pt x="21076" y="27541"/>
                  </a:cubicBezTo>
                  <a:lnTo>
                    <a:pt x="21222" y="27541"/>
                  </a:lnTo>
                  <a:cubicBezTo>
                    <a:pt x="21215" y="27150"/>
                    <a:pt x="21202" y="26765"/>
                    <a:pt x="21194" y="26373"/>
                  </a:cubicBezTo>
                  <a:cubicBezTo>
                    <a:pt x="21202" y="25994"/>
                    <a:pt x="21215" y="25608"/>
                    <a:pt x="21222" y="25223"/>
                  </a:cubicBezTo>
                  <a:lnTo>
                    <a:pt x="21236" y="25223"/>
                  </a:lnTo>
                  <a:lnTo>
                    <a:pt x="21236" y="25209"/>
                  </a:lnTo>
                  <a:cubicBezTo>
                    <a:pt x="21523" y="25209"/>
                    <a:pt x="21811" y="25209"/>
                    <a:pt x="22105" y="25203"/>
                  </a:cubicBezTo>
                  <a:cubicBezTo>
                    <a:pt x="22784" y="25216"/>
                    <a:pt x="23457" y="25223"/>
                    <a:pt x="24136" y="25223"/>
                  </a:cubicBezTo>
                  <a:cubicBezTo>
                    <a:pt x="24145" y="25616"/>
                    <a:pt x="24151" y="26001"/>
                    <a:pt x="24165" y="26393"/>
                  </a:cubicBezTo>
                  <a:cubicBezTo>
                    <a:pt x="24151" y="26778"/>
                    <a:pt x="24145" y="27156"/>
                    <a:pt x="24136" y="27541"/>
                  </a:cubicBezTo>
                  <a:lnTo>
                    <a:pt x="24284" y="27541"/>
                  </a:lnTo>
                  <a:cubicBezTo>
                    <a:pt x="24277" y="27150"/>
                    <a:pt x="24271" y="26765"/>
                    <a:pt x="24256" y="26373"/>
                  </a:cubicBezTo>
                  <a:cubicBezTo>
                    <a:pt x="24262" y="25994"/>
                    <a:pt x="24277" y="25608"/>
                    <a:pt x="24284" y="25223"/>
                  </a:cubicBezTo>
                  <a:lnTo>
                    <a:pt x="24298" y="25223"/>
                  </a:lnTo>
                  <a:lnTo>
                    <a:pt x="24298" y="25209"/>
                  </a:lnTo>
                  <a:cubicBezTo>
                    <a:pt x="24585" y="25209"/>
                    <a:pt x="24873" y="25209"/>
                    <a:pt x="25167" y="25203"/>
                  </a:cubicBezTo>
                  <a:cubicBezTo>
                    <a:pt x="25846" y="25216"/>
                    <a:pt x="26519" y="25223"/>
                    <a:pt x="27198" y="25223"/>
                  </a:cubicBezTo>
                  <a:cubicBezTo>
                    <a:pt x="27205" y="25616"/>
                    <a:pt x="27213" y="26001"/>
                    <a:pt x="27227" y="26393"/>
                  </a:cubicBezTo>
                  <a:cubicBezTo>
                    <a:pt x="27213" y="26778"/>
                    <a:pt x="27205" y="27156"/>
                    <a:pt x="27198" y="27541"/>
                  </a:cubicBezTo>
                  <a:lnTo>
                    <a:pt x="27346" y="27541"/>
                  </a:lnTo>
                  <a:cubicBezTo>
                    <a:pt x="27339" y="27150"/>
                    <a:pt x="27331" y="26765"/>
                    <a:pt x="27317" y="26373"/>
                  </a:cubicBezTo>
                  <a:cubicBezTo>
                    <a:pt x="27331" y="25994"/>
                    <a:pt x="27339" y="25608"/>
                    <a:pt x="27346" y="25223"/>
                  </a:cubicBezTo>
                  <a:lnTo>
                    <a:pt x="27360" y="25223"/>
                  </a:lnTo>
                  <a:lnTo>
                    <a:pt x="27360" y="25209"/>
                  </a:lnTo>
                  <a:cubicBezTo>
                    <a:pt x="27647" y="25209"/>
                    <a:pt x="27935" y="25209"/>
                    <a:pt x="28236" y="25203"/>
                  </a:cubicBezTo>
                  <a:cubicBezTo>
                    <a:pt x="28908" y="25216"/>
                    <a:pt x="29587" y="25223"/>
                    <a:pt x="30260" y="25223"/>
                  </a:cubicBezTo>
                  <a:cubicBezTo>
                    <a:pt x="30267" y="25616"/>
                    <a:pt x="30274" y="26001"/>
                    <a:pt x="30289" y="26393"/>
                  </a:cubicBezTo>
                  <a:cubicBezTo>
                    <a:pt x="30274" y="26778"/>
                    <a:pt x="30267" y="27156"/>
                    <a:pt x="30260" y="27541"/>
                  </a:cubicBezTo>
                  <a:lnTo>
                    <a:pt x="30408" y="27541"/>
                  </a:lnTo>
                  <a:cubicBezTo>
                    <a:pt x="30400" y="27150"/>
                    <a:pt x="30393" y="26765"/>
                    <a:pt x="30379" y="26373"/>
                  </a:cubicBezTo>
                  <a:cubicBezTo>
                    <a:pt x="30393" y="25994"/>
                    <a:pt x="30400" y="25608"/>
                    <a:pt x="30408" y="25223"/>
                  </a:cubicBezTo>
                  <a:lnTo>
                    <a:pt x="30421" y="25223"/>
                  </a:lnTo>
                  <a:lnTo>
                    <a:pt x="30421" y="25209"/>
                  </a:lnTo>
                  <a:cubicBezTo>
                    <a:pt x="30709" y="25209"/>
                    <a:pt x="30997" y="25209"/>
                    <a:pt x="31298" y="25203"/>
                  </a:cubicBezTo>
                  <a:cubicBezTo>
                    <a:pt x="31780" y="25209"/>
                    <a:pt x="32271" y="25216"/>
                    <a:pt x="32754" y="25223"/>
                  </a:cubicBezTo>
                  <a:lnTo>
                    <a:pt x="32720" y="25048"/>
                  </a:lnTo>
                  <a:cubicBezTo>
                    <a:pt x="32258" y="25048"/>
                    <a:pt x="31787" y="25055"/>
                    <a:pt x="31318" y="25061"/>
                  </a:cubicBezTo>
                  <a:cubicBezTo>
                    <a:pt x="31017" y="25061"/>
                    <a:pt x="30716" y="25055"/>
                    <a:pt x="30421" y="25055"/>
                  </a:cubicBezTo>
                  <a:cubicBezTo>
                    <a:pt x="30421" y="24242"/>
                    <a:pt x="30408" y="23408"/>
                    <a:pt x="30379" y="22581"/>
                  </a:cubicBezTo>
                  <a:cubicBezTo>
                    <a:pt x="30393" y="22196"/>
                    <a:pt x="30400" y="21811"/>
                    <a:pt x="30408" y="21426"/>
                  </a:cubicBezTo>
                  <a:lnTo>
                    <a:pt x="30421" y="21426"/>
                  </a:lnTo>
                  <a:lnTo>
                    <a:pt x="30421" y="21413"/>
                  </a:lnTo>
                  <a:cubicBezTo>
                    <a:pt x="30709" y="21413"/>
                    <a:pt x="30997" y="21413"/>
                    <a:pt x="31298" y="21404"/>
                  </a:cubicBezTo>
                  <a:cubicBezTo>
                    <a:pt x="31521" y="21413"/>
                    <a:pt x="31753" y="21419"/>
                    <a:pt x="31984" y="21419"/>
                  </a:cubicBezTo>
                  <a:lnTo>
                    <a:pt x="31948" y="21258"/>
                  </a:lnTo>
                  <a:cubicBezTo>
                    <a:pt x="31738" y="21265"/>
                    <a:pt x="31528" y="21265"/>
                    <a:pt x="31318" y="21271"/>
                  </a:cubicBezTo>
                  <a:cubicBezTo>
                    <a:pt x="31017" y="21265"/>
                    <a:pt x="30716" y="21265"/>
                    <a:pt x="30421" y="21265"/>
                  </a:cubicBezTo>
                  <a:cubicBezTo>
                    <a:pt x="30421" y="20446"/>
                    <a:pt x="30408" y="19612"/>
                    <a:pt x="30379" y="18784"/>
                  </a:cubicBezTo>
                  <a:cubicBezTo>
                    <a:pt x="30393" y="18399"/>
                    <a:pt x="30400" y="18021"/>
                    <a:pt x="30408" y="17636"/>
                  </a:cubicBezTo>
                  <a:lnTo>
                    <a:pt x="30421" y="17636"/>
                  </a:lnTo>
                  <a:lnTo>
                    <a:pt x="30421" y="17621"/>
                  </a:lnTo>
                  <a:cubicBezTo>
                    <a:pt x="30680" y="17621"/>
                    <a:pt x="30939" y="17621"/>
                    <a:pt x="31207" y="17614"/>
                  </a:cubicBezTo>
                  <a:lnTo>
                    <a:pt x="31178" y="17475"/>
                  </a:lnTo>
                  <a:cubicBezTo>
                    <a:pt x="30919" y="17468"/>
                    <a:pt x="30667" y="17468"/>
                    <a:pt x="30421" y="17468"/>
                  </a:cubicBezTo>
                  <a:cubicBezTo>
                    <a:pt x="30421" y="16647"/>
                    <a:pt x="30408" y="15822"/>
                    <a:pt x="30379" y="14994"/>
                  </a:cubicBezTo>
                  <a:cubicBezTo>
                    <a:pt x="30393" y="14609"/>
                    <a:pt x="30400" y="14224"/>
                    <a:pt x="30408" y="13838"/>
                  </a:cubicBezTo>
                  <a:lnTo>
                    <a:pt x="30421" y="13838"/>
                  </a:lnTo>
                  <a:lnTo>
                    <a:pt x="30421" y="13824"/>
                  </a:lnTo>
                  <a:lnTo>
                    <a:pt x="30428" y="13824"/>
                  </a:lnTo>
                  <a:lnTo>
                    <a:pt x="30247" y="12948"/>
                  </a:lnTo>
                  <a:lnTo>
                    <a:pt x="30247" y="13663"/>
                  </a:lnTo>
                  <a:cubicBezTo>
                    <a:pt x="29581" y="13663"/>
                    <a:pt x="28922" y="13669"/>
                    <a:pt x="28256" y="13685"/>
                  </a:cubicBezTo>
                  <a:cubicBezTo>
                    <a:pt x="27955" y="13678"/>
                    <a:pt x="27654" y="13678"/>
                    <a:pt x="27360" y="13678"/>
                  </a:cubicBezTo>
                  <a:cubicBezTo>
                    <a:pt x="27360" y="12857"/>
                    <a:pt x="27339" y="12023"/>
                    <a:pt x="27317" y="11198"/>
                  </a:cubicBezTo>
                  <a:cubicBezTo>
                    <a:pt x="27331" y="10811"/>
                    <a:pt x="27339" y="10433"/>
                    <a:pt x="27346" y="10048"/>
                  </a:cubicBezTo>
                  <a:lnTo>
                    <a:pt x="27360" y="10048"/>
                  </a:lnTo>
                  <a:lnTo>
                    <a:pt x="27360" y="10034"/>
                  </a:lnTo>
                  <a:cubicBezTo>
                    <a:pt x="27647" y="10034"/>
                    <a:pt x="27935" y="10027"/>
                    <a:pt x="28236" y="10027"/>
                  </a:cubicBezTo>
                  <a:cubicBezTo>
                    <a:pt x="28705" y="10034"/>
                    <a:pt x="29181" y="10041"/>
                    <a:pt x="29658" y="10041"/>
                  </a:cubicBezTo>
                  <a:lnTo>
                    <a:pt x="29623" y="9873"/>
                  </a:lnTo>
                  <a:cubicBezTo>
                    <a:pt x="29167" y="9873"/>
                    <a:pt x="28711" y="9879"/>
                    <a:pt x="28256" y="9886"/>
                  </a:cubicBezTo>
                  <a:cubicBezTo>
                    <a:pt x="27955" y="9879"/>
                    <a:pt x="27654" y="9879"/>
                    <a:pt x="27360" y="9879"/>
                  </a:cubicBezTo>
                  <a:cubicBezTo>
                    <a:pt x="27360" y="9060"/>
                    <a:pt x="27339" y="8233"/>
                    <a:pt x="27317" y="7406"/>
                  </a:cubicBezTo>
                  <a:cubicBezTo>
                    <a:pt x="27331" y="7021"/>
                    <a:pt x="27339" y="6636"/>
                    <a:pt x="27346" y="6251"/>
                  </a:cubicBezTo>
                  <a:lnTo>
                    <a:pt x="27360" y="6251"/>
                  </a:lnTo>
                  <a:lnTo>
                    <a:pt x="27360" y="6237"/>
                  </a:lnTo>
                  <a:cubicBezTo>
                    <a:pt x="27647" y="6237"/>
                    <a:pt x="27935" y="6237"/>
                    <a:pt x="28236" y="6229"/>
                  </a:cubicBezTo>
                  <a:cubicBezTo>
                    <a:pt x="28446" y="6237"/>
                    <a:pt x="28663" y="6237"/>
                    <a:pt x="28880" y="6244"/>
                  </a:cubicBezTo>
                  <a:lnTo>
                    <a:pt x="28844" y="6083"/>
                  </a:lnTo>
                  <a:cubicBezTo>
                    <a:pt x="28649" y="6089"/>
                    <a:pt x="28452" y="6089"/>
                    <a:pt x="28256" y="6096"/>
                  </a:cubicBezTo>
                  <a:cubicBezTo>
                    <a:pt x="28043" y="6091"/>
                    <a:pt x="27830" y="6087"/>
                    <a:pt x="27620" y="6087"/>
                  </a:cubicBezTo>
                  <a:cubicBezTo>
                    <a:pt x="27532" y="6087"/>
                    <a:pt x="27446" y="6087"/>
                    <a:pt x="27360" y="6089"/>
                  </a:cubicBezTo>
                  <a:cubicBezTo>
                    <a:pt x="27360" y="5270"/>
                    <a:pt x="27339" y="4436"/>
                    <a:pt x="27317" y="3609"/>
                  </a:cubicBezTo>
                  <a:cubicBezTo>
                    <a:pt x="27331" y="3224"/>
                    <a:pt x="27339" y="2839"/>
                    <a:pt x="27346" y="2461"/>
                  </a:cubicBezTo>
                  <a:lnTo>
                    <a:pt x="27360" y="2461"/>
                  </a:lnTo>
                  <a:lnTo>
                    <a:pt x="27360" y="2446"/>
                  </a:lnTo>
                  <a:cubicBezTo>
                    <a:pt x="27534" y="2446"/>
                    <a:pt x="27718" y="2446"/>
                    <a:pt x="27893" y="2439"/>
                  </a:cubicBezTo>
                  <a:cubicBezTo>
                    <a:pt x="27864" y="2390"/>
                    <a:pt x="27835" y="2341"/>
                    <a:pt x="27808" y="2293"/>
                  </a:cubicBezTo>
                  <a:lnTo>
                    <a:pt x="27360" y="2293"/>
                  </a:lnTo>
                  <a:lnTo>
                    <a:pt x="27360" y="1655"/>
                  </a:lnTo>
                  <a:cubicBezTo>
                    <a:pt x="27304" y="1591"/>
                    <a:pt x="27247" y="1529"/>
                    <a:pt x="27185" y="1465"/>
                  </a:cubicBezTo>
                  <a:lnTo>
                    <a:pt x="27185" y="2277"/>
                  </a:lnTo>
                  <a:cubicBezTo>
                    <a:pt x="26519" y="2286"/>
                    <a:pt x="25860" y="2286"/>
                    <a:pt x="25195" y="2299"/>
                  </a:cubicBezTo>
                  <a:cubicBezTo>
                    <a:pt x="24893" y="2293"/>
                    <a:pt x="24592" y="2293"/>
                    <a:pt x="24298" y="2293"/>
                  </a:cubicBezTo>
                  <a:cubicBezTo>
                    <a:pt x="24298" y="1536"/>
                    <a:pt x="24284" y="773"/>
                    <a:pt x="24262" y="7"/>
                  </a:cubicBezTo>
                  <a:cubicBezTo>
                    <a:pt x="24229" y="7"/>
                    <a:pt x="24193" y="1"/>
                    <a:pt x="24158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1944450" y="2671940"/>
              <a:ext cx="259835" cy="193431"/>
            </a:xfrm>
            <a:custGeom>
              <a:rect b="b" l="l" r="r" t="t"/>
              <a:pathLst>
                <a:path extrusionOk="0" h="3950" w="5306">
                  <a:moveTo>
                    <a:pt x="0" y="1"/>
                  </a:moveTo>
                  <a:cubicBezTo>
                    <a:pt x="0" y="1527"/>
                    <a:pt x="575" y="3490"/>
                    <a:pt x="2243" y="3888"/>
                  </a:cubicBezTo>
                  <a:cubicBezTo>
                    <a:pt x="2452" y="3929"/>
                    <a:pt x="2652" y="3949"/>
                    <a:pt x="2843" y="3949"/>
                  </a:cubicBezTo>
                  <a:cubicBezTo>
                    <a:pt x="4065" y="3949"/>
                    <a:pt x="4917" y="3139"/>
                    <a:pt x="5179" y="1844"/>
                  </a:cubicBezTo>
                  <a:cubicBezTo>
                    <a:pt x="5263" y="1430"/>
                    <a:pt x="5305" y="1010"/>
                    <a:pt x="5277" y="589"/>
                  </a:cubicBezTo>
                  <a:lnTo>
                    <a:pt x="5277" y="589"/>
                  </a:lnTo>
                  <a:lnTo>
                    <a:pt x="5263" y="596"/>
                  </a:lnTo>
                  <a:cubicBezTo>
                    <a:pt x="5151" y="1702"/>
                    <a:pt x="4821" y="3237"/>
                    <a:pt x="3699" y="3742"/>
                  </a:cubicBezTo>
                  <a:cubicBezTo>
                    <a:pt x="3460" y="3839"/>
                    <a:pt x="3204" y="3885"/>
                    <a:pt x="2947" y="3885"/>
                  </a:cubicBezTo>
                  <a:cubicBezTo>
                    <a:pt x="2393" y="3885"/>
                    <a:pt x="1833" y="3673"/>
                    <a:pt x="1416" y="3315"/>
                  </a:cubicBezTo>
                  <a:cubicBezTo>
                    <a:pt x="807" y="2775"/>
                    <a:pt x="478" y="1990"/>
                    <a:pt x="252" y="1213"/>
                  </a:cubicBezTo>
                  <a:cubicBezTo>
                    <a:pt x="148" y="820"/>
                    <a:pt x="64" y="414"/>
                    <a:pt x="15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2271767" y="3372508"/>
              <a:ext cx="198720" cy="967549"/>
            </a:xfrm>
            <a:custGeom>
              <a:rect b="b" l="l" r="r" t="t"/>
              <a:pathLst>
                <a:path extrusionOk="0" h="19758" w="4058">
                  <a:moveTo>
                    <a:pt x="0" y="1"/>
                  </a:moveTo>
                  <a:cubicBezTo>
                    <a:pt x="1024" y="5739"/>
                    <a:pt x="2825" y="14021"/>
                    <a:pt x="4057" y="19758"/>
                  </a:cubicBezTo>
                  <a:cubicBezTo>
                    <a:pt x="2874" y="13930"/>
                    <a:pt x="1354" y="5711"/>
                    <a:pt x="15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1106277" y="2565724"/>
              <a:ext cx="458457" cy="616141"/>
            </a:xfrm>
            <a:custGeom>
              <a:rect b="b" l="l" r="r" t="t"/>
              <a:pathLst>
                <a:path extrusionOk="0" h="12582" w="9362">
                  <a:moveTo>
                    <a:pt x="8278" y="1"/>
                  </a:moveTo>
                  <a:cubicBezTo>
                    <a:pt x="6041" y="1"/>
                    <a:pt x="3979" y="1388"/>
                    <a:pt x="3182" y="3557"/>
                  </a:cubicBezTo>
                  <a:lnTo>
                    <a:pt x="1" y="12174"/>
                  </a:lnTo>
                  <a:lnTo>
                    <a:pt x="8948" y="12581"/>
                  </a:lnTo>
                  <a:lnTo>
                    <a:pt x="9361" y="110"/>
                  </a:lnTo>
                  <a:cubicBezTo>
                    <a:pt x="8999" y="36"/>
                    <a:pt x="8636" y="1"/>
                    <a:pt x="8278" y="1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1816491" y="3655947"/>
              <a:ext cx="79331" cy="586073"/>
            </a:xfrm>
            <a:custGeom>
              <a:rect b="b" l="l" r="r" t="t"/>
              <a:pathLst>
                <a:path extrusionOk="0" h="11968" w="1620">
                  <a:moveTo>
                    <a:pt x="162" y="0"/>
                  </a:moveTo>
                  <a:lnTo>
                    <a:pt x="0" y="11903"/>
                  </a:lnTo>
                  <a:lnTo>
                    <a:pt x="1619" y="1196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1118960" y="3164287"/>
              <a:ext cx="1432128" cy="534948"/>
            </a:xfrm>
            <a:custGeom>
              <a:rect b="b" l="l" r="r" t="t"/>
              <a:pathLst>
                <a:path extrusionOk="0" h="10924" w="29245">
                  <a:moveTo>
                    <a:pt x="22995" y="5604"/>
                  </a:moveTo>
                  <a:lnTo>
                    <a:pt x="23304" y="6881"/>
                  </a:lnTo>
                  <a:lnTo>
                    <a:pt x="23423" y="7385"/>
                  </a:lnTo>
                  <a:lnTo>
                    <a:pt x="22995" y="5604"/>
                  </a:lnTo>
                  <a:close/>
                  <a:moveTo>
                    <a:pt x="26211" y="8456"/>
                  </a:moveTo>
                  <a:lnTo>
                    <a:pt x="26981" y="8576"/>
                  </a:lnTo>
                  <a:lnTo>
                    <a:pt x="26736" y="8646"/>
                  </a:lnTo>
                  <a:lnTo>
                    <a:pt x="26211" y="8456"/>
                  </a:lnTo>
                  <a:close/>
                  <a:moveTo>
                    <a:pt x="25930" y="9648"/>
                  </a:moveTo>
                  <a:lnTo>
                    <a:pt x="26324" y="9711"/>
                  </a:lnTo>
                  <a:lnTo>
                    <a:pt x="26176" y="9753"/>
                  </a:lnTo>
                  <a:lnTo>
                    <a:pt x="25930" y="9648"/>
                  </a:lnTo>
                  <a:close/>
                  <a:moveTo>
                    <a:pt x="828" y="0"/>
                  </a:moveTo>
                  <a:lnTo>
                    <a:pt x="330" y="3651"/>
                  </a:lnTo>
                  <a:cubicBezTo>
                    <a:pt x="0" y="6005"/>
                    <a:pt x="1640" y="8184"/>
                    <a:pt x="3994" y="8520"/>
                  </a:cubicBezTo>
                  <a:lnTo>
                    <a:pt x="20501" y="10923"/>
                  </a:lnTo>
                  <a:lnTo>
                    <a:pt x="24180" y="10523"/>
                  </a:lnTo>
                  <a:lnTo>
                    <a:pt x="26302" y="10909"/>
                  </a:lnTo>
                  <a:cubicBezTo>
                    <a:pt x="26350" y="10919"/>
                    <a:pt x="26401" y="10924"/>
                    <a:pt x="26452" y="10924"/>
                  </a:cubicBezTo>
                  <a:cubicBezTo>
                    <a:pt x="26513" y="10924"/>
                    <a:pt x="26574" y="10917"/>
                    <a:pt x="26632" y="10901"/>
                  </a:cubicBezTo>
                  <a:lnTo>
                    <a:pt x="28061" y="10558"/>
                  </a:lnTo>
                  <a:cubicBezTo>
                    <a:pt x="28404" y="10474"/>
                    <a:pt x="28543" y="10069"/>
                    <a:pt x="28333" y="9795"/>
                  </a:cubicBezTo>
                  <a:cubicBezTo>
                    <a:pt x="28264" y="9704"/>
                    <a:pt x="28180" y="9633"/>
                    <a:pt x="28096" y="9578"/>
                  </a:cubicBezTo>
                  <a:lnTo>
                    <a:pt x="28621" y="9445"/>
                  </a:lnTo>
                  <a:cubicBezTo>
                    <a:pt x="28957" y="9368"/>
                    <a:pt x="29105" y="8961"/>
                    <a:pt x="28888" y="8688"/>
                  </a:cubicBezTo>
                  <a:cubicBezTo>
                    <a:pt x="28747" y="8498"/>
                    <a:pt x="28552" y="8379"/>
                    <a:pt x="28333" y="8330"/>
                  </a:cubicBezTo>
                  <a:lnTo>
                    <a:pt x="28769" y="8226"/>
                  </a:lnTo>
                  <a:cubicBezTo>
                    <a:pt x="29105" y="8142"/>
                    <a:pt x="29245" y="7742"/>
                    <a:pt x="29034" y="7462"/>
                  </a:cubicBezTo>
                  <a:cubicBezTo>
                    <a:pt x="28844" y="7216"/>
                    <a:pt x="28556" y="7077"/>
                    <a:pt x="28256" y="7077"/>
                  </a:cubicBezTo>
                  <a:cubicBezTo>
                    <a:pt x="28179" y="7077"/>
                    <a:pt x="28102" y="7086"/>
                    <a:pt x="28025" y="7104"/>
                  </a:cubicBezTo>
                  <a:lnTo>
                    <a:pt x="26884" y="7420"/>
                  </a:lnTo>
                  <a:lnTo>
                    <a:pt x="26680" y="7357"/>
                  </a:lnTo>
                  <a:lnTo>
                    <a:pt x="28039" y="7034"/>
                  </a:lnTo>
                  <a:cubicBezTo>
                    <a:pt x="28375" y="6950"/>
                    <a:pt x="28516" y="6544"/>
                    <a:pt x="28306" y="6270"/>
                  </a:cubicBezTo>
                  <a:cubicBezTo>
                    <a:pt x="28116" y="6025"/>
                    <a:pt x="27828" y="5886"/>
                    <a:pt x="27528" y="5886"/>
                  </a:cubicBezTo>
                  <a:cubicBezTo>
                    <a:pt x="27451" y="5886"/>
                    <a:pt x="27374" y="5895"/>
                    <a:pt x="27297" y="5914"/>
                  </a:cubicBezTo>
                  <a:lnTo>
                    <a:pt x="26156" y="6228"/>
                  </a:lnTo>
                  <a:lnTo>
                    <a:pt x="24488" y="5591"/>
                  </a:lnTo>
                  <a:lnTo>
                    <a:pt x="25063" y="5213"/>
                  </a:lnTo>
                  <a:cubicBezTo>
                    <a:pt x="25222" y="5100"/>
                    <a:pt x="25258" y="4876"/>
                    <a:pt x="25147" y="4722"/>
                  </a:cubicBezTo>
                  <a:cubicBezTo>
                    <a:pt x="25000" y="4526"/>
                    <a:pt x="24769" y="4415"/>
                    <a:pt x="24531" y="4415"/>
                  </a:cubicBezTo>
                  <a:cubicBezTo>
                    <a:pt x="24472" y="4415"/>
                    <a:pt x="24413" y="4422"/>
                    <a:pt x="24355" y="4436"/>
                  </a:cubicBezTo>
                  <a:lnTo>
                    <a:pt x="21853" y="5009"/>
                  </a:lnTo>
                  <a:lnTo>
                    <a:pt x="20045" y="3847"/>
                  </a:lnTo>
                  <a:lnTo>
                    <a:pt x="8689" y="358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2292726" y="3252433"/>
              <a:ext cx="861040" cy="448516"/>
            </a:xfrm>
            <a:custGeom>
              <a:rect b="b" l="l" r="r" t="t"/>
              <a:pathLst>
                <a:path extrusionOk="0" h="9159" w="17583">
                  <a:moveTo>
                    <a:pt x="6069" y="4583"/>
                  </a:moveTo>
                  <a:lnTo>
                    <a:pt x="5809" y="5669"/>
                  </a:lnTo>
                  <a:lnTo>
                    <a:pt x="5809" y="5654"/>
                  </a:lnTo>
                  <a:lnTo>
                    <a:pt x="6069" y="4583"/>
                  </a:lnTo>
                  <a:close/>
                  <a:moveTo>
                    <a:pt x="5689" y="6158"/>
                  </a:moveTo>
                  <a:lnTo>
                    <a:pt x="5528" y="6823"/>
                  </a:lnTo>
                  <a:lnTo>
                    <a:pt x="5667" y="6236"/>
                  </a:lnTo>
                  <a:lnTo>
                    <a:pt x="5689" y="6158"/>
                  </a:lnTo>
                  <a:close/>
                  <a:moveTo>
                    <a:pt x="3041" y="6656"/>
                  </a:moveTo>
                  <a:lnTo>
                    <a:pt x="2515" y="6846"/>
                  </a:lnTo>
                  <a:lnTo>
                    <a:pt x="2271" y="6776"/>
                  </a:lnTo>
                  <a:lnTo>
                    <a:pt x="3041" y="6656"/>
                  </a:lnTo>
                  <a:close/>
                  <a:moveTo>
                    <a:pt x="3322" y="7848"/>
                  </a:moveTo>
                  <a:lnTo>
                    <a:pt x="3069" y="7953"/>
                  </a:lnTo>
                  <a:lnTo>
                    <a:pt x="2928" y="7911"/>
                  </a:lnTo>
                  <a:lnTo>
                    <a:pt x="3322" y="7848"/>
                  </a:lnTo>
                  <a:close/>
                  <a:moveTo>
                    <a:pt x="8884" y="1"/>
                  </a:moveTo>
                  <a:lnTo>
                    <a:pt x="9207" y="2047"/>
                  </a:lnTo>
                  <a:lnTo>
                    <a:pt x="7399" y="3209"/>
                  </a:lnTo>
                  <a:lnTo>
                    <a:pt x="4897" y="2636"/>
                  </a:lnTo>
                  <a:cubicBezTo>
                    <a:pt x="4838" y="2622"/>
                    <a:pt x="4778" y="2615"/>
                    <a:pt x="4718" y="2615"/>
                  </a:cubicBezTo>
                  <a:cubicBezTo>
                    <a:pt x="4479" y="2615"/>
                    <a:pt x="4252" y="2726"/>
                    <a:pt x="4105" y="2922"/>
                  </a:cubicBezTo>
                  <a:cubicBezTo>
                    <a:pt x="3986" y="3076"/>
                    <a:pt x="4028" y="3300"/>
                    <a:pt x="4189" y="3413"/>
                  </a:cubicBezTo>
                  <a:lnTo>
                    <a:pt x="4758" y="3791"/>
                  </a:lnTo>
                  <a:lnTo>
                    <a:pt x="3096" y="4428"/>
                  </a:lnTo>
                  <a:lnTo>
                    <a:pt x="1955" y="4114"/>
                  </a:lnTo>
                  <a:cubicBezTo>
                    <a:pt x="1878" y="4095"/>
                    <a:pt x="1801" y="4086"/>
                    <a:pt x="1724" y="4086"/>
                  </a:cubicBezTo>
                  <a:cubicBezTo>
                    <a:pt x="1424" y="4086"/>
                    <a:pt x="1136" y="4225"/>
                    <a:pt x="946" y="4470"/>
                  </a:cubicBezTo>
                  <a:cubicBezTo>
                    <a:pt x="736" y="4744"/>
                    <a:pt x="875" y="5150"/>
                    <a:pt x="1211" y="5234"/>
                  </a:cubicBezTo>
                  <a:lnTo>
                    <a:pt x="2572" y="5557"/>
                  </a:lnTo>
                  <a:lnTo>
                    <a:pt x="2368" y="5620"/>
                  </a:lnTo>
                  <a:lnTo>
                    <a:pt x="1227" y="5304"/>
                  </a:lnTo>
                  <a:cubicBezTo>
                    <a:pt x="1150" y="5286"/>
                    <a:pt x="1072" y="5277"/>
                    <a:pt x="996" y="5277"/>
                  </a:cubicBezTo>
                  <a:cubicBezTo>
                    <a:pt x="693" y="5277"/>
                    <a:pt x="401" y="5416"/>
                    <a:pt x="218" y="5662"/>
                  </a:cubicBezTo>
                  <a:cubicBezTo>
                    <a:pt x="1" y="5942"/>
                    <a:pt x="147" y="6342"/>
                    <a:pt x="483" y="6426"/>
                  </a:cubicBezTo>
                  <a:lnTo>
                    <a:pt x="917" y="6530"/>
                  </a:lnTo>
                  <a:cubicBezTo>
                    <a:pt x="700" y="6579"/>
                    <a:pt x="505" y="6698"/>
                    <a:pt x="364" y="6888"/>
                  </a:cubicBezTo>
                  <a:cubicBezTo>
                    <a:pt x="147" y="7161"/>
                    <a:pt x="295" y="7568"/>
                    <a:pt x="631" y="7645"/>
                  </a:cubicBezTo>
                  <a:lnTo>
                    <a:pt x="1156" y="7778"/>
                  </a:lnTo>
                  <a:cubicBezTo>
                    <a:pt x="1065" y="7833"/>
                    <a:pt x="988" y="7904"/>
                    <a:pt x="917" y="7995"/>
                  </a:cubicBezTo>
                  <a:cubicBezTo>
                    <a:pt x="707" y="8269"/>
                    <a:pt x="848" y="8674"/>
                    <a:pt x="1191" y="8758"/>
                  </a:cubicBezTo>
                  <a:lnTo>
                    <a:pt x="2621" y="9101"/>
                  </a:lnTo>
                  <a:cubicBezTo>
                    <a:pt x="2677" y="9117"/>
                    <a:pt x="2736" y="9124"/>
                    <a:pt x="2797" y="9124"/>
                  </a:cubicBezTo>
                  <a:cubicBezTo>
                    <a:pt x="2847" y="9124"/>
                    <a:pt x="2899" y="9119"/>
                    <a:pt x="2950" y="9109"/>
                  </a:cubicBezTo>
                  <a:lnTo>
                    <a:pt x="5065" y="8723"/>
                  </a:lnTo>
                  <a:lnTo>
                    <a:pt x="8751" y="9123"/>
                  </a:lnTo>
                  <a:lnTo>
                    <a:pt x="14216" y="9158"/>
                  </a:lnTo>
                  <a:cubicBezTo>
                    <a:pt x="14222" y="9158"/>
                    <a:pt x="14229" y="9158"/>
                    <a:pt x="14235" y="9158"/>
                  </a:cubicBezTo>
                  <a:cubicBezTo>
                    <a:pt x="16262" y="9158"/>
                    <a:pt x="17583" y="7009"/>
                    <a:pt x="16647" y="5200"/>
                  </a:cubicBezTo>
                  <a:lnTo>
                    <a:pt x="13964" y="1"/>
                  </a:ln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980835" y="4340354"/>
              <a:ext cx="780533" cy="252930"/>
            </a:xfrm>
            <a:custGeom>
              <a:rect b="b" l="l" r="r" t="t"/>
              <a:pathLst>
                <a:path extrusionOk="0" h="5165" w="15939">
                  <a:moveTo>
                    <a:pt x="0" y="0"/>
                  </a:moveTo>
                  <a:lnTo>
                    <a:pt x="0" y="5164"/>
                  </a:lnTo>
                  <a:lnTo>
                    <a:pt x="15939" y="5164"/>
                  </a:lnTo>
                  <a:lnTo>
                    <a:pt x="9992" y="0"/>
                  </a:ln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980835" y="4593236"/>
              <a:ext cx="780533" cy="65914"/>
            </a:xfrm>
            <a:custGeom>
              <a:rect b="b" l="l" r="r" t="t"/>
              <a:pathLst>
                <a:path extrusionOk="0" h="1346" w="15939">
                  <a:moveTo>
                    <a:pt x="0" y="0"/>
                  </a:moveTo>
                  <a:lnTo>
                    <a:pt x="0" y="1345"/>
                  </a:lnTo>
                  <a:lnTo>
                    <a:pt x="15939" y="1345"/>
                  </a:lnTo>
                  <a:lnTo>
                    <a:pt x="15939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2370980" y="4396278"/>
              <a:ext cx="271343" cy="8913"/>
            </a:xfrm>
            <a:custGeom>
              <a:rect b="b" l="l" r="r" t="t"/>
              <a:pathLst>
                <a:path extrusionOk="0" h="182" w="5541">
                  <a:moveTo>
                    <a:pt x="1559" y="0"/>
                  </a:moveTo>
                  <a:cubicBezTo>
                    <a:pt x="1502" y="0"/>
                    <a:pt x="1445" y="1"/>
                    <a:pt x="1387" y="2"/>
                  </a:cubicBezTo>
                  <a:cubicBezTo>
                    <a:pt x="925" y="9"/>
                    <a:pt x="463" y="29"/>
                    <a:pt x="0" y="86"/>
                  </a:cubicBezTo>
                  <a:lnTo>
                    <a:pt x="0" y="99"/>
                  </a:lnTo>
                  <a:cubicBezTo>
                    <a:pt x="501" y="155"/>
                    <a:pt x="1002" y="181"/>
                    <a:pt x="1503" y="181"/>
                  </a:cubicBezTo>
                  <a:cubicBezTo>
                    <a:pt x="1696" y="181"/>
                    <a:pt x="1888" y="177"/>
                    <a:pt x="2080" y="170"/>
                  </a:cubicBezTo>
                  <a:cubicBezTo>
                    <a:pt x="2499" y="170"/>
                    <a:pt x="2911" y="118"/>
                    <a:pt x="3329" y="118"/>
                  </a:cubicBezTo>
                  <a:cubicBezTo>
                    <a:pt x="3373" y="118"/>
                    <a:pt x="3417" y="118"/>
                    <a:pt x="3461" y="120"/>
                  </a:cubicBezTo>
                  <a:cubicBezTo>
                    <a:pt x="3807" y="136"/>
                    <a:pt x="4153" y="167"/>
                    <a:pt x="4498" y="167"/>
                  </a:cubicBezTo>
                  <a:cubicBezTo>
                    <a:pt x="4615" y="167"/>
                    <a:pt x="4731" y="164"/>
                    <a:pt x="4848" y="155"/>
                  </a:cubicBezTo>
                  <a:cubicBezTo>
                    <a:pt x="5078" y="148"/>
                    <a:pt x="5310" y="135"/>
                    <a:pt x="5541" y="99"/>
                  </a:cubicBezTo>
                  <a:lnTo>
                    <a:pt x="5541" y="86"/>
                  </a:lnTo>
                  <a:cubicBezTo>
                    <a:pt x="5202" y="37"/>
                    <a:pt x="4863" y="19"/>
                    <a:pt x="4524" y="19"/>
                  </a:cubicBezTo>
                  <a:cubicBezTo>
                    <a:pt x="4169" y="19"/>
                    <a:pt x="3815" y="39"/>
                    <a:pt x="3461" y="64"/>
                  </a:cubicBezTo>
                  <a:cubicBezTo>
                    <a:pt x="3434" y="64"/>
                    <a:pt x="3407" y="64"/>
                    <a:pt x="3380" y="64"/>
                  </a:cubicBezTo>
                  <a:cubicBezTo>
                    <a:pt x="2771" y="64"/>
                    <a:pt x="2167" y="0"/>
                    <a:pt x="1559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2375730" y="4438441"/>
              <a:ext cx="271147" cy="9108"/>
            </a:xfrm>
            <a:custGeom>
              <a:rect b="b" l="l" r="r" t="t"/>
              <a:pathLst>
                <a:path extrusionOk="0" h="186" w="5537">
                  <a:moveTo>
                    <a:pt x="1536" y="0"/>
                  </a:moveTo>
                  <a:cubicBezTo>
                    <a:pt x="1484" y="0"/>
                    <a:pt x="1433" y="1"/>
                    <a:pt x="1381" y="2"/>
                  </a:cubicBezTo>
                  <a:cubicBezTo>
                    <a:pt x="919" y="8"/>
                    <a:pt x="463" y="30"/>
                    <a:pt x="1" y="86"/>
                  </a:cubicBezTo>
                  <a:lnTo>
                    <a:pt x="1" y="99"/>
                  </a:lnTo>
                  <a:cubicBezTo>
                    <a:pt x="505" y="161"/>
                    <a:pt x="1014" y="186"/>
                    <a:pt x="1523" y="186"/>
                  </a:cubicBezTo>
                  <a:cubicBezTo>
                    <a:pt x="1707" y="186"/>
                    <a:pt x="1890" y="182"/>
                    <a:pt x="2074" y="177"/>
                  </a:cubicBezTo>
                  <a:cubicBezTo>
                    <a:pt x="2491" y="171"/>
                    <a:pt x="2909" y="119"/>
                    <a:pt x="3327" y="119"/>
                  </a:cubicBezTo>
                  <a:cubicBezTo>
                    <a:pt x="3371" y="119"/>
                    <a:pt x="3416" y="120"/>
                    <a:pt x="3461" y="121"/>
                  </a:cubicBezTo>
                  <a:cubicBezTo>
                    <a:pt x="3810" y="143"/>
                    <a:pt x="4162" y="173"/>
                    <a:pt x="4515" y="173"/>
                  </a:cubicBezTo>
                  <a:cubicBezTo>
                    <a:pt x="4624" y="173"/>
                    <a:pt x="4733" y="170"/>
                    <a:pt x="4842" y="163"/>
                  </a:cubicBezTo>
                  <a:cubicBezTo>
                    <a:pt x="5074" y="150"/>
                    <a:pt x="5304" y="135"/>
                    <a:pt x="5536" y="99"/>
                  </a:cubicBezTo>
                  <a:lnTo>
                    <a:pt x="5536" y="86"/>
                  </a:lnTo>
                  <a:cubicBezTo>
                    <a:pt x="5197" y="38"/>
                    <a:pt x="4858" y="20"/>
                    <a:pt x="4520" y="20"/>
                  </a:cubicBezTo>
                  <a:cubicBezTo>
                    <a:pt x="4166" y="20"/>
                    <a:pt x="3813" y="40"/>
                    <a:pt x="3461" y="66"/>
                  </a:cubicBezTo>
                  <a:cubicBezTo>
                    <a:pt x="3434" y="66"/>
                    <a:pt x="3408" y="66"/>
                    <a:pt x="3381" y="66"/>
                  </a:cubicBezTo>
                  <a:cubicBezTo>
                    <a:pt x="2766" y="66"/>
                    <a:pt x="2150" y="0"/>
                    <a:pt x="1536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1980835" y="4407296"/>
              <a:ext cx="185988" cy="185988"/>
            </a:xfrm>
            <a:custGeom>
              <a:rect b="b" l="l" r="r" t="t"/>
              <a:pathLst>
                <a:path extrusionOk="0" h="3798" w="3798">
                  <a:moveTo>
                    <a:pt x="0" y="0"/>
                  </a:moveTo>
                  <a:lnTo>
                    <a:pt x="0" y="3797"/>
                  </a:lnTo>
                  <a:lnTo>
                    <a:pt x="3797" y="3797"/>
                  </a:lnTo>
                  <a:cubicBezTo>
                    <a:pt x="3797" y="1702"/>
                    <a:pt x="2096" y="0"/>
                    <a:pt x="0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2469753" y="4340011"/>
              <a:ext cx="291959" cy="253567"/>
            </a:xfrm>
            <a:custGeom>
              <a:rect b="b" l="l" r="r" t="t"/>
              <a:pathLst>
                <a:path extrusionOk="0" h="5178" w="5962">
                  <a:moveTo>
                    <a:pt x="8" y="1"/>
                  </a:moveTo>
                  <a:lnTo>
                    <a:pt x="1" y="16"/>
                  </a:lnTo>
                  <a:cubicBezTo>
                    <a:pt x="694" y="715"/>
                    <a:pt x="1422" y="1374"/>
                    <a:pt x="2187" y="2005"/>
                  </a:cubicBezTo>
                  <a:cubicBezTo>
                    <a:pt x="2683" y="2432"/>
                    <a:pt x="3216" y="2817"/>
                    <a:pt x="3707" y="3259"/>
                  </a:cubicBezTo>
                  <a:cubicBezTo>
                    <a:pt x="4189" y="3707"/>
                    <a:pt x="4652" y="4169"/>
                    <a:pt x="5171" y="4576"/>
                  </a:cubicBezTo>
                  <a:cubicBezTo>
                    <a:pt x="5424" y="4786"/>
                    <a:pt x="5683" y="4990"/>
                    <a:pt x="5948" y="5178"/>
                  </a:cubicBezTo>
                  <a:lnTo>
                    <a:pt x="5962" y="5171"/>
                  </a:lnTo>
                  <a:cubicBezTo>
                    <a:pt x="5282" y="4450"/>
                    <a:pt x="4519" y="3826"/>
                    <a:pt x="3742" y="3217"/>
                  </a:cubicBezTo>
                  <a:cubicBezTo>
                    <a:pt x="2999" y="2572"/>
                    <a:pt x="2305" y="1865"/>
                    <a:pt x="1548" y="1227"/>
                  </a:cubicBezTo>
                  <a:cubicBezTo>
                    <a:pt x="1052" y="806"/>
                    <a:pt x="539" y="394"/>
                    <a:pt x="8" y="1"/>
                  </a:cubicBezTo>
                  <a:close/>
                </a:path>
              </a:pathLst>
            </a:custGeom>
            <a:solidFill>
              <a:srgbClr val="434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1147461" y="3164287"/>
              <a:ext cx="397000" cy="88195"/>
            </a:xfrm>
            <a:custGeom>
              <a:rect b="b" l="l" r="r" t="t"/>
              <a:pathLst>
                <a:path extrusionOk="0" h="1801" w="8107">
                  <a:moveTo>
                    <a:pt x="246" y="0"/>
                  </a:moveTo>
                  <a:lnTo>
                    <a:pt x="0" y="1801"/>
                  </a:lnTo>
                  <a:lnTo>
                    <a:pt x="8107" y="35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2727728" y="3252433"/>
              <a:ext cx="282410" cy="65277"/>
            </a:xfrm>
            <a:custGeom>
              <a:rect b="b" l="l" r="r" t="t"/>
              <a:pathLst>
                <a:path extrusionOk="0" h="1333" w="5767">
                  <a:moveTo>
                    <a:pt x="1" y="1"/>
                  </a:moveTo>
                  <a:lnTo>
                    <a:pt x="5767" y="1333"/>
                  </a:lnTo>
                  <a:lnTo>
                    <a:pt x="5767" y="1333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2373674" y="1819419"/>
              <a:ext cx="842382" cy="360272"/>
            </a:xfrm>
            <a:custGeom>
              <a:rect b="b" l="l" r="r" t="t"/>
              <a:pathLst>
                <a:path extrusionOk="0" h="7357" w="17202">
                  <a:moveTo>
                    <a:pt x="7332" y="1"/>
                  </a:moveTo>
                  <a:cubicBezTo>
                    <a:pt x="7254" y="1"/>
                    <a:pt x="7171" y="5"/>
                    <a:pt x="7083" y="13"/>
                  </a:cubicBezTo>
                  <a:cubicBezTo>
                    <a:pt x="5136" y="203"/>
                    <a:pt x="5844" y="1814"/>
                    <a:pt x="5844" y="1814"/>
                  </a:cubicBezTo>
                  <a:cubicBezTo>
                    <a:pt x="5844" y="1814"/>
                    <a:pt x="5377" y="1414"/>
                    <a:pt x="4837" y="1414"/>
                  </a:cubicBezTo>
                  <a:cubicBezTo>
                    <a:pt x="4792" y="1414"/>
                    <a:pt x="4747" y="1416"/>
                    <a:pt x="4702" y="1422"/>
                  </a:cubicBezTo>
                  <a:cubicBezTo>
                    <a:pt x="4107" y="1498"/>
                    <a:pt x="4065" y="2108"/>
                    <a:pt x="4065" y="2108"/>
                  </a:cubicBezTo>
                  <a:cubicBezTo>
                    <a:pt x="3753" y="2018"/>
                    <a:pt x="3377" y="1969"/>
                    <a:pt x="2988" y="1969"/>
                  </a:cubicBezTo>
                  <a:cubicBezTo>
                    <a:pt x="1578" y="1969"/>
                    <a:pt x="1" y="2606"/>
                    <a:pt x="715" y="4155"/>
                  </a:cubicBezTo>
                  <a:cubicBezTo>
                    <a:pt x="1186" y="5174"/>
                    <a:pt x="2373" y="5383"/>
                    <a:pt x="3270" y="5383"/>
                  </a:cubicBezTo>
                  <a:cubicBezTo>
                    <a:pt x="3895" y="5383"/>
                    <a:pt x="4379" y="5281"/>
                    <a:pt x="4379" y="5281"/>
                  </a:cubicBezTo>
                  <a:lnTo>
                    <a:pt x="4379" y="5281"/>
                  </a:lnTo>
                  <a:cubicBezTo>
                    <a:pt x="4379" y="5281"/>
                    <a:pt x="4085" y="7356"/>
                    <a:pt x="7448" y="7356"/>
                  </a:cubicBezTo>
                  <a:cubicBezTo>
                    <a:pt x="10811" y="7356"/>
                    <a:pt x="11245" y="5836"/>
                    <a:pt x="11245" y="5836"/>
                  </a:cubicBezTo>
                  <a:cubicBezTo>
                    <a:pt x="11245" y="5836"/>
                    <a:pt x="11280" y="6907"/>
                    <a:pt x="12674" y="6907"/>
                  </a:cubicBezTo>
                  <a:cubicBezTo>
                    <a:pt x="14061" y="6907"/>
                    <a:pt x="14300" y="5429"/>
                    <a:pt x="14300" y="5429"/>
                  </a:cubicBezTo>
                  <a:cubicBezTo>
                    <a:pt x="14488" y="5495"/>
                    <a:pt x="14703" y="5528"/>
                    <a:pt x="14926" y="5528"/>
                  </a:cubicBezTo>
                  <a:cubicBezTo>
                    <a:pt x="15978" y="5528"/>
                    <a:pt x="17202" y="4792"/>
                    <a:pt x="16612" y="3341"/>
                  </a:cubicBezTo>
                  <a:cubicBezTo>
                    <a:pt x="16251" y="2453"/>
                    <a:pt x="15612" y="2233"/>
                    <a:pt x="15067" y="2233"/>
                  </a:cubicBezTo>
                  <a:cubicBezTo>
                    <a:pt x="14533" y="2233"/>
                    <a:pt x="14090" y="2445"/>
                    <a:pt x="14090" y="2445"/>
                  </a:cubicBezTo>
                  <a:cubicBezTo>
                    <a:pt x="14090" y="2445"/>
                    <a:pt x="14167" y="819"/>
                    <a:pt x="11968" y="504"/>
                  </a:cubicBezTo>
                  <a:cubicBezTo>
                    <a:pt x="11772" y="476"/>
                    <a:pt x="11585" y="463"/>
                    <a:pt x="11406" y="463"/>
                  </a:cubicBezTo>
                  <a:cubicBezTo>
                    <a:pt x="9569" y="463"/>
                    <a:pt x="8632" y="1814"/>
                    <a:pt x="8632" y="1814"/>
                  </a:cubicBezTo>
                  <a:cubicBezTo>
                    <a:pt x="8632" y="1814"/>
                    <a:pt x="8990" y="1"/>
                    <a:pt x="7332" y="1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2873904" y="2050950"/>
              <a:ext cx="107440" cy="55630"/>
            </a:xfrm>
            <a:custGeom>
              <a:rect b="b" l="l" r="r" t="t"/>
              <a:pathLst>
                <a:path extrusionOk="0" h="1136" w="2194">
                  <a:moveTo>
                    <a:pt x="63" y="0"/>
                  </a:moveTo>
                  <a:cubicBezTo>
                    <a:pt x="1" y="288"/>
                    <a:pt x="49" y="617"/>
                    <a:pt x="253" y="841"/>
                  </a:cubicBezTo>
                  <a:cubicBezTo>
                    <a:pt x="445" y="1037"/>
                    <a:pt x="790" y="1136"/>
                    <a:pt x="1106" y="1136"/>
                  </a:cubicBezTo>
                  <a:cubicBezTo>
                    <a:pt x="1252" y="1136"/>
                    <a:pt x="1392" y="1115"/>
                    <a:pt x="1507" y="1073"/>
                  </a:cubicBezTo>
                  <a:cubicBezTo>
                    <a:pt x="1948" y="925"/>
                    <a:pt x="2193" y="449"/>
                    <a:pt x="2173" y="0"/>
                  </a:cubicBezTo>
                  <a:lnTo>
                    <a:pt x="2165" y="0"/>
                  </a:lnTo>
                  <a:cubicBezTo>
                    <a:pt x="2074" y="414"/>
                    <a:pt x="1857" y="799"/>
                    <a:pt x="1472" y="974"/>
                  </a:cubicBezTo>
                  <a:cubicBezTo>
                    <a:pt x="1285" y="1046"/>
                    <a:pt x="1114" y="1080"/>
                    <a:pt x="961" y="1080"/>
                  </a:cubicBezTo>
                  <a:cubicBezTo>
                    <a:pt x="432" y="1080"/>
                    <a:pt x="116" y="669"/>
                    <a:pt x="78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2765141" y="2094876"/>
              <a:ext cx="159201" cy="45934"/>
            </a:xfrm>
            <a:custGeom>
              <a:rect b="b" l="l" r="r" t="t"/>
              <a:pathLst>
                <a:path extrusionOk="0" h="938" w="3251">
                  <a:moveTo>
                    <a:pt x="0" y="1"/>
                  </a:moveTo>
                  <a:cubicBezTo>
                    <a:pt x="29" y="329"/>
                    <a:pt x="295" y="581"/>
                    <a:pt x="582" y="722"/>
                  </a:cubicBezTo>
                  <a:cubicBezTo>
                    <a:pt x="894" y="863"/>
                    <a:pt x="1238" y="937"/>
                    <a:pt x="1580" y="937"/>
                  </a:cubicBezTo>
                  <a:cubicBezTo>
                    <a:pt x="1883" y="937"/>
                    <a:pt x="2184" y="879"/>
                    <a:pt x="2460" y="758"/>
                  </a:cubicBezTo>
                  <a:cubicBezTo>
                    <a:pt x="2755" y="623"/>
                    <a:pt x="3027" y="441"/>
                    <a:pt x="3251" y="211"/>
                  </a:cubicBezTo>
                  <a:lnTo>
                    <a:pt x="3244" y="203"/>
                  </a:lnTo>
                  <a:cubicBezTo>
                    <a:pt x="2788" y="568"/>
                    <a:pt x="2222" y="813"/>
                    <a:pt x="1640" y="827"/>
                  </a:cubicBezTo>
                  <a:cubicBezTo>
                    <a:pt x="1038" y="820"/>
                    <a:pt x="190" y="665"/>
                    <a:pt x="14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2622491" y="1906145"/>
              <a:ext cx="198280" cy="66599"/>
            </a:xfrm>
            <a:custGeom>
              <a:rect b="b" l="l" r="r" t="t"/>
              <a:pathLst>
                <a:path extrusionOk="0" h="1360" w="4049">
                  <a:moveTo>
                    <a:pt x="765" y="1"/>
                  </a:moveTo>
                  <a:cubicBezTo>
                    <a:pt x="364" y="1"/>
                    <a:pt x="1" y="237"/>
                    <a:pt x="55" y="674"/>
                  </a:cubicBezTo>
                  <a:cubicBezTo>
                    <a:pt x="49" y="280"/>
                    <a:pt x="351" y="88"/>
                    <a:pt x="707" y="88"/>
                  </a:cubicBezTo>
                  <a:cubicBezTo>
                    <a:pt x="737" y="88"/>
                    <a:pt x="767" y="89"/>
                    <a:pt x="798" y="92"/>
                  </a:cubicBezTo>
                  <a:cubicBezTo>
                    <a:pt x="1155" y="92"/>
                    <a:pt x="1498" y="302"/>
                    <a:pt x="1533" y="680"/>
                  </a:cubicBezTo>
                  <a:lnTo>
                    <a:pt x="1548" y="764"/>
                  </a:lnTo>
                  <a:lnTo>
                    <a:pt x="1617" y="722"/>
                  </a:lnTo>
                  <a:cubicBezTo>
                    <a:pt x="1940" y="564"/>
                    <a:pt x="2264" y="484"/>
                    <a:pt x="2572" y="484"/>
                  </a:cubicBezTo>
                  <a:cubicBezTo>
                    <a:pt x="3154" y="484"/>
                    <a:pt x="3683" y="770"/>
                    <a:pt x="4048" y="1360"/>
                  </a:cubicBezTo>
                  <a:cubicBezTo>
                    <a:pt x="3729" y="717"/>
                    <a:pt x="3169" y="381"/>
                    <a:pt x="2531" y="381"/>
                  </a:cubicBezTo>
                  <a:cubicBezTo>
                    <a:pt x="2328" y="381"/>
                    <a:pt x="2118" y="415"/>
                    <a:pt x="1904" y="484"/>
                  </a:cubicBezTo>
                  <a:cubicBezTo>
                    <a:pt x="1811" y="517"/>
                    <a:pt x="1722" y="550"/>
                    <a:pt x="1637" y="590"/>
                  </a:cubicBezTo>
                  <a:lnTo>
                    <a:pt x="1637" y="590"/>
                  </a:lnTo>
                  <a:cubicBezTo>
                    <a:pt x="1619" y="516"/>
                    <a:pt x="1590" y="448"/>
                    <a:pt x="1555" y="386"/>
                  </a:cubicBezTo>
                  <a:cubicBezTo>
                    <a:pt x="1411" y="121"/>
                    <a:pt x="1109" y="1"/>
                    <a:pt x="822" y="1"/>
                  </a:cubicBezTo>
                  <a:cubicBezTo>
                    <a:pt x="814" y="1"/>
                    <a:pt x="806" y="1"/>
                    <a:pt x="798" y="1"/>
                  </a:cubicBezTo>
                  <a:cubicBezTo>
                    <a:pt x="787" y="1"/>
                    <a:pt x="776" y="1"/>
                    <a:pt x="765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2856030" y="2150457"/>
              <a:ext cx="80017" cy="118703"/>
            </a:xfrm>
            <a:custGeom>
              <a:rect b="b" l="l" r="r" t="t"/>
              <a:pathLst>
                <a:path extrusionOk="0" h="2424" w="1634">
                  <a:moveTo>
                    <a:pt x="1242" y="1"/>
                  </a:moveTo>
                  <a:cubicBezTo>
                    <a:pt x="1241" y="1"/>
                    <a:pt x="1" y="2424"/>
                    <a:pt x="815" y="2424"/>
                  </a:cubicBezTo>
                  <a:cubicBezTo>
                    <a:pt x="1633" y="2424"/>
                    <a:pt x="1242" y="1"/>
                    <a:pt x="124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2739040" y="2260248"/>
              <a:ext cx="79968" cy="118360"/>
            </a:xfrm>
            <a:custGeom>
              <a:rect b="b" l="l" r="r" t="t"/>
              <a:pathLst>
                <a:path extrusionOk="0" h="2417" w="1633">
                  <a:moveTo>
                    <a:pt x="1241" y="0"/>
                  </a:moveTo>
                  <a:cubicBezTo>
                    <a:pt x="1241" y="1"/>
                    <a:pt x="0" y="2417"/>
                    <a:pt x="814" y="2417"/>
                  </a:cubicBezTo>
                  <a:cubicBezTo>
                    <a:pt x="1633" y="2417"/>
                    <a:pt x="1241" y="1"/>
                    <a:pt x="1241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2798735" y="2341930"/>
              <a:ext cx="80017" cy="118703"/>
            </a:xfrm>
            <a:custGeom>
              <a:rect b="b" l="l" r="r" t="t"/>
              <a:pathLst>
                <a:path extrusionOk="0" h="2424" w="1634">
                  <a:moveTo>
                    <a:pt x="1248" y="0"/>
                  </a:moveTo>
                  <a:lnTo>
                    <a:pt x="1248" y="0"/>
                  </a:lnTo>
                  <a:cubicBezTo>
                    <a:pt x="1248" y="1"/>
                    <a:pt x="0" y="2423"/>
                    <a:pt x="821" y="2423"/>
                  </a:cubicBezTo>
                  <a:cubicBezTo>
                    <a:pt x="1633" y="2423"/>
                    <a:pt x="1248" y="1"/>
                    <a:pt x="1248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2934284" y="2260248"/>
              <a:ext cx="79968" cy="118360"/>
            </a:xfrm>
            <a:custGeom>
              <a:rect b="b" l="l" r="r" t="t"/>
              <a:pathLst>
                <a:path extrusionOk="0" h="2417" w="1633">
                  <a:moveTo>
                    <a:pt x="1241" y="0"/>
                  </a:moveTo>
                  <a:cubicBezTo>
                    <a:pt x="1241" y="1"/>
                    <a:pt x="0" y="2417"/>
                    <a:pt x="814" y="2417"/>
                  </a:cubicBezTo>
                  <a:cubicBezTo>
                    <a:pt x="1633" y="2417"/>
                    <a:pt x="1241" y="1"/>
                    <a:pt x="1241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2676946" y="2120243"/>
              <a:ext cx="80017" cy="118801"/>
            </a:xfrm>
            <a:custGeom>
              <a:rect b="b" l="l" r="r" t="t"/>
              <a:pathLst>
                <a:path extrusionOk="0" h="2426" w="1634">
                  <a:moveTo>
                    <a:pt x="1248" y="1"/>
                  </a:moveTo>
                  <a:cubicBezTo>
                    <a:pt x="1248" y="1"/>
                    <a:pt x="1" y="2426"/>
                    <a:pt x="821" y="2426"/>
                  </a:cubicBezTo>
                  <a:cubicBezTo>
                    <a:pt x="1633" y="2426"/>
                    <a:pt x="1248" y="1"/>
                    <a:pt x="1248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2598741" y="2331941"/>
              <a:ext cx="79968" cy="118703"/>
            </a:xfrm>
            <a:custGeom>
              <a:rect b="b" l="l" r="r" t="t"/>
              <a:pathLst>
                <a:path extrusionOk="0" h="2424" w="1633">
                  <a:moveTo>
                    <a:pt x="1241" y="1"/>
                  </a:moveTo>
                  <a:cubicBezTo>
                    <a:pt x="1241" y="1"/>
                    <a:pt x="0" y="2424"/>
                    <a:pt x="814" y="2424"/>
                  </a:cubicBezTo>
                  <a:cubicBezTo>
                    <a:pt x="1633" y="2424"/>
                    <a:pt x="1241" y="1"/>
                    <a:pt x="1241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2537283" y="2200847"/>
              <a:ext cx="80017" cy="118801"/>
            </a:xfrm>
            <a:custGeom>
              <a:rect b="b" l="l" r="r" t="t"/>
              <a:pathLst>
                <a:path extrusionOk="0" h="2426" w="1634">
                  <a:moveTo>
                    <a:pt x="1242" y="1"/>
                  </a:moveTo>
                  <a:lnTo>
                    <a:pt x="1242" y="1"/>
                  </a:lnTo>
                  <a:cubicBezTo>
                    <a:pt x="1241" y="1"/>
                    <a:pt x="1" y="2426"/>
                    <a:pt x="815" y="2426"/>
                  </a:cubicBezTo>
                  <a:cubicBezTo>
                    <a:pt x="1633" y="2426"/>
                    <a:pt x="1242" y="1"/>
                    <a:pt x="124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2471075" y="2058197"/>
              <a:ext cx="80017" cy="118703"/>
            </a:xfrm>
            <a:custGeom>
              <a:rect b="b" l="l" r="r" t="t"/>
              <a:pathLst>
                <a:path extrusionOk="0" h="2424" w="1634">
                  <a:moveTo>
                    <a:pt x="1242" y="0"/>
                  </a:moveTo>
                  <a:lnTo>
                    <a:pt x="1242" y="0"/>
                  </a:lnTo>
                  <a:cubicBezTo>
                    <a:pt x="1242" y="0"/>
                    <a:pt x="1" y="2423"/>
                    <a:pt x="815" y="2423"/>
                  </a:cubicBezTo>
                  <a:cubicBezTo>
                    <a:pt x="1633" y="2423"/>
                    <a:pt x="1242" y="0"/>
                    <a:pt x="1242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2451585" y="2294576"/>
              <a:ext cx="79968" cy="118703"/>
            </a:xfrm>
            <a:custGeom>
              <a:rect b="b" l="l" r="r" t="t"/>
              <a:pathLst>
                <a:path extrusionOk="0" h="2424" w="1633">
                  <a:moveTo>
                    <a:pt x="1240" y="1"/>
                  </a:moveTo>
                  <a:lnTo>
                    <a:pt x="1240" y="1"/>
                  </a:lnTo>
                  <a:cubicBezTo>
                    <a:pt x="1239" y="1"/>
                    <a:pt x="0" y="2423"/>
                    <a:pt x="812" y="2423"/>
                  </a:cubicBezTo>
                  <a:cubicBezTo>
                    <a:pt x="1633" y="2423"/>
                    <a:pt x="1240" y="1"/>
                    <a:pt x="1240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3124729" y="3104249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2906175" y="2770811"/>
              <a:ext cx="229229" cy="332800"/>
            </a:xfrm>
            <a:custGeom>
              <a:rect b="b" l="l" r="r" t="t"/>
              <a:pathLst>
                <a:path extrusionOk="0" h="6796" w="4681">
                  <a:moveTo>
                    <a:pt x="2578" y="0"/>
                  </a:moveTo>
                  <a:cubicBezTo>
                    <a:pt x="2000" y="0"/>
                    <a:pt x="1412" y="318"/>
                    <a:pt x="1016" y="1338"/>
                  </a:cubicBezTo>
                  <a:cubicBezTo>
                    <a:pt x="1" y="3922"/>
                    <a:pt x="4112" y="6586"/>
                    <a:pt x="4441" y="6796"/>
                  </a:cubicBezTo>
                  <a:cubicBezTo>
                    <a:pt x="4484" y="6396"/>
                    <a:pt x="4574" y="6004"/>
                    <a:pt x="4680" y="5619"/>
                  </a:cubicBezTo>
                  <a:cubicBezTo>
                    <a:pt x="4330" y="5241"/>
                    <a:pt x="4036" y="4805"/>
                    <a:pt x="3734" y="4391"/>
                  </a:cubicBezTo>
                  <a:cubicBezTo>
                    <a:pt x="3979" y="4042"/>
                    <a:pt x="4295" y="3747"/>
                    <a:pt x="4547" y="3404"/>
                  </a:cubicBezTo>
                  <a:cubicBezTo>
                    <a:pt x="4490" y="3327"/>
                    <a:pt x="4435" y="3250"/>
                    <a:pt x="4373" y="3172"/>
                  </a:cubicBezTo>
                  <a:cubicBezTo>
                    <a:pt x="4253" y="3019"/>
                    <a:pt x="4043" y="2823"/>
                    <a:pt x="3895" y="2683"/>
                  </a:cubicBezTo>
                  <a:cubicBezTo>
                    <a:pt x="3791" y="2570"/>
                    <a:pt x="3692" y="2458"/>
                    <a:pt x="3601" y="2340"/>
                  </a:cubicBezTo>
                  <a:cubicBezTo>
                    <a:pt x="3755" y="1933"/>
                    <a:pt x="3959" y="1548"/>
                    <a:pt x="4204" y="1183"/>
                  </a:cubicBezTo>
                  <a:cubicBezTo>
                    <a:pt x="4273" y="1070"/>
                    <a:pt x="4351" y="966"/>
                    <a:pt x="4441" y="860"/>
                  </a:cubicBezTo>
                  <a:cubicBezTo>
                    <a:pt x="4441" y="860"/>
                    <a:pt x="4457" y="869"/>
                    <a:pt x="4463" y="869"/>
                  </a:cubicBezTo>
                  <a:cubicBezTo>
                    <a:pt x="4463" y="869"/>
                    <a:pt x="3533" y="0"/>
                    <a:pt x="2578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3105876" y="2770811"/>
              <a:ext cx="236378" cy="332066"/>
            </a:xfrm>
            <a:custGeom>
              <a:rect b="b" l="l" r="r" t="t"/>
              <a:pathLst>
                <a:path extrusionOk="0" h="6781" w="4827">
                  <a:moveTo>
                    <a:pt x="2273" y="0"/>
                  </a:moveTo>
                  <a:cubicBezTo>
                    <a:pt x="1316" y="0"/>
                    <a:pt x="385" y="869"/>
                    <a:pt x="385" y="869"/>
                  </a:cubicBezTo>
                  <a:cubicBezTo>
                    <a:pt x="399" y="875"/>
                    <a:pt x="406" y="882"/>
                    <a:pt x="406" y="882"/>
                  </a:cubicBezTo>
                  <a:cubicBezTo>
                    <a:pt x="350" y="1365"/>
                    <a:pt x="195" y="1836"/>
                    <a:pt x="0" y="2283"/>
                  </a:cubicBezTo>
                  <a:cubicBezTo>
                    <a:pt x="34" y="2347"/>
                    <a:pt x="69" y="2409"/>
                    <a:pt x="105" y="2480"/>
                  </a:cubicBezTo>
                  <a:cubicBezTo>
                    <a:pt x="195" y="2661"/>
                    <a:pt x="315" y="2913"/>
                    <a:pt x="421" y="3082"/>
                  </a:cubicBezTo>
                  <a:cubicBezTo>
                    <a:pt x="490" y="3194"/>
                    <a:pt x="567" y="3298"/>
                    <a:pt x="644" y="3398"/>
                  </a:cubicBezTo>
                  <a:cubicBezTo>
                    <a:pt x="454" y="3705"/>
                    <a:pt x="328" y="4042"/>
                    <a:pt x="168" y="4364"/>
                  </a:cubicBezTo>
                  <a:cubicBezTo>
                    <a:pt x="385" y="4602"/>
                    <a:pt x="622" y="4854"/>
                    <a:pt x="819" y="5106"/>
                  </a:cubicBezTo>
                  <a:cubicBezTo>
                    <a:pt x="925" y="5241"/>
                    <a:pt x="1023" y="5394"/>
                    <a:pt x="1120" y="5535"/>
                  </a:cubicBezTo>
                  <a:cubicBezTo>
                    <a:pt x="967" y="5878"/>
                    <a:pt x="799" y="6214"/>
                    <a:pt x="602" y="6529"/>
                  </a:cubicBezTo>
                  <a:cubicBezTo>
                    <a:pt x="547" y="6613"/>
                    <a:pt x="496" y="6697"/>
                    <a:pt x="441" y="6781"/>
                  </a:cubicBezTo>
                  <a:cubicBezTo>
                    <a:pt x="932" y="6460"/>
                    <a:pt x="4826" y="3867"/>
                    <a:pt x="3839" y="1338"/>
                  </a:cubicBezTo>
                  <a:cubicBezTo>
                    <a:pt x="3440" y="318"/>
                    <a:pt x="2852" y="0"/>
                    <a:pt x="2273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5" name="Google Shape;1155;p54"/>
            <p:cNvGrpSpPr/>
            <p:nvPr/>
          </p:nvGrpSpPr>
          <p:grpSpPr>
            <a:xfrm>
              <a:off x="3003237" y="3871735"/>
              <a:ext cx="358216" cy="301263"/>
              <a:chOff x="6707225" y="3402225"/>
              <a:chExt cx="182875" cy="153800"/>
            </a:xfrm>
          </p:grpSpPr>
          <p:sp>
            <p:nvSpPr>
              <p:cNvPr id="1156" name="Google Shape;1156;p54"/>
              <p:cNvSpPr/>
              <p:nvPr/>
            </p:nvSpPr>
            <p:spPr>
              <a:xfrm>
                <a:off x="6707225" y="3415875"/>
                <a:ext cx="172525" cy="140150"/>
              </a:xfrm>
              <a:custGeom>
                <a:rect b="b" l="l" r="r" t="t"/>
                <a:pathLst>
                  <a:path extrusionOk="0" h="5606" w="6901">
                    <a:moveTo>
                      <a:pt x="2634" y="0"/>
                    </a:moveTo>
                    <a:cubicBezTo>
                      <a:pt x="1896" y="0"/>
                      <a:pt x="1235" y="268"/>
                      <a:pt x="826" y="806"/>
                    </a:cubicBezTo>
                    <a:cubicBezTo>
                      <a:pt x="0" y="1892"/>
                      <a:pt x="505" y="3665"/>
                      <a:pt x="1954" y="4771"/>
                    </a:cubicBezTo>
                    <a:cubicBezTo>
                      <a:pt x="2687" y="5326"/>
                      <a:pt x="3520" y="5605"/>
                      <a:pt x="4271" y="5605"/>
                    </a:cubicBezTo>
                    <a:cubicBezTo>
                      <a:pt x="5007" y="5605"/>
                      <a:pt x="5665" y="5337"/>
                      <a:pt x="6074" y="4800"/>
                    </a:cubicBezTo>
                    <a:cubicBezTo>
                      <a:pt x="6901" y="3713"/>
                      <a:pt x="6396" y="1941"/>
                      <a:pt x="4954" y="835"/>
                    </a:cubicBezTo>
                    <a:cubicBezTo>
                      <a:pt x="4221" y="279"/>
                      <a:pt x="3387" y="0"/>
                      <a:pt x="2634" y="0"/>
                    </a:cubicBezTo>
                    <a:close/>
                  </a:path>
                </a:pathLst>
              </a:custGeom>
              <a:solidFill>
                <a:srgbClr val="625B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4"/>
              <p:cNvSpPr/>
              <p:nvPr/>
            </p:nvSpPr>
            <p:spPr>
              <a:xfrm>
                <a:off x="6727850" y="3422350"/>
                <a:ext cx="141575" cy="113525"/>
              </a:xfrm>
              <a:custGeom>
                <a:rect b="b" l="l" r="r" t="t"/>
                <a:pathLst>
                  <a:path extrusionOk="0" h="4541" w="5663">
                    <a:moveTo>
                      <a:pt x="414" y="1"/>
                    </a:moveTo>
                    <a:lnTo>
                      <a:pt x="1" y="547"/>
                    </a:lnTo>
                    <a:lnTo>
                      <a:pt x="5249" y="4541"/>
                    </a:lnTo>
                    <a:lnTo>
                      <a:pt x="5662" y="4001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rgbClr val="434D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4"/>
              <p:cNvSpPr/>
              <p:nvPr/>
            </p:nvSpPr>
            <p:spPr>
              <a:xfrm>
                <a:off x="6717550" y="3402225"/>
                <a:ext cx="172550" cy="140300"/>
              </a:xfrm>
              <a:custGeom>
                <a:rect b="b" l="l" r="r" t="t"/>
                <a:pathLst>
                  <a:path extrusionOk="0" h="5612" w="6902">
                    <a:moveTo>
                      <a:pt x="2631" y="0"/>
                    </a:moveTo>
                    <a:cubicBezTo>
                      <a:pt x="1894" y="0"/>
                      <a:pt x="1235" y="269"/>
                      <a:pt x="826" y="806"/>
                    </a:cubicBezTo>
                    <a:cubicBezTo>
                      <a:pt x="1" y="1892"/>
                      <a:pt x="505" y="3671"/>
                      <a:pt x="1955" y="4771"/>
                    </a:cubicBezTo>
                    <a:cubicBezTo>
                      <a:pt x="2688" y="5331"/>
                      <a:pt x="3522" y="5611"/>
                      <a:pt x="4273" y="5611"/>
                    </a:cubicBezTo>
                    <a:cubicBezTo>
                      <a:pt x="5008" y="5611"/>
                      <a:pt x="5665" y="5343"/>
                      <a:pt x="6074" y="4806"/>
                    </a:cubicBezTo>
                    <a:cubicBezTo>
                      <a:pt x="6902" y="3720"/>
                      <a:pt x="6397" y="1941"/>
                      <a:pt x="4946" y="841"/>
                    </a:cubicBezTo>
                    <a:cubicBezTo>
                      <a:pt x="4217" y="281"/>
                      <a:pt x="3383" y="0"/>
                      <a:pt x="2631" y="0"/>
                    </a:cubicBezTo>
                    <a:close/>
                  </a:path>
                </a:pathLst>
              </a:custGeom>
              <a:solidFill>
                <a:srgbClr val="CBB8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4"/>
              <p:cNvSpPr/>
              <p:nvPr/>
            </p:nvSpPr>
            <p:spPr>
              <a:xfrm>
                <a:off x="6768850" y="3429250"/>
                <a:ext cx="69925" cy="86250"/>
              </a:xfrm>
              <a:custGeom>
                <a:rect b="b" l="l" r="r" t="t"/>
                <a:pathLst>
                  <a:path extrusionOk="0" h="3450" w="2797">
                    <a:moveTo>
                      <a:pt x="2536" y="1"/>
                    </a:moveTo>
                    <a:cubicBezTo>
                      <a:pt x="2464" y="1"/>
                      <a:pt x="2393" y="33"/>
                      <a:pt x="2348" y="96"/>
                    </a:cubicBezTo>
                    <a:lnTo>
                      <a:pt x="78" y="3074"/>
                    </a:lnTo>
                    <a:cubicBezTo>
                      <a:pt x="0" y="3178"/>
                      <a:pt x="22" y="3326"/>
                      <a:pt x="120" y="3402"/>
                    </a:cubicBezTo>
                    <a:cubicBezTo>
                      <a:pt x="163" y="3434"/>
                      <a:pt x="214" y="3449"/>
                      <a:pt x="264" y="3449"/>
                    </a:cubicBezTo>
                    <a:cubicBezTo>
                      <a:pt x="335" y="3449"/>
                      <a:pt x="404" y="3418"/>
                      <a:pt x="449" y="3360"/>
                    </a:cubicBezTo>
                    <a:lnTo>
                      <a:pt x="2719" y="375"/>
                    </a:lnTo>
                    <a:cubicBezTo>
                      <a:pt x="2796" y="271"/>
                      <a:pt x="2775" y="123"/>
                      <a:pt x="2677" y="48"/>
                    </a:cubicBezTo>
                    <a:cubicBezTo>
                      <a:pt x="2635" y="16"/>
                      <a:pt x="2585" y="1"/>
                      <a:pt x="2536" y="1"/>
                    </a:cubicBezTo>
                    <a:close/>
                  </a:path>
                </a:pathLst>
              </a:custGeom>
              <a:solidFill>
                <a:srgbClr val="FCF9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0" name="Google Shape;1160;p54"/>
            <p:cNvSpPr/>
            <p:nvPr/>
          </p:nvSpPr>
          <p:spPr>
            <a:xfrm>
              <a:off x="2418971" y="3457226"/>
              <a:ext cx="56267" cy="16209"/>
            </a:xfrm>
            <a:custGeom>
              <a:rect b="b" l="l" r="r" t="t"/>
              <a:pathLst>
                <a:path extrusionOk="0" h="331" w="1149">
                  <a:moveTo>
                    <a:pt x="1149" y="1"/>
                  </a:moveTo>
                  <a:cubicBezTo>
                    <a:pt x="925" y="16"/>
                    <a:pt x="715" y="78"/>
                    <a:pt x="512" y="155"/>
                  </a:cubicBezTo>
                  <a:cubicBezTo>
                    <a:pt x="374" y="126"/>
                    <a:pt x="236" y="103"/>
                    <a:pt x="94" y="103"/>
                  </a:cubicBezTo>
                  <a:cubicBezTo>
                    <a:pt x="63" y="103"/>
                    <a:pt x="32" y="104"/>
                    <a:pt x="0" y="107"/>
                  </a:cubicBezTo>
                  <a:cubicBezTo>
                    <a:pt x="162" y="211"/>
                    <a:pt x="337" y="275"/>
                    <a:pt x="518" y="330"/>
                  </a:cubicBezTo>
                  <a:cubicBezTo>
                    <a:pt x="744" y="253"/>
                    <a:pt x="961" y="155"/>
                    <a:pt x="1149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2289788" y="3453113"/>
              <a:ext cx="131289" cy="245046"/>
            </a:xfrm>
            <a:custGeom>
              <a:rect b="b" l="l" r="r" t="t"/>
              <a:pathLst>
                <a:path extrusionOk="0" h="5004" w="2681">
                  <a:moveTo>
                    <a:pt x="1643" y="1"/>
                  </a:moveTo>
                  <a:lnTo>
                    <a:pt x="1643" y="1"/>
                  </a:lnTo>
                  <a:cubicBezTo>
                    <a:pt x="1398" y="9"/>
                    <a:pt x="1097" y="197"/>
                    <a:pt x="986" y="359"/>
                  </a:cubicBezTo>
                  <a:cubicBezTo>
                    <a:pt x="796" y="582"/>
                    <a:pt x="866" y="941"/>
                    <a:pt x="1090" y="1102"/>
                  </a:cubicBezTo>
                  <a:cubicBezTo>
                    <a:pt x="1076" y="1101"/>
                    <a:pt x="1063" y="1101"/>
                    <a:pt x="1049" y="1101"/>
                  </a:cubicBezTo>
                  <a:cubicBezTo>
                    <a:pt x="574" y="1101"/>
                    <a:pt x="0" y="1467"/>
                    <a:pt x="110" y="1992"/>
                  </a:cubicBezTo>
                  <a:cubicBezTo>
                    <a:pt x="158" y="2222"/>
                    <a:pt x="375" y="2390"/>
                    <a:pt x="599" y="2425"/>
                  </a:cubicBezTo>
                  <a:cubicBezTo>
                    <a:pt x="627" y="2432"/>
                    <a:pt x="663" y="2439"/>
                    <a:pt x="705" y="2447"/>
                  </a:cubicBezTo>
                  <a:cubicBezTo>
                    <a:pt x="424" y="2593"/>
                    <a:pt x="194" y="2868"/>
                    <a:pt x="256" y="3189"/>
                  </a:cubicBezTo>
                  <a:cubicBezTo>
                    <a:pt x="298" y="3399"/>
                    <a:pt x="466" y="3574"/>
                    <a:pt x="669" y="3616"/>
                  </a:cubicBezTo>
                  <a:lnTo>
                    <a:pt x="1076" y="3708"/>
                  </a:lnTo>
                  <a:cubicBezTo>
                    <a:pt x="1006" y="3764"/>
                    <a:pt x="950" y="3826"/>
                    <a:pt x="922" y="3897"/>
                  </a:cubicBezTo>
                  <a:lnTo>
                    <a:pt x="935" y="3861"/>
                  </a:lnTo>
                  <a:lnTo>
                    <a:pt x="935" y="3861"/>
                  </a:lnTo>
                  <a:cubicBezTo>
                    <a:pt x="866" y="3952"/>
                    <a:pt x="831" y="4065"/>
                    <a:pt x="824" y="4177"/>
                  </a:cubicBezTo>
                  <a:cubicBezTo>
                    <a:pt x="824" y="4401"/>
                    <a:pt x="970" y="4618"/>
                    <a:pt x="1187" y="4682"/>
                  </a:cubicBezTo>
                  <a:cubicBezTo>
                    <a:pt x="1293" y="4709"/>
                    <a:pt x="1391" y="4731"/>
                    <a:pt x="1490" y="4751"/>
                  </a:cubicBezTo>
                  <a:cubicBezTo>
                    <a:pt x="1889" y="4835"/>
                    <a:pt x="2280" y="4919"/>
                    <a:pt x="2681" y="5003"/>
                  </a:cubicBezTo>
                  <a:cubicBezTo>
                    <a:pt x="2289" y="4892"/>
                    <a:pt x="1895" y="4786"/>
                    <a:pt x="1503" y="4682"/>
                  </a:cubicBezTo>
                  <a:cubicBezTo>
                    <a:pt x="1209" y="4618"/>
                    <a:pt x="928" y="4534"/>
                    <a:pt x="935" y="4177"/>
                  </a:cubicBezTo>
                  <a:cubicBezTo>
                    <a:pt x="935" y="4087"/>
                    <a:pt x="970" y="4003"/>
                    <a:pt x="1028" y="3932"/>
                  </a:cubicBezTo>
                  <a:cubicBezTo>
                    <a:pt x="1112" y="3813"/>
                    <a:pt x="1245" y="3728"/>
                    <a:pt x="1371" y="3651"/>
                  </a:cubicBezTo>
                  <a:cubicBezTo>
                    <a:pt x="1280" y="3631"/>
                    <a:pt x="802" y="3505"/>
                    <a:pt x="705" y="3483"/>
                  </a:cubicBezTo>
                  <a:cubicBezTo>
                    <a:pt x="473" y="3428"/>
                    <a:pt x="333" y="3153"/>
                    <a:pt x="424" y="2937"/>
                  </a:cubicBezTo>
                  <a:cubicBezTo>
                    <a:pt x="530" y="2713"/>
                    <a:pt x="760" y="2565"/>
                    <a:pt x="999" y="2509"/>
                  </a:cubicBezTo>
                  <a:lnTo>
                    <a:pt x="1329" y="2432"/>
                  </a:lnTo>
                  <a:cubicBezTo>
                    <a:pt x="1187" y="2397"/>
                    <a:pt x="893" y="2328"/>
                    <a:pt x="760" y="2293"/>
                  </a:cubicBezTo>
                  <a:cubicBezTo>
                    <a:pt x="698" y="2279"/>
                    <a:pt x="585" y="2250"/>
                    <a:pt x="530" y="2237"/>
                  </a:cubicBezTo>
                  <a:cubicBezTo>
                    <a:pt x="333" y="2173"/>
                    <a:pt x="214" y="1949"/>
                    <a:pt x="278" y="1753"/>
                  </a:cubicBezTo>
                  <a:cubicBezTo>
                    <a:pt x="390" y="1446"/>
                    <a:pt x="738" y="1262"/>
                    <a:pt x="1064" y="1262"/>
                  </a:cubicBezTo>
                  <a:cubicBezTo>
                    <a:pt x="1104" y="1262"/>
                    <a:pt x="1143" y="1265"/>
                    <a:pt x="1181" y="1270"/>
                  </a:cubicBezTo>
                  <a:lnTo>
                    <a:pt x="1658" y="1354"/>
                  </a:lnTo>
                  <a:lnTo>
                    <a:pt x="2617" y="1529"/>
                  </a:lnTo>
                  <a:lnTo>
                    <a:pt x="2645" y="1396"/>
                  </a:lnTo>
                  <a:cubicBezTo>
                    <a:pt x="2484" y="1361"/>
                    <a:pt x="1413" y="1122"/>
                    <a:pt x="1280" y="1087"/>
                  </a:cubicBezTo>
                  <a:cubicBezTo>
                    <a:pt x="977" y="1031"/>
                    <a:pt x="831" y="631"/>
                    <a:pt x="1019" y="387"/>
                  </a:cubicBezTo>
                  <a:cubicBezTo>
                    <a:pt x="1125" y="233"/>
                    <a:pt x="1398" y="29"/>
                    <a:pt x="1643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3" name="Google Shape;1163;p54"/>
          <p:cNvPicPr preferRelativeResize="0"/>
          <p:nvPr/>
        </p:nvPicPr>
        <p:blipFill rotWithShape="1">
          <a:blip r:embed="rId3">
            <a:alphaModFix/>
          </a:blip>
          <a:srcRect b="0" l="4290" r="-4290" t="0"/>
          <a:stretch/>
        </p:blipFill>
        <p:spPr>
          <a:xfrm>
            <a:off x="3925338" y="3904800"/>
            <a:ext cx="1150051" cy="11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54"/>
          <p:cNvSpPr txBox="1"/>
          <p:nvPr>
            <p:ph type="title"/>
          </p:nvPr>
        </p:nvSpPr>
        <p:spPr>
          <a:xfrm>
            <a:off x="1469600" y="3904800"/>
            <a:ext cx="59742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  </a:t>
            </a:r>
            <a:r>
              <a:rPr lang="en">
                <a:solidFill>
                  <a:srgbClr val="EA9999"/>
                </a:solidFill>
              </a:rPr>
              <a:t>Therapy</a:t>
            </a:r>
            <a:r>
              <a:rPr lang="en"/>
              <a:t>                  </a:t>
            </a:r>
            <a:r>
              <a:rPr lang="en">
                <a:solidFill>
                  <a:srgbClr val="EA9999"/>
                </a:solidFill>
              </a:rPr>
              <a:t>Recipe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5"/>
          <p:cNvSpPr/>
          <p:nvPr/>
        </p:nvSpPr>
        <p:spPr>
          <a:xfrm>
            <a:off x="2621900" y="3740952"/>
            <a:ext cx="4033700" cy="509871"/>
          </a:xfrm>
          <a:custGeom>
            <a:rect b="b" l="l" r="r" t="t"/>
            <a:pathLst>
              <a:path extrusionOk="0" h="6236" w="39460">
                <a:moveTo>
                  <a:pt x="23553" y="0"/>
                </a:moveTo>
                <a:cubicBezTo>
                  <a:pt x="22146" y="0"/>
                  <a:pt x="20738" y="7"/>
                  <a:pt x="19331" y="22"/>
                </a:cubicBezTo>
                <a:cubicBezTo>
                  <a:pt x="16185" y="51"/>
                  <a:pt x="13032" y="106"/>
                  <a:pt x="9886" y="205"/>
                </a:cubicBezTo>
                <a:cubicBezTo>
                  <a:pt x="7532" y="268"/>
                  <a:pt x="5165" y="358"/>
                  <a:pt x="2831" y="730"/>
                </a:cubicBezTo>
                <a:cubicBezTo>
                  <a:pt x="1711" y="912"/>
                  <a:pt x="386" y="1361"/>
                  <a:pt x="147" y="2467"/>
                </a:cubicBezTo>
                <a:cubicBezTo>
                  <a:pt x="1" y="3133"/>
                  <a:pt x="337" y="3827"/>
                  <a:pt x="835" y="4275"/>
                </a:cubicBezTo>
                <a:cubicBezTo>
                  <a:pt x="1339" y="4724"/>
                  <a:pt x="1997" y="4969"/>
                  <a:pt x="2643" y="5157"/>
                </a:cubicBezTo>
                <a:cubicBezTo>
                  <a:pt x="4961" y="5823"/>
                  <a:pt x="7406" y="5872"/>
                  <a:pt x="9824" y="5914"/>
                </a:cubicBezTo>
                <a:cubicBezTo>
                  <a:pt x="13130" y="5971"/>
                  <a:pt x="16431" y="6027"/>
                  <a:pt x="19736" y="6082"/>
                </a:cubicBezTo>
                <a:cubicBezTo>
                  <a:pt x="22176" y="6125"/>
                  <a:pt x="24631" y="6236"/>
                  <a:pt x="27075" y="6236"/>
                </a:cubicBezTo>
                <a:cubicBezTo>
                  <a:pt x="27867" y="6236"/>
                  <a:pt x="28658" y="6224"/>
                  <a:pt x="29447" y="6195"/>
                </a:cubicBezTo>
                <a:cubicBezTo>
                  <a:pt x="31053" y="6139"/>
                  <a:pt x="32657" y="6082"/>
                  <a:pt x="34261" y="6027"/>
                </a:cubicBezTo>
                <a:cubicBezTo>
                  <a:pt x="35115" y="5998"/>
                  <a:pt x="35978" y="5964"/>
                  <a:pt x="36812" y="5781"/>
                </a:cubicBezTo>
                <a:cubicBezTo>
                  <a:pt x="38100" y="5502"/>
                  <a:pt x="39460" y="4878"/>
                  <a:pt x="39376" y="3365"/>
                </a:cubicBezTo>
                <a:cubicBezTo>
                  <a:pt x="39347" y="2881"/>
                  <a:pt x="39263" y="2398"/>
                  <a:pt x="39024" y="1971"/>
                </a:cubicBezTo>
                <a:cubicBezTo>
                  <a:pt x="38737" y="1458"/>
                  <a:pt x="38261" y="1073"/>
                  <a:pt x="37736" y="814"/>
                </a:cubicBezTo>
                <a:cubicBezTo>
                  <a:pt x="37168" y="533"/>
                  <a:pt x="36580" y="365"/>
                  <a:pt x="35978" y="268"/>
                </a:cubicBezTo>
                <a:cubicBezTo>
                  <a:pt x="35374" y="170"/>
                  <a:pt x="34759" y="142"/>
                  <a:pt x="34141" y="135"/>
                </a:cubicBezTo>
                <a:cubicBezTo>
                  <a:pt x="32524" y="121"/>
                  <a:pt x="30891" y="57"/>
                  <a:pt x="29272" y="37"/>
                </a:cubicBezTo>
                <a:cubicBezTo>
                  <a:pt x="27365" y="13"/>
                  <a:pt x="25459" y="0"/>
                  <a:pt x="235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5"/>
          <p:cNvSpPr txBox="1"/>
          <p:nvPr>
            <p:ph type="title"/>
          </p:nvPr>
        </p:nvSpPr>
        <p:spPr>
          <a:xfrm>
            <a:off x="2885075" y="3775925"/>
            <a:ext cx="531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—Jiao, Aika, Rennan, Yiyang</a:t>
            </a:r>
            <a:endParaRPr/>
          </a:p>
        </p:txBody>
      </p:sp>
      <p:sp>
        <p:nvSpPr>
          <p:cNvPr id="1171" name="Google Shape;1171;p55"/>
          <p:cNvSpPr txBox="1"/>
          <p:nvPr>
            <p:ph idx="1" type="subTitle"/>
          </p:nvPr>
        </p:nvSpPr>
        <p:spPr>
          <a:xfrm>
            <a:off x="2885075" y="1844888"/>
            <a:ext cx="53163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“With great gratitude to our team members, mentor, and partner team. Wish everyone a nice summer :)”</a:t>
            </a:r>
            <a:endParaRPr/>
          </a:p>
        </p:txBody>
      </p:sp>
      <p:sp>
        <p:nvSpPr>
          <p:cNvPr id="1172" name="Google Shape;1172;p55"/>
          <p:cNvSpPr/>
          <p:nvPr/>
        </p:nvSpPr>
        <p:spPr>
          <a:xfrm rot="2482781">
            <a:off x="2304525" y="4775897"/>
            <a:ext cx="1217817" cy="267360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5"/>
          <p:cNvSpPr/>
          <p:nvPr/>
        </p:nvSpPr>
        <p:spPr>
          <a:xfrm rot="1811053">
            <a:off x="1485457" y="802987"/>
            <a:ext cx="1283715" cy="807263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5"/>
          <p:cNvSpPr/>
          <p:nvPr/>
        </p:nvSpPr>
        <p:spPr>
          <a:xfrm>
            <a:off x="7361550" y="4088472"/>
            <a:ext cx="1227270" cy="622051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55"/>
          <p:cNvGrpSpPr/>
          <p:nvPr/>
        </p:nvGrpSpPr>
        <p:grpSpPr>
          <a:xfrm rot="804792">
            <a:off x="1699136" y="2319943"/>
            <a:ext cx="544542" cy="339628"/>
            <a:chOff x="6067050" y="1921100"/>
            <a:chExt cx="193000" cy="120375"/>
          </a:xfrm>
        </p:grpSpPr>
        <p:sp>
          <p:nvSpPr>
            <p:cNvPr id="1176" name="Google Shape;1176;p55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5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5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5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5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5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5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55"/>
          <p:cNvSpPr/>
          <p:nvPr/>
        </p:nvSpPr>
        <p:spPr>
          <a:xfrm rot="1540787">
            <a:off x="7456559" y="436601"/>
            <a:ext cx="495282" cy="551366"/>
          </a:xfrm>
          <a:custGeom>
            <a:rect b="b" l="l" r="r" t="t"/>
            <a:pathLst>
              <a:path extrusionOk="0" h="7855" w="7056">
                <a:moveTo>
                  <a:pt x="5836" y="0"/>
                </a:moveTo>
                <a:cubicBezTo>
                  <a:pt x="5741" y="0"/>
                  <a:pt x="5641" y="12"/>
                  <a:pt x="5535" y="37"/>
                </a:cubicBezTo>
                <a:cubicBezTo>
                  <a:pt x="5086" y="149"/>
                  <a:pt x="4717" y="380"/>
                  <a:pt x="4422" y="731"/>
                </a:cubicBezTo>
                <a:cubicBezTo>
                  <a:pt x="4064" y="1158"/>
                  <a:pt x="3792" y="1634"/>
                  <a:pt x="3595" y="2152"/>
                </a:cubicBezTo>
                <a:cubicBezTo>
                  <a:pt x="3553" y="2264"/>
                  <a:pt x="3504" y="2370"/>
                  <a:pt x="3440" y="2517"/>
                </a:cubicBezTo>
                <a:cubicBezTo>
                  <a:pt x="3363" y="2362"/>
                  <a:pt x="3314" y="2258"/>
                  <a:pt x="3245" y="2160"/>
                </a:cubicBezTo>
                <a:cubicBezTo>
                  <a:pt x="3042" y="1866"/>
                  <a:pt x="2852" y="1557"/>
                  <a:pt x="2621" y="1284"/>
                </a:cubicBezTo>
                <a:cubicBezTo>
                  <a:pt x="2363" y="983"/>
                  <a:pt x="2011" y="786"/>
                  <a:pt x="1613" y="689"/>
                </a:cubicBezTo>
                <a:cubicBezTo>
                  <a:pt x="1482" y="657"/>
                  <a:pt x="1360" y="641"/>
                  <a:pt x="1247" y="641"/>
                </a:cubicBezTo>
                <a:cubicBezTo>
                  <a:pt x="882" y="641"/>
                  <a:pt x="607" y="811"/>
                  <a:pt x="394" y="1185"/>
                </a:cubicBezTo>
                <a:cubicBezTo>
                  <a:pt x="274" y="1388"/>
                  <a:pt x="190" y="1620"/>
                  <a:pt x="141" y="1851"/>
                </a:cubicBezTo>
                <a:cubicBezTo>
                  <a:pt x="0" y="2517"/>
                  <a:pt x="177" y="3147"/>
                  <a:pt x="471" y="3729"/>
                </a:cubicBezTo>
                <a:cubicBezTo>
                  <a:pt x="708" y="4212"/>
                  <a:pt x="989" y="4674"/>
                  <a:pt x="1296" y="5116"/>
                </a:cubicBezTo>
                <a:cubicBezTo>
                  <a:pt x="1836" y="5908"/>
                  <a:pt x="2480" y="6630"/>
                  <a:pt x="3203" y="7260"/>
                </a:cubicBezTo>
                <a:cubicBezTo>
                  <a:pt x="3440" y="7470"/>
                  <a:pt x="3721" y="7652"/>
                  <a:pt x="4009" y="7778"/>
                </a:cubicBezTo>
                <a:cubicBezTo>
                  <a:pt x="4117" y="7829"/>
                  <a:pt x="4198" y="7855"/>
                  <a:pt x="4267" y="7855"/>
                </a:cubicBezTo>
                <a:cubicBezTo>
                  <a:pt x="4388" y="7855"/>
                  <a:pt x="4469" y="7773"/>
                  <a:pt x="4590" y="7603"/>
                </a:cubicBezTo>
                <a:cubicBezTo>
                  <a:pt x="5571" y="6229"/>
                  <a:pt x="6376" y="4766"/>
                  <a:pt x="6852" y="3141"/>
                </a:cubicBezTo>
                <a:cubicBezTo>
                  <a:pt x="6971" y="2740"/>
                  <a:pt x="7029" y="2313"/>
                  <a:pt x="7042" y="1900"/>
                </a:cubicBezTo>
                <a:cubicBezTo>
                  <a:pt x="7055" y="1410"/>
                  <a:pt x="6965" y="919"/>
                  <a:pt x="6677" y="492"/>
                </a:cubicBezTo>
                <a:cubicBezTo>
                  <a:pt x="6458" y="162"/>
                  <a:pt x="6182" y="0"/>
                  <a:pt x="58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 rot="-620019">
            <a:off x="491683" y="2321346"/>
            <a:ext cx="1586370" cy="2346408"/>
            <a:chOff x="563750" y="2711433"/>
            <a:chExt cx="1311351" cy="1939626"/>
          </a:xfrm>
        </p:grpSpPr>
        <p:sp>
          <p:nvSpPr>
            <p:cNvPr id="1185" name="Google Shape;1185;p55"/>
            <p:cNvSpPr/>
            <p:nvPr/>
          </p:nvSpPr>
          <p:spPr>
            <a:xfrm>
              <a:off x="563750" y="2711433"/>
              <a:ext cx="1311351" cy="1939626"/>
            </a:xfrm>
            <a:custGeom>
              <a:rect b="b" l="l" r="r" t="t"/>
              <a:pathLst>
                <a:path extrusionOk="0" h="32209" w="21776">
                  <a:moveTo>
                    <a:pt x="6908" y="1"/>
                  </a:moveTo>
                  <a:cubicBezTo>
                    <a:pt x="6669" y="1"/>
                    <a:pt x="6399" y="32"/>
                    <a:pt x="6096" y="101"/>
                  </a:cubicBezTo>
                  <a:cubicBezTo>
                    <a:pt x="3252" y="752"/>
                    <a:pt x="4107" y="3261"/>
                    <a:pt x="4107" y="3261"/>
                  </a:cubicBezTo>
                  <a:cubicBezTo>
                    <a:pt x="4107" y="3261"/>
                    <a:pt x="3649" y="3168"/>
                    <a:pt x="3051" y="3168"/>
                  </a:cubicBezTo>
                  <a:cubicBezTo>
                    <a:pt x="1973" y="3168"/>
                    <a:pt x="438" y="3470"/>
                    <a:pt x="317" y="5166"/>
                  </a:cubicBezTo>
                  <a:cubicBezTo>
                    <a:pt x="0" y="9418"/>
                    <a:pt x="5304" y="9993"/>
                    <a:pt x="6804" y="10071"/>
                  </a:cubicBezTo>
                  <a:cubicBezTo>
                    <a:pt x="6733" y="10252"/>
                    <a:pt x="6664" y="10442"/>
                    <a:pt x="6594" y="10631"/>
                  </a:cubicBezTo>
                  <a:cubicBezTo>
                    <a:pt x="6405" y="11170"/>
                    <a:pt x="6229" y="11737"/>
                    <a:pt x="6138" y="12334"/>
                  </a:cubicBezTo>
                  <a:cubicBezTo>
                    <a:pt x="5859" y="14133"/>
                    <a:pt x="6271" y="16117"/>
                    <a:pt x="7498" y="17496"/>
                  </a:cubicBezTo>
                  <a:cubicBezTo>
                    <a:pt x="8633" y="18828"/>
                    <a:pt x="10432" y="19255"/>
                    <a:pt x="11379" y="20741"/>
                  </a:cubicBezTo>
                  <a:cubicBezTo>
                    <a:pt x="11450" y="20832"/>
                    <a:pt x="11505" y="20930"/>
                    <a:pt x="11561" y="21027"/>
                  </a:cubicBezTo>
                  <a:cubicBezTo>
                    <a:pt x="10354" y="19874"/>
                    <a:pt x="6202" y="16068"/>
                    <a:pt x="3647" y="16068"/>
                  </a:cubicBezTo>
                  <a:cubicBezTo>
                    <a:pt x="3100" y="16068"/>
                    <a:pt x="2626" y="16243"/>
                    <a:pt x="2270" y="16655"/>
                  </a:cubicBezTo>
                  <a:cubicBezTo>
                    <a:pt x="127" y="19135"/>
                    <a:pt x="10209" y="21056"/>
                    <a:pt x="11709" y="21330"/>
                  </a:cubicBezTo>
                  <a:cubicBezTo>
                    <a:pt x="12310" y="22625"/>
                    <a:pt x="12248" y="24124"/>
                    <a:pt x="12129" y="25533"/>
                  </a:cubicBezTo>
                  <a:cubicBezTo>
                    <a:pt x="12010" y="27740"/>
                    <a:pt x="11751" y="29981"/>
                    <a:pt x="11525" y="32182"/>
                  </a:cubicBezTo>
                  <a:lnTo>
                    <a:pt x="11631" y="32209"/>
                  </a:lnTo>
                  <a:cubicBezTo>
                    <a:pt x="12129" y="31180"/>
                    <a:pt x="12458" y="30080"/>
                    <a:pt x="12696" y="28959"/>
                  </a:cubicBezTo>
                  <a:cubicBezTo>
                    <a:pt x="12857" y="28202"/>
                    <a:pt x="12976" y="27425"/>
                    <a:pt x="13018" y="26647"/>
                  </a:cubicBezTo>
                  <a:cubicBezTo>
                    <a:pt x="14510" y="25337"/>
                    <a:pt x="21775" y="18766"/>
                    <a:pt x="18700" y="17748"/>
                  </a:cubicBezTo>
                  <a:cubicBezTo>
                    <a:pt x="18523" y="17690"/>
                    <a:pt x="18348" y="17662"/>
                    <a:pt x="18176" y="17662"/>
                  </a:cubicBezTo>
                  <a:cubicBezTo>
                    <a:pt x="15680" y="17662"/>
                    <a:pt x="13734" y="23462"/>
                    <a:pt x="13039" y="25855"/>
                  </a:cubicBezTo>
                  <a:cubicBezTo>
                    <a:pt x="13032" y="25750"/>
                    <a:pt x="13032" y="25644"/>
                    <a:pt x="13025" y="25540"/>
                  </a:cubicBezTo>
                  <a:cubicBezTo>
                    <a:pt x="12963" y="24390"/>
                    <a:pt x="12702" y="23242"/>
                    <a:pt x="12359" y="22149"/>
                  </a:cubicBezTo>
                  <a:cubicBezTo>
                    <a:pt x="11841" y="20474"/>
                    <a:pt x="11043" y="19368"/>
                    <a:pt x="9711" y="18239"/>
                  </a:cubicBezTo>
                  <a:cubicBezTo>
                    <a:pt x="8821" y="17489"/>
                    <a:pt x="8078" y="16832"/>
                    <a:pt x="7673" y="15773"/>
                  </a:cubicBezTo>
                  <a:cubicBezTo>
                    <a:pt x="9038" y="14562"/>
                    <a:pt x="14216" y="9790"/>
                    <a:pt x="11919" y="9033"/>
                  </a:cubicBezTo>
                  <a:cubicBezTo>
                    <a:pt x="11782" y="8988"/>
                    <a:pt x="11647" y="8967"/>
                    <a:pt x="11514" y="8967"/>
                  </a:cubicBezTo>
                  <a:cubicBezTo>
                    <a:pt x="9558" y="8967"/>
                    <a:pt x="8043" y="13590"/>
                    <a:pt x="7532" y="15367"/>
                  </a:cubicBezTo>
                  <a:cubicBezTo>
                    <a:pt x="7246" y="14427"/>
                    <a:pt x="7105" y="13440"/>
                    <a:pt x="7175" y="12460"/>
                  </a:cubicBezTo>
                  <a:cubicBezTo>
                    <a:pt x="7217" y="11646"/>
                    <a:pt x="7448" y="10806"/>
                    <a:pt x="7582" y="9965"/>
                  </a:cubicBezTo>
                  <a:cubicBezTo>
                    <a:pt x="14047" y="8024"/>
                    <a:pt x="14224" y="2918"/>
                    <a:pt x="12507" y="1690"/>
                  </a:cubicBezTo>
                  <a:cubicBezTo>
                    <a:pt x="11803" y="1189"/>
                    <a:pt x="11202" y="1010"/>
                    <a:pt x="10703" y="1010"/>
                  </a:cubicBezTo>
                  <a:cubicBezTo>
                    <a:pt x="9429" y="1010"/>
                    <a:pt x="8815" y="2181"/>
                    <a:pt x="8815" y="2181"/>
                  </a:cubicBezTo>
                  <a:cubicBezTo>
                    <a:pt x="8815" y="2181"/>
                    <a:pt x="8915" y="1"/>
                    <a:pt x="6908" y="1"/>
                  </a:cubicBezTo>
                  <a:close/>
                </a:path>
              </a:pathLst>
            </a:custGeom>
            <a:solidFill>
              <a:srgbClr val="CBB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707612" y="2924727"/>
              <a:ext cx="602561" cy="394019"/>
            </a:xfrm>
            <a:custGeom>
              <a:rect b="b" l="l" r="r" t="t"/>
              <a:pathLst>
                <a:path extrusionOk="0" h="6543" w="10006">
                  <a:moveTo>
                    <a:pt x="5505" y="512"/>
                  </a:moveTo>
                  <a:cubicBezTo>
                    <a:pt x="5693" y="649"/>
                    <a:pt x="5856" y="817"/>
                    <a:pt x="5977" y="1015"/>
                  </a:cubicBezTo>
                  <a:cubicBezTo>
                    <a:pt x="6244" y="1420"/>
                    <a:pt x="6229" y="1995"/>
                    <a:pt x="5704" y="2157"/>
                  </a:cubicBezTo>
                  <a:cubicBezTo>
                    <a:pt x="5610" y="2190"/>
                    <a:pt x="5513" y="2209"/>
                    <a:pt x="5422" y="2209"/>
                  </a:cubicBezTo>
                  <a:cubicBezTo>
                    <a:pt x="5221" y="2209"/>
                    <a:pt x="5045" y="2118"/>
                    <a:pt x="4968" y="1883"/>
                  </a:cubicBezTo>
                  <a:cubicBezTo>
                    <a:pt x="4815" y="1387"/>
                    <a:pt x="5069" y="792"/>
                    <a:pt x="5505" y="512"/>
                  </a:cubicBezTo>
                  <a:close/>
                  <a:moveTo>
                    <a:pt x="1924" y="2128"/>
                  </a:moveTo>
                  <a:cubicBezTo>
                    <a:pt x="1989" y="2130"/>
                    <a:pt x="2056" y="2137"/>
                    <a:pt x="2125" y="2150"/>
                  </a:cubicBezTo>
                  <a:cubicBezTo>
                    <a:pt x="2536" y="2226"/>
                    <a:pt x="3098" y="2562"/>
                    <a:pt x="3056" y="3040"/>
                  </a:cubicBezTo>
                  <a:cubicBezTo>
                    <a:pt x="3034" y="3186"/>
                    <a:pt x="2915" y="3319"/>
                    <a:pt x="2782" y="3369"/>
                  </a:cubicBezTo>
                  <a:cubicBezTo>
                    <a:pt x="2754" y="3379"/>
                    <a:pt x="2726" y="3383"/>
                    <a:pt x="2698" y="3383"/>
                  </a:cubicBezTo>
                  <a:cubicBezTo>
                    <a:pt x="2578" y="3383"/>
                    <a:pt x="2461" y="3307"/>
                    <a:pt x="2377" y="3221"/>
                  </a:cubicBezTo>
                  <a:cubicBezTo>
                    <a:pt x="2118" y="2932"/>
                    <a:pt x="1964" y="2536"/>
                    <a:pt x="1924" y="2128"/>
                  </a:cubicBezTo>
                  <a:close/>
                  <a:moveTo>
                    <a:pt x="4014" y="74"/>
                  </a:moveTo>
                  <a:cubicBezTo>
                    <a:pt x="4296" y="74"/>
                    <a:pt x="4576" y="112"/>
                    <a:pt x="4828" y="181"/>
                  </a:cubicBezTo>
                  <a:cubicBezTo>
                    <a:pt x="5014" y="237"/>
                    <a:pt x="5195" y="316"/>
                    <a:pt x="5362" y="417"/>
                  </a:cubicBezTo>
                  <a:lnTo>
                    <a:pt x="5362" y="417"/>
                  </a:lnTo>
                  <a:cubicBezTo>
                    <a:pt x="5045" y="650"/>
                    <a:pt x="4839" y="1026"/>
                    <a:pt x="4786" y="1414"/>
                  </a:cubicBezTo>
                  <a:cubicBezTo>
                    <a:pt x="4713" y="1844"/>
                    <a:pt x="4917" y="2350"/>
                    <a:pt x="5401" y="2350"/>
                  </a:cubicBezTo>
                  <a:cubicBezTo>
                    <a:pt x="5429" y="2350"/>
                    <a:pt x="5458" y="2349"/>
                    <a:pt x="5487" y="2345"/>
                  </a:cubicBezTo>
                  <a:cubicBezTo>
                    <a:pt x="5970" y="2290"/>
                    <a:pt x="6342" y="1953"/>
                    <a:pt x="6264" y="1442"/>
                  </a:cubicBezTo>
                  <a:cubicBezTo>
                    <a:pt x="6193" y="1033"/>
                    <a:pt x="5926" y="699"/>
                    <a:pt x="5597" y="459"/>
                  </a:cubicBezTo>
                  <a:lnTo>
                    <a:pt x="5597" y="459"/>
                  </a:lnTo>
                  <a:cubicBezTo>
                    <a:pt x="5651" y="432"/>
                    <a:pt x="5708" y="409"/>
                    <a:pt x="5767" y="391"/>
                  </a:cubicBezTo>
                  <a:cubicBezTo>
                    <a:pt x="5881" y="358"/>
                    <a:pt x="5997" y="343"/>
                    <a:pt x="6114" y="343"/>
                  </a:cubicBezTo>
                  <a:cubicBezTo>
                    <a:pt x="6914" y="343"/>
                    <a:pt x="7742" y="1056"/>
                    <a:pt x="8211" y="1624"/>
                  </a:cubicBezTo>
                  <a:cubicBezTo>
                    <a:pt x="9824" y="3719"/>
                    <a:pt x="6397" y="5737"/>
                    <a:pt x="4800" y="6529"/>
                  </a:cubicBezTo>
                  <a:cubicBezTo>
                    <a:pt x="3545" y="6122"/>
                    <a:pt x="1" y="4867"/>
                    <a:pt x="680" y="3109"/>
                  </a:cubicBezTo>
                  <a:cubicBezTo>
                    <a:pt x="883" y="2576"/>
                    <a:pt x="1310" y="2139"/>
                    <a:pt x="1873" y="2128"/>
                  </a:cubicBezTo>
                  <a:lnTo>
                    <a:pt x="1873" y="2128"/>
                  </a:lnTo>
                  <a:cubicBezTo>
                    <a:pt x="1908" y="2543"/>
                    <a:pt x="2044" y="2958"/>
                    <a:pt x="2326" y="3270"/>
                  </a:cubicBezTo>
                  <a:cubicBezTo>
                    <a:pt x="2433" y="3392"/>
                    <a:pt x="2570" y="3462"/>
                    <a:pt x="2706" y="3462"/>
                  </a:cubicBezTo>
                  <a:cubicBezTo>
                    <a:pt x="2822" y="3462"/>
                    <a:pt x="2938" y="3411"/>
                    <a:pt x="3034" y="3299"/>
                  </a:cubicBezTo>
                  <a:cubicBezTo>
                    <a:pt x="3231" y="3095"/>
                    <a:pt x="3182" y="2766"/>
                    <a:pt x="3014" y="2555"/>
                  </a:cubicBezTo>
                  <a:cubicBezTo>
                    <a:pt x="2757" y="2219"/>
                    <a:pt x="2338" y="2013"/>
                    <a:pt x="1916" y="2004"/>
                  </a:cubicBezTo>
                  <a:lnTo>
                    <a:pt x="1916" y="2004"/>
                  </a:lnTo>
                  <a:cubicBezTo>
                    <a:pt x="1900" y="1623"/>
                    <a:pt x="1984" y="1240"/>
                    <a:pt x="2173" y="931"/>
                  </a:cubicBezTo>
                  <a:cubicBezTo>
                    <a:pt x="2550" y="321"/>
                    <a:pt x="3293" y="74"/>
                    <a:pt x="4014" y="74"/>
                  </a:cubicBezTo>
                  <a:close/>
                  <a:moveTo>
                    <a:pt x="4093" y="0"/>
                  </a:moveTo>
                  <a:cubicBezTo>
                    <a:pt x="3677" y="0"/>
                    <a:pt x="3259" y="88"/>
                    <a:pt x="2881" y="250"/>
                  </a:cubicBezTo>
                  <a:cubicBezTo>
                    <a:pt x="2251" y="517"/>
                    <a:pt x="1864" y="1190"/>
                    <a:pt x="1864" y="1863"/>
                  </a:cubicBezTo>
                  <a:cubicBezTo>
                    <a:pt x="1863" y="1910"/>
                    <a:pt x="1864" y="1957"/>
                    <a:pt x="1866" y="2004"/>
                  </a:cubicBezTo>
                  <a:lnTo>
                    <a:pt x="1866" y="2004"/>
                  </a:lnTo>
                  <a:cubicBezTo>
                    <a:pt x="1786" y="2006"/>
                    <a:pt x="1706" y="2014"/>
                    <a:pt x="1627" y="2031"/>
                  </a:cubicBezTo>
                  <a:cubicBezTo>
                    <a:pt x="1101" y="2128"/>
                    <a:pt x="737" y="2591"/>
                    <a:pt x="554" y="3060"/>
                  </a:cubicBezTo>
                  <a:cubicBezTo>
                    <a:pt x="421" y="3383"/>
                    <a:pt x="428" y="3761"/>
                    <a:pt x="576" y="4075"/>
                  </a:cubicBezTo>
                  <a:cubicBezTo>
                    <a:pt x="1178" y="5379"/>
                    <a:pt x="3483" y="6186"/>
                    <a:pt x="4800" y="6542"/>
                  </a:cubicBezTo>
                  <a:cubicBezTo>
                    <a:pt x="6530" y="5779"/>
                    <a:pt x="10006" y="3754"/>
                    <a:pt x="8338" y="1526"/>
                  </a:cubicBezTo>
                  <a:cubicBezTo>
                    <a:pt x="7829" y="920"/>
                    <a:pt x="6970" y="179"/>
                    <a:pt x="6117" y="179"/>
                  </a:cubicBezTo>
                  <a:cubicBezTo>
                    <a:pt x="5983" y="179"/>
                    <a:pt x="5850" y="197"/>
                    <a:pt x="5718" y="237"/>
                  </a:cubicBezTo>
                  <a:cubicBezTo>
                    <a:pt x="5622" y="267"/>
                    <a:pt x="5532" y="308"/>
                    <a:pt x="5448" y="359"/>
                  </a:cubicBezTo>
                  <a:lnTo>
                    <a:pt x="5448" y="359"/>
                  </a:lnTo>
                  <a:cubicBezTo>
                    <a:pt x="5406" y="333"/>
                    <a:pt x="5363" y="309"/>
                    <a:pt x="5319" y="285"/>
                  </a:cubicBezTo>
                  <a:cubicBezTo>
                    <a:pt x="4941" y="91"/>
                    <a:pt x="4518" y="0"/>
                    <a:pt x="4093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5"/>
            <p:cNvSpPr/>
            <p:nvPr/>
          </p:nvSpPr>
          <p:spPr>
            <a:xfrm>
              <a:off x="841779" y="3791993"/>
              <a:ext cx="438402" cy="205952"/>
            </a:xfrm>
            <a:custGeom>
              <a:rect b="b" l="l" r="r" t="t"/>
              <a:pathLst>
                <a:path extrusionOk="0" h="3420" w="7280">
                  <a:moveTo>
                    <a:pt x="8" y="1"/>
                  </a:moveTo>
                  <a:lnTo>
                    <a:pt x="1" y="14"/>
                  </a:lnTo>
                  <a:cubicBezTo>
                    <a:pt x="2284" y="1249"/>
                    <a:pt x="4912" y="2335"/>
                    <a:pt x="7273" y="3419"/>
                  </a:cubicBezTo>
                  <a:lnTo>
                    <a:pt x="7280" y="3406"/>
                  </a:lnTo>
                  <a:cubicBezTo>
                    <a:pt x="6384" y="2965"/>
                    <a:pt x="4569" y="2089"/>
                    <a:pt x="3665" y="1654"/>
                  </a:cubicBezTo>
                  <a:cubicBezTo>
                    <a:pt x="3063" y="1360"/>
                    <a:pt x="2467" y="1065"/>
                    <a:pt x="1857" y="786"/>
                  </a:cubicBezTo>
                  <a:cubicBezTo>
                    <a:pt x="1242" y="519"/>
                    <a:pt x="631" y="246"/>
                    <a:pt x="8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5"/>
            <p:cNvSpPr/>
            <p:nvPr/>
          </p:nvSpPr>
          <p:spPr>
            <a:xfrm>
              <a:off x="1331655" y="3921944"/>
              <a:ext cx="275988" cy="408111"/>
            </a:xfrm>
            <a:custGeom>
              <a:rect b="b" l="l" r="r" t="t"/>
              <a:pathLst>
                <a:path extrusionOk="0" h="6777" w="4583">
                  <a:moveTo>
                    <a:pt x="4568" y="0"/>
                  </a:moveTo>
                  <a:cubicBezTo>
                    <a:pt x="2970" y="2102"/>
                    <a:pt x="1464" y="4562"/>
                    <a:pt x="1" y="6768"/>
                  </a:cubicBezTo>
                  <a:lnTo>
                    <a:pt x="14" y="6777"/>
                  </a:lnTo>
                  <a:cubicBezTo>
                    <a:pt x="596" y="5943"/>
                    <a:pt x="1766" y="4261"/>
                    <a:pt x="2340" y="3427"/>
                  </a:cubicBezTo>
                  <a:cubicBezTo>
                    <a:pt x="2733" y="2867"/>
                    <a:pt x="3125" y="2312"/>
                    <a:pt x="3496" y="1739"/>
                  </a:cubicBezTo>
                  <a:cubicBezTo>
                    <a:pt x="3868" y="1171"/>
                    <a:pt x="4238" y="597"/>
                    <a:pt x="4583" y="9"/>
                  </a:cubicBezTo>
                  <a:lnTo>
                    <a:pt x="4568" y="0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1005934" y="3364201"/>
              <a:ext cx="212275" cy="314409"/>
            </a:xfrm>
            <a:custGeom>
              <a:rect b="b" l="l" r="r" t="t"/>
              <a:pathLst>
                <a:path extrusionOk="0" h="5221" w="3525">
                  <a:moveTo>
                    <a:pt x="3518" y="1"/>
                  </a:moveTo>
                  <a:cubicBezTo>
                    <a:pt x="2866" y="821"/>
                    <a:pt x="2277" y="1696"/>
                    <a:pt x="1710" y="2578"/>
                  </a:cubicBezTo>
                  <a:cubicBezTo>
                    <a:pt x="1282" y="3231"/>
                    <a:pt x="421" y="4547"/>
                    <a:pt x="0" y="5207"/>
                  </a:cubicBezTo>
                  <a:lnTo>
                    <a:pt x="14" y="5220"/>
                  </a:lnTo>
                  <a:cubicBezTo>
                    <a:pt x="463" y="4583"/>
                    <a:pt x="1366" y="3286"/>
                    <a:pt x="1815" y="2642"/>
                  </a:cubicBezTo>
                  <a:cubicBezTo>
                    <a:pt x="2270" y="2005"/>
                    <a:pt x="2719" y="1359"/>
                    <a:pt x="3125" y="687"/>
                  </a:cubicBezTo>
                  <a:lnTo>
                    <a:pt x="3328" y="351"/>
                  </a:lnTo>
                  <a:cubicBezTo>
                    <a:pt x="3399" y="240"/>
                    <a:pt x="3461" y="127"/>
                    <a:pt x="3525" y="14"/>
                  </a:cubicBezTo>
                  <a:lnTo>
                    <a:pt x="3518" y="1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55"/>
          <p:cNvGrpSpPr/>
          <p:nvPr/>
        </p:nvGrpSpPr>
        <p:grpSpPr>
          <a:xfrm rot="-5872160">
            <a:off x="8294005" y="1384705"/>
            <a:ext cx="544544" cy="339626"/>
            <a:chOff x="6067050" y="1921100"/>
            <a:chExt cx="193000" cy="120375"/>
          </a:xfrm>
        </p:grpSpPr>
        <p:sp>
          <p:nvSpPr>
            <p:cNvPr id="1191" name="Google Shape;1191;p55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5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5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5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55"/>
          <p:cNvSpPr/>
          <p:nvPr/>
        </p:nvSpPr>
        <p:spPr>
          <a:xfrm flipH="1" rot="3038712">
            <a:off x="144630" y="294998"/>
            <a:ext cx="617072" cy="834572"/>
          </a:xfrm>
          <a:custGeom>
            <a:rect b="b" l="l" r="r" t="t"/>
            <a:pathLst>
              <a:path extrusionOk="0" h="7279" w="5382">
                <a:moveTo>
                  <a:pt x="3330" y="0"/>
                </a:moveTo>
                <a:cubicBezTo>
                  <a:pt x="2498" y="0"/>
                  <a:pt x="1974" y="752"/>
                  <a:pt x="2277" y="1545"/>
                </a:cubicBezTo>
                <a:cubicBezTo>
                  <a:pt x="2335" y="1699"/>
                  <a:pt x="2377" y="1852"/>
                  <a:pt x="2439" y="2027"/>
                </a:cubicBezTo>
                <a:cubicBezTo>
                  <a:pt x="2271" y="2078"/>
                  <a:pt x="2145" y="2111"/>
                  <a:pt x="2025" y="2169"/>
                </a:cubicBezTo>
                <a:cubicBezTo>
                  <a:pt x="1815" y="2266"/>
                  <a:pt x="1585" y="2357"/>
                  <a:pt x="1401" y="2505"/>
                </a:cubicBezTo>
                <a:cubicBezTo>
                  <a:pt x="1052" y="2777"/>
                  <a:pt x="989" y="3177"/>
                  <a:pt x="1206" y="3527"/>
                </a:cubicBezTo>
                <a:cubicBezTo>
                  <a:pt x="1563" y="4102"/>
                  <a:pt x="1563" y="4102"/>
                  <a:pt x="989" y="4445"/>
                </a:cubicBezTo>
                <a:cubicBezTo>
                  <a:pt x="680" y="4634"/>
                  <a:pt x="401" y="4859"/>
                  <a:pt x="233" y="5195"/>
                </a:cubicBezTo>
                <a:cubicBezTo>
                  <a:pt x="1" y="5643"/>
                  <a:pt x="113" y="6105"/>
                  <a:pt x="527" y="6392"/>
                </a:cubicBezTo>
                <a:cubicBezTo>
                  <a:pt x="742" y="6541"/>
                  <a:pt x="971" y="6611"/>
                  <a:pt x="1216" y="6611"/>
                </a:cubicBezTo>
                <a:cubicBezTo>
                  <a:pt x="1306" y="6611"/>
                  <a:pt x="1399" y="6601"/>
                  <a:pt x="1494" y="6582"/>
                </a:cubicBezTo>
                <a:cubicBezTo>
                  <a:pt x="1662" y="6547"/>
                  <a:pt x="1837" y="6505"/>
                  <a:pt x="1998" y="6463"/>
                </a:cubicBezTo>
                <a:cubicBezTo>
                  <a:pt x="2032" y="6498"/>
                  <a:pt x="2054" y="6512"/>
                  <a:pt x="2067" y="6525"/>
                </a:cubicBezTo>
                <a:cubicBezTo>
                  <a:pt x="2301" y="6914"/>
                  <a:pt x="2623" y="7113"/>
                  <a:pt x="2977" y="7113"/>
                </a:cubicBezTo>
                <a:cubicBezTo>
                  <a:pt x="3206" y="7113"/>
                  <a:pt x="3447" y="7030"/>
                  <a:pt x="3686" y="6862"/>
                </a:cubicBezTo>
                <a:cubicBezTo>
                  <a:pt x="3813" y="6771"/>
                  <a:pt x="3939" y="6687"/>
                  <a:pt x="4100" y="6576"/>
                </a:cubicBezTo>
                <a:cubicBezTo>
                  <a:pt x="4268" y="6757"/>
                  <a:pt x="4394" y="6912"/>
                  <a:pt x="4541" y="7052"/>
                </a:cubicBezTo>
                <a:cubicBezTo>
                  <a:pt x="4675" y="7184"/>
                  <a:pt x="4831" y="7278"/>
                  <a:pt x="5026" y="7278"/>
                </a:cubicBezTo>
                <a:cubicBezTo>
                  <a:pt x="5046" y="7278"/>
                  <a:pt x="5066" y="7277"/>
                  <a:pt x="5087" y="7275"/>
                </a:cubicBezTo>
                <a:cubicBezTo>
                  <a:pt x="5235" y="7255"/>
                  <a:pt x="5346" y="7191"/>
                  <a:pt x="5361" y="7038"/>
                </a:cubicBezTo>
                <a:cubicBezTo>
                  <a:pt x="5381" y="6883"/>
                  <a:pt x="5304" y="6771"/>
                  <a:pt x="5143" y="6764"/>
                </a:cubicBezTo>
                <a:cubicBezTo>
                  <a:pt x="4954" y="6751"/>
                  <a:pt x="4848" y="6624"/>
                  <a:pt x="4737" y="6498"/>
                </a:cubicBezTo>
                <a:cubicBezTo>
                  <a:pt x="4680" y="6434"/>
                  <a:pt x="4631" y="6366"/>
                  <a:pt x="4576" y="6308"/>
                </a:cubicBezTo>
                <a:cubicBezTo>
                  <a:pt x="4421" y="6141"/>
                  <a:pt x="4280" y="6059"/>
                  <a:pt x="4121" y="6059"/>
                </a:cubicBezTo>
                <a:cubicBezTo>
                  <a:pt x="4007" y="6059"/>
                  <a:pt x="3885" y="6101"/>
                  <a:pt x="3742" y="6182"/>
                </a:cubicBezTo>
                <a:cubicBezTo>
                  <a:pt x="3602" y="6266"/>
                  <a:pt x="3470" y="6372"/>
                  <a:pt x="3328" y="6463"/>
                </a:cubicBezTo>
                <a:cubicBezTo>
                  <a:pt x="3208" y="6539"/>
                  <a:pt x="3092" y="6577"/>
                  <a:pt x="2987" y="6577"/>
                </a:cubicBezTo>
                <a:cubicBezTo>
                  <a:pt x="2792" y="6577"/>
                  <a:pt x="2630" y="6449"/>
                  <a:pt x="2530" y="6204"/>
                </a:cubicBezTo>
                <a:cubicBezTo>
                  <a:pt x="2439" y="5985"/>
                  <a:pt x="2328" y="5889"/>
                  <a:pt x="2137" y="5889"/>
                </a:cubicBezTo>
                <a:cubicBezTo>
                  <a:pt x="2095" y="5889"/>
                  <a:pt x="2049" y="5894"/>
                  <a:pt x="1998" y="5903"/>
                </a:cubicBezTo>
                <a:cubicBezTo>
                  <a:pt x="1857" y="5930"/>
                  <a:pt x="1717" y="6001"/>
                  <a:pt x="1578" y="6014"/>
                </a:cubicBezTo>
                <a:cubicBezTo>
                  <a:pt x="1455" y="6028"/>
                  <a:pt x="1327" y="6047"/>
                  <a:pt x="1200" y="6047"/>
                </a:cubicBezTo>
                <a:cubicBezTo>
                  <a:pt x="1124" y="6047"/>
                  <a:pt x="1048" y="6040"/>
                  <a:pt x="974" y="6021"/>
                </a:cubicBezTo>
                <a:cubicBezTo>
                  <a:pt x="653" y="5952"/>
                  <a:pt x="540" y="5651"/>
                  <a:pt x="744" y="5384"/>
                </a:cubicBezTo>
                <a:cubicBezTo>
                  <a:pt x="877" y="5195"/>
                  <a:pt x="1080" y="5047"/>
                  <a:pt x="1262" y="4901"/>
                </a:cubicBezTo>
                <a:cubicBezTo>
                  <a:pt x="1381" y="4802"/>
                  <a:pt x="1536" y="4746"/>
                  <a:pt x="1654" y="4649"/>
                </a:cubicBezTo>
                <a:cubicBezTo>
                  <a:pt x="2040" y="4348"/>
                  <a:pt x="2102" y="3912"/>
                  <a:pt x="1844" y="3499"/>
                </a:cubicBezTo>
                <a:cubicBezTo>
                  <a:pt x="1788" y="3423"/>
                  <a:pt x="1724" y="3346"/>
                  <a:pt x="1669" y="3268"/>
                </a:cubicBezTo>
                <a:cubicBezTo>
                  <a:pt x="1591" y="3156"/>
                  <a:pt x="1605" y="3036"/>
                  <a:pt x="1704" y="2945"/>
                </a:cubicBezTo>
                <a:cubicBezTo>
                  <a:pt x="1788" y="2868"/>
                  <a:pt x="1892" y="2792"/>
                  <a:pt x="1998" y="2742"/>
                </a:cubicBezTo>
                <a:cubicBezTo>
                  <a:pt x="2151" y="2680"/>
                  <a:pt x="2313" y="2638"/>
                  <a:pt x="2474" y="2582"/>
                </a:cubicBezTo>
                <a:cubicBezTo>
                  <a:pt x="2923" y="2421"/>
                  <a:pt x="3041" y="2182"/>
                  <a:pt x="2901" y="1720"/>
                </a:cubicBezTo>
                <a:cubicBezTo>
                  <a:pt x="2866" y="1594"/>
                  <a:pt x="2817" y="1467"/>
                  <a:pt x="2762" y="1348"/>
                </a:cubicBezTo>
                <a:cubicBezTo>
                  <a:pt x="2587" y="943"/>
                  <a:pt x="2720" y="760"/>
                  <a:pt x="3105" y="591"/>
                </a:cubicBezTo>
                <a:cubicBezTo>
                  <a:pt x="3186" y="560"/>
                  <a:pt x="3279" y="554"/>
                  <a:pt x="3372" y="554"/>
                </a:cubicBezTo>
                <a:cubicBezTo>
                  <a:pt x="3424" y="554"/>
                  <a:pt x="3475" y="556"/>
                  <a:pt x="3525" y="556"/>
                </a:cubicBezTo>
                <a:cubicBezTo>
                  <a:pt x="3541" y="557"/>
                  <a:pt x="3556" y="557"/>
                  <a:pt x="3570" y="557"/>
                </a:cubicBezTo>
                <a:cubicBezTo>
                  <a:pt x="3765" y="557"/>
                  <a:pt x="3870" y="504"/>
                  <a:pt x="3897" y="368"/>
                </a:cubicBezTo>
                <a:cubicBezTo>
                  <a:pt x="3924" y="213"/>
                  <a:pt x="3833" y="102"/>
                  <a:pt x="3629" y="38"/>
                </a:cubicBezTo>
                <a:cubicBezTo>
                  <a:pt x="3567" y="18"/>
                  <a:pt x="3490" y="3"/>
                  <a:pt x="3419" y="3"/>
                </a:cubicBezTo>
                <a:cubicBezTo>
                  <a:pt x="3389" y="1"/>
                  <a:pt x="3360" y="0"/>
                  <a:pt x="3330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5"/>
          <p:cNvSpPr txBox="1"/>
          <p:nvPr>
            <p:ph idx="4294967295" type="ctrTitle"/>
          </p:nvPr>
        </p:nvSpPr>
        <p:spPr>
          <a:xfrm>
            <a:off x="2981313" y="900038"/>
            <a:ext cx="42840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00" name="Google Shape;120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3358425" y="1958675"/>
            <a:ext cx="5070600" cy="2166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Implementation of </a:t>
            </a:r>
            <a:r>
              <a:rPr lang="en" sz="1700"/>
              <a:t>RAG system on depression disorder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processing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Architecture: Retriever + Generator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Backend-Frontend </a:t>
            </a:r>
            <a:r>
              <a:rPr lang="en" sz="1700"/>
              <a:t>Integration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Evaluation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Cloud Deployment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 txBox="1"/>
          <p:nvPr>
            <p:ph type="title"/>
          </p:nvPr>
        </p:nvSpPr>
        <p:spPr>
          <a:xfrm>
            <a:off x="4116100" y="1147038"/>
            <a:ext cx="4312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 flipH="1" rot="1461321">
            <a:off x="8010889" y="3811989"/>
            <a:ext cx="617065" cy="834563"/>
          </a:xfrm>
          <a:custGeom>
            <a:rect b="b" l="l" r="r" t="t"/>
            <a:pathLst>
              <a:path extrusionOk="0" h="7279" w="5382">
                <a:moveTo>
                  <a:pt x="3330" y="0"/>
                </a:moveTo>
                <a:cubicBezTo>
                  <a:pt x="2498" y="0"/>
                  <a:pt x="1974" y="752"/>
                  <a:pt x="2277" y="1545"/>
                </a:cubicBezTo>
                <a:cubicBezTo>
                  <a:pt x="2335" y="1699"/>
                  <a:pt x="2377" y="1852"/>
                  <a:pt x="2439" y="2027"/>
                </a:cubicBezTo>
                <a:cubicBezTo>
                  <a:pt x="2271" y="2078"/>
                  <a:pt x="2145" y="2111"/>
                  <a:pt x="2025" y="2169"/>
                </a:cubicBezTo>
                <a:cubicBezTo>
                  <a:pt x="1815" y="2266"/>
                  <a:pt x="1585" y="2357"/>
                  <a:pt x="1401" y="2505"/>
                </a:cubicBezTo>
                <a:cubicBezTo>
                  <a:pt x="1052" y="2777"/>
                  <a:pt x="989" y="3177"/>
                  <a:pt x="1206" y="3527"/>
                </a:cubicBezTo>
                <a:cubicBezTo>
                  <a:pt x="1563" y="4102"/>
                  <a:pt x="1563" y="4102"/>
                  <a:pt x="989" y="4445"/>
                </a:cubicBezTo>
                <a:cubicBezTo>
                  <a:pt x="680" y="4634"/>
                  <a:pt x="401" y="4859"/>
                  <a:pt x="233" y="5195"/>
                </a:cubicBezTo>
                <a:cubicBezTo>
                  <a:pt x="1" y="5643"/>
                  <a:pt x="113" y="6105"/>
                  <a:pt x="527" y="6392"/>
                </a:cubicBezTo>
                <a:cubicBezTo>
                  <a:pt x="742" y="6541"/>
                  <a:pt x="971" y="6611"/>
                  <a:pt x="1216" y="6611"/>
                </a:cubicBezTo>
                <a:cubicBezTo>
                  <a:pt x="1306" y="6611"/>
                  <a:pt x="1399" y="6601"/>
                  <a:pt x="1494" y="6582"/>
                </a:cubicBezTo>
                <a:cubicBezTo>
                  <a:pt x="1662" y="6547"/>
                  <a:pt x="1837" y="6505"/>
                  <a:pt x="1998" y="6463"/>
                </a:cubicBezTo>
                <a:cubicBezTo>
                  <a:pt x="2032" y="6498"/>
                  <a:pt x="2054" y="6512"/>
                  <a:pt x="2067" y="6525"/>
                </a:cubicBezTo>
                <a:cubicBezTo>
                  <a:pt x="2301" y="6914"/>
                  <a:pt x="2623" y="7113"/>
                  <a:pt x="2977" y="7113"/>
                </a:cubicBezTo>
                <a:cubicBezTo>
                  <a:pt x="3206" y="7113"/>
                  <a:pt x="3447" y="7030"/>
                  <a:pt x="3686" y="6862"/>
                </a:cubicBezTo>
                <a:cubicBezTo>
                  <a:pt x="3813" y="6771"/>
                  <a:pt x="3939" y="6687"/>
                  <a:pt x="4100" y="6576"/>
                </a:cubicBezTo>
                <a:cubicBezTo>
                  <a:pt x="4268" y="6757"/>
                  <a:pt x="4394" y="6912"/>
                  <a:pt x="4541" y="7052"/>
                </a:cubicBezTo>
                <a:cubicBezTo>
                  <a:pt x="4675" y="7184"/>
                  <a:pt x="4831" y="7278"/>
                  <a:pt x="5026" y="7278"/>
                </a:cubicBezTo>
                <a:cubicBezTo>
                  <a:pt x="5046" y="7278"/>
                  <a:pt x="5066" y="7277"/>
                  <a:pt x="5087" y="7275"/>
                </a:cubicBezTo>
                <a:cubicBezTo>
                  <a:pt x="5235" y="7255"/>
                  <a:pt x="5346" y="7191"/>
                  <a:pt x="5361" y="7038"/>
                </a:cubicBezTo>
                <a:cubicBezTo>
                  <a:pt x="5381" y="6883"/>
                  <a:pt x="5304" y="6771"/>
                  <a:pt x="5143" y="6764"/>
                </a:cubicBezTo>
                <a:cubicBezTo>
                  <a:pt x="4954" y="6751"/>
                  <a:pt x="4848" y="6624"/>
                  <a:pt x="4737" y="6498"/>
                </a:cubicBezTo>
                <a:cubicBezTo>
                  <a:pt x="4680" y="6434"/>
                  <a:pt x="4631" y="6366"/>
                  <a:pt x="4576" y="6308"/>
                </a:cubicBezTo>
                <a:cubicBezTo>
                  <a:pt x="4421" y="6141"/>
                  <a:pt x="4280" y="6059"/>
                  <a:pt x="4121" y="6059"/>
                </a:cubicBezTo>
                <a:cubicBezTo>
                  <a:pt x="4007" y="6059"/>
                  <a:pt x="3885" y="6101"/>
                  <a:pt x="3742" y="6182"/>
                </a:cubicBezTo>
                <a:cubicBezTo>
                  <a:pt x="3602" y="6266"/>
                  <a:pt x="3470" y="6372"/>
                  <a:pt x="3328" y="6463"/>
                </a:cubicBezTo>
                <a:cubicBezTo>
                  <a:pt x="3208" y="6539"/>
                  <a:pt x="3092" y="6577"/>
                  <a:pt x="2987" y="6577"/>
                </a:cubicBezTo>
                <a:cubicBezTo>
                  <a:pt x="2792" y="6577"/>
                  <a:pt x="2630" y="6449"/>
                  <a:pt x="2530" y="6204"/>
                </a:cubicBezTo>
                <a:cubicBezTo>
                  <a:pt x="2439" y="5985"/>
                  <a:pt x="2328" y="5889"/>
                  <a:pt x="2137" y="5889"/>
                </a:cubicBezTo>
                <a:cubicBezTo>
                  <a:pt x="2095" y="5889"/>
                  <a:pt x="2049" y="5894"/>
                  <a:pt x="1998" y="5903"/>
                </a:cubicBezTo>
                <a:cubicBezTo>
                  <a:pt x="1857" y="5930"/>
                  <a:pt x="1717" y="6001"/>
                  <a:pt x="1578" y="6014"/>
                </a:cubicBezTo>
                <a:cubicBezTo>
                  <a:pt x="1455" y="6028"/>
                  <a:pt x="1327" y="6047"/>
                  <a:pt x="1200" y="6047"/>
                </a:cubicBezTo>
                <a:cubicBezTo>
                  <a:pt x="1124" y="6047"/>
                  <a:pt x="1048" y="6040"/>
                  <a:pt x="974" y="6021"/>
                </a:cubicBezTo>
                <a:cubicBezTo>
                  <a:pt x="653" y="5952"/>
                  <a:pt x="540" y="5651"/>
                  <a:pt x="744" y="5384"/>
                </a:cubicBezTo>
                <a:cubicBezTo>
                  <a:pt x="877" y="5195"/>
                  <a:pt x="1080" y="5047"/>
                  <a:pt x="1262" y="4901"/>
                </a:cubicBezTo>
                <a:cubicBezTo>
                  <a:pt x="1381" y="4802"/>
                  <a:pt x="1536" y="4746"/>
                  <a:pt x="1654" y="4649"/>
                </a:cubicBezTo>
                <a:cubicBezTo>
                  <a:pt x="2040" y="4348"/>
                  <a:pt x="2102" y="3912"/>
                  <a:pt x="1844" y="3499"/>
                </a:cubicBezTo>
                <a:cubicBezTo>
                  <a:pt x="1788" y="3423"/>
                  <a:pt x="1724" y="3346"/>
                  <a:pt x="1669" y="3268"/>
                </a:cubicBezTo>
                <a:cubicBezTo>
                  <a:pt x="1591" y="3156"/>
                  <a:pt x="1605" y="3036"/>
                  <a:pt x="1704" y="2945"/>
                </a:cubicBezTo>
                <a:cubicBezTo>
                  <a:pt x="1788" y="2868"/>
                  <a:pt x="1892" y="2792"/>
                  <a:pt x="1998" y="2742"/>
                </a:cubicBezTo>
                <a:cubicBezTo>
                  <a:pt x="2151" y="2680"/>
                  <a:pt x="2313" y="2638"/>
                  <a:pt x="2474" y="2582"/>
                </a:cubicBezTo>
                <a:cubicBezTo>
                  <a:pt x="2923" y="2421"/>
                  <a:pt x="3041" y="2182"/>
                  <a:pt x="2901" y="1720"/>
                </a:cubicBezTo>
                <a:cubicBezTo>
                  <a:pt x="2866" y="1594"/>
                  <a:pt x="2817" y="1467"/>
                  <a:pt x="2762" y="1348"/>
                </a:cubicBezTo>
                <a:cubicBezTo>
                  <a:pt x="2587" y="943"/>
                  <a:pt x="2720" y="760"/>
                  <a:pt x="3105" y="591"/>
                </a:cubicBezTo>
                <a:cubicBezTo>
                  <a:pt x="3186" y="560"/>
                  <a:pt x="3279" y="554"/>
                  <a:pt x="3372" y="554"/>
                </a:cubicBezTo>
                <a:cubicBezTo>
                  <a:pt x="3424" y="554"/>
                  <a:pt x="3475" y="556"/>
                  <a:pt x="3525" y="556"/>
                </a:cubicBezTo>
                <a:cubicBezTo>
                  <a:pt x="3541" y="557"/>
                  <a:pt x="3556" y="557"/>
                  <a:pt x="3570" y="557"/>
                </a:cubicBezTo>
                <a:cubicBezTo>
                  <a:pt x="3765" y="557"/>
                  <a:pt x="3870" y="504"/>
                  <a:pt x="3897" y="368"/>
                </a:cubicBezTo>
                <a:cubicBezTo>
                  <a:pt x="3924" y="213"/>
                  <a:pt x="3833" y="102"/>
                  <a:pt x="3629" y="38"/>
                </a:cubicBezTo>
                <a:cubicBezTo>
                  <a:pt x="3567" y="18"/>
                  <a:pt x="3490" y="3"/>
                  <a:pt x="3419" y="3"/>
                </a:cubicBezTo>
                <a:cubicBezTo>
                  <a:pt x="3389" y="1"/>
                  <a:pt x="3360" y="0"/>
                  <a:pt x="3330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 rot="-5630643">
            <a:off x="3695848" y="300988"/>
            <a:ext cx="421826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 rot="10526170">
            <a:off x="3464616" y="4292169"/>
            <a:ext cx="894279" cy="562338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rot="4070734">
            <a:off x="-27764" y="199562"/>
            <a:ext cx="861119" cy="1049072"/>
          </a:xfrm>
          <a:custGeom>
            <a:rect b="b" l="l" r="r" t="t"/>
            <a:pathLst>
              <a:path extrusionOk="0" h="11103" w="9114">
                <a:moveTo>
                  <a:pt x="5798" y="1"/>
                </a:moveTo>
                <a:cubicBezTo>
                  <a:pt x="5762" y="1"/>
                  <a:pt x="5725" y="2"/>
                  <a:pt x="5689" y="5"/>
                </a:cubicBezTo>
                <a:cubicBezTo>
                  <a:pt x="5136" y="54"/>
                  <a:pt x="4680" y="284"/>
                  <a:pt x="4322" y="713"/>
                </a:cubicBezTo>
                <a:cubicBezTo>
                  <a:pt x="3775" y="1377"/>
                  <a:pt x="3425" y="2127"/>
                  <a:pt x="3271" y="2968"/>
                </a:cubicBezTo>
                <a:cubicBezTo>
                  <a:pt x="3251" y="3052"/>
                  <a:pt x="3237" y="3136"/>
                  <a:pt x="3222" y="3220"/>
                </a:cubicBezTo>
                <a:cubicBezTo>
                  <a:pt x="3215" y="3242"/>
                  <a:pt x="3195" y="3255"/>
                  <a:pt x="3145" y="3333"/>
                </a:cubicBezTo>
                <a:cubicBezTo>
                  <a:pt x="3089" y="3164"/>
                  <a:pt x="3047" y="3025"/>
                  <a:pt x="2992" y="2899"/>
                </a:cubicBezTo>
                <a:cubicBezTo>
                  <a:pt x="2859" y="2576"/>
                  <a:pt x="2733" y="2253"/>
                  <a:pt x="2571" y="1952"/>
                </a:cubicBezTo>
                <a:cubicBezTo>
                  <a:pt x="2480" y="1784"/>
                  <a:pt x="2339" y="1638"/>
                  <a:pt x="2200" y="1512"/>
                </a:cubicBezTo>
                <a:cubicBezTo>
                  <a:pt x="2029" y="1355"/>
                  <a:pt x="1834" y="1253"/>
                  <a:pt x="1623" y="1253"/>
                </a:cubicBezTo>
                <a:cubicBezTo>
                  <a:pt x="1530" y="1253"/>
                  <a:pt x="1435" y="1272"/>
                  <a:pt x="1337" y="1315"/>
                </a:cubicBezTo>
                <a:cubicBezTo>
                  <a:pt x="987" y="1470"/>
                  <a:pt x="819" y="1784"/>
                  <a:pt x="833" y="2156"/>
                </a:cubicBezTo>
                <a:cubicBezTo>
                  <a:pt x="841" y="2401"/>
                  <a:pt x="917" y="2653"/>
                  <a:pt x="1023" y="2877"/>
                </a:cubicBezTo>
                <a:cubicBezTo>
                  <a:pt x="1330" y="3521"/>
                  <a:pt x="1682" y="4151"/>
                  <a:pt x="2010" y="4790"/>
                </a:cubicBezTo>
                <a:cubicBezTo>
                  <a:pt x="2164" y="5105"/>
                  <a:pt x="2319" y="5413"/>
                  <a:pt x="2472" y="5729"/>
                </a:cubicBezTo>
                <a:cubicBezTo>
                  <a:pt x="2507" y="5799"/>
                  <a:pt x="2514" y="5883"/>
                  <a:pt x="2556" y="6036"/>
                </a:cubicBezTo>
                <a:cubicBezTo>
                  <a:pt x="2423" y="5925"/>
                  <a:pt x="2339" y="5862"/>
                  <a:pt x="2262" y="5791"/>
                </a:cubicBezTo>
                <a:cubicBezTo>
                  <a:pt x="2025" y="5581"/>
                  <a:pt x="1786" y="5357"/>
                  <a:pt x="1534" y="5154"/>
                </a:cubicBezTo>
                <a:cubicBezTo>
                  <a:pt x="1394" y="5043"/>
                  <a:pt x="1240" y="4937"/>
                  <a:pt x="1078" y="4866"/>
                </a:cubicBezTo>
                <a:cubicBezTo>
                  <a:pt x="957" y="4814"/>
                  <a:pt x="837" y="4790"/>
                  <a:pt x="725" y="4790"/>
                </a:cubicBezTo>
                <a:cubicBezTo>
                  <a:pt x="327" y="4790"/>
                  <a:pt x="18" y="5098"/>
                  <a:pt x="7" y="5567"/>
                </a:cubicBezTo>
                <a:cubicBezTo>
                  <a:pt x="0" y="5925"/>
                  <a:pt x="126" y="6247"/>
                  <a:pt x="286" y="6556"/>
                </a:cubicBezTo>
                <a:cubicBezTo>
                  <a:pt x="560" y="7074"/>
                  <a:pt x="945" y="7501"/>
                  <a:pt x="1337" y="7921"/>
                </a:cubicBezTo>
                <a:cubicBezTo>
                  <a:pt x="1709" y="8313"/>
                  <a:pt x="2045" y="8733"/>
                  <a:pt x="2388" y="9147"/>
                </a:cubicBezTo>
                <a:cubicBezTo>
                  <a:pt x="2459" y="9231"/>
                  <a:pt x="2501" y="9344"/>
                  <a:pt x="2514" y="9490"/>
                </a:cubicBezTo>
                <a:cubicBezTo>
                  <a:pt x="2403" y="9428"/>
                  <a:pt x="2297" y="9357"/>
                  <a:pt x="2186" y="9315"/>
                </a:cubicBezTo>
                <a:cubicBezTo>
                  <a:pt x="1899" y="9204"/>
                  <a:pt x="1611" y="9050"/>
                  <a:pt x="1310" y="9008"/>
                </a:cubicBezTo>
                <a:cubicBezTo>
                  <a:pt x="1261" y="9001"/>
                  <a:pt x="1213" y="8998"/>
                  <a:pt x="1166" y="8998"/>
                </a:cubicBezTo>
                <a:cubicBezTo>
                  <a:pt x="580" y="8998"/>
                  <a:pt x="244" y="9509"/>
                  <a:pt x="496" y="10087"/>
                </a:cubicBezTo>
                <a:cubicBezTo>
                  <a:pt x="602" y="10331"/>
                  <a:pt x="784" y="10556"/>
                  <a:pt x="981" y="10744"/>
                </a:cubicBezTo>
                <a:cubicBezTo>
                  <a:pt x="1107" y="10871"/>
                  <a:pt x="1246" y="10990"/>
                  <a:pt x="1394" y="11103"/>
                </a:cubicBezTo>
                <a:lnTo>
                  <a:pt x="6936" y="11103"/>
                </a:lnTo>
                <a:cubicBezTo>
                  <a:pt x="7076" y="11025"/>
                  <a:pt x="7202" y="10928"/>
                  <a:pt x="7315" y="10793"/>
                </a:cubicBezTo>
                <a:cubicBezTo>
                  <a:pt x="7735" y="10275"/>
                  <a:pt x="7538" y="9694"/>
                  <a:pt x="6879" y="9596"/>
                </a:cubicBezTo>
                <a:cubicBezTo>
                  <a:pt x="6824" y="9588"/>
                  <a:pt x="6768" y="9584"/>
                  <a:pt x="6710" y="9584"/>
                </a:cubicBezTo>
                <a:cubicBezTo>
                  <a:pt x="6520" y="9584"/>
                  <a:pt x="6320" y="9624"/>
                  <a:pt x="6138" y="9673"/>
                </a:cubicBezTo>
                <a:cubicBezTo>
                  <a:pt x="5793" y="9771"/>
                  <a:pt x="5472" y="9919"/>
                  <a:pt x="5058" y="10079"/>
                </a:cubicBezTo>
                <a:cubicBezTo>
                  <a:pt x="5331" y="9435"/>
                  <a:pt x="5717" y="9014"/>
                  <a:pt x="6270" y="8749"/>
                </a:cubicBezTo>
                <a:cubicBezTo>
                  <a:pt x="6669" y="8559"/>
                  <a:pt x="7083" y="8390"/>
                  <a:pt x="7461" y="8167"/>
                </a:cubicBezTo>
                <a:cubicBezTo>
                  <a:pt x="7735" y="8005"/>
                  <a:pt x="7987" y="7788"/>
                  <a:pt x="8211" y="7565"/>
                </a:cubicBezTo>
                <a:cubicBezTo>
                  <a:pt x="8386" y="7382"/>
                  <a:pt x="8519" y="7144"/>
                  <a:pt x="8386" y="6877"/>
                </a:cubicBezTo>
                <a:cubicBezTo>
                  <a:pt x="8253" y="6605"/>
                  <a:pt x="8007" y="6485"/>
                  <a:pt x="7713" y="6457"/>
                </a:cubicBezTo>
                <a:cubicBezTo>
                  <a:pt x="7668" y="6453"/>
                  <a:pt x="7624" y="6452"/>
                  <a:pt x="7580" y="6452"/>
                </a:cubicBezTo>
                <a:cubicBezTo>
                  <a:pt x="7083" y="6452"/>
                  <a:pt x="6648" y="6664"/>
                  <a:pt x="6235" y="6934"/>
                </a:cubicBezTo>
                <a:cubicBezTo>
                  <a:pt x="5976" y="7102"/>
                  <a:pt x="5737" y="7304"/>
                  <a:pt x="5485" y="7494"/>
                </a:cubicBezTo>
                <a:cubicBezTo>
                  <a:pt x="5401" y="7556"/>
                  <a:pt x="5304" y="7620"/>
                  <a:pt x="5213" y="7691"/>
                </a:cubicBezTo>
                <a:lnTo>
                  <a:pt x="5149" y="7627"/>
                </a:lnTo>
                <a:cubicBezTo>
                  <a:pt x="5233" y="7494"/>
                  <a:pt x="5310" y="7355"/>
                  <a:pt x="5401" y="7229"/>
                </a:cubicBezTo>
                <a:cubicBezTo>
                  <a:pt x="5780" y="6738"/>
                  <a:pt x="6264" y="6353"/>
                  <a:pt x="6782" y="6030"/>
                </a:cubicBezTo>
                <a:cubicBezTo>
                  <a:pt x="7189" y="5777"/>
                  <a:pt x="7601" y="5532"/>
                  <a:pt x="8014" y="5286"/>
                </a:cubicBezTo>
                <a:cubicBezTo>
                  <a:pt x="8421" y="5049"/>
                  <a:pt x="8722" y="4720"/>
                  <a:pt x="8890" y="4271"/>
                </a:cubicBezTo>
                <a:cubicBezTo>
                  <a:pt x="9114" y="3676"/>
                  <a:pt x="8883" y="3297"/>
                  <a:pt x="8246" y="3206"/>
                </a:cubicBezTo>
                <a:cubicBezTo>
                  <a:pt x="8173" y="3196"/>
                  <a:pt x="8100" y="3191"/>
                  <a:pt x="8028" y="3191"/>
                </a:cubicBezTo>
                <a:cubicBezTo>
                  <a:pt x="7776" y="3191"/>
                  <a:pt x="7532" y="3252"/>
                  <a:pt x="7293" y="3339"/>
                </a:cubicBezTo>
                <a:cubicBezTo>
                  <a:pt x="6837" y="3507"/>
                  <a:pt x="6439" y="3766"/>
                  <a:pt x="6054" y="4054"/>
                </a:cubicBezTo>
                <a:cubicBezTo>
                  <a:pt x="5961" y="4125"/>
                  <a:pt x="5864" y="4187"/>
                  <a:pt x="5737" y="4215"/>
                </a:cubicBezTo>
                <a:cubicBezTo>
                  <a:pt x="5786" y="4145"/>
                  <a:pt x="5835" y="4067"/>
                  <a:pt x="5885" y="3992"/>
                </a:cubicBezTo>
                <a:cubicBezTo>
                  <a:pt x="6129" y="3640"/>
                  <a:pt x="6390" y="3291"/>
                  <a:pt x="6620" y="2926"/>
                </a:cubicBezTo>
                <a:cubicBezTo>
                  <a:pt x="6992" y="2337"/>
                  <a:pt x="7167" y="1707"/>
                  <a:pt x="7020" y="1007"/>
                </a:cubicBezTo>
                <a:cubicBezTo>
                  <a:pt x="6887" y="391"/>
                  <a:pt x="6411" y="1"/>
                  <a:pt x="5798" y="1"/>
                </a:cubicBezTo>
                <a:close/>
              </a:path>
            </a:pathLst>
          </a:custGeom>
          <a:solidFill>
            <a:srgbClr val="CBB8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 rot="-1152888">
            <a:off x="6397454" y="1244257"/>
            <a:ext cx="421824" cy="486890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9"/>
          <p:cNvGrpSpPr/>
          <p:nvPr/>
        </p:nvGrpSpPr>
        <p:grpSpPr>
          <a:xfrm rot="1079511">
            <a:off x="754230" y="4333278"/>
            <a:ext cx="544543" cy="339627"/>
            <a:chOff x="6067050" y="1921100"/>
            <a:chExt cx="193000" cy="120375"/>
          </a:xfrm>
        </p:grpSpPr>
        <p:sp>
          <p:nvSpPr>
            <p:cNvPr id="390" name="Google Shape;390;p29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9"/>
          <p:cNvSpPr/>
          <p:nvPr/>
        </p:nvSpPr>
        <p:spPr>
          <a:xfrm rot="1540787">
            <a:off x="7447572" y="490226"/>
            <a:ext cx="495282" cy="551366"/>
          </a:xfrm>
          <a:custGeom>
            <a:rect b="b" l="l" r="r" t="t"/>
            <a:pathLst>
              <a:path extrusionOk="0" h="7855" w="7056">
                <a:moveTo>
                  <a:pt x="5836" y="0"/>
                </a:moveTo>
                <a:cubicBezTo>
                  <a:pt x="5741" y="0"/>
                  <a:pt x="5641" y="12"/>
                  <a:pt x="5535" y="37"/>
                </a:cubicBezTo>
                <a:cubicBezTo>
                  <a:pt x="5086" y="149"/>
                  <a:pt x="4717" y="380"/>
                  <a:pt x="4422" y="731"/>
                </a:cubicBezTo>
                <a:cubicBezTo>
                  <a:pt x="4064" y="1158"/>
                  <a:pt x="3792" y="1634"/>
                  <a:pt x="3595" y="2152"/>
                </a:cubicBezTo>
                <a:cubicBezTo>
                  <a:pt x="3553" y="2264"/>
                  <a:pt x="3504" y="2370"/>
                  <a:pt x="3440" y="2517"/>
                </a:cubicBezTo>
                <a:cubicBezTo>
                  <a:pt x="3363" y="2362"/>
                  <a:pt x="3314" y="2258"/>
                  <a:pt x="3245" y="2160"/>
                </a:cubicBezTo>
                <a:cubicBezTo>
                  <a:pt x="3042" y="1866"/>
                  <a:pt x="2852" y="1557"/>
                  <a:pt x="2621" y="1284"/>
                </a:cubicBezTo>
                <a:cubicBezTo>
                  <a:pt x="2363" y="983"/>
                  <a:pt x="2011" y="786"/>
                  <a:pt x="1613" y="689"/>
                </a:cubicBezTo>
                <a:cubicBezTo>
                  <a:pt x="1482" y="657"/>
                  <a:pt x="1360" y="641"/>
                  <a:pt x="1247" y="641"/>
                </a:cubicBezTo>
                <a:cubicBezTo>
                  <a:pt x="882" y="641"/>
                  <a:pt x="607" y="811"/>
                  <a:pt x="394" y="1185"/>
                </a:cubicBezTo>
                <a:cubicBezTo>
                  <a:pt x="274" y="1388"/>
                  <a:pt x="190" y="1620"/>
                  <a:pt x="141" y="1851"/>
                </a:cubicBezTo>
                <a:cubicBezTo>
                  <a:pt x="0" y="2517"/>
                  <a:pt x="177" y="3147"/>
                  <a:pt x="471" y="3729"/>
                </a:cubicBezTo>
                <a:cubicBezTo>
                  <a:pt x="708" y="4212"/>
                  <a:pt x="989" y="4674"/>
                  <a:pt x="1296" y="5116"/>
                </a:cubicBezTo>
                <a:cubicBezTo>
                  <a:pt x="1836" y="5908"/>
                  <a:pt x="2480" y="6630"/>
                  <a:pt x="3203" y="7260"/>
                </a:cubicBezTo>
                <a:cubicBezTo>
                  <a:pt x="3440" y="7470"/>
                  <a:pt x="3721" y="7652"/>
                  <a:pt x="4009" y="7778"/>
                </a:cubicBezTo>
                <a:cubicBezTo>
                  <a:pt x="4117" y="7829"/>
                  <a:pt x="4198" y="7855"/>
                  <a:pt x="4267" y="7855"/>
                </a:cubicBezTo>
                <a:cubicBezTo>
                  <a:pt x="4388" y="7855"/>
                  <a:pt x="4469" y="7773"/>
                  <a:pt x="4590" y="7603"/>
                </a:cubicBezTo>
                <a:cubicBezTo>
                  <a:pt x="5571" y="6229"/>
                  <a:pt x="6376" y="4766"/>
                  <a:pt x="6852" y="3141"/>
                </a:cubicBezTo>
                <a:cubicBezTo>
                  <a:pt x="6971" y="2740"/>
                  <a:pt x="7029" y="2313"/>
                  <a:pt x="7042" y="1900"/>
                </a:cubicBezTo>
                <a:cubicBezTo>
                  <a:pt x="7055" y="1410"/>
                  <a:pt x="6965" y="919"/>
                  <a:pt x="6677" y="492"/>
                </a:cubicBezTo>
                <a:cubicBezTo>
                  <a:pt x="6458" y="162"/>
                  <a:pt x="6182" y="0"/>
                  <a:pt x="58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9"/>
          <p:cNvGrpSpPr/>
          <p:nvPr/>
        </p:nvGrpSpPr>
        <p:grpSpPr>
          <a:xfrm rot="1079511">
            <a:off x="7903055" y="596103"/>
            <a:ext cx="544543" cy="339627"/>
            <a:chOff x="6067050" y="1921100"/>
            <a:chExt cx="193000" cy="120375"/>
          </a:xfrm>
        </p:grpSpPr>
        <p:sp>
          <p:nvSpPr>
            <p:cNvPr id="399" name="Google Shape;399;p29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9"/>
          <p:cNvGrpSpPr/>
          <p:nvPr/>
        </p:nvGrpSpPr>
        <p:grpSpPr>
          <a:xfrm>
            <a:off x="1080265" y="1121685"/>
            <a:ext cx="2608156" cy="3039123"/>
            <a:chOff x="644575" y="2533258"/>
            <a:chExt cx="1287025" cy="1499690"/>
          </a:xfrm>
        </p:grpSpPr>
        <p:sp>
          <p:nvSpPr>
            <p:cNvPr id="407" name="Google Shape;407;p29"/>
            <p:cNvSpPr/>
            <p:nvPr/>
          </p:nvSpPr>
          <p:spPr>
            <a:xfrm>
              <a:off x="644575" y="3647514"/>
              <a:ext cx="365515" cy="380674"/>
            </a:xfrm>
            <a:custGeom>
              <a:rect b="b" l="l" r="r" t="t"/>
              <a:pathLst>
                <a:path extrusionOk="0" h="10497" w="10079">
                  <a:moveTo>
                    <a:pt x="7586" y="0"/>
                  </a:moveTo>
                  <a:cubicBezTo>
                    <a:pt x="6500" y="0"/>
                    <a:pt x="5093" y="2032"/>
                    <a:pt x="4379" y="6899"/>
                  </a:cubicBezTo>
                  <a:cubicBezTo>
                    <a:pt x="4466" y="3319"/>
                    <a:pt x="3332" y="873"/>
                    <a:pt x="2542" y="873"/>
                  </a:cubicBezTo>
                  <a:cubicBezTo>
                    <a:pt x="1798" y="873"/>
                    <a:pt x="1360" y="3045"/>
                    <a:pt x="2538" y="8488"/>
                  </a:cubicBezTo>
                  <a:cubicBezTo>
                    <a:pt x="1898" y="6889"/>
                    <a:pt x="1077" y="6089"/>
                    <a:pt x="620" y="6089"/>
                  </a:cubicBezTo>
                  <a:cubicBezTo>
                    <a:pt x="0" y="6089"/>
                    <a:pt x="48" y="7559"/>
                    <a:pt x="2119" y="10497"/>
                  </a:cubicBezTo>
                  <a:lnTo>
                    <a:pt x="7143" y="10497"/>
                  </a:lnTo>
                  <a:cubicBezTo>
                    <a:pt x="10078" y="4334"/>
                    <a:pt x="9174" y="0"/>
                    <a:pt x="7586" y="0"/>
                  </a:cubicBezTo>
                  <a:close/>
                </a:path>
              </a:pathLst>
            </a:custGeom>
            <a:solidFill>
              <a:srgbClr val="FFEF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509293" y="3427027"/>
              <a:ext cx="422306" cy="577484"/>
            </a:xfrm>
            <a:custGeom>
              <a:rect b="b" l="l" r="r" t="t"/>
              <a:pathLst>
                <a:path extrusionOk="0" h="15924" w="11645">
                  <a:moveTo>
                    <a:pt x="9136" y="0"/>
                  </a:moveTo>
                  <a:cubicBezTo>
                    <a:pt x="7468" y="0"/>
                    <a:pt x="1" y="15172"/>
                    <a:pt x="1" y="15172"/>
                  </a:cubicBezTo>
                  <a:lnTo>
                    <a:pt x="6783" y="15924"/>
                  </a:lnTo>
                  <a:cubicBezTo>
                    <a:pt x="7121" y="15673"/>
                    <a:pt x="11475" y="10981"/>
                    <a:pt x="11644" y="5374"/>
                  </a:cubicBezTo>
                  <a:lnTo>
                    <a:pt x="11644" y="5374"/>
                  </a:lnTo>
                  <a:cubicBezTo>
                    <a:pt x="10049" y="5793"/>
                    <a:pt x="7539" y="8640"/>
                    <a:pt x="7539" y="8640"/>
                  </a:cubicBezTo>
                  <a:cubicBezTo>
                    <a:pt x="7539" y="8640"/>
                    <a:pt x="9799" y="5706"/>
                    <a:pt x="9211" y="12"/>
                  </a:cubicBezTo>
                  <a:cubicBezTo>
                    <a:pt x="9188" y="4"/>
                    <a:pt x="9162" y="0"/>
                    <a:pt x="9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82777" y="2533258"/>
              <a:ext cx="671664" cy="214362"/>
            </a:xfrm>
            <a:custGeom>
              <a:rect b="b" l="l" r="r" t="t"/>
              <a:pathLst>
                <a:path extrusionOk="0" h="5911" w="18521">
                  <a:moveTo>
                    <a:pt x="10711" y="0"/>
                  </a:moveTo>
                  <a:cubicBezTo>
                    <a:pt x="10674" y="0"/>
                    <a:pt x="10637" y="1"/>
                    <a:pt x="10600" y="3"/>
                  </a:cubicBezTo>
                  <a:cubicBezTo>
                    <a:pt x="9739" y="46"/>
                    <a:pt x="9005" y="607"/>
                    <a:pt x="8297" y="1103"/>
                  </a:cubicBezTo>
                  <a:cubicBezTo>
                    <a:pt x="7706" y="1517"/>
                    <a:pt x="7016" y="1908"/>
                    <a:pt x="6316" y="1908"/>
                  </a:cubicBezTo>
                  <a:cubicBezTo>
                    <a:pt x="6178" y="1908"/>
                    <a:pt x="6040" y="1893"/>
                    <a:pt x="5902" y="1860"/>
                  </a:cubicBezTo>
                  <a:cubicBezTo>
                    <a:pt x="5056" y="1660"/>
                    <a:pt x="4323" y="822"/>
                    <a:pt x="3523" y="822"/>
                  </a:cubicBezTo>
                  <a:cubicBezTo>
                    <a:pt x="3407" y="822"/>
                    <a:pt x="3289" y="839"/>
                    <a:pt x="3169" y="880"/>
                  </a:cubicBezTo>
                  <a:cubicBezTo>
                    <a:pt x="2495" y="1103"/>
                    <a:pt x="2244" y="1908"/>
                    <a:pt x="1754" y="2425"/>
                  </a:cubicBezTo>
                  <a:cubicBezTo>
                    <a:pt x="1058" y="3154"/>
                    <a:pt x="1" y="3644"/>
                    <a:pt x="584" y="4859"/>
                  </a:cubicBezTo>
                  <a:cubicBezTo>
                    <a:pt x="917" y="5562"/>
                    <a:pt x="1787" y="5911"/>
                    <a:pt x="2568" y="5911"/>
                  </a:cubicBezTo>
                  <a:cubicBezTo>
                    <a:pt x="2731" y="5911"/>
                    <a:pt x="2889" y="5895"/>
                    <a:pt x="3038" y="5865"/>
                  </a:cubicBezTo>
                  <a:cubicBezTo>
                    <a:pt x="3845" y="5708"/>
                    <a:pt x="4585" y="5272"/>
                    <a:pt x="5402" y="5147"/>
                  </a:cubicBezTo>
                  <a:cubicBezTo>
                    <a:pt x="5590" y="5118"/>
                    <a:pt x="5779" y="5106"/>
                    <a:pt x="5968" y="5106"/>
                  </a:cubicBezTo>
                  <a:cubicBezTo>
                    <a:pt x="6588" y="5106"/>
                    <a:pt x="7213" y="5234"/>
                    <a:pt x="7835" y="5305"/>
                  </a:cubicBezTo>
                  <a:cubicBezTo>
                    <a:pt x="8444" y="5377"/>
                    <a:pt x="9056" y="5397"/>
                    <a:pt x="9668" y="5397"/>
                  </a:cubicBezTo>
                  <a:cubicBezTo>
                    <a:pt x="10035" y="5397"/>
                    <a:pt x="10402" y="5390"/>
                    <a:pt x="10769" y="5382"/>
                  </a:cubicBezTo>
                  <a:cubicBezTo>
                    <a:pt x="12963" y="5337"/>
                    <a:pt x="15156" y="5300"/>
                    <a:pt x="17350" y="5256"/>
                  </a:cubicBezTo>
                  <a:cubicBezTo>
                    <a:pt x="17671" y="5251"/>
                    <a:pt x="18042" y="5219"/>
                    <a:pt x="18238" y="4962"/>
                  </a:cubicBezTo>
                  <a:cubicBezTo>
                    <a:pt x="18520" y="4576"/>
                    <a:pt x="18161" y="4003"/>
                    <a:pt x="17709" y="3847"/>
                  </a:cubicBezTo>
                  <a:cubicBezTo>
                    <a:pt x="17258" y="3683"/>
                    <a:pt x="16757" y="3764"/>
                    <a:pt x="16284" y="3704"/>
                  </a:cubicBezTo>
                  <a:cubicBezTo>
                    <a:pt x="15129" y="3553"/>
                    <a:pt x="14286" y="2583"/>
                    <a:pt x="13507" y="1712"/>
                  </a:cubicBezTo>
                  <a:cubicBezTo>
                    <a:pt x="12759" y="869"/>
                    <a:pt x="11826" y="0"/>
                    <a:pt x="10711" y="0"/>
                  </a:cubicBezTo>
                  <a:close/>
                </a:path>
              </a:pathLst>
            </a:custGeom>
            <a:solidFill>
              <a:srgbClr val="AA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906402" y="2951675"/>
              <a:ext cx="85332" cy="117680"/>
            </a:xfrm>
            <a:custGeom>
              <a:rect b="b" l="l" r="r" t="t"/>
              <a:pathLst>
                <a:path extrusionOk="0" h="3245" w="2353">
                  <a:moveTo>
                    <a:pt x="2003" y="0"/>
                  </a:moveTo>
                  <a:lnTo>
                    <a:pt x="0" y="653"/>
                  </a:lnTo>
                  <a:cubicBezTo>
                    <a:pt x="91" y="2182"/>
                    <a:pt x="1699" y="3244"/>
                    <a:pt x="2337" y="3244"/>
                  </a:cubicBezTo>
                  <a:cubicBezTo>
                    <a:pt x="2342" y="3244"/>
                    <a:pt x="2347" y="3244"/>
                    <a:pt x="2352" y="3244"/>
                  </a:cubicBezTo>
                  <a:lnTo>
                    <a:pt x="2003" y="0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039237" y="2776265"/>
              <a:ext cx="262740" cy="288343"/>
            </a:xfrm>
            <a:custGeom>
              <a:rect b="b" l="l" r="r" t="t"/>
              <a:pathLst>
                <a:path extrusionOk="0" h="7951" w="7245">
                  <a:moveTo>
                    <a:pt x="2910" y="0"/>
                  </a:moveTo>
                  <a:cubicBezTo>
                    <a:pt x="2479" y="0"/>
                    <a:pt x="2023" y="92"/>
                    <a:pt x="1552" y="287"/>
                  </a:cubicBezTo>
                  <a:cubicBezTo>
                    <a:pt x="1" y="1555"/>
                    <a:pt x="1579" y="7847"/>
                    <a:pt x="6049" y="7950"/>
                  </a:cubicBezTo>
                  <a:cubicBezTo>
                    <a:pt x="7245" y="3365"/>
                    <a:pt x="5519" y="0"/>
                    <a:pt x="291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852477" y="3259232"/>
              <a:ext cx="269739" cy="773714"/>
            </a:xfrm>
            <a:custGeom>
              <a:rect b="b" l="l" r="r" t="t"/>
              <a:pathLst>
                <a:path extrusionOk="0" h="21335" w="7438">
                  <a:moveTo>
                    <a:pt x="5897" y="1"/>
                  </a:moveTo>
                  <a:cubicBezTo>
                    <a:pt x="3245" y="1079"/>
                    <a:pt x="1802" y="2646"/>
                    <a:pt x="1035" y="5177"/>
                  </a:cubicBezTo>
                  <a:cubicBezTo>
                    <a:pt x="888" y="5662"/>
                    <a:pt x="769" y="6184"/>
                    <a:pt x="671" y="6750"/>
                  </a:cubicBezTo>
                  <a:cubicBezTo>
                    <a:pt x="589" y="7187"/>
                    <a:pt x="523" y="7654"/>
                    <a:pt x="468" y="8144"/>
                  </a:cubicBezTo>
                  <a:cubicBezTo>
                    <a:pt x="431" y="8526"/>
                    <a:pt x="393" y="8923"/>
                    <a:pt x="365" y="9342"/>
                  </a:cubicBezTo>
                  <a:cubicBezTo>
                    <a:pt x="333" y="9745"/>
                    <a:pt x="312" y="10159"/>
                    <a:pt x="295" y="10594"/>
                  </a:cubicBezTo>
                  <a:cubicBezTo>
                    <a:pt x="262" y="11373"/>
                    <a:pt x="246" y="12200"/>
                    <a:pt x="240" y="13087"/>
                  </a:cubicBezTo>
                  <a:cubicBezTo>
                    <a:pt x="224" y="16380"/>
                    <a:pt x="116" y="19217"/>
                    <a:pt x="1" y="21335"/>
                  </a:cubicBezTo>
                  <a:lnTo>
                    <a:pt x="6827" y="21335"/>
                  </a:lnTo>
                  <a:lnTo>
                    <a:pt x="7214" y="14694"/>
                  </a:lnTo>
                  <a:lnTo>
                    <a:pt x="7405" y="11378"/>
                  </a:lnTo>
                  <a:lnTo>
                    <a:pt x="7437" y="10910"/>
                  </a:lnTo>
                  <a:lnTo>
                    <a:pt x="7159" y="8939"/>
                  </a:lnTo>
                  <a:lnTo>
                    <a:pt x="7028" y="8014"/>
                  </a:lnTo>
                  <a:lnTo>
                    <a:pt x="6136" y="1687"/>
                  </a:lnTo>
                  <a:lnTo>
                    <a:pt x="5902" y="1"/>
                  </a:ln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964424" y="3148989"/>
              <a:ext cx="753405" cy="883959"/>
            </a:xfrm>
            <a:custGeom>
              <a:rect b="b" l="l" r="r" t="t"/>
              <a:pathLst>
                <a:path extrusionOk="0" h="24375" w="20775">
                  <a:moveTo>
                    <a:pt x="13809" y="1"/>
                  </a:moveTo>
                  <a:cubicBezTo>
                    <a:pt x="12921" y="1"/>
                    <a:pt x="11986" y="73"/>
                    <a:pt x="11034" y="210"/>
                  </a:cubicBezTo>
                  <a:lnTo>
                    <a:pt x="11029" y="210"/>
                  </a:lnTo>
                  <a:cubicBezTo>
                    <a:pt x="10800" y="248"/>
                    <a:pt x="10572" y="280"/>
                    <a:pt x="10338" y="325"/>
                  </a:cubicBezTo>
                  <a:cubicBezTo>
                    <a:pt x="10094" y="368"/>
                    <a:pt x="9843" y="416"/>
                    <a:pt x="9597" y="466"/>
                  </a:cubicBezTo>
                  <a:cubicBezTo>
                    <a:pt x="9581" y="471"/>
                    <a:pt x="9564" y="471"/>
                    <a:pt x="9549" y="476"/>
                  </a:cubicBezTo>
                  <a:cubicBezTo>
                    <a:pt x="8089" y="787"/>
                    <a:pt x="6625" y="1239"/>
                    <a:pt x="5270" y="1805"/>
                  </a:cubicBezTo>
                  <a:cubicBezTo>
                    <a:pt x="5265" y="1805"/>
                    <a:pt x="5260" y="1810"/>
                    <a:pt x="5253" y="1810"/>
                  </a:cubicBezTo>
                  <a:cubicBezTo>
                    <a:pt x="5112" y="1870"/>
                    <a:pt x="4971" y="1936"/>
                    <a:pt x="4828" y="1996"/>
                  </a:cubicBezTo>
                  <a:cubicBezTo>
                    <a:pt x="4655" y="2071"/>
                    <a:pt x="4486" y="2147"/>
                    <a:pt x="4323" y="2229"/>
                  </a:cubicBezTo>
                  <a:cubicBezTo>
                    <a:pt x="3795" y="2486"/>
                    <a:pt x="3288" y="2752"/>
                    <a:pt x="2810" y="3041"/>
                  </a:cubicBezTo>
                  <a:cubicBezTo>
                    <a:pt x="2379" y="3302"/>
                    <a:pt x="1976" y="3574"/>
                    <a:pt x="1595" y="3857"/>
                  </a:cubicBezTo>
                  <a:cubicBezTo>
                    <a:pt x="1177" y="4172"/>
                    <a:pt x="790" y="4505"/>
                    <a:pt x="452" y="4853"/>
                  </a:cubicBezTo>
                  <a:cubicBezTo>
                    <a:pt x="158" y="5278"/>
                    <a:pt x="27" y="6219"/>
                    <a:pt x="6" y="7483"/>
                  </a:cubicBezTo>
                  <a:cubicBezTo>
                    <a:pt x="1" y="7825"/>
                    <a:pt x="1" y="8190"/>
                    <a:pt x="11" y="8576"/>
                  </a:cubicBezTo>
                  <a:cubicBezTo>
                    <a:pt x="54" y="10368"/>
                    <a:pt x="256" y="12578"/>
                    <a:pt x="517" y="14810"/>
                  </a:cubicBezTo>
                  <a:cubicBezTo>
                    <a:pt x="959" y="18604"/>
                    <a:pt x="1574" y="22453"/>
                    <a:pt x="1901" y="24375"/>
                  </a:cubicBezTo>
                  <a:lnTo>
                    <a:pt x="18873" y="24375"/>
                  </a:lnTo>
                  <a:cubicBezTo>
                    <a:pt x="19031" y="23269"/>
                    <a:pt x="19244" y="21739"/>
                    <a:pt x="19445" y="19987"/>
                  </a:cubicBezTo>
                  <a:cubicBezTo>
                    <a:pt x="20137" y="14048"/>
                    <a:pt x="20774" y="5523"/>
                    <a:pt x="19272" y="2154"/>
                  </a:cubicBezTo>
                  <a:cubicBezTo>
                    <a:pt x="18999" y="1538"/>
                    <a:pt x="18656" y="1097"/>
                    <a:pt x="18226" y="873"/>
                  </a:cubicBezTo>
                  <a:cubicBezTo>
                    <a:pt x="17083" y="274"/>
                    <a:pt x="15536" y="1"/>
                    <a:pt x="13809" y="1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014179" y="3152833"/>
              <a:ext cx="532624" cy="131497"/>
            </a:xfrm>
            <a:custGeom>
              <a:rect b="b" l="l" r="r" t="t"/>
              <a:pathLst>
                <a:path extrusionOk="0" h="3626" w="14687">
                  <a:moveTo>
                    <a:pt x="14616" y="0"/>
                  </a:moveTo>
                  <a:cubicBezTo>
                    <a:pt x="14616" y="0"/>
                    <a:pt x="14611" y="6"/>
                    <a:pt x="14606" y="6"/>
                  </a:cubicBezTo>
                  <a:cubicBezTo>
                    <a:pt x="14579" y="6"/>
                    <a:pt x="14562" y="28"/>
                    <a:pt x="14556" y="49"/>
                  </a:cubicBezTo>
                  <a:cubicBezTo>
                    <a:pt x="14601" y="55"/>
                    <a:pt x="14644" y="66"/>
                    <a:pt x="14687" y="71"/>
                  </a:cubicBezTo>
                  <a:cubicBezTo>
                    <a:pt x="14682" y="66"/>
                    <a:pt x="14682" y="61"/>
                    <a:pt x="14682" y="55"/>
                  </a:cubicBezTo>
                  <a:cubicBezTo>
                    <a:pt x="14677" y="28"/>
                    <a:pt x="14649" y="0"/>
                    <a:pt x="14616" y="0"/>
                  </a:cubicBezTo>
                  <a:close/>
                  <a:moveTo>
                    <a:pt x="71" y="3528"/>
                  </a:moveTo>
                  <a:cubicBezTo>
                    <a:pt x="54" y="3528"/>
                    <a:pt x="39" y="3538"/>
                    <a:pt x="27" y="3550"/>
                  </a:cubicBezTo>
                  <a:cubicBezTo>
                    <a:pt x="6" y="3571"/>
                    <a:pt x="1" y="3604"/>
                    <a:pt x="16" y="3626"/>
                  </a:cubicBezTo>
                  <a:cubicBezTo>
                    <a:pt x="54" y="3604"/>
                    <a:pt x="92" y="3583"/>
                    <a:pt x="131" y="3561"/>
                  </a:cubicBezTo>
                  <a:cubicBezTo>
                    <a:pt x="125" y="3561"/>
                    <a:pt x="125" y="3555"/>
                    <a:pt x="120" y="3550"/>
                  </a:cubicBezTo>
                  <a:cubicBezTo>
                    <a:pt x="109" y="3538"/>
                    <a:pt x="92" y="3528"/>
                    <a:pt x="71" y="3528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014759" y="3281934"/>
              <a:ext cx="9501" cy="8341"/>
            </a:xfrm>
            <a:custGeom>
              <a:rect b="b" l="l" r="r" t="t"/>
              <a:pathLst>
                <a:path extrusionOk="0" h="230" w="262">
                  <a:moveTo>
                    <a:pt x="115" y="1"/>
                  </a:moveTo>
                  <a:cubicBezTo>
                    <a:pt x="76" y="23"/>
                    <a:pt x="38" y="44"/>
                    <a:pt x="0" y="66"/>
                  </a:cubicBezTo>
                  <a:cubicBezTo>
                    <a:pt x="0" y="71"/>
                    <a:pt x="6" y="76"/>
                    <a:pt x="11" y="82"/>
                  </a:cubicBezTo>
                  <a:lnTo>
                    <a:pt x="158" y="229"/>
                  </a:lnTo>
                  <a:cubicBezTo>
                    <a:pt x="174" y="219"/>
                    <a:pt x="191" y="202"/>
                    <a:pt x="207" y="191"/>
                  </a:cubicBezTo>
                  <a:cubicBezTo>
                    <a:pt x="224" y="180"/>
                    <a:pt x="246" y="164"/>
                    <a:pt x="262" y="153"/>
                  </a:cubicBezTo>
                  <a:cubicBezTo>
                    <a:pt x="213" y="104"/>
                    <a:pt x="164" y="55"/>
                    <a:pt x="115" y="1"/>
                  </a:cubicBezTo>
                  <a:close/>
                </a:path>
              </a:pathLst>
            </a:custGeom>
            <a:solidFill>
              <a:srgbClr val="277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020489" y="3154574"/>
              <a:ext cx="528889" cy="172585"/>
            </a:xfrm>
            <a:custGeom>
              <a:rect b="b" l="l" r="r" t="t"/>
              <a:pathLst>
                <a:path extrusionOk="0" h="4759" w="14584">
                  <a:moveTo>
                    <a:pt x="14382" y="1"/>
                  </a:moveTo>
                  <a:cubicBezTo>
                    <a:pt x="14377" y="13"/>
                    <a:pt x="14377" y="23"/>
                    <a:pt x="14377" y="33"/>
                  </a:cubicBezTo>
                  <a:cubicBezTo>
                    <a:pt x="14448" y="425"/>
                    <a:pt x="14165" y="802"/>
                    <a:pt x="13898" y="1123"/>
                  </a:cubicBezTo>
                  <a:lnTo>
                    <a:pt x="13811" y="1216"/>
                  </a:lnTo>
                  <a:cubicBezTo>
                    <a:pt x="13304" y="1819"/>
                    <a:pt x="12734" y="2500"/>
                    <a:pt x="11998" y="2761"/>
                  </a:cubicBezTo>
                  <a:cubicBezTo>
                    <a:pt x="11688" y="2870"/>
                    <a:pt x="11367" y="2897"/>
                    <a:pt x="11030" y="2897"/>
                  </a:cubicBezTo>
                  <a:cubicBezTo>
                    <a:pt x="10887" y="2897"/>
                    <a:pt x="10741" y="2892"/>
                    <a:pt x="10594" y="2887"/>
                  </a:cubicBezTo>
                  <a:cubicBezTo>
                    <a:pt x="10447" y="2882"/>
                    <a:pt x="10300" y="2875"/>
                    <a:pt x="10153" y="2875"/>
                  </a:cubicBezTo>
                  <a:cubicBezTo>
                    <a:pt x="9935" y="2875"/>
                    <a:pt x="9717" y="2887"/>
                    <a:pt x="9505" y="2925"/>
                  </a:cubicBezTo>
                  <a:cubicBezTo>
                    <a:pt x="8460" y="3104"/>
                    <a:pt x="7393" y="3392"/>
                    <a:pt x="6244" y="3807"/>
                  </a:cubicBezTo>
                  <a:cubicBezTo>
                    <a:pt x="5134" y="4204"/>
                    <a:pt x="3953" y="4596"/>
                    <a:pt x="2722" y="4628"/>
                  </a:cubicBezTo>
                  <a:lnTo>
                    <a:pt x="2553" y="4628"/>
                  </a:lnTo>
                  <a:cubicBezTo>
                    <a:pt x="1508" y="4628"/>
                    <a:pt x="812" y="4357"/>
                    <a:pt x="104" y="3665"/>
                  </a:cubicBezTo>
                  <a:cubicBezTo>
                    <a:pt x="88" y="3676"/>
                    <a:pt x="66" y="3692"/>
                    <a:pt x="49" y="3703"/>
                  </a:cubicBezTo>
                  <a:cubicBezTo>
                    <a:pt x="33" y="3714"/>
                    <a:pt x="16" y="3731"/>
                    <a:pt x="0" y="3741"/>
                  </a:cubicBezTo>
                  <a:cubicBezTo>
                    <a:pt x="735" y="4470"/>
                    <a:pt x="1460" y="4759"/>
                    <a:pt x="2553" y="4759"/>
                  </a:cubicBezTo>
                  <a:lnTo>
                    <a:pt x="2722" y="4759"/>
                  </a:lnTo>
                  <a:cubicBezTo>
                    <a:pt x="3975" y="4726"/>
                    <a:pt x="5172" y="4329"/>
                    <a:pt x="6287" y="3927"/>
                  </a:cubicBezTo>
                  <a:cubicBezTo>
                    <a:pt x="7431" y="3518"/>
                    <a:pt x="8493" y="3229"/>
                    <a:pt x="9527" y="3055"/>
                  </a:cubicBezTo>
                  <a:cubicBezTo>
                    <a:pt x="9734" y="3017"/>
                    <a:pt x="9940" y="3006"/>
                    <a:pt x="10153" y="3006"/>
                  </a:cubicBezTo>
                  <a:cubicBezTo>
                    <a:pt x="10300" y="3006"/>
                    <a:pt x="10447" y="3012"/>
                    <a:pt x="10588" y="3017"/>
                  </a:cubicBezTo>
                  <a:cubicBezTo>
                    <a:pt x="10729" y="3023"/>
                    <a:pt x="10877" y="3028"/>
                    <a:pt x="11023" y="3028"/>
                  </a:cubicBezTo>
                  <a:cubicBezTo>
                    <a:pt x="11367" y="3028"/>
                    <a:pt x="11716" y="3000"/>
                    <a:pt x="12042" y="2887"/>
                  </a:cubicBezTo>
                  <a:cubicBezTo>
                    <a:pt x="12809" y="2614"/>
                    <a:pt x="13397" y="1917"/>
                    <a:pt x="13915" y="1302"/>
                  </a:cubicBezTo>
                  <a:lnTo>
                    <a:pt x="13996" y="1204"/>
                  </a:lnTo>
                  <a:cubicBezTo>
                    <a:pt x="14284" y="867"/>
                    <a:pt x="14584" y="470"/>
                    <a:pt x="14513" y="23"/>
                  </a:cubicBezTo>
                  <a:cubicBezTo>
                    <a:pt x="14470" y="18"/>
                    <a:pt x="14427" y="7"/>
                    <a:pt x="1438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813457" y="3419194"/>
              <a:ext cx="368960" cy="285260"/>
            </a:xfrm>
            <a:custGeom>
              <a:rect b="b" l="l" r="r" t="t"/>
              <a:pathLst>
                <a:path extrusionOk="0" h="7866" w="10174">
                  <a:moveTo>
                    <a:pt x="3891" y="1"/>
                  </a:moveTo>
                  <a:cubicBezTo>
                    <a:pt x="3364" y="1"/>
                    <a:pt x="3052" y="328"/>
                    <a:pt x="3255" y="701"/>
                  </a:cubicBezTo>
                  <a:cubicBezTo>
                    <a:pt x="3206" y="700"/>
                    <a:pt x="3158" y="700"/>
                    <a:pt x="3112" y="700"/>
                  </a:cubicBezTo>
                  <a:cubicBezTo>
                    <a:pt x="1" y="700"/>
                    <a:pt x="580" y="2259"/>
                    <a:pt x="1594" y="2339"/>
                  </a:cubicBezTo>
                  <a:lnTo>
                    <a:pt x="1594" y="2339"/>
                  </a:lnTo>
                  <a:cubicBezTo>
                    <a:pt x="1593" y="2339"/>
                    <a:pt x="1592" y="2339"/>
                    <a:pt x="1591" y="2339"/>
                  </a:cubicBezTo>
                  <a:cubicBezTo>
                    <a:pt x="1450" y="2339"/>
                    <a:pt x="632" y="2978"/>
                    <a:pt x="1518" y="3728"/>
                  </a:cubicBezTo>
                  <a:cubicBezTo>
                    <a:pt x="1518" y="3728"/>
                    <a:pt x="695" y="4168"/>
                    <a:pt x="1300" y="4914"/>
                  </a:cubicBezTo>
                  <a:cubicBezTo>
                    <a:pt x="1300" y="4914"/>
                    <a:pt x="114" y="5507"/>
                    <a:pt x="1479" y="6243"/>
                  </a:cubicBezTo>
                  <a:cubicBezTo>
                    <a:pt x="4082" y="7620"/>
                    <a:pt x="7996" y="7866"/>
                    <a:pt x="7996" y="7866"/>
                  </a:cubicBezTo>
                  <a:cubicBezTo>
                    <a:pt x="7996" y="7866"/>
                    <a:pt x="10174" y="4273"/>
                    <a:pt x="8802" y="3864"/>
                  </a:cubicBezTo>
                  <a:cubicBezTo>
                    <a:pt x="7430" y="3461"/>
                    <a:pt x="6712" y="2672"/>
                    <a:pt x="5960" y="1474"/>
                  </a:cubicBezTo>
                  <a:cubicBezTo>
                    <a:pt x="5268" y="376"/>
                    <a:pt x="4456" y="1"/>
                    <a:pt x="3891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76336" y="2996461"/>
              <a:ext cx="244861" cy="251752"/>
            </a:xfrm>
            <a:custGeom>
              <a:rect b="b" l="l" r="r" t="t"/>
              <a:pathLst>
                <a:path extrusionOk="0" h="6942" w="6752">
                  <a:moveTo>
                    <a:pt x="4078" y="1"/>
                  </a:moveTo>
                  <a:lnTo>
                    <a:pt x="1" y="1808"/>
                  </a:lnTo>
                  <a:lnTo>
                    <a:pt x="2674" y="6941"/>
                  </a:lnTo>
                  <a:cubicBezTo>
                    <a:pt x="3142" y="6936"/>
                    <a:pt x="4046" y="6860"/>
                    <a:pt x="5031" y="6398"/>
                  </a:cubicBezTo>
                  <a:cubicBezTo>
                    <a:pt x="5902" y="5989"/>
                    <a:pt x="6458" y="5456"/>
                    <a:pt x="6751" y="5134"/>
                  </a:cubicBezTo>
                  <a:cubicBezTo>
                    <a:pt x="5858" y="3420"/>
                    <a:pt x="4966" y="1710"/>
                    <a:pt x="4078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906583" y="2814995"/>
              <a:ext cx="345497" cy="366131"/>
            </a:xfrm>
            <a:custGeom>
              <a:rect b="b" l="l" r="r" t="t"/>
              <a:pathLst>
                <a:path extrusionOk="0" h="10096" w="9527">
                  <a:moveTo>
                    <a:pt x="4115" y="1"/>
                  </a:moveTo>
                  <a:cubicBezTo>
                    <a:pt x="3658" y="1"/>
                    <a:pt x="3203" y="90"/>
                    <a:pt x="2765" y="264"/>
                  </a:cubicBezTo>
                  <a:cubicBezTo>
                    <a:pt x="860" y="1020"/>
                    <a:pt x="1" y="3094"/>
                    <a:pt x="1312" y="5909"/>
                  </a:cubicBezTo>
                  <a:cubicBezTo>
                    <a:pt x="2397" y="8237"/>
                    <a:pt x="3836" y="10095"/>
                    <a:pt x="5808" y="10095"/>
                  </a:cubicBezTo>
                  <a:cubicBezTo>
                    <a:pt x="6220" y="10095"/>
                    <a:pt x="6656" y="10014"/>
                    <a:pt x="7116" y="9839"/>
                  </a:cubicBezTo>
                  <a:cubicBezTo>
                    <a:pt x="9031" y="9110"/>
                    <a:pt x="9526" y="5980"/>
                    <a:pt x="8215" y="3171"/>
                  </a:cubicBezTo>
                  <a:cubicBezTo>
                    <a:pt x="7204" y="1003"/>
                    <a:pt x="5648" y="1"/>
                    <a:pt x="4115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138928" y="3108119"/>
              <a:ext cx="84534" cy="73364"/>
            </a:xfrm>
            <a:custGeom>
              <a:rect b="b" l="l" r="r" t="t"/>
              <a:pathLst>
                <a:path extrusionOk="0" h="2023" w="2331">
                  <a:moveTo>
                    <a:pt x="2255" y="1"/>
                  </a:moveTo>
                  <a:cubicBezTo>
                    <a:pt x="2232" y="1"/>
                    <a:pt x="2209" y="11"/>
                    <a:pt x="2194" y="30"/>
                  </a:cubicBezTo>
                  <a:cubicBezTo>
                    <a:pt x="1438" y="1375"/>
                    <a:pt x="817" y="1739"/>
                    <a:pt x="61" y="1892"/>
                  </a:cubicBezTo>
                  <a:cubicBezTo>
                    <a:pt x="28" y="1897"/>
                    <a:pt x="1" y="1930"/>
                    <a:pt x="11" y="1968"/>
                  </a:cubicBezTo>
                  <a:cubicBezTo>
                    <a:pt x="16" y="2000"/>
                    <a:pt x="44" y="2023"/>
                    <a:pt x="71" y="2023"/>
                  </a:cubicBezTo>
                  <a:cubicBezTo>
                    <a:pt x="76" y="2023"/>
                    <a:pt x="82" y="2023"/>
                    <a:pt x="88" y="2017"/>
                  </a:cubicBezTo>
                  <a:cubicBezTo>
                    <a:pt x="883" y="1859"/>
                    <a:pt x="1531" y="1484"/>
                    <a:pt x="2309" y="95"/>
                  </a:cubicBezTo>
                  <a:cubicBezTo>
                    <a:pt x="2330" y="63"/>
                    <a:pt x="2320" y="25"/>
                    <a:pt x="2287" y="8"/>
                  </a:cubicBezTo>
                  <a:cubicBezTo>
                    <a:pt x="2277" y="3"/>
                    <a:pt x="2266" y="1"/>
                    <a:pt x="2255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058022" y="3201028"/>
              <a:ext cx="807912" cy="689071"/>
            </a:xfrm>
            <a:custGeom>
              <a:rect b="b" l="l" r="r" t="t"/>
              <a:pathLst>
                <a:path extrusionOk="0" h="19001" w="22278">
                  <a:moveTo>
                    <a:pt x="16277" y="0"/>
                  </a:moveTo>
                  <a:lnTo>
                    <a:pt x="10975" y="6069"/>
                  </a:lnTo>
                  <a:lnTo>
                    <a:pt x="12390" y="11791"/>
                  </a:lnTo>
                  <a:lnTo>
                    <a:pt x="1845" y="9292"/>
                  </a:lnTo>
                  <a:lnTo>
                    <a:pt x="0" y="15770"/>
                  </a:lnTo>
                  <a:cubicBezTo>
                    <a:pt x="0" y="15770"/>
                    <a:pt x="6516" y="18209"/>
                    <a:pt x="13892" y="18960"/>
                  </a:cubicBezTo>
                  <a:cubicBezTo>
                    <a:pt x="14160" y="18987"/>
                    <a:pt x="14418" y="19001"/>
                    <a:pt x="14665" y="19001"/>
                  </a:cubicBezTo>
                  <a:cubicBezTo>
                    <a:pt x="22278" y="19001"/>
                    <a:pt x="20109" y="6316"/>
                    <a:pt x="16277" y="0"/>
                  </a:cubicBezTo>
                  <a:close/>
                </a:path>
              </a:pathLst>
            </a:custGeom>
            <a:solidFill>
              <a:srgbClr val="B2D4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116988" y="3418686"/>
              <a:ext cx="392931" cy="212332"/>
            </a:xfrm>
            <a:custGeom>
              <a:rect b="b" l="l" r="r" t="t"/>
              <a:pathLst>
                <a:path extrusionOk="0" h="5855" w="10835">
                  <a:moveTo>
                    <a:pt x="9342" y="1"/>
                  </a:moveTo>
                  <a:cubicBezTo>
                    <a:pt x="9338" y="1"/>
                    <a:pt x="9335" y="1"/>
                    <a:pt x="9332" y="1"/>
                  </a:cubicBezTo>
                  <a:cubicBezTo>
                    <a:pt x="9294" y="13"/>
                    <a:pt x="9277" y="46"/>
                    <a:pt x="9283" y="84"/>
                  </a:cubicBezTo>
                  <a:lnTo>
                    <a:pt x="10676" y="5702"/>
                  </a:lnTo>
                  <a:lnTo>
                    <a:pt x="236" y="3225"/>
                  </a:lnTo>
                  <a:cubicBezTo>
                    <a:pt x="230" y="3223"/>
                    <a:pt x="224" y="3222"/>
                    <a:pt x="218" y="3222"/>
                  </a:cubicBezTo>
                  <a:cubicBezTo>
                    <a:pt x="191" y="3222"/>
                    <a:pt x="163" y="3241"/>
                    <a:pt x="159" y="3268"/>
                  </a:cubicBezTo>
                  <a:lnTo>
                    <a:pt x="13" y="3790"/>
                  </a:lnTo>
                  <a:cubicBezTo>
                    <a:pt x="1" y="3823"/>
                    <a:pt x="18" y="3862"/>
                    <a:pt x="56" y="3873"/>
                  </a:cubicBezTo>
                  <a:cubicBezTo>
                    <a:pt x="60" y="3873"/>
                    <a:pt x="64" y="3874"/>
                    <a:pt x="68" y="3874"/>
                  </a:cubicBezTo>
                  <a:cubicBezTo>
                    <a:pt x="97" y="3874"/>
                    <a:pt x="128" y="3857"/>
                    <a:pt x="138" y="3823"/>
                  </a:cubicBezTo>
                  <a:lnTo>
                    <a:pt x="269" y="3366"/>
                  </a:lnTo>
                  <a:lnTo>
                    <a:pt x="10747" y="5855"/>
                  </a:lnTo>
                  <a:lnTo>
                    <a:pt x="10764" y="5855"/>
                  </a:lnTo>
                  <a:cubicBezTo>
                    <a:pt x="10779" y="5855"/>
                    <a:pt x="10796" y="5848"/>
                    <a:pt x="10807" y="5832"/>
                  </a:cubicBezTo>
                  <a:cubicBezTo>
                    <a:pt x="10824" y="5815"/>
                    <a:pt x="10834" y="5794"/>
                    <a:pt x="10829" y="5772"/>
                  </a:cubicBezTo>
                  <a:lnTo>
                    <a:pt x="9408" y="51"/>
                  </a:lnTo>
                  <a:cubicBezTo>
                    <a:pt x="9403" y="22"/>
                    <a:pt x="9372" y="1"/>
                    <a:pt x="9342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120795" y="3156568"/>
              <a:ext cx="295342" cy="179512"/>
            </a:xfrm>
            <a:custGeom>
              <a:rect b="b" l="l" r="r" t="t"/>
              <a:pathLst>
                <a:path extrusionOk="0" h="4950" w="8144">
                  <a:moveTo>
                    <a:pt x="6722" y="1"/>
                  </a:moveTo>
                  <a:cubicBezTo>
                    <a:pt x="6722" y="1"/>
                    <a:pt x="3026" y="393"/>
                    <a:pt x="0" y="2026"/>
                  </a:cubicBezTo>
                  <a:cubicBezTo>
                    <a:pt x="0" y="2026"/>
                    <a:pt x="245" y="3631"/>
                    <a:pt x="3783" y="4950"/>
                  </a:cubicBezTo>
                  <a:cubicBezTo>
                    <a:pt x="8144" y="2614"/>
                    <a:pt x="6722" y="1"/>
                    <a:pt x="6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139326" y="3160122"/>
              <a:ext cx="213855" cy="130554"/>
            </a:xfrm>
            <a:custGeom>
              <a:rect b="b" l="l" r="r" t="t"/>
              <a:pathLst>
                <a:path extrusionOk="0" h="3600" w="5897">
                  <a:moveTo>
                    <a:pt x="5510" y="1"/>
                  </a:moveTo>
                  <a:cubicBezTo>
                    <a:pt x="5510" y="1"/>
                    <a:pt x="2532" y="109"/>
                    <a:pt x="0" y="1656"/>
                  </a:cubicBezTo>
                  <a:cubicBezTo>
                    <a:pt x="0" y="1656"/>
                    <a:pt x="71" y="2211"/>
                    <a:pt x="801" y="2859"/>
                  </a:cubicBezTo>
                  <a:cubicBezTo>
                    <a:pt x="1365" y="3357"/>
                    <a:pt x="2058" y="3599"/>
                    <a:pt x="2741" y="3599"/>
                  </a:cubicBezTo>
                  <a:cubicBezTo>
                    <a:pt x="3745" y="3599"/>
                    <a:pt x="4730" y="3078"/>
                    <a:pt x="5264" y="2081"/>
                  </a:cubicBezTo>
                  <a:cubicBezTo>
                    <a:pt x="5896" y="899"/>
                    <a:pt x="5510" y="1"/>
                    <a:pt x="5510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088557" y="3152652"/>
              <a:ext cx="321054" cy="211062"/>
            </a:xfrm>
            <a:custGeom>
              <a:rect b="b" l="l" r="r" t="t"/>
              <a:pathLst>
                <a:path extrusionOk="0" h="5820" w="8853">
                  <a:moveTo>
                    <a:pt x="8777" y="0"/>
                  </a:moveTo>
                  <a:cubicBezTo>
                    <a:pt x="8739" y="5"/>
                    <a:pt x="8711" y="33"/>
                    <a:pt x="8711" y="71"/>
                  </a:cubicBezTo>
                  <a:cubicBezTo>
                    <a:pt x="8728" y="1339"/>
                    <a:pt x="8390" y="4425"/>
                    <a:pt x="4862" y="5689"/>
                  </a:cubicBezTo>
                  <a:cubicBezTo>
                    <a:pt x="2947" y="5384"/>
                    <a:pt x="1765" y="4540"/>
                    <a:pt x="1111" y="3887"/>
                  </a:cubicBezTo>
                  <a:cubicBezTo>
                    <a:pt x="399" y="3179"/>
                    <a:pt x="138" y="2531"/>
                    <a:pt x="138" y="2526"/>
                  </a:cubicBezTo>
                  <a:cubicBezTo>
                    <a:pt x="129" y="2500"/>
                    <a:pt x="103" y="2485"/>
                    <a:pt x="74" y="2485"/>
                  </a:cubicBezTo>
                  <a:cubicBezTo>
                    <a:pt x="66" y="2485"/>
                    <a:pt x="58" y="2486"/>
                    <a:pt x="51" y="2488"/>
                  </a:cubicBezTo>
                  <a:cubicBezTo>
                    <a:pt x="18" y="2503"/>
                    <a:pt x="1" y="2536"/>
                    <a:pt x="18" y="2575"/>
                  </a:cubicBezTo>
                  <a:cubicBezTo>
                    <a:pt x="28" y="2601"/>
                    <a:pt x="284" y="3244"/>
                    <a:pt x="1013" y="3973"/>
                  </a:cubicBezTo>
                  <a:cubicBezTo>
                    <a:pt x="1438" y="4404"/>
                    <a:pt x="1940" y="4769"/>
                    <a:pt x="2500" y="5063"/>
                  </a:cubicBezTo>
                  <a:cubicBezTo>
                    <a:pt x="3197" y="5427"/>
                    <a:pt x="3992" y="5683"/>
                    <a:pt x="4862" y="5819"/>
                  </a:cubicBezTo>
                  <a:lnTo>
                    <a:pt x="4874" y="5819"/>
                  </a:lnTo>
                  <a:cubicBezTo>
                    <a:pt x="4879" y="5819"/>
                    <a:pt x="4885" y="5819"/>
                    <a:pt x="4895" y="5814"/>
                  </a:cubicBezTo>
                  <a:cubicBezTo>
                    <a:pt x="6442" y="5264"/>
                    <a:pt x="7558" y="4322"/>
                    <a:pt x="8206" y="3010"/>
                  </a:cubicBezTo>
                  <a:cubicBezTo>
                    <a:pt x="8749" y="1916"/>
                    <a:pt x="8852" y="805"/>
                    <a:pt x="8842" y="66"/>
                  </a:cubicBezTo>
                  <a:cubicBezTo>
                    <a:pt x="8842" y="33"/>
                    <a:pt x="8809" y="5"/>
                    <a:pt x="8777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69884" y="2767924"/>
              <a:ext cx="345678" cy="237173"/>
            </a:xfrm>
            <a:custGeom>
              <a:rect b="b" l="l" r="r" t="t"/>
              <a:pathLst>
                <a:path extrusionOk="0" h="6540" w="9532">
                  <a:moveTo>
                    <a:pt x="5298" y="0"/>
                  </a:moveTo>
                  <a:cubicBezTo>
                    <a:pt x="3178" y="0"/>
                    <a:pt x="600" y="1139"/>
                    <a:pt x="550" y="2961"/>
                  </a:cubicBezTo>
                  <a:cubicBezTo>
                    <a:pt x="473" y="5567"/>
                    <a:pt x="0" y="6319"/>
                    <a:pt x="0" y="6319"/>
                  </a:cubicBezTo>
                  <a:cubicBezTo>
                    <a:pt x="442" y="6464"/>
                    <a:pt x="925" y="6539"/>
                    <a:pt x="1415" y="6539"/>
                  </a:cubicBezTo>
                  <a:cubicBezTo>
                    <a:pt x="2891" y="6539"/>
                    <a:pt x="4440" y="5859"/>
                    <a:pt x="5156" y="4359"/>
                  </a:cubicBezTo>
                  <a:lnTo>
                    <a:pt x="5156" y="4359"/>
                  </a:lnTo>
                  <a:lnTo>
                    <a:pt x="5025" y="5530"/>
                  </a:lnTo>
                  <a:cubicBezTo>
                    <a:pt x="5025" y="5530"/>
                    <a:pt x="5580" y="4947"/>
                    <a:pt x="5824" y="4169"/>
                  </a:cubicBezTo>
                  <a:cubicBezTo>
                    <a:pt x="6156" y="4979"/>
                    <a:pt x="6331" y="5067"/>
                    <a:pt x="6331" y="5067"/>
                  </a:cubicBezTo>
                  <a:cubicBezTo>
                    <a:pt x="6331" y="5067"/>
                    <a:pt x="6314" y="4392"/>
                    <a:pt x="6478" y="4098"/>
                  </a:cubicBezTo>
                  <a:lnTo>
                    <a:pt x="6478" y="4098"/>
                  </a:lnTo>
                  <a:cubicBezTo>
                    <a:pt x="6385" y="5031"/>
                    <a:pt x="7187" y="5636"/>
                    <a:pt x="7775" y="5636"/>
                  </a:cubicBezTo>
                  <a:cubicBezTo>
                    <a:pt x="7873" y="5636"/>
                    <a:pt x="7965" y="5619"/>
                    <a:pt x="8046" y="5584"/>
                  </a:cubicBezTo>
                  <a:cubicBezTo>
                    <a:pt x="8166" y="5851"/>
                    <a:pt x="8302" y="6215"/>
                    <a:pt x="8302" y="6215"/>
                  </a:cubicBezTo>
                  <a:lnTo>
                    <a:pt x="9140" y="6004"/>
                  </a:lnTo>
                  <a:cubicBezTo>
                    <a:pt x="9140" y="6004"/>
                    <a:pt x="8709" y="4947"/>
                    <a:pt x="9287" y="4196"/>
                  </a:cubicBezTo>
                  <a:cubicBezTo>
                    <a:pt x="9325" y="2575"/>
                    <a:pt x="9532" y="565"/>
                    <a:pt x="8133" y="565"/>
                  </a:cubicBezTo>
                  <a:cubicBezTo>
                    <a:pt x="7959" y="565"/>
                    <a:pt x="7760" y="596"/>
                    <a:pt x="7533" y="663"/>
                  </a:cubicBezTo>
                  <a:cubicBezTo>
                    <a:pt x="7029" y="209"/>
                    <a:pt x="6206" y="0"/>
                    <a:pt x="5298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187884" y="2911458"/>
              <a:ext cx="77208" cy="114779"/>
            </a:xfrm>
            <a:custGeom>
              <a:rect b="b" l="l" r="r" t="t"/>
              <a:pathLst>
                <a:path extrusionOk="0" h="3165" w="2129">
                  <a:moveTo>
                    <a:pt x="921" y="1"/>
                  </a:moveTo>
                  <a:cubicBezTo>
                    <a:pt x="901" y="1"/>
                    <a:pt x="881" y="2"/>
                    <a:pt x="861" y="4"/>
                  </a:cubicBezTo>
                  <a:cubicBezTo>
                    <a:pt x="339" y="59"/>
                    <a:pt x="0" y="810"/>
                    <a:pt x="110" y="1681"/>
                  </a:cubicBezTo>
                  <a:cubicBezTo>
                    <a:pt x="219" y="2518"/>
                    <a:pt x="697" y="3165"/>
                    <a:pt x="1203" y="3165"/>
                  </a:cubicBezTo>
                  <a:cubicBezTo>
                    <a:pt x="1223" y="3165"/>
                    <a:pt x="1243" y="3164"/>
                    <a:pt x="1264" y="3162"/>
                  </a:cubicBezTo>
                  <a:cubicBezTo>
                    <a:pt x="1792" y="3107"/>
                    <a:pt x="2129" y="2355"/>
                    <a:pt x="2015" y="1485"/>
                  </a:cubicBezTo>
                  <a:cubicBezTo>
                    <a:pt x="1911" y="647"/>
                    <a:pt x="1428" y="1"/>
                    <a:pt x="921" y="1"/>
                  </a:cubicBezTo>
                  <a:close/>
                </a:path>
              </a:pathLst>
            </a:custGeom>
            <a:solidFill>
              <a:srgbClr val="FFE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380374" y="3010677"/>
              <a:ext cx="25676" cy="62086"/>
            </a:xfrm>
            <a:custGeom>
              <a:rect b="b" l="l" r="r" t="t"/>
              <a:pathLst>
                <a:path extrusionOk="0" h="1712" w="708">
                  <a:moveTo>
                    <a:pt x="491" y="1"/>
                  </a:moveTo>
                  <a:cubicBezTo>
                    <a:pt x="491" y="1"/>
                    <a:pt x="82" y="735"/>
                    <a:pt x="44" y="1074"/>
                  </a:cubicBezTo>
                  <a:cubicBezTo>
                    <a:pt x="1" y="1405"/>
                    <a:pt x="109" y="1689"/>
                    <a:pt x="283" y="1710"/>
                  </a:cubicBezTo>
                  <a:cubicBezTo>
                    <a:pt x="290" y="1711"/>
                    <a:pt x="297" y="1711"/>
                    <a:pt x="304" y="1711"/>
                  </a:cubicBezTo>
                  <a:cubicBezTo>
                    <a:pt x="467" y="1711"/>
                    <a:pt x="628" y="1467"/>
                    <a:pt x="670" y="1144"/>
                  </a:cubicBezTo>
                  <a:cubicBezTo>
                    <a:pt x="707" y="812"/>
                    <a:pt x="491" y="1"/>
                    <a:pt x="49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214937" y="2715377"/>
              <a:ext cx="25712" cy="62049"/>
            </a:xfrm>
            <a:custGeom>
              <a:rect b="b" l="l" r="r" t="t"/>
              <a:pathLst>
                <a:path extrusionOk="0" h="1711" w="709">
                  <a:moveTo>
                    <a:pt x="490" y="1"/>
                  </a:moveTo>
                  <a:cubicBezTo>
                    <a:pt x="490" y="1"/>
                    <a:pt x="83" y="735"/>
                    <a:pt x="43" y="1067"/>
                  </a:cubicBezTo>
                  <a:cubicBezTo>
                    <a:pt x="0" y="1398"/>
                    <a:pt x="109" y="1687"/>
                    <a:pt x="284" y="1709"/>
                  </a:cubicBezTo>
                  <a:cubicBezTo>
                    <a:pt x="291" y="1710"/>
                    <a:pt x="298" y="1711"/>
                    <a:pt x="305" y="1711"/>
                  </a:cubicBezTo>
                  <a:cubicBezTo>
                    <a:pt x="471" y="1711"/>
                    <a:pt x="628" y="1462"/>
                    <a:pt x="671" y="1144"/>
                  </a:cubicBezTo>
                  <a:cubicBezTo>
                    <a:pt x="708" y="811"/>
                    <a:pt x="490" y="1"/>
                    <a:pt x="49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313249" y="2958964"/>
              <a:ext cx="25712" cy="62086"/>
            </a:xfrm>
            <a:custGeom>
              <a:rect b="b" l="l" r="r" t="t"/>
              <a:pathLst>
                <a:path extrusionOk="0" h="1712" w="709">
                  <a:moveTo>
                    <a:pt x="485" y="0"/>
                  </a:moveTo>
                  <a:cubicBezTo>
                    <a:pt x="485" y="0"/>
                    <a:pt x="83" y="736"/>
                    <a:pt x="38" y="1068"/>
                  </a:cubicBezTo>
                  <a:cubicBezTo>
                    <a:pt x="0" y="1405"/>
                    <a:pt x="109" y="1688"/>
                    <a:pt x="279" y="1710"/>
                  </a:cubicBezTo>
                  <a:cubicBezTo>
                    <a:pt x="285" y="1711"/>
                    <a:pt x="292" y="1712"/>
                    <a:pt x="299" y="1712"/>
                  </a:cubicBezTo>
                  <a:cubicBezTo>
                    <a:pt x="465" y="1712"/>
                    <a:pt x="628" y="1463"/>
                    <a:pt x="664" y="1143"/>
                  </a:cubicBezTo>
                  <a:cubicBezTo>
                    <a:pt x="708" y="812"/>
                    <a:pt x="485" y="0"/>
                    <a:pt x="4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387047" y="2742793"/>
              <a:ext cx="21795" cy="52621"/>
            </a:xfrm>
            <a:custGeom>
              <a:rect b="b" l="l" r="r" t="t"/>
              <a:pathLst>
                <a:path extrusionOk="0" h="1451" w="601">
                  <a:moveTo>
                    <a:pt x="415" y="1"/>
                  </a:moveTo>
                  <a:cubicBezTo>
                    <a:pt x="415" y="1"/>
                    <a:pt x="66" y="627"/>
                    <a:pt x="33" y="910"/>
                  </a:cubicBezTo>
                  <a:cubicBezTo>
                    <a:pt x="1" y="1187"/>
                    <a:pt x="88" y="1433"/>
                    <a:pt x="236" y="1449"/>
                  </a:cubicBezTo>
                  <a:cubicBezTo>
                    <a:pt x="243" y="1450"/>
                    <a:pt x="250" y="1450"/>
                    <a:pt x="257" y="1450"/>
                  </a:cubicBezTo>
                  <a:cubicBezTo>
                    <a:pt x="396" y="1450"/>
                    <a:pt x="531" y="1239"/>
                    <a:pt x="563" y="969"/>
                  </a:cubicBezTo>
                  <a:cubicBezTo>
                    <a:pt x="600" y="687"/>
                    <a:pt x="415" y="1"/>
                    <a:pt x="41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881089" y="2672295"/>
              <a:ext cx="23536" cy="56755"/>
            </a:xfrm>
            <a:custGeom>
              <a:rect b="b" l="l" r="r" t="t"/>
              <a:pathLst>
                <a:path extrusionOk="0" h="1565" w="649">
                  <a:moveTo>
                    <a:pt x="448" y="1"/>
                  </a:moveTo>
                  <a:cubicBezTo>
                    <a:pt x="448" y="1"/>
                    <a:pt x="78" y="676"/>
                    <a:pt x="39" y="976"/>
                  </a:cubicBezTo>
                  <a:cubicBezTo>
                    <a:pt x="1" y="1280"/>
                    <a:pt x="99" y="1541"/>
                    <a:pt x="257" y="1564"/>
                  </a:cubicBezTo>
                  <a:cubicBezTo>
                    <a:pt x="262" y="1564"/>
                    <a:pt x="268" y="1564"/>
                    <a:pt x="273" y="1564"/>
                  </a:cubicBezTo>
                  <a:cubicBezTo>
                    <a:pt x="426" y="1564"/>
                    <a:pt x="574" y="1341"/>
                    <a:pt x="611" y="1046"/>
                  </a:cubicBezTo>
                  <a:cubicBezTo>
                    <a:pt x="649" y="742"/>
                    <a:pt x="448" y="1"/>
                    <a:pt x="44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364382" y="2853544"/>
              <a:ext cx="24334" cy="58713"/>
            </a:xfrm>
            <a:custGeom>
              <a:rect b="b" l="l" r="r" t="t"/>
              <a:pathLst>
                <a:path extrusionOk="0" h="1619" w="671">
                  <a:moveTo>
                    <a:pt x="463" y="0"/>
                  </a:moveTo>
                  <a:cubicBezTo>
                    <a:pt x="463" y="0"/>
                    <a:pt x="77" y="698"/>
                    <a:pt x="38" y="1013"/>
                  </a:cubicBezTo>
                  <a:cubicBezTo>
                    <a:pt x="0" y="1329"/>
                    <a:pt x="103" y="1601"/>
                    <a:pt x="267" y="1618"/>
                  </a:cubicBezTo>
                  <a:cubicBezTo>
                    <a:pt x="273" y="1619"/>
                    <a:pt x="280" y="1619"/>
                    <a:pt x="287" y="1619"/>
                  </a:cubicBezTo>
                  <a:cubicBezTo>
                    <a:pt x="443" y="1619"/>
                    <a:pt x="595" y="1387"/>
                    <a:pt x="632" y="1083"/>
                  </a:cubicBezTo>
                  <a:cubicBezTo>
                    <a:pt x="670" y="768"/>
                    <a:pt x="463" y="0"/>
                    <a:pt x="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280865" y="2839510"/>
              <a:ext cx="24298" cy="58749"/>
            </a:xfrm>
            <a:custGeom>
              <a:rect b="b" l="l" r="r" t="t"/>
              <a:pathLst>
                <a:path extrusionOk="0" h="1620" w="670">
                  <a:moveTo>
                    <a:pt x="463" y="1"/>
                  </a:moveTo>
                  <a:cubicBezTo>
                    <a:pt x="463" y="1"/>
                    <a:pt x="77" y="698"/>
                    <a:pt x="39" y="1013"/>
                  </a:cubicBezTo>
                  <a:cubicBezTo>
                    <a:pt x="1" y="1324"/>
                    <a:pt x="104" y="1596"/>
                    <a:pt x="267" y="1618"/>
                  </a:cubicBezTo>
                  <a:cubicBezTo>
                    <a:pt x="275" y="1619"/>
                    <a:pt x="282" y="1619"/>
                    <a:pt x="289" y="1619"/>
                  </a:cubicBezTo>
                  <a:cubicBezTo>
                    <a:pt x="445" y="1619"/>
                    <a:pt x="596" y="1386"/>
                    <a:pt x="632" y="1085"/>
                  </a:cubicBezTo>
                  <a:cubicBezTo>
                    <a:pt x="670" y="769"/>
                    <a:pt x="463" y="1"/>
                    <a:pt x="4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27953" y="2817243"/>
              <a:ext cx="24515" cy="59293"/>
            </a:xfrm>
            <a:custGeom>
              <a:rect b="b" l="l" r="r" t="t"/>
              <a:pathLst>
                <a:path extrusionOk="0" h="1635" w="676">
                  <a:moveTo>
                    <a:pt x="463" y="1"/>
                  </a:moveTo>
                  <a:cubicBezTo>
                    <a:pt x="463" y="1"/>
                    <a:pt x="76" y="702"/>
                    <a:pt x="38" y="1018"/>
                  </a:cubicBezTo>
                  <a:cubicBezTo>
                    <a:pt x="0" y="1340"/>
                    <a:pt x="104" y="1611"/>
                    <a:pt x="267" y="1634"/>
                  </a:cubicBezTo>
                  <a:cubicBezTo>
                    <a:pt x="272" y="1634"/>
                    <a:pt x="277" y="1634"/>
                    <a:pt x="282" y="1634"/>
                  </a:cubicBezTo>
                  <a:cubicBezTo>
                    <a:pt x="441" y="1634"/>
                    <a:pt x="600" y="1400"/>
                    <a:pt x="637" y="1094"/>
                  </a:cubicBezTo>
                  <a:cubicBezTo>
                    <a:pt x="676" y="773"/>
                    <a:pt x="463" y="1"/>
                    <a:pt x="4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31951" y="3089044"/>
              <a:ext cx="19764" cy="47834"/>
            </a:xfrm>
            <a:custGeom>
              <a:rect b="b" l="l" r="r" t="t"/>
              <a:pathLst>
                <a:path extrusionOk="0" h="1319" w="545">
                  <a:moveTo>
                    <a:pt x="376" y="1"/>
                  </a:moveTo>
                  <a:cubicBezTo>
                    <a:pt x="376" y="1"/>
                    <a:pt x="61" y="567"/>
                    <a:pt x="34" y="823"/>
                  </a:cubicBezTo>
                  <a:cubicBezTo>
                    <a:pt x="1" y="1079"/>
                    <a:pt x="82" y="1302"/>
                    <a:pt x="218" y="1318"/>
                  </a:cubicBezTo>
                  <a:cubicBezTo>
                    <a:pt x="223" y="1319"/>
                    <a:pt x="228" y="1319"/>
                    <a:pt x="234" y="1319"/>
                  </a:cubicBezTo>
                  <a:cubicBezTo>
                    <a:pt x="359" y="1319"/>
                    <a:pt x="487" y="1128"/>
                    <a:pt x="512" y="883"/>
                  </a:cubicBezTo>
                  <a:cubicBezTo>
                    <a:pt x="544" y="627"/>
                    <a:pt x="376" y="1"/>
                    <a:pt x="3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322134" y="2690065"/>
              <a:ext cx="19764" cy="47870"/>
            </a:xfrm>
            <a:custGeom>
              <a:rect b="b" l="l" r="r" t="t"/>
              <a:pathLst>
                <a:path extrusionOk="0" h="1320" w="545">
                  <a:moveTo>
                    <a:pt x="376" y="1"/>
                  </a:moveTo>
                  <a:cubicBezTo>
                    <a:pt x="376" y="1"/>
                    <a:pt x="60" y="568"/>
                    <a:pt x="27" y="823"/>
                  </a:cubicBezTo>
                  <a:cubicBezTo>
                    <a:pt x="1" y="1079"/>
                    <a:pt x="82" y="1302"/>
                    <a:pt x="213" y="1319"/>
                  </a:cubicBezTo>
                  <a:cubicBezTo>
                    <a:pt x="218" y="1320"/>
                    <a:pt x="223" y="1320"/>
                    <a:pt x="228" y="1320"/>
                  </a:cubicBezTo>
                  <a:cubicBezTo>
                    <a:pt x="358" y="1320"/>
                    <a:pt x="480" y="1129"/>
                    <a:pt x="512" y="883"/>
                  </a:cubicBezTo>
                  <a:cubicBezTo>
                    <a:pt x="544" y="627"/>
                    <a:pt x="376" y="1"/>
                    <a:pt x="37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821507" y="2743990"/>
              <a:ext cx="19801" cy="47834"/>
            </a:xfrm>
            <a:custGeom>
              <a:rect b="b" l="l" r="r" t="t"/>
              <a:pathLst>
                <a:path extrusionOk="0" h="1319" w="546">
                  <a:moveTo>
                    <a:pt x="375" y="1"/>
                  </a:moveTo>
                  <a:cubicBezTo>
                    <a:pt x="375" y="1"/>
                    <a:pt x="60" y="566"/>
                    <a:pt x="33" y="822"/>
                  </a:cubicBezTo>
                  <a:cubicBezTo>
                    <a:pt x="0" y="1084"/>
                    <a:pt x="81" y="1302"/>
                    <a:pt x="218" y="1318"/>
                  </a:cubicBezTo>
                  <a:cubicBezTo>
                    <a:pt x="224" y="1318"/>
                    <a:pt x="229" y="1319"/>
                    <a:pt x="234" y="1319"/>
                  </a:cubicBezTo>
                  <a:cubicBezTo>
                    <a:pt x="360" y="1319"/>
                    <a:pt x="486" y="1128"/>
                    <a:pt x="512" y="883"/>
                  </a:cubicBezTo>
                  <a:cubicBezTo>
                    <a:pt x="545" y="626"/>
                    <a:pt x="375" y="1"/>
                    <a:pt x="37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55006" y="2710228"/>
              <a:ext cx="19366" cy="46673"/>
            </a:xfrm>
            <a:custGeom>
              <a:rect b="b" l="l" r="r" t="t"/>
              <a:pathLst>
                <a:path extrusionOk="0" h="1287" w="534">
                  <a:moveTo>
                    <a:pt x="365" y="0"/>
                  </a:moveTo>
                  <a:cubicBezTo>
                    <a:pt x="365" y="0"/>
                    <a:pt x="60" y="550"/>
                    <a:pt x="28" y="806"/>
                  </a:cubicBezTo>
                  <a:cubicBezTo>
                    <a:pt x="0" y="1057"/>
                    <a:pt x="81" y="1269"/>
                    <a:pt x="212" y="1286"/>
                  </a:cubicBezTo>
                  <a:cubicBezTo>
                    <a:pt x="217" y="1286"/>
                    <a:pt x="222" y="1287"/>
                    <a:pt x="227" y="1287"/>
                  </a:cubicBezTo>
                  <a:cubicBezTo>
                    <a:pt x="352" y="1287"/>
                    <a:pt x="469" y="1101"/>
                    <a:pt x="501" y="861"/>
                  </a:cubicBezTo>
                  <a:cubicBezTo>
                    <a:pt x="533" y="610"/>
                    <a:pt x="365" y="0"/>
                    <a:pt x="3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758517" y="3055500"/>
              <a:ext cx="19184" cy="46093"/>
            </a:xfrm>
            <a:custGeom>
              <a:rect b="b" l="l" r="r" t="t"/>
              <a:pathLst>
                <a:path extrusionOk="0" h="1271" w="529">
                  <a:moveTo>
                    <a:pt x="365" y="1"/>
                  </a:moveTo>
                  <a:cubicBezTo>
                    <a:pt x="365" y="1"/>
                    <a:pt x="61" y="544"/>
                    <a:pt x="34" y="790"/>
                  </a:cubicBezTo>
                  <a:cubicBezTo>
                    <a:pt x="1" y="1041"/>
                    <a:pt x="82" y="1252"/>
                    <a:pt x="213" y="1269"/>
                  </a:cubicBezTo>
                  <a:cubicBezTo>
                    <a:pt x="217" y="1270"/>
                    <a:pt x="222" y="1270"/>
                    <a:pt x="227" y="1270"/>
                  </a:cubicBezTo>
                  <a:cubicBezTo>
                    <a:pt x="348" y="1270"/>
                    <a:pt x="470" y="1085"/>
                    <a:pt x="496" y="850"/>
                  </a:cubicBezTo>
                  <a:cubicBezTo>
                    <a:pt x="529" y="599"/>
                    <a:pt x="365" y="1"/>
                    <a:pt x="3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963445" y="2690899"/>
              <a:ext cx="19003" cy="46057"/>
            </a:xfrm>
            <a:custGeom>
              <a:rect b="b" l="l" r="r" t="t"/>
              <a:pathLst>
                <a:path extrusionOk="0" h="1270" w="524">
                  <a:moveTo>
                    <a:pt x="360" y="0"/>
                  </a:moveTo>
                  <a:cubicBezTo>
                    <a:pt x="360" y="0"/>
                    <a:pt x="61" y="545"/>
                    <a:pt x="33" y="794"/>
                  </a:cubicBezTo>
                  <a:cubicBezTo>
                    <a:pt x="0" y="1040"/>
                    <a:pt x="81" y="1252"/>
                    <a:pt x="207" y="1269"/>
                  </a:cubicBezTo>
                  <a:cubicBezTo>
                    <a:pt x="212" y="1269"/>
                    <a:pt x="217" y="1270"/>
                    <a:pt x="222" y="1270"/>
                  </a:cubicBezTo>
                  <a:cubicBezTo>
                    <a:pt x="347" y="1270"/>
                    <a:pt x="464" y="1084"/>
                    <a:pt x="496" y="849"/>
                  </a:cubicBezTo>
                  <a:cubicBezTo>
                    <a:pt x="523" y="598"/>
                    <a:pt x="360" y="0"/>
                    <a:pt x="3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894761" y="3098727"/>
              <a:ext cx="31587" cy="76302"/>
            </a:xfrm>
            <a:custGeom>
              <a:rect b="b" l="l" r="r" t="t"/>
              <a:pathLst>
                <a:path extrusionOk="0" h="2104" w="871">
                  <a:moveTo>
                    <a:pt x="598" y="0"/>
                  </a:moveTo>
                  <a:cubicBezTo>
                    <a:pt x="598" y="0"/>
                    <a:pt x="103" y="904"/>
                    <a:pt x="54" y="1312"/>
                  </a:cubicBezTo>
                  <a:cubicBezTo>
                    <a:pt x="0" y="1721"/>
                    <a:pt x="136" y="2075"/>
                    <a:pt x="348" y="2103"/>
                  </a:cubicBezTo>
                  <a:cubicBezTo>
                    <a:pt x="354" y="2103"/>
                    <a:pt x="361" y="2104"/>
                    <a:pt x="368" y="2104"/>
                  </a:cubicBezTo>
                  <a:cubicBezTo>
                    <a:pt x="574" y="2104"/>
                    <a:pt x="774" y="1801"/>
                    <a:pt x="822" y="1405"/>
                  </a:cubicBezTo>
                  <a:cubicBezTo>
                    <a:pt x="870" y="997"/>
                    <a:pt x="598" y="0"/>
                    <a:pt x="59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840437" y="2838313"/>
              <a:ext cx="31405" cy="76338"/>
            </a:xfrm>
            <a:custGeom>
              <a:rect b="b" l="l" r="r" t="t"/>
              <a:pathLst>
                <a:path extrusionOk="0" h="2105" w="866">
                  <a:moveTo>
                    <a:pt x="599" y="1"/>
                  </a:moveTo>
                  <a:cubicBezTo>
                    <a:pt x="599" y="1"/>
                    <a:pt x="99" y="905"/>
                    <a:pt x="49" y="1314"/>
                  </a:cubicBezTo>
                  <a:cubicBezTo>
                    <a:pt x="1" y="1722"/>
                    <a:pt x="131" y="2076"/>
                    <a:pt x="343" y="2103"/>
                  </a:cubicBezTo>
                  <a:cubicBezTo>
                    <a:pt x="350" y="2104"/>
                    <a:pt x="357" y="2104"/>
                    <a:pt x="364" y="2104"/>
                  </a:cubicBezTo>
                  <a:cubicBezTo>
                    <a:pt x="569" y="2104"/>
                    <a:pt x="769" y="1801"/>
                    <a:pt x="817" y="1405"/>
                  </a:cubicBezTo>
                  <a:cubicBezTo>
                    <a:pt x="866" y="998"/>
                    <a:pt x="599" y="1"/>
                    <a:pt x="59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822305" y="2991747"/>
              <a:ext cx="21106" cy="51388"/>
            </a:xfrm>
            <a:custGeom>
              <a:rect b="b" l="l" r="r" t="t"/>
              <a:pathLst>
                <a:path extrusionOk="0" h="1417" w="582">
                  <a:moveTo>
                    <a:pt x="403" y="0"/>
                  </a:moveTo>
                  <a:cubicBezTo>
                    <a:pt x="403" y="0"/>
                    <a:pt x="66" y="610"/>
                    <a:pt x="33" y="882"/>
                  </a:cubicBezTo>
                  <a:cubicBezTo>
                    <a:pt x="0" y="1159"/>
                    <a:pt x="92" y="1394"/>
                    <a:pt x="234" y="1415"/>
                  </a:cubicBezTo>
                  <a:cubicBezTo>
                    <a:pt x="240" y="1416"/>
                    <a:pt x="245" y="1416"/>
                    <a:pt x="250" y="1416"/>
                  </a:cubicBezTo>
                  <a:cubicBezTo>
                    <a:pt x="386" y="1416"/>
                    <a:pt x="518" y="1209"/>
                    <a:pt x="549" y="948"/>
                  </a:cubicBezTo>
                  <a:cubicBezTo>
                    <a:pt x="582" y="669"/>
                    <a:pt x="403" y="0"/>
                    <a:pt x="40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952965" y="3196024"/>
              <a:ext cx="22738" cy="54833"/>
            </a:xfrm>
            <a:custGeom>
              <a:rect b="b" l="l" r="r" t="t"/>
              <a:pathLst>
                <a:path extrusionOk="0" h="1512" w="627">
                  <a:moveTo>
                    <a:pt x="431" y="1"/>
                  </a:moveTo>
                  <a:cubicBezTo>
                    <a:pt x="431" y="1"/>
                    <a:pt x="71" y="649"/>
                    <a:pt x="39" y="943"/>
                  </a:cubicBezTo>
                  <a:cubicBezTo>
                    <a:pt x="1" y="1237"/>
                    <a:pt x="99" y="1493"/>
                    <a:pt x="252" y="1510"/>
                  </a:cubicBezTo>
                  <a:cubicBezTo>
                    <a:pt x="258" y="1511"/>
                    <a:pt x="265" y="1511"/>
                    <a:pt x="271" y="1511"/>
                  </a:cubicBezTo>
                  <a:cubicBezTo>
                    <a:pt x="416" y="1511"/>
                    <a:pt x="557" y="1295"/>
                    <a:pt x="589" y="1013"/>
                  </a:cubicBezTo>
                  <a:cubicBezTo>
                    <a:pt x="627" y="720"/>
                    <a:pt x="431" y="1"/>
                    <a:pt x="43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79890" y="2687526"/>
              <a:ext cx="22738" cy="55159"/>
            </a:xfrm>
            <a:custGeom>
              <a:rect b="b" l="l" r="r" t="t"/>
              <a:pathLst>
                <a:path extrusionOk="0" h="1521" w="627">
                  <a:moveTo>
                    <a:pt x="431" y="0"/>
                  </a:moveTo>
                  <a:cubicBezTo>
                    <a:pt x="431" y="0"/>
                    <a:pt x="71" y="654"/>
                    <a:pt x="33" y="948"/>
                  </a:cubicBezTo>
                  <a:cubicBezTo>
                    <a:pt x="1" y="1247"/>
                    <a:pt x="94" y="1498"/>
                    <a:pt x="246" y="1520"/>
                  </a:cubicBezTo>
                  <a:cubicBezTo>
                    <a:pt x="251" y="1520"/>
                    <a:pt x="257" y="1521"/>
                    <a:pt x="262" y="1521"/>
                  </a:cubicBezTo>
                  <a:cubicBezTo>
                    <a:pt x="408" y="1521"/>
                    <a:pt x="557" y="1302"/>
                    <a:pt x="589" y="1018"/>
                  </a:cubicBezTo>
                  <a:cubicBezTo>
                    <a:pt x="627" y="719"/>
                    <a:pt x="431" y="0"/>
                    <a:pt x="43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38660" y="3205924"/>
              <a:ext cx="24334" cy="58713"/>
            </a:xfrm>
            <a:custGeom>
              <a:rect b="b" l="l" r="r" t="t"/>
              <a:pathLst>
                <a:path extrusionOk="0" h="1619" w="671">
                  <a:moveTo>
                    <a:pt x="464" y="1"/>
                  </a:moveTo>
                  <a:cubicBezTo>
                    <a:pt x="464" y="1"/>
                    <a:pt x="77" y="697"/>
                    <a:pt x="39" y="1014"/>
                  </a:cubicBezTo>
                  <a:cubicBezTo>
                    <a:pt x="0" y="1328"/>
                    <a:pt x="105" y="1601"/>
                    <a:pt x="268" y="1617"/>
                  </a:cubicBezTo>
                  <a:cubicBezTo>
                    <a:pt x="275" y="1618"/>
                    <a:pt x="282" y="1619"/>
                    <a:pt x="289" y="1619"/>
                  </a:cubicBezTo>
                  <a:cubicBezTo>
                    <a:pt x="445" y="1619"/>
                    <a:pt x="596" y="1387"/>
                    <a:pt x="633" y="1084"/>
                  </a:cubicBezTo>
                  <a:cubicBezTo>
                    <a:pt x="670" y="768"/>
                    <a:pt x="464" y="1"/>
                    <a:pt x="46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775488" y="2895973"/>
              <a:ext cx="23355" cy="56537"/>
            </a:xfrm>
            <a:custGeom>
              <a:rect b="b" l="l" r="r" t="t"/>
              <a:pathLst>
                <a:path extrusionOk="0" h="1559" w="644">
                  <a:moveTo>
                    <a:pt x="442" y="1"/>
                  </a:moveTo>
                  <a:cubicBezTo>
                    <a:pt x="442" y="1"/>
                    <a:pt x="71" y="671"/>
                    <a:pt x="33" y="970"/>
                  </a:cubicBezTo>
                  <a:cubicBezTo>
                    <a:pt x="1" y="1275"/>
                    <a:pt x="99" y="1536"/>
                    <a:pt x="257" y="1558"/>
                  </a:cubicBezTo>
                  <a:cubicBezTo>
                    <a:pt x="262" y="1559"/>
                    <a:pt x="267" y="1559"/>
                    <a:pt x="272" y="1559"/>
                  </a:cubicBezTo>
                  <a:cubicBezTo>
                    <a:pt x="420" y="1559"/>
                    <a:pt x="568" y="1335"/>
                    <a:pt x="606" y="1041"/>
                  </a:cubicBezTo>
                  <a:cubicBezTo>
                    <a:pt x="643" y="736"/>
                    <a:pt x="442" y="1"/>
                    <a:pt x="44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267049" y="2756827"/>
              <a:ext cx="23355" cy="56501"/>
            </a:xfrm>
            <a:custGeom>
              <a:rect b="b" l="l" r="r" t="t"/>
              <a:pathLst>
                <a:path extrusionOk="0" h="1558" w="644">
                  <a:moveTo>
                    <a:pt x="447" y="1"/>
                  </a:moveTo>
                  <a:cubicBezTo>
                    <a:pt x="447" y="1"/>
                    <a:pt x="76" y="670"/>
                    <a:pt x="38" y="974"/>
                  </a:cubicBezTo>
                  <a:cubicBezTo>
                    <a:pt x="0" y="1275"/>
                    <a:pt x="98" y="1536"/>
                    <a:pt x="257" y="1557"/>
                  </a:cubicBezTo>
                  <a:cubicBezTo>
                    <a:pt x="262" y="1557"/>
                    <a:pt x="268" y="1558"/>
                    <a:pt x="273" y="1558"/>
                  </a:cubicBezTo>
                  <a:cubicBezTo>
                    <a:pt x="426" y="1558"/>
                    <a:pt x="574" y="1334"/>
                    <a:pt x="611" y="1039"/>
                  </a:cubicBezTo>
                  <a:cubicBezTo>
                    <a:pt x="643" y="740"/>
                    <a:pt x="447" y="1"/>
                    <a:pt x="44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136171" y="2660473"/>
              <a:ext cx="19946" cy="48232"/>
            </a:xfrm>
            <a:custGeom>
              <a:rect b="b" l="l" r="r" t="t"/>
              <a:pathLst>
                <a:path extrusionOk="0" h="1330" w="550">
                  <a:moveTo>
                    <a:pt x="381" y="0"/>
                  </a:moveTo>
                  <a:cubicBezTo>
                    <a:pt x="381" y="0"/>
                    <a:pt x="66" y="573"/>
                    <a:pt x="34" y="829"/>
                  </a:cubicBezTo>
                  <a:cubicBezTo>
                    <a:pt x="1" y="1090"/>
                    <a:pt x="87" y="1312"/>
                    <a:pt x="218" y="1329"/>
                  </a:cubicBezTo>
                  <a:cubicBezTo>
                    <a:pt x="223" y="1330"/>
                    <a:pt x="228" y="1330"/>
                    <a:pt x="233" y="1330"/>
                  </a:cubicBezTo>
                  <a:cubicBezTo>
                    <a:pt x="364" y="1330"/>
                    <a:pt x="492" y="1139"/>
                    <a:pt x="517" y="887"/>
                  </a:cubicBezTo>
                  <a:cubicBezTo>
                    <a:pt x="550" y="626"/>
                    <a:pt x="381" y="0"/>
                    <a:pt x="38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625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914090" y="3362658"/>
              <a:ext cx="54688" cy="25313"/>
            </a:xfrm>
            <a:custGeom>
              <a:rect b="b" l="l" r="r" t="t"/>
              <a:pathLst>
                <a:path extrusionOk="0" h="698" w="1508">
                  <a:moveTo>
                    <a:pt x="1508" y="1"/>
                  </a:moveTo>
                  <a:lnTo>
                    <a:pt x="1508" y="1"/>
                  </a:lnTo>
                  <a:cubicBezTo>
                    <a:pt x="1013" y="39"/>
                    <a:pt x="540" y="207"/>
                    <a:pt x="98" y="501"/>
                  </a:cubicBezTo>
                  <a:cubicBezTo>
                    <a:pt x="65" y="567"/>
                    <a:pt x="33" y="627"/>
                    <a:pt x="0" y="692"/>
                  </a:cubicBezTo>
                  <a:cubicBezTo>
                    <a:pt x="5" y="697"/>
                    <a:pt x="17" y="697"/>
                    <a:pt x="28" y="697"/>
                  </a:cubicBezTo>
                  <a:cubicBezTo>
                    <a:pt x="43" y="697"/>
                    <a:pt x="55" y="692"/>
                    <a:pt x="71" y="687"/>
                  </a:cubicBezTo>
                  <a:cubicBezTo>
                    <a:pt x="507" y="365"/>
                    <a:pt x="985" y="181"/>
                    <a:pt x="1492" y="137"/>
                  </a:cubicBezTo>
                  <a:cubicBezTo>
                    <a:pt x="1497" y="88"/>
                    <a:pt x="1503" y="44"/>
                    <a:pt x="1508" y="1"/>
                  </a:cubicBezTo>
                  <a:close/>
                </a:path>
              </a:pathLst>
            </a:custGeom>
            <a:solidFill>
              <a:srgbClr val="277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968196" y="3327155"/>
              <a:ext cx="565770" cy="121451"/>
            </a:xfrm>
            <a:custGeom>
              <a:rect b="b" l="l" r="r" t="t"/>
              <a:pathLst>
                <a:path extrusionOk="0" h="3349" w="15601">
                  <a:moveTo>
                    <a:pt x="14758" y="0"/>
                  </a:moveTo>
                  <a:cubicBezTo>
                    <a:pt x="14470" y="0"/>
                    <a:pt x="14181" y="55"/>
                    <a:pt x="13919" y="191"/>
                  </a:cubicBezTo>
                  <a:cubicBezTo>
                    <a:pt x="13467" y="430"/>
                    <a:pt x="13201" y="854"/>
                    <a:pt x="12945" y="1263"/>
                  </a:cubicBezTo>
                  <a:cubicBezTo>
                    <a:pt x="12661" y="1715"/>
                    <a:pt x="12390" y="2145"/>
                    <a:pt x="11900" y="2341"/>
                  </a:cubicBezTo>
                  <a:cubicBezTo>
                    <a:pt x="11709" y="2417"/>
                    <a:pt x="11525" y="2444"/>
                    <a:pt x="11334" y="2444"/>
                  </a:cubicBezTo>
                  <a:cubicBezTo>
                    <a:pt x="10990" y="2444"/>
                    <a:pt x="10636" y="2346"/>
                    <a:pt x="10272" y="2248"/>
                  </a:cubicBezTo>
                  <a:cubicBezTo>
                    <a:pt x="9912" y="2150"/>
                    <a:pt x="9543" y="2047"/>
                    <a:pt x="9178" y="2047"/>
                  </a:cubicBezTo>
                  <a:lnTo>
                    <a:pt x="9085" y="2047"/>
                  </a:lnTo>
                  <a:cubicBezTo>
                    <a:pt x="8465" y="2080"/>
                    <a:pt x="7942" y="2362"/>
                    <a:pt x="7435" y="2635"/>
                  </a:cubicBezTo>
                  <a:cubicBezTo>
                    <a:pt x="7158" y="2787"/>
                    <a:pt x="6864" y="2940"/>
                    <a:pt x="6565" y="3055"/>
                  </a:cubicBezTo>
                  <a:cubicBezTo>
                    <a:pt x="6266" y="3163"/>
                    <a:pt x="5945" y="3218"/>
                    <a:pt x="5601" y="3218"/>
                  </a:cubicBezTo>
                  <a:cubicBezTo>
                    <a:pt x="4997" y="3218"/>
                    <a:pt x="4317" y="3043"/>
                    <a:pt x="3581" y="2695"/>
                  </a:cubicBezTo>
                  <a:cubicBezTo>
                    <a:pt x="3146" y="2493"/>
                    <a:pt x="2852" y="2226"/>
                    <a:pt x="2563" y="1970"/>
                  </a:cubicBezTo>
                  <a:cubicBezTo>
                    <a:pt x="2237" y="1676"/>
                    <a:pt x="1900" y="1372"/>
                    <a:pt x="1360" y="1176"/>
                  </a:cubicBezTo>
                  <a:cubicBezTo>
                    <a:pt x="985" y="1040"/>
                    <a:pt x="609" y="975"/>
                    <a:pt x="244" y="975"/>
                  </a:cubicBezTo>
                  <a:cubicBezTo>
                    <a:pt x="169" y="975"/>
                    <a:pt x="93" y="975"/>
                    <a:pt x="16" y="980"/>
                  </a:cubicBezTo>
                  <a:cubicBezTo>
                    <a:pt x="11" y="1023"/>
                    <a:pt x="5" y="1067"/>
                    <a:pt x="0" y="1116"/>
                  </a:cubicBezTo>
                  <a:cubicBezTo>
                    <a:pt x="81" y="1105"/>
                    <a:pt x="163" y="1105"/>
                    <a:pt x="244" y="1105"/>
                  </a:cubicBezTo>
                  <a:cubicBezTo>
                    <a:pt x="593" y="1105"/>
                    <a:pt x="953" y="1171"/>
                    <a:pt x="1317" y="1301"/>
                  </a:cubicBezTo>
                  <a:cubicBezTo>
                    <a:pt x="1829" y="1487"/>
                    <a:pt x="2144" y="1769"/>
                    <a:pt x="2477" y="2068"/>
                  </a:cubicBezTo>
                  <a:cubicBezTo>
                    <a:pt x="2771" y="2329"/>
                    <a:pt x="3076" y="2603"/>
                    <a:pt x="3522" y="2814"/>
                  </a:cubicBezTo>
                  <a:cubicBezTo>
                    <a:pt x="4279" y="3168"/>
                    <a:pt x="4975" y="3349"/>
                    <a:pt x="5606" y="3349"/>
                  </a:cubicBezTo>
                  <a:cubicBezTo>
                    <a:pt x="5960" y="3349"/>
                    <a:pt x="6299" y="3288"/>
                    <a:pt x="6608" y="3173"/>
                  </a:cubicBezTo>
                  <a:cubicBezTo>
                    <a:pt x="6919" y="3060"/>
                    <a:pt x="7213" y="2902"/>
                    <a:pt x="7495" y="2749"/>
                  </a:cubicBezTo>
                  <a:cubicBezTo>
                    <a:pt x="8013" y="2472"/>
                    <a:pt x="8503" y="2211"/>
                    <a:pt x="9091" y="2178"/>
                  </a:cubicBezTo>
                  <a:lnTo>
                    <a:pt x="9178" y="2178"/>
                  </a:lnTo>
                  <a:cubicBezTo>
                    <a:pt x="9526" y="2178"/>
                    <a:pt x="9892" y="2276"/>
                    <a:pt x="10239" y="2374"/>
                  </a:cubicBezTo>
                  <a:cubicBezTo>
                    <a:pt x="10598" y="2472"/>
                    <a:pt x="10969" y="2575"/>
                    <a:pt x="11334" y="2575"/>
                  </a:cubicBezTo>
                  <a:cubicBezTo>
                    <a:pt x="11540" y="2575"/>
                    <a:pt x="11747" y="2542"/>
                    <a:pt x="11949" y="2460"/>
                  </a:cubicBezTo>
                  <a:cubicBezTo>
                    <a:pt x="12477" y="2248"/>
                    <a:pt x="12771" y="1786"/>
                    <a:pt x="13053" y="1334"/>
                  </a:cubicBezTo>
                  <a:cubicBezTo>
                    <a:pt x="13304" y="937"/>
                    <a:pt x="13560" y="528"/>
                    <a:pt x="13980" y="311"/>
                  </a:cubicBezTo>
                  <a:cubicBezTo>
                    <a:pt x="14224" y="180"/>
                    <a:pt x="14490" y="131"/>
                    <a:pt x="14758" y="131"/>
                  </a:cubicBezTo>
                  <a:cubicBezTo>
                    <a:pt x="15013" y="131"/>
                    <a:pt x="15274" y="174"/>
                    <a:pt x="15509" y="234"/>
                  </a:cubicBezTo>
                  <a:lnTo>
                    <a:pt x="15601" y="125"/>
                  </a:lnTo>
                  <a:cubicBezTo>
                    <a:pt x="15346" y="55"/>
                    <a:pt x="15052" y="0"/>
                    <a:pt x="14758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30617" y="3257854"/>
              <a:ext cx="153582" cy="96936"/>
            </a:xfrm>
            <a:custGeom>
              <a:rect b="b" l="l" r="r" t="t"/>
              <a:pathLst>
                <a:path extrusionOk="0" h="2673" w="4235">
                  <a:moveTo>
                    <a:pt x="4099" y="1"/>
                  </a:moveTo>
                  <a:lnTo>
                    <a:pt x="4099" y="1"/>
                  </a:lnTo>
                  <a:cubicBezTo>
                    <a:pt x="4154" y="697"/>
                    <a:pt x="3941" y="1399"/>
                    <a:pt x="3528" y="1884"/>
                  </a:cubicBezTo>
                  <a:cubicBezTo>
                    <a:pt x="3201" y="2270"/>
                    <a:pt x="2765" y="2494"/>
                    <a:pt x="2270" y="2537"/>
                  </a:cubicBezTo>
                  <a:cubicBezTo>
                    <a:pt x="2215" y="2542"/>
                    <a:pt x="2161" y="2542"/>
                    <a:pt x="2107" y="2542"/>
                  </a:cubicBezTo>
                  <a:cubicBezTo>
                    <a:pt x="1627" y="2542"/>
                    <a:pt x="1154" y="2379"/>
                    <a:pt x="697" y="2227"/>
                  </a:cubicBezTo>
                  <a:cubicBezTo>
                    <a:pt x="594" y="2189"/>
                    <a:pt x="484" y="2157"/>
                    <a:pt x="381" y="2124"/>
                  </a:cubicBezTo>
                  <a:cubicBezTo>
                    <a:pt x="288" y="2091"/>
                    <a:pt x="196" y="2064"/>
                    <a:pt x="92" y="2036"/>
                  </a:cubicBezTo>
                  <a:lnTo>
                    <a:pt x="0" y="2145"/>
                  </a:lnTo>
                  <a:cubicBezTo>
                    <a:pt x="119" y="2178"/>
                    <a:pt x="234" y="2210"/>
                    <a:pt x="338" y="2243"/>
                  </a:cubicBezTo>
                  <a:cubicBezTo>
                    <a:pt x="446" y="2281"/>
                    <a:pt x="549" y="2313"/>
                    <a:pt x="654" y="2353"/>
                  </a:cubicBezTo>
                  <a:cubicBezTo>
                    <a:pt x="1121" y="2509"/>
                    <a:pt x="1606" y="2673"/>
                    <a:pt x="2107" y="2673"/>
                  </a:cubicBezTo>
                  <a:cubicBezTo>
                    <a:pt x="2161" y="2673"/>
                    <a:pt x="2222" y="2673"/>
                    <a:pt x="2280" y="2667"/>
                  </a:cubicBezTo>
                  <a:cubicBezTo>
                    <a:pt x="2809" y="2624"/>
                    <a:pt x="3277" y="2385"/>
                    <a:pt x="3626" y="1971"/>
                  </a:cubicBezTo>
                  <a:cubicBezTo>
                    <a:pt x="4001" y="1524"/>
                    <a:pt x="4219" y="915"/>
                    <a:pt x="4235" y="283"/>
                  </a:cubicBezTo>
                  <a:cubicBezTo>
                    <a:pt x="4192" y="190"/>
                    <a:pt x="4149" y="92"/>
                    <a:pt x="4099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729780" y="3383184"/>
              <a:ext cx="3409" cy="5766"/>
            </a:xfrm>
            <a:custGeom>
              <a:rect b="b" l="l" r="r" t="t"/>
              <a:pathLst>
                <a:path extrusionOk="0" h="159" w="94">
                  <a:moveTo>
                    <a:pt x="22" y="1"/>
                  </a:moveTo>
                  <a:cubicBezTo>
                    <a:pt x="11" y="1"/>
                    <a:pt x="6" y="1"/>
                    <a:pt x="1" y="7"/>
                  </a:cubicBezTo>
                  <a:cubicBezTo>
                    <a:pt x="17" y="55"/>
                    <a:pt x="34" y="105"/>
                    <a:pt x="49" y="159"/>
                  </a:cubicBezTo>
                  <a:cubicBezTo>
                    <a:pt x="61" y="138"/>
                    <a:pt x="66" y="116"/>
                    <a:pt x="77" y="93"/>
                  </a:cubicBezTo>
                  <a:cubicBezTo>
                    <a:pt x="94" y="61"/>
                    <a:pt x="82" y="23"/>
                    <a:pt x="49" y="7"/>
                  </a:cubicBezTo>
                  <a:cubicBezTo>
                    <a:pt x="39" y="7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070606" y="3490961"/>
              <a:ext cx="401417" cy="47253"/>
            </a:xfrm>
            <a:custGeom>
              <a:rect b="b" l="l" r="r" t="t"/>
              <a:pathLst>
                <a:path extrusionOk="0" h="1303" w="11069">
                  <a:moveTo>
                    <a:pt x="11035" y="1"/>
                  </a:moveTo>
                  <a:cubicBezTo>
                    <a:pt x="10360" y="13"/>
                    <a:pt x="9681" y="73"/>
                    <a:pt x="9043" y="322"/>
                  </a:cubicBezTo>
                  <a:cubicBezTo>
                    <a:pt x="8804" y="420"/>
                    <a:pt x="8570" y="546"/>
                    <a:pt x="8341" y="666"/>
                  </a:cubicBezTo>
                  <a:cubicBezTo>
                    <a:pt x="7943" y="878"/>
                    <a:pt x="7563" y="1079"/>
                    <a:pt x="7133" y="1144"/>
                  </a:cubicBezTo>
                  <a:cubicBezTo>
                    <a:pt x="7028" y="1161"/>
                    <a:pt x="6925" y="1166"/>
                    <a:pt x="6817" y="1166"/>
                  </a:cubicBezTo>
                  <a:cubicBezTo>
                    <a:pt x="6337" y="1166"/>
                    <a:pt x="5859" y="1020"/>
                    <a:pt x="5395" y="872"/>
                  </a:cubicBezTo>
                  <a:cubicBezTo>
                    <a:pt x="5232" y="824"/>
                    <a:pt x="5063" y="774"/>
                    <a:pt x="4895" y="726"/>
                  </a:cubicBezTo>
                  <a:cubicBezTo>
                    <a:pt x="4226" y="546"/>
                    <a:pt x="3561" y="470"/>
                    <a:pt x="2919" y="470"/>
                  </a:cubicBezTo>
                  <a:cubicBezTo>
                    <a:pt x="1835" y="470"/>
                    <a:pt x="829" y="682"/>
                    <a:pt x="1" y="943"/>
                  </a:cubicBezTo>
                  <a:cubicBezTo>
                    <a:pt x="39" y="976"/>
                    <a:pt x="78" y="1008"/>
                    <a:pt x="116" y="1041"/>
                  </a:cubicBezTo>
                  <a:cubicBezTo>
                    <a:pt x="915" y="797"/>
                    <a:pt x="1885" y="601"/>
                    <a:pt x="2919" y="601"/>
                  </a:cubicBezTo>
                  <a:cubicBezTo>
                    <a:pt x="3550" y="601"/>
                    <a:pt x="4204" y="671"/>
                    <a:pt x="4862" y="850"/>
                  </a:cubicBezTo>
                  <a:cubicBezTo>
                    <a:pt x="5026" y="900"/>
                    <a:pt x="5194" y="948"/>
                    <a:pt x="5352" y="998"/>
                  </a:cubicBezTo>
                  <a:cubicBezTo>
                    <a:pt x="5832" y="1151"/>
                    <a:pt x="6322" y="1302"/>
                    <a:pt x="6817" y="1302"/>
                  </a:cubicBezTo>
                  <a:cubicBezTo>
                    <a:pt x="6930" y="1302"/>
                    <a:pt x="7040" y="1292"/>
                    <a:pt x="7154" y="1275"/>
                  </a:cubicBezTo>
                  <a:cubicBezTo>
                    <a:pt x="7606" y="1204"/>
                    <a:pt x="8008" y="987"/>
                    <a:pt x="8407" y="780"/>
                  </a:cubicBezTo>
                  <a:cubicBezTo>
                    <a:pt x="8629" y="661"/>
                    <a:pt x="8857" y="540"/>
                    <a:pt x="9093" y="442"/>
                  </a:cubicBezTo>
                  <a:cubicBezTo>
                    <a:pt x="9718" y="197"/>
                    <a:pt x="10393" y="143"/>
                    <a:pt x="11068" y="132"/>
                  </a:cubicBezTo>
                  <a:lnTo>
                    <a:pt x="11035" y="1"/>
                  </a:ln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049500" y="3525122"/>
              <a:ext cx="25313" cy="11133"/>
            </a:xfrm>
            <a:custGeom>
              <a:rect b="b" l="l" r="r" t="t"/>
              <a:pathLst>
                <a:path extrusionOk="0" h="307" w="698">
                  <a:moveTo>
                    <a:pt x="583" y="1"/>
                  </a:moveTo>
                  <a:cubicBezTo>
                    <a:pt x="399" y="56"/>
                    <a:pt x="218" y="121"/>
                    <a:pt x="50" y="181"/>
                  </a:cubicBezTo>
                  <a:cubicBezTo>
                    <a:pt x="17" y="192"/>
                    <a:pt x="0" y="229"/>
                    <a:pt x="12" y="262"/>
                  </a:cubicBezTo>
                  <a:cubicBezTo>
                    <a:pt x="22" y="290"/>
                    <a:pt x="44" y="307"/>
                    <a:pt x="72" y="307"/>
                  </a:cubicBezTo>
                  <a:cubicBezTo>
                    <a:pt x="82" y="307"/>
                    <a:pt x="88" y="307"/>
                    <a:pt x="93" y="300"/>
                  </a:cubicBezTo>
                  <a:cubicBezTo>
                    <a:pt x="284" y="235"/>
                    <a:pt x="485" y="164"/>
                    <a:pt x="698" y="99"/>
                  </a:cubicBezTo>
                  <a:cubicBezTo>
                    <a:pt x="660" y="66"/>
                    <a:pt x="621" y="34"/>
                    <a:pt x="583" y="1"/>
                  </a:cubicBezTo>
                  <a:close/>
                </a:path>
              </a:pathLst>
            </a:custGeom>
            <a:solidFill>
              <a:srgbClr val="D9B2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475713" y="3383438"/>
              <a:ext cx="255886" cy="112131"/>
            </a:xfrm>
            <a:custGeom>
              <a:rect b="b" l="l" r="r" t="t"/>
              <a:pathLst>
                <a:path extrusionOk="0" h="3092" w="7056">
                  <a:moveTo>
                    <a:pt x="7007" y="0"/>
                  </a:moveTo>
                  <a:cubicBezTo>
                    <a:pt x="6990" y="5"/>
                    <a:pt x="6974" y="16"/>
                    <a:pt x="6969" y="33"/>
                  </a:cubicBezTo>
                  <a:cubicBezTo>
                    <a:pt x="5744" y="2553"/>
                    <a:pt x="4367" y="2754"/>
                    <a:pt x="1601" y="2940"/>
                  </a:cubicBezTo>
                  <a:cubicBezTo>
                    <a:pt x="1274" y="2961"/>
                    <a:pt x="937" y="2961"/>
                    <a:pt x="610" y="2961"/>
                  </a:cubicBezTo>
                  <a:lnTo>
                    <a:pt x="0" y="2961"/>
                  </a:lnTo>
                  <a:lnTo>
                    <a:pt x="33" y="3091"/>
                  </a:lnTo>
                  <a:lnTo>
                    <a:pt x="593" y="3091"/>
                  </a:lnTo>
                  <a:cubicBezTo>
                    <a:pt x="932" y="3091"/>
                    <a:pt x="1274" y="3091"/>
                    <a:pt x="1612" y="3070"/>
                  </a:cubicBezTo>
                  <a:cubicBezTo>
                    <a:pt x="3005" y="2972"/>
                    <a:pt x="4062" y="2874"/>
                    <a:pt x="4937" y="2471"/>
                  </a:cubicBezTo>
                  <a:cubicBezTo>
                    <a:pt x="5809" y="2063"/>
                    <a:pt x="6462" y="1350"/>
                    <a:pt x="7055" y="152"/>
                  </a:cubicBezTo>
                  <a:cubicBezTo>
                    <a:pt x="7040" y="98"/>
                    <a:pt x="7023" y="48"/>
                    <a:pt x="7007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70781" y="3490780"/>
              <a:ext cx="6129" cy="4968"/>
            </a:xfrm>
            <a:custGeom>
              <a:rect b="b" l="l" r="r" t="t"/>
              <a:pathLst>
                <a:path extrusionOk="0" h="137" w="169">
                  <a:moveTo>
                    <a:pt x="136" y="1"/>
                  </a:moveTo>
                  <a:cubicBezTo>
                    <a:pt x="88" y="6"/>
                    <a:pt x="44" y="6"/>
                    <a:pt x="0" y="6"/>
                  </a:cubicBezTo>
                  <a:lnTo>
                    <a:pt x="33" y="137"/>
                  </a:lnTo>
                  <a:cubicBezTo>
                    <a:pt x="76" y="137"/>
                    <a:pt x="121" y="131"/>
                    <a:pt x="169" y="131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2769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768473" y="3551994"/>
              <a:ext cx="3010" cy="4787"/>
            </a:xfrm>
            <a:custGeom>
              <a:rect b="b" l="l" r="r" t="t"/>
              <a:pathLst>
                <a:path extrusionOk="0" h="132" w="83">
                  <a:moveTo>
                    <a:pt x="0" y="1"/>
                  </a:moveTo>
                  <a:cubicBezTo>
                    <a:pt x="7" y="44"/>
                    <a:pt x="12" y="88"/>
                    <a:pt x="17" y="131"/>
                  </a:cubicBezTo>
                  <a:cubicBezTo>
                    <a:pt x="44" y="126"/>
                    <a:pt x="65" y="109"/>
                    <a:pt x="77" y="82"/>
                  </a:cubicBezTo>
                  <a:cubicBezTo>
                    <a:pt x="82" y="44"/>
                    <a:pt x="60" y="11"/>
                    <a:pt x="22" y="1"/>
                  </a:cubicBezTo>
                  <a:close/>
                </a:path>
              </a:pathLst>
            </a:custGeom>
            <a:solidFill>
              <a:srgbClr val="27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106145" y="3551015"/>
              <a:ext cx="662997" cy="135232"/>
            </a:xfrm>
            <a:custGeom>
              <a:rect b="b" l="l" r="r" t="t"/>
              <a:pathLst>
                <a:path extrusionOk="0" h="3729" w="18282">
                  <a:moveTo>
                    <a:pt x="18035" y="0"/>
                  </a:moveTo>
                  <a:cubicBezTo>
                    <a:pt x="17487" y="0"/>
                    <a:pt x="17263" y="474"/>
                    <a:pt x="17035" y="970"/>
                  </a:cubicBezTo>
                  <a:cubicBezTo>
                    <a:pt x="16849" y="1362"/>
                    <a:pt x="16643" y="1807"/>
                    <a:pt x="16246" y="2085"/>
                  </a:cubicBezTo>
                  <a:cubicBezTo>
                    <a:pt x="15259" y="2782"/>
                    <a:pt x="14867" y="2799"/>
                    <a:pt x="13708" y="2847"/>
                  </a:cubicBezTo>
                  <a:lnTo>
                    <a:pt x="13588" y="2847"/>
                  </a:lnTo>
                  <a:cubicBezTo>
                    <a:pt x="13181" y="2847"/>
                    <a:pt x="12761" y="2766"/>
                    <a:pt x="12352" y="2689"/>
                  </a:cubicBezTo>
                  <a:cubicBezTo>
                    <a:pt x="11945" y="2608"/>
                    <a:pt x="11530" y="2526"/>
                    <a:pt x="11128" y="2526"/>
                  </a:cubicBezTo>
                  <a:cubicBezTo>
                    <a:pt x="10829" y="2526"/>
                    <a:pt x="10535" y="2570"/>
                    <a:pt x="10246" y="2695"/>
                  </a:cubicBezTo>
                  <a:cubicBezTo>
                    <a:pt x="10040" y="2782"/>
                    <a:pt x="9849" y="2907"/>
                    <a:pt x="9669" y="3027"/>
                  </a:cubicBezTo>
                  <a:cubicBezTo>
                    <a:pt x="9543" y="3108"/>
                    <a:pt x="9413" y="3196"/>
                    <a:pt x="9282" y="3266"/>
                  </a:cubicBezTo>
                  <a:cubicBezTo>
                    <a:pt x="8831" y="3506"/>
                    <a:pt x="8346" y="3598"/>
                    <a:pt x="7872" y="3598"/>
                  </a:cubicBezTo>
                  <a:cubicBezTo>
                    <a:pt x="7263" y="3598"/>
                    <a:pt x="6669" y="3452"/>
                    <a:pt x="6196" y="3283"/>
                  </a:cubicBezTo>
                  <a:cubicBezTo>
                    <a:pt x="5701" y="3108"/>
                    <a:pt x="5216" y="2880"/>
                    <a:pt x="4748" y="2656"/>
                  </a:cubicBezTo>
                  <a:cubicBezTo>
                    <a:pt x="4258" y="2422"/>
                    <a:pt x="3752" y="2183"/>
                    <a:pt x="3229" y="2003"/>
                  </a:cubicBezTo>
                  <a:cubicBezTo>
                    <a:pt x="2652" y="1807"/>
                    <a:pt x="2096" y="1704"/>
                    <a:pt x="1580" y="1704"/>
                  </a:cubicBezTo>
                  <a:cubicBezTo>
                    <a:pt x="1003" y="1704"/>
                    <a:pt x="480" y="1829"/>
                    <a:pt x="45" y="2080"/>
                  </a:cubicBezTo>
                  <a:cubicBezTo>
                    <a:pt x="12" y="2096"/>
                    <a:pt x="1" y="2140"/>
                    <a:pt x="23" y="2166"/>
                  </a:cubicBezTo>
                  <a:cubicBezTo>
                    <a:pt x="33" y="2189"/>
                    <a:pt x="56" y="2206"/>
                    <a:pt x="78" y="2206"/>
                  </a:cubicBezTo>
                  <a:cubicBezTo>
                    <a:pt x="88" y="2206"/>
                    <a:pt x="99" y="2199"/>
                    <a:pt x="110" y="2194"/>
                  </a:cubicBezTo>
                  <a:cubicBezTo>
                    <a:pt x="573" y="1927"/>
                    <a:pt x="1084" y="1835"/>
                    <a:pt x="1568" y="1835"/>
                  </a:cubicBezTo>
                  <a:cubicBezTo>
                    <a:pt x="2206" y="1835"/>
                    <a:pt x="2799" y="1993"/>
                    <a:pt x="3191" y="2128"/>
                  </a:cubicBezTo>
                  <a:cubicBezTo>
                    <a:pt x="3703" y="2309"/>
                    <a:pt x="4209" y="2543"/>
                    <a:pt x="4694" y="2776"/>
                  </a:cubicBezTo>
                  <a:cubicBezTo>
                    <a:pt x="5166" y="3000"/>
                    <a:pt x="5651" y="3229"/>
                    <a:pt x="6153" y="3408"/>
                  </a:cubicBezTo>
                  <a:cubicBezTo>
                    <a:pt x="6636" y="3577"/>
                    <a:pt x="7246" y="3729"/>
                    <a:pt x="7872" y="3729"/>
                  </a:cubicBezTo>
                  <a:cubicBezTo>
                    <a:pt x="8367" y="3729"/>
                    <a:pt x="8874" y="3636"/>
                    <a:pt x="9342" y="3381"/>
                  </a:cubicBezTo>
                  <a:cubicBezTo>
                    <a:pt x="9478" y="3304"/>
                    <a:pt x="9615" y="3218"/>
                    <a:pt x="9739" y="3136"/>
                  </a:cubicBezTo>
                  <a:cubicBezTo>
                    <a:pt x="9920" y="3016"/>
                    <a:pt x="10105" y="2897"/>
                    <a:pt x="10301" y="2814"/>
                  </a:cubicBezTo>
                  <a:cubicBezTo>
                    <a:pt x="10568" y="2701"/>
                    <a:pt x="10845" y="2656"/>
                    <a:pt x="11128" y="2656"/>
                  </a:cubicBezTo>
                  <a:cubicBezTo>
                    <a:pt x="11515" y="2656"/>
                    <a:pt x="11912" y="2733"/>
                    <a:pt x="12326" y="2814"/>
                  </a:cubicBezTo>
                  <a:cubicBezTo>
                    <a:pt x="12744" y="2897"/>
                    <a:pt x="13169" y="2978"/>
                    <a:pt x="13593" y="2978"/>
                  </a:cubicBezTo>
                  <a:lnTo>
                    <a:pt x="13714" y="2978"/>
                  </a:lnTo>
                  <a:cubicBezTo>
                    <a:pt x="14906" y="2929"/>
                    <a:pt x="15304" y="2912"/>
                    <a:pt x="16321" y="2194"/>
                  </a:cubicBezTo>
                  <a:cubicBezTo>
                    <a:pt x="16746" y="1889"/>
                    <a:pt x="16958" y="1432"/>
                    <a:pt x="17148" y="1023"/>
                  </a:cubicBezTo>
                  <a:cubicBezTo>
                    <a:pt x="17382" y="533"/>
                    <a:pt x="17568" y="131"/>
                    <a:pt x="18042" y="131"/>
                  </a:cubicBezTo>
                  <a:cubicBezTo>
                    <a:pt x="18107" y="131"/>
                    <a:pt x="18183" y="141"/>
                    <a:pt x="18259" y="158"/>
                  </a:cubicBezTo>
                  <a:lnTo>
                    <a:pt x="18281" y="158"/>
                  </a:lnTo>
                  <a:cubicBezTo>
                    <a:pt x="18276" y="115"/>
                    <a:pt x="18271" y="71"/>
                    <a:pt x="18264" y="28"/>
                  </a:cubicBezTo>
                  <a:cubicBezTo>
                    <a:pt x="18183" y="11"/>
                    <a:pt x="18107" y="0"/>
                    <a:pt x="18035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859004" y="3783360"/>
              <a:ext cx="1813" cy="4388"/>
            </a:xfrm>
            <a:custGeom>
              <a:rect b="b" l="l" r="r" t="t"/>
              <a:pathLst>
                <a:path extrusionOk="0" h="121" w="50">
                  <a:moveTo>
                    <a:pt x="49" y="0"/>
                  </a:moveTo>
                  <a:lnTo>
                    <a:pt x="49" y="0"/>
                  </a:lnTo>
                  <a:cubicBezTo>
                    <a:pt x="44" y="5"/>
                    <a:pt x="39" y="12"/>
                    <a:pt x="27" y="17"/>
                  </a:cubicBezTo>
                  <a:cubicBezTo>
                    <a:pt x="6" y="38"/>
                    <a:pt x="1" y="83"/>
                    <a:pt x="27" y="110"/>
                  </a:cubicBezTo>
                  <a:cubicBezTo>
                    <a:pt x="34" y="115"/>
                    <a:pt x="39" y="120"/>
                    <a:pt x="44" y="120"/>
                  </a:cubicBezTo>
                  <a:cubicBezTo>
                    <a:pt x="44" y="83"/>
                    <a:pt x="49" y="38"/>
                    <a:pt x="49" y="0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770649" y="3702055"/>
              <a:ext cx="2829" cy="4751"/>
            </a:xfrm>
            <a:custGeom>
              <a:rect b="b" l="l" r="r" t="t"/>
              <a:pathLst>
                <a:path extrusionOk="0" h="131" w="78">
                  <a:moveTo>
                    <a:pt x="17" y="0"/>
                  </a:moveTo>
                  <a:cubicBezTo>
                    <a:pt x="12" y="43"/>
                    <a:pt x="5" y="87"/>
                    <a:pt x="0" y="131"/>
                  </a:cubicBezTo>
                  <a:lnTo>
                    <a:pt x="5" y="131"/>
                  </a:lnTo>
                  <a:cubicBezTo>
                    <a:pt x="45" y="131"/>
                    <a:pt x="71" y="104"/>
                    <a:pt x="71" y="71"/>
                  </a:cubicBezTo>
                  <a:cubicBezTo>
                    <a:pt x="77" y="38"/>
                    <a:pt x="50" y="6"/>
                    <a:pt x="17" y="0"/>
                  </a:cubicBezTo>
                  <a:close/>
                </a:path>
              </a:pathLst>
            </a:custGeom>
            <a:solidFill>
              <a:srgbClr val="27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60600" y="3758483"/>
              <a:ext cx="137988" cy="48776"/>
            </a:xfrm>
            <a:custGeom>
              <a:rect b="b" l="l" r="r" t="t"/>
              <a:pathLst>
                <a:path extrusionOk="0" h="1345" w="3805">
                  <a:moveTo>
                    <a:pt x="1420" y="0"/>
                  </a:moveTo>
                  <a:cubicBezTo>
                    <a:pt x="1334" y="0"/>
                    <a:pt x="1252" y="6"/>
                    <a:pt x="1165" y="23"/>
                  </a:cubicBezTo>
                  <a:cubicBezTo>
                    <a:pt x="794" y="88"/>
                    <a:pt x="425" y="300"/>
                    <a:pt x="5" y="686"/>
                  </a:cubicBezTo>
                  <a:cubicBezTo>
                    <a:pt x="5" y="724"/>
                    <a:pt x="0" y="769"/>
                    <a:pt x="0" y="806"/>
                  </a:cubicBezTo>
                  <a:cubicBezTo>
                    <a:pt x="11" y="812"/>
                    <a:pt x="22" y="817"/>
                    <a:pt x="33" y="817"/>
                  </a:cubicBezTo>
                  <a:cubicBezTo>
                    <a:pt x="48" y="817"/>
                    <a:pt x="60" y="812"/>
                    <a:pt x="76" y="796"/>
                  </a:cubicBezTo>
                  <a:cubicBezTo>
                    <a:pt x="561" y="344"/>
                    <a:pt x="980" y="126"/>
                    <a:pt x="1420" y="126"/>
                  </a:cubicBezTo>
                  <a:cubicBezTo>
                    <a:pt x="1726" y="126"/>
                    <a:pt x="2041" y="234"/>
                    <a:pt x="2395" y="442"/>
                  </a:cubicBezTo>
                  <a:cubicBezTo>
                    <a:pt x="2641" y="583"/>
                    <a:pt x="2880" y="746"/>
                    <a:pt x="3113" y="899"/>
                  </a:cubicBezTo>
                  <a:cubicBezTo>
                    <a:pt x="3342" y="1051"/>
                    <a:pt x="3571" y="1204"/>
                    <a:pt x="3805" y="1345"/>
                  </a:cubicBezTo>
                  <a:cubicBezTo>
                    <a:pt x="3799" y="1291"/>
                    <a:pt x="3789" y="1231"/>
                    <a:pt x="3784" y="1176"/>
                  </a:cubicBezTo>
                  <a:cubicBezTo>
                    <a:pt x="3582" y="1051"/>
                    <a:pt x="3380" y="920"/>
                    <a:pt x="3184" y="789"/>
                  </a:cubicBezTo>
                  <a:cubicBezTo>
                    <a:pt x="2950" y="638"/>
                    <a:pt x="2706" y="475"/>
                    <a:pt x="2460" y="332"/>
                  </a:cubicBezTo>
                  <a:cubicBezTo>
                    <a:pt x="2085" y="110"/>
                    <a:pt x="1747" y="0"/>
                    <a:pt x="142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97787" y="3801129"/>
              <a:ext cx="156411" cy="27706"/>
            </a:xfrm>
            <a:custGeom>
              <a:rect b="b" l="l" r="r" t="t"/>
              <a:pathLst>
                <a:path extrusionOk="0" h="764" w="4313">
                  <a:moveTo>
                    <a:pt x="1" y="0"/>
                  </a:moveTo>
                  <a:lnTo>
                    <a:pt x="1" y="0"/>
                  </a:lnTo>
                  <a:cubicBezTo>
                    <a:pt x="6" y="55"/>
                    <a:pt x="16" y="115"/>
                    <a:pt x="22" y="169"/>
                  </a:cubicBezTo>
                  <a:cubicBezTo>
                    <a:pt x="485" y="442"/>
                    <a:pt x="969" y="670"/>
                    <a:pt x="1508" y="741"/>
                  </a:cubicBezTo>
                  <a:cubicBezTo>
                    <a:pt x="1634" y="757"/>
                    <a:pt x="1759" y="763"/>
                    <a:pt x="1883" y="763"/>
                  </a:cubicBezTo>
                  <a:cubicBezTo>
                    <a:pt x="2667" y="763"/>
                    <a:pt x="3418" y="457"/>
                    <a:pt x="4154" y="158"/>
                  </a:cubicBezTo>
                  <a:cubicBezTo>
                    <a:pt x="4209" y="136"/>
                    <a:pt x="4262" y="115"/>
                    <a:pt x="4312" y="93"/>
                  </a:cubicBezTo>
                  <a:cubicBezTo>
                    <a:pt x="4247" y="77"/>
                    <a:pt x="4181" y="55"/>
                    <a:pt x="4116" y="33"/>
                  </a:cubicBezTo>
                  <a:cubicBezTo>
                    <a:pt x="4111" y="38"/>
                    <a:pt x="4111" y="38"/>
                    <a:pt x="4104" y="38"/>
                  </a:cubicBezTo>
                  <a:cubicBezTo>
                    <a:pt x="3353" y="344"/>
                    <a:pt x="2641" y="633"/>
                    <a:pt x="1890" y="633"/>
                  </a:cubicBezTo>
                  <a:cubicBezTo>
                    <a:pt x="1770" y="633"/>
                    <a:pt x="1649" y="626"/>
                    <a:pt x="1524" y="610"/>
                  </a:cubicBezTo>
                  <a:cubicBezTo>
                    <a:pt x="981" y="540"/>
                    <a:pt x="479" y="294"/>
                    <a:pt x="1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47051" y="3702055"/>
              <a:ext cx="624266" cy="118840"/>
            </a:xfrm>
            <a:custGeom>
              <a:rect b="b" l="l" r="r" t="t"/>
              <a:pathLst>
                <a:path extrusionOk="0" h="3277" w="17214">
                  <a:moveTo>
                    <a:pt x="17022" y="0"/>
                  </a:moveTo>
                  <a:cubicBezTo>
                    <a:pt x="16314" y="0"/>
                    <a:pt x="15977" y="217"/>
                    <a:pt x="15623" y="446"/>
                  </a:cubicBezTo>
                  <a:cubicBezTo>
                    <a:pt x="15291" y="659"/>
                    <a:pt x="14954" y="882"/>
                    <a:pt x="14257" y="958"/>
                  </a:cubicBezTo>
                  <a:cubicBezTo>
                    <a:pt x="13424" y="1051"/>
                    <a:pt x="12477" y="1187"/>
                    <a:pt x="11714" y="1714"/>
                  </a:cubicBezTo>
                  <a:cubicBezTo>
                    <a:pt x="11502" y="1862"/>
                    <a:pt x="11307" y="2036"/>
                    <a:pt x="11121" y="2204"/>
                  </a:cubicBezTo>
                  <a:cubicBezTo>
                    <a:pt x="10892" y="2406"/>
                    <a:pt x="10664" y="2613"/>
                    <a:pt x="10402" y="2770"/>
                  </a:cubicBezTo>
                  <a:cubicBezTo>
                    <a:pt x="9940" y="3043"/>
                    <a:pt x="9434" y="3146"/>
                    <a:pt x="8905" y="3146"/>
                  </a:cubicBezTo>
                  <a:cubicBezTo>
                    <a:pt x="8095" y="3146"/>
                    <a:pt x="7234" y="2907"/>
                    <a:pt x="6440" y="2684"/>
                  </a:cubicBezTo>
                  <a:cubicBezTo>
                    <a:pt x="5302" y="2368"/>
                    <a:pt x="4116" y="2096"/>
                    <a:pt x="2945" y="2096"/>
                  </a:cubicBezTo>
                  <a:cubicBezTo>
                    <a:pt x="2379" y="2096"/>
                    <a:pt x="1812" y="2161"/>
                    <a:pt x="1262" y="2308"/>
                  </a:cubicBezTo>
                  <a:cubicBezTo>
                    <a:pt x="832" y="2428"/>
                    <a:pt x="408" y="2602"/>
                    <a:pt x="0" y="2765"/>
                  </a:cubicBezTo>
                  <a:cubicBezTo>
                    <a:pt x="65" y="2787"/>
                    <a:pt x="131" y="2809"/>
                    <a:pt x="196" y="2825"/>
                  </a:cubicBezTo>
                  <a:cubicBezTo>
                    <a:pt x="555" y="2684"/>
                    <a:pt x="925" y="2536"/>
                    <a:pt x="1295" y="2438"/>
                  </a:cubicBezTo>
                  <a:cubicBezTo>
                    <a:pt x="1834" y="2287"/>
                    <a:pt x="2390" y="2227"/>
                    <a:pt x="2945" y="2227"/>
                  </a:cubicBezTo>
                  <a:cubicBezTo>
                    <a:pt x="4104" y="2227"/>
                    <a:pt x="5280" y="2498"/>
                    <a:pt x="6407" y="2814"/>
                  </a:cubicBezTo>
                  <a:cubicBezTo>
                    <a:pt x="7207" y="3038"/>
                    <a:pt x="8078" y="3277"/>
                    <a:pt x="8905" y="3277"/>
                  </a:cubicBezTo>
                  <a:cubicBezTo>
                    <a:pt x="9455" y="3277"/>
                    <a:pt x="9983" y="3174"/>
                    <a:pt x="10468" y="2885"/>
                  </a:cubicBezTo>
                  <a:cubicBezTo>
                    <a:pt x="10741" y="2722"/>
                    <a:pt x="10980" y="2509"/>
                    <a:pt x="11209" y="2302"/>
                  </a:cubicBezTo>
                  <a:cubicBezTo>
                    <a:pt x="11394" y="2134"/>
                    <a:pt x="11583" y="1965"/>
                    <a:pt x="11791" y="1823"/>
                  </a:cubicBezTo>
                  <a:cubicBezTo>
                    <a:pt x="12525" y="1312"/>
                    <a:pt x="13457" y="1176"/>
                    <a:pt x="14268" y="1089"/>
                  </a:cubicBezTo>
                  <a:cubicBezTo>
                    <a:pt x="14997" y="1006"/>
                    <a:pt x="15367" y="767"/>
                    <a:pt x="15694" y="556"/>
                  </a:cubicBezTo>
                  <a:cubicBezTo>
                    <a:pt x="16048" y="327"/>
                    <a:pt x="16352" y="131"/>
                    <a:pt x="17017" y="131"/>
                  </a:cubicBezTo>
                  <a:lnTo>
                    <a:pt x="17196" y="131"/>
                  </a:lnTo>
                  <a:cubicBezTo>
                    <a:pt x="17201" y="87"/>
                    <a:pt x="17208" y="43"/>
                    <a:pt x="17213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854471" y="3925915"/>
              <a:ext cx="2792" cy="4787"/>
            </a:xfrm>
            <a:custGeom>
              <a:rect b="b" l="l" r="r" t="t"/>
              <a:pathLst>
                <a:path extrusionOk="0" h="132" w="77">
                  <a:moveTo>
                    <a:pt x="61" y="0"/>
                  </a:moveTo>
                  <a:cubicBezTo>
                    <a:pt x="21" y="11"/>
                    <a:pt x="1" y="49"/>
                    <a:pt x="11" y="81"/>
                  </a:cubicBezTo>
                  <a:cubicBezTo>
                    <a:pt x="16" y="109"/>
                    <a:pt x="44" y="131"/>
                    <a:pt x="71" y="131"/>
                  </a:cubicBezTo>
                  <a:cubicBezTo>
                    <a:pt x="76" y="87"/>
                    <a:pt x="76" y="44"/>
                    <a:pt x="76" y="0"/>
                  </a:cubicBezTo>
                  <a:close/>
                </a:path>
              </a:pathLst>
            </a:custGeom>
            <a:solidFill>
              <a:srgbClr val="D9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857046" y="3901618"/>
              <a:ext cx="156012" cy="29085"/>
            </a:xfrm>
            <a:custGeom>
              <a:rect b="b" l="l" r="r" t="t"/>
              <a:pathLst>
                <a:path extrusionOk="0" h="802" w="4302">
                  <a:moveTo>
                    <a:pt x="4262" y="0"/>
                  </a:moveTo>
                  <a:cubicBezTo>
                    <a:pt x="2809" y="0"/>
                    <a:pt x="1432" y="327"/>
                    <a:pt x="5" y="670"/>
                  </a:cubicBezTo>
                  <a:cubicBezTo>
                    <a:pt x="5" y="714"/>
                    <a:pt x="5" y="757"/>
                    <a:pt x="0" y="801"/>
                  </a:cubicBezTo>
                  <a:lnTo>
                    <a:pt x="16" y="801"/>
                  </a:lnTo>
                  <a:cubicBezTo>
                    <a:pt x="1442" y="458"/>
                    <a:pt x="2814" y="131"/>
                    <a:pt x="4262" y="131"/>
                  </a:cubicBezTo>
                  <a:lnTo>
                    <a:pt x="4301" y="131"/>
                  </a:lnTo>
                  <a:cubicBezTo>
                    <a:pt x="4295" y="88"/>
                    <a:pt x="4289" y="43"/>
                    <a:pt x="4284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012402" y="3901618"/>
              <a:ext cx="640657" cy="79565"/>
            </a:xfrm>
            <a:custGeom>
              <a:rect b="b" l="l" r="r" t="t"/>
              <a:pathLst>
                <a:path extrusionOk="0" h="2194" w="17666">
                  <a:moveTo>
                    <a:pt x="0" y="0"/>
                  </a:moveTo>
                  <a:cubicBezTo>
                    <a:pt x="5" y="43"/>
                    <a:pt x="11" y="88"/>
                    <a:pt x="17" y="131"/>
                  </a:cubicBezTo>
                  <a:cubicBezTo>
                    <a:pt x="676" y="131"/>
                    <a:pt x="1350" y="207"/>
                    <a:pt x="2053" y="377"/>
                  </a:cubicBezTo>
                  <a:cubicBezTo>
                    <a:pt x="2826" y="561"/>
                    <a:pt x="3571" y="882"/>
                    <a:pt x="4289" y="1193"/>
                  </a:cubicBezTo>
                  <a:cubicBezTo>
                    <a:pt x="4693" y="1362"/>
                    <a:pt x="5101" y="1535"/>
                    <a:pt x="5515" y="1688"/>
                  </a:cubicBezTo>
                  <a:cubicBezTo>
                    <a:pt x="6412" y="2020"/>
                    <a:pt x="7208" y="2183"/>
                    <a:pt x="7927" y="2183"/>
                  </a:cubicBezTo>
                  <a:cubicBezTo>
                    <a:pt x="8379" y="2183"/>
                    <a:pt x="8797" y="2118"/>
                    <a:pt x="9189" y="1987"/>
                  </a:cubicBezTo>
                  <a:cubicBezTo>
                    <a:pt x="9592" y="1852"/>
                    <a:pt x="9973" y="1644"/>
                    <a:pt x="10338" y="1443"/>
                  </a:cubicBezTo>
                  <a:cubicBezTo>
                    <a:pt x="10801" y="1187"/>
                    <a:pt x="11279" y="925"/>
                    <a:pt x="11796" y="817"/>
                  </a:cubicBezTo>
                  <a:cubicBezTo>
                    <a:pt x="11987" y="779"/>
                    <a:pt x="12178" y="762"/>
                    <a:pt x="12369" y="762"/>
                  </a:cubicBezTo>
                  <a:cubicBezTo>
                    <a:pt x="13103" y="762"/>
                    <a:pt x="13833" y="1018"/>
                    <a:pt x="14469" y="1291"/>
                  </a:cubicBezTo>
                  <a:cubicBezTo>
                    <a:pt x="15368" y="1666"/>
                    <a:pt x="16675" y="2091"/>
                    <a:pt x="17589" y="2194"/>
                  </a:cubicBezTo>
                  <a:lnTo>
                    <a:pt x="17595" y="2194"/>
                  </a:lnTo>
                  <a:cubicBezTo>
                    <a:pt x="17632" y="2194"/>
                    <a:pt x="17660" y="2173"/>
                    <a:pt x="17660" y="2140"/>
                  </a:cubicBezTo>
                  <a:cubicBezTo>
                    <a:pt x="17665" y="2101"/>
                    <a:pt x="17638" y="2068"/>
                    <a:pt x="17605" y="2063"/>
                  </a:cubicBezTo>
                  <a:cubicBezTo>
                    <a:pt x="16707" y="1965"/>
                    <a:pt x="15406" y="1541"/>
                    <a:pt x="14524" y="1171"/>
                  </a:cubicBezTo>
                  <a:cubicBezTo>
                    <a:pt x="13871" y="893"/>
                    <a:pt x="13125" y="631"/>
                    <a:pt x="12369" y="631"/>
                  </a:cubicBezTo>
                  <a:cubicBezTo>
                    <a:pt x="12173" y="631"/>
                    <a:pt x="11971" y="648"/>
                    <a:pt x="11769" y="691"/>
                  </a:cubicBezTo>
                  <a:cubicBezTo>
                    <a:pt x="11231" y="801"/>
                    <a:pt x="10746" y="1068"/>
                    <a:pt x="10273" y="1329"/>
                  </a:cubicBezTo>
                  <a:cubicBezTo>
                    <a:pt x="9914" y="1525"/>
                    <a:pt x="9537" y="1731"/>
                    <a:pt x="9146" y="1862"/>
                  </a:cubicBezTo>
                  <a:cubicBezTo>
                    <a:pt x="8771" y="1993"/>
                    <a:pt x="8362" y="2053"/>
                    <a:pt x="7927" y="2053"/>
                  </a:cubicBezTo>
                  <a:cubicBezTo>
                    <a:pt x="7224" y="2053"/>
                    <a:pt x="6440" y="1895"/>
                    <a:pt x="5558" y="1568"/>
                  </a:cubicBezTo>
                  <a:cubicBezTo>
                    <a:pt x="5150" y="1415"/>
                    <a:pt x="4741" y="1241"/>
                    <a:pt x="4344" y="1068"/>
                  </a:cubicBezTo>
                  <a:cubicBezTo>
                    <a:pt x="3615" y="757"/>
                    <a:pt x="2864" y="435"/>
                    <a:pt x="2085" y="251"/>
                  </a:cubicBezTo>
                  <a:cubicBezTo>
                    <a:pt x="1361" y="71"/>
                    <a:pt x="670" y="0"/>
                    <a:pt x="0" y="0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109336" y="3550507"/>
              <a:ext cx="81560" cy="241380"/>
            </a:xfrm>
            <a:custGeom>
              <a:rect b="b" l="l" r="r" t="t"/>
              <a:pathLst>
                <a:path extrusionOk="0" h="6656" w="2249">
                  <a:moveTo>
                    <a:pt x="2175" y="1"/>
                  </a:moveTo>
                  <a:cubicBezTo>
                    <a:pt x="2148" y="1"/>
                    <a:pt x="2121" y="20"/>
                    <a:pt x="2113" y="47"/>
                  </a:cubicBezTo>
                  <a:lnTo>
                    <a:pt x="11" y="6569"/>
                  </a:lnTo>
                  <a:cubicBezTo>
                    <a:pt x="0" y="6607"/>
                    <a:pt x="22" y="6645"/>
                    <a:pt x="55" y="6655"/>
                  </a:cubicBezTo>
                  <a:lnTo>
                    <a:pt x="76" y="6655"/>
                  </a:lnTo>
                  <a:cubicBezTo>
                    <a:pt x="103" y="6655"/>
                    <a:pt x="131" y="6639"/>
                    <a:pt x="136" y="6612"/>
                  </a:cubicBezTo>
                  <a:lnTo>
                    <a:pt x="2237" y="85"/>
                  </a:lnTo>
                  <a:cubicBezTo>
                    <a:pt x="2249" y="52"/>
                    <a:pt x="2226" y="14"/>
                    <a:pt x="2194" y="4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055411" y="3770631"/>
              <a:ext cx="616976" cy="112857"/>
            </a:xfrm>
            <a:custGeom>
              <a:rect b="b" l="l" r="r" t="t"/>
              <a:pathLst>
                <a:path extrusionOk="0" h="3112" w="17013">
                  <a:moveTo>
                    <a:pt x="69" y="1"/>
                  </a:moveTo>
                  <a:cubicBezTo>
                    <a:pt x="42" y="1"/>
                    <a:pt x="16" y="20"/>
                    <a:pt x="12" y="47"/>
                  </a:cubicBezTo>
                  <a:cubicBezTo>
                    <a:pt x="0" y="85"/>
                    <a:pt x="17" y="117"/>
                    <a:pt x="55" y="128"/>
                  </a:cubicBezTo>
                  <a:cubicBezTo>
                    <a:pt x="88" y="140"/>
                    <a:pt x="3561" y="1114"/>
                    <a:pt x="7361" y="1941"/>
                  </a:cubicBezTo>
                  <a:cubicBezTo>
                    <a:pt x="9587" y="2426"/>
                    <a:pt x="11492" y="2768"/>
                    <a:pt x="13022" y="2949"/>
                  </a:cubicBezTo>
                  <a:cubicBezTo>
                    <a:pt x="13915" y="3057"/>
                    <a:pt x="14683" y="3112"/>
                    <a:pt x="15319" y="3112"/>
                  </a:cubicBezTo>
                  <a:cubicBezTo>
                    <a:pt x="16038" y="3112"/>
                    <a:pt x="16588" y="3041"/>
                    <a:pt x="16959" y="2904"/>
                  </a:cubicBezTo>
                  <a:cubicBezTo>
                    <a:pt x="16997" y="2888"/>
                    <a:pt x="17012" y="2856"/>
                    <a:pt x="16997" y="2818"/>
                  </a:cubicBezTo>
                  <a:cubicBezTo>
                    <a:pt x="16987" y="2792"/>
                    <a:pt x="16962" y="2776"/>
                    <a:pt x="16936" y="2776"/>
                  </a:cubicBezTo>
                  <a:cubicBezTo>
                    <a:pt x="16929" y="2776"/>
                    <a:pt x="16921" y="2777"/>
                    <a:pt x="16914" y="2780"/>
                  </a:cubicBezTo>
                  <a:cubicBezTo>
                    <a:pt x="16558" y="2913"/>
                    <a:pt x="16026" y="2979"/>
                    <a:pt x="15327" y="2979"/>
                  </a:cubicBezTo>
                  <a:cubicBezTo>
                    <a:pt x="13627" y="2979"/>
                    <a:pt x="10938" y="2587"/>
                    <a:pt x="7389" y="1816"/>
                  </a:cubicBezTo>
                  <a:cubicBezTo>
                    <a:pt x="3593" y="989"/>
                    <a:pt x="126" y="14"/>
                    <a:pt x="88" y="4"/>
                  </a:cubicBezTo>
                  <a:cubicBezTo>
                    <a:pt x="82" y="2"/>
                    <a:pt x="76" y="1"/>
                    <a:pt x="69" y="1"/>
                  </a:cubicBezTo>
                  <a:close/>
                </a:path>
              </a:pathLst>
            </a:custGeom>
            <a:solidFill>
              <a:srgbClr val="625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720000" y="445025"/>
            <a:ext cx="29349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Canadian Network for Mood and Anxiety Treatments (CANMAT) 2023 Update on Clinical Guidelines for Management of Major Depressive Disorder in Adults: Réseau canadien pour les traitements de l'humeur et de l'anxiété (CANMAT) 2023: Mise à jour des lignes directrices cliniques pour la prise en charge du trouble dépressif majeur chez les adultes”</a:t>
            </a:r>
            <a:r>
              <a:rPr b="0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Lam et al (2024)</a:t>
            </a:r>
            <a:endParaRPr sz="900"/>
          </a:p>
        </p:txBody>
      </p:sp>
      <p:sp>
        <p:nvSpPr>
          <p:cNvPr id="477" name="Google Shape;477;p30"/>
          <p:cNvSpPr txBox="1"/>
          <p:nvPr>
            <p:ph idx="1" type="subTitle"/>
          </p:nvPr>
        </p:nvSpPr>
        <p:spPr>
          <a:xfrm>
            <a:off x="4485100" y="983350"/>
            <a:ext cx="39438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partan"/>
                <a:ea typeface="Spartan"/>
                <a:cs typeface="Spartan"/>
                <a:sym typeface="Spartan"/>
              </a:rPr>
              <a:t>1. Text parsing</a:t>
            </a:r>
            <a:endParaRPr b="1" sz="18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partan"/>
                <a:ea typeface="Spartan"/>
                <a:cs typeface="Spartan"/>
                <a:sym typeface="Spartan"/>
              </a:rPr>
              <a:t>2. Table and image parsing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>
            <p:ph idx="2" type="subTitle"/>
          </p:nvPr>
        </p:nvSpPr>
        <p:spPr>
          <a:xfrm>
            <a:off x="4485105" y="535000"/>
            <a:ext cx="35514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Steps</a:t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3655025" y="338335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3655025" y="61585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3655025" y="199960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 rot="-2493432">
            <a:off x="-469686" y="625562"/>
            <a:ext cx="1217840" cy="267365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 rot="2576378">
            <a:off x="3381344" y="1493658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 rot="-2296263">
            <a:off x="8454616" y="104334"/>
            <a:ext cx="378213" cy="657727"/>
          </a:xfrm>
          <a:custGeom>
            <a:rect b="b" l="l" r="r" t="t"/>
            <a:pathLst>
              <a:path extrusionOk="0" h="15851" w="9116">
                <a:moveTo>
                  <a:pt x="3304" y="1"/>
                </a:moveTo>
                <a:cubicBezTo>
                  <a:pt x="2697" y="1"/>
                  <a:pt x="2227" y="396"/>
                  <a:pt x="2096" y="1000"/>
                </a:cubicBezTo>
                <a:cubicBezTo>
                  <a:pt x="1949" y="1701"/>
                  <a:pt x="2124" y="2338"/>
                  <a:pt x="2496" y="2927"/>
                </a:cubicBezTo>
                <a:cubicBezTo>
                  <a:pt x="2726" y="3292"/>
                  <a:pt x="2985" y="3635"/>
                  <a:pt x="3231" y="3991"/>
                </a:cubicBezTo>
                <a:cubicBezTo>
                  <a:pt x="3279" y="4062"/>
                  <a:pt x="3328" y="4139"/>
                  <a:pt x="3379" y="4210"/>
                </a:cubicBezTo>
                <a:cubicBezTo>
                  <a:pt x="3244" y="4181"/>
                  <a:pt x="3153" y="4117"/>
                  <a:pt x="3063" y="4055"/>
                </a:cubicBezTo>
                <a:cubicBezTo>
                  <a:pt x="2677" y="3761"/>
                  <a:pt x="2271" y="3502"/>
                  <a:pt x="1823" y="3334"/>
                </a:cubicBezTo>
                <a:cubicBezTo>
                  <a:pt x="1583" y="3246"/>
                  <a:pt x="1341" y="3184"/>
                  <a:pt x="1090" y="3184"/>
                </a:cubicBezTo>
                <a:cubicBezTo>
                  <a:pt x="1017" y="3184"/>
                  <a:pt x="944" y="3189"/>
                  <a:pt x="870" y="3201"/>
                </a:cubicBezTo>
                <a:cubicBezTo>
                  <a:pt x="233" y="3292"/>
                  <a:pt x="1" y="3670"/>
                  <a:pt x="226" y="4272"/>
                </a:cubicBezTo>
                <a:cubicBezTo>
                  <a:pt x="394" y="4721"/>
                  <a:pt x="695" y="5042"/>
                  <a:pt x="1100" y="5281"/>
                </a:cubicBezTo>
                <a:cubicBezTo>
                  <a:pt x="1507" y="5533"/>
                  <a:pt x="1928" y="5772"/>
                  <a:pt x="2334" y="6024"/>
                </a:cubicBezTo>
                <a:cubicBezTo>
                  <a:pt x="2852" y="6354"/>
                  <a:pt x="3328" y="6732"/>
                  <a:pt x="3707" y="7221"/>
                </a:cubicBezTo>
                <a:cubicBezTo>
                  <a:pt x="3806" y="7347"/>
                  <a:pt x="3883" y="7489"/>
                  <a:pt x="3967" y="7628"/>
                </a:cubicBezTo>
                <a:cubicBezTo>
                  <a:pt x="3945" y="7648"/>
                  <a:pt x="3925" y="7663"/>
                  <a:pt x="3903" y="7684"/>
                </a:cubicBezTo>
                <a:cubicBezTo>
                  <a:pt x="3812" y="7621"/>
                  <a:pt x="3715" y="7557"/>
                  <a:pt x="3622" y="7489"/>
                </a:cubicBezTo>
                <a:cubicBezTo>
                  <a:pt x="3379" y="7305"/>
                  <a:pt x="3140" y="7102"/>
                  <a:pt x="2874" y="6927"/>
                </a:cubicBezTo>
                <a:cubicBezTo>
                  <a:pt x="2473" y="6660"/>
                  <a:pt x="2044" y="6451"/>
                  <a:pt x="1555" y="6451"/>
                </a:cubicBezTo>
                <a:cubicBezTo>
                  <a:pt x="1505" y="6451"/>
                  <a:pt x="1454" y="6453"/>
                  <a:pt x="1403" y="6458"/>
                </a:cubicBezTo>
                <a:cubicBezTo>
                  <a:pt x="1109" y="6480"/>
                  <a:pt x="863" y="6597"/>
                  <a:pt x="730" y="6871"/>
                </a:cubicBezTo>
                <a:cubicBezTo>
                  <a:pt x="596" y="7144"/>
                  <a:pt x="730" y="7376"/>
                  <a:pt x="905" y="7557"/>
                </a:cubicBezTo>
                <a:cubicBezTo>
                  <a:pt x="1129" y="7783"/>
                  <a:pt x="1381" y="8000"/>
                  <a:pt x="1655" y="8161"/>
                </a:cubicBezTo>
                <a:cubicBezTo>
                  <a:pt x="2033" y="8385"/>
                  <a:pt x="2445" y="8553"/>
                  <a:pt x="2846" y="8750"/>
                </a:cubicBezTo>
                <a:cubicBezTo>
                  <a:pt x="3399" y="9009"/>
                  <a:pt x="3784" y="9436"/>
                  <a:pt x="4058" y="10073"/>
                </a:cubicBezTo>
                <a:cubicBezTo>
                  <a:pt x="3644" y="9918"/>
                  <a:pt x="3315" y="9765"/>
                  <a:pt x="2978" y="9666"/>
                </a:cubicBezTo>
                <a:cubicBezTo>
                  <a:pt x="2800" y="9619"/>
                  <a:pt x="2606" y="9584"/>
                  <a:pt x="2420" y="9584"/>
                </a:cubicBezTo>
                <a:cubicBezTo>
                  <a:pt x="2357" y="9584"/>
                  <a:pt x="2295" y="9588"/>
                  <a:pt x="2235" y="9597"/>
                </a:cubicBezTo>
                <a:cubicBezTo>
                  <a:pt x="1571" y="9695"/>
                  <a:pt x="1374" y="10270"/>
                  <a:pt x="1801" y="10788"/>
                </a:cubicBezTo>
                <a:cubicBezTo>
                  <a:pt x="2040" y="11075"/>
                  <a:pt x="2348" y="11208"/>
                  <a:pt x="2698" y="11272"/>
                </a:cubicBezTo>
                <a:cubicBezTo>
                  <a:pt x="2992" y="11321"/>
                  <a:pt x="3295" y="11369"/>
                  <a:pt x="3580" y="11432"/>
                </a:cubicBezTo>
                <a:cubicBezTo>
                  <a:pt x="3806" y="11474"/>
                  <a:pt x="3974" y="11593"/>
                  <a:pt x="4120" y="11768"/>
                </a:cubicBezTo>
                <a:cubicBezTo>
                  <a:pt x="4414" y="12113"/>
                  <a:pt x="4569" y="12498"/>
                  <a:pt x="4562" y="12953"/>
                </a:cubicBezTo>
                <a:cubicBezTo>
                  <a:pt x="4556" y="13633"/>
                  <a:pt x="4541" y="14319"/>
                  <a:pt x="4541" y="14998"/>
                </a:cubicBezTo>
                <a:cubicBezTo>
                  <a:pt x="4534" y="15173"/>
                  <a:pt x="4562" y="15356"/>
                  <a:pt x="4604" y="15531"/>
                </a:cubicBezTo>
                <a:cubicBezTo>
                  <a:pt x="4646" y="15706"/>
                  <a:pt x="4766" y="15825"/>
                  <a:pt x="4954" y="15845"/>
                </a:cubicBezTo>
                <a:cubicBezTo>
                  <a:pt x="4978" y="15849"/>
                  <a:pt x="5001" y="15850"/>
                  <a:pt x="5023" y="15850"/>
                </a:cubicBezTo>
                <a:cubicBezTo>
                  <a:pt x="5193" y="15850"/>
                  <a:pt x="5322" y="15756"/>
                  <a:pt x="5396" y="15602"/>
                </a:cubicBezTo>
                <a:cubicBezTo>
                  <a:pt x="5459" y="15467"/>
                  <a:pt x="5494" y="15307"/>
                  <a:pt x="5507" y="15159"/>
                </a:cubicBezTo>
                <a:cubicBezTo>
                  <a:pt x="5565" y="14487"/>
                  <a:pt x="5649" y="13821"/>
                  <a:pt x="5844" y="13177"/>
                </a:cubicBezTo>
                <a:cubicBezTo>
                  <a:pt x="5992" y="12679"/>
                  <a:pt x="6229" y="12252"/>
                  <a:pt x="6649" y="11929"/>
                </a:cubicBezTo>
                <a:cubicBezTo>
                  <a:pt x="6868" y="11768"/>
                  <a:pt x="7085" y="11593"/>
                  <a:pt x="7302" y="11425"/>
                </a:cubicBezTo>
                <a:cubicBezTo>
                  <a:pt x="7582" y="11201"/>
                  <a:pt x="7883" y="10991"/>
                  <a:pt x="8136" y="10739"/>
                </a:cubicBezTo>
                <a:cubicBezTo>
                  <a:pt x="8331" y="10549"/>
                  <a:pt x="8514" y="10325"/>
                  <a:pt x="8618" y="10080"/>
                </a:cubicBezTo>
                <a:cubicBezTo>
                  <a:pt x="8864" y="9506"/>
                  <a:pt x="8539" y="8997"/>
                  <a:pt x="7961" y="8997"/>
                </a:cubicBezTo>
                <a:cubicBezTo>
                  <a:pt x="7911" y="8997"/>
                  <a:pt x="7859" y="9001"/>
                  <a:pt x="7806" y="9009"/>
                </a:cubicBezTo>
                <a:cubicBezTo>
                  <a:pt x="7505" y="9051"/>
                  <a:pt x="7217" y="9197"/>
                  <a:pt x="6930" y="9310"/>
                </a:cubicBezTo>
                <a:cubicBezTo>
                  <a:pt x="6817" y="9358"/>
                  <a:pt x="6713" y="9429"/>
                  <a:pt x="6600" y="9484"/>
                </a:cubicBezTo>
                <a:cubicBezTo>
                  <a:pt x="6607" y="9338"/>
                  <a:pt x="6658" y="9232"/>
                  <a:pt x="6726" y="9141"/>
                </a:cubicBezTo>
                <a:cubicBezTo>
                  <a:pt x="7069" y="8728"/>
                  <a:pt x="7406" y="8307"/>
                  <a:pt x="7777" y="7916"/>
                </a:cubicBezTo>
                <a:cubicBezTo>
                  <a:pt x="8171" y="7495"/>
                  <a:pt x="8556" y="7068"/>
                  <a:pt x="8822" y="6549"/>
                </a:cubicBezTo>
                <a:cubicBezTo>
                  <a:pt x="8990" y="6241"/>
                  <a:pt x="9116" y="5918"/>
                  <a:pt x="9109" y="5562"/>
                </a:cubicBezTo>
                <a:cubicBezTo>
                  <a:pt x="9099" y="5094"/>
                  <a:pt x="8793" y="4786"/>
                  <a:pt x="8398" y="4786"/>
                </a:cubicBezTo>
                <a:cubicBezTo>
                  <a:pt x="8283" y="4786"/>
                  <a:pt x="8161" y="4812"/>
                  <a:pt x="8036" y="4867"/>
                </a:cubicBezTo>
                <a:cubicBezTo>
                  <a:pt x="7877" y="4938"/>
                  <a:pt x="7722" y="5035"/>
                  <a:pt x="7582" y="5148"/>
                </a:cubicBezTo>
                <a:cubicBezTo>
                  <a:pt x="7330" y="5351"/>
                  <a:pt x="7091" y="5575"/>
                  <a:pt x="6853" y="5785"/>
                </a:cubicBezTo>
                <a:cubicBezTo>
                  <a:pt x="6775" y="5856"/>
                  <a:pt x="6691" y="5918"/>
                  <a:pt x="6552" y="6031"/>
                </a:cubicBezTo>
                <a:cubicBezTo>
                  <a:pt x="6600" y="5876"/>
                  <a:pt x="6607" y="5792"/>
                  <a:pt x="6642" y="5723"/>
                </a:cubicBezTo>
                <a:cubicBezTo>
                  <a:pt x="6797" y="5407"/>
                  <a:pt x="6952" y="5099"/>
                  <a:pt x="7105" y="4790"/>
                </a:cubicBezTo>
                <a:cubicBezTo>
                  <a:pt x="7434" y="4153"/>
                  <a:pt x="7777" y="3515"/>
                  <a:pt x="8093" y="2871"/>
                </a:cubicBezTo>
                <a:cubicBezTo>
                  <a:pt x="8198" y="2654"/>
                  <a:pt x="8268" y="2394"/>
                  <a:pt x="8282" y="2150"/>
                </a:cubicBezTo>
                <a:cubicBezTo>
                  <a:pt x="8297" y="1778"/>
                  <a:pt x="8129" y="1462"/>
                  <a:pt x="7771" y="1309"/>
                </a:cubicBezTo>
                <a:cubicBezTo>
                  <a:pt x="7675" y="1268"/>
                  <a:pt x="7581" y="1250"/>
                  <a:pt x="7489" y="1250"/>
                </a:cubicBezTo>
                <a:cubicBezTo>
                  <a:pt x="7278" y="1250"/>
                  <a:pt x="7080" y="1348"/>
                  <a:pt x="6910" y="1504"/>
                </a:cubicBezTo>
                <a:cubicBezTo>
                  <a:pt x="6768" y="1637"/>
                  <a:pt x="6636" y="1778"/>
                  <a:pt x="6545" y="1946"/>
                </a:cubicBezTo>
                <a:cubicBezTo>
                  <a:pt x="6383" y="2247"/>
                  <a:pt x="6257" y="2577"/>
                  <a:pt x="6124" y="2891"/>
                </a:cubicBezTo>
                <a:cubicBezTo>
                  <a:pt x="6069" y="3024"/>
                  <a:pt x="6027" y="3159"/>
                  <a:pt x="5970" y="3334"/>
                </a:cubicBezTo>
                <a:cubicBezTo>
                  <a:pt x="5921" y="3256"/>
                  <a:pt x="5901" y="3234"/>
                  <a:pt x="5892" y="3214"/>
                </a:cubicBezTo>
                <a:cubicBezTo>
                  <a:pt x="5879" y="3130"/>
                  <a:pt x="5866" y="3046"/>
                  <a:pt x="5844" y="2969"/>
                </a:cubicBezTo>
                <a:cubicBezTo>
                  <a:pt x="5682" y="2128"/>
                  <a:pt x="5339" y="1371"/>
                  <a:pt x="4793" y="712"/>
                </a:cubicBezTo>
                <a:cubicBezTo>
                  <a:pt x="4436" y="278"/>
                  <a:pt x="3981" y="48"/>
                  <a:pt x="3427" y="6"/>
                </a:cubicBezTo>
                <a:cubicBezTo>
                  <a:pt x="3386" y="2"/>
                  <a:pt x="3345" y="1"/>
                  <a:pt x="3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0"/>
          <p:cNvGrpSpPr/>
          <p:nvPr/>
        </p:nvGrpSpPr>
        <p:grpSpPr>
          <a:xfrm rot="3838284">
            <a:off x="-91602" y="3515201"/>
            <a:ext cx="1749380" cy="460814"/>
            <a:chOff x="5415475" y="1922475"/>
            <a:chExt cx="496933" cy="130900"/>
          </a:xfrm>
        </p:grpSpPr>
        <p:sp>
          <p:nvSpPr>
            <p:cNvPr id="486" name="Google Shape;486;p30"/>
            <p:cNvSpPr/>
            <p:nvPr/>
          </p:nvSpPr>
          <p:spPr>
            <a:xfrm>
              <a:off x="5457508" y="1922475"/>
              <a:ext cx="454900" cy="67525"/>
            </a:xfrm>
            <a:custGeom>
              <a:rect b="b" l="l" r="r" t="t"/>
              <a:pathLst>
                <a:path extrusionOk="0" h="2701" w="18196">
                  <a:moveTo>
                    <a:pt x="17723" y="0"/>
                  </a:moveTo>
                  <a:cubicBezTo>
                    <a:pt x="17645" y="0"/>
                    <a:pt x="17563" y="21"/>
                    <a:pt x="17481" y="65"/>
                  </a:cubicBezTo>
                  <a:cubicBezTo>
                    <a:pt x="17306" y="164"/>
                    <a:pt x="17138" y="282"/>
                    <a:pt x="16970" y="401"/>
                  </a:cubicBezTo>
                  <a:cubicBezTo>
                    <a:pt x="16683" y="591"/>
                    <a:pt x="16375" y="766"/>
                    <a:pt x="16023" y="808"/>
                  </a:cubicBezTo>
                  <a:cubicBezTo>
                    <a:pt x="15834" y="833"/>
                    <a:pt x="15646" y="848"/>
                    <a:pt x="15462" y="848"/>
                  </a:cubicBezTo>
                  <a:cubicBezTo>
                    <a:pt x="14885" y="848"/>
                    <a:pt x="14337" y="708"/>
                    <a:pt x="13837" y="332"/>
                  </a:cubicBezTo>
                  <a:cubicBezTo>
                    <a:pt x="13679" y="212"/>
                    <a:pt x="13548" y="152"/>
                    <a:pt x="13416" y="152"/>
                  </a:cubicBezTo>
                  <a:cubicBezTo>
                    <a:pt x="13286" y="152"/>
                    <a:pt x="13153" y="210"/>
                    <a:pt x="12990" y="324"/>
                  </a:cubicBezTo>
                  <a:cubicBezTo>
                    <a:pt x="12815" y="450"/>
                    <a:pt x="12647" y="591"/>
                    <a:pt x="12479" y="717"/>
                  </a:cubicBezTo>
                  <a:cubicBezTo>
                    <a:pt x="12077" y="1015"/>
                    <a:pt x="11638" y="1159"/>
                    <a:pt x="11165" y="1159"/>
                  </a:cubicBezTo>
                  <a:cubicBezTo>
                    <a:pt x="11060" y="1159"/>
                    <a:pt x="10954" y="1152"/>
                    <a:pt x="10846" y="1138"/>
                  </a:cubicBezTo>
                  <a:cubicBezTo>
                    <a:pt x="10313" y="1067"/>
                    <a:pt x="9824" y="906"/>
                    <a:pt x="9439" y="492"/>
                  </a:cubicBezTo>
                  <a:cubicBezTo>
                    <a:pt x="9294" y="337"/>
                    <a:pt x="9155" y="264"/>
                    <a:pt x="9003" y="264"/>
                  </a:cubicBezTo>
                  <a:cubicBezTo>
                    <a:pt x="8881" y="264"/>
                    <a:pt x="8751" y="311"/>
                    <a:pt x="8605" y="401"/>
                  </a:cubicBezTo>
                  <a:cubicBezTo>
                    <a:pt x="8430" y="507"/>
                    <a:pt x="8268" y="640"/>
                    <a:pt x="8094" y="744"/>
                  </a:cubicBezTo>
                  <a:cubicBezTo>
                    <a:pt x="7799" y="921"/>
                    <a:pt x="7497" y="1109"/>
                    <a:pt x="7189" y="1249"/>
                  </a:cubicBezTo>
                  <a:cubicBezTo>
                    <a:pt x="6912" y="1375"/>
                    <a:pt x="6640" y="1436"/>
                    <a:pt x="6375" y="1436"/>
                  </a:cubicBezTo>
                  <a:cubicBezTo>
                    <a:pt x="5962" y="1436"/>
                    <a:pt x="5564" y="1289"/>
                    <a:pt x="5185" y="1012"/>
                  </a:cubicBezTo>
                  <a:cubicBezTo>
                    <a:pt x="4959" y="843"/>
                    <a:pt x="4791" y="759"/>
                    <a:pt x="4617" y="759"/>
                  </a:cubicBezTo>
                  <a:cubicBezTo>
                    <a:pt x="4451" y="759"/>
                    <a:pt x="4280" y="836"/>
                    <a:pt x="4050" y="990"/>
                  </a:cubicBezTo>
                  <a:cubicBezTo>
                    <a:pt x="3797" y="1151"/>
                    <a:pt x="3554" y="1326"/>
                    <a:pt x="3293" y="1474"/>
                  </a:cubicBezTo>
                  <a:cubicBezTo>
                    <a:pt x="2908" y="1683"/>
                    <a:pt x="2500" y="1810"/>
                    <a:pt x="2073" y="1810"/>
                  </a:cubicBezTo>
                  <a:cubicBezTo>
                    <a:pt x="1972" y="1810"/>
                    <a:pt x="1869" y="1803"/>
                    <a:pt x="1766" y="1788"/>
                  </a:cubicBezTo>
                  <a:cubicBezTo>
                    <a:pt x="1430" y="1740"/>
                    <a:pt x="1080" y="1704"/>
                    <a:pt x="835" y="1397"/>
                  </a:cubicBezTo>
                  <a:cubicBezTo>
                    <a:pt x="735" y="1270"/>
                    <a:pt x="613" y="1209"/>
                    <a:pt x="490" y="1209"/>
                  </a:cubicBezTo>
                  <a:cubicBezTo>
                    <a:pt x="414" y="1209"/>
                    <a:pt x="338" y="1232"/>
                    <a:pt x="266" y="1277"/>
                  </a:cubicBezTo>
                  <a:cubicBezTo>
                    <a:pt x="78" y="1390"/>
                    <a:pt x="1" y="1620"/>
                    <a:pt x="78" y="1846"/>
                  </a:cubicBezTo>
                  <a:cubicBezTo>
                    <a:pt x="149" y="2047"/>
                    <a:pt x="288" y="2209"/>
                    <a:pt x="477" y="2286"/>
                  </a:cubicBezTo>
                  <a:cubicBezTo>
                    <a:pt x="813" y="2426"/>
                    <a:pt x="1164" y="2580"/>
                    <a:pt x="1521" y="2644"/>
                  </a:cubicBezTo>
                  <a:cubicBezTo>
                    <a:pt x="1713" y="2682"/>
                    <a:pt x="1901" y="2700"/>
                    <a:pt x="2086" y="2700"/>
                  </a:cubicBezTo>
                  <a:cubicBezTo>
                    <a:pt x="2751" y="2700"/>
                    <a:pt x="3372" y="2469"/>
                    <a:pt x="3959" y="2118"/>
                  </a:cubicBezTo>
                  <a:cubicBezTo>
                    <a:pt x="4176" y="1985"/>
                    <a:pt x="4379" y="1846"/>
                    <a:pt x="4596" y="1704"/>
                  </a:cubicBezTo>
                  <a:cubicBezTo>
                    <a:pt x="4667" y="1746"/>
                    <a:pt x="4722" y="1782"/>
                    <a:pt x="4779" y="1824"/>
                  </a:cubicBezTo>
                  <a:cubicBezTo>
                    <a:pt x="5274" y="2145"/>
                    <a:pt x="5811" y="2317"/>
                    <a:pt x="6381" y="2317"/>
                  </a:cubicBezTo>
                  <a:cubicBezTo>
                    <a:pt x="6520" y="2317"/>
                    <a:pt x="6661" y="2307"/>
                    <a:pt x="6804" y="2286"/>
                  </a:cubicBezTo>
                  <a:cubicBezTo>
                    <a:pt x="7386" y="2209"/>
                    <a:pt x="7890" y="1930"/>
                    <a:pt x="8379" y="1620"/>
                  </a:cubicBezTo>
                  <a:cubicBezTo>
                    <a:pt x="8563" y="1501"/>
                    <a:pt x="8738" y="1383"/>
                    <a:pt x="8899" y="1277"/>
                  </a:cubicBezTo>
                  <a:cubicBezTo>
                    <a:pt x="9660" y="1785"/>
                    <a:pt x="10407" y="2056"/>
                    <a:pt x="11142" y="2056"/>
                  </a:cubicBezTo>
                  <a:cubicBezTo>
                    <a:pt x="11909" y="2056"/>
                    <a:pt x="12662" y="1761"/>
                    <a:pt x="13404" y="1131"/>
                  </a:cubicBezTo>
                  <a:cubicBezTo>
                    <a:pt x="13859" y="1439"/>
                    <a:pt x="14342" y="1585"/>
                    <a:pt x="14853" y="1684"/>
                  </a:cubicBezTo>
                  <a:cubicBezTo>
                    <a:pt x="15083" y="1727"/>
                    <a:pt x="15307" y="1748"/>
                    <a:pt x="15524" y="1748"/>
                  </a:cubicBezTo>
                  <a:cubicBezTo>
                    <a:pt x="16431" y="1748"/>
                    <a:pt x="17228" y="1386"/>
                    <a:pt x="17957" y="786"/>
                  </a:cubicBezTo>
                  <a:cubicBezTo>
                    <a:pt x="18161" y="627"/>
                    <a:pt x="18196" y="366"/>
                    <a:pt x="18063" y="178"/>
                  </a:cubicBezTo>
                  <a:cubicBezTo>
                    <a:pt x="17979" y="63"/>
                    <a:pt x="17858" y="0"/>
                    <a:pt x="17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415475" y="1988150"/>
              <a:ext cx="450875" cy="65225"/>
            </a:xfrm>
            <a:custGeom>
              <a:rect b="b" l="l" r="r" t="t"/>
              <a:pathLst>
                <a:path extrusionOk="0" h="2609" w="18035">
                  <a:moveTo>
                    <a:pt x="13515" y="0"/>
                  </a:moveTo>
                  <a:cubicBezTo>
                    <a:pt x="13341" y="0"/>
                    <a:pt x="13166" y="61"/>
                    <a:pt x="12990" y="177"/>
                  </a:cubicBezTo>
                  <a:cubicBezTo>
                    <a:pt x="12764" y="332"/>
                    <a:pt x="12534" y="493"/>
                    <a:pt x="12302" y="633"/>
                  </a:cubicBezTo>
                  <a:cubicBezTo>
                    <a:pt x="11983" y="826"/>
                    <a:pt x="11641" y="926"/>
                    <a:pt x="11290" y="926"/>
                  </a:cubicBezTo>
                  <a:cubicBezTo>
                    <a:pt x="11132" y="926"/>
                    <a:pt x="10971" y="906"/>
                    <a:pt x="10811" y="865"/>
                  </a:cubicBezTo>
                  <a:cubicBezTo>
                    <a:pt x="10468" y="774"/>
                    <a:pt x="10096" y="675"/>
                    <a:pt x="9815" y="480"/>
                  </a:cubicBezTo>
                  <a:cubicBezTo>
                    <a:pt x="9528" y="274"/>
                    <a:pt x="9260" y="178"/>
                    <a:pt x="9000" y="178"/>
                  </a:cubicBezTo>
                  <a:cubicBezTo>
                    <a:pt x="8683" y="178"/>
                    <a:pt x="8379" y="320"/>
                    <a:pt x="8063" y="577"/>
                  </a:cubicBezTo>
                  <a:cubicBezTo>
                    <a:pt x="7762" y="823"/>
                    <a:pt x="7390" y="1011"/>
                    <a:pt x="7027" y="1144"/>
                  </a:cubicBezTo>
                  <a:cubicBezTo>
                    <a:pt x="6785" y="1232"/>
                    <a:pt x="6540" y="1279"/>
                    <a:pt x="6299" y="1279"/>
                  </a:cubicBezTo>
                  <a:cubicBezTo>
                    <a:pt x="5942" y="1279"/>
                    <a:pt x="5594" y="1175"/>
                    <a:pt x="5275" y="949"/>
                  </a:cubicBezTo>
                  <a:cubicBezTo>
                    <a:pt x="5098" y="819"/>
                    <a:pt x="4937" y="761"/>
                    <a:pt x="4778" y="761"/>
                  </a:cubicBezTo>
                  <a:cubicBezTo>
                    <a:pt x="4610" y="761"/>
                    <a:pt x="4443" y="826"/>
                    <a:pt x="4260" y="942"/>
                  </a:cubicBezTo>
                  <a:cubicBezTo>
                    <a:pt x="3901" y="1159"/>
                    <a:pt x="3531" y="1369"/>
                    <a:pt x="3145" y="1509"/>
                  </a:cubicBezTo>
                  <a:cubicBezTo>
                    <a:pt x="2781" y="1641"/>
                    <a:pt x="2420" y="1714"/>
                    <a:pt x="2063" y="1714"/>
                  </a:cubicBezTo>
                  <a:cubicBezTo>
                    <a:pt x="1610" y="1714"/>
                    <a:pt x="1163" y="1596"/>
                    <a:pt x="728" y="1334"/>
                  </a:cubicBezTo>
                  <a:cubicBezTo>
                    <a:pt x="642" y="1281"/>
                    <a:pt x="555" y="1256"/>
                    <a:pt x="473" y="1256"/>
                  </a:cubicBezTo>
                  <a:cubicBezTo>
                    <a:pt x="349" y="1256"/>
                    <a:pt x="236" y="1313"/>
                    <a:pt x="147" y="1418"/>
                  </a:cubicBezTo>
                  <a:cubicBezTo>
                    <a:pt x="14" y="1579"/>
                    <a:pt x="0" y="1810"/>
                    <a:pt x="169" y="1971"/>
                  </a:cubicBezTo>
                  <a:cubicBezTo>
                    <a:pt x="301" y="2111"/>
                    <a:pt x="476" y="2245"/>
                    <a:pt x="658" y="2314"/>
                  </a:cubicBezTo>
                  <a:cubicBezTo>
                    <a:pt x="1142" y="2501"/>
                    <a:pt x="1633" y="2609"/>
                    <a:pt x="2124" y="2609"/>
                  </a:cubicBezTo>
                  <a:cubicBezTo>
                    <a:pt x="2502" y="2609"/>
                    <a:pt x="2880" y="2545"/>
                    <a:pt x="3257" y="2405"/>
                  </a:cubicBezTo>
                  <a:cubicBezTo>
                    <a:pt x="3775" y="2217"/>
                    <a:pt x="4266" y="1964"/>
                    <a:pt x="4799" y="1726"/>
                  </a:cubicBezTo>
                  <a:cubicBezTo>
                    <a:pt x="5265" y="2004"/>
                    <a:pt x="5788" y="2149"/>
                    <a:pt x="6344" y="2149"/>
                  </a:cubicBezTo>
                  <a:cubicBezTo>
                    <a:pt x="6490" y="2149"/>
                    <a:pt x="6638" y="2139"/>
                    <a:pt x="6788" y="2119"/>
                  </a:cubicBezTo>
                  <a:cubicBezTo>
                    <a:pt x="7370" y="2035"/>
                    <a:pt x="7888" y="1790"/>
                    <a:pt x="8366" y="1460"/>
                  </a:cubicBezTo>
                  <a:cubicBezTo>
                    <a:pt x="8576" y="1320"/>
                    <a:pt x="8778" y="1172"/>
                    <a:pt x="8974" y="1040"/>
                  </a:cubicBezTo>
                  <a:cubicBezTo>
                    <a:pt x="9837" y="1553"/>
                    <a:pt x="10582" y="1812"/>
                    <a:pt x="11287" y="1812"/>
                  </a:cubicBezTo>
                  <a:cubicBezTo>
                    <a:pt x="12035" y="1812"/>
                    <a:pt x="12740" y="1519"/>
                    <a:pt x="13494" y="927"/>
                  </a:cubicBezTo>
                  <a:cubicBezTo>
                    <a:pt x="13550" y="956"/>
                    <a:pt x="13592" y="962"/>
                    <a:pt x="13612" y="984"/>
                  </a:cubicBezTo>
                  <a:cubicBezTo>
                    <a:pt x="14284" y="1489"/>
                    <a:pt x="15025" y="1708"/>
                    <a:pt x="15809" y="1708"/>
                  </a:cubicBezTo>
                  <a:cubicBezTo>
                    <a:pt x="16016" y="1708"/>
                    <a:pt x="16225" y="1693"/>
                    <a:pt x="16437" y="1663"/>
                  </a:cubicBezTo>
                  <a:cubicBezTo>
                    <a:pt x="16871" y="1606"/>
                    <a:pt x="17291" y="1438"/>
                    <a:pt x="17705" y="1285"/>
                  </a:cubicBezTo>
                  <a:cubicBezTo>
                    <a:pt x="17957" y="1186"/>
                    <a:pt x="18034" y="942"/>
                    <a:pt x="17950" y="717"/>
                  </a:cubicBezTo>
                  <a:cubicBezTo>
                    <a:pt x="17881" y="546"/>
                    <a:pt x="17737" y="452"/>
                    <a:pt x="17555" y="452"/>
                  </a:cubicBezTo>
                  <a:cubicBezTo>
                    <a:pt x="17491" y="452"/>
                    <a:pt x="17424" y="463"/>
                    <a:pt x="17353" y="486"/>
                  </a:cubicBezTo>
                  <a:cubicBezTo>
                    <a:pt x="17319" y="500"/>
                    <a:pt x="17284" y="513"/>
                    <a:pt x="17249" y="528"/>
                  </a:cubicBezTo>
                  <a:cubicBezTo>
                    <a:pt x="16774" y="722"/>
                    <a:pt x="16308" y="826"/>
                    <a:pt x="15854" y="826"/>
                  </a:cubicBezTo>
                  <a:cubicBezTo>
                    <a:pt x="15223" y="826"/>
                    <a:pt x="14612" y="625"/>
                    <a:pt x="14026" y="185"/>
                  </a:cubicBezTo>
                  <a:cubicBezTo>
                    <a:pt x="13858" y="60"/>
                    <a:pt x="13688" y="0"/>
                    <a:pt x="13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0"/>
          <p:cNvSpPr/>
          <p:nvPr/>
        </p:nvSpPr>
        <p:spPr>
          <a:xfrm rot="-1077359">
            <a:off x="2168406" y="3932776"/>
            <a:ext cx="1109294" cy="1351435"/>
          </a:xfrm>
          <a:custGeom>
            <a:rect b="b" l="l" r="r" t="t"/>
            <a:pathLst>
              <a:path extrusionOk="0" h="11103" w="9114">
                <a:moveTo>
                  <a:pt x="5798" y="1"/>
                </a:moveTo>
                <a:cubicBezTo>
                  <a:pt x="5762" y="1"/>
                  <a:pt x="5725" y="2"/>
                  <a:pt x="5689" y="5"/>
                </a:cubicBezTo>
                <a:cubicBezTo>
                  <a:pt x="5136" y="54"/>
                  <a:pt x="4680" y="284"/>
                  <a:pt x="4322" y="713"/>
                </a:cubicBezTo>
                <a:cubicBezTo>
                  <a:pt x="3775" y="1377"/>
                  <a:pt x="3425" y="2127"/>
                  <a:pt x="3271" y="2968"/>
                </a:cubicBezTo>
                <a:cubicBezTo>
                  <a:pt x="3251" y="3052"/>
                  <a:pt x="3237" y="3136"/>
                  <a:pt x="3222" y="3220"/>
                </a:cubicBezTo>
                <a:cubicBezTo>
                  <a:pt x="3215" y="3242"/>
                  <a:pt x="3195" y="3255"/>
                  <a:pt x="3145" y="3333"/>
                </a:cubicBezTo>
                <a:cubicBezTo>
                  <a:pt x="3089" y="3164"/>
                  <a:pt x="3047" y="3025"/>
                  <a:pt x="2992" y="2899"/>
                </a:cubicBezTo>
                <a:cubicBezTo>
                  <a:pt x="2859" y="2576"/>
                  <a:pt x="2733" y="2253"/>
                  <a:pt x="2571" y="1952"/>
                </a:cubicBezTo>
                <a:cubicBezTo>
                  <a:pt x="2480" y="1784"/>
                  <a:pt x="2339" y="1638"/>
                  <a:pt x="2200" y="1512"/>
                </a:cubicBezTo>
                <a:cubicBezTo>
                  <a:pt x="2029" y="1355"/>
                  <a:pt x="1834" y="1253"/>
                  <a:pt x="1623" y="1253"/>
                </a:cubicBezTo>
                <a:cubicBezTo>
                  <a:pt x="1530" y="1253"/>
                  <a:pt x="1435" y="1272"/>
                  <a:pt x="1337" y="1315"/>
                </a:cubicBezTo>
                <a:cubicBezTo>
                  <a:pt x="987" y="1470"/>
                  <a:pt x="819" y="1784"/>
                  <a:pt x="833" y="2156"/>
                </a:cubicBezTo>
                <a:cubicBezTo>
                  <a:pt x="841" y="2401"/>
                  <a:pt x="917" y="2653"/>
                  <a:pt x="1023" y="2877"/>
                </a:cubicBezTo>
                <a:cubicBezTo>
                  <a:pt x="1330" y="3521"/>
                  <a:pt x="1682" y="4151"/>
                  <a:pt x="2010" y="4790"/>
                </a:cubicBezTo>
                <a:cubicBezTo>
                  <a:pt x="2164" y="5105"/>
                  <a:pt x="2319" y="5413"/>
                  <a:pt x="2472" y="5729"/>
                </a:cubicBezTo>
                <a:cubicBezTo>
                  <a:pt x="2507" y="5799"/>
                  <a:pt x="2514" y="5883"/>
                  <a:pt x="2556" y="6036"/>
                </a:cubicBezTo>
                <a:cubicBezTo>
                  <a:pt x="2423" y="5925"/>
                  <a:pt x="2339" y="5862"/>
                  <a:pt x="2262" y="5791"/>
                </a:cubicBezTo>
                <a:cubicBezTo>
                  <a:pt x="2025" y="5581"/>
                  <a:pt x="1786" y="5357"/>
                  <a:pt x="1534" y="5154"/>
                </a:cubicBezTo>
                <a:cubicBezTo>
                  <a:pt x="1394" y="5043"/>
                  <a:pt x="1240" y="4937"/>
                  <a:pt x="1078" y="4866"/>
                </a:cubicBezTo>
                <a:cubicBezTo>
                  <a:pt x="957" y="4814"/>
                  <a:pt x="837" y="4790"/>
                  <a:pt x="725" y="4790"/>
                </a:cubicBezTo>
                <a:cubicBezTo>
                  <a:pt x="327" y="4790"/>
                  <a:pt x="18" y="5098"/>
                  <a:pt x="7" y="5567"/>
                </a:cubicBezTo>
                <a:cubicBezTo>
                  <a:pt x="0" y="5925"/>
                  <a:pt x="126" y="6247"/>
                  <a:pt x="286" y="6556"/>
                </a:cubicBezTo>
                <a:cubicBezTo>
                  <a:pt x="560" y="7074"/>
                  <a:pt x="945" y="7501"/>
                  <a:pt x="1337" y="7921"/>
                </a:cubicBezTo>
                <a:cubicBezTo>
                  <a:pt x="1709" y="8313"/>
                  <a:pt x="2045" y="8733"/>
                  <a:pt x="2388" y="9147"/>
                </a:cubicBezTo>
                <a:cubicBezTo>
                  <a:pt x="2459" y="9231"/>
                  <a:pt x="2501" y="9344"/>
                  <a:pt x="2514" y="9490"/>
                </a:cubicBezTo>
                <a:cubicBezTo>
                  <a:pt x="2403" y="9428"/>
                  <a:pt x="2297" y="9357"/>
                  <a:pt x="2186" y="9315"/>
                </a:cubicBezTo>
                <a:cubicBezTo>
                  <a:pt x="1899" y="9204"/>
                  <a:pt x="1611" y="9050"/>
                  <a:pt x="1310" y="9008"/>
                </a:cubicBezTo>
                <a:cubicBezTo>
                  <a:pt x="1261" y="9001"/>
                  <a:pt x="1213" y="8998"/>
                  <a:pt x="1166" y="8998"/>
                </a:cubicBezTo>
                <a:cubicBezTo>
                  <a:pt x="580" y="8998"/>
                  <a:pt x="244" y="9509"/>
                  <a:pt x="496" y="10087"/>
                </a:cubicBezTo>
                <a:cubicBezTo>
                  <a:pt x="602" y="10331"/>
                  <a:pt x="784" y="10556"/>
                  <a:pt x="981" y="10744"/>
                </a:cubicBezTo>
                <a:cubicBezTo>
                  <a:pt x="1107" y="10871"/>
                  <a:pt x="1246" y="10990"/>
                  <a:pt x="1394" y="11103"/>
                </a:cubicBezTo>
                <a:lnTo>
                  <a:pt x="6936" y="11103"/>
                </a:lnTo>
                <a:cubicBezTo>
                  <a:pt x="7076" y="11025"/>
                  <a:pt x="7202" y="10928"/>
                  <a:pt x="7315" y="10793"/>
                </a:cubicBezTo>
                <a:cubicBezTo>
                  <a:pt x="7735" y="10275"/>
                  <a:pt x="7538" y="9694"/>
                  <a:pt x="6879" y="9596"/>
                </a:cubicBezTo>
                <a:cubicBezTo>
                  <a:pt x="6824" y="9588"/>
                  <a:pt x="6768" y="9584"/>
                  <a:pt x="6710" y="9584"/>
                </a:cubicBezTo>
                <a:cubicBezTo>
                  <a:pt x="6520" y="9584"/>
                  <a:pt x="6320" y="9624"/>
                  <a:pt x="6138" y="9673"/>
                </a:cubicBezTo>
                <a:cubicBezTo>
                  <a:pt x="5793" y="9771"/>
                  <a:pt x="5472" y="9919"/>
                  <a:pt x="5058" y="10079"/>
                </a:cubicBezTo>
                <a:cubicBezTo>
                  <a:pt x="5331" y="9435"/>
                  <a:pt x="5717" y="9014"/>
                  <a:pt x="6270" y="8749"/>
                </a:cubicBezTo>
                <a:cubicBezTo>
                  <a:pt x="6669" y="8559"/>
                  <a:pt x="7083" y="8390"/>
                  <a:pt x="7461" y="8167"/>
                </a:cubicBezTo>
                <a:cubicBezTo>
                  <a:pt x="7735" y="8005"/>
                  <a:pt x="7987" y="7788"/>
                  <a:pt x="8211" y="7565"/>
                </a:cubicBezTo>
                <a:cubicBezTo>
                  <a:pt x="8386" y="7382"/>
                  <a:pt x="8519" y="7144"/>
                  <a:pt x="8386" y="6877"/>
                </a:cubicBezTo>
                <a:cubicBezTo>
                  <a:pt x="8253" y="6605"/>
                  <a:pt x="8007" y="6485"/>
                  <a:pt x="7713" y="6457"/>
                </a:cubicBezTo>
                <a:cubicBezTo>
                  <a:pt x="7668" y="6453"/>
                  <a:pt x="7624" y="6452"/>
                  <a:pt x="7580" y="6452"/>
                </a:cubicBezTo>
                <a:cubicBezTo>
                  <a:pt x="7083" y="6452"/>
                  <a:pt x="6648" y="6664"/>
                  <a:pt x="6235" y="6934"/>
                </a:cubicBezTo>
                <a:cubicBezTo>
                  <a:pt x="5976" y="7102"/>
                  <a:pt x="5737" y="7304"/>
                  <a:pt x="5485" y="7494"/>
                </a:cubicBezTo>
                <a:cubicBezTo>
                  <a:pt x="5401" y="7556"/>
                  <a:pt x="5304" y="7620"/>
                  <a:pt x="5213" y="7691"/>
                </a:cubicBezTo>
                <a:lnTo>
                  <a:pt x="5149" y="7627"/>
                </a:lnTo>
                <a:cubicBezTo>
                  <a:pt x="5233" y="7494"/>
                  <a:pt x="5310" y="7355"/>
                  <a:pt x="5401" y="7229"/>
                </a:cubicBezTo>
                <a:cubicBezTo>
                  <a:pt x="5780" y="6738"/>
                  <a:pt x="6264" y="6353"/>
                  <a:pt x="6782" y="6030"/>
                </a:cubicBezTo>
                <a:cubicBezTo>
                  <a:pt x="7189" y="5777"/>
                  <a:pt x="7601" y="5532"/>
                  <a:pt x="8014" y="5286"/>
                </a:cubicBezTo>
                <a:cubicBezTo>
                  <a:pt x="8421" y="5049"/>
                  <a:pt x="8722" y="4720"/>
                  <a:pt x="8890" y="4271"/>
                </a:cubicBezTo>
                <a:cubicBezTo>
                  <a:pt x="9114" y="3676"/>
                  <a:pt x="8883" y="3297"/>
                  <a:pt x="8246" y="3206"/>
                </a:cubicBezTo>
                <a:cubicBezTo>
                  <a:pt x="8173" y="3196"/>
                  <a:pt x="8100" y="3191"/>
                  <a:pt x="8028" y="3191"/>
                </a:cubicBezTo>
                <a:cubicBezTo>
                  <a:pt x="7776" y="3191"/>
                  <a:pt x="7532" y="3252"/>
                  <a:pt x="7293" y="3339"/>
                </a:cubicBezTo>
                <a:cubicBezTo>
                  <a:pt x="6837" y="3507"/>
                  <a:pt x="6439" y="3766"/>
                  <a:pt x="6054" y="4054"/>
                </a:cubicBezTo>
                <a:cubicBezTo>
                  <a:pt x="5961" y="4125"/>
                  <a:pt x="5864" y="4187"/>
                  <a:pt x="5737" y="4215"/>
                </a:cubicBezTo>
                <a:cubicBezTo>
                  <a:pt x="5786" y="4145"/>
                  <a:pt x="5835" y="4067"/>
                  <a:pt x="5885" y="3992"/>
                </a:cubicBezTo>
                <a:cubicBezTo>
                  <a:pt x="6129" y="3640"/>
                  <a:pt x="6390" y="3291"/>
                  <a:pt x="6620" y="2926"/>
                </a:cubicBezTo>
                <a:cubicBezTo>
                  <a:pt x="6992" y="2337"/>
                  <a:pt x="7167" y="1707"/>
                  <a:pt x="7020" y="1007"/>
                </a:cubicBezTo>
                <a:cubicBezTo>
                  <a:pt x="6887" y="391"/>
                  <a:pt x="6411" y="1"/>
                  <a:pt x="5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2204524" y="3526650"/>
            <a:ext cx="560677" cy="622057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7622453">
            <a:off x="8177129" y="4438685"/>
            <a:ext cx="544540" cy="339635"/>
            <a:chOff x="6067050" y="1921100"/>
            <a:chExt cx="193000" cy="120375"/>
          </a:xfrm>
        </p:grpSpPr>
        <p:sp>
          <p:nvSpPr>
            <p:cNvPr id="491" name="Google Shape;491;p30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0"/>
          <p:cNvSpPr/>
          <p:nvPr/>
        </p:nvSpPr>
        <p:spPr>
          <a:xfrm>
            <a:off x="4566500" y="924800"/>
            <a:ext cx="3862343" cy="83555"/>
          </a:xfrm>
          <a:custGeom>
            <a:rect b="b" l="l" r="r" t="t"/>
            <a:pathLst>
              <a:path extrusionOk="0" h="5928" w="91411">
                <a:moveTo>
                  <a:pt x="0" y="4105"/>
                </a:moveTo>
                <a:cubicBezTo>
                  <a:pt x="22847" y="4105"/>
                  <a:pt x="46090" y="-2981"/>
                  <a:pt x="68493" y="1501"/>
                </a:cubicBezTo>
                <a:cubicBezTo>
                  <a:pt x="76122" y="3027"/>
                  <a:pt x="83630" y="5928"/>
                  <a:pt x="91411" y="5928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99" name="Google Shape;499;p30"/>
          <p:cNvGrpSpPr/>
          <p:nvPr/>
        </p:nvGrpSpPr>
        <p:grpSpPr>
          <a:xfrm>
            <a:off x="3867489" y="3501238"/>
            <a:ext cx="275229" cy="353446"/>
            <a:chOff x="6339756" y="3150455"/>
            <a:chExt cx="275229" cy="353446"/>
          </a:xfrm>
        </p:grpSpPr>
        <p:sp>
          <p:nvSpPr>
            <p:cNvPr id="500" name="Google Shape;500;p30"/>
            <p:cNvSpPr/>
            <p:nvPr/>
          </p:nvSpPr>
          <p:spPr>
            <a:xfrm>
              <a:off x="6417049" y="3404901"/>
              <a:ext cx="99429" cy="38065"/>
            </a:xfrm>
            <a:custGeom>
              <a:rect b="b" l="l" r="r" t="t"/>
              <a:pathLst>
                <a:path extrusionOk="0" h="1405" w="3670">
                  <a:moveTo>
                    <a:pt x="1835" y="387"/>
                  </a:moveTo>
                  <a:cubicBezTo>
                    <a:pt x="2363" y="387"/>
                    <a:pt x="2858" y="631"/>
                    <a:pt x="3141" y="1023"/>
                  </a:cubicBezTo>
                  <a:lnTo>
                    <a:pt x="528" y="1023"/>
                  </a:lnTo>
                  <a:cubicBezTo>
                    <a:pt x="812" y="631"/>
                    <a:pt x="1302" y="387"/>
                    <a:pt x="1835" y="387"/>
                  </a:cubicBezTo>
                  <a:close/>
                  <a:moveTo>
                    <a:pt x="1835" y="0"/>
                  </a:moveTo>
                  <a:cubicBezTo>
                    <a:pt x="1024" y="0"/>
                    <a:pt x="315" y="447"/>
                    <a:pt x="21" y="1138"/>
                  </a:cubicBezTo>
                  <a:cubicBezTo>
                    <a:pt x="1" y="1198"/>
                    <a:pt x="6" y="1269"/>
                    <a:pt x="38" y="1324"/>
                  </a:cubicBezTo>
                  <a:cubicBezTo>
                    <a:pt x="76" y="1372"/>
                    <a:pt x="136" y="1405"/>
                    <a:pt x="202" y="1405"/>
                  </a:cubicBezTo>
                  <a:lnTo>
                    <a:pt x="3468" y="1405"/>
                  </a:lnTo>
                  <a:cubicBezTo>
                    <a:pt x="3533" y="1405"/>
                    <a:pt x="3593" y="1372"/>
                    <a:pt x="3626" y="1324"/>
                  </a:cubicBezTo>
                  <a:cubicBezTo>
                    <a:pt x="3664" y="1269"/>
                    <a:pt x="3669" y="1198"/>
                    <a:pt x="3642" y="1138"/>
                  </a:cubicBezTo>
                  <a:cubicBezTo>
                    <a:pt x="3353" y="447"/>
                    <a:pt x="2641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493421" y="3150455"/>
              <a:ext cx="121564" cy="199455"/>
            </a:xfrm>
            <a:custGeom>
              <a:rect b="b" l="l" r="r" t="t"/>
              <a:pathLst>
                <a:path extrusionOk="0" h="7362" w="4487">
                  <a:moveTo>
                    <a:pt x="609" y="0"/>
                  </a:moveTo>
                  <a:cubicBezTo>
                    <a:pt x="516" y="0"/>
                    <a:pt x="435" y="71"/>
                    <a:pt x="420" y="166"/>
                  </a:cubicBezTo>
                  <a:lnTo>
                    <a:pt x="11" y="3197"/>
                  </a:lnTo>
                  <a:cubicBezTo>
                    <a:pt x="1" y="3279"/>
                    <a:pt x="51" y="3360"/>
                    <a:pt x="126" y="3399"/>
                  </a:cubicBezTo>
                  <a:lnTo>
                    <a:pt x="1433" y="3955"/>
                  </a:lnTo>
                  <a:lnTo>
                    <a:pt x="355" y="7111"/>
                  </a:lnTo>
                  <a:cubicBezTo>
                    <a:pt x="328" y="7199"/>
                    <a:pt x="360" y="7291"/>
                    <a:pt x="443" y="7340"/>
                  </a:cubicBezTo>
                  <a:cubicBezTo>
                    <a:pt x="469" y="7357"/>
                    <a:pt x="501" y="7362"/>
                    <a:pt x="534" y="7362"/>
                  </a:cubicBezTo>
                  <a:cubicBezTo>
                    <a:pt x="589" y="7362"/>
                    <a:pt x="644" y="7340"/>
                    <a:pt x="682" y="7297"/>
                  </a:cubicBezTo>
                  <a:lnTo>
                    <a:pt x="4433" y="2968"/>
                  </a:lnTo>
                  <a:cubicBezTo>
                    <a:pt x="4476" y="2920"/>
                    <a:pt x="4486" y="2855"/>
                    <a:pt x="4470" y="2789"/>
                  </a:cubicBezTo>
                  <a:cubicBezTo>
                    <a:pt x="4453" y="2729"/>
                    <a:pt x="4405" y="2681"/>
                    <a:pt x="4340" y="2664"/>
                  </a:cubicBezTo>
                  <a:lnTo>
                    <a:pt x="2755" y="2201"/>
                  </a:lnTo>
                  <a:lnTo>
                    <a:pt x="3643" y="269"/>
                  </a:lnTo>
                  <a:cubicBezTo>
                    <a:pt x="3687" y="176"/>
                    <a:pt x="3649" y="61"/>
                    <a:pt x="3551" y="18"/>
                  </a:cubicBezTo>
                  <a:cubicBezTo>
                    <a:pt x="3524" y="6"/>
                    <a:pt x="3496" y="1"/>
                    <a:pt x="3468" y="1"/>
                  </a:cubicBezTo>
                  <a:cubicBezTo>
                    <a:pt x="3397" y="1"/>
                    <a:pt x="3330" y="40"/>
                    <a:pt x="3295" y="111"/>
                  </a:cubicBezTo>
                  <a:lnTo>
                    <a:pt x="2320" y="2239"/>
                  </a:lnTo>
                  <a:cubicBezTo>
                    <a:pt x="2293" y="2294"/>
                    <a:pt x="2293" y="2348"/>
                    <a:pt x="2320" y="2397"/>
                  </a:cubicBezTo>
                  <a:cubicBezTo>
                    <a:pt x="2342" y="2452"/>
                    <a:pt x="2385" y="2490"/>
                    <a:pt x="2440" y="2506"/>
                  </a:cubicBezTo>
                  <a:lnTo>
                    <a:pt x="3948" y="2947"/>
                  </a:lnTo>
                  <a:lnTo>
                    <a:pt x="1030" y="6306"/>
                  </a:lnTo>
                  <a:lnTo>
                    <a:pt x="1852" y="3910"/>
                  </a:lnTo>
                  <a:cubicBezTo>
                    <a:pt x="1885" y="3812"/>
                    <a:pt x="1835" y="3709"/>
                    <a:pt x="1742" y="3671"/>
                  </a:cubicBezTo>
                  <a:lnTo>
                    <a:pt x="410" y="3099"/>
                  </a:lnTo>
                  <a:lnTo>
                    <a:pt x="802" y="214"/>
                  </a:lnTo>
                  <a:cubicBezTo>
                    <a:pt x="812" y="111"/>
                    <a:pt x="742" y="13"/>
                    <a:pt x="639" y="3"/>
                  </a:cubicBezTo>
                  <a:cubicBezTo>
                    <a:pt x="629" y="1"/>
                    <a:pt x="619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339756" y="3250044"/>
              <a:ext cx="253830" cy="253857"/>
            </a:xfrm>
            <a:custGeom>
              <a:rect b="b" l="l" r="r" t="t"/>
              <a:pathLst>
                <a:path extrusionOk="0" h="9370" w="9369">
                  <a:moveTo>
                    <a:pt x="4688" y="0"/>
                  </a:moveTo>
                  <a:cubicBezTo>
                    <a:pt x="2102" y="0"/>
                    <a:pt x="0" y="2101"/>
                    <a:pt x="0" y="4682"/>
                  </a:cubicBezTo>
                  <a:cubicBezTo>
                    <a:pt x="0" y="7268"/>
                    <a:pt x="2102" y="9369"/>
                    <a:pt x="4688" y="9369"/>
                  </a:cubicBezTo>
                  <a:cubicBezTo>
                    <a:pt x="7268" y="9369"/>
                    <a:pt x="9369" y="7268"/>
                    <a:pt x="9369" y="4682"/>
                  </a:cubicBezTo>
                  <a:cubicBezTo>
                    <a:pt x="9369" y="3774"/>
                    <a:pt x="9108" y="2892"/>
                    <a:pt x="8613" y="2129"/>
                  </a:cubicBezTo>
                  <a:cubicBezTo>
                    <a:pt x="8578" y="2074"/>
                    <a:pt x="8517" y="2043"/>
                    <a:pt x="8455" y="2043"/>
                  </a:cubicBezTo>
                  <a:cubicBezTo>
                    <a:pt x="8419" y="2043"/>
                    <a:pt x="8383" y="2053"/>
                    <a:pt x="8351" y="2075"/>
                  </a:cubicBezTo>
                  <a:cubicBezTo>
                    <a:pt x="8258" y="2129"/>
                    <a:pt x="8238" y="2249"/>
                    <a:pt x="8291" y="2336"/>
                  </a:cubicBezTo>
                  <a:cubicBezTo>
                    <a:pt x="8748" y="3038"/>
                    <a:pt x="8989" y="3849"/>
                    <a:pt x="8989" y="4682"/>
                  </a:cubicBezTo>
                  <a:cubicBezTo>
                    <a:pt x="8989" y="7055"/>
                    <a:pt x="7062" y="8988"/>
                    <a:pt x="4688" y="8988"/>
                  </a:cubicBezTo>
                  <a:cubicBezTo>
                    <a:pt x="2314" y="8988"/>
                    <a:pt x="382" y="7055"/>
                    <a:pt x="382" y="4682"/>
                  </a:cubicBezTo>
                  <a:cubicBezTo>
                    <a:pt x="382" y="2314"/>
                    <a:pt x="2314" y="382"/>
                    <a:pt x="4688" y="382"/>
                  </a:cubicBezTo>
                  <a:cubicBezTo>
                    <a:pt x="5226" y="382"/>
                    <a:pt x="5755" y="480"/>
                    <a:pt x="6250" y="676"/>
                  </a:cubicBezTo>
                  <a:cubicBezTo>
                    <a:pt x="6273" y="684"/>
                    <a:pt x="6296" y="689"/>
                    <a:pt x="6319" y="689"/>
                  </a:cubicBezTo>
                  <a:cubicBezTo>
                    <a:pt x="6396" y="689"/>
                    <a:pt x="6471" y="642"/>
                    <a:pt x="6500" y="566"/>
                  </a:cubicBezTo>
                  <a:cubicBezTo>
                    <a:pt x="6539" y="468"/>
                    <a:pt x="6490" y="360"/>
                    <a:pt x="6392" y="322"/>
                  </a:cubicBezTo>
                  <a:cubicBezTo>
                    <a:pt x="5847" y="109"/>
                    <a:pt x="5276" y="0"/>
                    <a:pt x="4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482964" y="3349607"/>
              <a:ext cx="61527" cy="27011"/>
            </a:xfrm>
            <a:custGeom>
              <a:rect b="b" l="l" r="r" t="t"/>
              <a:pathLst>
                <a:path extrusionOk="0" h="997" w="2271">
                  <a:moveTo>
                    <a:pt x="213" y="1"/>
                  </a:moveTo>
                  <a:cubicBezTo>
                    <a:pt x="191" y="1"/>
                    <a:pt x="170" y="4"/>
                    <a:pt x="148" y="11"/>
                  </a:cubicBezTo>
                  <a:cubicBezTo>
                    <a:pt x="50" y="49"/>
                    <a:pt x="0" y="164"/>
                    <a:pt x="38" y="262"/>
                  </a:cubicBezTo>
                  <a:cubicBezTo>
                    <a:pt x="208" y="702"/>
                    <a:pt x="648" y="996"/>
                    <a:pt x="1138" y="996"/>
                  </a:cubicBezTo>
                  <a:cubicBezTo>
                    <a:pt x="1628" y="996"/>
                    <a:pt x="2070" y="702"/>
                    <a:pt x="2233" y="262"/>
                  </a:cubicBezTo>
                  <a:cubicBezTo>
                    <a:pt x="2271" y="164"/>
                    <a:pt x="2221" y="49"/>
                    <a:pt x="2123" y="11"/>
                  </a:cubicBezTo>
                  <a:cubicBezTo>
                    <a:pt x="2103" y="4"/>
                    <a:pt x="2082" y="1"/>
                    <a:pt x="2061" y="1"/>
                  </a:cubicBezTo>
                  <a:cubicBezTo>
                    <a:pt x="1983" y="1"/>
                    <a:pt x="1909" y="47"/>
                    <a:pt x="1879" y="125"/>
                  </a:cubicBezTo>
                  <a:cubicBezTo>
                    <a:pt x="1764" y="419"/>
                    <a:pt x="1470" y="615"/>
                    <a:pt x="1138" y="615"/>
                  </a:cubicBezTo>
                  <a:cubicBezTo>
                    <a:pt x="806" y="615"/>
                    <a:pt x="507" y="419"/>
                    <a:pt x="397" y="125"/>
                  </a:cubicBezTo>
                  <a:cubicBezTo>
                    <a:pt x="367" y="47"/>
                    <a:pt x="294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388874" y="3349607"/>
              <a:ext cx="61500" cy="65781"/>
            </a:xfrm>
            <a:custGeom>
              <a:rect b="b" l="l" r="r" t="t"/>
              <a:pathLst>
                <a:path extrusionOk="0" h="2428" w="2270">
                  <a:moveTo>
                    <a:pt x="833" y="1182"/>
                  </a:moveTo>
                  <a:cubicBezTo>
                    <a:pt x="937" y="1388"/>
                    <a:pt x="1051" y="1644"/>
                    <a:pt x="1051" y="1823"/>
                  </a:cubicBezTo>
                  <a:cubicBezTo>
                    <a:pt x="1051" y="1949"/>
                    <a:pt x="953" y="2041"/>
                    <a:pt x="833" y="2041"/>
                  </a:cubicBezTo>
                  <a:cubicBezTo>
                    <a:pt x="714" y="2041"/>
                    <a:pt x="616" y="1949"/>
                    <a:pt x="616" y="1823"/>
                  </a:cubicBezTo>
                  <a:cubicBezTo>
                    <a:pt x="616" y="1644"/>
                    <a:pt x="724" y="1388"/>
                    <a:pt x="833" y="1182"/>
                  </a:cubicBezTo>
                  <a:close/>
                  <a:moveTo>
                    <a:pt x="216" y="1"/>
                  </a:moveTo>
                  <a:cubicBezTo>
                    <a:pt x="195" y="1"/>
                    <a:pt x="174" y="4"/>
                    <a:pt x="153" y="11"/>
                  </a:cubicBezTo>
                  <a:cubicBezTo>
                    <a:pt x="49" y="49"/>
                    <a:pt x="1" y="164"/>
                    <a:pt x="38" y="262"/>
                  </a:cubicBezTo>
                  <a:cubicBezTo>
                    <a:pt x="136" y="517"/>
                    <a:pt x="332" y="730"/>
                    <a:pt x="572" y="855"/>
                  </a:cubicBezTo>
                  <a:cubicBezTo>
                    <a:pt x="441" y="1084"/>
                    <a:pt x="229" y="1496"/>
                    <a:pt x="229" y="1823"/>
                  </a:cubicBezTo>
                  <a:cubicBezTo>
                    <a:pt x="229" y="2156"/>
                    <a:pt x="501" y="2428"/>
                    <a:pt x="833" y="2428"/>
                  </a:cubicBezTo>
                  <a:cubicBezTo>
                    <a:pt x="1159" y="2428"/>
                    <a:pt x="1432" y="2156"/>
                    <a:pt x="1432" y="1823"/>
                  </a:cubicBezTo>
                  <a:cubicBezTo>
                    <a:pt x="1432" y="1557"/>
                    <a:pt x="1290" y="1230"/>
                    <a:pt x="1166" y="996"/>
                  </a:cubicBezTo>
                  <a:cubicBezTo>
                    <a:pt x="1644" y="986"/>
                    <a:pt x="2074" y="692"/>
                    <a:pt x="2237" y="262"/>
                  </a:cubicBezTo>
                  <a:cubicBezTo>
                    <a:pt x="2270" y="164"/>
                    <a:pt x="2222" y="49"/>
                    <a:pt x="2124" y="11"/>
                  </a:cubicBezTo>
                  <a:cubicBezTo>
                    <a:pt x="2103" y="4"/>
                    <a:pt x="2082" y="1"/>
                    <a:pt x="2061" y="1"/>
                  </a:cubicBezTo>
                  <a:cubicBezTo>
                    <a:pt x="1983" y="1"/>
                    <a:pt x="1909" y="47"/>
                    <a:pt x="1878" y="125"/>
                  </a:cubicBezTo>
                  <a:cubicBezTo>
                    <a:pt x="1770" y="419"/>
                    <a:pt x="1470" y="615"/>
                    <a:pt x="1139" y="615"/>
                  </a:cubicBezTo>
                  <a:cubicBezTo>
                    <a:pt x="807" y="615"/>
                    <a:pt x="506" y="419"/>
                    <a:pt x="398" y="125"/>
                  </a:cubicBezTo>
                  <a:cubicBezTo>
                    <a:pt x="368" y="47"/>
                    <a:pt x="29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0"/>
          <p:cNvGrpSpPr/>
          <p:nvPr/>
        </p:nvGrpSpPr>
        <p:grpSpPr>
          <a:xfrm>
            <a:off x="3828407" y="2135783"/>
            <a:ext cx="353395" cy="353395"/>
            <a:chOff x="4778237" y="2031265"/>
            <a:chExt cx="353395" cy="353395"/>
          </a:xfrm>
        </p:grpSpPr>
        <p:sp>
          <p:nvSpPr>
            <p:cNvPr id="506" name="Google Shape;506;p30"/>
            <p:cNvSpPr/>
            <p:nvPr/>
          </p:nvSpPr>
          <p:spPr>
            <a:xfrm>
              <a:off x="4778237" y="2031265"/>
              <a:ext cx="353395" cy="353395"/>
            </a:xfrm>
            <a:custGeom>
              <a:rect b="b" l="l" r="r" t="t"/>
              <a:pathLst>
                <a:path extrusionOk="0" h="13044" w="13044">
                  <a:moveTo>
                    <a:pt x="9386" y="1198"/>
                  </a:moveTo>
                  <a:cubicBezTo>
                    <a:pt x="10742" y="1198"/>
                    <a:pt x="11846" y="2303"/>
                    <a:pt x="11846" y="3664"/>
                  </a:cubicBezTo>
                  <a:cubicBezTo>
                    <a:pt x="11846" y="4252"/>
                    <a:pt x="11639" y="4818"/>
                    <a:pt x="11252" y="5265"/>
                  </a:cubicBezTo>
                  <a:lnTo>
                    <a:pt x="7780" y="1792"/>
                  </a:lnTo>
                  <a:cubicBezTo>
                    <a:pt x="8227" y="1411"/>
                    <a:pt x="8792" y="1198"/>
                    <a:pt x="9386" y="1198"/>
                  </a:cubicBezTo>
                  <a:close/>
                  <a:moveTo>
                    <a:pt x="9386" y="381"/>
                  </a:moveTo>
                  <a:cubicBezTo>
                    <a:pt x="11192" y="381"/>
                    <a:pt x="12662" y="1851"/>
                    <a:pt x="12662" y="3664"/>
                  </a:cubicBezTo>
                  <a:cubicBezTo>
                    <a:pt x="12662" y="4496"/>
                    <a:pt x="12353" y="5265"/>
                    <a:pt x="11835" y="5842"/>
                  </a:cubicBezTo>
                  <a:lnTo>
                    <a:pt x="11526" y="5536"/>
                  </a:lnTo>
                  <a:cubicBezTo>
                    <a:pt x="11983" y="5014"/>
                    <a:pt x="12227" y="4355"/>
                    <a:pt x="12227" y="3664"/>
                  </a:cubicBezTo>
                  <a:cubicBezTo>
                    <a:pt x="12227" y="2091"/>
                    <a:pt x="10953" y="817"/>
                    <a:pt x="9386" y="817"/>
                  </a:cubicBezTo>
                  <a:cubicBezTo>
                    <a:pt x="8689" y="817"/>
                    <a:pt x="8031" y="1067"/>
                    <a:pt x="7508" y="1519"/>
                  </a:cubicBezTo>
                  <a:lnTo>
                    <a:pt x="7202" y="1215"/>
                  </a:lnTo>
                  <a:cubicBezTo>
                    <a:pt x="7785" y="697"/>
                    <a:pt x="8547" y="381"/>
                    <a:pt x="9386" y="381"/>
                  </a:cubicBezTo>
                  <a:close/>
                  <a:moveTo>
                    <a:pt x="6931" y="1481"/>
                  </a:moveTo>
                  <a:lnTo>
                    <a:pt x="7240" y="1792"/>
                  </a:lnTo>
                  <a:cubicBezTo>
                    <a:pt x="6843" y="2243"/>
                    <a:pt x="6604" y="2805"/>
                    <a:pt x="6549" y="3408"/>
                  </a:cubicBezTo>
                  <a:cubicBezTo>
                    <a:pt x="6539" y="3511"/>
                    <a:pt x="6614" y="3604"/>
                    <a:pt x="6724" y="3615"/>
                  </a:cubicBezTo>
                  <a:cubicBezTo>
                    <a:pt x="6731" y="3615"/>
                    <a:pt x="6737" y="3616"/>
                    <a:pt x="6744" y="3616"/>
                  </a:cubicBezTo>
                  <a:cubicBezTo>
                    <a:pt x="6839" y="3616"/>
                    <a:pt x="6921" y="3537"/>
                    <a:pt x="6931" y="3441"/>
                  </a:cubicBezTo>
                  <a:cubicBezTo>
                    <a:pt x="6974" y="2929"/>
                    <a:pt x="7181" y="2451"/>
                    <a:pt x="7513" y="2064"/>
                  </a:cubicBezTo>
                  <a:lnTo>
                    <a:pt x="10986" y="5536"/>
                  </a:lnTo>
                  <a:cubicBezTo>
                    <a:pt x="10604" y="5858"/>
                    <a:pt x="10137" y="6064"/>
                    <a:pt x="9636" y="6114"/>
                  </a:cubicBezTo>
                  <a:cubicBezTo>
                    <a:pt x="9533" y="6124"/>
                    <a:pt x="9456" y="6217"/>
                    <a:pt x="9461" y="6326"/>
                  </a:cubicBezTo>
                  <a:cubicBezTo>
                    <a:pt x="9473" y="6424"/>
                    <a:pt x="9559" y="6495"/>
                    <a:pt x="9652" y="6495"/>
                  </a:cubicBezTo>
                  <a:lnTo>
                    <a:pt x="9674" y="6495"/>
                  </a:lnTo>
                  <a:cubicBezTo>
                    <a:pt x="10262" y="6435"/>
                    <a:pt x="10812" y="6195"/>
                    <a:pt x="11258" y="5803"/>
                  </a:cubicBezTo>
                  <a:lnTo>
                    <a:pt x="11563" y="6114"/>
                  </a:lnTo>
                  <a:cubicBezTo>
                    <a:pt x="10981" y="6631"/>
                    <a:pt x="10219" y="6941"/>
                    <a:pt x="9386" y="6941"/>
                  </a:cubicBezTo>
                  <a:cubicBezTo>
                    <a:pt x="9305" y="6941"/>
                    <a:pt x="9227" y="6941"/>
                    <a:pt x="9146" y="6936"/>
                  </a:cubicBezTo>
                  <a:cubicBezTo>
                    <a:pt x="8689" y="5499"/>
                    <a:pt x="7551" y="4361"/>
                    <a:pt x="6109" y="3898"/>
                  </a:cubicBezTo>
                  <a:cubicBezTo>
                    <a:pt x="6104" y="3822"/>
                    <a:pt x="6104" y="3740"/>
                    <a:pt x="6104" y="3664"/>
                  </a:cubicBezTo>
                  <a:cubicBezTo>
                    <a:pt x="6104" y="2825"/>
                    <a:pt x="6418" y="2064"/>
                    <a:pt x="6931" y="1481"/>
                  </a:cubicBezTo>
                  <a:close/>
                  <a:moveTo>
                    <a:pt x="4687" y="4056"/>
                  </a:moveTo>
                  <a:cubicBezTo>
                    <a:pt x="7056" y="4056"/>
                    <a:pt x="8988" y="5988"/>
                    <a:pt x="8988" y="8362"/>
                  </a:cubicBezTo>
                  <a:cubicBezTo>
                    <a:pt x="8988" y="10730"/>
                    <a:pt x="7056" y="12662"/>
                    <a:pt x="4687" y="12662"/>
                  </a:cubicBezTo>
                  <a:cubicBezTo>
                    <a:pt x="2315" y="12662"/>
                    <a:pt x="381" y="10730"/>
                    <a:pt x="381" y="8362"/>
                  </a:cubicBezTo>
                  <a:cubicBezTo>
                    <a:pt x="381" y="5988"/>
                    <a:pt x="2315" y="4056"/>
                    <a:pt x="4687" y="4056"/>
                  </a:cubicBezTo>
                  <a:close/>
                  <a:moveTo>
                    <a:pt x="9386" y="1"/>
                  </a:moveTo>
                  <a:cubicBezTo>
                    <a:pt x="7360" y="1"/>
                    <a:pt x="5722" y="1644"/>
                    <a:pt x="5722" y="3664"/>
                  </a:cubicBezTo>
                  <a:lnTo>
                    <a:pt x="5722" y="3790"/>
                  </a:lnTo>
                  <a:cubicBezTo>
                    <a:pt x="5390" y="3719"/>
                    <a:pt x="5041" y="3675"/>
                    <a:pt x="4687" y="3675"/>
                  </a:cubicBezTo>
                  <a:cubicBezTo>
                    <a:pt x="2102" y="3675"/>
                    <a:pt x="1" y="5777"/>
                    <a:pt x="1" y="8362"/>
                  </a:cubicBezTo>
                  <a:cubicBezTo>
                    <a:pt x="1" y="10943"/>
                    <a:pt x="2102" y="13044"/>
                    <a:pt x="4687" y="13044"/>
                  </a:cubicBezTo>
                  <a:cubicBezTo>
                    <a:pt x="7268" y="13044"/>
                    <a:pt x="9370" y="10943"/>
                    <a:pt x="9370" y="8362"/>
                  </a:cubicBezTo>
                  <a:cubicBezTo>
                    <a:pt x="9370" y="8003"/>
                    <a:pt x="9331" y="7660"/>
                    <a:pt x="9255" y="7322"/>
                  </a:cubicBezTo>
                  <a:cubicBezTo>
                    <a:pt x="9298" y="7322"/>
                    <a:pt x="9342" y="7328"/>
                    <a:pt x="9386" y="7328"/>
                  </a:cubicBezTo>
                  <a:cubicBezTo>
                    <a:pt x="11405" y="7328"/>
                    <a:pt x="13044" y="5684"/>
                    <a:pt x="13044" y="3664"/>
                  </a:cubicBezTo>
                  <a:cubicBezTo>
                    <a:pt x="13044" y="1644"/>
                    <a:pt x="11405" y="1"/>
                    <a:pt x="9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999604" y="2119774"/>
              <a:ext cx="10376" cy="15930"/>
            </a:xfrm>
            <a:custGeom>
              <a:rect b="b" l="l" r="r" t="t"/>
              <a:pathLst>
                <a:path extrusionOk="0" h="588" w="383">
                  <a:moveTo>
                    <a:pt x="192" y="0"/>
                  </a:moveTo>
                  <a:cubicBezTo>
                    <a:pt x="88" y="0"/>
                    <a:pt x="1" y="86"/>
                    <a:pt x="1" y="191"/>
                  </a:cubicBezTo>
                  <a:lnTo>
                    <a:pt x="1" y="397"/>
                  </a:lnTo>
                  <a:cubicBezTo>
                    <a:pt x="1" y="500"/>
                    <a:pt x="88" y="588"/>
                    <a:pt x="192" y="588"/>
                  </a:cubicBezTo>
                  <a:cubicBezTo>
                    <a:pt x="295" y="588"/>
                    <a:pt x="382" y="500"/>
                    <a:pt x="382" y="397"/>
                  </a:cubicBezTo>
                  <a:lnTo>
                    <a:pt x="382" y="191"/>
                  </a:lnTo>
                  <a:cubicBezTo>
                    <a:pt x="382" y="86"/>
                    <a:pt x="29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054898" y="2119774"/>
              <a:ext cx="10349" cy="15930"/>
            </a:xfrm>
            <a:custGeom>
              <a:rect b="b" l="l" r="r" t="t"/>
              <a:pathLst>
                <a:path extrusionOk="0" h="588" w="382">
                  <a:moveTo>
                    <a:pt x="191" y="0"/>
                  </a:moveTo>
                  <a:cubicBezTo>
                    <a:pt x="88" y="0"/>
                    <a:pt x="1" y="86"/>
                    <a:pt x="1" y="191"/>
                  </a:cubicBezTo>
                  <a:lnTo>
                    <a:pt x="1" y="397"/>
                  </a:lnTo>
                  <a:cubicBezTo>
                    <a:pt x="1" y="500"/>
                    <a:pt x="88" y="588"/>
                    <a:pt x="191" y="588"/>
                  </a:cubicBezTo>
                  <a:cubicBezTo>
                    <a:pt x="301" y="588"/>
                    <a:pt x="382" y="500"/>
                    <a:pt x="382" y="397"/>
                  </a:cubicBezTo>
                  <a:lnTo>
                    <a:pt x="382" y="191"/>
                  </a:lnTo>
                  <a:cubicBezTo>
                    <a:pt x="382" y="86"/>
                    <a:pt x="301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009953" y="2155291"/>
              <a:ext cx="44974" cy="16770"/>
            </a:xfrm>
            <a:custGeom>
              <a:rect b="b" l="l" r="r" t="t"/>
              <a:pathLst>
                <a:path extrusionOk="0" h="619" w="1660">
                  <a:moveTo>
                    <a:pt x="833" y="1"/>
                  </a:moveTo>
                  <a:cubicBezTo>
                    <a:pt x="511" y="1"/>
                    <a:pt x="217" y="114"/>
                    <a:pt x="66" y="305"/>
                  </a:cubicBezTo>
                  <a:cubicBezTo>
                    <a:pt x="0" y="388"/>
                    <a:pt x="16" y="513"/>
                    <a:pt x="98" y="578"/>
                  </a:cubicBezTo>
                  <a:cubicBezTo>
                    <a:pt x="132" y="605"/>
                    <a:pt x="173" y="618"/>
                    <a:pt x="215" y="618"/>
                  </a:cubicBezTo>
                  <a:cubicBezTo>
                    <a:pt x="273" y="618"/>
                    <a:pt x="332" y="593"/>
                    <a:pt x="370" y="546"/>
                  </a:cubicBezTo>
                  <a:cubicBezTo>
                    <a:pt x="430" y="463"/>
                    <a:pt x="599" y="382"/>
                    <a:pt x="833" y="382"/>
                  </a:cubicBezTo>
                  <a:cubicBezTo>
                    <a:pt x="1061" y="382"/>
                    <a:pt x="1230" y="463"/>
                    <a:pt x="1295" y="546"/>
                  </a:cubicBezTo>
                  <a:cubicBezTo>
                    <a:pt x="1328" y="589"/>
                    <a:pt x="1388" y="616"/>
                    <a:pt x="1443" y="616"/>
                  </a:cubicBezTo>
                  <a:cubicBezTo>
                    <a:pt x="1486" y="616"/>
                    <a:pt x="1524" y="604"/>
                    <a:pt x="1562" y="578"/>
                  </a:cubicBezTo>
                  <a:cubicBezTo>
                    <a:pt x="1644" y="513"/>
                    <a:pt x="1660" y="388"/>
                    <a:pt x="1594" y="305"/>
                  </a:cubicBezTo>
                  <a:cubicBezTo>
                    <a:pt x="1443" y="114"/>
                    <a:pt x="1154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827354" y="2219282"/>
              <a:ext cx="61527" cy="27092"/>
            </a:xfrm>
            <a:custGeom>
              <a:rect b="b" l="l" r="r" t="t"/>
              <a:pathLst>
                <a:path extrusionOk="0" h="1000" w="2271">
                  <a:moveTo>
                    <a:pt x="1138" y="1"/>
                  </a:moveTo>
                  <a:cubicBezTo>
                    <a:pt x="648" y="1"/>
                    <a:pt x="208" y="300"/>
                    <a:pt x="38" y="742"/>
                  </a:cubicBezTo>
                  <a:cubicBezTo>
                    <a:pt x="0" y="840"/>
                    <a:pt x="50" y="948"/>
                    <a:pt x="148" y="986"/>
                  </a:cubicBezTo>
                  <a:cubicBezTo>
                    <a:pt x="172" y="995"/>
                    <a:pt x="196" y="999"/>
                    <a:pt x="220" y="999"/>
                  </a:cubicBezTo>
                  <a:cubicBezTo>
                    <a:pt x="298" y="999"/>
                    <a:pt x="368" y="953"/>
                    <a:pt x="397" y="878"/>
                  </a:cubicBezTo>
                  <a:cubicBezTo>
                    <a:pt x="507" y="584"/>
                    <a:pt x="806" y="388"/>
                    <a:pt x="1138" y="388"/>
                  </a:cubicBezTo>
                  <a:cubicBezTo>
                    <a:pt x="1470" y="388"/>
                    <a:pt x="1764" y="584"/>
                    <a:pt x="1879" y="878"/>
                  </a:cubicBezTo>
                  <a:cubicBezTo>
                    <a:pt x="1906" y="953"/>
                    <a:pt x="1977" y="998"/>
                    <a:pt x="2053" y="998"/>
                  </a:cubicBezTo>
                  <a:cubicBezTo>
                    <a:pt x="2080" y="998"/>
                    <a:pt x="2102" y="998"/>
                    <a:pt x="2123" y="986"/>
                  </a:cubicBezTo>
                  <a:cubicBezTo>
                    <a:pt x="2221" y="948"/>
                    <a:pt x="2271" y="840"/>
                    <a:pt x="2233" y="742"/>
                  </a:cubicBezTo>
                  <a:cubicBezTo>
                    <a:pt x="2070" y="300"/>
                    <a:pt x="1628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921471" y="2219282"/>
              <a:ext cx="61500" cy="27092"/>
            </a:xfrm>
            <a:custGeom>
              <a:rect b="b" l="l" r="r" t="t"/>
              <a:pathLst>
                <a:path extrusionOk="0" h="1000" w="2270">
                  <a:moveTo>
                    <a:pt x="1131" y="1"/>
                  </a:moveTo>
                  <a:cubicBezTo>
                    <a:pt x="642" y="1"/>
                    <a:pt x="201" y="300"/>
                    <a:pt x="38" y="742"/>
                  </a:cubicBezTo>
                  <a:cubicBezTo>
                    <a:pt x="0" y="840"/>
                    <a:pt x="48" y="948"/>
                    <a:pt x="146" y="986"/>
                  </a:cubicBezTo>
                  <a:cubicBezTo>
                    <a:pt x="169" y="995"/>
                    <a:pt x="193" y="999"/>
                    <a:pt x="216" y="999"/>
                  </a:cubicBezTo>
                  <a:cubicBezTo>
                    <a:pt x="293" y="999"/>
                    <a:pt x="367" y="953"/>
                    <a:pt x="392" y="878"/>
                  </a:cubicBezTo>
                  <a:cubicBezTo>
                    <a:pt x="506" y="584"/>
                    <a:pt x="800" y="388"/>
                    <a:pt x="1131" y="388"/>
                  </a:cubicBezTo>
                  <a:cubicBezTo>
                    <a:pt x="1463" y="388"/>
                    <a:pt x="1764" y="584"/>
                    <a:pt x="1877" y="878"/>
                  </a:cubicBezTo>
                  <a:cubicBezTo>
                    <a:pt x="1905" y="953"/>
                    <a:pt x="1975" y="998"/>
                    <a:pt x="2051" y="998"/>
                  </a:cubicBezTo>
                  <a:cubicBezTo>
                    <a:pt x="2073" y="998"/>
                    <a:pt x="2101" y="998"/>
                    <a:pt x="2123" y="986"/>
                  </a:cubicBezTo>
                  <a:cubicBezTo>
                    <a:pt x="2221" y="948"/>
                    <a:pt x="2269" y="840"/>
                    <a:pt x="2232" y="742"/>
                  </a:cubicBezTo>
                  <a:cubicBezTo>
                    <a:pt x="2068" y="300"/>
                    <a:pt x="1621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827354" y="2280212"/>
              <a:ext cx="155619" cy="60200"/>
            </a:xfrm>
            <a:custGeom>
              <a:rect b="b" l="l" r="r" t="t"/>
              <a:pathLst>
                <a:path extrusionOk="0" h="2222" w="5744">
                  <a:moveTo>
                    <a:pt x="201" y="0"/>
                  </a:moveTo>
                  <a:cubicBezTo>
                    <a:pt x="142" y="0"/>
                    <a:pt x="82" y="33"/>
                    <a:pt x="45" y="83"/>
                  </a:cubicBezTo>
                  <a:cubicBezTo>
                    <a:pt x="12" y="136"/>
                    <a:pt x="0" y="202"/>
                    <a:pt x="28" y="262"/>
                  </a:cubicBezTo>
                  <a:cubicBezTo>
                    <a:pt x="246" y="834"/>
                    <a:pt x="626" y="1317"/>
                    <a:pt x="1128" y="1671"/>
                  </a:cubicBezTo>
                  <a:cubicBezTo>
                    <a:pt x="1638" y="2031"/>
                    <a:pt x="2243" y="2221"/>
                    <a:pt x="2874" y="2221"/>
                  </a:cubicBezTo>
                  <a:cubicBezTo>
                    <a:pt x="3500" y="2221"/>
                    <a:pt x="4105" y="2031"/>
                    <a:pt x="4617" y="1671"/>
                  </a:cubicBezTo>
                  <a:cubicBezTo>
                    <a:pt x="5123" y="1317"/>
                    <a:pt x="5499" y="834"/>
                    <a:pt x="5721" y="262"/>
                  </a:cubicBezTo>
                  <a:cubicBezTo>
                    <a:pt x="5743" y="202"/>
                    <a:pt x="5733" y="136"/>
                    <a:pt x="5700" y="83"/>
                  </a:cubicBezTo>
                  <a:cubicBezTo>
                    <a:pt x="5662" y="33"/>
                    <a:pt x="5602" y="0"/>
                    <a:pt x="5542" y="0"/>
                  </a:cubicBezTo>
                  <a:lnTo>
                    <a:pt x="4709" y="0"/>
                  </a:lnTo>
                  <a:cubicBezTo>
                    <a:pt x="4605" y="0"/>
                    <a:pt x="4519" y="88"/>
                    <a:pt x="4519" y="191"/>
                  </a:cubicBezTo>
                  <a:cubicBezTo>
                    <a:pt x="4519" y="300"/>
                    <a:pt x="4605" y="382"/>
                    <a:pt x="4709" y="382"/>
                  </a:cubicBezTo>
                  <a:lnTo>
                    <a:pt x="5248" y="382"/>
                  </a:lnTo>
                  <a:cubicBezTo>
                    <a:pt x="5047" y="774"/>
                    <a:pt x="4758" y="1106"/>
                    <a:pt x="4399" y="1357"/>
                  </a:cubicBezTo>
                  <a:cubicBezTo>
                    <a:pt x="3952" y="1671"/>
                    <a:pt x="3424" y="1840"/>
                    <a:pt x="2874" y="1840"/>
                  </a:cubicBezTo>
                  <a:cubicBezTo>
                    <a:pt x="2319" y="1840"/>
                    <a:pt x="1791" y="1671"/>
                    <a:pt x="1344" y="1357"/>
                  </a:cubicBezTo>
                  <a:cubicBezTo>
                    <a:pt x="985" y="1106"/>
                    <a:pt x="698" y="774"/>
                    <a:pt x="495" y="382"/>
                  </a:cubicBezTo>
                  <a:lnTo>
                    <a:pt x="3892" y="382"/>
                  </a:lnTo>
                  <a:cubicBezTo>
                    <a:pt x="4002" y="382"/>
                    <a:pt x="4083" y="300"/>
                    <a:pt x="4083" y="191"/>
                  </a:cubicBezTo>
                  <a:cubicBezTo>
                    <a:pt x="4083" y="88"/>
                    <a:pt x="4002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0"/>
          <p:cNvGrpSpPr/>
          <p:nvPr/>
        </p:nvGrpSpPr>
        <p:grpSpPr>
          <a:xfrm>
            <a:off x="3828408" y="751979"/>
            <a:ext cx="353392" cy="353527"/>
            <a:chOff x="2490818" y="2041018"/>
            <a:chExt cx="353392" cy="353527"/>
          </a:xfrm>
        </p:grpSpPr>
        <p:sp>
          <p:nvSpPr>
            <p:cNvPr id="514" name="Google Shape;514;p30"/>
            <p:cNvSpPr/>
            <p:nvPr/>
          </p:nvSpPr>
          <p:spPr>
            <a:xfrm>
              <a:off x="2590354" y="2041018"/>
              <a:ext cx="253857" cy="253830"/>
            </a:xfrm>
            <a:custGeom>
              <a:rect b="b" l="l" r="r" t="t"/>
              <a:pathLst>
                <a:path extrusionOk="0" h="9369" w="9370">
                  <a:moveTo>
                    <a:pt x="4689" y="387"/>
                  </a:moveTo>
                  <a:cubicBezTo>
                    <a:pt x="7056" y="387"/>
                    <a:pt x="8988" y="2314"/>
                    <a:pt x="8988" y="4687"/>
                  </a:cubicBezTo>
                  <a:cubicBezTo>
                    <a:pt x="8988" y="7060"/>
                    <a:pt x="7056" y="8987"/>
                    <a:pt x="4689" y="8987"/>
                  </a:cubicBezTo>
                  <a:cubicBezTo>
                    <a:pt x="2315" y="8987"/>
                    <a:pt x="382" y="7060"/>
                    <a:pt x="382" y="4687"/>
                  </a:cubicBezTo>
                  <a:cubicBezTo>
                    <a:pt x="382" y="2314"/>
                    <a:pt x="2315" y="387"/>
                    <a:pt x="4689" y="387"/>
                  </a:cubicBezTo>
                  <a:close/>
                  <a:moveTo>
                    <a:pt x="4689" y="0"/>
                  </a:moveTo>
                  <a:cubicBezTo>
                    <a:pt x="2103" y="0"/>
                    <a:pt x="1" y="2101"/>
                    <a:pt x="1" y="4687"/>
                  </a:cubicBezTo>
                  <a:cubicBezTo>
                    <a:pt x="1" y="7267"/>
                    <a:pt x="2103" y="9369"/>
                    <a:pt x="4689" y="9369"/>
                  </a:cubicBezTo>
                  <a:cubicBezTo>
                    <a:pt x="7269" y="9369"/>
                    <a:pt x="9370" y="7267"/>
                    <a:pt x="9370" y="4687"/>
                  </a:cubicBezTo>
                  <a:cubicBezTo>
                    <a:pt x="9370" y="2101"/>
                    <a:pt x="7269" y="0"/>
                    <a:pt x="4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639498" y="2129635"/>
              <a:ext cx="61500" cy="26930"/>
            </a:xfrm>
            <a:custGeom>
              <a:rect b="b" l="l" r="r" t="t"/>
              <a:pathLst>
                <a:path extrusionOk="0" h="994" w="2270">
                  <a:moveTo>
                    <a:pt x="1138" y="1"/>
                  </a:moveTo>
                  <a:cubicBezTo>
                    <a:pt x="648" y="1"/>
                    <a:pt x="207" y="295"/>
                    <a:pt x="38" y="735"/>
                  </a:cubicBezTo>
                  <a:cubicBezTo>
                    <a:pt x="0" y="833"/>
                    <a:pt x="49" y="943"/>
                    <a:pt x="147" y="980"/>
                  </a:cubicBezTo>
                  <a:cubicBezTo>
                    <a:pt x="170" y="989"/>
                    <a:pt x="195" y="993"/>
                    <a:pt x="218" y="993"/>
                  </a:cubicBezTo>
                  <a:cubicBezTo>
                    <a:pt x="297" y="993"/>
                    <a:pt x="368" y="947"/>
                    <a:pt x="397" y="872"/>
                  </a:cubicBezTo>
                  <a:cubicBezTo>
                    <a:pt x="506" y="578"/>
                    <a:pt x="805" y="382"/>
                    <a:pt x="1138" y="382"/>
                  </a:cubicBezTo>
                  <a:cubicBezTo>
                    <a:pt x="1470" y="382"/>
                    <a:pt x="1764" y="578"/>
                    <a:pt x="1878" y="872"/>
                  </a:cubicBezTo>
                  <a:cubicBezTo>
                    <a:pt x="1905" y="948"/>
                    <a:pt x="1976" y="991"/>
                    <a:pt x="2058" y="991"/>
                  </a:cubicBezTo>
                  <a:cubicBezTo>
                    <a:pt x="2079" y="991"/>
                    <a:pt x="2101" y="991"/>
                    <a:pt x="2123" y="980"/>
                  </a:cubicBezTo>
                  <a:cubicBezTo>
                    <a:pt x="2221" y="943"/>
                    <a:pt x="2270" y="833"/>
                    <a:pt x="2232" y="735"/>
                  </a:cubicBezTo>
                  <a:cubicBezTo>
                    <a:pt x="2068" y="295"/>
                    <a:pt x="1628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733561" y="2129635"/>
              <a:ext cx="61554" cy="26930"/>
            </a:xfrm>
            <a:custGeom>
              <a:rect b="b" l="l" r="r" t="t"/>
              <a:pathLst>
                <a:path extrusionOk="0" h="994" w="2272">
                  <a:moveTo>
                    <a:pt x="1139" y="1"/>
                  </a:moveTo>
                  <a:cubicBezTo>
                    <a:pt x="649" y="1"/>
                    <a:pt x="207" y="295"/>
                    <a:pt x="39" y="735"/>
                  </a:cubicBezTo>
                  <a:cubicBezTo>
                    <a:pt x="1" y="833"/>
                    <a:pt x="51" y="943"/>
                    <a:pt x="149" y="980"/>
                  </a:cubicBezTo>
                  <a:cubicBezTo>
                    <a:pt x="171" y="989"/>
                    <a:pt x="195" y="993"/>
                    <a:pt x="218" y="993"/>
                  </a:cubicBezTo>
                  <a:cubicBezTo>
                    <a:pt x="295" y="993"/>
                    <a:pt x="369" y="947"/>
                    <a:pt x="398" y="872"/>
                  </a:cubicBezTo>
                  <a:cubicBezTo>
                    <a:pt x="508" y="578"/>
                    <a:pt x="807" y="382"/>
                    <a:pt x="1139" y="382"/>
                  </a:cubicBezTo>
                  <a:cubicBezTo>
                    <a:pt x="1471" y="382"/>
                    <a:pt x="1765" y="578"/>
                    <a:pt x="1880" y="872"/>
                  </a:cubicBezTo>
                  <a:cubicBezTo>
                    <a:pt x="1906" y="948"/>
                    <a:pt x="1978" y="991"/>
                    <a:pt x="2053" y="991"/>
                  </a:cubicBezTo>
                  <a:cubicBezTo>
                    <a:pt x="2081" y="991"/>
                    <a:pt x="2102" y="991"/>
                    <a:pt x="2124" y="980"/>
                  </a:cubicBezTo>
                  <a:cubicBezTo>
                    <a:pt x="2222" y="943"/>
                    <a:pt x="2272" y="833"/>
                    <a:pt x="2232" y="735"/>
                  </a:cubicBezTo>
                  <a:cubicBezTo>
                    <a:pt x="2069" y="295"/>
                    <a:pt x="1629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639634" y="2190402"/>
              <a:ext cx="155484" cy="60200"/>
            </a:xfrm>
            <a:custGeom>
              <a:rect b="b" l="l" r="r" t="t"/>
              <a:pathLst>
                <a:path extrusionOk="0" h="2222" w="5739">
                  <a:moveTo>
                    <a:pt x="202" y="1"/>
                  </a:moveTo>
                  <a:cubicBezTo>
                    <a:pt x="136" y="1"/>
                    <a:pt x="76" y="33"/>
                    <a:pt x="44" y="87"/>
                  </a:cubicBezTo>
                  <a:cubicBezTo>
                    <a:pt x="6" y="137"/>
                    <a:pt x="0" y="202"/>
                    <a:pt x="23" y="262"/>
                  </a:cubicBezTo>
                  <a:cubicBezTo>
                    <a:pt x="240" y="833"/>
                    <a:pt x="621" y="1318"/>
                    <a:pt x="1121" y="1672"/>
                  </a:cubicBezTo>
                  <a:cubicBezTo>
                    <a:pt x="1634" y="2031"/>
                    <a:pt x="2237" y="2222"/>
                    <a:pt x="2870" y="2222"/>
                  </a:cubicBezTo>
                  <a:cubicBezTo>
                    <a:pt x="3495" y="2222"/>
                    <a:pt x="4099" y="2031"/>
                    <a:pt x="4616" y="1672"/>
                  </a:cubicBezTo>
                  <a:cubicBezTo>
                    <a:pt x="5118" y="1318"/>
                    <a:pt x="5493" y="833"/>
                    <a:pt x="5716" y="262"/>
                  </a:cubicBezTo>
                  <a:cubicBezTo>
                    <a:pt x="5739" y="202"/>
                    <a:pt x="5727" y="137"/>
                    <a:pt x="5694" y="87"/>
                  </a:cubicBezTo>
                  <a:cubicBezTo>
                    <a:pt x="5656" y="33"/>
                    <a:pt x="5596" y="1"/>
                    <a:pt x="5536" y="1"/>
                  </a:cubicBezTo>
                  <a:lnTo>
                    <a:pt x="4704" y="1"/>
                  </a:lnTo>
                  <a:cubicBezTo>
                    <a:pt x="4601" y="1"/>
                    <a:pt x="4513" y="87"/>
                    <a:pt x="4513" y="197"/>
                  </a:cubicBezTo>
                  <a:cubicBezTo>
                    <a:pt x="4513" y="300"/>
                    <a:pt x="4601" y="386"/>
                    <a:pt x="4704" y="386"/>
                  </a:cubicBezTo>
                  <a:lnTo>
                    <a:pt x="5242" y="386"/>
                  </a:lnTo>
                  <a:cubicBezTo>
                    <a:pt x="5046" y="773"/>
                    <a:pt x="4752" y="1105"/>
                    <a:pt x="4393" y="1361"/>
                  </a:cubicBezTo>
                  <a:cubicBezTo>
                    <a:pt x="3947" y="1672"/>
                    <a:pt x="3420" y="1840"/>
                    <a:pt x="2870" y="1840"/>
                  </a:cubicBezTo>
                  <a:cubicBezTo>
                    <a:pt x="2319" y="1840"/>
                    <a:pt x="1792" y="1672"/>
                    <a:pt x="1340" y="1361"/>
                  </a:cubicBezTo>
                  <a:cubicBezTo>
                    <a:pt x="980" y="1105"/>
                    <a:pt x="692" y="773"/>
                    <a:pt x="490" y="386"/>
                  </a:cubicBezTo>
                  <a:lnTo>
                    <a:pt x="3887" y="386"/>
                  </a:lnTo>
                  <a:cubicBezTo>
                    <a:pt x="3996" y="386"/>
                    <a:pt x="4078" y="300"/>
                    <a:pt x="4078" y="197"/>
                  </a:cubicBezTo>
                  <a:cubicBezTo>
                    <a:pt x="4078" y="87"/>
                    <a:pt x="3996" y="1"/>
                    <a:pt x="3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490818" y="2148898"/>
              <a:ext cx="246190" cy="245648"/>
            </a:xfrm>
            <a:custGeom>
              <a:rect b="b" l="l" r="r" t="t"/>
              <a:pathLst>
                <a:path extrusionOk="0" h="9067" w="9087">
                  <a:moveTo>
                    <a:pt x="3048" y="0"/>
                  </a:moveTo>
                  <a:cubicBezTo>
                    <a:pt x="3025" y="0"/>
                    <a:pt x="3001" y="5"/>
                    <a:pt x="2978" y="13"/>
                  </a:cubicBezTo>
                  <a:cubicBezTo>
                    <a:pt x="2112" y="357"/>
                    <a:pt x="1373" y="938"/>
                    <a:pt x="833" y="1707"/>
                  </a:cubicBezTo>
                  <a:cubicBezTo>
                    <a:pt x="290" y="2496"/>
                    <a:pt x="1" y="3421"/>
                    <a:pt x="1" y="4380"/>
                  </a:cubicBezTo>
                  <a:cubicBezTo>
                    <a:pt x="1" y="6965"/>
                    <a:pt x="2102" y="9066"/>
                    <a:pt x="4682" y="9066"/>
                  </a:cubicBezTo>
                  <a:cubicBezTo>
                    <a:pt x="5646" y="9066"/>
                    <a:pt x="6571" y="8777"/>
                    <a:pt x="7355" y="8229"/>
                  </a:cubicBezTo>
                  <a:cubicBezTo>
                    <a:pt x="8122" y="7694"/>
                    <a:pt x="8710" y="6955"/>
                    <a:pt x="9048" y="6083"/>
                  </a:cubicBezTo>
                  <a:cubicBezTo>
                    <a:pt x="9086" y="5985"/>
                    <a:pt x="9037" y="5877"/>
                    <a:pt x="8939" y="5838"/>
                  </a:cubicBezTo>
                  <a:cubicBezTo>
                    <a:pt x="8916" y="5829"/>
                    <a:pt x="8893" y="5825"/>
                    <a:pt x="8871" y="5825"/>
                  </a:cubicBezTo>
                  <a:cubicBezTo>
                    <a:pt x="8795" y="5825"/>
                    <a:pt x="8724" y="5872"/>
                    <a:pt x="8694" y="5947"/>
                  </a:cubicBezTo>
                  <a:cubicBezTo>
                    <a:pt x="8383" y="6742"/>
                    <a:pt x="7845" y="7423"/>
                    <a:pt x="7137" y="7918"/>
                  </a:cubicBezTo>
                  <a:cubicBezTo>
                    <a:pt x="6413" y="8418"/>
                    <a:pt x="5569" y="8686"/>
                    <a:pt x="4682" y="8686"/>
                  </a:cubicBezTo>
                  <a:cubicBezTo>
                    <a:pt x="2315" y="8686"/>
                    <a:pt x="381" y="6752"/>
                    <a:pt x="381" y="4380"/>
                  </a:cubicBezTo>
                  <a:cubicBezTo>
                    <a:pt x="381" y="3498"/>
                    <a:pt x="649" y="2649"/>
                    <a:pt x="1149" y="1930"/>
                  </a:cubicBezTo>
                  <a:cubicBezTo>
                    <a:pt x="1639" y="1222"/>
                    <a:pt x="2320" y="684"/>
                    <a:pt x="3120" y="373"/>
                  </a:cubicBezTo>
                  <a:cubicBezTo>
                    <a:pt x="3218" y="335"/>
                    <a:pt x="3267" y="220"/>
                    <a:pt x="3229" y="122"/>
                  </a:cubicBezTo>
                  <a:cubicBezTo>
                    <a:pt x="3199" y="46"/>
                    <a:pt x="3125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539936" y="2234724"/>
              <a:ext cx="61527" cy="26930"/>
            </a:xfrm>
            <a:custGeom>
              <a:rect b="b" l="l" r="r" t="t"/>
              <a:pathLst>
                <a:path extrusionOk="0" h="994" w="2271">
                  <a:moveTo>
                    <a:pt x="217" y="1"/>
                  </a:moveTo>
                  <a:cubicBezTo>
                    <a:pt x="194" y="1"/>
                    <a:pt x="170" y="5"/>
                    <a:pt x="148" y="14"/>
                  </a:cubicBezTo>
                  <a:cubicBezTo>
                    <a:pt x="50" y="52"/>
                    <a:pt x="0" y="161"/>
                    <a:pt x="38" y="259"/>
                  </a:cubicBezTo>
                  <a:cubicBezTo>
                    <a:pt x="201" y="700"/>
                    <a:pt x="643" y="993"/>
                    <a:pt x="1133" y="993"/>
                  </a:cubicBezTo>
                  <a:cubicBezTo>
                    <a:pt x="1623" y="993"/>
                    <a:pt x="2063" y="700"/>
                    <a:pt x="2233" y="259"/>
                  </a:cubicBezTo>
                  <a:cubicBezTo>
                    <a:pt x="2271" y="161"/>
                    <a:pt x="2221" y="52"/>
                    <a:pt x="2123" y="14"/>
                  </a:cubicBezTo>
                  <a:cubicBezTo>
                    <a:pt x="2100" y="5"/>
                    <a:pt x="2077" y="1"/>
                    <a:pt x="2054" y="1"/>
                  </a:cubicBezTo>
                  <a:cubicBezTo>
                    <a:pt x="1977" y="1"/>
                    <a:pt x="1903" y="47"/>
                    <a:pt x="1874" y="122"/>
                  </a:cubicBezTo>
                  <a:cubicBezTo>
                    <a:pt x="1764" y="416"/>
                    <a:pt x="1465" y="612"/>
                    <a:pt x="1133" y="612"/>
                  </a:cubicBezTo>
                  <a:cubicBezTo>
                    <a:pt x="801" y="612"/>
                    <a:pt x="507" y="416"/>
                    <a:pt x="392" y="122"/>
                  </a:cubicBezTo>
                  <a:cubicBezTo>
                    <a:pt x="367" y="47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567949" y="2290073"/>
              <a:ext cx="99429" cy="38092"/>
            </a:xfrm>
            <a:custGeom>
              <a:rect b="b" l="l" r="r" t="t"/>
              <a:pathLst>
                <a:path extrusionOk="0" h="1406" w="3670">
                  <a:moveTo>
                    <a:pt x="1835" y="382"/>
                  </a:moveTo>
                  <a:cubicBezTo>
                    <a:pt x="2368" y="382"/>
                    <a:pt x="2858" y="633"/>
                    <a:pt x="3147" y="1019"/>
                  </a:cubicBezTo>
                  <a:lnTo>
                    <a:pt x="529" y="1019"/>
                  </a:lnTo>
                  <a:cubicBezTo>
                    <a:pt x="812" y="633"/>
                    <a:pt x="1307" y="382"/>
                    <a:pt x="1835" y="382"/>
                  </a:cubicBezTo>
                  <a:close/>
                  <a:moveTo>
                    <a:pt x="1835" y="1"/>
                  </a:moveTo>
                  <a:cubicBezTo>
                    <a:pt x="1029" y="1"/>
                    <a:pt x="317" y="448"/>
                    <a:pt x="28" y="1139"/>
                  </a:cubicBezTo>
                  <a:cubicBezTo>
                    <a:pt x="1" y="1199"/>
                    <a:pt x="6" y="1264"/>
                    <a:pt x="44" y="1319"/>
                  </a:cubicBezTo>
                  <a:cubicBezTo>
                    <a:pt x="77" y="1373"/>
                    <a:pt x="137" y="1405"/>
                    <a:pt x="202" y="1405"/>
                  </a:cubicBezTo>
                  <a:lnTo>
                    <a:pt x="3468" y="1405"/>
                  </a:lnTo>
                  <a:cubicBezTo>
                    <a:pt x="3534" y="1405"/>
                    <a:pt x="3594" y="1373"/>
                    <a:pt x="3632" y="1319"/>
                  </a:cubicBezTo>
                  <a:cubicBezTo>
                    <a:pt x="3664" y="1264"/>
                    <a:pt x="3669" y="1199"/>
                    <a:pt x="3649" y="1139"/>
                  </a:cubicBezTo>
                  <a:cubicBezTo>
                    <a:pt x="3355" y="448"/>
                    <a:pt x="2646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parsing</a:t>
            </a:r>
            <a:endParaRPr/>
          </a:p>
        </p:txBody>
      </p:sp>
      <p:graphicFrame>
        <p:nvGraphicFramePr>
          <p:cNvPr id="527" name="Google Shape;527;p31"/>
          <p:cNvGraphicFramePr/>
          <p:nvPr/>
        </p:nvGraphicFramePr>
        <p:xfrm>
          <a:off x="607725" y="12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{27950DDD-F4AE-452D-A5FF-DE516AD80510}</a:tableStyleId>
              </a:tblPr>
              <a:tblGrid>
                <a:gridCol w="4057450"/>
                <a:gridCol w="4057450"/>
              </a:tblGrid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Goal</a:t>
                      </a:r>
                      <a:endParaRPr b="1" sz="18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Task Done</a:t>
                      </a:r>
                      <a:endParaRPr b="1" sz="1800">
                        <a:solidFill>
                          <a:schemeClr val="dk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Keep the extracted text clean</a:t>
                      </a:r>
                      <a:endParaRPr sz="1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✅Deleted head and tail of the file and removed irrelevant information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R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eturn the section link in the generated response</a:t>
                      </a:r>
                      <a:endParaRPr sz="1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 Extracted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 the hyperlink of each section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Help the search function with finding the correct documents</a:t>
                      </a:r>
                      <a:endParaRPr sz="1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 E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xtracted h1/h2/h3 tag to identify the section headings in article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 Concatenated all the headings together and prepend it to the actual paragraph texts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28" name="Google Shape;528;p31"/>
          <p:cNvSpPr txBox="1"/>
          <p:nvPr>
            <p:ph idx="4294967295" type="subTitle"/>
          </p:nvPr>
        </p:nvSpPr>
        <p:spPr>
          <a:xfrm>
            <a:off x="8235873" y="4700600"/>
            <a:ext cx="5211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</a:t>
            </a:r>
            <a:endParaRPr/>
          </a:p>
        </p:txBody>
      </p:sp>
      <p:sp>
        <p:nvSpPr>
          <p:cNvPr id="529" name="Google Shape;52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parsing</a:t>
            </a:r>
            <a:endParaRPr/>
          </a:p>
        </p:txBody>
      </p:sp>
      <p:graphicFrame>
        <p:nvGraphicFramePr>
          <p:cNvPr id="535" name="Google Shape;535;p32"/>
          <p:cNvGraphicFramePr/>
          <p:nvPr/>
        </p:nvGraphicFramePr>
        <p:xfrm>
          <a:off x="626350" y="130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{27950DDD-F4AE-452D-A5FF-DE516AD80510}</a:tableStyleId>
              </a:tblPr>
              <a:tblGrid>
                <a:gridCol w="4057450"/>
                <a:gridCol w="4057450"/>
              </a:tblGrid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Goal</a:t>
                      </a:r>
                      <a:endParaRPr b="1" sz="18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Task Done</a:t>
                      </a:r>
                      <a:endParaRPr b="1" sz="1800">
                        <a:solidFill>
                          <a:schemeClr val="dk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Make sure the embedding model understand the medical abbreviation correctly</a:t>
                      </a:r>
                      <a:endParaRPr sz="1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Substituted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 all the abbreviations with the full forms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13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Give downstream LLM a fuller picture by providing the it with tables and figures</a:t>
                      </a:r>
                      <a:endParaRPr sz="1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 Identified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which tables/figures are mentioned in texts 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✅ Implemented pipeline r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eturning the tables/figures together to downstream LLM in the search function</a:t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36" name="Google Shape;53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type="title"/>
          </p:nvPr>
        </p:nvSpPr>
        <p:spPr>
          <a:xfrm>
            <a:off x="580225" y="359475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and figure parsing</a:t>
            </a:r>
            <a:endParaRPr/>
          </a:p>
        </p:txBody>
      </p:sp>
      <p:sp>
        <p:nvSpPr>
          <p:cNvPr id="542" name="Google Shape;542;p33"/>
          <p:cNvSpPr txBox="1"/>
          <p:nvPr/>
        </p:nvSpPr>
        <p:spPr>
          <a:xfrm>
            <a:off x="431725" y="1350100"/>
            <a:ext cx="4901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Goal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P</a:t>
            </a: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reserve the structural relationships between column headings, row labels, and data points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Task done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✅Transformed tables into structured text (i.e. hierarchical list)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✅Used Llama 3.2 11B Vision model for initial parsing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✅Checked and amended manually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43" name="Google Shape;543;p33"/>
          <p:cNvSpPr txBox="1"/>
          <p:nvPr/>
        </p:nvSpPr>
        <p:spPr>
          <a:xfrm>
            <a:off x="5184050" y="1788700"/>
            <a:ext cx="3690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Table 3.7. Summary Recommendations for (CAM) Treatments.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**First Line of Treatment**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*   St. John's wort for MDE of mild severity.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*   **Level of evidence:** Level 1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**Second Line of Treatment**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*   Acupuncture for mild severity MDE.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*   **Level of evidence:** Level 2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*   St John's wort for moderate severity MDE.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*   **Level of evidence:** Level 2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*   Adjunctive acupuncture for moderate severity MDE.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*   **Level of evidence:** Level 2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*   Adjunctive L-methyl folate for mild-moderate severity MDE.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		*   **Level of evidence:** Level 2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44" name="Google Shape;54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/>
          <p:nvPr/>
        </p:nvSpPr>
        <p:spPr>
          <a:xfrm rot="10800000">
            <a:off x="1526612" y="4012544"/>
            <a:ext cx="2217013" cy="517606"/>
          </a:xfrm>
          <a:custGeom>
            <a:rect b="b" l="l" r="r" t="t"/>
            <a:pathLst>
              <a:path extrusionOk="0" h="7764" w="42366">
                <a:moveTo>
                  <a:pt x="8604" y="1"/>
                </a:moveTo>
                <a:cubicBezTo>
                  <a:pt x="6759" y="1"/>
                  <a:pt x="4928" y="154"/>
                  <a:pt x="3125" y="582"/>
                </a:cubicBezTo>
                <a:cubicBezTo>
                  <a:pt x="2459" y="744"/>
                  <a:pt x="1786" y="946"/>
                  <a:pt x="1253" y="1374"/>
                </a:cubicBezTo>
                <a:cubicBezTo>
                  <a:pt x="0" y="2390"/>
                  <a:pt x="85" y="4631"/>
                  <a:pt x="1415" y="5549"/>
                </a:cubicBezTo>
                <a:cubicBezTo>
                  <a:pt x="1954" y="5914"/>
                  <a:pt x="2607" y="6067"/>
                  <a:pt x="3244" y="6209"/>
                </a:cubicBezTo>
                <a:cubicBezTo>
                  <a:pt x="8015" y="7244"/>
                  <a:pt x="12899" y="7764"/>
                  <a:pt x="17785" y="7764"/>
                </a:cubicBezTo>
                <a:cubicBezTo>
                  <a:pt x="20238" y="7764"/>
                  <a:pt x="22691" y="7633"/>
                  <a:pt x="25130" y="7370"/>
                </a:cubicBezTo>
                <a:cubicBezTo>
                  <a:pt x="27723" y="7091"/>
                  <a:pt x="30309" y="6656"/>
                  <a:pt x="32915" y="6552"/>
                </a:cubicBezTo>
                <a:cubicBezTo>
                  <a:pt x="35444" y="6452"/>
                  <a:pt x="38050" y="6642"/>
                  <a:pt x="40446" y="5822"/>
                </a:cubicBezTo>
                <a:cubicBezTo>
                  <a:pt x="40754" y="5711"/>
                  <a:pt x="41062" y="5585"/>
                  <a:pt x="41323" y="5388"/>
                </a:cubicBezTo>
                <a:cubicBezTo>
                  <a:pt x="42365" y="4603"/>
                  <a:pt x="42274" y="2888"/>
                  <a:pt x="41407" y="1912"/>
                </a:cubicBezTo>
                <a:cubicBezTo>
                  <a:pt x="40537" y="946"/>
                  <a:pt x="39164" y="596"/>
                  <a:pt x="37860" y="547"/>
                </a:cubicBezTo>
                <a:cubicBezTo>
                  <a:pt x="37731" y="543"/>
                  <a:pt x="37602" y="541"/>
                  <a:pt x="37473" y="541"/>
                </a:cubicBezTo>
                <a:cubicBezTo>
                  <a:pt x="36568" y="541"/>
                  <a:pt x="35662" y="631"/>
                  <a:pt x="34759" y="631"/>
                </a:cubicBezTo>
                <a:cubicBezTo>
                  <a:pt x="34492" y="631"/>
                  <a:pt x="34225" y="623"/>
                  <a:pt x="33958" y="603"/>
                </a:cubicBezTo>
                <a:lnTo>
                  <a:pt x="33958" y="603"/>
                </a:lnTo>
                <a:lnTo>
                  <a:pt x="33973" y="618"/>
                </a:lnTo>
                <a:cubicBezTo>
                  <a:pt x="30443" y="692"/>
                  <a:pt x="26756" y="965"/>
                  <a:pt x="23143" y="965"/>
                </a:cubicBezTo>
                <a:cubicBezTo>
                  <a:pt x="21706" y="965"/>
                  <a:pt x="20281" y="922"/>
                  <a:pt x="18882" y="806"/>
                </a:cubicBezTo>
                <a:cubicBezTo>
                  <a:pt x="15468" y="525"/>
                  <a:pt x="12012" y="1"/>
                  <a:pt x="86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 txBox="1"/>
          <p:nvPr>
            <p:ph idx="1" type="body"/>
          </p:nvPr>
        </p:nvSpPr>
        <p:spPr>
          <a:xfrm>
            <a:off x="720000" y="1048325"/>
            <a:ext cx="7704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"text": "The results are summarized in Table 3. 2...",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"metadata": {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"section":"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https://pmc.ncbi.nlm.nih.gov/articles/PMC11351064/#section7-07067437241245384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"type": "paragraph",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"chunk_id": 42,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"headings": "Abstract&gt;Background",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"referenced_tables": ["table_2"],(Some table don’t have this field)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"referee_id": "table_3_2"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 txBox="1"/>
          <p:nvPr>
            <p:ph type="title"/>
          </p:nvPr>
        </p:nvSpPr>
        <p:spPr>
          <a:xfrm>
            <a:off x="356050" y="19720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Sample schema of the json database</a:t>
            </a:r>
            <a:endParaRPr b="0"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 rot="3140182">
            <a:off x="106165" y="4242897"/>
            <a:ext cx="1217864" cy="267370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 rot="9048056">
            <a:off x="8128422" y="1447877"/>
            <a:ext cx="421826" cy="468028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 rot="-680093">
            <a:off x="8489567" y="672104"/>
            <a:ext cx="482253" cy="838586"/>
          </a:xfrm>
          <a:custGeom>
            <a:rect b="b" l="l" r="r" t="t"/>
            <a:pathLst>
              <a:path extrusionOk="0" h="15851" w="9116">
                <a:moveTo>
                  <a:pt x="3304" y="1"/>
                </a:moveTo>
                <a:cubicBezTo>
                  <a:pt x="2697" y="1"/>
                  <a:pt x="2227" y="396"/>
                  <a:pt x="2096" y="1000"/>
                </a:cubicBezTo>
                <a:cubicBezTo>
                  <a:pt x="1949" y="1701"/>
                  <a:pt x="2124" y="2338"/>
                  <a:pt x="2496" y="2927"/>
                </a:cubicBezTo>
                <a:cubicBezTo>
                  <a:pt x="2726" y="3292"/>
                  <a:pt x="2985" y="3635"/>
                  <a:pt x="3231" y="3991"/>
                </a:cubicBezTo>
                <a:cubicBezTo>
                  <a:pt x="3279" y="4062"/>
                  <a:pt x="3328" y="4139"/>
                  <a:pt x="3379" y="4210"/>
                </a:cubicBezTo>
                <a:cubicBezTo>
                  <a:pt x="3244" y="4181"/>
                  <a:pt x="3153" y="4117"/>
                  <a:pt x="3063" y="4055"/>
                </a:cubicBezTo>
                <a:cubicBezTo>
                  <a:pt x="2677" y="3761"/>
                  <a:pt x="2271" y="3502"/>
                  <a:pt x="1823" y="3334"/>
                </a:cubicBezTo>
                <a:cubicBezTo>
                  <a:pt x="1583" y="3246"/>
                  <a:pt x="1341" y="3184"/>
                  <a:pt x="1090" y="3184"/>
                </a:cubicBezTo>
                <a:cubicBezTo>
                  <a:pt x="1017" y="3184"/>
                  <a:pt x="944" y="3189"/>
                  <a:pt x="870" y="3201"/>
                </a:cubicBezTo>
                <a:cubicBezTo>
                  <a:pt x="233" y="3292"/>
                  <a:pt x="1" y="3670"/>
                  <a:pt x="226" y="4272"/>
                </a:cubicBezTo>
                <a:cubicBezTo>
                  <a:pt x="394" y="4721"/>
                  <a:pt x="695" y="5042"/>
                  <a:pt x="1100" y="5281"/>
                </a:cubicBezTo>
                <a:cubicBezTo>
                  <a:pt x="1507" y="5533"/>
                  <a:pt x="1928" y="5772"/>
                  <a:pt x="2334" y="6024"/>
                </a:cubicBezTo>
                <a:cubicBezTo>
                  <a:pt x="2852" y="6354"/>
                  <a:pt x="3328" y="6732"/>
                  <a:pt x="3707" y="7221"/>
                </a:cubicBezTo>
                <a:cubicBezTo>
                  <a:pt x="3806" y="7347"/>
                  <a:pt x="3883" y="7489"/>
                  <a:pt x="3967" y="7628"/>
                </a:cubicBezTo>
                <a:cubicBezTo>
                  <a:pt x="3945" y="7648"/>
                  <a:pt x="3925" y="7663"/>
                  <a:pt x="3903" y="7684"/>
                </a:cubicBezTo>
                <a:cubicBezTo>
                  <a:pt x="3812" y="7621"/>
                  <a:pt x="3715" y="7557"/>
                  <a:pt x="3622" y="7489"/>
                </a:cubicBezTo>
                <a:cubicBezTo>
                  <a:pt x="3379" y="7305"/>
                  <a:pt x="3140" y="7102"/>
                  <a:pt x="2874" y="6927"/>
                </a:cubicBezTo>
                <a:cubicBezTo>
                  <a:pt x="2473" y="6660"/>
                  <a:pt x="2044" y="6451"/>
                  <a:pt x="1555" y="6451"/>
                </a:cubicBezTo>
                <a:cubicBezTo>
                  <a:pt x="1505" y="6451"/>
                  <a:pt x="1454" y="6453"/>
                  <a:pt x="1403" y="6458"/>
                </a:cubicBezTo>
                <a:cubicBezTo>
                  <a:pt x="1109" y="6480"/>
                  <a:pt x="863" y="6597"/>
                  <a:pt x="730" y="6871"/>
                </a:cubicBezTo>
                <a:cubicBezTo>
                  <a:pt x="596" y="7144"/>
                  <a:pt x="730" y="7376"/>
                  <a:pt x="905" y="7557"/>
                </a:cubicBezTo>
                <a:cubicBezTo>
                  <a:pt x="1129" y="7783"/>
                  <a:pt x="1381" y="8000"/>
                  <a:pt x="1655" y="8161"/>
                </a:cubicBezTo>
                <a:cubicBezTo>
                  <a:pt x="2033" y="8385"/>
                  <a:pt x="2445" y="8553"/>
                  <a:pt x="2846" y="8750"/>
                </a:cubicBezTo>
                <a:cubicBezTo>
                  <a:pt x="3399" y="9009"/>
                  <a:pt x="3784" y="9436"/>
                  <a:pt x="4058" y="10073"/>
                </a:cubicBezTo>
                <a:cubicBezTo>
                  <a:pt x="3644" y="9918"/>
                  <a:pt x="3315" y="9765"/>
                  <a:pt x="2978" y="9666"/>
                </a:cubicBezTo>
                <a:cubicBezTo>
                  <a:pt x="2800" y="9619"/>
                  <a:pt x="2606" y="9584"/>
                  <a:pt x="2420" y="9584"/>
                </a:cubicBezTo>
                <a:cubicBezTo>
                  <a:pt x="2357" y="9584"/>
                  <a:pt x="2295" y="9588"/>
                  <a:pt x="2235" y="9597"/>
                </a:cubicBezTo>
                <a:cubicBezTo>
                  <a:pt x="1571" y="9695"/>
                  <a:pt x="1374" y="10270"/>
                  <a:pt x="1801" y="10788"/>
                </a:cubicBezTo>
                <a:cubicBezTo>
                  <a:pt x="2040" y="11075"/>
                  <a:pt x="2348" y="11208"/>
                  <a:pt x="2698" y="11272"/>
                </a:cubicBezTo>
                <a:cubicBezTo>
                  <a:pt x="2992" y="11321"/>
                  <a:pt x="3295" y="11369"/>
                  <a:pt x="3580" y="11432"/>
                </a:cubicBezTo>
                <a:cubicBezTo>
                  <a:pt x="3806" y="11474"/>
                  <a:pt x="3974" y="11593"/>
                  <a:pt x="4120" y="11768"/>
                </a:cubicBezTo>
                <a:cubicBezTo>
                  <a:pt x="4414" y="12113"/>
                  <a:pt x="4569" y="12498"/>
                  <a:pt x="4562" y="12953"/>
                </a:cubicBezTo>
                <a:cubicBezTo>
                  <a:pt x="4556" y="13633"/>
                  <a:pt x="4541" y="14319"/>
                  <a:pt x="4541" y="14998"/>
                </a:cubicBezTo>
                <a:cubicBezTo>
                  <a:pt x="4534" y="15173"/>
                  <a:pt x="4562" y="15356"/>
                  <a:pt x="4604" y="15531"/>
                </a:cubicBezTo>
                <a:cubicBezTo>
                  <a:pt x="4646" y="15706"/>
                  <a:pt x="4766" y="15825"/>
                  <a:pt x="4954" y="15845"/>
                </a:cubicBezTo>
                <a:cubicBezTo>
                  <a:pt x="4978" y="15849"/>
                  <a:pt x="5001" y="15850"/>
                  <a:pt x="5023" y="15850"/>
                </a:cubicBezTo>
                <a:cubicBezTo>
                  <a:pt x="5193" y="15850"/>
                  <a:pt x="5322" y="15756"/>
                  <a:pt x="5396" y="15602"/>
                </a:cubicBezTo>
                <a:cubicBezTo>
                  <a:pt x="5459" y="15467"/>
                  <a:pt x="5494" y="15307"/>
                  <a:pt x="5507" y="15159"/>
                </a:cubicBezTo>
                <a:cubicBezTo>
                  <a:pt x="5565" y="14487"/>
                  <a:pt x="5649" y="13821"/>
                  <a:pt x="5844" y="13177"/>
                </a:cubicBezTo>
                <a:cubicBezTo>
                  <a:pt x="5992" y="12679"/>
                  <a:pt x="6229" y="12252"/>
                  <a:pt x="6649" y="11929"/>
                </a:cubicBezTo>
                <a:cubicBezTo>
                  <a:pt x="6868" y="11768"/>
                  <a:pt x="7085" y="11593"/>
                  <a:pt x="7302" y="11425"/>
                </a:cubicBezTo>
                <a:cubicBezTo>
                  <a:pt x="7582" y="11201"/>
                  <a:pt x="7883" y="10991"/>
                  <a:pt x="8136" y="10739"/>
                </a:cubicBezTo>
                <a:cubicBezTo>
                  <a:pt x="8331" y="10549"/>
                  <a:pt x="8514" y="10325"/>
                  <a:pt x="8618" y="10080"/>
                </a:cubicBezTo>
                <a:cubicBezTo>
                  <a:pt x="8864" y="9506"/>
                  <a:pt x="8539" y="8997"/>
                  <a:pt x="7961" y="8997"/>
                </a:cubicBezTo>
                <a:cubicBezTo>
                  <a:pt x="7911" y="8997"/>
                  <a:pt x="7859" y="9001"/>
                  <a:pt x="7806" y="9009"/>
                </a:cubicBezTo>
                <a:cubicBezTo>
                  <a:pt x="7505" y="9051"/>
                  <a:pt x="7217" y="9197"/>
                  <a:pt x="6930" y="9310"/>
                </a:cubicBezTo>
                <a:cubicBezTo>
                  <a:pt x="6817" y="9358"/>
                  <a:pt x="6713" y="9429"/>
                  <a:pt x="6600" y="9484"/>
                </a:cubicBezTo>
                <a:cubicBezTo>
                  <a:pt x="6607" y="9338"/>
                  <a:pt x="6658" y="9232"/>
                  <a:pt x="6726" y="9141"/>
                </a:cubicBezTo>
                <a:cubicBezTo>
                  <a:pt x="7069" y="8728"/>
                  <a:pt x="7406" y="8307"/>
                  <a:pt x="7777" y="7916"/>
                </a:cubicBezTo>
                <a:cubicBezTo>
                  <a:pt x="8171" y="7495"/>
                  <a:pt x="8556" y="7068"/>
                  <a:pt x="8822" y="6549"/>
                </a:cubicBezTo>
                <a:cubicBezTo>
                  <a:pt x="8990" y="6241"/>
                  <a:pt x="9116" y="5918"/>
                  <a:pt x="9109" y="5562"/>
                </a:cubicBezTo>
                <a:cubicBezTo>
                  <a:pt x="9099" y="5094"/>
                  <a:pt x="8793" y="4786"/>
                  <a:pt x="8398" y="4786"/>
                </a:cubicBezTo>
                <a:cubicBezTo>
                  <a:pt x="8283" y="4786"/>
                  <a:pt x="8161" y="4812"/>
                  <a:pt x="8036" y="4867"/>
                </a:cubicBezTo>
                <a:cubicBezTo>
                  <a:pt x="7877" y="4938"/>
                  <a:pt x="7722" y="5035"/>
                  <a:pt x="7582" y="5148"/>
                </a:cubicBezTo>
                <a:cubicBezTo>
                  <a:pt x="7330" y="5351"/>
                  <a:pt x="7091" y="5575"/>
                  <a:pt x="6853" y="5785"/>
                </a:cubicBezTo>
                <a:cubicBezTo>
                  <a:pt x="6775" y="5856"/>
                  <a:pt x="6691" y="5918"/>
                  <a:pt x="6552" y="6031"/>
                </a:cubicBezTo>
                <a:cubicBezTo>
                  <a:pt x="6600" y="5876"/>
                  <a:pt x="6607" y="5792"/>
                  <a:pt x="6642" y="5723"/>
                </a:cubicBezTo>
                <a:cubicBezTo>
                  <a:pt x="6797" y="5407"/>
                  <a:pt x="6952" y="5099"/>
                  <a:pt x="7105" y="4790"/>
                </a:cubicBezTo>
                <a:cubicBezTo>
                  <a:pt x="7434" y="4153"/>
                  <a:pt x="7777" y="3515"/>
                  <a:pt x="8093" y="2871"/>
                </a:cubicBezTo>
                <a:cubicBezTo>
                  <a:pt x="8198" y="2654"/>
                  <a:pt x="8268" y="2394"/>
                  <a:pt x="8282" y="2150"/>
                </a:cubicBezTo>
                <a:cubicBezTo>
                  <a:pt x="8297" y="1778"/>
                  <a:pt x="8129" y="1462"/>
                  <a:pt x="7771" y="1309"/>
                </a:cubicBezTo>
                <a:cubicBezTo>
                  <a:pt x="7675" y="1268"/>
                  <a:pt x="7581" y="1250"/>
                  <a:pt x="7489" y="1250"/>
                </a:cubicBezTo>
                <a:cubicBezTo>
                  <a:pt x="7278" y="1250"/>
                  <a:pt x="7080" y="1348"/>
                  <a:pt x="6910" y="1504"/>
                </a:cubicBezTo>
                <a:cubicBezTo>
                  <a:pt x="6768" y="1637"/>
                  <a:pt x="6636" y="1778"/>
                  <a:pt x="6545" y="1946"/>
                </a:cubicBezTo>
                <a:cubicBezTo>
                  <a:pt x="6383" y="2247"/>
                  <a:pt x="6257" y="2577"/>
                  <a:pt x="6124" y="2891"/>
                </a:cubicBezTo>
                <a:cubicBezTo>
                  <a:pt x="6069" y="3024"/>
                  <a:pt x="6027" y="3159"/>
                  <a:pt x="5970" y="3334"/>
                </a:cubicBezTo>
                <a:cubicBezTo>
                  <a:pt x="5921" y="3256"/>
                  <a:pt x="5901" y="3234"/>
                  <a:pt x="5892" y="3214"/>
                </a:cubicBezTo>
                <a:cubicBezTo>
                  <a:pt x="5879" y="3130"/>
                  <a:pt x="5866" y="3046"/>
                  <a:pt x="5844" y="2969"/>
                </a:cubicBezTo>
                <a:cubicBezTo>
                  <a:pt x="5682" y="2128"/>
                  <a:pt x="5339" y="1371"/>
                  <a:pt x="4793" y="712"/>
                </a:cubicBezTo>
                <a:cubicBezTo>
                  <a:pt x="4436" y="278"/>
                  <a:pt x="3981" y="48"/>
                  <a:pt x="3427" y="6"/>
                </a:cubicBezTo>
                <a:cubicBezTo>
                  <a:pt x="3386" y="2"/>
                  <a:pt x="3345" y="1"/>
                  <a:pt x="3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4"/>
          <p:cNvSpPr/>
          <p:nvPr/>
        </p:nvSpPr>
        <p:spPr>
          <a:xfrm rot="-3282018">
            <a:off x="-372543" y="1572597"/>
            <a:ext cx="1227270" cy="622051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4"/>
          <p:cNvGrpSpPr/>
          <p:nvPr/>
        </p:nvGrpSpPr>
        <p:grpSpPr>
          <a:xfrm rot="-5399878">
            <a:off x="8628489" y="3568634"/>
            <a:ext cx="544550" cy="236081"/>
            <a:chOff x="6067050" y="1957800"/>
            <a:chExt cx="193000" cy="83675"/>
          </a:xfrm>
        </p:grpSpPr>
        <p:sp>
          <p:nvSpPr>
            <p:cNvPr id="557" name="Google Shape;557;p34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4"/>
          <p:cNvSpPr/>
          <p:nvPr/>
        </p:nvSpPr>
        <p:spPr>
          <a:xfrm rot="-5670982">
            <a:off x="8181975" y="4165157"/>
            <a:ext cx="392883" cy="1127441"/>
          </a:xfrm>
          <a:custGeom>
            <a:rect b="b" l="l" r="r" t="t"/>
            <a:pathLst>
              <a:path extrusionOk="0" h="12087" w="4212">
                <a:moveTo>
                  <a:pt x="2099" y="1"/>
                </a:moveTo>
                <a:cubicBezTo>
                  <a:pt x="2041" y="1"/>
                  <a:pt x="1973" y="10"/>
                  <a:pt x="1893" y="27"/>
                </a:cubicBezTo>
                <a:cubicBezTo>
                  <a:pt x="1459" y="125"/>
                  <a:pt x="1032" y="238"/>
                  <a:pt x="596" y="335"/>
                </a:cubicBezTo>
                <a:cubicBezTo>
                  <a:pt x="379" y="386"/>
                  <a:pt x="275" y="518"/>
                  <a:pt x="240" y="729"/>
                </a:cubicBezTo>
                <a:cubicBezTo>
                  <a:pt x="204" y="959"/>
                  <a:pt x="169" y="1198"/>
                  <a:pt x="127" y="1436"/>
                </a:cubicBezTo>
                <a:cubicBezTo>
                  <a:pt x="29" y="1961"/>
                  <a:pt x="211" y="2346"/>
                  <a:pt x="667" y="2620"/>
                </a:cubicBezTo>
                <a:cubicBezTo>
                  <a:pt x="821" y="2711"/>
                  <a:pt x="974" y="2809"/>
                  <a:pt x="1107" y="2928"/>
                </a:cubicBezTo>
                <a:cubicBezTo>
                  <a:pt x="1375" y="3152"/>
                  <a:pt x="1402" y="3370"/>
                  <a:pt x="1200" y="3649"/>
                </a:cubicBezTo>
                <a:cubicBezTo>
                  <a:pt x="1087" y="3797"/>
                  <a:pt x="954" y="3917"/>
                  <a:pt x="848" y="4063"/>
                </a:cubicBezTo>
                <a:cubicBezTo>
                  <a:pt x="695" y="4287"/>
                  <a:pt x="527" y="4512"/>
                  <a:pt x="421" y="4764"/>
                </a:cubicBezTo>
                <a:cubicBezTo>
                  <a:pt x="246" y="5178"/>
                  <a:pt x="351" y="5472"/>
                  <a:pt x="702" y="5738"/>
                </a:cubicBezTo>
                <a:cubicBezTo>
                  <a:pt x="890" y="5884"/>
                  <a:pt x="1094" y="6025"/>
                  <a:pt x="1262" y="6187"/>
                </a:cubicBezTo>
                <a:cubicBezTo>
                  <a:pt x="1612" y="6536"/>
                  <a:pt x="1620" y="6733"/>
                  <a:pt x="1297" y="7118"/>
                </a:cubicBezTo>
                <a:cubicBezTo>
                  <a:pt x="1129" y="7322"/>
                  <a:pt x="932" y="7503"/>
                  <a:pt x="764" y="7700"/>
                </a:cubicBezTo>
                <a:cubicBezTo>
                  <a:pt x="317" y="8246"/>
                  <a:pt x="337" y="8771"/>
                  <a:pt x="828" y="9275"/>
                </a:cubicBezTo>
                <a:cubicBezTo>
                  <a:pt x="1065" y="9521"/>
                  <a:pt x="1101" y="9709"/>
                  <a:pt x="926" y="10004"/>
                </a:cubicBezTo>
                <a:cubicBezTo>
                  <a:pt x="855" y="10130"/>
                  <a:pt x="744" y="10236"/>
                  <a:pt x="667" y="10348"/>
                </a:cubicBezTo>
                <a:cubicBezTo>
                  <a:pt x="485" y="10600"/>
                  <a:pt x="288" y="10844"/>
                  <a:pt x="134" y="11112"/>
                </a:cubicBezTo>
                <a:cubicBezTo>
                  <a:pt x="1" y="11335"/>
                  <a:pt x="65" y="11497"/>
                  <a:pt x="275" y="11636"/>
                </a:cubicBezTo>
                <a:cubicBezTo>
                  <a:pt x="344" y="11678"/>
                  <a:pt x="421" y="11720"/>
                  <a:pt x="499" y="11742"/>
                </a:cubicBezTo>
                <a:cubicBezTo>
                  <a:pt x="939" y="11853"/>
                  <a:pt x="1381" y="11979"/>
                  <a:pt x="1822" y="12072"/>
                </a:cubicBezTo>
                <a:cubicBezTo>
                  <a:pt x="1873" y="12082"/>
                  <a:pt x="1921" y="12087"/>
                  <a:pt x="1968" y="12087"/>
                </a:cubicBezTo>
                <a:cubicBezTo>
                  <a:pt x="2207" y="12087"/>
                  <a:pt x="2393" y="11958"/>
                  <a:pt x="2516" y="11735"/>
                </a:cubicBezTo>
                <a:cubicBezTo>
                  <a:pt x="2789" y="11223"/>
                  <a:pt x="3021" y="10698"/>
                  <a:pt x="3118" y="10123"/>
                </a:cubicBezTo>
                <a:cubicBezTo>
                  <a:pt x="3196" y="9703"/>
                  <a:pt x="3140" y="9318"/>
                  <a:pt x="2923" y="8946"/>
                </a:cubicBezTo>
                <a:cubicBezTo>
                  <a:pt x="2705" y="8589"/>
                  <a:pt x="2727" y="8421"/>
                  <a:pt x="3028" y="8127"/>
                </a:cubicBezTo>
                <a:cubicBezTo>
                  <a:pt x="3196" y="7959"/>
                  <a:pt x="3392" y="7811"/>
                  <a:pt x="3561" y="7643"/>
                </a:cubicBezTo>
                <a:cubicBezTo>
                  <a:pt x="4142" y="7083"/>
                  <a:pt x="4211" y="6446"/>
                  <a:pt x="3756" y="5773"/>
                </a:cubicBezTo>
                <a:cubicBezTo>
                  <a:pt x="3638" y="5598"/>
                  <a:pt x="3476" y="5450"/>
                  <a:pt x="3322" y="5295"/>
                </a:cubicBezTo>
                <a:cubicBezTo>
                  <a:pt x="3209" y="5184"/>
                  <a:pt x="3083" y="5094"/>
                  <a:pt x="2972" y="4988"/>
                </a:cubicBezTo>
                <a:cubicBezTo>
                  <a:pt x="2797" y="4826"/>
                  <a:pt x="2762" y="4638"/>
                  <a:pt x="2873" y="4435"/>
                </a:cubicBezTo>
                <a:cubicBezTo>
                  <a:pt x="2985" y="4238"/>
                  <a:pt x="3112" y="4043"/>
                  <a:pt x="3238" y="3853"/>
                </a:cubicBezTo>
                <a:cubicBezTo>
                  <a:pt x="3413" y="3594"/>
                  <a:pt x="3554" y="3320"/>
                  <a:pt x="3539" y="2977"/>
                </a:cubicBezTo>
                <a:cubicBezTo>
                  <a:pt x="3561" y="2472"/>
                  <a:pt x="3315" y="2067"/>
                  <a:pt x="2999" y="1695"/>
                </a:cubicBezTo>
                <a:cubicBezTo>
                  <a:pt x="2671" y="1295"/>
                  <a:pt x="2335" y="924"/>
                  <a:pt x="2348" y="344"/>
                </a:cubicBezTo>
                <a:cubicBezTo>
                  <a:pt x="2353" y="94"/>
                  <a:pt x="2278" y="1"/>
                  <a:pt x="20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 rot="-1152888">
            <a:off x="8128429" y="4229882"/>
            <a:ext cx="421824" cy="486890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/>
          <p:nvPr>
            <p:ph type="title"/>
          </p:nvPr>
        </p:nvSpPr>
        <p:spPr>
          <a:xfrm>
            <a:off x="720000" y="340850"/>
            <a:ext cx="77040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71" name="Google Shape;571;p35"/>
          <p:cNvSpPr txBox="1"/>
          <p:nvPr>
            <p:ph idx="2" type="subTitle"/>
          </p:nvPr>
        </p:nvSpPr>
        <p:spPr>
          <a:xfrm>
            <a:off x="3920975" y="1405425"/>
            <a:ext cx="3989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endParaRPr/>
          </a:p>
        </p:txBody>
      </p:sp>
      <p:sp>
        <p:nvSpPr>
          <p:cNvPr id="572" name="Google Shape;572;p35"/>
          <p:cNvSpPr txBox="1"/>
          <p:nvPr>
            <p:ph idx="3" type="subTitle"/>
          </p:nvPr>
        </p:nvSpPr>
        <p:spPr>
          <a:xfrm>
            <a:off x="3921000" y="3627675"/>
            <a:ext cx="39897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LLM: O</a:t>
            </a:r>
            <a:r>
              <a:rPr lang="en"/>
              <a:t>llama local deployment or API serverless Endpoints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 streamlit UI lib</a:t>
            </a:r>
            <a:endParaRPr/>
          </a:p>
        </p:txBody>
      </p:sp>
      <p:sp>
        <p:nvSpPr>
          <p:cNvPr id="573" name="Google Shape;573;p35"/>
          <p:cNvSpPr txBox="1"/>
          <p:nvPr>
            <p:ph idx="4" type="subTitle"/>
          </p:nvPr>
        </p:nvSpPr>
        <p:spPr>
          <a:xfrm>
            <a:off x="3945388" y="3013288"/>
            <a:ext cx="3989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3128125" y="149005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3128125" y="3091700"/>
            <a:ext cx="700167" cy="625779"/>
          </a:xfrm>
          <a:custGeom>
            <a:rect b="b" l="l" r="r" t="t"/>
            <a:pathLst>
              <a:path extrusionOk="0" h="6945" w="7771">
                <a:moveTo>
                  <a:pt x="3964" y="1"/>
                </a:moveTo>
                <a:cubicBezTo>
                  <a:pt x="3798" y="1"/>
                  <a:pt x="3630" y="17"/>
                  <a:pt x="3461" y="50"/>
                </a:cubicBezTo>
                <a:cubicBezTo>
                  <a:pt x="3209" y="106"/>
                  <a:pt x="2943" y="141"/>
                  <a:pt x="2678" y="183"/>
                </a:cubicBezTo>
                <a:cubicBezTo>
                  <a:pt x="1494" y="393"/>
                  <a:pt x="653" y="1017"/>
                  <a:pt x="260" y="2263"/>
                </a:cubicBezTo>
                <a:cubicBezTo>
                  <a:pt x="36" y="2984"/>
                  <a:pt x="1" y="3798"/>
                  <a:pt x="275" y="4498"/>
                </a:cubicBezTo>
                <a:cubicBezTo>
                  <a:pt x="569" y="5254"/>
                  <a:pt x="1191" y="5816"/>
                  <a:pt x="1879" y="6172"/>
                </a:cubicBezTo>
                <a:cubicBezTo>
                  <a:pt x="2642" y="6569"/>
                  <a:pt x="3615" y="6945"/>
                  <a:pt x="4530" y="6945"/>
                </a:cubicBezTo>
                <a:cubicBezTo>
                  <a:pt x="4892" y="6945"/>
                  <a:pt x="5244" y="6886"/>
                  <a:pt x="5572" y="6747"/>
                </a:cubicBezTo>
                <a:cubicBezTo>
                  <a:pt x="6244" y="6467"/>
                  <a:pt x="6740" y="5865"/>
                  <a:pt x="7134" y="5227"/>
                </a:cubicBezTo>
                <a:cubicBezTo>
                  <a:pt x="7771" y="4190"/>
                  <a:pt x="7736" y="3287"/>
                  <a:pt x="7105" y="2263"/>
                </a:cubicBezTo>
                <a:cubicBezTo>
                  <a:pt x="6643" y="1506"/>
                  <a:pt x="6054" y="807"/>
                  <a:pt x="5304" y="371"/>
                </a:cubicBezTo>
                <a:cubicBezTo>
                  <a:pt x="4887" y="129"/>
                  <a:pt x="4431" y="1"/>
                  <a:pt x="39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5"/>
          <p:cNvGrpSpPr/>
          <p:nvPr/>
        </p:nvGrpSpPr>
        <p:grpSpPr>
          <a:xfrm>
            <a:off x="563750" y="2711433"/>
            <a:ext cx="1311351" cy="1939626"/>
            <a:chOff x="563750" y="2711433"/>
            <a:chExt cx="1311351" cy="1939626"/>
          </a:xfrm>
        </p:grpSpPr>
        <p:sp>
          <p:nvSpPr>
            <p:cNvPr id="577" name="Google Shape;577;p35"/>
            <p:cNvSpPr/>
            <p:nvPr/>
          </p:nvSpPr>
          <p:spPr>
            <a:xfrm>
              <a:off x="563750" y="2711433"/>
              <a:ext cx="1311351" cy="1939626"/>
            </a:xfrm>
            <a:custGeom>
              <a:rect b="b" l="l" r="r" t="t"/>
              <a:pathLst>
                <a:path extrusionOk="0" h="32209" w="21776">
                  <a:moveTo>
                    <a:pt x="6908" y="1"/>
                  </a:moveTo>
                  <a:cubicBezTo>
                    <a:pt x="6669" y="1"/>
                    <a:pt x="6399" y="32"/>
                    <a:pt x="6096" y="101"/>
                  </a:cubicBezTo>
                  <a:cubicBezTo>
                    <a:pt x="3252" y="752"/>
                    <a:pt x="4107" y="3261"/>
                    <a:pt x="4107" y="3261"/>
                  </a:cubicBezTo>
                  <a:cubicBezTo>
                    <a:pt x="4107" y="3261"/>
                    <a:pt x="3649" y="3168"/>
                    <a:pt x="3051" y="3168"/>
                  </a:cubicBezTo>
                  <a:cubicBezTo>
                    <a:pt x="1973" y="3168"/>
                    <a:pt x="438" y="3470"/>
                    <a:pt x="317" y="5166"/>
                  </a:cubicBezTo>
                  <a:cubicBezTo>
                    <a:pt x="0" y="9418"/>
                    <a:pt x="5304" y="9993"/>
                    <a:pt x="6804" y="10071"/>
                  </a:cubicBezTo>
                  <a:cubicBezTo>
                    <a:pt x="6733" y="10252"/>
                    <a:pt x="6664" y="10442"/>
                    <a:pt x="6594" y="10631"/>
                  </a:cubicBezTo>
                  <a:cubicBezTo>
                    <a:pt x="6405" y="11170"/>
                    <a:pt x="6229" y="11737"/>
                    <a:pt x="6138" y="12334"/>
                  </a:cubicBezTo>
                  <a:cubicBezTo>
                    <a:pt x="5859" y="14133"/>
                    <a:pt x="6271" y="16117"/>
                    <a:pt x="7498" y="17496"/>
                  </a:cubicBezTo>
                  <a:cubicBezTo>
                    <a:pt x="8633" y="18828"/>
                    <a:pt x="10432" y="19255"/>
                    <a:pt x="11379" y="20741"/>
                  </a:cubicBezTo>
                  <a:cubicBezTo>
                    <a:pt x="11450" y="20832"/>
                    <a:pt x="11505" y="20930"/>
                    <a:pt x="11561" y="21027"/>
                  </a:cubicBezTo>
                  <a:cubicBezTo>
                    <a:pt x="10354" y="19874"/>
                    <a:pt x="6202" y="16068"/>
                    <a:pt x="3647" y="16068"/>
                  </a:cubicBezTo>
                  <a:cubicBezTo>
                    <a:pt x="3100" y="16068"/>
                    <a:pt x="2626" y="16243"/>
                    <a:pt x="2270" y="16655"/>
                  </a:cubicBezTo>
                  <a:cubicBezTo>
                    <a:pt x="127" y="19135"/>
                    <a:pt x="10209" y="21056"/>
                    <a:pt x="11709" y="21330"/>
                  </a:cubicBezTo>
                  <a:cubicBezTo>
                    <a:pt x="12310" y="22625"/>
                    <a:pt x="12248" y="24124"/>
                    <a:pt x="12129" y="25533"/>
                  </a:cubicBezTo>
                  <a:cubicBezTo>
                    <a:pt x="12010" y="27740"/>
                    <a:pt x="11751" y="29981"/>
                    <a:pt x="11525" y="32182"/>
                  </a:cubicBezTo>
                  <a:lnTo>
                    <a:pt x="11631" y="32209"/>
                  </a:lnTo>
                  <a:cubicBezTo>
                    <a:pt x="12129" y="31180"/>
                    <a:pt x="12458" y="30080"/>
                    <a:pt x="12696" y="28959"/>
                  </a:cubicBezTo>
                  <a:cubicBezTo>
                    <a:pt x="12857" y="28202"/>
                    <a:pt x="12976" y="27425"/>
                    <a:pt x="13018" y="26647"/>
                  </a:cubicBezTo>
                  <a:cubicBezTo>
                    <a:pt x="14510" y="25337"/>
                    <a:pt x="21775" y="18766"/>
                    <a:pt x="18700" y="17748"/>
                  </a:cubicBezTo>
                  <a:cubicBezTo>
                    <a:pt x="18523" y="17690"/>
                    <a:pt x="18348" y="17662"/>
                    <a:pt x="18176" y="17662"/>
                  </a:cubicBezTo>
                  <a:cubicBezTo>
                    <a:pt x="15680" y="17662"/>
                    <a:pt x="13734" y="23462"/>
                    <a:pt x="13039" y="25855"/>
                  </a:cubicBezTo>
                  <a:cubicBezTo>
                    <a:pt x="13032" y="25750"/>
                    <a:pt x="13032" y="25644"/>
                    <a:pt x="13025" y="25540"/>
                  </a:cubicBezTo>
                  <a:cubicBezTo>
                    <a:pt x="12963" y="24390"/>
                    <a:pt x="12702" y="23242"/>
                    <a:pt x="12359" y="22149"/>
                  </a:cubicBezTo>
                  <a:cubicBezTo>
                    <a:pt x="11841" y="20474"/>
                    <a:pt x="11043" y="19368"/>
                    <a:pt x="9711" y="18239"/>
                  </a:cubicBezTo>
                  <a:cubicBezTo>
                    <a:pt x="8821" y="17489"/>
                    <a:pt x="8078" y="16832"/>
                    <a:pt x="7673" y="15773"/>
                  </a:cubicBezTo>
                  <a:cubicBezTo>
                    <a:pt x="9038" y="14562"/>
                    <a:pt x="14216" y="9790"/>
                    <a:pt x="11919" y="9033"/>
                  </a:cubicBezTo>
                  <a:cubicBezTo>
                    <a:pt x="11782" y="8988"/>
                    <a:pt x="11647" y="8967"/>
                    <a:pt x="11514" y="8967"/>
                  </a:cubicBezTo>
                  <a:cubicBezTo>
                    <a:pt x="9558" y="8967"/>
                    <a:pt x="8043" y="13590"/>
                    <a:pt x="7532" y="15367"/>
                  </a:cubicBezTo>
                  <a:cubicBezTo>
                    <a:pt x="7246" y="14427"/>
                    <a:pt x="7105" y="13440"/>
                    <a:pt x="7175" y="12460"/>
                  </a:cubicBezTo>
                  <a:cubicBezTo>
                    <a:pt x="7217" y="11646"/>
                    <a:pt x="7448" y="10806"/>
                    <a:pt x="7582" y="9965"/>
                  </a:cubicBezTo>
                  <a:cubicBezTo>
                    <a:pt x="14047" y="8024"/>
                    <a:pt x="14224" y="2918"/>
                    <a:pt x="12507" y="1690"/>
                  </a:cubicBezTo>
                  <a:cubicBezTo>
                    <a:pt x="11803" y="1189"/>
                    <a:pt x="11202" y="1010"/>
                    <a:pt x="10703" y="1010"/>
                  </a:cubicBezTo>
                  <a:cubicBezTo>
                    <a:pt x="9429" y="1010"/>
                    <a:pt x="8815" y="2181"/>
                    <a:pt x="8815" y="2181"/>
                  </a:cubicBezTo>
                  <a:cubicBezTo>
                    <a:pt x="8815" y="2181"/>
                    <a:pt x="8915" y="1"/>
                    <a:pt x="6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707612" y="2924727"/>
              <a:ext cx="602561" cy="394019"/>
            </a:xfrm>
            <a:custGeom>
              <a:rect b="b" l="l" r="r" t="t"/>
              <a:pathLst>
                <a:path extrusionOk="0" h="6543" w="10006">
                  <a:moveTo>
                    <a:pt x="5505" y="512"/>
                  </a:moveTo>
                  <a:cubicBezTo>
                    <a:pt x="5693" y="649"/>
                    <a:pt x="5856" y="817"/>
                    <a:pt x="5977" y="1015"/>
                  </a:cubicBezTo>
                  <a:cubicBezTo>
                    <a:pt x="6244" y="1420"/>
                    <a:pt x="6229" y="1995"/>
                    <a:pt x="5704" y="2157"/>
                  </a:cubicBezTo>
                  <a:cubicBezTo>
                    <a:pt x="5610" y="2190"/>
                    <a:pt x="5513" y="2209"/>
                    <a:pt x="5422" y="2209"/>
                  </a:cubicBezTo>
                  <a:cubicBezTo>
                    <a:pt x="5221" y="2209"/>
                    <a:pt x="5045" y="2118"/>
                    <a:pt x="4968" y="1883"/>
                  </a:cubicBezTo>
                  <a:cubicBezTo>
                    <a:pt x="4815" y="1387"/>
                    <a:pt x="5069" y="792"/>
                    <a:pt x="5505" y="512"/>
                  </a:cubicBezTo>
                  <a:close/>
                  <a:moveTo>
                    <a:pt x="1924" y="2128"/>
                  </a:moveTo>
                  <a:cubicBezTo>
                    <a:pt x="1989" y="2130"/>
                    <a:pt x="2056" y="2137"/>
                    <a:pt x="2125" y="2150"/>
                  </a:cubicBezTo>
                  <a:cubicBezTo>
                    <a:pt x="2536" y="2226"/>
                    <a:pt x="3098" y="2562"/>
                    <a:pt x="3056" y="3040"/>
                  </a:cubicBezTo>
                  <a:cubicBezTo>
                    <a:pt x="3034" y="3186"/>
                    <a:pt x="2915" y="3319"/>
                    <a:pt x="2782" y="3369"/>
                  </a:cubicBezTo>
                  <a:cubicBezTo>
                    <a:pt x="2754" y="3379"/>
                    <a:pt x="2726" y="3383"/>
                    <a:pt x="2698" y="3383"/>
                  </a:cubicBezTo>
                  <a:cubicBezTo>
                    <a:pt x="2578" y="3383"/>
                    <a:pt x="2461" y="3307"/>
                    <a:pt x="2377" y="3221"/>
                  </a:cubicBezTo>
                  <a:cubicBezTo>
                    <a:pt x="2118" y="2932"/>
                    <a:pt x="1964" y="2536"/>
                    <a:pt x="1924" y="2128"/>
                  </a:cubicBezTo>
                  <a:close/>
                  <a:moveTo>
                    <a:pt x="4014" y="74"/>
                  </a:moveTo>
                  <a:cubicBezTo>
                    <a:pt x="4296" y="74"/>
                    <a:pt x="4576" y="112"/>
                    <a:pt x="4828" y="181"/>
                  </a:cubicBezTo>
                  <a:cubicBezTo>
                    <a:pt x="5014" y="237"/>
                    <a:pt x="5195" y="316"/>
                    <a:pt x="5362" y="417"/>
                  </a:cubicBezTo>
                  <a:lnTo>
                    <a:pt x="5362" y="417"/>
                  </a:lnTo>
                  <a:cubicBezTo>
                    <a:pt x="5045" y="650"/>
                    <a:pt x="4839" y="1026"/>
                    <a:pt x="4786" y="1414"/>
                  </a:cubicBezTo>
                  <a:cubicBezTo>
                    <a:pt x="4713" y="1844"/>
                    <a:pt x="4917" y="2350"/>
                    <a:pt x="5401" y="2350"/>
                  </a:cubicBezTo>
                  <a:cubicBezTo>
                    <a:pt x="5429" y="2350"/>
                    <a:pt x="5458" y="2349"/>
                    <a:pt x="5487" y="2345"/>
                  </a:cubicBezTo>
                  <a:cubicBezTo>
                    <a:pt x="5970" y="2290"/>
                    <a:pt x="6342" y="1953"/>
                    <a:pt x="6264" y="1442"/>
                  </a:cubicBezTo>
                  <a:cubicBezTo>
                    <a:pt x="6193" y="1033"/>
                    <a:pt x="5926" y="699"/>
                    <a:pt x="5597" y="459"/>
                  </a:cubicBezTo>
                  <a:lnTo>
                    <a:pt x="5597" y="459"/>
                  </a:lnTo>
                  <a:cubicBezTo>
                    <a:pt x="5651" y="432"/>
                    <a:pt x="5708" y="409"/>
                    <a:pt x="5767" y="391"/>
                  </a:cubicBezTo>
                  <a:cubicBezTo>
                    <a:pt x="5881" y="358"/>
                    <a:pt x="5997" y="343"/>
                    <a:pt x="6114" y="343"/>
                  </a:cubicBezTo>
                  <a:cubicBezTo>
                    <a:pt x="6914" y="343"/>
                    <a:pt x="7742" y="1056"/>
                    <a:pt x="8211" y="1624"/>
                  </a:cubicBezTo>
                  <a:cubicBezTo>
                    <a:pt x="9824" y="3719"/>
                    <a:pt x="6397" y="5737"/>
                    <a:pt x="4800" y="6529"/>
                  </a:cubicBezTo>
                  <a:cubicBezTo>
                    <a:pt x="3545" y="6122"/>
                    <a:pt x="1" y="4867"/>
                    <a:pt x="680" y="3109"/>
                  </a:cubicBezTo>
                  <a:cubicBezTo>
                    <a:pt x="883" y="2576"/>
                    <a:pt x="1310" y="2139"/>
                    <a:pt x="1873" y="2128"/>
                  </a:cubicBezTo>
                  <a:lnTo>
                    <a:pt x="1873" y="2128"/>
                  </a:lnTo>
                  <a:cubicBezTo>
                    <a:pt x="1908" y="2543"/>
                    <a:pt x="2044" y="2958"/>
                    <a:pt x="2326" y="3270"/>
                  </a:cubicBezTo>
                  <a:cubicBezTo>
                    <a:pt x="2433" y="3392"/>
                    <a:pt x="2570" y="3462"/>
                    <a:pt x="2706" y="3462"/>
                  </a:cubicBezTo>
                  <a:cubicBezTo>
                    <a:pt x="2822" y="3462"/>
                    <a:pt x="2938" y="3411"/>
                    <a:pt x="3034" y="3299"/>
                  </a:cubicBezTo>
                  <a:cubicBezTo>
                    <a:pt x="3231" y="3095"/>
                    <a:pt x="3182" y="2766"/>
                    <a:pt x="3014" y="2555"/>
                  </a:cubicBezTo>
                  <a:cubicBezTo>
                    <a:pt x="2757" y="2219"/>
                    <a:pt x="2338" y="2013"/>
                    <a:pt x="1916" y="2004"/>
                  </a:cubicBezTo>
                  <a:lnTo>
                    <a:pt x="1916" y="2004"/>
                  </a:lnTo>
                  <a:cubicBezTo>
                    <a:pt x="1900" y="1623"/>
                    <a:pt x="1984" y="1240"/>
                    <a:pt x="2173" y="931"/>
                  </a:cubicBezTo>
                  <a:cubicBezTo>
                    <a:pt x="2550" y="321"/>
                    <a:pt x="3293" y="74"/>
                    <a:pt x="4014" y="74"/>
                  </a:cubicBezTo>
                  <a:close/>
                  <a:moveTo>
                    <a:pt x="4093" y="0"/>
                  </a:moveTo>
                  <a:cubicBezTo>
                    <a:pt x="3677" y="0"/>
                    <a:pt x="3259" y="88"/>
                    <a:pt x="2881" y="250"/>
                  </a:cubicBezTo>
                  <a:cubicBezTo>
                    <a:pt x="2251" y="517"/>
                    <a:pt x="1864" y="1190"/>
                    <a:pt x="1864" y="1863"/>
                  </a:cubicBezTo>
                  <a:cubicBezTo>
                    <a:pt x="1863" y="1910"/>
                    <a:pt x="1864" y="1957"/>
                    <a:pt x="1866" y="2004"/>
                  </a:cubicBezTo>
                  <a:lnTo>
                    <a:pt x="1866" y="2004"/>
                  </a:lnTo>
                  <a:cubicBezTo>
                    <a:pt x="1786" y="2006"/>
                    <a:pt x="1706" y="2014"/>
                    <a:pt x="1627" y="2031"/>
                  </a:cubicBezTo>
                  <a:cubicBezTo>
                    <a:pt x="1101" y="2128"/>
                    <a:pt x="737" y="2591"/>
                    <a:pt x="554" y="3060"/>
                  </a:cubicBezTo>
                  <a:cubicBezTo>
                    <a:pt x="421" y="3383"/>
                    <a:pt x="428" y="3761"/>
                    <a:pt x="576" y="4075"/>
                  </a:cubicBezTo>
                  <a:cubicBezTo>
                    <a:pt x="1178" y="5379"/>
                    <a:pt x="3483" y="6186"/>
                    <a:pt x="4800" y="6542"/>
                  </a:cubicBezTo>
                  <a:cubicBezTo>
                    <a:pt x="6530" y="5779"/>
                    <a:pt x="10006" y="3754"/>
                    <a:pt x="8338" y="1526"/>
                  </a:cubicBezTo>
                  <a:cubicBezTo>
                    <a:pt x="7829" y="920"/>
                    <a:pt x="6970" y="179"/>
                    <a:pt x="6117" y="179"/>
                  </a:cubicBezTo>
                  <a:cubicBezTo>
                    <a:pt x="5983" y="179"/>
                    <a:pt x="5850" y="197"/>
                    <a:pt x="5718" y="237"/>
                  </a:cubicBezTo>
                  <a:cubicBezTo>
                    <a:pt x="5622" y="267"/>
                    <a:pt x="5532" y="308"/>
                    <a:pt x="5448" y="359"/>
                  </a:cubicBezTo>
                  <a:lnTo>
                    <a:pt x="5448" y="359"/>
                  </a:lnTo>
                  <a:cubicBezTo>
                    <a:pt x="5406" y="333"/>
                    <a:pt x="5363" y="309"/>
                    <a:pt x="5319" y="285"/>
                  </a:cubicBezTo>
                  <a:cubicBezTo>
                    <a:pt x="4941" y="91"/>
                    <a:pt x="4518" y="0"/>
                    <a:pt x="4093" y="0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841779" y="3791993"/>
              <a:ext cx="438402" cy="205952"/>
            </a:xfrm>
            <a:custGeom>
              <a:rect b="b" l="l" r="r" t="t"/>
              <a:pathLst>
                <a:path extrusionOk="0" h="3420" w="7280">
                  <a:moveTo>
                    <a:pt x="8" y="1"/>
                  </a:moveTo>
                  <a:lnTo>
                    <a:pt x="1" y="14"/>
                  </a:lnTo>
                  <a:cubicBezTo>
                    <a:pt x="2284" y="1249"/>
                    <a:pt x="4912" y="2335"/>
                    <a:pt x="7273" y="3419"/>
                  </a:cubicBezTo>
                  <a:lnTo>
                    <a:pt x="7280" y="3406"/>
                  </a:lnTo>
                  <a:cubicBezTo>
                    <a:pt x="6384" y="2965"/>
                    <a:pt x="4569" y="2089"/>
                    <a:pt x="3665" y="1654"/>
                  </a:cubicBezTo>
                  <a:cubicBezTo>
                    <a:pt x="3063" y="1360"/>
                    <a:pt x="2467" y="1065"/>
                    <a:pt x="1857" y="786"/>
                  </a:cubicBezTo>
                  <a:cubicBezTo>
                    <a:pt x="1242" y="519"/>
                    <a:pt x="631" y="246"/>
                    <a:pt x="8" y="1"/>
                  </a:cubicBez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331655" y="3921944"/>
              <a:ext cx="275988" cy="408111"/>
            </a:xfrm>
            <a:custGeom>
              <a:rect b="b" l="l" r="r" t="t"/>
              <a:pathLst>
                <a:path extrusionOk="0" h="6777" w="4583">
                  <a:moveTo>
                    <a:pt x="4568" y="0"/>
                  </a:moveTo>
                  <a:cubicBezTo>
                    <a:pt x="2970" y="2102"/>
                    <a:pt x="1464" y="4562"/>
                    <a:pt x="1" y="6768"/>
                  </a:cubicBezTo>
                  <a:lnTo>
                    <a:pt x="14" y="6777"/>
                  </a:lnTo>
                  <a:cubicBezTo>
                    <a:pt x="596" y="5943"/>
                    <a:pt x="1766" y="4261"/>
                    <a:pt x="2340" y="3427"/>
                  </a:cubicBezTo>
                  <a:cubicBezTo>
                    <a:pt x="2733" y="2867"/>
                    <a:pt x="3125" y="2312"/>
                    <a:pt x="3496" y="1739"/>
                  </a:cubicBezTo>
                  <a:cubicBezTo>
                    <a:pt x="3868" y="1171"/>
                    <a:pt x="4238" y="597"/>
                    <a:pt x="4583" y="9"/>
                  </a:cubicBezTo>
                  <a:lnTo>
                    <a:pt x="4568" y="0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005934" y="3364201"/>
              <a:ext cx="212275" cy="314409"/>
            </a:xfrm>
            <a:custGeom>
              <a:rect b="b" l="l" r="r" t="t"/>
              <a:pathLst>
                <a:path extrusionOk="0" h="5221" w="3525">
                  <a:moveTo>
                    <a:pt x="3518" y="1"/>
                  </a:moveTo>
                  <a:cubicBezTo>
                    <a:pt x="2866" y="821"/>
                    <a:pt x="2277" y="1696"/>
                    <a:pt x="1710" y="2578"/>
                  </a:cubicBezTo>
                  <a:cubicBezTo>
                    <a:pt x="1282" y="3231"/>
                    <a:pt x="421" y="4547"/>
                    <a:pt x="0" y="5207"/>
                  </a:cubicBezTo>
                  <a:lnTo>
                    <a:pt x="14" y="5220"/>
                  </a:lnTo>
                  <a:cubicBezTo>
                    <a:pt x="463" y="4583"/>
                    <a:pt x="1366" y="3286"/>
                    <a:pt x="1815" y="2642"/>
                  </a:cubicBezTo>
                  <a:cubicBezTo>
                    <a:pt x="2270" y="2005"/>
                    <a:pt x="2719" y="1359"/>
                    <a:pt x="3125" y="687"/>
                  </a:cubicBezTo>
                  <a:lnTo>
                    <a:pt x="3328" y="351"/>
                  </a:lnTo>
                  <a:cubicBezTo>
                    <a:pt x="3399" y="240"/>
                    <a:pt x="3461" y="127"/>
                    <a:pt x="3525" y="14"/>
                  </a:cubicBezTo>
                  <a:lnTo>
                    <a:pt x="3518" y="1"/>
                  </a:lnTo>
                  <a:close/>
                </a:path>
              </a:pathLst>
            </a:custGeom>
            <a:solidFill>
              <a:srgbClr val="FCF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5"/>
          <p:cNvSpPr/>
          <p:nvPr/>
        </p:nvSpPr>
        <p:spPr>
          <a:xfrm rot="-5630643">
            <a:off x="1999498" y="2337738"/>
            <a:ext cx="421826" cy="468026"/>
          </a:xfrm>
          <a:custGeom>
            <a:rect b="b" l="l" r="r" t="t"/>
            <a:pathLst>
              <a:path extrusionOk="0" h="6694" w="6033">
                <a:moveTo>
                  <a:pt x="2908" y="1704"/>
                </a:moveTo>
                <a:cubicBezTo>
                  <a:pt x="2698" y="1983"/>
                  <a:pt x="2417" y="2124"/>
                  <a:pt x="1941" y="2193"/>
                </a:cubicBezTo>
                <a:cubicBezTo>
                  <a:pt x="2158" y="1908"/>
                  <a:pt x="2536" y="1718"/>
                  <a:pt x="2908" y="1704"/>
                </a:cubicBezTo>
                <a:close/>
                <a:moveTo>
                  <a:pt x="3937" y="3202"/>
                </a:moveTo>
                <a:lnTo>
                  <a:pt x="3937" y="3202"/>
                </a:lnTo>
                <a:cubicBezTo>
                  <a:pt x="3826" y="3560"/>
                  <a:pt x="3300" y="4023"/>
                  <a:pt x="2663" y="4317"/>
                </a:cubicBezTo>
                <a:cubicBezTo>
                  <a:pt x="2915" y="3693"/>
                  <a:pt x="3419" y="3259"/>
                  <a:pt x="3937" y="3202"/>
                </a:cubicBezTo>
                <a:close/>
                <a:moveTo>
                  <a:pt x="1987" y="1"/>
                </a:moveTo>
                <a:cubicBezTo>
                  <a:pt x="1943" y="1"/>
                  <a:pt x="1893" y="21"/>
                  <a:pt x="1850" y="36"/>
                </a:cubicBezTo>
                <a:cubicBezTo>
                  <a:pt x="1275" y="218"/>
                  <a:pt x="778" y="527"/>
                  <a:pt x="413" y="1010"/>
                </a:cubicBezTo>
                <a:cubicBezTo>
                  <a:pt x="273" y="1185"/>
                  <a:pt x="176" y="1395"/>
                  <a:pt x="112" y="1613"/>
                </a:cubicBezTo>
                <a:cubicBezTo>
                  <a:pt x="1" y="2012"/>
                  <a:pt x="169" y="2348"/>
                  <a:pt x="539" y="2538"/>
                </a:cubicBezTo>
                <a:cubicBezTo>
                  <a:pt x="651" y="2594"/>
                  <a:pt x="771" y="2636"/>
                  <a:pt x="890" y="2691"/>
                </a:cubicBezTo>
                <a:cubicBezTo>
                  <a:pt x="778" y="2923"/>
                  <a:pt x="673" y="3118"/>
                  <a:pt x="574" y="3322"/>
                </a:cubicBezTo>
                <a:cubicBezTo>
                  <a:pt x="413" y="3665"/>
                  <a:pt x="315" y="4023"/>
                  <a:pt x="357" y="4401"/>
                </a:cubicBezTo>
                <a:cubicBezTo>
                  <a:pt x="393" y="4773"/>
                  <a:pt x="574" y="5060"/>
                  <a:pt x="926" y="5165"/>
                </a:cubicBezTo>
                <a:cubicBezTo>
                  <a:pt x="1057" y="5201"/>
                  <a:pt x="1197" y="5207"/>
                  <a:pt x="1339" y="5207"/>
                </a:cubicBezTo>
                <a:cubicBezTo>
                  <a:pt x="1416" y="5207"/>
                  <a:pt x="1493" y="5205"/>
                  <a:pt x="1570" y="5205"/>
                </a:cubicBezTo>
                <a:cubicBezTo>
                  <a:pt x="1600" y="5205"/>
                  <a:pt x="1630" y="5206"/>
                  <a:pt x="1660" y="5207"/>
                </a:cubicBezTo>
                <a:cubicBezTo>
                  <a:pt x="1672" y="5207"/>
                  <a:pt x="1683" y="5208"/>
                  <a:pt x="1694" y="5208"/>
                </a:cubicBezTo>
                <a:cubicBezTo>
                  <a:pt x="1766" y="5208"/>
                  <a:pt x="1834" y="5191"/>
                  <a:pt x="1913" y="5178"/>
                </a:cubicBezTo>
                <a:cubicBezTo>
                  <a:pt x="1913" y="5249"/>
                  <a:pt x="1919" y="5297"/>
                  <a:pt x="1919" y="5346"/>
                </a:cubicBezTo>
                <a:cubicBezTo>
                  <a:pt x="1891" y="5972"/>
                  <a:pt x="2280" y="6569"/>
                  <a:pt x="3008" y="6569"/>
                </a:cubicBezTo>
                <a:cubicBezTo>
                  <a:pt x="3186" y="6569"/>
                  <a:pt x="3384" y="6534"/>
                  <a:pt x="3601" y="6454"/>
                </a:cubicBezTo>
                <a:cubicBezTo>
                  <a:pt x="3818" y="6370"/>
                  <a:pt x="4021" y="6244"/>
                  <a:pt x="4253" y="6131"/>
                </a:cubicBezTo>
                <a:cubicBezTo>
                  <a:pt x="4322" y="6229"/>
                  <a:pt x="4399" y="6342"/>
                  <a:pt x="4484" y="6439"/>
                </a:cubicBezTo>
                <a:cubicBezTo>
                  <a:pt x="4627" y="6598"/>
                  <a:pt x="4802" y="6694"/>
                  <a:pt x="4992" y="6694"/>
                </a:cubicBezTo>
                <a:cubicBezTo>
                  <a:pt x="5070" y="6694"/>
                  <a:pt x="5151" y="6678"/>
                  <a:pt x="5233" y="6643"/>
                </a:cubicBezTo>
                <a:cubicBezTo>
                  <a:pt x="5466" y="6538"/>
                  <a:pt x="5682" y="6384"/>
                  <a:pt x="5893" y="6222"/>
                </a:cubicBezTo>
                <a:cubicBezTo>
                  <a:pt x="6032" y="6111"/>
                  <a:pt x="6025" y="5957"/>
                  <a:pt x="5928" y="5879"/>
                </a:cubicBezTo>
                <a:cubicBezTo>
                  <a:pt x="5887" y="5848"/>
                  <a:pt x="5850" y="5835"/>
                  <a:pt x="5815" y="5835"/>
                </a:cubicBezTo>
                <a:cubicBezTo>
                  <a:pt x="5742" y="5835"/>
                  <a:pt x="5678" y="5891"/>
                  <a:pt x="5612" y="5943"/>
                </a:cubicBezTo>
                <a:cubicBezTo>
                  <a:pt x="5479" y="6047"/>
                  <a:pt x="5346" y="6153"/>
                  <a:pt x="5198" y="6229"/>
                </a:cubicBezTo>
                <a:cubicBezTo>
                  <a:pt x="5127" y="6266"/>
                  <a:pt x="5065" y="6285"/>
                  <a:pt x="5008" y="6285"/>
                </a:cubicBezTo>
                <a:cubicBezTo>
                  <a:pt x="4914" y="6285"/>
                  <a:pt x="4834" y="6235"/>
                  <a:pt x="4751" y="6138"/>
                </a:cubicBezTo>
                <a:cubicBezTo>
                  <a:pt x="4596" y="5957"/>
                  <a:pt x="4589" y="5824"/>
                  <a:pt x="4700" y="5627"/>
                </a:cubicBezTo>
                <a:cubicBezTo>
                  <a:pt x="4842" y="5388"/>
                  <a:pt x="4975" y="5151"/>
                  <a:pt x="5087" y="4899"/>
                </a:cubicBezTo>
                <a:cubicBezTo>
                  <a:pt x="5143" y="4786"/>
                  <a:pt x="5171" y="4647"/>
                  <a:pt x="5185" y="4521"/>
                </a:cubicBezTo>
                <a:cubicBezTo>
                  <a:pt x="5205" y="4352"/>
                  <a:pt x="5156" y="4204"/>
                  <a:pt x="4995" y="4120"/>
                </a:cubicBezTo>
                <a:cubicBezTo>
                  <a:pt x="4936" y="4091"/>
                  <a:pt x="4877" y="4077"/>
                  <a:pt x="4820" y="4077"/>
                </a:cubicBezTo>
                <a:cubicBezTo>
                  <a:pt x="4715" y="4077"/>
                  <a:pt x="4617" y="4125"/>
                  <a:pt x="4541" y="4211"/>
                </a:cubicBezTo>
                <a:cubicBezTo>
                  <a:pt x="4428" y="4331"/>
                  <a:pt x="4315" y="4472"/>
                  <a:pt x="4273" y="4625"/>
                </a:cubicBezTo>
                <a:cubicBezTo>
                  <a:pt x="4196" y="4899"/>
                  <a:pt x="4169" y="5186"/>
                  <a:pt x="4120" y="5472"/>
                </a:cubicBezTo>
                <a:cubicBezTo>
                  <a:pt x="4105" y="5556"/>
                  <a:pt x="4105" y="5682"/>
                  <a:pt x="4050" y="5733"/>
                </a:cubicBezTo>
                <a:cubicBezTo>
                  <a:pt x="3749" y="5985"/>
                  <a:pt x="3412" y="6168"/>
                  <a:pt x="3007" y="6168"/>
                </a:cubicBezTo>
                <a:cubicBezTo>
                  <a:pt x="2986" y="6168"/>
                  <a:pt x="2965" y="6168"/>
                  <a:pt x="2943" y="6167"/>
                </a:cubicBezTo>
                <a:cubicBezTo>
                  <a:pt x="2627" y="6153"/>
                  <a:pt x="2397" y="5908"/>
                  <a:pt x="2326" y="5556"/>
                </a:cubicBezTo>
                <a:cubicBezTo>
                  <a:pt x="2256" y="5165"/>
                  <a:pt x="2340" y="5003"/>
                  <a:pt x="2649" y="4815"/>
                </a:cubicBezTo>
                <a:cubicBezTo>
                  <a:pt x="3061" y="4556"/>
                  <a:pt x="3475" y="4289"/>
                  <a:pt x="3860" y="3981"/>
                </a:cubicBezTo>
                <a:cubicBezTo>
                  <a:pt x="4063" y="3813"/>
                  <a:pt x="4231" y="3567"/>
                  <a:pt x="4351" y="3328"/>
                </a:cubicBezTo>
                <a:cubicBezTo>
                  <a:pt x="4484" y="3049"/>
                  <a:pt x="4302" y="2804"/>
                  <a:pt x="3994" y="2782"/>
                </a:cubicBezTo>
                <a:cubicBezTo>
                  <a:pt x="3971" y="2780"/>
                  <a:pt x="3947" y="2779"/>
                  <a:pt x="3924" y="2779"/>
                </a:cubicBezTo>
                <a:cubicBezTo>
                  <a:pt x="3700" y="2779"/>
                  <a:pt x="3498" y="2864"/>
                  <a:pt x="3313" y="2979"/>
                </a:cubicBezTo>
                <a:cubicBezTo>
                  <a:pt x="2775" y="3295"/>
                  <a:pt x="2397" y="3764"/>
                  <a:pt x="2178" y="4331"/>
                </a:cubicBezTo>
                <a:cubicBezTo>
                  <a:pt x="2061" y="4660"/>
                  <a:pt x="1850" y="4773"/>
                  <a:pt x="1548" y="4822"/>
                </a:cubicBezTo>
                <a:cubicBezTo>
                  <a:pt x="1474" y="4835"/>
                  <a:pt x="1404" y="4841"/>
                  <a:pt x="1338" y="4841"/>
                </a:cubicBezTo>
                <a:cubicBezTo>
                  <a:pt x="882" y="4841"/>
                  <a:pt x="641" y="4532"/>
                  <a:pt x="771" y="4023"/>
                </a:cubicBezTo>
                <a:cubicBezTo>
                  <a:pt x="855" y="3680"/>
                  <a:pt x="1037" y="3364"/>
                  <a:pt x="1169" y="3034"/>
                </a:cubicBezTo>
                <a:cubicBezTo>
                  <a:pt x="1275" y="2790"/>
                  <a:pt x="1464" y="2684"/>
                  <a:pt x="1731" y="2664"/>
                </a:cubicBezTo>
                <a:cubicBezTo>
                  <a:pt x="2165" y="2622"/>
                  <a:pt x="2578" y="2488"/>
                  <a:pt x="2943" y="2235"/>
                </a:cubicBezTo>
                <a:cubicBezTo>
                  <a:pt x="3083" y="2145"/>
                  <a:pt x="3222" y="2012"/>
                  <a:pt x="3307" y="1857"/>
                </a:cubicBezTo>
                <a:cubicBezTo>
                  <a:pt x="3468" y="1578"/>
                  <a:pt x="3300" y="1284"/>
                  <a:pt x="2977" y="1277"/>
                </a:cubicBezTo>
                <a:cubicBezTo>
                  <a:pt x="2789" y="1277"/>
                  <a:pt x="2592" y="1326"/>
                  <a:pt x="2417" y="1388"/>
                </a:cubicBezTo>
                <a:cubicBezTo>
                  <a:pt x="1990" y="1556"/>
                  <a:pt x="1625" y="1830"/>
                  <a:pt x="1317" y="2173"/>
                </a:cubicBezTo>
                <a:cubicBezTo>
                  <a:pt x="1241" y="2262"/>
                  <a:pt x="1162" y="2292"/>
                  <a:pt x="1083" y="2292"/>
                </a:cubicBezTo>
                <a:cubicBezTo>
                  <a:pt x="973" y="2292"/>
                  <a:pt x="863" y="2234"/>
                  <a:pt x="757" y="2193"/>
                </a:cubicBezTo>
                <a:cubicBezTo>
                  <a:pt x="547" y="2109"/>
                  <a:pt x="441" y="1976"/>
                  <a:pt x="497" y="1781"/>
                </a:cubicBezTo>
                <a:cubicBezTo>
                  <a:pt x="554" y="1571"/>
                  <a:pt x="651" y="1353"/>
                  <a:pt x="784" y="1178"/>
                </a:cubicBezTo>
                <a:cubicBezTo>
                  <a:pt x="1079" y="815"/>
                  <a:pt x="1479" y="589"/>
                  <a:pt x="1913" y="428"/>
                </a:cubicBezTo>
                <a:cubicBezTo>
                  <a:pt x="1976" y="408"/>
                  <a:pt x="2061" y="401"/>
                  <a:pt x="2109" y="359"/>
                </a:cubicBezTo>
                <a:cubicBezTo>
                  <a:pt x="2165" y="317"/>
                  <a:pt x="2242" y="211"/>
                  <a:pt x="2220" y="169"/>
                </a:cubicBezTo>
                <a:cubicBezTo>
                  <a:pt x="2193" y="100"/>
                  <a:pt x="2103" y="43"/>
                  <a:pt x="2025" y="7"/>
                </a:cubicBezTo>
                <a:cubicBezTo>
                  <a:pt x="2014" y="3"/>
                  <a:pt x="2000" y="1"/>
                  <a:pt x="19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/>
          <p:nvPr/>
        </p:nvSpPr>
        <p:spPr>
          <a:xfrm rot="9467652">
            <a:off x="324110" y="1358335"/>
            <a:ext cx="1070623" cy="542673"/>
          </a:xfrm>
          <a:custGeom>
            <a:rect b="b" l="l" r="r" t="t"/>
            <a:pathLst>
              <a:path extrusionOk="0" h="8648" w="17062">
                <a:moveTo>
                  <a:pt x="12590" y="1991"/>
                </a:moveTo>
                <a:cubicBezTo>
                  <a:pt x="12689" y="1991"/>
                  <a:pt x="12794" y="2026"/>
                  <a:pt x="12968" y="2055"/>
                </a:cubicBezTo>
                <a:cubicBezTo>
                  <a:pt x="12836" y="2195"/>
                  <a:pt x="12773" y="2300"/>
                  <a:pt x="12681" y="2356"/>
                </a:cubicBezTo>
                <a:cubicBezTo>
                  <a:pt x="12360" y="2559"/>
                  <a:pt x="12044" y="2783"/>
                  <a:pt x="11701" y="2944"/>
                </a:cubicBezTo>
                <a:cubicBezTo>
                  <a:pt x="11225" y="3161"/>
                  <a:pt x="10720" y="3336"/>
                  <a:pt x="10229" y="3526"/>
                </a:cubicBezTo>
                <a:cubicBezTo>
                  <a:pt x="9417" y="3841"/>
                  <a:pt x="8681" y="4283"/>
                  <a:pt x="7973" y="4774"/>
                </a:cubicBezTo>
                <a:cubicBezTo>
                  <a:pt x="7519" y="5088"/>
                  <a:pt x="7063" y="5396"/>
                  <a:pt x="6601" y="5699"/>
                </a:cubicBezTo>
                <a:cubicBezTo>
                  <a:pt x="5696" y="6272"/>
                  <a:pt x="4694" y="6524"/>
                  <a:pt x="3636" y="6595"/>
                </a:cubicBezTo>
                <a:cubicBezTo>
                  <a:pt x="3602" y="6597"/>
                  <a:pt x="3567" y="6598"/>
                  <a:pt x="3532" y="6598"/>
                </a:cubicBezTo>
                <a:cubicBezTo>
                  <a:pt x="3318" y="6598"/>
                  <a:pt x="3098" y="6563"/>
                  <a:pt x="2895" y="6504"/>
                </a:cubicBezTo>
                <a:cubicBezTo>
                  <a:pt x="2032" y="6259"/>
                  <a:pt x="1731" y="5320"/>
                  <a:pt x="2298" y="4619"/>
                </a:cubicBezTo>
                <a:cubicBezTo>
                  <a:pt x="2474" y="4402"/>
                  <a:pt x="2711" y="4219"/>
                  <a:pt x="2950" y="4066"/>
                </a:cubicBezTo>
                <a:cubicBezTo>
                  <a:pt x="4121" y="3274"/>
                  <a:pt x="5402" y="2776"/>
                  <a:pt x="6811" y="2595"/>
                </a:cubicBezTo>
                <a:cubicBezTo>
                  <a:pt x="8183" y="2420"/>
                  <a:pt x="9557" y="2210"/>
                  <a:pt x="10937" y="2048"/>
                </a:cubicBezTo>
                <a:cubicBezTo>
                  <a:pt x="11484" y="1984"/>
                  <a:pt x="12037" y="2006"/>
                  <a:pt x="12590" y="1991"/>
                </a:cubicBezTo>
                <a:close/>
                <a:moveTo>
                  <a:pt x="9117" y="1"/>
                </a:moveTo>
                <a:cubicBezTo>
                  <a:pt x="8097" y="1"/>
                  <a:pt x="7092" y="135"/>
                  <a:pt x="6096" y="360"/>
                </a:cubicBezTo>
                <a:cubicBezTo>
                  <a:pt x="4828" y="639"/>
                  <a:pt x="3581" y="969"/>
                  <a:pt x="2453" y="1648"/>
                </a:cubicBezTo>
                <a:cubicBezTo>
                  <a:pt x="1970" y="1942"/>
                  <a:pt x="1492" y="2237"/>
                  <a:pt x="1185" y="2728"/>
                </a:cubicBezTo>
                <a:cubicBezTo>
                  <a:pt x="1143" y="2798"/>
                  <a:pt x="1072" y="2854"/>
                  <a:pt x="1010" y="2916"/>
                </a:cubicBezTo>
                <a:cubicBezTo>
                  <a:pt x="674" y="3239"/>
                  <a:pt x="441" y="3624"/>
                  <a:pt x="322" y="4073"/>
                </a:cubicBezTo>
                <a:cubicBezTo>
                  <a:pt x="1" y="5341"/>
                  <a:pt x="231" y="6518"/>
                  <a:pt x="953" y="7604"/>
                </a:cubicBezTo>
                <a:cubicBezTo>
                  <a:pt x="1023" y="7701"/>
                  <a:pt x="1101" y="7792"/>
                  <a:pt x="1185" y="7885"/>
                </a:cubicBezTo>
                <a:cubicBezTo>
                  <a:pt x="1479" y="8199"/>
                  <a:pt x="1835" y="8423"/>
                  <a:pt x="2256" y="8500"/>
                </a:cubicBezTo>
                <a:cubicBezTo>
                  <a:pt x="2643" y="8571"/>
                  <a:pt x="3041" y="8599"/>
                  <a:pt x="3426" y="8648"/>
                </a:cubicBezTo>
                <a:cubicBezTo>
                  <a:pt x="5311" y="8591"/>
                  <a:pt x="7048" y="8066"/>
                  <a:pt x="8645" y="7086"/>
                </a:cubicBezTo>
                <a:cubicBezTo>
                  <a:pt x="9136" y="6783"/>
                  <a:pt x="9579" y="6420"/>
                  <a:pt x="9991" y="6013"/>
                </a:cubicBezTo>
                <a:cubicBezTo>
                  <a:pt x="10300" y="5719"/>
                  <a:pt x="10636" y="5431"/>
                  <a:pt x="11008" y="5221"/>
                </a:cubicBezTo>
                <a:cubicBezTo>
                  <a:pt x="12205" y="4542"/>
                  <a:pt x="13453" y="3947"/>
                  <a:pt x="14763" y="3504"/>
                </a:cubicBezTo>
                <a:cubicBezTo>
                  <a:pt x="15183" y="3365"/>
                  <a:pt x="15603" y="3219"/>
                  <a:pt x="16002" y="3035"/>
                </a:cubicBezTo>
                <a:cubicBezTo>
                  <a:pt x="16234" y="2924"/>
                  <a:pt x="16464" y="2770"/>
                  <a:pt x="16632" y="2573"/>
                </a:cubicBezTo>
                <a:cubicBezTo>
                  <a:pt x="17061" y="2104"/>
                  <a:pt x="16977" y="1508"/>
                  <a:pt x="16437" y="1165"/>
                </a:cubicBezTo>
                <a:cubicBezTo>
                  <a:pt x="16241" y="1033"/>
                  <a:pt x="16017" y="940"/>
                  <a:pt x="15792" y="856"/>
                </a:cubicBezTo>
                <a:cubicBezTo>
                  <a:pt x="14497" y="380"/>
                  <a:pt x="13143" y="212"/>
                  <a:pt x="11785" y="73"/>
                </a:cubicBezTo>
                <a:cubicBezTo>
                  <a:pt x="11092" y="2"/>
                  <a:pt x="10391" y="51"/>
                  <a:pt x="9696" y="15"/>
                </a:cubicBezTo>
                <a:cubicBezTo>
                  <a:pt x="9503" y="5"/>
                  <a:pt x="9310" y="1"/>
                  <a:pt x="9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5"/>
          <p:cNvGrpSpPr/>
          <p:nvPr/>
        </p:nvGrpSpPr>
        <p:grpSpPr>
          <a:xfrm rot="804792">
            <a:off x="2625773" y="4377831"/>
            <a:ext cx="544542" cy="339628"/>
            <a:chOff x="6067050" y="1921100"/>
            <a:chExt cx="193000" cy="120375"/>
          </a:xfrm>
        </p:grpSpPr>
        <p:sp>
          <p:nvSpPr>
            <p:cNvPr id="585" name="Google Shape;585;p35"/>
            <p:cNvSpPr/>
            <p:nvPr/>
          </p:nvSpPr>
          <p:spPr>
            <a:xfrm>
              <a:off x="6121150" y="1970550"/>
              <a:ext cx="26125" cy="34725"/>
            </a:xfrm>
            <a:custGeom>
              <a:rect b="b" l="l" r="r" t="t"/>
              <a:pathLst>
                <a:path extrusionOk="0" h="1389" w="1045">
                  <a:moveTo>
                    <a:pt x="668" y="0"/>
                  </a:moveTo>
                  <a:cubicBezTo>
                    <a:pt x="570" y="0"/>
                    <a:pt x="461" y="40"/>
                    <a:pt x="372" y="118"/>
                  </a:cubicBezTo>
                  <a:cubicBezTo>
                    <a:pt x="148" y="314"/>
                    <a:pt x="22" y="567"/>
                    <a:pt x="0" y="868"/>
                  </a:cubicBezTo>
                  <a:cubicBezTo>
                    <a:pt x="7" y="916"/>
                    <a:pt x="7" y="965"/>
                    <a:pt x="14" y="1016"/>
                  </a:cubicBezTo>
                  <a:cubicBezTo>
                    <a:pt x="49" y="1190"/>
                    <a:pt x="113" y="1343"/>
                    <a:pt x="308" y="1379"/>
                  </a:cubicBezTo>
                  <a:cubicBezTo>
                    <a:pt x="336" y="1385"/>
                    <a:pt x="363" y="1389"/>
                    <a:pt x="389" y="1389"/>
                  </a:cubicBezTo>
                  <a:cubicBezTo>
                    <a:pt x="527" y="1389"/>
                    <a:pt x="635" y="1301"/>
                    <a:pt x="695" y="1184"/>
                  </a:cubicBezTo>
                  <a:cubicBezTo>
                    <a:pt x="812" y="945"/>
                    <a:pt x="918" y="706"/>
                    <a:pt x="996" y="454"/>
                  </a:cubicBezTo>
                  <a:cubicBezTo>
                    <a:pt x="1044" y="301"/>
                    <a:pt x="980" y="146"/>
                    <a:pt x="834" y="49"/>
                  </a:cubicBezTo>
                  <a:cubicBezTo>
                    <a:pt x="788" y="16"/>
                    <a:pt x="730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6067050" y="1978600"/>
              <a:ext cx="23500" cy="26875"/>
            </a:xfrm>
            <a:custGeom>
              <a:rect b="b" l="l" r="r" t="t"/>
              <a:pathLst>
                <a:path extrusionOk="0" h="1075" w="940">
                  <a:moveTo>
                    <a:pt x="600" y="1"/>
                  </a:moveTo>
                  <a:cubicBezTo>
                    <a:pt x="539" y="1"/>
                    <a:pt x="474" y="18"/>
                    <a:pt x="412" y="55"/>
                  </a:cubicBezTo>
                  <a:cubicBezTo>
                    <a:pt x="160" y="203"/>
                    <a:pt x="42" y="448"/>
                    <a:pt x="0" y="798"/>
                  </a:cubicBezTo>
                  <a:cubicBezTo>
                    <a:pt x="49" y="862"/>
                    <a:pt x="98" y="1008"/>
                    <a:pt x="195" y="1050"/>
                  </a:cubicBezTo>
                  <a:cubicBezTo>
                    <a:pt x="234" y="1067"/>
                    <a:pt x="284" y="1075"/>
                    <a:pt x="336" y="1075"/>
                  </a:cubicBezTo>
                  <a:cubicBezTo>
                    <a:pt x="415" y="1075"/>
                    <a:pt x="498" y="1056"/>
                    <a:pt x="553" y="1021"/>
                  </a:cubicBezTo>
                  <a:cubicBezTo>
                    <a:pt x="790" y="882"/>
                    <a:pt x="910" y="636"/>
                    <a:pt x="925" y="364"/>
                  </a:cubicBezTo>
                  <a:cubicBezTo>
                    <a:pt x="940" y="149"/>
                    <a:pt x="783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6185500" y="1996750"/>
              <a:ext cx="26375" cy="26050"/>
            </a:xfrm>
            <a:custGeom>
              <a:rect b="b" l="l" r="r" t="t"/>
              <a:pathLst>
                <a:path extrusionOk="0" h="1042" w="1055">
                  <a:moveTo>
                    <a:pt x="721" y="1"/>
                  </a:moveTo>
                  <a:cubicBezTo>
                    <a:pt x="682" y="1"/>
                    <a:pt x="642" y="8"/>
                    <a:pt x="601" y="23"/>
                  </a:cubicBezTo>
                  <a:cubicBezTo>
                    <a:pt x="313" y="127"/>
                    <a:pt x="130" y="353"/>
                    <a:pt x="54" y="647"/>
                  </a:cubicBezTo>
                  <a:cubicBezTo>
                    <a:pt x="1" y="856"/>
                    <a:pt x="169" y="1041"/>
                    <a:pt x="386" y="1041"/>
                  </a:cubicBezTo>
                  <a:cubicBezTo>
                    <a:pt x="402" y="1041"/>
                    <a:pt x="417" y="1041"/>
                    <a:pt x="433" y="1039"/>
                  </a:cubicBezTo>
                  <a:cubicBezTo>
                    <a:pt x="712" y="1010"/>
                    <a:pt x="1055" y="612"/>
                    <a:pt x="1048" y="338"/>
                  </a:cubicBezTo>
                  <a:cubicBezTo>
                    <a:pt x="1043" y="144"/>
                    <a:pt x="897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6169825" y="1957800"/>
              <a:ext cx="20700" cy="28000"/>
            </a:xfrm>
            <a:custGeom>
              <a:rect b="b" l="l" r="r" t="t"/>
              <a:pathLst>
                <a:path extrusionOk="0" h="1120" w="828">
                  <a:moveTo>
                    <a:pt x="446" y="1"/>
                  </a:moveTo>
                  <a:cubicBezTo>
                    <a:pt x="373" y="1"/>
                    <a:pt x="300" y="30"/>
                    <a:pt x="239" y="88"/>
                  </a:cubicBezTo>
                  <a:cubicBezTo>
                    <a:pt x="57" y="271"/>
                    <a:pt x="0" y="705"/>
                    <a:pt x="126" y="929"/>
                  </a:cubicBezTo>
                  <a:cubicBezTo>
                    <a:pt x="199" y="1054"/>
                    <a:pt x="307" y="1120"/>
                    <a:pt x="415" y="1120"/>
                  </a:cubicBezTo>
                  <a:cubicBezTo>
                    <a:pt x="517" y="1120"/>
                    <a:pt x="619" y="1060"/>
                    <a:pt x="688" y="937"/>
                  </a:cubicBezTo>
                  <a:cubicBezTo>
                    <a:pt x="757" y="818"/>
                    <a:pt x="779" y="670"/>
                    <a:pt x="828" y="517"/>
                  </a:cubicBezTo>
                  <a:cubicBezTo>
                    <a:pt x="779" y="382"/>
                    <a:pt x="750" y="243"/>
                    <a:pt x="673" y="130"/>
                  </a:cubicBezTo>
                  <a:cubicBezTo>
                    <a:pt x="616" y="43"/>
                    <a:pt x="532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6088050" y="2022275"/>
              <a:ext cx="26475" cy="19200"/>
            </a:xfrm>
            <a:custGeom>
              <a:rect b="b" l="l" r="r" t="t"/>
              <a:pathLst>
                <a:path extrusionOk="0" h="768" w="1059">
                  <a:moveTo>
                    <a:pt x="523" y="0"/>
                  </a:moveTo>
                  <a:cubicBezTo>
                    <a:pt x="287" y="0"/>
                    <a:pt x="47" y="190"/>
                    <a:pt x="21" y="396"/>
                  </a:cubicBezTo>
                  <a:cubicBezTo>
                    <a:pt x="1" y="620"/>
                    <a:pt x="161" y="768"/>
                    <a:pt x="455" y="768"/>
                  </a:cubicBezTo>
                  <a:cubicBezTo>
                    <a:pt x="497" y="768"/>
                    <a:pt x="554" y="768"/>
                    <a:pt x="616" y="754"/>
                  </a:cubicBezTo>
                  <a:cubicBezTo>
                    <a:pt x="897" y="704"/>
                    <a:pt x="1058" y="557"/>
                    <a:pt x="1052" y="367"/>
                  </a:cubicBezTo>
                  <a:cubicBezTo>
                    <a:pt x="1043" y="193"/>
                    <a:pt x="842" y="31"/>
                    <a:pt x="581" y="4"/>
                  </a:cubicBezTo>
                  <a:cubicBezTo>
                    <a:pt x="562" y="2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237950" y="2011300"/>
              <a:ext cx="22100" cy="23175"/>
            </a:xfrm>
            <a:custGeom>
              <a:rect b="b" l="l" r="r" t="t"/>
              <a:pathLst>
                <a:path extrusionOk="0" h="927" w="884">
                  <a:moveTo>
                    <a:pt x="555" y="1"/>
                  </a:moveTo>
                  <a:cubicBezTo>
                    <a:pt x="317" y="1"/>
                    <a:pt x="16" y="313"/>
                    <a:pt x="8" y="569"/>
                  </a:cubicBezTo>
                  <a:cubicBezTo>
                    <a:pt x="1" y="773"/>
                    <a:pt x="134" y="919"/>
                    <a:pt x="331" y="926"/>
                  </a:cubicBezTo>
                  <a:cubicBezTo>
                    <a:pt x="337" y="926"/>
                    <a:pt x="343" y="926"/>
                    <a:pt x="349" y="926"/>
                  </a:cubicBezTo>
                  <a:cubicBezTo>
                    <a:pt x="590" y="926"/>
                    <a:pt x="870" y="640"/>
                    <a:pt x="877" y="366"/>
                  </a:cubicBezTo>
                  <a:cubicBezTo>
                    <a:pt x="884" y="169"/>
                    <a:pt x="744" y="16"/>
                    <a:pt x="563" y="1"/>
                  </a:cubicBezTo>
                  <a:cubicBezTo>
                    <a:pt x="560" y="1"/>
                    <a:pt x="558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6127275" y="1921100"/>
              <a:ext cx="24925" cy="18450"/>
            </a:xfrm>
            <a:custGeom>
              <a:rect b="b" l="l" r="r" t="t"/>
              <a:pathLst>
                <a:path extrusionOk="0" h="738" w="997">
                  <a:moveTo>
                    <a:pt x="613" y="1"/>
                  </a:moveTo>
                  <a:cubicBezTo>
                    <a:pt x="494" y="1"/>
                    <a:pt x="365" y="40"/>
                    <a:pt x="260" y="85"/>
                  </a:cubicBezTo>
                  <a:cubicBezTo>
                    <a:pt x="71" y="169"/>
                    <a:pt x="1" y="337"/>
                    <a:pt x="43" y="492"/>
                  </a:cubicBezTo>
                  <a:cubicBezTo>
                    <a:pt x="83" y="635"/>
                    <a:pt x="243" y="737"/>
                    <a:pt x="494" y="737"/>
                  </a:cubicBezTo>
                  <a:cubicBezTo>
                    <a:pt x="502" y="737"/>
                    <a:pt x="510" y="737"/>
                    <a:pt x="519" y="737"/>
                  </a:cubicBezTo>
                  <a:cubicBezTo>
                    <a:pt x="596" y="702"/>
                    <a:pt x="751" y="653"/>
                    <a:pt x="855" y="555"/>
                  </a:cubicBezTo>
                  <a:cubicBezTo>
                    <a:pt x="932" y="492"/>
                    <a:pt x="996" y="330"/>
                    <a:pt x="968" y="246"/>
                  </a:cubicBezTo>
                  <a:cubicBezTo>
                    <a:pt x="925" y="142"/>
                    <a:pt x="799" y="22"/>
                    <a:pt x="702" y="9"/>
                  </a:cubicBezTo>
                  <a:cubicBezTo>
                    <a:pt x="673" y="3"/>
                    <a:pt x="64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5"/>
          <p:cNvSpPr/>
          <p:nvPr/>
        </p:nvSpPr>
        <p:spPr>
          <a:xfrm flipH="1">
            <a:off x="6280471" y="354363"/>
            <a:ext cx="700154" cy="648570"/>
          </a:xfrm>
          <a:custGeom>
            <a:rect b="b" l="l" r="r" t="t"/>
            <a:pathLst>
              <a:path extrusionOk="0" h="17360" w="18742">
                <a:moveTo>
                  <a:pt x="12912" y="0"/>
                </a:moveTo>
                <a:cubicBezTo>
                  <a:pt x="12536" y="0"/>
                  <a:pt x="12150" y="61"/>
                  <a:pt x="11757" y="178"/>
                </a:cubicBezTo>
                <a:cubicBezTo>
                  <a:pt x="10138" y="661"/>
                  <a:pt x="9193" y="1796"/>
                  <a:pt x="8814" y="3415"/>
                </a:cubicBezTo>
                <a:cubicBezTo>
                  <a:pt x="8695" y="3920"/>
                  <a:pt x="8660" y="4438"/>
                  <a:pt x="8582" y="4942"/>
                </a:cubicBezTo>
                <a:cubicBezTo>
                  <a:pt x="8555" y="5139"/>
                  <a:pt x="8513" y="5327"/>
                  <a:pt x="8471" y="5552"/>
                </a:cubicBezTo>
                <a:cubicBezTo>
                  <a:pt x="8184" y="5356"/>
                  <a:pt x="8128" y="5090"/>
                  <a:pt x="8022" y="4851"/>
                </a:cubicBezTo>
                <a:cubicBezTo>
                  <a:pt x="7770" y="4285"/>
                  <a:pt x="7540" y="3703"/>
                  <a:pt x="7259" y="3150"/>
                </a:cubicBezTo>
                <a:cubicBezTo>
                  <a:pt x="7091" y="2820"/>
                  <a:pt x="6859" y="2519"/>
                  <a:pt x="6600" y="2252"/>
                </a:cubicBezTo>
                <a:cubicBezTo>
                  <a:pt x="6169" y="1805"/>
                  <a:pt x="5653" y="1583"/>
                  <a:pt x="5072" y="1583"/>
                </a:cubicBezTo>
                <a:cubicBezTo>
                  <a:pt x="4907" y="1583"/>
                  <a:pt x="4737" y="1601"/>
                  <a:pt x="4562" y="1636"/>
                </a:cubicBezTo>
                <a:cubicBezTo>
                  <a:pt x="3321" y="1888"/>
                  <a:pt x="2480" y="3092"/>
                  <a:pt x="2706" y="4340"/>
                </a:cubicBezTo>
                <a:cubicBezTo>
                  <a:pt x="2803" y="4886"/>
                  <a:pt x="3007" y="5398"/>
                  <a:pt x="3343" y="5847"/>
                </a:cubicBezTo>
                <a:cubicBezTo>
                  <a:pt x="3602" y="6196"/>
                  <a:pt x="3867" y="6539"/>
                  <a:pt x="4106" y="6897"/>
                </a:cubicBezTo>
                <a:cubicBezTo>
                  <a:pt x="4268" y="7135"/>
                  <a:pt x="4400" y="7387"/>
                  <a:pt x="4520" y="7647"/>
                </a:cubicBezTo>
                <a:cubicBezTo>
                  <a:pt x="4604" y="7829"/>
                  <a:pt x="4659" y="8032"/>
                  <a:pt x="4527" y="8298"/>
                </a:cubicBezTo>
                <a:cubicBezTo>
                  <a:pt x="4310" y="8228"/>
                  <a:pt x="4099" y="8185"/>
                  <a:pt x="3909" y="8088"/>
                </a:cubicBezTo>
                <a:cubicBezTo>
                  <a:pt x="3476" y="7864"/>
                  <a:pt x="3062" y="7597"/>
                  <a:pt x="2628" y="7367"/>
                </a:cubicBezTo>
                <a:cubicBezTo>
                  <a:pt x="2341" y="7219"/>
                  <a:pt x="2046" y="7059"/>
                  <a:pt x="1739" y="6988"/>
                </a:cubicBezTo>
                <a:cubicBezTo>
                  <a:pt x="1629" y="6964"/>
                  <a:pt x="1521" y="6952"/>
                  <a:pt x="1415" y="6952"/>
                </a:cubicBezTo>
                <a:cubicBezTo>
                  <a:pt x="650" y="6952"/>
                  <a:pt x="26" y="7570"/>
                  <a:pt x="7" y="8382"/>
                </a:cubicBezTo>
                <a:cubicBezTo>
                  <a:pt x="0" y="8809"/>
                  <a:pt x="133" y="9194"/>
                  <a:pt x="385" y="9524"/>
                </a:cubicBezTo>
                <a:cubicBezTo>
                  <a:pt x="652" y="9860"/>
                  <a:pt x="953" y="10170"/>
                  <a:pt x="1254" y="10477"/>
                </a:cubicBezTo>
                <a:cubicBezTo>
                  <a:pt x="1661" y="10898"/>
                  <a:pt x="2095" y="11305"/>
                  <a:pt x="2502" y="11725"/>
                </a:cubicBezTo>
                <a:cubicBezTo>
                  <a:pt x="2810" y="12033"/>
                  <a:pt x="2991" y="12404"/>
                  <a:pt x="2978" y="12852"/>
                </a:cubicBezTo>
                <a:cubicBezTo>
                  <a:pt x="2978" y="12964"/>
                  <a:pt x="2949" y="13090"/>
                  <a:pt x="2894" y="13181"/>
                </a:cubicBezTo>
                <a:cubicBezTo>
                  <a:pt x="2706" y="13491"/>
                  <a:pt x="2474" y="13770"/>
                  <a:pt x="2285" y="14079"/>
                </a:cubicBezTo>
                <a:cubicBezTo>
                  <a:pt x="2060" y="14442"/>
                  <a:pt x="1843" y="14814"/>
                  <a:pt x="1646" y="15199"/>
                </a:cubicBezTo>
                <a:cubicBezTo>
                  <a:pt x="1513" y="15458"/>
                  <a:pt x="1486" y="15745"/>
                  <a:pt x="1535" y="16040"/>
                </a:cubicBezTo>
                <a:cubicBezTo>
                  <a:pt x="1627" y="16562"/>
                  <a:pt x="1961" y="16861"/>
                  <a:pt x="2385" y="16861"/>
                </a:cubicBezTo>
                <a:cubicBezTo>
                  <a:pt x="2547" y="16861"/>
                  <a:pt x="2721" y="16818"/>
                  <a:pt x="2901" y="16727"/>
                </a:cubicBezTo>
                <a:cubicBezTo>
                  <a:pt x="3230" y="16566"/>
                  <a:pt x="3489" y="16314"/>
                  <a:pt x="3699" y="16019"/>
                </a:cubicBezTo>
                <a:cubicBezTo>
                  <a:pt x="4064" y="15515"/>
                  <a:pt x="4429" y="15004"/>
                  <a:pt x="4779" y="14491"/>
                </a:cubicBezTo>
                <a:cubicBezTo>
                  <a:pt x="5115" y="14002"/>
                  <a:pt x="5522" y="13581"/>
                  <a:pt x="6005" y="13230"/>
                </a:cubicBezTo>
                <a:cubicBezTo>
                  <a:pt x="6156" y="13118"/>
                  <a:pt x="6312" y="13064"/>
                  <a:pt x="6474" y="13064"/>
                </a:cubicBezTo>
                <a:cubicBezTo>
                  <a:pt x="6575" y="13064"/>
                  <a:pt x="6678" y="13085"/>
                  <a:pt x="6783" y="13126"/>
                </a:cubicBezTo>
                <a:cubicBezTo>
                  <a:pt x="6951" y="13188"/>
                  <a:pt x="7126" y="13258"/>
                  <a:pt x="7252" y="13371"/>
                </a:cubicBezTo>
                <a:cubicBezTo>
                  <a:pt x="7609" y="13692"/>
                  <a:pt x="7960" y="14022"/>
                  <a:pt x="8281" y="14373"/>
                </a:cubicBezTo>
                <a:cubicBezTo>
                  <a:pt x="8611" y="14723"/>
                  <a:pt x="8892" y="15115"/>
                  <a:pt x="9206" y="15480"/>
                </a:cubicBezTo>
                <a:cubicBezTo>
                  <a:pt x="9921" y="16307"/>
                  <a:pt x="10783" y="16909"/>
                  <a:pt x="11841" y="17217"/>
                </a:cubicBezTo>
                <a:cubicBezTo>
                  <a:pt x="12173" y="17310"/>
                  <a:pt x="12501" y="17359"/>
                  <a:pt x="12823" y="17359"/>
                </a:cubicBezTo>
                <a:cubicBezTo>
                  <a:pt x="13346" y="17359"/>
                  <a:pt x="13856" y="17231"/>
                  <a:pt x="14350" y="16958"/>
                </a:cubicBezTo>
                <a:cubicBezTo>
                  <a:pt x="15232" y="16467"/>
                  <a:pt x="15624" y="15515"/>
                  <a:pt x="15379" y="14526"/>
                </a:cubicBezTo>
                <a:cubicBezTo>
                  <a:pt x="15133" y="13575"/>
                  <a:pt x="14531" y="12902"/>
                  <a:pt x="13684" y="12446"/>
                </a:cubicBezTo>
                <a:cubicBezTo>
                  <a:pt x="13248" y="12214"/>
                  <a:pt x="12786" y="12039"/>
                  <a:pt x="12332" y="11858"/>
                </a:cubicBezTo>
                <a:cubicBezTo>
                  <a:pt x="12044" y="11745"/>
                  <a:pt x="11735" y="11675"/>
                  <a:pt x="11449" y="11564"/>
                </a:cubicBezTo>
                <a:cubicBezTo>
                  <a:pt x="11259" y="11486"/>
                  <a:pt x="11078" y="11380"/>
                  <a:pt x="10930" y="11247"/>
                </a:cubicBezTo>
                <a:cubicBezTo>
                  <a:pt x="10719" y="11052"/>
                  <a:pt x="10777" y="10814"/>
                  <a:pt x="11056" y="10730"/>
                </a:cubicBezTo>
                <a:cubicBezTo>
                  <a:pt x="11224" y="10674"/>
                  <a:pt x="11414" y="10652"/>
                  <a:pt x="11589" y="10645"/>
                </a:cubicBezTo>
                <a:cubicBezTo>
                  <a:pt x="12058" y="10632"/>
                  <a:pt x="12527" y="10639"/>
                  <a:pt x="12989" y="10624"/>
                </a:cubicBezTo>
                <a:cubicBezTo>
                  <a:pt x="14034" y="10603"/>
                  <a:pt x="15078" y="10548"/>
                  <a:pt x="16107" y="10338"/>
                </a:cubicBezTo>
                <a:cubicBezTo>
                  <a:pt x="16662" y="10225"/>
                  <a:pt x="17200" y="10064"/>
                  <a:pt x="17697" y="9791"/>
                </a:cubicBezTo>
                <a:cubicBezTo>
                  <a:pt x="18062" y="9588"/>
                  <a:pt x="18357" y="9307"/>
                  <a:pt x="18503" y="8909"/>
                </a:cubicBezTo>
                <a:cubicBezTo>
                  <a:pt x="18742" y="8278"/>
                  <a:pt x="18545" y="7555"/>
                  <a:pt x="17998" y="7079"/>
                </a:cubicBezTo>
                <a:cubicBezTo>
                  <a:pt x="17495" y="6642"/>
                  <a:pt x="16921" y="6453"/>
                  <a:pt x="16297" y="6453"/>
                </a:cubicBezTo>
                <a:cubicBezTo>
                  <a:pt x="16150" y="6453"/>
                  <a:pt x="16000" y="6464"/>
                  <a:pt x="15848" y="6484"/>
                </a:cubicBezTo>
                <a:cubicBezTo>
                  <a:pt x="14987" y="6588"/>
                  <a:pt x="14173" y="6876"/>
                  <a:pt x="13368" y="7198"/>
                </a:cubicBezTo>
                <a:cubicBezTo>
                  <a:pt x="12912" y="7380"/>
                  <a:pt x="12458" y="7555"/>
                  <a:pt x="11996" y="7716"/>
                </a:cubicBezTo>
                <a:cubicBezTo>
                  <a:pt x="11834" y="7774"/>
                  <a:pt x="11659" y="7794"/>
                  <a:pt x="11427" y="7842"/>
                </a:cubicBezTo>
                <a:cubicBezTo>
                  <a:pt x="11533" y="7584"/>
                  <a:pt x="11659" y="7422"/>
                  <a:pt x="11819" y="7303"/>
                </a:cubicBezTo>
                <a:cubicBezTo>
                  <a:pt x="12128" y="7059"/>
                  <a:pt x="12436" y="6813"/>
                  <a:pt x="12766" y="6588"/>
                </a:cubicBezTo>
                <a:cubicBezTo>
                  <a:pt x="13662" y="6000"/>
                  <a:pt x="14489" y="5327"/>
                  <a:pt x="15148" y="4473"/>
                </a:cubicBezTo>
                <a:cubicBezTo>
                  <a:pt x="15385" y="4165"/>
                  <a:pt x="15602" y="3822"/>
                  <a:pt x="15757" y="3464"/>
                </a:cubicBezTo>
                <a:cubicBezTo>
                  <a:pt x="16164" y="2477"/>
                  <a:pt x="15897" y="1482"/>
                  <a:pt x="15078" y="802"/>
                </a:cubicBezTo>
                <a:cubicBezTo>
                  <a:pt x="14413" y="255"/>
                  <a:pt x="13683" y="0"/>
                  <a:pt x="12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 rot="-843873">
            <a:off x="7544416" y="692208"/>
            <a:ext cx="1217878" cy="267374"/>
          </a:xfrm>
          <a:custGeom>
            <a:rect b="b" l="l" r="r" t="t"/>
            <a:pathLst>
              <a:path extrusionOk="0" h="4539" w="20675">
                <a:moveTo>
                  <a:pt x="13591" y="607"/>
                </a:moveTo>
                <a:cubicBezTo>
                  <a:pt x="13610" y="607"/>
                  <a:pt x="13628" y="608"/>
                  <a:pt x="13648" y="610"/>
                </a:cubicBezTo>
                <a:cubicBezTo>
                  <a:pt x="13915" y="639"/>
                  <a:pt x="14174" y="855"/>
                  <a:pt x="14216" y="1130"/>
                </a:cubicBezTo>
                <a:cubicBezTo>
                  <a:pt x="14243" y="1311"/>
                  <a:pt x="14243" y="1515"/>
                  <a:pt x="14209" y="1696"/>
                </a:cubicBezTo>
                <a:cubicBezTo>
                  <a:pt x="14125" y="2123"/>
                  <a:pt x="13935" y="2510"/>
                  <a:pt x="13585" y="2853"/>
                </a:cubicBezTo>
                <a:cubicBezTo>
                  <a:pt x="13116" y="2404"/>
                  <a:pt x="12871" y="1913"/>
                  <a:pt x="12982" y="1291"/>
                </a:cubicBezTo>
                <a:cubicBezTo>
                  <a:pt x="13004" y="1178"/>
                  <a:pt x="13052" y="1059"/>
                  <a:pt x="13108" y="961"/>
                </a:cubicBezTo>
                <a:cubicBezTo>
                  <a:pt x="13212" y="766"/>
                  <a:pt x="13353" y="607"/>
                  <a:pt x="13591" y="607"/>
                </a:cubicBezTo>
                <a:close/>
                <a:moveTo>
                  <a:pt x="9977" y="843"/>
                </a:moveTo>
                <a:cubicBezTo>
                  <a:pt x="10052" y="843"/>
                  <a:pt x="10134" y="868"/>
                  <a:pt x="10222" y="919"/>
                </a:cubicBezTo>
                <a:cubicBezTo>
                  <a:pt x="10502" y="1081"/>
                  <a:pt x="10559" y="1340"/>
                  <a:pt x="10530" y="1627"/>
                </a:cubicBezTo>
                <a:cubicBezTo>
                  <a:pt x="10495" y="2061"/>
                  <a:pt x="10278" y="2488"/>
                  <a:pt x="9906" y="2873"/>
                </a:cubicBezTo>
                <a:cubicBezTo>
                  <a:pt x="9424" y="2384"/>
                  <a:pt x="9325" y="1641"/>
                  <a:pt x="9647" y="1072"/>
                </a:cubicBezTo>
                <a:cubicBezTo>
                  <a:pt x="9736" y="921"/>
                  <a:pt x="9846" y="843"/>
                  <a:pt x="9977" y="843"/>
                </a:cubicBezTo>
                <a:close/>
                <a:moveTo>
                  <a:pt x="16714" y="504"/>
                </a:moveTo>
                <a:cubicBezTo>
                  <a:pt x="16733" y="504"/>
                  <a:pt x="16753" y="504"/>
                  <a:pt x="16773" y="506"/>
                </a:cubicBezTo>
                <a:cubicBezTo>
                  <a:pt x="17207" y="534"/>
                  <a:pt x="17473" y="807"/>
                  <a:pt x="17438" y="1262"/>
                </a:cubicBezTo>
                <a:cubicBezTo>
                  <a:pt x="17389" y="1913"/>
                  <a:pt x="17095" y="2439"/>
                  <a:pt x="16583" y="2880"/>
                </a:cubicBezTo>
                <a:cubicBezTo>
                  <a:pt x="15981" y="2278"/>
                  <a:pt x="15833" y="1515"/>
                  <a:pt x="16150" y="884"/>
                </a:cubicBezTo>
                <a:cubicBezTo>
                  <a:pt x="16273" y="643"/>
                  <a:pt x="16446" y="504"/>
                  <a:pt x="16714" y="504"/>
                </a:cubicBezTo>
                <a:close/>
                <a:moveTo>
                  <a:pt x="6733" y="904"/>
                </a:moveTo>
                <a:cubicBezTo>
                  <a:pt x="6944" y="904"/>
                  <a:pt x="7083" y="1052"/>
                  <a:pt x="7167" y="1234"/>
                </a:cubicBezTo>
                <a:cubicBezTo>
                  <a:pt x="7223" y="1353"/>
                  <a:pt x="7265" y="1486"/>
                  <a:pt x="7273" y="1612"/>
                </a:cubicBezTo>
                <a:cubicBezTo>
                  <a:pt x="7300" y="2132"/>
                  <a:pt x="7147" y="2594"/>
                  <a:pt x="6866" y="3063"/>
                </a:cubicBezTo>
                <a:cubicBezTo>
                  <a:pt x="6116" y="2404"/>
                  <a:pt x="6152" y="1745"/>
                  <a:pt x="6368" y="1256"/>
                </a:cubicBezTo>
                <a:cubicBezTo>
                  <a:pt x="6446" y="1088"/>
                  <a:pt x="6523" y="904"/>
                  <a:pt x="6733" y="904"/>
                </a:cubicBezTo>
                <a:close/>
                <a:moveTo>
                  <a:pt x="3545" y="1163"/>
                </a:moveTo>
                <a:cubicBezTo>
                  <a:pt x="3570" y="1163"/>
                  <a:pt x="3595" y="1166"/>
                  <a:pt x="3623" y="1172"/>
                </a:cubicBezTo>
                <a:cubicBezTo>
                  <a:pt x="3818" y="1214"/>
                  <a:pt x="3937" y="1360"/>
                  <a:pt x="3966" y="1535"/>
                </a:cubicBezTo>
                <a:cubicBezTo>
                  <a:pt x="3994" y="1711"/>
                  <a:pt x="3986" y="1900"/>
                  <a:pt x="3937" y="2061"/>
                </a:cubicBezTo>
                <a:cubicBezTo>
                  <a:pt x="3798" y="2523"/>
                  <a:pt x="3481" y="2860"/>
                  <a:pt x="3027" y="3174"/>
                </a:cubicBezTo>
                <a:cubicBezTo>
                  <a:pt x="2964" y="2972"/>
                  <a:pt x="2893" y="2824"/>
                  <a:pt x="2879" y="2685"/>
                </a:cubicBezTo>
                <a:cubicBezTo>
                  <a:pt x="2831" y="2216"/>
                  <a:pt x="2950" y="1780"/>
                  <a:pt x="3209" y="1395"/>
                </a:cubicBezTo>
                <a:cubicBezTo>
                  <a:pt x="3293" y="1269"/>
                  <a:pt x="3393" y="1163"/>
                  <a:pt x="3545" y="1163"/>
                </a:cubicBezTo>
                <a:close/>
                <a:moveTo>
                  <a:pt x="16707" y="1"/>
                </a:moveTo>
                <a:cubicBezTo>
                  <a:pt x="16295" y="1"/>
                  <a:pt x="15941" y="230"/>
                  <a:pt x="15729" y="660"/>
                </a:cubicBezTo>
                <a:cubicBezTo>
                  <a:pt x="15351" y="1409"/>
                  <a:pt x="15455" y="2123"/>
                  <a:pt x="15891" y="2811"/>
                </a:cubicBezTo>
                <a:cubicBezTo>
                  <a:pt x="15953" y="2909"/>
                  <a:pt x="16017" y="3006"/>
                  <a:pt x="16101" y="3132"/>
                </a:cubicBezTo>
                <a:cubicBezTo>
                  <a:pt x="15737" y="3248"/>
                  <a:pt x="15387" y="3319"/>
                  <a:pt x="15038" y="3319"/>
                </a:cubicBezTo>
                <a:cubicBezTo>
                  <a:pt x="14707" y="3319"/>
                  <a:pt x="14378" y="3255"/>
                  <a:pt x="14041" y="3105"/>
                </a:cubicBezTo>
                <a:cubicBezTo>
                  <a:pt x="14139" y="2964"/>
                  <a:pt x="14216" y="2873"/>
                  <a:pt x="14278" y="2769"/>
                </a:cubicBezTo>
                <a:cubicBezTo>
                  <a:pt x="14572" y="2307"/>
                  <a:pt x="14762" y="1809"/>
                  <a:pt x="14727" y="1249"/>
                </a:cubicBezTo>
                <a:cubicBezTo>
                  <a:pt x="14698" y="674"/>
                  <a:pt x="14327" y="254"/>
                  <a:pt x="13767" y="148"/>
                </a:cubicBezTo>
                <a:cubicBezTo>
                  <a:pt x="13701" y="135"/>
                  <a:pt x="13636" y="129"/>
                  <a:pt x="13572" y="129"/>
                </a:cubicBezTo>
                <a:cubicBezTo>
                  <a:pt x="13176" y="129"/>
                  <a:pt x="12832" y="370"/>
                  <a:pt x="12632" y="829"/>
                </a:cubicBezTo>
                <a:cubicBezTo>
                  <a:pt x="12302" y="1570"/>
                  <a:pt x="12477" y="2249"/>
                  <a:pt x="12948" y="2880"/>
                </a:cubicBezTo>
                <a:cubicBezTo>
                  <a:pt x="13017" y="2979"/>
                  <a:pt x="13094" y="3063"/>
                  <a:pt x="13172" y="3147"/>
                </a:cubicBezTo>
                <a:cubicBezTo>
                  <a:pt x="12873" y="3403"/>
                  <a:pt x="12285" y="3529"/>
                  <a:pt x="11710" y="3529"/>
                </a:cubicBezTo>
                <a:cubicBezTo>
                  <a:pt x="11151" y="3529"/>
                  <a:pt x="10604" y="3410"/>
                  <a:pt x="10349" y="3174"/>
                </a:cubicBezTo>
                <a:cubicBezTo>
                  <a:pt x="10488" y="2944"/>
                  <a:pt x="10650" y="2720"/>
                  <a:pt x="10776" y="2481"/>
                </a:cubicBezTo>
                <a:cubicBezTo>
                  <a:pt x="10986" y="2075"/>
                  <a:pt x="11077" y="1641"/>
                  <a:pt x="10979" y="1185"/>
                </a:cubicBezTo>
                <a:cubicBezTo>
                  <a:pt x="10895" y="758"/>
                  <a:pt x="10517" y="415"/>
                  <a:pt x="10081" y="373"/>
                </a:cubicBezTo>
                <a:cubicBezTo>
                  <a:pt x="10038" y="368"/>
                  <a:pt x="9996" y="366"/>
                  <a:pt x="9956" y="366"/>
                </a:cubicBezTo>
                <a:cubicBezTo>
                  <a:pt x="9589" y="366"/>
                  <a:pt x="9328" y="567"/>
                  <a:pt x="9156" y="997"/>
                </a:cubicBezTo>
                <a:cubicBezTo>
                  <a:pt x="8884" y="1689"/>
                  <a:pt x="8913" y="2355"/>
                  <a:pt x="9346" y="2986"/>
                </a:cubicBezTo>
                <a:cubicBezTo>
                  <a:pt x="9388" y="3048"/>
                  <a:pt x="9424" y="3119"/>
                  <a:pt x="9479" y="3210"/>
                </a:cubicBezTo>
                <a:cubicBezTo>
                  <a:pt x="9042" y="3405"/>
                  <a:pt x="8610" y="3528"/>
                  <a:pt x="8176" y="3528"/>
                </a:cubicBezTo>
                <a:cubicBezTo>
                  <a:pt x="7893" y="3528"/>
                  <a:pt x="7609" y="3476"/>
                  <a:pt x="7322" y="3358"/>
                </a:cubicBezTo>
                <a:cubicBezTo>
                  <a:pt x="7461" y="2972"/>
                  <a:pt x="7609" y="2614"/>
                  <a:pt x="7700" y="2249"/>
                </a:cubicBezTo>
                <a:cubicBezTo>
                  <a:pt x="7811" y="1822"/>
                  <a:pt x="7811" y="1389"/>
                  <a:pt x="7588" y="988"/>
                </a:cubicBezTo>
                <a:cubicBezTo>
                  <a:pt x="7405" y="655"/>
                  <a:pt x="7128" y="414"/>
                  <a:pt x="6740" y="414"/>
                </a:cubicBezTo>
                <a:cubicBezTo>
                  <a:pt x="6729" y="414"/>
                  <a:pt x="6717" y="415"/>
                  <a:pt x="6705" y="415"/>
                </a:cubicBezTo>
                <a:cubicBezTo>
                  <a:pt x="6306" y="422"/>
                  <a:pt x="6088" y="702"/>
                  <a:pt x="5941" y="1039"/>
                </a:cubicBezTo>
                <a:cubicBezTo>
                  <a:pt x="5592" y="1822"/>
                  <a:pt x="5738" y="2530"/>
                  <a:pt x="6278" y="3183"/>
                </a:cubicBezTo>
                <a:cubicBezTo>
                  <a:pt x="6362" y="3273"/>
                  <a:pt x="6446" y="3371"/>
                  <a:pt x="6523" y="3462"/>
                </a:cubicBezTo>
                <a:cubicBezTo>
                  <a:pt x="6097" y="3849"/>
                  <a:pt x="5450" y="4042"/>
                  <a:pt x="4843" y="4042"/>
                </a:cubicBezTo>
                <a:cubicBezTo>
                  <a:pt x="4254" y="4042"/>
                  <a:pt x="3702" y="3860"/>
                  <a:pt x="3426" y="3497"/>
                </a:cubicBezTo>
                <a:cubicBezTo>
                  <a:pt x="3552" y="3384"/>
                  <a:pt x="3678" y="3280"/>
                  <a:pt x="3798" y="3161"/>
                </a:cubicBezTo>
                <a:cubicBezTo>
                  <a:pt x="4063" y="2909"/>
                  <a:pt x="4260" y="2614"/>
                  <a:pt x="4386" y="2271"/>
                </a:cubicBezTo>
                <a:cubicBezTo>
                  <a:pt x="4519" y="1922"/>
                  <a:pt x="4541" y="1570"/>
                  <a:pt x="4373" y="1220"/>
                </a:cubicBezTo>
                <a:cubicBezTo>
                  <a:pt x="4196" y="860"/>
                  <a:pt x="3891" y="670"/>
                  <a:pt x="3578" y="670"/>
                </a:cubicBezTo>
                <a:cubicBezTo>
                  <a:pt x="3332" y="670"/>
                  <a:pt x="3080" y="787"/>
                  <a:pt x="2879" y="1030"/>
                </a:cubicBezTo>
                <a:cubicBezTo>
                  <a:pt x="2817" y="1101"/>
                  <a:pt x="2753" y="1178"/>
                  <a:pt x="2711" y="1269"/>
                </a:cubicBezTo>
                <a:cubicBezTo>
                  <a:pt x="2382" y="1922"/>
                  <a:pt x="2242" y="2594"/>
                  <a:pt x="2565" y="3300"/>
                </a:cubicBezTo>
                <a:cubicBezTo>
                  <a:pt x="2578" y="3329"/>
                  <a:pt x="2572" y="3371"/>
                  <a:pt x="2572" y="3400"/>
                </a:cubicBezTo>
                <a:cubicBezTo>
                  <a:pt x="2367" y="3491"/>
                  <a:pt x="2185" y="3537"/>
                  <a:pt x="1993" y="3537"/>
                </a:cubicBezTo>
                <a:cubicBezTo>
                  <a:pt x="1758" y="3537"/>
                  <a:pt x="1509" y="3468"/>
                  <a:pt x="1185" y="3329"/>
                </a:cubicBezTo>
                <a:cubicBezTo>
                  <a:pt x="826" y="3183"/>
                  <a:pt x="539" y="2964"/>
                  <a:pt x="470" y="2544"/>
                </a:cubicBezTo>
                <a:cubicBezTo>
                  <a:pt x="451" y="2417"/>
                  <a:pt x="380" y="2327"/>
                  <a:pt x="257" y="2327"/>
                </a:cubicBezTo>
                <a:cubicBezTo>
                  <a:pt x="238" y="2327"/>
                  <a:pt x="217" y="2329"/>
                  <a:pt x="196" y="2333"/>
                </a:cubicBezTo>
                <a:cubicBezTo>
                  <a:pt x="34" y="2362"/>
                  <a:pt x="1" y="2502"/>
                  <a:pt x="14" y="2643"/>
                </a:cubicBezTo>
                <a:cubicBezTo>
                  <a:pt x="21" y="2734"/>
                  <a:pt x="28" y="2838"/>
                  <a:pt x="76" y="2915"/>
                </a:cubicBezTo>
                <a:cubicBezTo>
                  <a:pt x="218" y="3125"/>
                  <a:pt x="337" y="3371"/>
                  <a:pt x="532" y="3504"/>
                </a:cubicBezTo>
                <a:cubicBezTo>
                  <a:pt x="991" y="3814"/>
                  <a:pt x="1476" y="4021"/>
                  <a:pt x="1993" y="4021"/>
                </a:cubicBezTo>
                <a:cubicBezTo>
                  <a:pt x="2235" y="4021"/>
                  <a:pt x="2483" y="3976"/>
                  <a:pt x="2740" y="3875"/>
                </a:cubicBezTo>
                <a:cubicBezTo>
                  <a:pt x="2795" y="3854"/>
                  <a:pt x="2843" y="3842"/>
                  <a:pt x="2889" y="3842"/>
                </a:cubicBezTo>
                <a:cubicBezTo>
                  <a:pt x="2959" y="3842"/>
                  <a:pt x="3024" y="3869"/>
                  <a:pt x="3096" y="3924"/>
                </a:cubicBezTo>
                <a:cubicBezTo>
                  <a:pt x="3569" y="4304"/>
                  <a:pt x="4259" y="4539"/>
                  <a:pt x="4967" y="4539"/>
                </a:cubicBezTo>
                <a:cubicBezTo>
                  <a:pt x="5646" y="4539"/>
                  <a:pt x="6342" y="4323"/>
                  <a:pt x="6880" y="3813"/>
                </a:cubicBezTo>
                <a:cubicBezTo>
                  <a:pt x="6902" y="3791"/>
                  <a:pt x="6937" y="3778"/>
                  <a:pt x="6979" y="3756"/>
                </a:cubicBezTo>
                <a:cubicBezTo>
                  <a:pt x="7388" y="3926"/>
                  <a:pt x="7792" y="4006"/>
                  <a:pt x="8192" y="4006"/>
                </a:cubicBezTo>
                <a:cubicBezTo>
                  <a:pt x="8764" y="4006"/>
                  <a:pt x="9326" y="3843"/>
                  <a:pt x="9879" y="3546"/>
                </a:cubicBezTo>
                <a:cubicBezTo>
                  <a:pt x="10509" y="3857"/>
                  <a:pt x="11129" y="4019"/>
                  <a:pt x="11743" y="4019"/>
                </a:cubicBezTo>
                <a:cubicBezTo>
                  <a:pt x="12385" y="4019"/>
                  <a:pt x="13021" y="3842"/>
                  <a:pt x="13654" y="3477"/>
                </a:cubicBezTo>
                <a:cubicBezTo>
                  <a:pt x="14114" y="3700"/>
                  <a:pt x="14580" y="3805"/>
                  <a:pt x="15049" y="3805"/>
                </a:cubicBezTo>
                <a:cubicBezTo>
                  <a:pt x="15433" y="3805"/>
                  <a:pt x="15818" y="3735"/>
                  <a:pt x="16205" y="3603"/>
                </a:cubicBezTo>
                <a:cubicBezTo>
                  <a:pt x="16299" y="3571"/>
                  <a:pt x="16381" y="3554"/>
                  <a:pt x="16461" y="3554"/>
                </a:cubicBezTo>
                <a:cubicBezTo>
                  <a:pt x="16572" y="3554"/>
                  <a:pt x="16678" y="3586"/>
                  <a:pt x="16800" y="3652"/>
                </a:cubicBezTo>
                <a:cubicBezTo>
                  <a:pt x="17204" y="3861"/>
                  <a:pt x="17617" y="3970"/>
                  <a:pt x="18031" y="3970"/>
                </a:cubicBezTo>
                <a:cubicBezTo>
                  <a:pt x="18393" y="3970"/>
                  <a:pt x="18757" y="3887"/>
                  <a:pt x="19119" y="3714"/>
                </a:cubicBezTo>
                <a:cubicBezTo>
                  <a:pt x="19911" y="3322"/>
                  <a:pt x="20325" y="2608"/>
                  <a:pt x="20626" y="1822"/>
                </a:cubicBezTo>
                <a:cubicBezTo>
                  <a:pt x="20674" y="1689"/>
                  <a:pt x="20647" y="1550"/>
                  <a:pt x="20500" y="1486"/>
                </a:cubicBezTo>
                <a:cubicBezTo>
                  <a:pt x="20468" y="1475"/>
                  <a:pt x="20439" y="1469"/>
                  <a:pt x="20412" y="1469"/>
                </a:cubicBezTo>
                <a:cubicBezTo>
                  <a:pt x="20307" y="1469"/>
                  <a:pt x="20235" y="1549"/>
                  <a:pt x="20185" y="1654"/>
                </a:cubicBezTo>
                <a:cubicBezTo>
                  <a:pt x="20157" y="1718"/>
                  <a:pt x="20136" y="1787"/>
                  <a:pt x="20108" y="1851"/>
                </a:cubicBezTo>
                <a:cubicBezTo>
                  <a:pt x="19918" y="2258"/>
                  <a:pt x="19701" y="2643"/>
                  <a:pt x="19371" y="2957"/>
                </a:cubicBezTo>
                <a:cubicBezTo>
                  <a:pt x="19015" y="3299"/>
                  <a:pt x="18517" y="3477"/>
                  <a:pt x="18028" y="3477"/>
                </a:cubicBezTo>
                <a:cubicBezTo>
                  <a:pt x="17664" y="3477"/>
                  <a:pt x="17304" y="3378"/>
                  <a:pt x="17010" y="3174"/>
                </a:cubicBezTo>
                <a:cubicBezTo>
                  <a:pt x="17088" y="3090"/>
                  <a:pt x="17172" y="2999"/>
                  <a:pt x="17243" y="2909"/>
                </a:cubicBezTo>
                <a:cubicBezTo>
                  <a:pt x="17683" y="2376"/>
                  <a:pt x="17964" y="1774"/>
                  <a:pt x="17915" y="1066"/>
                </a:cubicBezTo>
                <a:cubicBezTo>
                  <a:pt x="17880" y="603"/>
                  <a:pt x="17641" y="282"/>
                  <a:pt x="17207" y="106"/>
                </a:cubicBezTo>
                <a:cubicBezTo>
                  <a:pt x="17035" y="35"/>
                  <a:pt x="16867" y="1"/>
                  <a:pt x="167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 rot="9480127">
            <a:off x="7362278" y="4471256"/>
            <a:ext cx="1582140" cy="994926"/>
          </a:xfrm>
          <a:custGeom>
            <a:rect b="b" l="l" r="r" t="t"/>
            <a:pathLst>
              <a:path extrusionOk="0" h="11152" w="17734">
                <a:moveTo>
                  <a:pt x="15576" y="0"/>
                </a:moveTo>
                <a:cubicBezTo>
                  <a:pt x="15375" y="0"/>
                  <a:pt x="15174" y="2"/>
                  <a:pt x="14972" y="6"/>
                </a:cubicBezTo>
                <a:cubicBezTo>
                  <a:pt x="14503" y="12"/>
                  <a:pt x="14041" y="61"/>
                  <a:pt x="13578" y="103"/>
                </a:cubicBezTo>
                <a:cubicBezTo>
                  <a:pt x="13180" y="145"/>
                  <a:pt x="13074" y="251"/>
                  <a:pt x="13005" y="629"/>
                </a:cubicBezTo>
                <a:cubicBezTo>
                  <a:pt x="12976" y="818"/>
                  <a:pt x="12948" y="1008"/>
                  <a:pt x="12921" y="1196"/>
                </a:cubicBezTo>
                <a:cubicBezTo>
                  <a:pt x="12660" y="2864"/>
                  <a:pt x="12065" y="4413"/>
                  <a:pt x="11224" y="5862"/>
                </a:cubicBezTo>
                <a:cubicBezTo>
                  <a:pt x="10671" y="6816"/>
                  <a:pt x="9837" y="7439"/>
                  <a:pt x="8786" y="7769"/>
                </a:cubicBezTo>
                <a:cubicBezTo>
                  <a:pt x="8467" y="7867"/>
                  <a:pt x="8149" y="7915"/>
                  <a:pt x="7838" y="7915"/>
                </a:cubicBezTo>
                <a:cubicBezTo>
                  <a:pt x="6913" y="7915"/>
                  <a:pt x="6055" y="7490"/>
                  <a:pt x="5452" y="6703"/>
                </a:cubicBezTo>
                <a:cubicBezTo>
                  <a:pt x="5094" y="6234"/>
                  <a:pt x="4808" y="5729"/>
                  <a:pt x="4562" y="5190"/>
                </a:cubicBezTo>
                <a:cubicBezTo>
                  <a:pt x="4191" y="4364"/>
                  <a:pt x="4009" y="3481"/>
                  <a:pt x="3848" y="2598"/>
                </a:cubicBezTo>
                <a:cubicBezTo>
                  <a:pt x="3770" y="2163"/>
                  <a:pt x="3686" y="1729"/>
                  <a:pt x="3567" y="1302"/>
                </a:cubicBezTo>
                <a:cubicBezTo>
                  <a:pt x="3469" y="948"/>
                  <a:pt x="3321" y="838"/>
                  <a:pt x="2974" y="838"/>
                </a:cubicBezTo>
                <a:cubicBezTo>
                  <a:pt x="2951" y="838"/>
                  <a:pt x="2926" y="839"/>
                  <a:pt x="2901" y="840"/>
                </a:cubicBezTo>
                <a:cubicBezTo>
                  <a:pt x="2748" y="846"/>
                  <a:pt x="2593" y="875"/>
                  <a:pt x="2439" y="902"/>
                </a:cubicBezTo>
                <a:cubicBezTo>
                  <a:pt x="1704" y="1021"/>
                  <a:pt x="989" y="1218"/>
                  <a:pt x="310" y="1519"/>
                </a:cubicBezTo>
                <a:cubicBezTo>
                  <a:pt x="120" y="1596"/>
                  <a:pt x="22" y="1716"/>
                  <a:pt x="22" y="1926"/>
                </a:cubicBezTo>
                <a:cubicBezTo>
                  <a:pt x="22" y="2149"/>
                  <a:pt x="0" y="2380"/>
                  <a:pt x="22" y="2605"/>
                </a:cubicBezTo>
                <a:cubicBezTo>
                  <a:pt x="169" y="4468"/>
                  <a:pt x="702" y="6227"/>
                  <a:pt x="1598" y="7866"/>
                </a:cubicBezTo>
                <a:cubicBezTo>
                  <a:pt x="2257" y="9085"/>
                  <a:pt x="3244" y="9946"/>
                  <a:pt x="4505" y="10486"/>
                </a:cubicBezTo>
                <a:cubicBezTo>
                  <a:pt x="5507" y="10913"/>
                  <a:pt x="6565" y="11123"/>
                  <a:pt x="7658" y="11152"/>
                </a:cubicBezTo>
                <a:cubicBezTo>
                  <a:pt x="8072" y="11110"/>
                  <a:pt x="8499" y="11110"/>
                  <a:pt x="8906" y="11026"/>
                </a:cubicBezTo>
                <a:cubicBezTo>
                  <a:pt x="11862" y="10409"/>
                  <a:pt x="14202" y="8911"/>
                  <a:pt x="15673" y="6214"/>
                </a:cubicBezTo>
                <a:cubicBezTo>
                  <a:pt x="16003" y="5603"/>
                  <a:pt x="16291" y="4966"/>
                  <a:pt x="16556" y="4329"/>
                </a:cubicBezTo>
                <a:cubicBezTo>
                  <a:pt x="17054" y="3152"/>
                  <a:pt x="17446" y="1946"/>
                  <a:pt x="17649" y="685"/>
                </a:cubicBezTo>
                <a:cubicBezTo>
                  <a:pt x="17733" y="187"/>
                  <a:pt x="17629" y="41"/>
                  <a:pt x="17131" y="26"/>
                </a:cubicBezTo>
                <a:cubicBezTo>
                  <a:pt x="16611" y="11"/>
                  <a:pt x="16095" y="0"/>
                  <a:pt x="15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 rot="918479">
            <a:off x="8141731" y="4108306"/>
            <a:ext cx="421832" cy="486899"/>
          </a:xfrm>
          <a:custGeom>
            <a:rect b="b" l="l" r="r" t="t"/>
            <a:pathLst>
              <a:path extrusionOk="0" h="11015" w="9543">
                <a:moveTo>
                  <a:pt x="4772" y="1"/>
                </a:moveTo>
                <a:cubicBezTo>
                  <a:pt x="4772" y="1"/>
                  <a:pt x="3925" y="1824"/>
                  <a:pt x="3925" y="3253"/>
                </a:cubicBezTo>
                <a:cubicBezTo>
                  <a:pt x="3925" y="3665"/>
                  <a:pt x="4002" y="4036"/>
                  <a:pt x="4100" y="4346"/>
                </a:cubicBezTo>
                <a:cubicBezTo>
                  <a:pt x="3883" y="4100"/>
                  <a:pt x="3602" y="3855"/>
                  <a:pt x="3245" y="3645"/>
                </a:cubicBezTo>
                <a:cubicBezTo>
                  <a:pt x="2004" y="2930"/>
                  <a:pt x="0" y="2755"/>
                  <a:pt x="0" y="2755"/>
                </a:cubicBezTo>
                <a:lnTo>
                  <a:pt x="0" y="2755"/>
                </a:lnTo>
                <a:cubicBezTo>
                  <a:pt x="0" y="2755"/>
                  <a:pt x="1157" y="4401"/>
                  <a:pt x="2389" y="5116"/>
                </a:cubicBezTo>
                <a:cubicBezTo>
                  <a:pt x="2754" y="5326"/>
                  <a:pt x="3111" y="5445"/>
                  <a:pt x="3427" y="5508"/>
                </a:cubicBezTo>
                <a:cubicBezTo>
                  <a:pt x="3111" y="5578"/>
                  <a:pt x="2754" y="5698"/>
                  <a:pt x="2389" y="5908"/>
                </a:cubicBezTo>
                <a:cubicBezTo>
                  <a:pt x="1157" y="6616"/>
                  <a:pt x="0" y="8262"/>
                  <a:pt x="0" y="8262"/>
                </a:cubicBezTo>
                <a:cubicBezTo>
                  <a:pt x="0" y="8262"/>
                  <a:pt x="2004" y="8094"/>
                  <a:pt x="3245" y="7379"/>
                </a:cubicBezTo>
                <a:cubicBezTo>
                  <a:pt x="3602" y="7169"/>
                  <a:pt x="3883" y="6923"/>
                  <a:pt x="4100" y="6678"/>
                </a:cubicBezTo>
                <a:lnTo>
                  <a:pt x="4100" y="6678"/>
                </a:lnTo>
                <a:cubicBezTo>
                  <a:pt x="4002" y="6986"/>
                  <a:pt x="3925" y="7350"/>
                  <a:pt x="3925" y="7771"/>
                </a:cubicBezTo>
                <a:cubicBezTo>
                  <a:pt x="3925" y="9193"/>
                  <a:pt x="4772" y="11014"/>
                  <a:pt x="4772" y="11014"/>
                </a:cubicBezTo>
                <a:cubicBezTo>
                  <a:pt x="4772" y="11014"/>
                  <a:pt x="5626" y="9193"/>
                  <a:pt x="5626" y="7771"/>
                </a:cubicBezTo>
                <a:cubicBezTo>
                  <a:pt x="5626" y="7350"/>
                  <a:pt x="5549" y="6986"/>
                  <a:pt x="5445" y="6678"/>
                </a:cubicBezTo>
                <a:lnTo>
                  <a:pt x="5445" y="6678"/>
                </a:lnTo>
                <a:cubicBezTo>
                  <a:pt x="5662" y="6923"/>
                  <a:pt x="5942" y="7169"/>
                  <a:pt x="6306" y="7379"/>
                </a:cubicBezTo>
                <a:cubicBezTo>
                  <a:pt x="7540" y="8094"/>
                  <a:pt x="9542" y="8262"/>
                  <a:pt x="9542" y="8262"/>
                </a:cubicBezTo>
                <a:cubicBezTo>
                  <a:pt x="9542" y="8262"/>
                  <a:pt x="8394" y="6616"/>
                  <a:pt x="7155" y="5908"/>
                </a:cubicBezTo>
                <a:cubicBezTo>
                  <a:pt x="6797" y="5698"/>
                  <a:pt x="6440" y="5578"/>
                  <a:pt x="6117" y="5508"/>
                </a:cubicBezTo>
                <a:cubicBezTo>
                  <a:pt x="6440" y="5445"/>
                  <a:pt x="6797" y="5326"/>
                  <a:pt x="7155" y="5116"/>
                </a:cubicBezTo>
                <a:cubicBezTo>
                  <a:pt x="8394" y="4401"/>
                  <a:pt x="9542" y="2755"/>
                  <a:pt x="9542" y="2755"/>
                </a:cubicBezTo>
                <a:lnTo>
                  <a:pt x="9542" y="2755"/>
                </a:lnTo>
                <a:cubicBezTo>
                  <a:pt x="9542" y="2755"/>
                  <a:pt x="7540" y="2930"/>
                  <a:pt x="6306" y="3645"/>
                </a:cubicBezTo>
                <a:cubicBezTo>
                  <a:pt x="5942" y="3855"/>
                  <a:pt x="5662" y="4100"/>
                  <a:pt x="5445" y="4346"/>
                </a:cubicBezTo>
                <a:cubicBezTo>
                  <a:pt x="5549" y="4036"/>
                  <a:pt x="5626" y="3665"/>
                  <a:pt x="5626" y="3253"/>
                </a:cubicBezTo>
                <a:cubicBezTo>
                  <a:pt x="5626" y="1824"/>
                  <a:pt x="4772" y="1"/>
                  <a:pt x="477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3970484" y="1813625"/>
            <a:ext cx="3939517" cy="61702"/>
          </a:xfrm>
          <a:custGeom>
            <a:rect b="b" l="l" r="r" t="t"/>
            <a:pathLst>
              <a:path extrusionOk="0" h="3426" w="74743">
                <a:moveTo>
                  <a:pt x="0" y="3426"/>
                </a:moveTo>
                <a:cubicBezTo>
                  <a:pt x="18086" y="3426"/>
                  <a:pt x="36083" y="301"/>
                  <a:pt x="54169" y="301"/>
                </a:cubicBezTo>
                <a:cubicBezTo>
                  <a:pt x="61036" y="301"/>
                  <a:pt x="68230" y="-833"/>
                  <a:pt x="74743" y="1343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7" name="Google Shape;597;p35"/>
          <p:cNvSpPr/>
          <p:nvPr/>
        </p:nvSpPr>
        <p:spPr>
          <a:xfrm>
            <a:off x="3920975" y="3461800"/>
            <a:ext cx="4043402" cy="58075"/>
          </a:xfrm>
          <a:custGeom>
            <a:rect b="b" l="l" r="r" t="t"/>
            <a:pathLst>
              <a:path extrusionOk="0" h="2323" w="120232">
                <a:moveTo>
                  <a:pt x="0" y="2106"/>
                </a:moveTo>
                <a:cubicBezTo>
                  <a:pt x="25870" y="2106"/>
                  <a:pt x="51998" y="-2075"/>
                  <a:pt x="77608" y="1585"/>
                </a:cubicBezTo>
                <a:cubicBezTo>
                  <a:pt x="86289" y="2826"/>
                  <a:pt x="95142" y="2106"/>
                  <a:pt x="103911" y="2106"/>
                </a:cubicBezTo>
                <a:cubicBezTo>
                  <a:pt x="107991" y="2106"/>
                  <a:pt x="120232" y="2106"/>
                  <a:pt x="116152" y="2106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98" name="Google Shape;598;p35"/>
          <p:cNvGrpSpPr/>
          <p:nvPr/>
        </p:nvGrpSpPr>
        <p:grpSpPr>
          <a:xfrm>
            <a:off x="3301363" y="3241583"/>
            <a:ext cx="353690" cy="326002"/>
            <a:chOff x="4012513" y="3750132"/>
            <a:chExt cx="353690" cy="326002"/>
          </a:xfrm>
        </p:grpSpPr>
        <p:sp>
          <p:nvSpPr>
            <p:cNvPr id="599" name="Google Shape;599;p35"/>
            <p:cNvSpPr/>
            <p:nvPr/>
          </p:nvSpPr>
          <p:spPr>
            <a:xfrm>
              <a:off x="4155856" y="3913496"/>
              <a:ext cx="61554" cy="27391"/>
            </a:xfrm>
            <a:custGeom>
              <a:rect b="b" l="l" r="r" t="t"/>
              <a:pathLst>
                <a:path extrusionOk="0" h="1011" w="2272">
                  <a:moveTo>
                    <a:pt x="215" y="1"/>
                  </a:moveTo>
                  <a:cubicBezTo>
                    <a:pt x="193" y="1"/>
                    <a:pt x="170" y="5"/>
                    <a:pt x="148" y="13"/>
                  </a:cubicBezTo>
                  <a:cubicBezTo>
                    <a:pt x="50" y="51"/>
                    <a:pt x="1" y="161"/>
                    <a:pt x="33" y="259"/>
                  </a:cubicBezTo>
                  <a:cubicBezTo>
                    <a:pt x="203" y="705"/>
                    <a:pt x="643" y="1010"/>
                    <a:pt x="1133" y="1010"/>
                  </a:cubicBezTo>
                  <a:cubicBezTo>
                    <a:pt x="1623" y="1010"/>
                    <a:pt x="2070" y="705"/>
                    <a:pt x="2233" y="259"/>
                  </a:cubicBezTo>
                  <a:cubicBezTo>
                    <a:pt x="2271" y="161"/>
                    <a:pt x="2222" y="51"/>
                    <a:pt x="2118" y="13"/>
                  </a:cubicBezTo>
                  <a:cubicBezTo>
                    <a:pt x="2096" y="5"/>
                    <a:pt x="2074" y="1"/>
                    <a:pt x="2051" y="1"/>
                  </a:cubicBezTo>
                  <a:cubicBezTo>
                    <a:pt x="1975" y="1"/>
                    <a:pt x="1903" y="48"/>
                    <a:pt x="1874" y="128"/>
                  </a:cubicBezTo>
                  <a:cubicBezTo>
                    <a:pt x="1764" y="428"/>
                    <a:pt x="1465" y="624"/>
                    <a:pt x="1133" y="624"/>
                  </a:cubicBezTo>
                  <a:cubicBezTo>
                    <a:pt x="802" y="624"/>
                    <a:pt x="508" y="428"/>
                    <a:pt x="393" y="128"/>
                  </a:cubicBezTo>
                  <a:cubicBezTo>
                    <a:pt x="363" y="48"/>
                    <a:pt x="29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61630" y="3913496"/>
              <a:ext cx="61527" cy="27391"/>
            </a:xfrm>
            <a:custGeom>
              <a:rect b="b" l="l" r="r" t="t"/>
              <a:pathLst>
                <a:path extrusionOk="0" h="1011" w="2271">
                  <a:moveTo>
                    <a:pt x="221" y="1"/>
                  </a:moveTo>
                  <a:cubicBezTo>
                    <a:pt x="199" y="1"/>
                    <a:pt x="176" y="5"/>
                    <a:pt x="154" y="13"/>
                  </a:cubicBezTo>
                  <a:cubicBezTo>
                    <a:pt x="49" y="51"/>
                    <a:pt x="1" y="161"/>
                    <a:pt x="39" y="259"/>
                  </a:cubicBezTo>
                  <a:cubicBezTo>
                    <a:pt x="207" y="705"/>
                    <a:pt x="649" y="1010"/>
                    <a:pt x="1139" y="1010"/>
                  </a:cubicBezTo>
                  <a:cubicBezTo>
                    <a:pt x="1629" y="1010"/>
                    <a:pt x="2069" y="705"/>
                    <a:pt x="2237" y="259"/>
                  </a:cubicBezTo>
                  <a:cubicBezTo>
                    <a:pt x="2270" y="161"/>
                    <a:pt x="2222" y="51"/>
                    <a:pt x="2124" y="13"/>
                  </a:cubicBezTo>
                  <a:cubicBezTo>
                    <a:pt x="2102" y="5"/>
                    <a:pt x="2079" y="1"/>
                    <a:pt x="2057" y="1"/>
                  </a:cubicBezTo>
                  <a:cubicBezTo>
                    <a:pt x="1980" y="1"/>
                    <a:pt x="1909" y="48"/>
                    <a:pt x="1878" y="128"/>
                  </a:cubicBezTo>
                  <a:cubicBezTo>
                    <a:pt x="1765" y="428"/>
                    <a:pt x="1471" y="624"/>
                    <a:pt x="1139" y="624"/>
                  </a:cubicBezTo>
                  <a:cubicBezTo>
                    <a:pt x="807" y="624"/>
                    <a:pt x="506" y="428"/>
                    <a:pt x="398" y="128"/>
                  </a:cubicBezTo>
                  <a:cubicBezTo>
                    <a:pt x="369" y="48"/>
                    <a:pt x="297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95414" y="3983176"/>
              <a:ext cx="88213" cy="23327"/>
            </a:xfrm>
            <a:custGeom>
              <a:rect b="b" l="l" r="r" t="t"/>
              <a:pathLst>
                <a:path extrusionOk="0" h="861" w="3256">
                  <a:moveTo>
                    <a:pt x="1628" y="1"/>
                  </a:moveTo>
                  <a:cubicBezTo>
                    <a:pt x="937" y="1"/>
                    <a:pt x="327" y="218"/>
                    <a:pt x="65" y="550"/>
                  </a:cubicBezTo>
                  <a:cubicBezTo>
                    <a:pt x="0" y="632"/>
                    <a:pt x="11" y="752"/>
                    <a:pt x="98" y="817"/>
                  </a:cubicBezTo>
                  <a:cubicBezTo>
                    <a:pt x="133" y="845"/>
                    <a:pt x="175" y="859"/>
                    <a:pt x="217" y="859"/>
                  </a:cubicBezTo>
                  <a:cubicBezTo>
                    <a:pt x="272" y="859"/>
                    <a:pt x="327" y="834"/>
                    <a:pt x="365" y="785"/>
                  </a:cubicBezTo>
                  <a:cubicBezTo>
                    <a:pt x="550" y="550"/>
                    <a:pt x="1073" y="381"/>
                    <a:pt x="1628" y="381"/>
                  </a:cubicBezTo>
                  <a:cubicBezTo>
                    <a:pt x="2189" y="381"/>
                    <a:pt x="2706" y="550"/>
                    <a:pt x="2891" y="785"/>
                  </a:cubicBezTo>
                  <a:cubicBezTo>
                    <a:pt x="2929" y="833"/>
                    <a:pt x="2983" y="860"/>
                    <a:pt x="3043" y="860"/>
                  </a:cubicBezTo>
                  <a:cubicBezTo>
                    <a:pt x="3081" y="860"/>
                    <a:pt x="3125" y="843"/>
                    <a:pt x="3158" y="817"/>
                  </a:cubicBezTo>
                  <a:cubicBezTo>
                    <a:pt x="3244" y="752"/>
                    <a:pt x="3256" y="632"/>
                    <a:pt x="3191" y="550"/>
                  </a:cubicBezTo>
                  <a:cubicBezTo>
                    <a:pt x="2929" y="218"/>
                    <a:pt x="2319" y="1"/>
                    <a:pt x="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4117819" y="3750132"/>
              <a:ext cx="248384" cy="93415"/>
            </a:xfrm>
            <a:custGeom>
              <a:rect b="b" l="l" r="r" t="t"/>
              <a:pathLst>
                <a:path extrusionOk="0" h="3448" w="9168">
                  <a:moveTo>
                    <a:pt x="4889" y="1"/>
                  </a:moveTo>
                  <a:cubicBezTo>
                    <a:pt x="4002" y="1"/>
                    <a:pt x="3168" y="382"/>
                    <a:pt x="2587" y="1051"/>
                  </a:cubicBezTo>
                  <a:cubicBezTo>
                    <a:pt x="2467" y="1030"/>
                    <a:pt x="2347" y="1019"/>
                    <a:pt x="2233" y="1019"/>
                  </a:cubicBezTo>
                  <a:cubicBezTo>
                    <a:pt x="1095" y="1019"/>
                    <a:pt x="137" y="1874"/>
                    <a:pt x="12" y="3006"/>
                  </a:cubicBezTo>
                  <a:cubicBezTo>
                    <a:pt x="0" y="3121"/>
                    <a:pt x="33" y="3229"/>
                    <a:pt x="110" y="3317"/>
                  </a:cubicBezTo>
                  <a:cubicBezTo>
                    <a:pt x="186" y="3398"/>
                    <a:pt x="294" y="3447"/>
                    <a:pt x="404" y="3447"/>
                  </a:cubicBezTo>
                  <a:lnTo>
                    <a:pt x="801" y="3447"/>
                  </a:lnTo>
                  <a:cubicBezTo>
                    <a:pt x="904" y="3447"/>
                    <a:pt x="992" y="3360"/>
                    <a:pt x="992" y="3257"/>
                  </a:cubicBezTo>
                  <a:cubicBezTo>
                    <a:pt x="992" y="3153"/>
                    <a:pt x="904" y="3066"/>
                    <a:pt x="801" y="3066"/>
                  </a:cubicBezTo>
                  <a:lnTo>
                    <a:pt x="404" y="3066"/>
                  </a:lnTo>
                  <a:cubicBezTo>
                    <a:pt x="404" y="3066"/>
                    <a:pt x="399" y="3066"/>
                    <a:pt x="392" y="3061"/>
                  </a:cubicBezTo>
                  <a:cubicBezTo>
                    <a:pt x="392" y="3055"/>
                    <a:pt x="387" y="3055"/>
                    <a:pt x="392" y="3050"/>
                  </a:cubicBezTo>
                  <a:cubicBezTo>
                    <a:pt x="497" y="2108"/>
                    <a:pt x="1286" y="1405"/>
                    <a:pt x="2233" y="1405"/>
                  </a:cubicBezTo>
                  <a:cubicBezTo>
                    <a:pt x="2364" y="1405"/>
                    <a:pt x="2494" y="1417"/>
                    <a:pt x="2620" y="1443"/>
                  </a:cubicBezTo>
                  <a:cubicBezTo>
                    <a:pt x="2634" y="1447"/>
                    <a:pt x="2648" y="1448"/>
                    <a:pt x="2662" y="1448"/>
                  </a:cubicBezTo>
                  <a:cubicBezTo>
                    <a:pt x="2719" y="1448"/>
                    <a:pt x="2775" y="1422"/>
                    <a:pt x="2809" y="1378"/>
                  </a:cubicBezTo>
                  <a:cubicBezTo>
                    <a:pt x="3321" y="747"/>
                    <a:pt x="4078" y="382"/>
                    <a:pt x="4889" y="382"/>
                  </a:cubicBezTo>
                  <a:cubicBezTo>
                    <a:pt x="5683" y="382"/>
                    <a:pt x="6429" y="731"/>
                    <a:pt x="6942" y="1340"/>
                  </a:cubicBezTo>
                  <a:cubicBezTo>
                    <a:pt x="6974" y="1384"/>
                    <a:pt x="7023" y="1405"/>
                    <a:pt x="7072" y="1411"/>
                  </a:cubicBezTo>
                  <a:cubicBezTo>
                    <a:pt x="7959" y="1476"/>
                    <a:pt x="8678" y="2168"/>
                    <a:pt x="8776" y="3050"/>
                  </a:cubicBezTo>
                  <a:cubicBezTo>
                    <a:pt x="8776" y="3050"/>
                    <a:pt x="8776" y="3055"/>
                    <a:pt x="8771" y="3061"/>
                  </a:cubicBezTo>
                  <a:cubicBezTo>
                    <a:pt x="8765" y="3066"/>
                    <a:pt x="8765" y="3066"/>
                    <a:pt x="8760" y="3066"/>
                  </a:cubicBezTo>
                  <a:lnTo>
                    <a:pt x="1618" y="3066"/>
                  </a:lnTo>
                  <a:cubicBezTo>
                    <a:pt x="1514" y="3066"/>
                    <a:pt x="1427" y="3153"/>
                    <a:pt x="1427" y="3257"/>
                  </a:cubicBezTo>
                  <a:cubicBezTo>
                    <a:pt x="1427" y="3360"/>
                    <a:pt x="1514" y="3447"/>
                    <a:pt x="1618" y="3447"/>
                  </a:cubicBezTo>
                  <a:lnTo>
                    <a:pt x="8760" y="3447"/>
                  </a:lnTo>
                  <a:cubicBezTo>
                    <a:pt x="8874" y="3447"/>
                    <a:pt x="8982" y="3398"/>
                    <a:pt x="9059" y="3317"/>
                  </a:cubicBezTo>
                  <a:cubicBezTo>
                    <a:pt x="9130" y="3229"/>
                    <a:pt x="9168" y="3121"/>
                    <a:pt x="9157" y="3006"/>
                  </a:cubicBezTo>
                  <a:cubicBezTo>
                    <a:pt x="9037" y="1966"/>
                    <a:pt x="8215" y="1149"/>
                    <a:pt x="7181" y="1036"/>
                  </a:cubicBezTo>
                  <a:cubicBezTo>
                    <a:pt x="6604" y="377"/>
                    <a:pt x="5771" y="1"/>
                    <a:pt x="4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231252" y="3855330"/>
              <a:ext cx="24952" cy="49823"/>
            </a:xfrm>
            <a:custGeom>
              <a:rect b="b" l="l" r="r" t="t"/>
              <a:pathLst>
                <a:path extrusionOk="0" h="1839" w="921">
                  <a:moveTo>
                    <a:pt x="704" y="0"/>
                  </a:moveTo>
                  <a:cubicBezTo>
                    <a:pt x="624" y="0"/>
                    <a:pt x="549" y="51"/>
                    <a:pt x="523" y="130"/>
                  </a:cubicBezTo>
                  <a:lnTo>
                    <a:pt x="38" y="1589"/>
                  </a:lnTo>
                  <a:cubicBezTo>
                    <a:pt x="0" y="1687"/>
                    <a:pt x="54" y="1796"/>
                    <a:pt x="157" y="1829"/>
                  </a:cubicBezTo>
                  <a:cubicBezTo>
                    <a:pt x="174" y="1834"/>
                    <a:pt x="196" y="1839"/>
                    <a:pt x="217" y="1839"/>
                  </a:cubicBezTo>
                  <a:cubicBezTo>
                    <a:pt x="300" y="1839"/>
                    <a:pt x="370" y="1791"/>
                    <a:pt x="398" y="1708"/>
                  </a:cubicBezTo>
                  <a:lnTo>
                    <a:pt x="882" y="250"/>
                  </a:lnTo>
                  <a:cubicBezTo>
                    <a:pt x="920" y="152"/>
                    <a:pt x="865" y="43"/>
                    <a:pt x="762" y="10"/>
                  </a:cubicBezTo>
                  <a:cubicBezTo>
                    <a:pt x="743" y="3"/>
                    <a:pt x="72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206301" y="3855330"/>
              <a:ext cx="22135" cy="41885"/>
            </a:xfrm>
            <a:custGeom>
              <a:rect b="b" l="l" r="r" t="t"/>
              <a:pathLst>
                <a:path extrusionOk="0" h="1546" w="817">
                  <a:moveTo>
                    <a:pt x="602" y="0"/>
                  </a:moveTo>
                  <a:cubicBezTo>
                    <a:pt x="522" y="0"/>
                    <a:pt x="446" y="51"/>
                    <a:pt x="420" y="130"/>
                  </a:cubicBezTo>
                  <a:lnTo>
                    <a:pt x="33" y="1295"/>
                  </a:lnTo>
                  <a:cubicBezTo>
                    <a:pt x="0" y="1393"/>
                    <a:pt x="55" y="1502"/>
                    <a:pt x="153" y="1535"/>
                  </a:cubicBezTo>
                  <a:cubicBezTo>
                    <a:pt x="175" y="1540"/>
                    <a:pt x="191" y="1545"/>
                    <a:pt x="213" y="1545"/>
                  </a:cubicBezTo>
                  <a:cubicBezTo>
                    <a:pt x="294" y="1545"/>
                    <a:pt x="371" y="1497"/>
                    <a:pt x="392" y="1414"/>
                  </a:cubicBezTo>
                  <a:lnTo>
                    <a:pt x="784" y="250"/>
                  </a:lnTo>
                  <a:cubicBezTo>
                    <a:pt x="817" y="152"/>
                    <a:pt x="763" y="43"/>
                    <a:pt x="660" y="10"/>
                  </a:cubicBezTo>
                  <a:cubicBezTo>
                    <a:pt x="641" y="3"/>
                    <a:pt x="621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4255283" y="3855330"/>
              <a:ext cx="28474" cy="61066"/>
            </a:xfrm>
            <a:custGeom>
              <a:rect b="b" l="l" r="r" t="t"/>
              <a:pathLst>
                <a:path extrusionOk="0" h="2254" w="1051">
                  <a:moveTo>
                    <a:pt x="840" y="0"/>
                  </a:moveTo>
                  <a:cubicBezTo>
                    <a:pt x="760" y="0"/>
                    <a:pt x="685" y="51"/>
                    <a:pt x="659" y="130"/>
                  </a:cubicBezTo>
                  <a:lnTo>
                    <a:pt x="33" y="2002"/>
                  </a:lnTo>
                  <a:cubicBezTo>
                    <a:pt x="1" y="2107"/>
                    <a:pt x="54" y="2215"/>
                    <a:pt x="152" y="2248"/>
                  </a:cubicBezTo>
                  <a:cubicBezTo>
                    <a:pt x="174" y="2253"/>
                    <a:pt x="191" y="2253"/>
                    <a:pt x="212" y="2253"/>
                  </a:cubicBezTo>
                  <a:cubicBezTo>
                    <a:pt x="295" y="2253"/>
                    <a:pt x="370" y="2205"/>
                    <a:pt x="393" y="2122"/>
                  </a:cubicBezTo>
                  <a:lnTo>
                    <a:pt x="1018" y="250"/>
                  </a:lnTo>
                  <a:cubicBezTo>
                    <a:pt x="1051" y="152"/>
                    <a:pt x="996" y="43"/>
                    <a:pt x="898" y="10"/>
                  </a:cubicBezTo>
                  <a:cubicBezTo>
                    <a:pt x="879" y="3"/>
                    <a:pt x="859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4278853" y="3855330"/>
              <a:ext cx="32619" cy="73150"/>
            </a:xfrm>
            <a:custGeom>
              <a:rect b="b" l="l" r="r" t="t"/>
              <a:pathLst>
                <a:path extrusionOk="0" h="2700" w="1204">
                  <a:moveTo>
                    <a:pt x="991" y="0"/>
                  </a:moveTo>
                  <a:cubicBezTo>
                    <a:pt x="908" y="0"/>
                    <a:pt x="833" y="51"/>
                    <a:pt x="807" y="130"/>
                  </a:cubicBezTo>
                  <a:lnTo>
                    <a:pt x="40" y="2444"/>
                  </a:lnTo>
                  <a:cubicBezTo>
                    <a:pt x="1" y="2547"/>
                    <a:pt x="56" y="2656"/>
                    <a:pt x="159" y="2688"/>
                  </a:cubicBezTo>
                  <a:cubicBezTo>
                    <a:pt x="176" y="2695"/>
                    <a:pt x="197" y="2700"/>
                    <a:pt x="219" y="2700"/>
                  </a:cubicBezTo>
                  <a:cubicBezTo>
                    <a:pt x="301" y="2700"/>
                    <a:pt x="372" y="2645"/>
                    <a:pt x="399" y="2569"/>
                  </a:cubicBezTo>
                  <a:lnTo>
                    <a:pt x="1171" y="250"/>
                  </a:lnTo>
                  <a:cubicBezTo>
                    <a:pt x="1204" y="152"/>
                    <a:pt x="1150" y="43"/>
                    <a:pt x="1052" y="10"/>
                  </a:cubicBezTo>
                  <a:cubicBezTo>
                    <a:pt x="1032" y="3"/>
                    <a:pt x="1011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156452" y="3855330"/>
              <a:ext cx="16554" cy="25223"/>
            </a:xfrm>
            <a:custGeom>
              <a:rect b="b" l="l" r="r" t="t"/>
              <a:pathLst>
                <a:path extrusionOk="0" h="931" w="611">
                  <a:moveTo>
                    <a:pt x="400" y="0"/>
                  </a:moveTo>
                  <a:cubicBezTo>
                    <a:pt x="320" y="0"/>
                    <a:pt x="245" y="51"/>
                    <a:pt x="219" y="130"/>
                  </a:cubicBezTo>
                  <a:lnTo>
                    <a:pt x="34" y="680"/>
                  </a:lnTo>
                  <a:cubicBezTo>
                    <a:pt x="1" y="778"/>
                    <a:pt x="56" y="887"/>
                    <a:pt x="154" y="919"/>
                  </a:cubicBezTo>
                  <a:cubicBezTo>
                    <a:pt x="175" y="924"/>
                    <a:pt x="197" y="931"/>
                    <a:pt x="214" y="931"/>
                  </a:cubicBezTo>
                  <a:cubicBezTo>
                    <a:pt x="295" y="931"/>
                    <a:pt x="371" y="876"/>
                    <a:pt x="398" y="800"/>
                  </a:cubicBezTo>
                  <a:lnTo>
                    <a:pt x="578" y="250"/>
                  </a:lnTo>
                  <a:cubicBezTo>
                    <a:pt x="611" y="152"/>
                    <a:pt x="556" y="43"/>
                    <a:pt x="458" y="10"/>
                  </a:cubicBezTo>
                  <a:cubicBezTo>
                    <a:pt x="439" y="3"/>
                    <a:pt x="41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181512" y="3855330"/>
              <a:ext cx="19209" cy="33026"/>
            </a:xfrm>
            <a:custGeom>
              <a:rect b="b" l="l" r="r" t="t"/>
              <a:pathLst>
                <a:path extrusionOk="0" h="1219" w="709">
                  <a:moveTo>
                    <a:pt x="495" y="0"/>
                  </a:moveTo>
                  <a:cubicBezTo>
                    <a:pt x="413" y="0"/>
                    <a:pt x="338" y="51"/>
                    <a:pt x="312" y="130"/>
                  </a:cubicBezTo>
                  <a:lnTo>
                    <a:pt x="34" y="969"/>
                  </a:lnTo>
                  <a:cubicBezTo>
                    <a:pt x="1" y="1067"/>
                    <a:pt x="56" y="1175"/>
                    <a:pt x="154" y="1208"/>
                  </a:cubicBezTo>
                  <a:cubicBezTo>
                    <a:pt x="176" y="1218"/>
                    <a:pt x="197" y="1218"/>
                    <a:pt x="214" y="1218"/>
                  </a:cubicBezTo>
                  <a:cubicBezTo>
                    <a:pt x="295" y="1218"/>
                    <a:pt x="372" y="1170"/>
                    <a:pt x="399" y="1088"/>
                  </a:cubicBezTo>
                  <a:lnTo>
                    <a:pt x="676" y="250"/>
                  </a:lnTo>
                  <a:cubicBezTo>
                    <a:pt x="709" y="152"/>
                    <a:pt x="654" y="43"/>
                    <a:pt x="556" y="10"/>
                  </a:cubicBezTo>
                  <a:cubicBezTo>
                    <a:pt x="536" y="3"/>
                    <a:pt x="515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4012513" y="3828346"/>
              <a:ext cx="253992" cy="247788"/>
            </a:xfrm>
            <a:custGeom>
              <a:rect b="b" l="l" r="r" t="t"/>
              <a:pathLst>
                <a:path extrusionOk="0" h="9146" w="9375">
                  <a:moveTo>
                    <a:pt x="3254" y="1"/>
                  </a:moveTo>
                  <a:cubicBezTo>
                    <a:pt x="3235" y="1"/>
                    <a:pt x="3215" y="4"/>
                    <a:pt x="3196" y="10"/>
                  </a:cubicBezTo>
                  <a:cubicBezTo>
                    <a:pt x="1286" y="653"/>
                    <a:pt x="0" y="2438"/>
                    <a:pt x="0" y="4458"/>
                  </a:cubicBezTo>
                  <a:cubicBezTo>
                    <a:pt x="0" y="7043"/>
                    <a:pt x="2102" y="9145"/>
                    <a:pt x="4688" y="9145"/>
                  </a:cubicBezTo>
                  <a:cubicBezTo>
                    <a:pt x="7274" y="9145"/>
                    <a:pt x="9374" y="7043"/>
                    <a:pt x="9374" y="4458"/>
                  </a:cubicBezTo>
                  <a:cubicBezTo>
                    <a:pt x="9374" y="4387"/>
                    <a:pt x="9374" y="4317"/>
                    <a:pt x="9369" y="4246"/>
                  </a:cubicBezTo>
                  <a:cubicBezTo>
                    <a:pt x="9369" y="4141"/>
                    <a:pt x="9276" y="4060"/>
                    <a:pt x="9173" y="4060"/>
                  </a:cubicBezTo>
                  <a:cubicBezTo>
                    <a:pt x="9065" y="4066"/>
                    <a:pt x="8982" y="4158"/>
                    <a:pt x="8989" y="4262"/>
                  </a:cubicBezTo>
                  <a:cubicBezTo>
                    <a:pt x="8994" y="4327"/>
                    <a:pt x="8994" y="4392"/>
                    <a:pt x="8994" y="4458"/>
                  </a:cubicBezTo>
                  <a:cubicBezTo>
                    <a:pt x="8994" y="6832"/>
                    <a:pt x="7062" y="8764"/>
                    <a:pt x="4688" y="8764"/>
                  </a:cubicBezTo>
                  <a:cubicBezTo>
                    <a:pt x="2314" y="8764"/>
                    <a:pt x="382" y="6832"/>
                    <a:pt x="382" y="4458"/>
                  </a:cubicBezTo>
                  <a:cubicBezTo>
                    <a:pt x="382" y="2606"/>
                    <a:pt x="1563" y="963"/>
                    <a:pt x="3316" y="375"/>
                  </a:cubicBezTo>
                  <a:cubicBezTo>
                    <a:pt x="3419" y="342"/>
                    <a:pt x="3474" y="234"/>
                    <a:pt x="3436" y="131"/>
                  </a:cubicBezTo>
                  <a:cubicBezTo>
                    <a:pt x="3410" y="52"/>
                    <a:pt x="3334" y="1"/>
                    <a:pt x="3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5"/>
          <p:cNvGrpSpPr/>
          <p:nvPr/>
        </p:nvGrpSpPr>
        <p:grpSpPr>
          <a:xfrm>
            <a:off x="3301514" y="1626179"/>
            <a:ext cx="353392" cy="353527"/>
            <a:chOff x="2490818" y="2041018"/>
            <a:chExt cx="353392" cy="353527"/>
          </a:xfrm>
        </p:grpSpPr>
        <p:sp>
          <p:nvSpPr>
            <p:cNvPr id="611" name="Google Shape;611;p35"/>
            <p:cNvSpPr/>
            <p:nvPr/>
          </p:nvSpPr>
          <p:spPr>
            <a:xfrm>
              <a:off x="2590354" y="2041018"/>
              <a:ext cx="253857" cy="253830"/>
            </a:xfrm>
            <a:custGeom>
              <a:rect b="b" l="l" r="r" t="t"/>
              <a:pathLst>
                <a:path extrusionOk="0" h="9369" w="9370">
                  <a:moveTo>
                    <a:pt x="4689" y="387"/>
                  </a:moveTo>
                  <a:cubicBezTo>
                    <a:pt x="7056" y="387"/>
                    <a:pt x="8988" y="2314"/>
                    <a:pt x="8988" y="4687"/>
                  </a:cubicBezTo>
                  <a:cubicBezTo>
                    <a:pt x="8988" y="7060"/>
                    <a:pt x="7056" y="8987"/>
                    <a:pt x="4689" y="8987"/>
                  </a:cubicBezTo>
                  <a:cubicBezTo>
                    <a:pt x="2315" y="8987"/>
                    <a:pt x="382" y="7060"/>
                    <a:pt x="382" y="4687"/>
                  </a:cubicBezTo>
                  <a:cubicBezTo>
                    <a:pt x="382" y="2314"/>
                    <a:pt x="2315" y="387"/>
                    <a:pt x="4689" y="387"/>
                  </a:cubicBezTo>
                  <a:close/>
                  <a:moveTo>
                    <a:pt x="4689" y="0"/>
                  </a:moveTo>
                  <a:cubicBezTo>
                    <a:pt x="2103" y="0"/>
                    <a:pt x="1" y="2101"/>
                    <a:pt x="1" y="4687"/>
                  </a:cubicBezTo>
                  <a:cubicBezTo>
                    <a:pt x="1" y="7267"/>
                    <a:pt x="2103" y="9369"/>
                    <a:pt x="4689" y="9369"/>
                  </a:cubicBezTo>
                  <a:cubicBezTo>
                    <a:pt x="7269" y="9369"/>
                    <a:pt x="9370" y="7267"/>
                    <a:pt x="9370" y="4687"/>
                  </a:cubicBezTo>
                  <a:cubicBezTo>
                    <a:pt x="9370" y="2101"/>
                    <a:pt x="7269" y="0"/>
                    <a:pt x="4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639498" y="2129635"/>
              <a:ext cx="61500" cy="26930"/>
            </a:xfrm>
            <a:custGeom>
              <a:rect b="b" l="l" r="r" t="t"/>
              <a:pathLst>
                <a:path extrusionOk="0" h="994" w="2270">
                  <a:moveTo>
                    <a:pt x="1138" y="1"/>
                  </a:moveTo>
                  <a:cubicBezTo>
                    <a:pt x="648" y="1"/>
                    <a:pt x="207" y="295"/>
                    <a:pt x="38" y="735"/>
                  </a:cubicBezTo>
                  <a:cubicBezTo>
                    <a:pt x="0" y="833"/>
                    <a:pt x="49" y="943"/>
                    <a:pt x="147" y="980"/>
                  </a:cubicBezTo>
                  <a:cubicBezTo>
                    <a:pt x="170" y="989"/>
                    <a:pt x="195" y="993"/>
                    <a:pt x="218" y="993"/>
                  </a:cubicBezTo>
                  <a:cubicBezTo>
                    <a:pt x="297" y="993"/>
                    <a:pt x="368" y="947"/>
                    <a:pt x="397" y="872"/>
                  </a:cubicBezTo>
                  <a:cubicBezTo>
                    <a:pt x="506" y="578"/>
                    <a:pt x="805" y="382"/>
                    <a:pt x="1138" y="382"/>
                  </a:cubicBezTo>
                  <a:cubicBezTo>
                    <a:pt x="1470" y="382"/>
                    <a:pt x="1764" y="578"/>
                    <a:pt x="1878" y="872"/>
                  </a:cubicBezTo>
                  <a:cubicBezTo>
                    <a:pt x="1905" y="948"/>
                    <a:pt x="1976" y="991"/>
                    <a:pt x="2058" y="991"/>
                  </a:cubicBezTo>
                  <a:cubicBezTo>
                    <a:pt x="2079" y="991"/>
                    <a:pt x="2101" y="991"/>
                    <a:pt x="2123" y="980"/>
                  </a:cubicBezTo>
                  <a:cubicBezTo>
                    <a:pt x="2221" y="943"/>
                    <a:pt x="2270" y="833"/>
                    <a:pt x="2232" y="735"/>
                  </a:cubicBezTo>
                  <a:cubicBezTo>
                    <a:pt x="2068" y="295"/>
                    <a:pt x="1628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733561" y="2129635"/>
              <a:ext cx="61554" cy="26930"/>
            </a:xfrm>
            <a:custGeom>
              <a:rect b="b" l="l" r="r" t="t"/>
              <a:pathLst>
                <a:path extrusionOk="0" h="994" w="2272">
                  <a:moveTo>
                    <a:pt x="1139" y="1"/>
                  </a:moveTo>
                  <a:cubicBezTo>
                    <a:pt x="649" y="1"/>
                    <a:pt x="207" y="295"/>
                    <a:pt x="39" y="735"/>
                  </a:cubicBezTo>
                  <a:cubicBezTo>
                    <a:pt x="1" y="833"/>
                    <a:pt x="51" y="943"/>
                    <a:pt x="149" y="980"/>
                  </a:cubicBezTo>
                  <a:cubicBezTo>
                    <a:pt x="171" y="989"/>
                    <a:pt x="195" y="993"/>
                    <a:pt x="218" y="993"/>
                  </a:cubicBezTo>
                  <a:cubicBezTo>
                    <a:pt x="295" y="993"/>
                    <a:pt x="369" y="947"/>
                    <a:pt x="398" y="872"/>
                  </a:cubicBezTo>
                  <a:cubicBezTo>
                    <a:pt x="508" y="578"/>
                    <a:pt x="807" y="382"/>
                    <a:pt x="1139" y="382"/>
                  </a:cubicBezTo>
                  <a:cubicBezTo>
                    <a:pt x="1471" y="382"/>
                    <a:pt x="1765" y="578"/>
                    <a:pt x="1880" y="872"/>
                  </a:cubicBezTo>
                  <a:cubicBezTo>
                    <a:pt x="1906" y="948"/>
                    <a:pt x="1978" y="991"/>
                    <a:pt x="2053" y="991"/>
                  </a:cubicBezTo>
                  <a:cubicBezTo>
                    <a:pt x="2081" y="991"/>
                    <a:pt x="2102" y="991"/>
                    <a:pt x="2124" y="980"/>
                  </a:cubicBezTo>
                  <a:cubicBezTo>
                    <a:pt x="2222" y="943"/>
                    <a:pt x="2272" y="833"/>
                    <a:pt x="2232" y="735"/>
                  </a:cubicBezTo>
                  <a:cubicBezTo>
                    <a:pt x="2069" y="295"/>
                    <a:pt x="1629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2639634" y="2190402"/>
              <a:ext cx="155484" cy="60200"/>
            </a:xfrm>
            <a:custGeom>
              <a:rect b="b" l="l" r="r" t="t"/>
              <a:pathLst>
                <a:path extrusionOk="0" h="2222" w="5739">
                  <a:moveTo>
                    <a:pt x="202" y="1"/>
                  </a:moveTo>
                  <a:cubicBezTo>
                    <a:pt x="136" y="1"/>
                    <a:pt x="76" y="33"/>
                    <a:pt x="44" y="87"/>
                  </a:cubicBezTo>
                  <a:cubicBezTo>
                    <a:pt x="6" y="137"/>
                    <a:pt x="0" y="202"/>
                    <a:pt x="23" y="262"/>
                  </a:cubicBezTo>
                  <a:cubicBezTo>
                    <a:pt x="240" y="833"/>
                    <a:pt x="621" y="1318"/>
                    <a:pt x="1121" y="1672"/>
                  </a:cubicBezTo>
                  <a:cubicBezTo>
                    <a:pt x="1634" y="2031"/>
                    <a:pt x="2237" y="2222"/>
                    <a:pt x="2870" y="2222"/>
                  </a:cubicBezTo>
                  <a:cubicBezTo>
                    <a:pt x="3495" y="2222"/>
                    <a:pt x="4099" y="2031"/>
                    <a:pt x="4616" y="1672"/>
                  </a:cubicBezTo>
                  <a:cubicBezTo>
                    <a:pt x="5118" y="1318"/>
                    <a:pt x="5493" y="833"/>
                    <a:pt x="5716" y="262"/>
                  </a:cubicBezTo>
                  <a:cubicBezTo>
                    <a:pt x="5739" y="202"/>
                    <a:pt x="5727" y="137"/>
                    <a:pt x="5694" y="87"/>
                  </a:cubicBezTo>
                  <a:cubicBezTo>
                    <a:pt x="5656" y="33"/>
                    <a:pt x="5596" y="1"/>
                    <a:pt x="5536" y="1"/>
                  </a:cubicBezTo>
                  <a:lnTo>
                    <a:pt x="4704" y="1"/>
                  </a:lnTo>
                  <a:cubicBezTo>
                    <a:pt x="4601" y="1"/>
                    <a:pt x="4513" y="87"/>
                    <a:pt x="4513" y="197"/>
                  </a:cubicBezTo>
                  <a:cubicBezTo>
                    <a:pt x="4513" y="300"/>
                    <a:pt x="4601" y="386"/>
                    <a:pt x="4704" y="386"/>
                  </a:cubicBezTo>
                  <a:lnTo>
                    <a:pt x="5242" y="386"/>
                  </a:lnTo>
                  <a:cubicBezTo>
                    <a:pt x="5046" y="773"/>
                    <a:pt x="4752" y="1105"/>
                    <a:pt x="4393" y="1361"/>
                  </a:cubicBezTo>
                  <a:cubicBezTo>
                    <a:pt x="3947" y="1672"/>
                    <a:pt x="3420" y="1840"/>
                    <a:pt x="2870" y="1840"/>
                  </a:cubicBezTo>
                  <a:cubicBezTo>
                    <a:pt x="2319" y="1840"/>
                    <a:pt x="1792" y="1672"/>
                    <a:pt x="1340" y="1361"/>
                  </a:cubicBezTo>
                  <a:cubicBezTo>
                    <a:pt x="980" y="1105"/>
                    <a:pt x="692" y="773"/>
                    <a:pt x="490" y="386"/>
                  </a:cubicBezTo>
                  <a:lnTo>
                    <a:pt x="3887" y="386"/>
                  </a:lnTo>
                  <a:cubicBezTo>
                    <a:pt x="3996" y="386"/>
                    <a:pt x="4078" y="300"/>
                    <a:pt x="4078" y="197"/>
                  </a:cubicBezTo>
                  <a:cubicBezTo>
                    <a:pt x="4078" y="87"/>
                    <a:pt x="3996" y="1"/>
                    <a:pt x="3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2490818" y="2148898"/>
              <a:ext cx="246190" cy="245648"/>
            </a:xfrm>
            <a:custGeom>
              <a:rect b="b" l="l" r="r" t="t"/>
              <a:pathLst>
                <a:path extrusionOk="0" h="9067" w="9087">
                  <a:moveTo>
                    <a:pt x="3048" y="0"/>
                  </a:moveTo>
                  <a:cubicBezTo>
                    <a:pt x="3025" y="0"/>
                    <a:pt x="3001" y="5"/>
                    <a:pt x="2978" y="13"/>
                  </a:cubicBezTo>
                  <a:cubicBezTo>
                    <a:pt x="2112" y="357"/>
                    <a:pt x="1373" y="938"/>
                    <a:pt x="833" y="1707"/>
                  </a:cubicBezTo>
                  <a:cubicBezTo>
                    <a:pt x="290" y="2496"/>
                    <a:pt x="1" y="3421"/>
                    <a:pt x="1" y="4380"/>
                  </a:cubicBezTo>
                  <a:cubicBezTo>
                    <a:pt x="1" y="6965"/>
                    <a:pt x="2102" y="9066"/>
                    <a:pt x="4682" y="9066"/>
                  </a:cubicBezTo>
                  <a:cubicBezTo>
                    <a:pt x="5646" y="9066"/>
                    <a:pt x="6571" y="8777"/>
                    <a:pt x="7355" y="8229"/>
                  </a:cubicBezTo>
                  <a:cubicBezTo>
                    <a:pt x="8122" y="7694"/>
                    <a:pt x="8710" y="6955"/>
                    <a:pt x="9048" y="6083"/>
                  </a:cubicBezTo>
                  <a:cubicBezTo>
                    <a:pt x="9086" y="5985"/>
                    <a:pt x="9037" y="5877"/>
                    <a:pt x="8939" y="5838"/>
                  </a:cubicBezTo>
                  <a:cubicBezTo>
                    <a:pt x="8916" y="5829"/>
                    <a:pt x="8893" y="5825"/>
                    <a:pt x="8871" y="5825"/>
                  </a:cubicBezTo>
                  <a:cubicBezTo>
                    <a:pt x="8795" y="5825"/>
                    <a:pt x="8724" y="5872"/>
                    <a:pt x="8694" y="5947"/>
                  </a:cubicBezTo>
                  <a:cubicBezTo>
                    <a:pt x="8383" y="6742"/>
                    <a:pt x="7845" y="7423"/>
                    <a:pt x="7137" y="7918"/>
                  </a:cubicBezTo>
                  <a:cubicBezTo>
                    <a:pt x="6413" y="8418"/>
                    <a:pt x="5569" y="8686"/>
                    <a:pt x="4682" y="8686"/>
                  </a:cubicBezTo>
                  <a:cubicBezTo>
                    <a:pt x="2315" y="8686"/>
                    <a:pt x="381" y="6752"/>
                    <a:pt x="381" y="4380"/>
                  </a:cubicBezTo>
                  <a:cubicBezTo>
                    <a:pt x="381" y="3498"/>
                    <a:pt x="649" y="2649"/>
                    <a:pt x="1149" y="1930"/>
                  </a:cubicBezTo>
                  <a:cubicBezTo>
                    <a:pt x="1639" y="1222"/>
                    <a:pt x="2320" y="684"/>
                    <a:pt x="3120" y="373"/>
                  </a:cubicBezTo>
                  <a:cubicBezTo>
                    <a:pt x="3218" y="335"/>
                    <a:pt x="3267" y="220"/>
                    <a:pt x="3229" y="122"/>
                  </a:cubicBezTo>
                  <a:cubicBezTo>
                    <a:pt x="3199" y="46"/>
                    <a:pt x="3125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2539936" y="2234724"/>
              <a:ext cx="61527" cy="26930"/>
            </a:xfrm>
            <a:custGeom>
              <a:rect b="b" l="l" r="r" t="t"/>
              <a:pathLst>
                <a:path extrusionOk="0" h="994" w="2271">
                  <a:moveTo>
                    <a:pt x="217" y="1"/>
                  </a:moveTo>
                  <a:cubicBezTo>
                    <a:pt x="194" y="1"/>
                    <a:pt x="170" y="5"/>
                    <a:pt x="148" y="14"/>
                  </a:cubicBezTo>
                  <a:cubicBezTo>
                    <a:pt x="50" y="52"/>
                    <a:pt x="0" y="161"/>
                    <a:pt x="38" y="259"/>
                  </a:cubicBezTo>
                  <a:cubicBezTo>
                    <a:pt x="201" y="700"/>
                    <a:pt x="643" y="993"/>
                    <a:pt x="1133" y="993"/>
                  </a:cubicBezTo>
                  <a:cubicBezTo>
                    <a:pt x="1623" y="993"/>
                    <a:pt x="2063" y="700"/>
                    <a:pt x="2233" y="259"/>
                  </a:cubicBezTo>
                  <a:cubicBezTo>
                    <a:pt x="2271" y="161"/>
                    <a:pt x="2221" y="52"/>
                    <a:pt x="2123" y="14"/>
                  </a:cubicBezTo>
                  <a:cubicBezTo>
                    <a:pt x="2100" y="5"/>
                    <a:pt x="2077" y="1"/>
                    <a:pt x="2054" y="1"/>
                  </a:cubicBezTo>
                  <a:cubicBezTo>
                    <a:pt x="1977" y="1"/>
                    <a:pt x="1903" y="47"/>
                    <a:pt x="1874" y="122"/>
                  </a:cubicBezTo>
                  <a:cubicBezTo>
                    <a:pt x="1764" y="416"/>
                    <a:pt x="1465" y="612"/>
                    <a:pt x="1133" y="612"/>
                  </a:cubicBezTo>
                  <a:cubicBezTo>
                    <a:pt x="801" y="612"/>
                    <a:pt x="507" y="416"/>
                    <a:pt x="392" y="122"/>
                  </a:cubicBezTo>
                  <a:cubicBezTo>
                    <a:pt x="367" y="47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2567949" y="2290073"/>
              <a:ext cx="99429" cy="38092"/>
            </a:xfrm>
            <a:custGeom>
              <a:rect b="b" l="l" r="r" t="t"/>
              <a:pathLst>
                <a:path extrusionOk="0" h="1406" w="3670">
                  <a:moveTo>
                    <a:pt x="1835" y="382"/>
                  </a:moveTo>
                  <a:cubicBezTo>
                    <a:pt x="2368" y="382"/>
                    <a:pt x="2858" y="633"/>
                    <a:pt x="3147" y="1019"/>
                  </a:cubicBezTo>
                  <a:lnTo>
                    <a:pt x="529" y="1019"/>
                  </a:lnTo>
                  <a:cubicBezTo>
                    <a:pt x="812" y="633"/>
                    <a:pt x="1307" y="382"/>
                    <a:pt x="1835" y="382"/>
                  </a:cubicBezTo>
                  <a:close/>
                  <a:moveTo>
                    <a:pt x="1835" y="1"/>
                  </a:moveTo>
                  <a:cubicBezTo>
                    <a:pt x="1029" y="1"/>
                    <a:pt x="317" y="448"/>
                    <a:pt x="28" y="1139"/>
                  </a:cubicBezTo>
                  <a:cubicBezTo>
                    <a:pt x="1" y="1199"/>
                    <a:pt x="6" y="1264"/>
                    <a:pt x="44" y="1319"/>
                  </a:cubicBezTo>
                  <a:cubicBezTo>
                    <a:pt x="77" y="1373"/>
                    <a:pt x="137" y="1405"/>
                    <a:pt x="202" y="1405"/>
                  </a:cubicBezTo>
                  <a:lnTo>
                    <a:pt x="3468" y="1405"/>
                  </a:lnTo>
                  <a:cubicBezTo>
                    <a:pt x="3534" y="1405"/>
                    <a:pt x="3594" y="1373"/>
                    <a:pt x="3632" y="1319"/>
                  </a:cubicBezTo>
                  <a:cubicBezTo>
                    <a:pt x="3664" y="1264"/>
                    <a:pt x="3669" y="1199"/>
                    <a:pt x="3649" y="1139"/>
                  </a:cubicBezTo>
                  <a:cubicBezTo>
                    <a:pt x="3355" y="448"/>
                    <a:pt x="2646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polar Disorder Annual Meeting by Slidesgo">
  <a:themeElements>
    <a:clrScheme name="Simple Light">
      <a:dk1>
        <a:srgbClr val="625B63"/>
      </a:dk1>
      <a:lt1>
        <a:srgbClr val="FCF9F0"/>
      </a:lt1>
      <a:dk2>
        <a:srgbClr val="F7EBC7"/>
      </a:dk2>
      <a:lt2>
        <a:srgbClr val="AAC3E3"/>
      </a:lt2>
      <a:accent1>
        <a:srgbClr val="FFEFA2"/>
      </a:accent1>
      <a:accent2>
        <a:srgbClr val="B2D4C8"/>
      </a:accent2>
      <a:accent3>
        <a:srgbClr val="CBB8D2"/>
      </a:accent3>
      <a:accent4>
        <a:srgbClr val="FFFFFF"/>
      </a:accent4>
      <a:accent5>
        <a:srgbClr val="FFFFFF"/>
      </a:accent5>
      <a:accent6>
        <a:srgbClr val="FFFFFF"/>
      </a:accent6>
      <a:hlink>
        <a:srgbClr val="625B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