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28"/>
  </p:normalViewPr>
  <p:slideViewPr>
    <p:cSldViewPr snapToGrid="0">
      <p:cViewPr varScale="1">
        <p:scale>
          <a:sx n="114" d="100"/>
          <a:sy n="114" d="100"/>
        </p:scale>
        <p:origin x="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03014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10853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20237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07338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1971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08987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46996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7DE6118-2437-4B30-8E3C-4D2BE6020583}" type="datetimeFigureOut">
              <a:rPr lang="en-US" smtClean="0"/>
              <a:t>7/31/20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2500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DE6118-2437-4B30-8E3C-4D2BE6020583}" type="datetimeFigureOut">
              <a:rPr lang="en-US" smtClean="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0601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34430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7DE6118-2437-4B30-8E3C-4D2BE6020583}" type="datetimeFigureOut">
              <a:rPr lang="en-US" smtClean="0"/>
              <a:pPr/>
              <a:t>7/31/20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12644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7DE6118-2437-4B30-8E3C-4D2BE6020583}" type="datetimeFigureOut">
              <a:rPr lang="en-US" smtClean="0"/>
              <a:pPr/>
              <a:t>7/31/20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90136503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Mapping of the Neighborhoods in North York, Toronto</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for maps out the different attractions in the neighborhoods of North York, Toronto with data on rental income and top places where people go to.</a:t>
            </a:r>
          </a:p>
          <a:p>
            <a:r>
              <a:rPr lang="en-US" dirty="0"/>
              <a:t>This is for:</a:t>
            </a:r>
          </a:p>
          <a:p>
            <a:pPr lvl="1"/>
            <a:r>
              <a:rPr lang="en-US" b="1" dirty="0"/>
              <a:t> BUSINESS OWNERS, </a:t>
            </a:r>
            <a:r>
              <a:rPr lang="en-US" dirty="0"/>
              <a:t>who are interested to invest and put up a café or a restaurant in North York, Toronto. </a:t>
            </a:r>
          </a:p>
          <a:p>
            <a:pPr lvl="1"/>
            <a:r>
              <a:rPr lang="en-US" b="1" dirty="0"/>
              <a:t>TRAVELERS, </a:t>
            </a:r>
            <a:r>
              <a:rPr lang="en-US" dirty="0"/>
              <a:t>who would like to know which neighborhood has the most attractions and where to stay during their visit.</a:t>
            </a:r>
            <a:endParaRPr lang="en-US" b="1" dirty="0"/>
          </a:p>
          <a:p>
            <a:pPr lvl="1"/>
            <a:r>
              <a:rPr lang="en-US" b="1" dirty="0"/>
              <a:t>RESIDENTS, </a:t>
            </a:r>
            <a:r>
              <a:rPr lang="en-US" dirty="0"/>
              <a:t>who are looking for an ideal neighborhood to settle that is strategic to where they conduct their daily businesses.</a:t>
            </a:r>
            <a:endParaRPr lang="en-US" b="1" dirty="0"/>
          </a:p>
          <a:p>
            <a:endParaRPr lang="en-US" dirty="0"/>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normAutofit/>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dirty="0"/>
              <a:t>The North York </a:t>
            </a:r>
            <a:r>
              <a:rPr lang="en-US" dirty="0" err="1"/>
              <a:t>dataframe</a:t>
            </a:r>
            <a:r>
              <a:rPr lang="en-US" dirty="0"/>
              <a:t> was extracted from a Toronto database, which contains the following:</a:t>
            </a:r>
          </a:p>
          <a:p>
            <a:pPr lvl="1"/>
            <a:r>
              <a:rPr lang="en-US" dirty="0"/>
              <a:t>Distance in latitude and longitude</a:t>
            </a:r>
          </a:p>
          <a:p>
            <a:pPr lvl="1"/>
            <a:r>
              <a:rPr lang="en-US" dirty="0"/>
              <a:t>Locations of nearby attractions and their respective categories (e.g. cafes, restaurants, parks, </a:t>
            </a:r>
            <a:r>
              <a:rPr lang="en-US" dirty="0" err="1"/>
              <a:t>etc</a:t>
            </a:r>
            <a:r>
              <a:rPr lang="en-US" dirty="0"/>
              <a:t>)</a:t>
            </a:r>
          </a:p>
          <a:p>
            <a:pPr lvl="1"/>
            <a:r>
              <a:rPr lang="en-US" dirty="0"/>
              <a:t>Frequency of attractions in each neighborhood</a:t>
            </a:r>
          </a:p>
          <a:p>
            <a:pPr lvl="1"/>
            <a:r>
              <a:rPr lang="en-US" dirty="0"/>
              <a:t>Rental income of the various neighborhoods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dirty="0"/>
              <a:t>Geo-skills from various lab activities used to determine the K-Means Clustering Approach</a:t>
            </a:r>
          </a:p>
          <a:p>
            <a:r>
              <a:rPr lang="en-US" dirty="0"/>
              <a:t>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 and Conclusion</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normAutofit/>
          </a:bodyPr>
          <a:lstStyle/>
          <a:p>
            <a:r>
              <a:rPr lang="en-US" dirty="0"/>
              <a:t>Hillcrest Village and </a:t>
            </a:r>
            <a:r>
              <a:rPr lang="en-US" dirty="0" err="1"/>
              <a:t>Glencaim</a:t>
            </a:r>
            <a:r>
              <a:rPr lang="en-US" dirty="0"/>
              <a:t> neighborhoods have the highest average rental income, while Downsview has the lowest.</a:t>
            </a:r>
          </a:p>
          <a:p>
            <a:r>
              <a:rPr lang="en-US" dirty="0"/>
              <a:t>For residential areas, the ideal neighborhoods are Hillcrest Village, York Mills Silver Hills, </a:t>
            </a:r>
            <a:r>
              <a:rPr lang="en-US" dirty="0" err="1"/>
              <a:t>Parkwoods</a:t>
            </a:r>
            <a:r>
              <a:rPr lang="en-US" dirty="0"/>
              <a:t>, and </a:t>
            </a:r>
            <a:r>
              <a:rPr lang="en-US" dirty="0" err="1"/>
              <a:t>Barthust</a:t>
            </a:r>
            <a:r>
              <a:rPr lang="en-US" dirty="0"/>
              <a:t> Manor because these places have a lot of parks.</a:t>
            </a:r>
          </a:p>
          <a:p>
            <a:r>
              <a:rPr lang="en-US" dirty="0"/>
              <a:t>For travelers, neighborhoods with a lot of coffee shops are </a:t>
            </a:r>
            <a:r>
              <a:rPr lang="en-US" dirty="0" err="1"/>
              <a:t>Willowdale</a:t>
            </a:r>
            <a:r>
              <a:rPr lang="en-US" dirty="0"/>
              <a:t>, York Mills West, Don Mills and Downsview.</a:t>
            </a:r>
          </a:p>
          <a:p>
            <a:r>
              <a:rPr lang="en-US" dirty="0"/>
              <a:t>Bayview village mostly have restaurants.</a:t>
            </a:r>
          </a:p>
          <a:p>
            <a:endParaRPr lang="en-US" dirty="0"/>
          </a:p>
        </p:txBody>
      </p:sp>
    </p:spTree>
    <p:extLst>
      <p:ext uri="{BB962C8B-B14F-4D97-AF65-F5344CB8AC3E}">
        <p14:creationId xmlns:p14="http://schemas.microsoft.com/office/powerpoint/2010/main" val="312758336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{2CBD6930-3C86-774D-AB51-0963E32C436C}tf10001124</Template>
  <TotalTime>613</TotalTime>
  <Words>291</Words>
  <Application>Microsoft Macintosh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Corbel</vt:lpstr>
      <vt:lpstr>Wingdings 2</vt:lpstr>
      <vt:lpstr>Frame</vt:lpstr>
      <vt:lpstr>Mapping of the Neighborhoods in North York, Toronto</vt:lpstr>
      <vt:lpstr>Introduction</vt:lpstr>
      <vt:lpstr>Data </vt:lpstr>
      <vt:lpstr>Methodology </vt:lpstr>
      <vt:lpstr>Results and 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Jessica Robredo</cp:lastModifiedBy>
  <cp:revision>7</cp:revision>
  <dcterms:created xsi:type="dcterms:W3CDTF">2018-12-27T16:20:20Z</dcterms:created>
  <dcterms:modified xsi:type="dcterms:W3CDTF">2020-08-01T00:10:02Z</dcterms:modified>
</cp:coreProperties>
</file>