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415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866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060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010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83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8" name="Τίτλος 1"/>
          <p:cNvSpPr txBox="1">
            <a:spLocks/>
          </p:cNvSpPr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4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4040188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052737"/>
            <a:ext cx="4041775" cy="576064"/>
          </a:xfrm>
          <a:solidFill>
            <a:schemeClr val="accent1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Τίτλος 1"/>
          <p:cNvSpPr>
            <a:spLocks noGrp="1"/>
          </p:cNvSpPr>
          <p:nvPr>
            <p:ph type="title"/>
          </p:nvPr>
        </p:nvSpPr>
        <p:spPr>
          <a:xfrm>
            <a:off x="0" y="-15672"/>
            <a:ext cx="9144000" cy="90872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224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02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738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11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0" y="1354"/>
            <a:ext cx="9144000" cy="9087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 smtClean="0"/>
              <a:t>Στυλ υποδείγματος κειμένου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4/5/2015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62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Analysis, Simulation and Verification of Web Services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the web though standards defined by the World Wide Web Consortium</a:t>
            </a:r>
          </a:p>
          <a:p>
            <a:endParaRPr lang="en-US" dirty="0" smtClean="0"/>
          </a:p>
          <a:p>
            <a:r>
              <a:rPr lang="en-US" dirty="0" smtClean="0"/>
              <a:t>Standards promote and define:</a:t>
            </a:r>
          </a:p>
          <a:p>
            <a:pPr lvl="1"/>
            <a:r>
              <a:rPr lang="en-US" dirty="0" smtClean="0"/>
              <a:t>common data formats</a:t>
            </a:r>
          </a:p>
          <a:p>
            <a:pPr lvl="1"/>
            <a:r>
              <a:rPr lang="en-US" dirty="0" smtClean="0"/>
              <a:t>exchange protocols</a:t>
            </a:r>
          </a:p>
          <a:p>
            <a:pPr lvl="1"/>
            <a:r>
              <a:rPr lang="en-US" dirty="0" smtClean="0"/>
              <a:t>Resource Description Framework (RDF)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Principles applicable to Web 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 Services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Web services, are the server end of a client–server system via the World Wide Web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They use markup which makes data machine-readable in a detailed way and sophisticated way.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Languages like: OWL, DAML, OIL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and others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Github\cs565\presentation\images\f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47" y="2431804"/>
            <a:ext cx="1134429" cy="113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Github\cs565\presentation\images\map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92641"/>
            <a:ext cx="1373592" cy="137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Github\cs565\presentation\images\amazo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05" y="2251076"/>
            <a:ext cx="1618655" cy="13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ithub\cs565\presentation\images\twitter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56176"/>
            <a:ext cx="1249748" cy="10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smtClean="0"/>
              <a:t>Services Languages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Theme 1">
      <a:dk1>
        <a:srgbClr val="38434F"/>
      </a:dk1>
      <a:lt1>
        <a:srgbClr val="FFFFFF"/>
      </a:lt1>
      <a:dk2>
        <a:srgbClr val="E5EAEB"/>
      </a:dk2>
      <a:lt2>
        <a:srgbClr val="F2F2F2"/>
      </a:lt2>
      <a:accent1>
        <a:srgbClr val="70C74E"/>
      </a:accent1>
      <a:accent2>
        <a:srgbClr val="A774B0"/>
      </a:accent2>
      <a:accent3>
        <a:srgbClr val="00ABDA"/>
      </a:accent3>
      <a:accent4>
        <a:srgbClr val="FFAD00"/>
      </a:accent4>
      <a:accent5>
        <a:srgbClr val="F64F38"/>
      </a:accent5>
      <a:accent6>
        <a:srgbClr val="79463D"/>
      </a:accent6>
      <a:hlink>
        <a:srgbClr val="0099FF"/>
      </a:hlink>
      <a:folHlink>
        <a:srgbClr val="33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93</Words>
  <Application>Microsoft Office PowerPoint</Application>
  <PresentationFormat>Προβολή στην οθόνη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5" baseType="lpstr">
      <vt:lpstr>Θέμα του Office</vt:lpstr>
      <vt:lpstr>Analysis, Simulation and Verification of Web Services</vt:lpstr>
      <vt:lpstr>Semantic Web</vt:lpstr>
      <vt:lpstr>Semantic Web Services</vt:lpstr>
      <vt:lpstr>Web Services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jit</dc:creator>
  <cp:lastModifiedBy>jit</cp:lastModifiedBy>
  <cp:revision>6</cp:revision>
  <dcterms:created xsi:type="dcterms:W3CDTF">2015-05-03T21:02:56Z</dcterms:created>
  <dcterms:modified xsi:type="dcterms:W3CDTF">2015-05-03T21:39:18Z</dcterms:modified>
</cp:coreProperties>
</file>