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0" r:id="rId2"/>
    <p:sldId id="274" r:id="rId3"/>
    <p:sldId id="275" r:id="rId4"/>
    <p:sldId id="276" r:id="rId5"/>
    <p:sldId id="277" r:id="rId6"/>
    <p:sldId id="278" r:id="rId7"/>
    <p:sldId id="279" r:id="rId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84" d="100"/>
          <a:sy n="84" d="100"/>
        </p:scale>
        <p:origin x="69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6D825-14CF-4B20-859D-DEBC615A546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6D91-DD21-4F51-A6C8-59D6CE4B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4154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354"/>
            <a:ext cx="9144000" cy="908720"/>
          </a:xfrm>
          <a:prstGeom prst="rect">
            <a:avLst/>
          </a:prstGeo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866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060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010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183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9" name="Τίτλος 1"/>
          <p:cNvSpPr>
            <a:spLocks noGrp="1"/>
          </p:cNvSpPr>
          <p:nvPr>
            <p:ph type="title"/>
          </p:nvPr>
        </p:nvSpPr>
        <p:spPr>
          <a:xfrm>
            <a:off x="0" y="-15672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052737"/>
            <a:ext cx="4040188" cy="576064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052737"/>
            <a:ext cx="4041775" cy="576064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12/5/2015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Τίτλος 1"/>
          <p:cNvSpPr>
            <a:spLocks noGrp="1"/>
          </p:cNvSpPr>
          <p:nvPr>
            <p:ph type="title"/>
          </p:nvPr>
        </p:nvSpPr>
        <p:spPr>
          <a:xfrm>
            <a:off x="0" y="-15672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91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354"/>
            <a:ext cx="9144000" cy="908720"/>
          </a:xfrm>
          <a:prstGeom prst="rect">
            <a:avLst/>
          </a:prstGeom>
        </p:spPr>
        <p:txBody>
          <a:bodyPr/>
          <a:lstStyle/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12/5/2015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224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12/5/2015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02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738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12/5/2015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411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12/5/2015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7" name="Θέση τίτλου 1"/>
          <p:cNvSpPr>
            <a:spLocks noGrp="1"/>
          </p:cNvSpPr>
          <p:nvPr>
            <p:ph type="title"/>
          </p:nvPr>
        </p:nvSpPr>
        <p:spPr>
          <a:xfrm>
            <a:off x="0" y="1354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WfMS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Workflow Management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r>
              <a:rPr lang="en-US" sz="2000" dirty="0" smtClean="0"/>
              <a:t>Allow </a:t>
            </a:r>
            <a:r>
              <a:rPr lang="en-US" sz="2000" dirty="0"/>
              <a:t>the user to define different workflows for different types of jobs or processes.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Picture taken from a lecture of Frank </a:t>
            </a:r>
            <a:r>
              <a:rPr lang="en-US" sz="1100" dirty="0" err="1" smtClean="0"/>
              <a:t>Leymann</a:t>
            </a:r>
            <a:endParaRPr lang="en-US" sz="1100" dirty="0"/>
          </a:p>
        </p:txBody>
      </p:sp>
      <p:pic>
        <p:nvPicPr>
          <p:cNvPr id="4" name="Picture 3" descr="Workflow Reference Model&#10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6975688" cy="3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4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OrbWork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project from LSDIS lab, University of Georgia</a:t>
            </a:r>
          </a:p>
          <a:p>
            <a:r>
              <a:rPr lang="en-US" dirty="0" smtClean="0"/>
              <a:t>Support dynamic changes to workflow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sz="2400" dirty="0" smtClean="0"/>
              <a:t>-  Task insertion, substitution, detection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 Flow edge detection, change, deletion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 Combination of previous two</a:t>
            </a:r>
          </a:p>
          <a:p>
            <a:r>
              <a:rPr lang="en-US" dirty="0" smtClean="0"/>
              <a:t>How to make it more adaptive?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9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OrbWork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WfMS</a:t>
            </a:r>
            <a:r>
              <a:rPr lang="en-US" dirty="0" smtClean="0"/>
              <a:t> needs to support adaption</a:t>
            </a:r>
          </a:p>
          <a:p>
            <a:pPr marL="0" indent="0">
              <a:buNone/>
            </a:pPr>
            <a:r>
              <a:rPr lang="en-US" dirty="0" smtClean="0"/>
              <a:t>	- Detecting the need for change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Type of change to be made</a:t>
            </a:r>
          </a:p>
          <a:p>
            <a:r>
              <a:rPr lang="en-US" dirty="0" smtClean="0"/>
              <a:t>Before a change is made, they simulate the result </a:t>
            </a:r>
          </a:p>
          <a:p>
            <a:r>
              <a:rPr lang="en-US" dirty="0" smtClean="0"/>
              <a:t>Quality Metrics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65104"/>
            <a:ext cx="262128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8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METEOR </a:t>
            </a:r>
            <a:r>
              <a:rPr lang="en-US" dirty="0" err="1" smtClean="0"/>
              <a:t>WfMS</a:t>
            </a:r>
            <a:r>
              <a:rPr lang="en-US" dirty="0" smtClean="0"/>
              <a:t> is integrated with a simulation tool JSIM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20888"/>
            <a:ext cx="6192688" cy="326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1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484784"/>
            <a:ext cx="5981700" cy="4373880"/>
          </a:xfrm>
        </p:spPr>
      </p:pic>
    </p:spTree>
    <p:extLst>
      <p:ext uri="{BB962C8B-B14F-4D97-AF65-F5344CB8AC3E}">
        <p14:creationId xmlns:p14="http://schemas.microsoft.com/office/powerpoint/2010/main" val="400950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metrics for </a:t>
            </a:r>
            <a:r>
              <a:rPr lang="en-US" b="1" dirty="0" smtClean="0"/>
              <a:t>cleanup</a:t>
            </a:r>
            <a:r>
              <a:rPr lang="en-US" dirty="0" smtClean="0"/>
              <a:t> task: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Quality metrics after substituting a task: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5509260" cy="1872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77072"/>
            <a:ext cx="5494020" cy="18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4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decisions will be taken:</a:t>
            </a:r>
          </a:p>
          <a:p>
            <a:pPr marL="0" indent="0">
              <a:buNone/>
            </a:pPr>
            <a:r>
              <a:rPr lang="en-US" dirty="0" smtClean="0"/>
              <a:t>	- Whether a workflow should be adapted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What changes should actually be made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1910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Theme 1">
      <a:dk1>
        <a:srgbClr val="38434F"/>
      </a:dk1>
      <a:lt1>
        <a:srgbClr val="FFFFFF"/>
      </a:lt1>
      <a:dk2>
        <a:srgbClr val="E5EAEB"/>
      </a:dk2>
      <a:lt2>
        <a:srgbClr val="F2F2F2"/>
      </a:lt2>
      <a:accent1>
        <a:srgbClr val="70C74E"/>
      </a:accent1>
      <a:accent2>
        <a:srgbClr val="A774B0"/>
      </a:accent2>
      <a:accent3>
        <a:srgbClr val="00ABDA"/>
      </a:accent3>
      <a:accent4>
        <a:srgbClr val="FFAD00"/>
      </a:accent4>
      <a:accent5>
        <a:srgbClr val="F64F38"/>
      </a:accent5>
      <a:accent6>
        <a:srgbClr val="79463D"/>
      </a:accent6>
      <a:hlink>
        <a:srgbClr val="0099FF"/>
      </a:hlink>
      <a:folHlink>
        <a:srgbClr val="33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84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Θέμα του Office</vt:lpstr>
      <vt:lpstr>WfMS</vt:lpstr>
      <vt:lpstr>OrbWork</vt:lpstr>
      <vt:lpstr>OrbWork</vt:lpstr>
      <vt:lpstr>Integration</vt:lpstr>
      <vt:lpstr>An Example</vt:lpstr>
      <vt:lpstr>An Example</vt:lpstr>
      <vt:lpstr>Decisions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jit</dc:creator>
  <cp:lastModifiedBy>Munasir Mahtab</cp:lastModifiedBy>
  <cp:revision>40</cp:revision>
  <dcterms:created xsi:type="dcterms:W3CDTF">2015-05-03T21:02:56Z</dcterms:created>
  <dcterms:modified xsi:type="dcterms:W3CDTF">2015-05-12T18:00:43Z</dcterms:modified>
</cp:coreProperties>
</file>