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embeddedFontLst>
    <p:embeddedFont>
      <p:font typeface="Showcard Gothic" panose="04020904020102020604" pitchFamily="82" charset="0"/>
      <p:regular r:id="rId12"/>
    </p:embeddedFont>
    <p:embeddedFont>
      <p:font typeface="等线 Light" panose="02010600030101010101" pitchFamily="2" charset="-122"/>
      <p:regular r:id="rId13"/>
    </p:embeddedFont>
    <p:embeddedFont>
      <p:font typeface="等线" panose="02010600030101010101" pitchFamily="2" charset="-122"/>
      <p:regular r:id="rId14"/>
      <p:bold r:id="rId15"/>
    </p:embeddedFont>
    <p:embeddedFont>
      <p:font typeface="仿宋" panose="02010609060101010101" pitchFamily="49" charset="-122"/>
      <p:regular r:id="rId16"/>
    </p:embeddedFont>
    <p:embeddedFont>
      <p:font typeface="黑体" panose="02010609060101010101" pitchFamily="49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162"/>
    <a:srgbClr val="B211F3"/>
    <a:srgbClr val="117DF3"/>
    <a:srgbClr val="F31111"/>
    <a:srgbClr val="11E8F3"/>
    <a:srgbClr val="62F311"/>
    <a:srgbClr val="F3E811"/>
    <a:srgbClr val="F39811"/>
    <a:srgbClr val="D7E8F7"/>
    <a:srgbClr val="CDF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49" autoAdjust="0"/>
  </p:normalViewPr>
  <p:slideViewPr>
    <p:cSldViewPr snapToGrid="0">
      <p:cViewPr>
        <p:scale>
          <a:sx n="50" d="100"/>
          <a:sy n="50" d="100"/>
        </p:scale>
        <p:origin x="7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95B39-3522-4F42-AA23-24964AA85FF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C3198-E974-40D4-BC92-8551EBEF5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0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字库选择，汉仪字库，方正字库，造字工坊。的字库比较齐全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3198-E974-40D4-BC92-8551EBEF52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8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3198-E974-40D4-BC92-8551EBEF52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6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组合，拆分。编辑顶点 </a:t>
            </a:r>
            <a:r>
              <a:rPr lang="en-US" altLang="zh-CN" dirty="0" smtClean="0"/>
              <a:t>shift+</a:t>
            </a:r>
            <a:r>
              <a:rPr lang="zh-CN" altLang="en-US" dirty="0" smtClean="0"/>
              <a:t>图形等边长放大、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3198-E974-40D4-BC92-8551EBEF52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8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版面排版：左右，上下，文本加蒙版，加框线等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3198-E974-40D4-BC92-8551EBEF52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1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3198-E974-40D4-BC92-8551EBEF52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9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5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8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3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8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7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3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6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D5E7-587D-49B1-9A00-960B1768033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888E-5759-44C9-9303-1B03F660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9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195432" y="982773"/>
            <a:ext cx="6057900" cy="2166819"/>
          </a:xfrm>
          <a:custGeom>
            <a:avLst/>
            <a:gdLst>
              <a:gd name="connsiteX0" fmla="*/ 0 w 5581650"/>
              <a:gd name="connsiteY0" fmla="*/ 0 h 2281119"/>
              <a:gd name="connsiteX1" fmla="*/ 5581650 w 5581650"/>
              <a:gd name="connsiteY1" fmla="*/ 0 h 2281119"/>
              <a:gd name="connsiteX2" fmla="*/ 5581650 w 5581650"/>
              <a:gd name="connsiteY2" fmla="*/ 2281119 h 2281119"/>
              <a:gd name="connsiteX3" fmla="*/ 0 w 5581650"/>
              <a:gd name="connsiteY3" fmla="*/ 2281119 h 2281119"/>
              <a:gd name="connsiteX4" fmla="*/ 0 w 5581650"/>
              <a:gd name="connsiteY4" fmla="*/ 0 h 2281119"/>
              <a:gd name="connsiteX0" fmla="*/ 400050 w 5581650"/>
              <a:gd name="connsiteY0" fmla="*/ 114300 h 2281119"/>
              <a:gd name="connsiteX1" fmla="*/ 5581650 w 5581650"/>
              <a:gd name="connsiteY1" fmla="*/ 0 h 2281119"/>
              <a:gd name="connsiteX2" fmla="*/ 5581650 w 5581650"/>
              <a:gd name="connsiteY2" fmla="*/ 2281119 h 2281119"/>
              <a:gd name="connsiteX3" fmla="*/ 0 w 5581650"/>
              <a:gd name="connsiteY3" fmla="*/ 2281119 h 2281119"/>
              <a:gd name="connsiteX4" fmla="*/ 400050 w 5581650"/>
              <a:gd name="connsiteY4" fmla="*/ 114300 h 2281119"/>
              <a:gd name="connsiteX0" fmla="*/ 400050 w 6057900"/>
              <a:gd name="connsiteY0" fmla="*/ 0 h 2166819"/>
              <a:gd name="connsiteX1" fmla="*/ 6057900 w 6057900"/>
              <a:gd name="connsiteY1" fmla="*/ 38100 h 2166819"/>
              <a:gd name="connsiteX2" fmla="*/ 5581650 w 6057900"/>
              <a:gd name="connsiteY2" fmla="*/ 2166819 h 2166819"/>
              <a:gd name="connsiteX3" fmla="*/ 0 w 6057900"/>
              <a:gd name="connsiteY3" fmla="*/ 2166819 h 2166819"/>
              <a:gd name="connsiteX4" fmla="*/ 400050 w 6057900"/>
              <a:gd name="connsiteY4" fmla="*/ 0 h 216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900" h="2166819">
                <a:moveTo>
                  <a:pt x="400050" y="0"/>
                </a:moveTo>
                <a:lnTo>
                  <a:pt x="6057900" y="38100"/>
                </a:lnTo>
                <a:lnTo>
                  <a:pt x="5581650" y="2166819"/>
                </a:lnTo>
                <a:lnTo>
                  <a:pt x="0" y="2166819"/>
                </a:lnTo>
                <a:lnTo>
                  <a:pt x="40005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89290" y="1750869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Ⅱ</a:t>
            </a:r>
            <a:endParaRPr lang="zh-CN" altLang="en-US" sz="36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2969" y="1583445"/>
            <a:ext cx="619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看</a:t>
            </a:r>
          </a:p>
        </p:txBody>
      </p:sp>
      <p:sp>
        <p:nvSpPr>
          <p:cNvPr id="8" name="矩形 7"/>
          <p:cNvSpPr/>
          <p:nvPr/>
        </p:nvSpPr>
        <p:spPr>
          <a:xfrm>
            <a:off x="5303646" y="1750870"/>
            <a:ext cx="599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门</a:t>
            </a:r>
          </a:p>
        </p:txBody>
      </p:sp>
      <p:sp>
        <p:nvSpPr>
          <p:cNvPr id="9" name="矩形 8"/>
          <p:cNvSpPr/>
          <p:nvPr/>
        </p:nvSpPr>
        <p:spPr>
          <a:xfrm>
            <a:off x="6224382" y="1624908"/>
            <a:ext cx="702464" cy="667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狗</a:t>
            </a: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4158998" y="1543472"/>
            <a:ext cx="304800" cy="667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975581" y="1708619"/>
            <a:ext cx="304800" cy="667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961938" y="1546812"/>
            <a:ext cx="304800" cy="667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948295" y="1706064"/>
            <a:ext cx="304800" cy="667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38038" y="2651761"/>
            <a:ext cx="1752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Watch </a:t>
            </a:r>
            <a:r>
              <a:rPr lang="en-US" altLang="zh-CN" sz="2000" dirty="0" smtClean="0">
                <a:solidFill>
                  <a:schemeClr val="bg1"/>
                </a:solidFill>
              </a:rPr>
              <a:t>DogⅡ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19" name="矩形 17"/>
          <p:cNvSpPr/>
          <p:nvPr/>
        </p:nvSpPr>
        <p:spPr>
          <a:xfrm>
            <a:off x="3376051" y="1045754"/>
            <a:ext cx="5696662" cy="2021886"/>
          </a:xfrm>
          <a:custGeom>
            <a:avLst/>
            <a:gdLst>
              <a:gd name="connsiteX0" fmla="*/ 0 w 5581650"/>
              <a:gd name="connsiteY0" fmla="*/ 0 h 2281119"/>
              <a:gd name="connsiteX1" fmla="*/ 5581650 w 5581650"/>
              <a:gd name="connsiteY1" fmla="*/ 0 h 2281119"/>
              <a:gd name="connsiteX2" fmla="*/ 5581650 w 5581650"/>
              <a:gd name="connsiteY2" fmla="*/ 2281119 h 2281119"/>
              <a:gd name="connsiteX3" fmla="*/ 0 w 5581650"/>
              <a:gd name="connsiteY3" fmla="*/ 2281119 h 2281119"/>
              <a:gd name="connsiteX4" fmla="*/ 0 w 5581650"/>
              <a:gd name="connsiteY4" fmla="*/ 0 h 2281119"/>
              <a:gd name="connsiteX0" fmla="*/ 400050 w 5581650"/>
              <a:gd name="connsiteY0" fmla="*/ 114300 h 2281119"/>
              <a:gd name="connsiteX1" fmla="*/ 5581650 w 5581650"/>
              <a:gd name="connsiteY1" fmla="*/ 0 h 2281119"/>
              <a:gd name="connsiteX2" fmla="*/ 5581650 w 5581650"/>
              <a:gd name="connsiteY2" fmla="*/ 2281119 h 2281119"/>
              <a:gd name="connsiteX3" fmla="*/ 0 w 5581650"/>
              <a:gd name="connsiteY3" fmla="*/ 2281119 h 2281119"/>
              <a:gd name="connsiteX4" fmla="*/ 400050 w 5581650"/>
              <a:gd name="connsiteY4" fmla="*/ 114300 h 2281119"/>
              <a:gd name="connsiteX0" fmla="*/ 400050 w 6057900"/>
              <a:gd name="connsiteY0" fmla="*/ 0 h 2166819"/>
              <a:gd name="connsiteX1" fmla="*/ 6057900 w 6057900"/>
              <a:gd name="connsiteY1" fmla="*/ 38100 h 2166819"/>
              <a:gd name="connsiteX2" fmla="*/ 5581650 w 6057900"/>
              <a:gd name="connsiteY2" fmla="*/ 2166819 h 2166819"/>
              <a:gd name="connsiteX3" fmla="*/ 0 w 6057900"/>
              <a:gd name="connsiteY3" fmla="*/ 2166819 h 2166819"/>
              <a:gd name="connsiteX4" fmla="*/ 400050 w 6057900"/>
              <a:gd name="connsiteY4" fmla="*/ 0 h 216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900" h="2166819">
                <a:moveTo>
                  <a:pt x="400050" y="0"/>
                </a:moveTo>
                <a:lnTo>
                  <a:pt x="6057900" y="38100"/>
                </a:lnTo>
                <a:lnTo>
                  <a:pt x="5581650" y="2166819"/>
                </a:lnTo>
                <a:lnTo>
                  <a:pt x="0" y="2166819"/>
                </a:lnTo>
                <a:lnTo>
                  <a:pt x="400050" y="0"/>
                </a:ln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23560" y="655319"/>
            <a:ext cx="3535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看门狗第二部</a:t>
            </a:r>
            <a:endParaRPr lang="zh-CN" altLang="en-US" sz="4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3560" y="655320"/>
            <a:ext cx="3535680" cy="76944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98981" y="1613654"/>
            <a:ext cx="1984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Watch DogⅡ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0" y="4438650"/>
            <a:ext cx="234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effectLst>
                  <a:reflection stA="78000" endPos="76000" dist="889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静夜湖</a:t>
            </a:r>
            <a:endParaRPr lang="zh-CN" altLang="en-US" sz="5400" dirty="0">
              <a:solidFill>
                <a:schemeClr val="bg1"/>
              </a:solidFill>
              <a:effectLst>
                <a:reflection stA="78000" endPos="76000" dist="88900" dir="5400000" sy="-10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7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5074920" y="1375410"/>
            <a:ext cx="2423160" cy="769441"/>
          </a:xfrm>
          <a:custGeom>
            <a:avLst/>
            <a:gdLst/>
            <a:ahLst/>
            <a:cxnLst/>
            <a:rect l="l" t="t" r="r" b="b"/>
            <a:pathLst>
              <a:path w="2423160" h="769441">
                <a:moveTo>
                  <a:pt x="768115" y="438157"/>
                </a:moveTo>
                <a:lnTo>
                  <a:pt x="768115" y="473006"/>
                </a:lnTo>
                <a:cubicBezTo>
                  <a:pt x="785311" y="470627"/>
                  <a:pt x="800860" y="469438"/>
                  <a:pt x="814763" y="469438"/>
                </a:cubicBezTo>
                <a:lnTo>
                  <a:pt x="922055" y="469438"/>
                </a:lnTo>
                <a:lnTo>
                  <a:pt x="922055" y="603347"/>
                </a:lnTo>
                <a:lnTo>
                  <a:pt x="739852" y="603347"/>
                </a:lnTo>
                <a:cubicBezTo>
                  <a:pt x="727229" y="603347"/>
                  <a:pt x="711680" y="602249"/>
                  <a:pt x="693203" y="600054"/>
                </a:cubicBezTo>
                <a:lnTo>
                  <a:pt x="693203" y="634903"/>
                </a:lnTo>
                <a:cubicBezTo>
                  <a:pt x="710582" y="632525"/>
                  <a:pt x="726132" y="631336"/>
                  <a:pt x="739852" y="631336"/>
                </a:cubicBezTo>
                <a:lnTo>
                  <a:pt x="1123740" y="631336"/>
                </a:lnTo>
                <a:cubicBezTo>
                  <a:pt x="1139472" y="631336"/>
                  <a:pt x="1155937" y="632525"/>
                  <a:pt x="1173132" y="634903"/>
                </a:cubicBezTo>
                <a:lnTo>
                  <a:pt x="1173132" y="600054"/>
                </a:lnTo>
                <a:cubicBezTo>
                  <a:pt x="1156668" y="602249"/>
                  <a:pt x="1140204" y="603347"/>
                  <a:pt x="1123740" y="603347"/>
                </a:cubicBezTo>
                <a:lnTo>
                  <a:pt x="953611" y="603347"/>
                </a:lnTo>
                <a:lnTo>
                  <a:pt x="953611" y="469438"/>
                </a:lnTo>
                <a:lnTo>
                  <a:pt x="1064744" y="469438"/>
                </a:lnTo>
                <a:cubicBezTo>
                  <a:pt x="1079378" y="469438"/>
                  <a:pt x="1093647" y="470627"/>
                  <a:pt x="1107550" y="473006"/>
                </a:cubicBezTo>
                <a:lnTo>
                  <a:pt x="1107550" y="438157"/>
                </a:lnTo>
                <a:cubicBezTo>
                  <a:pt x="1093647" y="440352"/>
                  <a:pt x="1079378" y="441449"/>
                  <a:pt x="1064744" y="441449"/>
                </a:cubicBezTo>
                <a:lnTo>
                  <a:pt x="814763" y="441449"/>
                </a:lnTo>
                <a:cubicBezTo>
                  <a:pt x="801226" y="441449"/>
                  <a:pt x="785677" y="440352"/>
                  <a:pt x="768115" y="438157"/>
                </a:cubicBezTo>
                <a:close/>
                <a:moveTo>
                  <a:pt x="865802" y="296565"/>
                </a:moveTo>
                <a:cubicBezTo>
                  <a:pt x="826105" y="348153"/>
                  <a:pt x="773695" y="385197"/>
                  <a:pt x="708570" y="407698"/>
                </a:cubicBezTo>
                <a:cubicBezTo>
                  <a:pt x="722290" y="415930"/>
                  <a:pt x="733906" y="425717"/>
                  <a:pt x="743419" y="437059"/>
                </a:cubicBezTo>
                <a:cubicBezTo>
                  <a:pt x="797019" y="403216"/>
                  <a:pt x="839094" y="372483"/>
                  <a:pt x="869644" y="344860"/>
                </a:cubicBezTo>
                <a:cubicBezTo>
                  <a:pt x="883181" y="332420"/>
                  <a:pt x="893151" y="326018"/>
                  <a:pt x="899554" y="325652"/>
                </a:cubicBezTo>
                <a:cubicBezTo>
                  <a:pt x="903761" y="325286"/>
                  <a:pt x="906231" y="324371"/>
                  <a:pt x="906963" y="322908"/>
                </a:cubicBezTo>
                <a:cubicBezTo>
                  <a:pt x="907328" y="321810"/>
                  <a:pt x="905956" y="320347"/>
                  <a:pt x="902846" y="318517"/>
                </a:cubicBezTo>
                <a:close/>
                <a:moveTo>
                  <a:pt x="993948" y="296016"/>
                </a:moveTo>
                <a:lnTo>
                  <a:pt x="972545" y="324005"/>
                </a:lnTo>
                <a:cubicBezTo>
                  <a:pt x="1032913" y="358397"/>
                  <a:pt x="1087062" y="394710"/>
                  <a:pt x="1134990" y="432943"/>
                </a:cubicBezTo>
                <a:lnTo>
                  <a:pt x="1155845" y="403856"/>
                </a:lnTo>
                <a:cubicBezTo>
                  <a:pt x="1107916" y="367818"/>
                  <a:pt x="1053950" y="331872"/>
                  <a:pt x="993948" y="296016"/>
                </a:cubicBezTo>
                <a:close/>
                <a:moveTo>
                  <a:pt x="1286735" y="285864"/>
                </a:moveTo>
                <a:lnTo>
                  <a:pt x="1286186" y="320713"/>
                </a:lnTo>
                <a:cubicBezTo>
                  <a:pt x="1300821" y="317969"/>
                  <a:pt x="1312986" y="316780"/>
                  <a:pt x="1322681" y="317145"/>
                </a:cubicBezTo>
                <a:lnTo>
                  <a:pt x="1608334" y="317145"/>
                </a:lnTo>
                <a:cubicBezTo>
                  <a:pt x="1540831" y="392149"/>
                  <a:pt x="1455217" y="460932"/>
                  <a:pt x="1351494" y="523496"/>
                </a:cubicBezTo>
                <a:cubicBezTo>
                  <a:pt x="1323322" y="530264"/>
                  <a:pt x="1288107" y="552948"/>
                  <a:pt x="1245849" y="591547"/>
                </a:cubicBezTo>
                <a:lnTo>
                  <a:pt x="1281247" y="624201"/>
                </a:lnTo>
                <a:cubicBezTo>
                  <a:pt x="1292406" y="601700"/>
                  <a:pt x="1304205" y="585602"/>
                  <a:pt x="1316645" y="575906"/>
                </a:cubicBezTo>
                <a:cubicBezTo>
                  <a:pt x="1332377" y="562003"/>
                  <a:pt x="1344725" y="555235"/>
                  <a:pt x="1353689" y="555601"/>
                </a:cubicBezTo>
                <a:cubicBezTo>
                  <a:pt x="1362652" y="554869"/>
                  <a:pt x="1377470" y="560814"/>
                  <a:pt x="1398142" y="573437"/>
                </a:cubicBezTo>
                <a:cubicBezTo>
                  <a:pt x="1418265" y="585510"/>
                  <a:pt x="1440491" y="595846"/>
                  <a:pt x="1464822" y="604444"/>
                </a:cubicBezTo>
                <a:cubicBezTo>
                  <a:pt x="1480554" y="610481"/>
                  <a:pt x="1507537" y="614414"/>
                  <a:pt x="1545770" y="616243"/>
                </a:cubicBezTo>
                <a:cubicBezTo>
                  <a:pt x="1572844" y="617524"/>
                  <a:pt x="1612724" y="618164"/>
                  <a:pt x="1665409" y="618164"/>
                </a:cubicBezTo>
                <a:cubicBezTo>
                  <a:pt x="1689374" y="618164"/>
                  <a:pt x="1712240" y="618073"/>
                  <a:pt x="1734010" y="617890"/>
                </a:cubicBezTo>
                <a:cubicBezTo>
                  <a:pt x="1736388" y="600694"/>
                  <a:pt x="1741693" y="583681"/>
                  <a:pt x="1749925" y="566851"/>
                </a:cubicBezTo>
                <a:cubicBezTo>
                  <a:pt x="1712606" y="577827"/>
                  <a:pt x="1658824" y="583315"/>
                  <a:pt x="1588577" y="583315"/>
                </a:cubicBezTo>
                <a:cubicBezTo>
                  <a:pt x="1573759" y="583315"/>
                  <a:pt x="1557478" y="583041"/>
                  <a:pt x="1539733" y="582492"/>
                </a:cubicBezTo>
                <a:cubicBezTo>
                  <a:pt x="1492170" y="583224"/>
                  <a:pt x="1443601" y="567308"/>
                  <a:pt x="1394026" y="534746"/>
                </a:cubicBezTo>
                <a:cubicBezTo>
                  <a:pt x="1471224" y="491208"/>
                  <a:pt x="1569826" y="408247"/>
                  <a:pt x="1689831" y="285864"/>
                </a:cubicBezTo>
                <a:cubicBezTo>
                  <a:pt x="1669159" y="288425"/>
                  <a:pt x="1651872" y="289522"/>
                  <a:pt x="1637969" y="289156"/>
                </a:cubicBezTo>
                <a:lnTo>
                  <a:pt x="1322681" y="289156"/>
                </a:lnTo>
                <a:cubicBezTo>
                  <a:pt x="1311522" y="289522"/>
                  <a:pt x="1299540" y="288425"/>
                  <a:pt x="1286735" y="285864"/>
                </a:cubicBezTo>
                <a:close/>
                <a:moveTo>
                  <a:pt x="711863" y="220556"/>
                </a:moveTo>
                <a:cubicBezTo>
                  <a:pt x="714058" y="238484"/>
                  <a:pt x="715156" y="253850"/>
                  <a:pt x="715156" y="266655"/>
                </a:cubicBezTo>
                <a:lnTo>
                  <a:pt x="715156" y="281199"/>
                </a:lnTo>
                <a:cubicBezTo>
                  <a:pt x="715156" y="295833"/>
                  <a:pt x="714058" y="311017"/>
                  <a:pt x="711863" y="326749"/>
                </a:cubicBezTo>
                <a:lnTo>
                  <a:pt x="750005" y="326749"/>
                </a:lnTo>
                <a:cubicBezTo>
                  <a:pt x="747809" y="312115"/>
                  <a:pt x="746712" y="296931"/>
                  <a:pt x="746712" y="281199"/>
                </a:cubicBezTo>
                <a:lnTo>
                  <a:pt x="746712" y="252112"/>
                </a:lnTo>
                <a:lnTo>
                  <a:pt x="1118801" y="252112"/>
                </a:lnTo>
                <a:lnTo>
                  <a:pt x="1118801" y="277906"/>
                </a:lnTo>
                <a:cubicBezTo>
                  <a:pt x="1118801" y="291443"/>
                  <a:pt x="1117612" y="306261"/>
                  <a:pt x="1115233" y="322359"/>
                </a:cubicBezTo>
                <a:lnTo>
                  <a:pt x="1153650" y="322359"/>
                </a:lnTo>
                <a:cubicBezTo>
                  <a:pt x="1151272" y="307358"/>
                  <a:pt x="1150083" y="292541"/>
                  <a:pt x="1150083" y="277906"/>
                </a:cubicBezTo>
                <a:lnTo>
                  <a:pt x="1150083" y="266107"/>
                </a:lnTo>
                <a:cubicBezTo>
                  <a:pt x="1150083" y="250740"/>
                  <a:pt x="1151272" y="235557"/>
                  <a:pt x="1153650" y="220556"/>
                </a:cubicBezTo>
                <a:cubicBezTo>
                  <a:pt x="1135173" y="222751"/>
                  <a:pt x="1117703" y="223849"/>
                  <a:pt x="1101239" y="223849"/>
                </a:cubicBezTo>
                <a:lnTo>
                  <a:pt x="760158" y="223849"/>
                </a:lnTo>
                <a:cubicBezTo>
                  <a:pt x="746254" y="223849"/>
                  <a:pt x="730156" y="222751"/>
                  <a:pt x="711863" y="220556"/>
                </a:cubicBezTo>
                <a:close/>
                <a:moveTo>
                  <a:pt x="184188" y="168420"/>
                </a:moveTo>
                <a:lnTo>
                  <a:pt x="184188" y="203269"/>
                </a:lnTo>
                <a:cubicBezTo>
                  <a:pt x="202847" y="200890"/>
                  <a:pt x="218214" y="199701"/>
                  <a:pt x="230287" y="199701"/>
                </a:cubicBezTo>
                <a:lnTo>
                  <a:pt x="355689" y="199701"/>
                </a:lnTo>
                <a:cubicBezTo>
                  <a:pt x="356055" y="243972"/>
                  <a:pt x="353768" y="287236"/>
                  <a:pt x="348829" y="329493"/>
                </a:cubicBezTo>
                <a:lnTo>
                  <a:pt x="188578" y="329493"/>
                </a:lnTo>
                <a:cubicBezTo>
                  <a:pt x="176688" y="329493"/>
                  <a:pt x="160955" y="328396"/>
                  <a:pt x="141381" y="326201"/>
                </a:cubicBezTo>
                <a:lnTo>
                  <a:pt x="141381" y="361050"/>
                </a:lnTo>
                <a:cubicBezTo>
                  <a:pt x="160224" y="358854"/>
                  <a:pt x="175956" y="357757"/>
                  <a:pt x="188578" y="357757"/>
                </a:cubicBezTo>
                <a:lnTo>
                  <a:pt x="344439" y="357757"/>
                </a:lnTo>
                <a:cubicBezTo>
                  <a:pt x="317364" y="484348"/>
                  <a:pt x="243001" y="565113"/>
                  <a:pt x="121350" y="600054"/>
                </a:cubicBezTo>
                <a:cubicBezTo>
                  <a:pt x="136168" y="611579"/>
                  <a:pt x="148699" y="623378"/>
                  <a:pt x="158943" y="635452"/>
                </a:cubicBezTo>
                <a:cubicBezTo>
                  <a:pt x="275838" y="576912"/>
                  <a:pt x="347366" y="493494"/>
                  <a:pt x="373525" y="385197"/>
                </a:cubicBezTo>
                <a:cubicBezTo>
                  <a:pt x="403892" y="489470"/>
                  <a:pt x="475054" y="572705"/>
                  <a:pt x="587010" y="634903"/>
                </a:cubicBezTo>
                <a:cubicBezTo>
                  <a:pt x="598718" y="619902"/>
                  <a:pt x="612072" y="607097"/>
                  <a:pt x="627073" y="596486"/>
                </a:cubicBezTo>
                <a:cubicBezTo>
                  <a:pt x="513470" y="565388"/>
                  <a:pt x="437187" y="485811"/>
                  <a:pt x="398221" y="357757"/>
                </a:cubicBezTo>
                <a:lnTo>
                  <a:pt x="551612" y="357757"/>
                </a:lnTo>
                <a:cubicBezTo>
                  <a:pt x="565515" y="357757"/>
                  <a:pt x="580516" y="358854"/>
                  <a:pt x="596614" y="361050"/>
                </a:cubicBezTo>
                <a:lnTo>
                  <a:pt x="596614" y="326201"/>
                </a:lnTo>
                <a:cubicBezTo>
                  <a:pt x="579418" y="328396"/>
                  <a:pt x="564417" y="329493"/>
                  <a:pt x="551612" y="329493"/>
                </a:cubicBezTo>
                <a:lnTo>
                  <a:pt x="384227" y="329493"/>
                </a:lnTo>
                <a:cubicBezTo>
                  <a:pt x="387520" y="296931"/>
                  <a:pt x="389806" y="253667"/>
                  <a:pt x="391087" y="199701"/>
                </a:cubicBezTo>
                <a:lnTo>
                  <a:pt x="515117" y="199701"/>
                </a:lnTo>
                <a:cubicBezTo>
                  <a:pt x="529020" y="199701"/>
                  <a:pt x="544020" y="200890"/>
                  <a:pt x="560119" y="203269"/>
                </a:cubicBezTo>
                <a:lnTo>
                  <a:pt x="560119" y="168420"/>
                </a:lnTo>
                <a:cubicBezTo>
                  <a:pt x="544020" y="170615"/>
                  <a:pt x="529020" y="171712"/>
                  <a:pt x="515117" y="171712"/>
                </a:cubicBezTo>
                <a:lnTo>
                  <a:pt x="230287" y="171712"/>
                </a:lnTo>
                <a:cubicBezTo>
                  <a:pt x="217482" y="171712"/>
                  <a:pt x="202116" y="170615"/>
                  <a:pt x="184188" y="168420"/>
                </a:cubicBezTo>
                <a:close/>
                <a:moveTo>
                  <a:pt x="2210097" y="154974"/>
                </a:moveTo>
                <a:lnTo>
                  <a:pt x="2190340" y="178572"/>
                </a:lnTo>
                <a:cubicBezTo>
                  <a:pt x="2220341" y="201439"/>
                  <a:pt x="2244123" y="222385"/>
                  <a:pt x="2261684" y="241410"/>
                </a:cubicBezTo>
                <a:lnTo>
                  <a:pt x="2281990" y="216714"/>
                </a:lnTo>
                <a:cubicBezTo>
                  <a:pt x="2262233" y="198787"/>
                  <a:pt x="2238269" y="178207"/>
                  <a:pt x="2210097" y="154974"/>
                </a:cubicBezTo>
                <a:close/>
                <a:moveTo>
                  <a:pt x="1867918" y="153602"/>
                </a:moveTo>
                <a:cubicBezTo>
                  <a:pt x="1870113" y="174273"/>
                  <a:pt x="1871211" y="194030"/>
                  <a:pt x="1871211" y="212873"/>
                </a:cubicBezTo>
                <a:lnTo>
                  <a:pt x="1871211" y="296016"/>
                </a:lnTo>
                <a:lnTo>
                  <a:pt x="1855021" y="296016"/>
                </a:lnTo>
                <a:cubicBezTo>
                  <a:pt x="1841484" y="296016"/>
                  <a:pt x="1825111" y="294827"/>
                  <a:pt x="1805903" y="292449"/>
                </a:cubicBezTo>
                <a:lnTo>
                  <a:pt x="1805903" y="327298"/>
                </a:lnTo>
                <a:cubicBezTo>
                  <a:pt x="1825843" y="325103"/>
                  <a:pt x="1842216" y="324005"/>
                  <a:pt x="1855021" y="324005"/>
                </a:cubicBezTo>
                <a:lnTo>
                  <a:pt x="1871211" y="324005"/>
                </a:lnTo>
                <a:lnTo>
                  <a:pt x="1871211" y="494409"/>
                </a:lnTo>
                <a:cubicBezTo>
                  <a:pt x="1841209" y="504470"/>
                  <a:pt x="1814958" y="510782"/>
                  <a:pt x="1792457" y="513343"/>
                </a:cubicBezTo>
                <a:lnTo>
                  <a:pt x="1811665" y="550387"/>
                </a:lnTo>
                <a:cubicBezTo>
                  <a:pt x="1857033" y="530630"/>
                  <a:pt x="1907615" y="514166"/>
                  <a:pt x="1963410" y="500995"/>
                </a:cubicBezTo>
                <a:cubicBezTo>
                  <a:pt x="1962678" y="488189"/>
                  <a:pt x="1963593" y="475109"/>
                  <a:pt x="1966154" y="461755"/>
                </a:cubicBezTo>
                <a:cubicBezTo>
                  <a:pt x="1942921" y="471451"/>
                  <a:pt x="1921792" y="479134"/>
                  <a:pt x="1902767" y="484805"/>
                </a:cubicBezTo>
                <a:lnTo>
                  <a:pt x="1902767" y="324005"/>
                </a:lnTo>
                <a:lnTo>
                  <a:pt x="1914017" y="324005"/>
                </a:lnTo>
                <a:cubicBezTo>
                  <a:pt x="1927371" y="324005"/>
                  <a:pt x="1942372" y="325103"/>
                  <a:pt x="1959019" y="327298"/>
                </a:cubicBezTo>
                <a:lnTo>
                  <a:pt x="1959019" y="292449"/>
                </a:lnTo>
                <a:cubicBezTo>
                  <a:pt x="1943104" y="294827"/>
                  <a:pt x="1928103" y="296016"/>
                  <a:pt x="1914017" y="296016"/>
                </a:cubicBezTo>
                <a:lnTo>
                  <a:pt x="1902767" y="296016"/>
                </a:lnTo>
                <a:lnTo>
                  <a:pt x="1902767" y="212873"/>
                </a:lnTo>
                <a:cubicBezTo>
                  <a:pt x="1902401" y="187262"/>
                  <a:pt x="1904962" y="172810"/>
                  <a:pt x="1910450" y="169517"/>
                </a:cubicBezTo>
                <a:cubicBezTo>
                  <a:pt x="1913926" y="166041"/>
                  <a:pt x="1915664" y="163572"/>
                  <a:pt x="1915664" y="162108"/>
                </a:cubicBezTo>
                <a:cubicBezTo>
                  <a:pt x="1915664" y="160645"/>
                  <a:pt x="1913560" y="159730"/>
                  <a:pt x="1909353" y="159364"/>
                </a:cubicBezTo>
                <a:close/>
                <a:moveTo>
                  <a:pt x="1459882" y="147565"/>
                </a:moveTo>
                <a:lnTo>
                  <a:pt x="1427228" y="171712"/>
                </a:lnTo>
                <a:cubicBezTo>
                  <a:pt x="1456864" y="194945"/>
                  <a:pt x="1484761" y="226044"/>
                  <a:pt x="1510921" y="265009"/>
                </a:cubicBezTo>
                <a:lnTo>
                  <a:pt x="1544124" y="239764"/>
                </a:lnTo>
                <a:cubicBezTo>
                  <a:pt x="1515952" y="204458"/>
                  <a:pt x="1487871" y="173725"/>
                  <a:pt x="1459882" y="147565"/>
                </a:cubicBezTo>
                <a:close/>
                <a:moveTo>
                  <a:pt x="2125856" y="140156"/>
                </a:moveTo>
                <a:cubicBezTo>
                  <a:pt x="2126953" y="183695"/>
                  <a:pt x="2128966" y="221928"/>
                  <a:pt x="2131892" y="254856"/>
                </a:cubicBezTo>
                <a:lnTo>
                  <a:pt x="2030913" y="254856"/>
                </a:lnTo>
                <a:cubicBezTo>
                  <a:pt x="2017010" y="254856"/>
                  <a:pt x="2000454" y="253759"/>
                  <a:pt x="1981246" y="251563"/>
                </a:cubicBezTo>
                <a:cubicBezTo>
                  <a:pt x="1983258" y="269125"/>
                  <a:pt x="1984630" y="285406"/>
                  <a:pt x="1985362" y="300407"/>
                </a:cubicBezTo>
                <a:cubicBezTo>
                  <a:pt x="1986277" y="323822"/>
                  <a:pt x="1986734" y="346141"/>
                  <a:pt x="1986734" y="367361"/>
                </a:cubicBezTo>
                <a:cubicBezTo>
                  <a:pt x="1986734" y="436144"/>
                  <a:pt x="1981612" y="487275"/>
                  <a:pt x="1971367" y="520752"/>
                </a:cubicBezTo>
                <a:cubicBezTo>
                  <a:pt x="1960025" y="563741"/>
                  <a:pt x="1933225" y="598590"/>
                  <a:pt x="1890968" y="625299"/>
                </a:cubicBezTo>
                <a:cubicBezTo>
                  <a:pt x="1906334" y="630421"/>
                  <a:pt x="1919780" y="637098"/>
                  <a:pt x="1931305" y="645330"/>
                </a:cubicBezTo>
                <a:cubicBezTo>
                  <a:pt x="1990575" y="587340"/>
                  <a:pt x="2018656" y="504562"/>
                  <a:pt x="2015546" y="396996"/>
                </a:cubicBezTo>
                <a:lnTo>
                  <a:pt x="2082500" y="396996"/>
                </a:lnTo>
                <a:cubicBezTo>
                  <a:pt x="2082500" y="443096"/>
                  <a:pt x="2081768" y="473829"/>
                  <a:pt x="2080305" y="489195"/>
                </a:cubicBezTo>
                <a:cubicBezTo>
                  <a:pt x="2079207" y="504928"/>
                  <a:pt x="2076555" y="514532"/>
                  <a:pt x="2072347" y="518008"/>
                </a:cubicBezTo>
                <a:cubicBezTo>
                  <a:pt x="2068872" y="521666"/>
                  <a:pt x="2060640" y="523496"/>
                  <a:pt x="2047651" y="523496"/>
                </a:cubicBezTo>
                <a:cubicBezTo>
                  <a:pt x="2039785" y="523496"/>
                  <a:pt x="2031187" y="522947"/>
                  <a:pt x="2021857" y="521849"/>
                </a:cubicBezTo>
                <a:cubicBezTo>
                  <a:pt x="2028992" y="535020"/>
                  <a:pt x="2034023" y="548283"/>
                  <a:pt x="2036949" y="561637"/>
                </a:cubicBezTo>
                <a:cubicBezTo>
                  <a:pt x="2069512" y="557247"/>
                  <a:pt x="2090092" y="549747"/>
                  <a:pt x="2098690" y="539136"/>
                </a:cubicBezTo>
                <a:cubicBezTo>
                  <a:pt x="2104727" y="534380"/>
                  <a:pt x="2108477" y="524319"/>
                  <a:pt x="2109940" y="508952"/>
                </a:cubicBezTo>
                <a:cubicBezTo>
                  <a:pt x="2111953" y="494318"/>
                  <a:pt x="2112959" y="464316"/>
                  <a:pt x="2112959" y="418948"/>
                </a:cubicBezTo>
                <a:cubicBezTo>
                  <a:pt x="2112959" y="403948"/>
                  <a:pt x="2114422" y="386203"/>
                  <a:pt x="2117349" y="365714"/>
                </a:cubicBezTo>
                <a:cubicBezTo>
                  <a:pt x="2101251" y="367910"/>
                  <a:pt x="2084970" y="369007"/>
                  <a:pt x="2068506" y="369007"/>
                </a:cubicBezTo>
                <a:lnTo>
                  <a:pt x="2016095" y="369007"/>
                </a:lnTo>
                <a:lnTo>
                  <a:pt x="2016095" y="283120"/>
                </a:lnTo>
                <a:lnTo>
                  <a:pt x="2134911" y="283120"/>
                </a:lnTo>
                <a:cubicBezTo>
                  <a:pt x="2138570" y="354281"/>
                  <a:pt x="2152015" y="428461"/>
                  <a:pt x="2175248" y="505659"/>
                </a:cubicBezTo>
                <a:cubicBezTo>
                  <a:pt x="2140490" y="564381"/>
                  <a:pt x="2100793" y="602340"/>
                  <a:pt x="2056158" y="619536"/>
                </a:cubicBezTo>
                <a:cubicBezTo>
                  <a:pt x="2070792" y="627402"/>
                  <a:pt x="2083872" y="636000"/>
                  <a:pt x="2095397" y="645330"/>
                </a:cubicBezTo>
                <a:cubicBezTo>
                  <a:pt x="2133996" y="609841"/>
                  <a:pt x="2165095" y="576181"/>
                  <a:pt x="2188694" y="544350"/>
                </a:cubicBezTo>
                <a:cubicBezTo>
                  <a:pt x="2221622" y="616243"/>
                  <a:pt x="2250891" y="651458"/>
                  <a:pt x="2276502" y="649995"/>
                </a:cubicBezTo>
                <a:cubicBezTo>
                  <a:pt x="2285100" y="650727"/>
                  <a:pt x="2291411" y="646976"/>
                  <a:pt x="2295436" y="638744"/>
                </a:cubicBezTo>
                <a:cubicBezTo>
                  <a:pt x="2300375" y="630878"/>
                  <a:pt x="2306595" y="612859"/>
                  <a:pt x="2314095" y="584687"/>
                </a:cubicBezTo>
                <a:cubicBezTo>
                  <a:pt x="2301290" y="578284"/>
                  <a:pt x="2290039" y="569869"/>
                  <a:pt x="2280344" y="559442"/>
                </a:cubicBezTo>
                <a:cubicBezTo>
                  <a:pt x="2279612" y="592005"/>
                  <a:pt x="2275679" y="607554"/>
                  <a:pt x="2268545" y="606091"/>
                </a:cubicBezTo>
                <a:cubicBezTo>
                  <a:pt x="2249885" y="600054"/>
                  <a:pt x="2230403" y="567857"/>
                  <a:pt x="2210097" y="509501"/>
                </a:cubicBezTo>
                <a:cubicBezTo>
                  <a:pt x="2231134" y="464865"/>
                  <a:pt x="2247782" y="417302"/>
                  <a:pt x="2260038" y="366812"/>
                </a:cubicBezTo>
                <a:cubicBezTo>
                  <a:pt x="2262782" y="354373"/>
                  <a:pt x="2267081" y="346689"/>
                  <a:pt x="2272935" y="343762"/>
                </a:cubicBezTo>
                <a:cubicBezTo>
                  <a:pt x="2278606" y="339555"/>
                  <a:pt x="2281441" y="336902"/>
                  <a:pt x="2281441" y="335805"/>
                </a:cubicBezTo>
                <a:cubicBezTo>
                  <a:pt x="2282173" y="334341"/>
                  <a:pt x="2280161" y="332878"/>
                  <a:pt x="2275405" y="331414"/>
                </a:cubicBezTo>
                <a:lnTo>
                  <a:pt x="2232598" y="316597"/>
                </a:lnTo>
                <a:cubicBezTo>
                  <a:pt x="2229488" y="367635"/>
                  <a:pt x="2217323" y="417851"/>
                  <a:pt x="2196102" y="467243"/>
                </a:cubicBezTo>
                <a:cubicBezTo>
                  <a:pt x="2179638" y="417119"/>
                  <a:pt x="2169851" y="355745"/>
                  <a:pt x="2166741" y="283120"/>
                </a:cubicBezTo>
                <a:lnTo>
                  <a:pt x="2252355" y="283120"/>
                </a:lnTo>
                <a:cubicBezTo>
                  <a:pt x="2268087" y="283120"/>
                  <a:pt x="2284551" y="284217"/>
                  <a:pt x="2301747" y="286412"/>
                </a:cubicBezTo>
                <a:lnTo>
                  <a:pt x="2301747" y="251563"/>
                </a:lnTo>
                <a:cubicBezTo>
                  <a:pt x="2283637" y="253759"/>
                  <a:pt x="2267172" y="254856"/>
                  <a:pt x="2252355" y="254856"/>
                </a:cubicBezTo>
                <a:lnTo>
                  <a:pt x="2162900" y="254856"/>
                </a:lnTo>
                <a:cubicBezTo>
                  <a:pt x="2161802" y="236380"/>
                  <a:pt x="2161253" y="220556"/>
                  <a:pt x="2161253" y="207385"/>
                </a:cubicBezTo>
                <a:cubicBezTo>
                  <a:pt x="2161253" y="199335"/>
                  <a:pt x="2161436" y="193024"/>
                  <a:pt x="2161802" y="188451"/>
                </a:cubicBezTo>
                <a:cubicBezTo>
                  <a:pt x="2162900" y="175463"/>
                  <a:pt x="2165918" y="166316"/>
                  <a:pt x="2170857" y="161011"/>
                </a:cubicBezTo>
                <a:cubicBezTo>
                  <a:pt x="2175614" y="155340"/>
                  <a:pt x="2177809" y="151955"/>
                  <a:pt x="2177443" y="150858"/>
                </a:cubicBezTo>
                <a:cubicBezTo>
                  <a:pt x="2177077" y="149394"/>
                  <a:pt x="2173510" y="148114"/>
                  <a:pt x="2166741" y="147016"/>
                </a:cubicBezTo>
                <a:close/>
                <a:moveTo>
                  <a:pt x="903944" y="136315"/>
                </a:moveTo>
                <a:lnTo>
                  <a:pt x="878150" y="161560"/>
                </a:lnTo>
                <a:cubicBezTo>
                  <a:pt x="908883" y="183695"/>
                  <a:pt x="934220" y="203543"/>
                  <a:pt x="954160" y="221105"/>
                </a:cubicBezTo>
                <a:lnTo>
                  <a:pt x="980502" y="194762"/>
                </a:lnTo>
                <a:cubicBezTo>
                  <a:pt x="957270" y="175737"/>
                  <a:pt x="931750" y="156254"/>
                  <a:pt x="903944" y="136315"/>
                </a:cubicBezTo>
                <a:close/>
                <a:moveTo>
                  <a:pt x="0" y="0"/>
                </a:moveTo>
                <a:lnTo>
                  <a:pt x="2423160" y="0"/>
                </a:lnTo>
                <a:lnTo>
                  <a:pt x="2423160" y="769441"/>
                </a:lnTo>
                <a:lnTo>
                  <a:pt x="0" y="769441"/>
                </a:lnTo>
                <a:close/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34024" y="2689681"/>
            <a:ext cx="106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</a:rPr>
              <a:t>SKY IN FLY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21562" y="1731555"/>
            <a:ext cx="1107996" cy="1200329"/>
          </a:xfrm>
          <a:prstGeom prst="rect">
            <a:avLst/>
          </a:prstGeom>
          <a:noFill/>
          <a:scene3d>
            <a:camera prst="orthographicFront">
              <a:rot lat="0" lon="18900000" rev="0"/>
            </a:camera>
            <a:lightRig rig="threePt" dir="t"/>
          </a:scene3d>
        </p:spPr>
        <p:txBody>
          <a:bodyPr wrap="none">
            <a:spAutoFit/>
            <a:scene3d>
              <a:camera prst="orthographicFront">
                <a:rot lat="0" lon="18899965" rev="0"/>
              </a:camera>
              <a:lightRig rig="threePt" dir="t"/>
            </a:scene3d>
          </a:bodyPr>
          <a:lstStyle/>
          <a:p>
            <a:r>
              <a:rPr lang="zh-CN" altLang="en-US" sz="7200" dirty="0">
                <a:gradFill flip="none" rotWithShape="1">
                  <a:gsLst>
                    <a:gs pos="35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8000">
                      <a:schemeClr val="bg1">
                        <a:lumMod val="50000"/>
                      </a:schemeClr>
                    </a:gs>
                    <a:gs pos="78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  <a:tileRect/>
                </a:gradFill>
                <a:latin typeface="Showcard Gothic" panose="04020904020102020604" pitchFamily="82" charset="0"/>
                <a:ea typeface="黑体" panose="02010609060101010101" pitchFamily="49" charset="-122"/>
              </a:rPr>
              <a:t>无</a:t>
            </a:r>
            <a:endParaRPr lang="zh-CN" altLang="en-US" sz="7200" dirty="0">
              <a:gradFill flip="none" rotWithShape="1">
                <a:gsLst>
                  <a:gs pos="35000">
                    <a:schemeClr val="bg1">
                      <a:lumMod val="7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8000">
                    <a:schemeClr val="bg1">
                      <a:lumMod val="50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2022" y="1731555"/>
            <a:ext cx="1107996" cy="1200329"/>
          </a:xfrm>
          <a:prstGeom prst="rect">
            <a:avLst/>
          </a:prstGeom>
          <a:noFill/>
          <a:scene3d>
            <a:camera prst="orthographicFront">
              <a:rot lat="0" lon="18900000" rev="0"/>
            </a:camera>
            <a:lightRig rig="threePt" dir="t"/>
          </a:scene3d>
        </p:spPr>
        <p:txBody>
          <a:bodyPr wrap="none">
            <a:spAutoFit/>
            <a:scene3d>
              <a:camera prst="orthographicFront">
                <a:rot lat="0" lon="18899965" rev="0"/>
              </a:camera>
              <a:lightRig rig="threePt" dir="t"/>
            </a:scene3d>
          </a:bodyPr>
          <a:lstStyle/>
          <a:p>
            <a:r>
              <a:rPr lang="zh-CN" altLang="en-US" sz="7200" dirty="0">
                <a:gradFill flip="none" rotWithShape="1">
                  <a:gsLst>
                    <a:gs pos="35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8000">
                      <a:schemeClr val="bg1">
                        <a:lumMod val="50000"/>
                      </a:schemeClr>
                    </a:gs>
                    <a:gs pos="78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  <a:tileRect/>
                </a:gradFill>
                <a:latin typeface="Showcard Gothic" panose="04020904020102020604" pitchFamily="82" charset="0"/>
                <a:ea typeface="黑体" panose="02010609060101010101" pitchFamily="49" charset="-122"/>
              </a:rPr>
              <a:t>线</a:t>
            </a:r>
          </a:p>
        </p:txBody>
      </p:sp>
      <p:sp>
        <p:nvSpPr>
          <p:cNvPr id="7" name="矩形 6"/>
          <p:cNvSpPr/>
          <p:nvPr/>
        </p:nvSpPr>
        <p:spPr>
          <a:xfrm>
            <a:off x="4302482" y="1731555"/>
            <a:ext cx="1107996" cy="1200329"/>
          </a:xfrm>
          <a:prstGeom prst="rect">
            <a:avLst/>
          </a:prstGeom>
          <a:noFill/>
          <a:scene3d>
            <a:camera prst="orthographicFront">
              <a:rot lat="0" lon="18900000" rev="0"/>
            </a:camera>
            <a:lightRig rig="threePt" dir="t"/>
          </a:scene3d>
        </p:spPr>
        <p:txBody>
          <a:bodyPr wrap="none">
            <a:spAutoFit/>
            <a:scene3d>
              <a:camera prst="orthographicFront">
                <a:rot lat="0" lon="18899965" rev="0"/>
              </a:camera>
              <a:lightRig rig="threePt" dir="t"/>
            </a:scene3d>
          </a:bodyPr>
          <a:lstStyle/>
          <a:p>
            <a:r>
              <a:rPr lang="zh-CN" altLang="en-US" sz="7200" dirty="0">
                <a:gradFill flip="none" rotWithShape="1">
                  <a:gsLst>
                    <a:gs pos="35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8000">
                      <a:schemeClr val="bg1">
                        <a:lumMod val="50000"/>
                      </a:schemeClr>
                    </a:gs>
                    <a:gs pos="78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  <a:tileRect/>
                </a:gradFill>
                <a:latin typeface="Showcard Gothic" panose="04020904020102020604" pitchFamily="82" charset="0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8" name="矩形 7"/>
          <p:cNvSpPr/>
          <p:nvPr/>
        </p:nvSpPr>
        <p:spPr>
          <a:xfrm>
            <a:off x="5442942" y="1731555"/>
            <a:ext cx="1107996" cy="1200329"/>
          </a:xfrm>
          <a:prstGeom prst="rect">
            <a:avLst/>
          </a:prstGeom>
          <a:noFill/>
          <a:scene3d>
            <a:camera prst="orthographicFront">
              <a:rot lat="0" lon="18900000" rev="0"/>
            </a:camera>
            <a:lightRig rig="threePt" dir="t"/>
          </a:scene3d>
        </p:spPr>
        <p:txBody>
          <a:bodyPr wrap="none">
            <a:spAutoFit/>
            <a:scene3d>
              <a:camera prst="orthographicFront">
                <a:rot lat="0" lon="18899965" rev="0"/>
              </a:camera>
              <a:lightRig rig="threePt" dir="t"/>
            </a:scene3d>
          </a:bodyPr>
          <a:lstStyle/>
          <a:p>
            <a:r>
              <a:rPr lang="zh-CN" altLang="en-US" sz="7200" dirty="0">
                <a:gradFill flip="none" rotWithShape="1">
                  <a:gsLst>
                    <a:gs pos="35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8000">
                      <a:schemeClr val="bg1">
                        <a:lumMod val="50000"/>
                      </a:schemeClr>
                    </a:gs>
                    <a:gs pos="78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  <a:tileRect/>
                </a:gradFill>
                <a:latin typeface="Showcard Gothic" panose="04020904020102020604" pitchFamily="82" charset="0"/>
                <a:ea typeface="黑体" panose="02010609060101010101" pitchFamily="49" charset="-122"/>
              </a:rPr>
              <a:t>信</a:t>
            </a:r>
          </a:p>
        </p:txBody>
      </p:sp>
      <p:sp>
        <p:nvSpPr>
          <p:cNvPr id="9" name="矩形 8"/>
          <p:cNvSpPr/>
          <p:nvPr/>
        </p:nvSpPr>
        <p:spPr>
          <a:xfrm>
            <a:off x="6583402" y="1731555"/>
            <a:ext cx="1107996" cy="1200329"/>
          </a:xfrm>
          <a:prstGeom prst="rect">
            <a:avLst/>
          </a:prstGeom>
          <a:noFill/>
          <a:scene3d>
            <a:camera prst="orthographicFront">
              <a:rot lat="0" lon="18900000" rev="0"/>
            </a:camera>
            <a:lightRig rig="threePt" dir="t"/>
          </a:scene3d>
        </p:spPr>
        <p:txBody>
          <a:bodyPr wrap="none">
            <a:spAutoFit/>
            <a:scene3d>
              <a:camera prst="orthographicFront">
                <a:rot lat="0" lon="18899965" rev="0"/>
              </a:camera>
              <a:lightRig rig="threePt" dir="t"/>
            </a:scene3d>
          </a:bodyPr>
          <a:lstStyle/>
          <a:p>
            <a:r>
              <a:rPr lang="zh-CN" altLang="en-US" sz="7200" dirty="0">
                <a:gradFill flip="none" rotWithShape="1">
                  <a:gsLst>
                    <a:gs pos="35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8000">
                      <a:schemeClr val="bg1">
                        <a:lumMod val="50000"/>
                      </a:schemeClr>
                    </a:gs>
                    <a:gs pos="78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  <a:tileRect/>
                </a:gradFill>
                <a:latin typeface="Showcard Gothic" panose="04020904020102020604" pitchFamily="82" charset="0"/>
                <a:ea typeface="黑体" panose="02010609060101010101" pitchFamily="49" charset="-122"/>
              </a:rPr>
              <a:t>与</a:t>
            </a:r>
          </a:p>
        </p:txBody>
      </p:sp>
      <p:sp>
        <p:nvSpPr>
          <p:cNvPr id="10" name="矩形 9"/>
          <p:cNvSpPr/>
          <p:nvPr/>
        </p:nvSpPr>
        <p:spPr>
          <a:xfrm>
            <a:off x="7723862" y="1731555"/>
            <a:ext cx="1107996" cy="1200329"/>
          </a:xfrm>
          <a:prstGeom prst="rect">
            <a:avLst/>
          </a:prstGeom>
          <a:noFill/>
          <a:scene3d>
            <a:camera prst="orthographicFront">
              <a:rot lat="0" lon="18900000" rev="0"/>
            </a:camera>
            <a:lightRig rig="threePt" dir="t"/>
          </a:scene3d>
        </p:spPr>
        <p:txBody>
          <a:bodyPr wrap="none">
            <a:spAutoFit/>
            <a:scene3d>
              <a:camera prst="orthographicFront">
                <a:rot lat="0" lon="18899965" rev="0"/>
              </a:camera>
              <a:lightRig rig="threePt" dir="t"/>
            </a:scene3d>
          </a:bodyPr>
          <a:lstStyle/>
          <a:p>
            <a:r>
              <a:rPr lang="zh-CN" altLang="en-US" sz="7200" dirty="0">
                <a:gradFill flip="none" rotWithShape="1">
                  <a:gsLst>
                    <a:gs pos="35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8000">
                      <a:schemeClr val="bg1">
                        <a:lumMod val="50000"/>
                      </a:schemeClr>
                    </a:gs>
                    <a:gs pos="78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  <a:tileRect/>
                </a:gradFill>
                <a:latin typeface="Showcard Gothic" panose="04020904020102020604" pitchFamily="82" charset="0"/>
                <a:ea typeface="黑体" panose="02010609060101010101" pitchFamily="49" charset="-122"/>
              </a:rPr>
              <a:t>网</a:t>
            </a:r>
          </a:p>
        </p:txBody>
      </p:sp>
      <p:sp>
        <p:nvSpPr>
          <p:cNvPr id="11" name="矩形 10"/>
          <p:cNvSpPr/>
          <p:nvPr/>
        </p:nvSpPr>
        <p:spPr>
          <a:xfrm>
            <a:off x="8864322" y="1731555"/>
            <a:ext cx="1107996" cy="1200329"/>
          </a:xfrm>
          <a:prstGeom prst="rect">
            <a:avLst/>
          </a:prstGeom>
          <a:noFill/>
          <a:scene3d>
            <a:camera prst="orthographicFront">
              <a:rot lat="0" lon="18900000" rev="0"/>
            </a:camera>
            <a:lightRig rig="threePt" dir="t"/>
          </a:scene3d>
        </p:spPr>
        <p:txBody>
          <a:bodyPr wrap="none">
            <a:spAutoFit/>
            <a:scene3d>
              <a:camera prst="orthographicFront">
                <a:rot lat="0" lon="18899965" rev="0"/>
              </a:camera>
              <a:lightRig rig="threePt" dir="t"/>
            </a:scene3d>
          </a:bodyPr>
          <a:lstStyle/>
          <a:p>
            <a:r>
              <a:rPr lang="zh-CN" altLang="en-US" sz="7200" smtClean="0">
                <a:gradFill flip="none" rotWithShape="1">
                  <a:gsLst>
                    <a:gs pos="35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8000">
                      <a:schemeClr val="bg1">
                        <a:lumMod val="50000"/>
                      </a:schemeClr>
                    </a:gs>
                    <a:gs pos="78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  <a:tileRect/>
                </a:gradFill>
                <a:latin typeface="Showcard Gothic" panose="04020904020102020604" pitchFamily="82" charset="0"/>
                <a:ea typeface="黑体" panose="02010609060101010101" pitchFamily="49" charset="-122"/>
              </a:rPr>
              <a:t>络</a:t>
            </a:r>
            <a:endParaRPr lang="zh-CN" altLang="en-US" sz="7200" dirty="0">
              <a:gradFill flip="none" rotWithShape="1">
                <a:gsLst>
                  <a:gs pos="35000">
                    <a:schemeClr val="bg1">
                      <a:lumMod val="7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8000">
                    <a:schemeClr val="bg1">
                      <a:lumMod val="50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  <a:tileRect/>
              </a:gradFill>
              <a:latin typeface="Showcard Gothic" panose="04020904020102020604" pitchFamily="82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2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22805C"/>
            </a:gs>
            <a:gs pos="0">
              <a:srgbClr val="278D5F"/>
            </a:gs>
            <a:gs pos="56000">
              <a:srgbClr val="194A4B"/>
            </a:gs>
            <a:gs pos="79000">
              <a:srgbClr val="102D2E"/>
            </a:gs>
            <a:gs pos="100000">
              <a:srgbClr val="0D191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2667001" y="2651760"/>
            <a:ext cx="45719" cy="76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flipH="1">
            <a:off x="975361" y="182118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>
            <a:off x="3352801" y="542544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H="1">
            <a:off x="5875021" y="143256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H="1">
            <a:off x="7376161" y="102870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flipH="1">
            <a:off x="8442961" y="394716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H="1">
            <a:off x="3870961" y="944880"/>
            <a:ext cx="45719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H="1">
            <a:off x="7162801" y="5166360"/>
            <a:ext cx="45719" cy="76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H="1">
            <a:off x="4480561" y="516636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H="1">
            <a:off x="9525001" y="189738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flipH="1">
            <a:off x="8229601" y="102870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H="1">
            <a:off x="9982201" y="307848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flipH="1">
            <a:off x="10530841" y="394716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6202681" y="409956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9936482" y="5852160"/>
            <a:ext cx="45719" cy="76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H="1">
            <a:off x="6156962" y="36576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0043161" y="358140"/>
            <a:ext cx="36000" cy="76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018519" y="256794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0568941" y="1356360"/>
            <a:ext cx="36000" cy="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57800" y="3596640"/>
            <a:ext cx="45719" cy="457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916680" y="1691640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3869743" flipH="1">
            <a:off x="7755772" y="2087934"/>
            <a:ext cx="3600" cy="2575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3869743" flipH="1">
            <a:off x="5159228" y="-126338"/>
            <a:ext cx="3600" cy="2575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3869743" flipH="1">
            <a:off x="4035586" y="2659379"/>
            <a:ext cx="3600" cy="2575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3869743" flipH="1">
            <a:off x="11112057" y="403860"/>
            <a:ext cx="3600" cy="2575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13869743">
            <a:off x="7370760" y="5814187"/>
            <a:ext cx="10800" cy="104363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424476" y="1706440"/>
            <a:ext cx="323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仰望星空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1460202" y="4161303"/>
            <a:ext cx="45719" cy="4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5148282" y="6248399"/>
            <a:ext cx="45719" cy="4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642679" y="2425661"/>
            <a:ext cx="2733481" cy="631088"/>
          </a:xfrm>
          <a:custGeom>
            <a:avLst/>
            <a:gdLst/>
            <a:ahLst/>
            <a:cxnLst/>
            <a:rect l="l" t="t" r="r" b="b"/>
            <a:pathLst>
              <a:path w="2733481" h="631088">
                <a:moveTo>
                  <a:pt x="2295959" y="381072"/>
                </a:moveTo>
                <a:lnTo>
                  <a:pt x="2296405" y="381072"/>
                </a:lnTo>
                <a:cubicBezTo>
                  <a:pt x="2297893" y="385685"/>
                  <a:pt x="2299456" y="390262"/>
                  <a:pt x="2301093" y="394801"/>
                </a:cubicBezTo>
                <a:cubicBezTo>
                  <a:pt x="2302730" y="399340"/>
                  <a:pt x="2304405" y="403917"/>
                  <a:pt x="2306116" y="408530"/>
                </a:cubicBezTo>
                <a:lnTo>
                  <a:pt x="2327324" y="464453"/>
                </a:lnTo>
                <a:lnTo>
                  <a:pt x="2264928" y="464453"/>
                </a:lnTo>
                <a:lnTo>
                  <a:pt x="2286359" y="408642"/>
                </a:lnTo>
                <a:cubicBezTo>
                  <a:pt x="2288071" y="404103"/>
                  <a:pt x="2289745" y="399526"/>
                  <a:pt x="2291382" y="394913"/>
                </a:cubicBezTo>
                <a:cubicBezTo>
                  <a:pt x="2293019" y="390299"/>
                  <a:pt x="2294545" y="385685"/>
                  <a:pt x="2295959" y="381072"/>
                </a:cubicBezTo>
                <a:close/>
                <a:moveTo>
                  <a:pt x="1286309" y="381072"/>
                </a:moveTo>
                <a:lnTo>
                  <a:pt x="1286755" y="381072"/>
                </a:lnTo>
                <a:cubicBezTo>
                  <a:pt x="1288243" y="385685"/>
                  <a:pt x="1289806" y="390262"/>
                  <a:pt x="1291443" y="394801"/>
                </a:cubicBezTo>
                <a:cubicBezTo>
                  <a:pt x="1293080" y="399340"/>
                  <a:pt x="1294755" y="403917"/>
                  <a:pt x="1296466" y="408530"/>
                </a:cubicBezTo>
                <a:lnTo>
                  <a:pt x="1317674" y="464453"/>
                </a:lnTo>
                <a:lnTo>
                  <a:pt x="1255278" y="464453"/>
                </a:lnTo>
                <a:lnTo>
                  <a:pt x="1276709" y="408642"/>
                </a:lnTo>
                <a:cubicBezTo>
                  <a:pt x="1278421" y="404103"/>
                  <a:pt x="1280095" y="399526"/>
                  <a:pt x="1281732" y="394913"/>
                </a:cubicBezTo>
                <a:cubicBezTo>
                  <a:pt x="1283369" y="390299"/>
                  <a:pt x="1284895" y="385685"/>
                  <a:pt x="1286309" y="381072"/>
                </a:cubicBezTo>
                <a:close/>
                <a:moveTo>
                  <a:pt x="2401775" y="380737"/>
                </a:moveTo>
                <a:lnTo>
                  <a:pt x="2430685" y="380737"/>
                </a:lnTo>
                <a:cubicBezTo>
                  <a:pt x="2443484" y="380737"/>
                  <a:pt x="2453363" y="383527"/>
                  <a:pt x="2460321" y="389108"/>
                </a:cubicBezTo>
                <a:cubicBezTo>
                  <a:pt x="2467278" y="394689"/>
                  <a:pt x="2470757" y="402652"/>
                  <a:pt x="2470757" y="412995"/>
                </a:cubicBezTo>
                <a:cubicBezTo>
                  <a:pt x="2470757" y="423488"/>
                  <a:pt x="2467297" y="431673"/>
                  <a:pt x="2460376" y="437552"/>
                </a:cubicBezTo>
                <a:cubicBezTo>
                  <a:pt x="2453456" y="443431"/>
                  <a:pt x="2443856" y="446370"/>
                  <a:pt x="2431578" y="446370"/>
                </a:cubicBezTo>
                <a:lnTo>
                  <a:pt x="2401775" y="446370"/>
                </a:lnTo>
                <a:close/>
                <a:moveTo>
                  <a:pt x="557311" y="379062"/>
                </a:moveTo>
                <a:cubicBezTo>
                  <a:pt x="575840" y="379062"/>
                  <a:pt x="590277" y="385090"/>
                  <a:pt x="600620" y="397145"/>
                </a:cubicBezTo>
                <a:cubicBezTo>
                  <a:pt x="610964" y="409200"/>
                  <a:pt x="616136" y="425683"/>
                  <a:pt x="616136" y="446593"/>
                </a:cubicBezTo>
                <a:cubicBezTo>
                  <a:pt x="616136" y="468322"/>
                  <a:pt x="611020" y="485251"/>
                  <a:pt x="600788" y="497381"/>
                </a:cubicBezTo>
                <a:cubicBezTo>
                  <a:pt x="590556" y="509510"/>
                  <a:pt x="575989" y="515575"/>
                  <a:pt x="557088" y="515575"/>
                </a:cubicBezTo>
                <a:cubicBezTo>
                  <a:pt x="538857" y="515575"/>
                  <a:pt x="524476" y="509380"/>
                  <a:pt x="513946" y="496990"/>
                </a:cubicBezTo>
                <a:cubicBezTo>
                  <a:pt x="503417" y="484600"/>
                  <a:pt x="498152" y="467801"/>
                  <a:pt x="498152" y="446593"/>
                </a:cubicBezTo>
                <a:cubicBezTo>
                  <a:pt x="498152" y="425311"/>
                  <a:pt x="503324" y="408735"/>
                  <a:pt x="513667" y="396866"/>
                </a:cubicBezTo>
                <a:cubicBezTo>
                  <a:pt x="524011" y="384997"/>
                  <a:pt x="538559" y="379062"/>
                  <a:pt x="557311" y="379062"/>
                </a:cubicBezTo>
                <a:close/>
                <a:moveTo>
                  <a:pt x="385861" y="379062"/>
                </a:moveTo>
                <a:cubicBezTo>
                  <a:pt x="404390" y="379062"/>
                  <a:pt x="418827" y="385090"/>
                  <a:pt x="429170" y="397145"/>
                </a:cubicBezTo>
                <a:cubicBezTo>
                  <a:pt x="439514" y="409200"/>
                  <a:pt x="444686" y="425683"/>
                  <a:pt x="444686" y="446593"/>
                </a:cubicBezTo>
                <a:cubicBezTo>
                  <a:pt x="444686" y="468322"/>
                  <a:pt x="439570" y="485251"/>
                  <a:pt x="429338" y="497381"/>
                </a:cubicBezTo>
                <a:cubicBezTo>
                  <a:pt x="419106" y="509510"/>
                  <a:pt x="404539" y="515575"/>
                  <a:pt x="385638" y="515575"/>
                </a:cubicBezTo>
                <a:cubicBezTo>
                  <a:pt x="367407" y="515575"/>
                  <a:pt x="353026" y="509380"/>
                  <a:pt x="342496" y="496990"/>
                </a:cubicBezTo>
                <a:cubicBezTo>
                  <a:pt x="331967" y="484600"/>
                  <a:pt x="326702" y="467801"/>
                  <a:pt x="326702" y="446593"/>
                </a:cubicBezTo>
                <a:cubicBezTo>
                  <a:pt x="326702" y="425311"/>
                  <a:pt x="331874" y="408735"/>
                  <a:pt x="342217" y="396866"/>
                </a:cubicBezTo>
                <a:cubicBezTo>
                  <a:pt x="352561" y="384997"/>
                  <a:pt x="367109" y="379062"/>
                  <a:pt x="385861" y="379062"/>
                </a:cubicBezTo>
                <a:close/>
                <a:moveTo>
                  <a:pt x="2386818" y="368682"/>
                </a:moveTo>
                <a:lnTo>
                  <a:pt x="2386818" y="525956"/>
                </a:lnTo>
                <a:lnTo>
                  <a:pt x="2401775" y="525956"/>
                </a:lnTo>
                <a:lnTo>
                  <a:pt x="2401775" y="458202"/>
                </a:lnTo>
                <a:lnTo>
                  <a:pt x="2430239" y="458202"/>
                </a:lnTo>
                <a:lnTo>
                  <a:pt x="2473436" y="525956"/>
                </a:lnTo>
                <a:lnTo>
                  <a:pt x="2491184" y="525956"/>
                </a:lnTo>
                <a:lnTo>
                  <a:pt x="2445419" y="456416"/>
                </a:lnTo>
                <a:cubicBezTo>
                  <a:pt x="2457772" y="454704"/>
                  <a:pt x="2467613" y="449942"/>
                  <a:pt x="2474943" y="442128"/>
                </a:cubicBezTo>
                <a:cubicBezTo>
                  <a:pt x="2482273" y="434315"/>
                  <a:pt x="2485938" y="424529"/>
                  <a:pt x="2485938" y="412772"/>
                </a:cubicBezTo>
                <a:cubicBezTo>
                  <a:pt x="2485938" y="399005"/>
                  <a:pt x="2481231" y="388215"/>
                  <a:pt x="2471818" y="380402"/>
                </a:cubicBezTo>
                <a:cubicBezTo>
                  <a:pt x="2462404" y="372588"/>
                  <a:pt x="2449177" y="368682"/>
                  <a:pt x="2432136" y="368682"/>
                </a:cubicBezTo>
                <a:close/>
                <a:moveTo>
                  <a:pt x="2287364" y="368682"/>
                </a:moveTo>
                <a:lnTo>
                  <a:pt x="2225972" y="525956"/>
                </a:lnTo>
                <a:lnTo>
                  <a:pt x="2241822" y="525956"/>
                </a:lnTo>
                <a:lnTo>
                  <a:pt x="2260686" y="476843"/>
                </a:lnTo>
                <a:lnTo>
                  <a:pt x="2331566" y="476843"/>
                </a:lnTo>
                <a:lnTo>
                  <a:pt x="2350430" y="525956"/>
                </a:lnTo>
                <a:lnTo>
                  <a:pt x="2366168" y="525956"/>
                </a:lnTo>
                <a:lnTo>
                  <a:pt x="2305111" y="368682"/>
                </a:lnTo>
                <a:close/>
                <a:moveTo>
                  <a:pt x="2111226" y="368682"/>
                </a:moveTo>
                <a:lnTo>
                  <a:pt x="2111226" y="381518"/>
                </a:lnTo>
                <a:lnTo>
                  <a:pt x="2160227" y="381518"/>
                </a:lnTo>
                <a:lnTo>
                  <a:pt x="2160227" y="525956"/>
                </a:lnTo>
                <a:lnTo>
                  <a:pt x="2175073" y="525956"/>
                </a:lnTo>
                <a:lnTo>
                  <a:pt x="2175073" y="381518"/>
                </a:lnTo>
                <a:lnTo>
                  <a:pt x="2225079" y="381518"/>
                </a:lnTo>
                <a:lnTo>
                  <a:pt x="2225079" y="368682"/>
                </a:lnTo>
                <a:close/>
                <a:moveTo>
                  <a:pt x="1834368" y="368682"/>
                </a:moveTo>
                <a:lnTo>
                  <a:pt x="1834368" y="525956"/>
                </a:lnTo>
                <a:lnTo>
                  <a:pt x="1920763" y="525956"/>
                </a:lnTo>
                <a:lnTo>
                  <a:pt x="1920763" y="513454"/>
                </a:lnTo>
                <a:lnTo>
                  <a:pt x="1849325" y="513454"/>
                </a:lnTo>
                <a:lnTo>
                  <a:pt x="1849325" y="451281"/>
                </a:lnTo>
                <a:lnTo>
                  <a:pt x="1909378" y="451281"/>
                </a:lnTo>
                <a:lnTo>
                  <a:pt x="1909378" y="438891"/>
                </a:lnTo>
                <a:lnTo>
                  <a:pt x="1849325" y="438891"/>
                </a:lnTo>
                <a:lnTo>
                  <a:pt x="1849325" y="381183"/>
                </a:lnTo>
                <a:lnTo>
                  <a:pt x="1916186" y="381183"/>
                </a:lnTo>
                <a:lnTo>
                  <a:pt x="1916186" y="368682"/>
                </a:lnTo>
                <a:close/>
                <a:moveTo>
                  <a:pt x="1672443" y="368682"/>
                </a:moveTo>
                <a:lnTo>
                  <a:pt x="1672443" y="525956"/>
                </a:lnTo>
                <a:lnTo>
                  <a:pt x="1687400" y="525956"/>
                </a:lnTo>
                <a:lnTo>
                  <a:pt x="1687400" y="450165"/>
                </a:lnTo>
                <a:lnTo>
                  <a:pt x="1774911" y="450165"/>
                </a:lnTo>
                <a:lnTo>
                  <a:pt x="1774911" y="525956"/>
                </a:lnTo>
                <a:lnTo>
                  <a:pt x="1789645" y="525956"/>
                </a:lnTo>
                <a:lnTo>
                  <a:pt x="1789645" y="368682"/>
                </a:lnTo>
                <a:lnTo>
                  <a:pt x="1774911" y="368682"/>
                </a:lnTo>
                <a:lnTo>
                  <a:pt x="1774911" y="437217"/>
                </a:lnTo>
                <a:lnTo>
                  <a:pt x="1687400" y="437217"/>
                </a:lnTo>
                <a:lnTo>
                  <a:pt x="1687400" y="368682"/>
                </a:lnTo>
                <a:close/>
                <a:moveTo>
                  <a:pt x="1539726" y="368682"/>
                </a:moveTo>
                <a:lnTo>
                  <a:pt x="1539726" y="381518"/>
                </a:lnTo>
                <a:lnTo>
                  <a:pt x="1588727" y="381518"/>
                </a:lnTo>
                <a:lnTo>
                  <a:pt x="1588727" y="525956"/>
                </a:lnTo>
                <a:lnTo>
                  <a:pt x="1603573" y="525956"/>
                </a:lnTo>
                <a:lnTo>
                  <a:pt x="1603573" y="381518"/>
                </a:lnTo>
                <a:lnTo>
                  <a:pt x="1653579" y="381518"/>
                </a:lnTo>
                <a:lnTo>
                  <a:pt x="1653579" y="368682"/>
                </a:lnTo>
                <a:close/>
                <a:moveTo>
                  <a:pt x="1358751" y="368682"/>
                </a:moveTo>
                <a:lnTo>
                  <a:pt x="1358751" y="381518"/>
                </a:lnTo>
                <a:lnTo>
                  <a:pt x="1407752" y="381518"/>
                </a:lnTo>
                <a:lnTo>
                  <a:pt x="1407752" y="525956"/>
                </a:lnTo>
                <a:lnTo>
                  <a:pt x="1422598" y="525956"/>
                </a:lnTo>
                <a:lnTo>
                  <a:pt x="1422598" y="381518"/>
                </a:lnTo>
                <a:lnTo>
                  <a:pt x="1472604" y="381518"/>
                </a:lnTo>
                <a:lnTo>
                  <a:pt x="1472604" y="368682"/>
                </a:lnTo>
                <a:close/>
                <a:moveTo>
                  <a:pt x="1277714" y="368682"/>
                </a:moveTo>
                <a:lnTo>
                  <a:pt x="1216322" y="525956"/>
                </a:lnTo>
                <a:lnTo>
                  <a:pt x="1232172" y="525956"/>
                </a:lnTo>
                <a:lnTo>
                  <a:pt x="1251036" y="476843"/>
                </a:lnTo>
                <a:lnTo>
                  <a:pt x="1321916" y="476843"/>
                </a:lnTo>
                <a:lnTo>
                  <a:pt x="1340780" y="525956"/>
                </a:lnTo>
                <a:lnTo>
                  <a:pt x="1356518" y="525956"/>
                </a:lnTo>
                <a:lnTo>
                  <a:pt x="1295461" y="368682"/>
                </a:lnTo>
                <a:close/>
                <a:moveTo>
                  <a:pt x="843768" y="368682"/>
                </a:moveTo>
                <a:lnTo>
                  <a:pt x="843768" y="525956"/>
                </a:lnTo>
                <a:lnTo>
                  <a:pt x="857832" y="525956"/>
                </a:lnTo>
                <a:lnTo>
                  <a:pt x="857832" y="415228"/>
                </a:lnTo>
                <a:cubicBezTo>
                  <a:pt x="857832" y="407935"/>
                  <a:pt x="857498" y="398261"/>
                  <a:pt x="856828" y="386206"/>
                </a:cubicBezTo>
                <a:lnTo>
                  <a:pt x="950701" y="525956"/>
                </a:lnTo>
                <a:lnTo>
                  <a:pt x="969007" y="525956"/>
                </a:lnTo>
                <a:lnTo>
                  <a:pt x="969007" y="368682"/>
                </a:lnTo>
                <a:lnTo>
                  <a:pt x="954719" y="368682"/>
                </a:lnTo>
                <a:lnTo>
                  <a:pt x="954719" y="478070"/>
                </a:lnTo>
                <a:cubicBezTo>
                  <a:pt x="954719" y="488488"/>
                  <a:pt x="955129" y="498944"/>
                  <a:pt x="955947" y="509436"/>
                </a:cubicBezTo>
                <a:lnTo>
                  <a:pt x="861293" y="368682"/>
                </a:lnTo>
                <a:close/>
                <a:moveTo>
                  <a:pt x="786730" y="368682"/>
                </a:moveTo>
                <a:lnTo>
                  <a:pt x="786730" y="525956"/>
                </a:lnTo>
                <a:lnTo>
                  <a:pt x="801687" y="525956"/>
                </a:lnTo>
                <a:lnTo>
                  <a:pt x="801687" y="368682"/>
                </a:lnTo>
                <a:close/>
                <a:moveTo>
                  <a:pt x="663686" y="368682"/>
                </a:moveTo>
                <a:lnTo>
                  <a:pt x="663686" y="525956"/>
                </a:lnTo>
                <a:lnTo>
                  <a:pt x="678643" y="525956"/>
                </a:lnTo>
                <a:lnTo>
                  <a:pt x="678643" y="463336"/>
                </a:lnTo>
                <a:lnTo>
                  <a:pt x="694717" y="447375"/>
                </a:lnTo>
                <a:lnTo>
                  <a:pt x="750751" y="525956"/>
                </a:lnTo>
                <a:lnTo>
                  <a:pt x="769503" y="525956"/>
                </a:lnTo>
                <a:lnTo>
                  <a:pt x="705321" y="436994"/>
                </a:lnTo>
                <a:lnTo>
                  <a:pt x="765596" y="368682"/>
                </a:lnTo>
                <a:lnTo>
                  <a:pt x="746955" y="368682"/>
                </a:lnTo>
                <a:lnTo>
                  <a:pt x="678643" y="447486"/>
                </a:lnTo>
                <a:lnTo>
                  <a:pt x="678643" y="368682"/>
                </a:lnTo>
                <a:close/>
                <a:moveTo>
                  <a:pt x="216011" y="368682"/>
                </a:moveTo>
                <a:lnTo>
                  <a:pt x="216011" y="525956"/>
                </a:lnTo>
                <a:lnTo>
                  <a:pt x="296378" y="525956"/>
                </a:lnTo>
                <a:lnTo>
                  <a:pt x="296378" y="513343"/>
                </a:lnTo>
                <a:lnTo>
                  <a:pt x="230968" y="513343"/>
                </a:lnTo>
                <a:lnTo>
                  <a:pt x="230968" y="368682"/>
                </a:lnTo>
                <a:close/>
                <a:moveTo>
                  <a:pt x="2557115" y="366338"/>
                </a:moveTo>
                <a:cubicBezTo>
                  <a:pt x="2543199" y="366338"/>
                  <a:pt x="2532335" y="369835"/>
                  <a:pt x="2524521" y="376830"/>
                </a:cubicBezTo>
                <a:cubicBezTo>
                  <a:pt x="2516708" y="383825"/>
                  <a:pt x="2512801" y="393685"/>
                  <a:pt x="2512801" y="406410"/>
                </a:cubicBezTo>
                <a:cubicBezTo>
                  <a:pt x="2512801" y="414223"/>
                  <a:pt x="2514215" y="420790"/>
                  <a:pt x="2517043" y="426111"/>
                </a:cubicBezTo>
                <a:cubicBezTo>
                  <a:pt x="2519870" y="431431"/>
                  <a:pt x="2523870" y="435896"/>
                  <a:pt x="2529042" y="439505"/>
                </a:cubicBezTo>
                <a:cubicBezTo>
                  <a:pt x="2534214" y="443114"/>
                  <a:pt x="2542530" y="446668"/>
                  <a:pt x="2553989" y="450165"/>
                </a:cubicBezTo>
                <a:cubicBezTo>
                  <a:pt x="2559422" y="451877"/>
                  <a:pt x="2564500" y="453514"/>
                  <a:pt x="2569226" y="455076"/>
                </a:cubicBezTo>
                <a:cubicBezTo>
                  <a:pt x="2573951" y="456639"/>
                  <a:pt x="2578062" y="458630"/>
                  <a:pt x="2581560" y="461048"/>
                </a:cubicBezTo>
                <a:cubicBezTo>
                  <a:pt x="2585057" y="463467"/>
                  <a:pt x="2587829" y="466518"/>
                  <a:pt x="2589875" y="470201"/>
                </a:cubicBezTo>
                <a:cubicBezTo>
                  <a:pt x="2591922" y="473885"/>
                  <a:pt x="2592945" y="478628"/>
                  <a:pt x="2592945" y="484433"/>
                </a:cubicBezTo>
                <a:cubicBezTo>
                  <a:pt x="2592945" y="494553"/>
                  <a:pt x="2589987" y="502329"/>
                  <a:pt x="2584071" y="507762"/>
                </a:cubicBezTo>
                <a:cubicBezTo>
                  <a:pt x="2578155" y="513194"/>
                  <a:pt x="2569579" y="515910"/>
                  <a:pt x="2558342" y="515910"/>
                </a:cubicBezTo>
                <a:cubicBezTo>
                  <a:pt x="2548371" y="515910"/>
                  <a:pt x="2540409" y="513603"/>
                  <a:pt x="2534456" y="508989"/>
                </a:cubicBezTo>
                <a:cubicBezTo>
                  <a:pt x="2528502" y="504376"/>
                  <a:pt x="2524447" y="496897"/>
                  <a:pt x="2522289" y="486554"/>
                </a:cubicBezTo>
                <a:lnTo>
                  <a:pt x="2508336" y="489456"/>
                </a:lnTo>
                <a:cubicBezTo>
                  <a:pt x="2513322" y="515277"/>
                  <a:pt x="2529991" y="528188"/>
                  <a:pt x="2558342" y="528188"/>
                </a:cubicBezTo>
                <a:cubicBezTo>
                  <a:pt x="2573969" y="528188"/>
                  <a:pt x="2586062" y="524300"/>
                  <a:pt x="2594619" y="516524"/>
                </a:cubicBezTo>
                <a:cubicBezTo>
                  <a:pt x="2603177" y="508748"/>
                  <a:pt x="2607456" y="497753"/>
                  <a:pt x="2607456" y="483540"/>
                </a:cubicBezTo>
                <a:cubicBezTo>
                  <a:pt x="2607456" y="477884"/>
                  <a:pt x="2606730" y="472899"/>
                  <a:pt x="2605279" y="468583"/>
                </a:cubicBezTo>
                <a:cubicBezTo>
                  <a:pt x="2603828" y="464267"/>
                  <a:pt x="2601689" y="460453"/>
                  <a:pt x="2598861" y="457141"/>
                </a:cubicBezTo>
                <a:cubicBezTo>
                  <a:pt x="2596033" y="453830"/>
                  <a:pt x="2592220" y="450816"/>
                  <a:pt x="2587420" y="448100"/>
                </a:cubicBezTo>
                <a:cubicBezTo>
                  <a:pt x="2582620" y="445384"/>
                  <a:pt x="2574044" y="442054"/>
                  <a:pt x="2561691" y="438110"/>
                </a:cubicBezTo>
                <a:cubicBezTo>
                  <a:pt x="2550976" y="434761"/>
                  <a:pt x="2543553" y="431785"/>
                  <a:pt x="2539423" y="429180"/>
                </a:cubicBezTo>
                <a:cubicBezTo>
                  <a:pt x="2535293" y="426576"/>
                  <a:pt x="2532223" y="423432"/>
                  <a:pt x="2530214" y="419748"/>
                </a:cubicBezTo>
                <a:cubicBezTo>
                  <a:pt x="2528205" y="416065"/>
                  <a:pt x="2527200" y="411433"/>
                  <a:pt x="2527200" y="405852"/>
                </a:cubicBezTo>
                <a:cubicBezTo>
                  <a:pt x="2527200" y="396922"/>
                  <a:pt x="2529786" y="390113"/>
                  <a:pt x="2534958" y="385425"/>
                </a:cubicBezTo>
                <a:cubicBezTo>
                  <a:pt x="2540130" y="380737"/>
                  <a:pt x="2547478" y="378393"/>
                  <a:pt x="2557003" y="378393"/>
                </a:cubicBezTo>
                <a:cubicBezTo>
                  <a:pt x="2566230" y="378393"/>
                  <a:pt x="2573579" y="380421"/>
                  <a:pt x="2579048" y="384476"/>
                </a:cubicBezTo>
                <a:cubicBezTo>
                  <a:pt x="2584518" y="388532"/>
                  <a:pt x="2588294" y="394875"/>
                  <a:pt x="2590378" y="403507"/>
                </a:cubicBezTo>
                <a:lnTo>
                  <a:pt x="2604330" y="400047"/>
                </a:lnTo>
                <a:cubicBezTo>
                  <a:pt x="2601428" y="388513"/>
                  <a:pt x="2596126" y="380011"/>
                  <a:pt x="2588424" y="374542"/>
                </a:cubicBezTo>
                <a:cubicBezTo>
                  <a:pt x="2580723" y="369072"/>
                  <a:pt x="2570286" y="366338"/>
                  <a:pt x="2557115" y="366338"/>
                </a:cubicBezTo>
                <a:close/>
                <a:moveTo>
                  <a:pt x="2052290" y="366338"/>
                </a:moveTo>
                <a:cubicBezTo>
                  <a:pt x="2038374" y="366338"/>
                  <a:pt x="2027510" y="369835"/>
                  <a:pt x="2019696" y="376830"/>
                </a:cubicBezTo>
                <a:cubicBezTo>
                  <a:pt x="2011883" y="383825"/>
                  <a:pt x="2007976" y="393685"/>
                  <a:pt x="2007976" y="406410"/>
                </a:cubicBezTo>
                <a:cubicBezTo>
                  <a:pt x="2007976" y="414223"/>
                  <a:pt x="2009390" y="420790"/>
                  <a:pt x="2012218" y="426111"/>
                </a:cubicBezTo>
                <a:cubicBezTo>
                  <a:pt x="2015045" y="431431"/>
                  <a:pt x="2019045" y="435896"/>
                  <a:pt x="2024217" y="439505"/>
                </a:cubicBezTo>
                <a:cubicBezTo>
                  <a:pt x="2029389" y="443114"/>
                  <a:pt x="2037705" y="446668"/>
                  <a:pt x="2049164" y="450165"/>
                </a:cubicBezTo>
                <a:cubicBezTo>
                  <a:pt x="2054597" y="451877"/>
                  <a:pt x="2059675" y="453514"/>
                  <a:pt x="2064401" y="455076"/>
                </a:cubicBezTo>
                <a:cubicBezTo>
                  <a:pt x="2069126" y="456639"/>
                  <a:pt x="2073237" y="458630"/>
                  <a:pt x="2076735" y="461048"/>
                </a:cubicBezTo>
                <a:cubicBezTo>
                  <a:pt x="2080232" y="463467"/>
                  <a:pt x="2083004" y="466518"/>
                  <a:pt x="2085051" y="470201"/>
                </a:cubicBezTo>
                <a:cubicBezTo>
                  <a:pt x="2087097" y="473885"/>
                  <a:pt x="2088120" y="478628"/>
                  <a:pt x="2088120" y="484433"/>
                </a:cubicBezTo>
                <a:cubicBezTo>
                  <a:pt x="2088120" y="494553"/>
                  <a:pt x="2085162" y="502329"/>
                  <a:pt x="2079246" y="507762"/>
                </a:cubicBezTo>
                <a:cubicBezTo>
                  <a:pt x="2073330" y="513194"/>
                  <a:pt x="2064754" y="515910"/>
                  <a:pt x="2053518" y="515910"/>
                </a:cubicBezTo>
                <a:cubicBezTo>
                  <a:pt x="2043546" y="515910"/>
                  <a:pt x="2035584" y="513603"/>
                  <a:pt x="2029631" y="508989"/>
                </a:cubicBezTo>
                <a:cubicBezTo>
                  <a:pt x="2023678" y="504376"/>
                  <a:pt x="2019622" y="496897"/>
                  <a:pt x="2017464" y="486554"/>
                </a:cubicBezTo>
                <a:lnTo>
                  <a:pt x="2003511" y="489456"/>
                </a:lnTo>
                <a:cubicBezTo>
                  <a:pt x="2008497" y="515277"/>
                  <a:pt x="2025166" y="528188"/>
                  <a:pt x="2053518" y="528188"/>
                </a:cubicBezTo>
                <a:cubicBezTo>
                  <a:pt x="2069145" y="528188"/>
                  <a:pt x="2081237" y="524300"/>
                  <a:pt x="2089794" y="516524"/>
                </a:cubicBezTo>
                <a:cubicBezTo>
                  <a:pt x="2098352" y="508748"/>
                  <a:pt x="2102631" y="497753"/>
                  <a:pt x="2102631" y="483540"/>
                </a:cubicBezTo>
                <a:cubicBezTo>
                  <a:pt x="2102631" y="477884"/>
                  <a:pt x="2101905" y="472899"/>
                  <a:pt x="2100454" y="468583"/>
                </a:cubicBezTo>
                <a:cubicBezTo>
                  <a:pt x="2099003" y="464267"/>
                  <a:pt x="2096864" y="460453"/>
                  <a:pt x="2094036" y="457141"/>
                </a:cubicBezTo>
                <a:cubicBezTo>
                  <a:pt x="2091208" y="453830"/>
                  <a:pt x="2087395" y="450816"/>
                  <a:pt x="2082595" y="448100"/>
                </a:cubicBezTo>
                <a:cubicBezTo>
                  <a:pt x="2077795" y="445384"/>
                  <a:pt x="2069219" y="442054"/>
                  <a:pt x="2056866" y="438110"/>
                </a:cubicBezTo>
                <a:cubicBezTo>
                  <a:pt x="2046151" y="434761"/>
                  <a:pt x="2038728" y="431785"/>
                  <a:pt x="2034598" y="429180"/>
                </a:cubicBezTo>
                <a:cubicBezTo>
                  <a:pt x="2030468" y="426576"/>
                  <a:pt x="2027398" y="423432"/>
                  <a:pt x="2025389" y="419748"/>
                </a:cubicBezTo>
                <a:cubicBezTo>
                  <a:pt x="2023380" y="416065"/>
                  <a:pt x="2022375" y="411433"/>
                  <a:pt x="2022375" y="405852"/>
                </a:cubicBezTo>
                <a:cubicBezTo>
                  <a:pt x="2022375" y="396922"/>
                  <a:pt x="2024961" y="390113"/>
                  <a:pt x="2030133" y="385425"/>
                </a:cubicBezTo>
                <a:cubicBezTo>
                  <a:pt x="2035305" y="380737"/>
                  <a:pt x="2042653" y="378393"/>
                  <a:pt x="2052178" y="378393"/>
                </a:cubicBezTo>
                <a:cubicBezTo>
                  <a:pt x="2061405" y="378393"/>
                  <a:pt x="2068754" y="380421"/>
                  <a:pt x="2074223" y="384476"/>
                </a:cubicBezTo>
                <a:cubicBezTo>
                  <a:pt x="2079693" y="388532"/>
                  <a:pt x="2083469" y="394875"/>
                  <a:pt x="2085553" y="403507"/>
                </a:cubicBezTo>
                <a:lnTo>
                  <a:pt x="2099505" y="400047"/>
                </a:lnTo>
                <a:cubicBezTo>
                  <a:pt x="2096603" y="388513"/>
                  <a:pt x="2091301" y="380011"/>
                  <a:pt x="2083599" y="374542"/>
                </a:cubicBezTo>
                <a:cubicBezTo>
                  <a:pt x="2075898" y="369072"/>
                  <a:pt x="2065461" y="366338"/>
                  <a:pt x="2052290" y="366338"/>
                </a:cubicBezTo>
                <a:close/>
                <a:moveTo>
                  <a:pt x="1065634" y="366338"/>
                </a:moveTo>
                <a:cubicBezTo>
                  <a:pt x="1043905" y="366338"/>
                  <a:pt x="1027162" y="373295"/>
                  <a:pt x="1015404" y="387211"/>
                </a:cubicBezTo>
                <a:cubicBezTo>
                  <a:pt x="1003647" y="401126"/>
                  <a:pt x="997768" y="420920"/>
                  <a:pt x="997768" y="446593"/>
                </a:cubicBezTo>
                <a:cubicBezTo>
                  <a:pt x="997768" y="472117"/>
                  <a:pt x="1003777" y="492097"/>
                  <a:pt x="1015795" y="506534"/>
                </a:cubicBezTo>
                <a:cubicBezTo>
                  <a:pt x="1027813" y="520970"/>
                  <a:pt x="1044798" y="528188"/>
                  <a:pt x="1066750" y="528188"/>
                </a:cubicBezTo>
                <a:cubicBezTo>
                  <a:pt x="1089967" y="528188"/>
                  <a:pt x="1109129" y="519854"/>
                  <a:pt x="1124235" y="503185"/>
                </a:cubicBezTo>
                <a:lnTo>
                  <a:pt x="1124235" y="449607"/>
                </a:lnTo>
                <a:lnTo>
                  <a:pt x="1068201" y="449607"/>
                </a:lnTo>
                <a:lnTo>
                  <a:pt x="1068201" y="461997"/>
                </a:lnTo>
                <a:lnTo>
                  <a:pt x="1110171" y="461997"/>
                </a:lnTo>
                <a:lnTo>
                  <a:pt x="1110171" y="498385"/>
                </a:lnTo>
                <a:cubicBezTo>
                  <a:pt x="1099157" y="509845"/>
                  <a:pt x="1084870" y="515575"/>
                  <a:pt x="1067308" y="515575"/>
                </a:cubicBezTo>
                <a:cubicBezTo>
                  <a:pt x="1050267" y="515575"/>
                  <a:pt x="1036966" y="509454"/>
                  <a:pt x="1027403" y="497213"/>
                </a:cubicBezTo>
                <a:cubicBezTo>
                  <a:pt x="1017841" y="484972"/>
                  <a:pt x="1013060" y="468099"/>
                  <a:pt x="1013060" y="446593"/>
                </a:cubicBezTo>
                <a:cubicBezTo>
                  <a:pt x="1013060" y="424790"/>
                  <a:pt x="1017525" y="408103"/>
                  <a:pt x="1026455" y="396531"/>
                </a:cubicBezTo>
                <a:cubicBezTo>
                  <a:pt x="1035384" y="384960"/>
                  <a:pt x="1048370" y="379174"/>
                  <a:pt x="1065410" y="379174"/>
                </a:cubicBezTo>
                <a:cubicBezTo>
                  <a:pt x="1086991" y="379174"/>
                  <a:pt x="1101390" y="388104"/>
                  <a:pt x="1108608" y="405963"/>
                </a:cubicBezTo>
                <a:lnTo>
                  <a:pt x="1123007" y="400829"/>
                </a:lnTo>
                <a:cubicBezTo>
                  <a:pt x="1113482" y="377835"/>
                  <a:pt x="1094358" y="366338"/>
                  <a:pt x="1065634" y="366338"/>
                </a:cubicBezTo>
                <a:close/>
                <a:moveTo>
                  <a:pt x="557311" y="366338"/>
                </a:moveTo>
                <a:cubicBezTo>
                  <a:pt x="533945" y="366338"/>
                  <a:pt x="515695" y="373463"/>
                  <a:pt x="502561" y="387713"/>
                </a:cubicBezTo>
                <a:cubicBezTo>
                  <a:pt x="489427" y="401963"/>
                  <a:pt x="482860" y="421590"/>
                  <a:pt x="482860" y="446593"/>
                </a:cubicBezTo>
                <a:cubicBezTo>
                  <a:pt x="482860" y="462964"/>
                  <a:pt x="485799" y="477345"/>
                  <a:pt x="491678" y="489735"/>
                </a:cubicBezTo>
                <a:cubicBezTo>
                  <a:pt x="497557" y="502125"/>
                  <a:pt x="506077" y="511631"/>
                  <a:pt x="517239" y="518254"/>
                </a:cubicBezTo>
                <a:cubicBezTo>
                  <a:pt x="528401" y="524877"/>
                  <a:pt x="541684" y="528188"/>
                  <a:pt x="557088" y="528188"/>
                </a:cubicBezTo>
                <a:cubicBezTo>
                  <a:pt x="572194" y="528188"/>
                  <a:pt x="585347" y="524877"/>
                  <a:pt x="596546" y="518254"/>
                </a:cubicBezTo>
                <a:cubicBezTo>
                  <a:pt x="607745" y="511631"/>
                  <a:pt x="616377" y="502106"/>
                  <a:pt x="622442" y="489679"/>
                </a:cubicBezTo>
                <a:cubicBezTo>
                  <a:pt x="628507" y="477252"/>
                  <a:pt x="631539" y="462890"/>
                  <a:pt x="631539" y="446593"/>
                </a:cubicBezTo>
                <a:cubicBezTo>
                  <a:pt x="631539" y="430297"/>
                  <a:pt x="628563" y="416046"/>
                  <a:pt x="622610" y="403842"/>
                </a:cubicBezTo>
                <a:cubicBezTo>
                  <a:pt x="616656" y="391638"/>
                  <a:pt x="608099" y="382337"/>
                  <a:pt x="596937" y="375937"/>
                </a:cubicBezTo>
                <a:cubicBezTo>
                  <a:pt x="585775" y="369537"/>
                  <a:pt x="572566" y="366338"/>
                  <a:pt x="557311" y="366338"/>
                </a:cubicBezTo>
                <a:close/>
                <a:moveTo>
                  <a:pt x="385861" y="366338"/>
                </a:moveTo>
                <a:cubicBezTo>
                  <a:pt x="362495" y="366338"/>
                  <a:pt x="344245" y="373463"/>
                  <a:pt x="331111" y="387713"/>
                </a:cubicBezTo>
                <a:cubicBezTo>
                  <a:pt x="317977" y="401963"/>
                  <a:pt x="311410" y="421590"/>
                  <a:pt x="311410" y="446593"/>
                </a:cubicBezTo>
                <a:cubicBezTo>
                  <a:pt x="311410" y="462964"/>
                  <a:pt x="314349" y="477345"/>
                  <a:pt x="320228" y="489735"/>
                </a:cubicBezTo>
                <a:cubicBezTo>
                  <a:pt x="326107" y="502125"/>
                  <a:pt x="334627" y="511631"/>
                  <a:pt x="345789" y="518254"/>
                </a:cubicBezTo>
                <a:cubicBezTo>
                  <a:pt x="356951" y="524877"/>
                  <a:pt x="370234" y="528188"/>
                  <a:pt x="385638" y="528188"/>
                </a:cubicBezTo>
                <a:cubicBezTo>
                  <a:pt x="400744" y="528188"/>
                  <a:pt x="413897" y="524877"/>
                  <a:pt x="425096" y="518254"/>
                </a:cubicBezTo>
                <a:cubicBezTo>
                  <a:pt x="436295" y="511631"/>
                  <a:pt x="444927" y="502106"/>
                  <a:pt x="450992" y="489679"/>
                </a:cubicBezTo>
                <a:cubicBezTo>
                  <a:pt x="457057" y="477252"/>
                  <a:pt x="460089" y="462890"/>
                  <a:pt x="460089" y="446593"/>
                </a:cubicBezTo>
                <a:cubicBezTo>
                  <a:pt x="460089" y="430297"/>
                  <a:pt x="457113" y="416046"/>
                  <a:pt x="451160" y="403842"/>
                </a:cubicBezTo>
                <a:cubicBezTo>
                  <a:pt x="445206" y="391638"/>
                  <a:pt x="436649" y="382337"/>
                  <a:pt x="425487" y="375937"/>
                </a:cubicBezTo>
                <a:cubicBezTo>
                  <a:pt x="414325" y="369537"/>
                  <a:pt x="401116" y="366338"/>
                  <a:pt x="385861" y="366338"/>
                </a:cubicBezTo>
                <a:close/>
                <a:moveTo>
                  <a:pt x="164583" y="261756"/>
                </a:moveTo>
                <a:lnTo>
                  <a:pt x="2671926" y="261756"/>
                </a:lnTo>
                <a:cubicBezTo>
                  <a:pt x="2705922" y="261756"/>
                  <a:pt x="2733481" y="289315"/>
                  <a:pt x="2733481" y="323311"/>
                </a:cubicBezTo>
                <a:lnTo>
                  <a:pt x="2733481" y="569533"/>
                </a:lnTo>
                <a:cubicBezTo>
                  <a:pt x="2733481" y="603529"/>
                  <a:pt x="2705922" y="631088"/>
                  <a:pt x="2671926" y="631088"/>
                </a:cubicBezTo>
                <a:lnTo>
                  <a:pt x="164583" y="631088"/>
                </a:lnTo>
                <a:cubicBezTo>
                  <a:pt x="130587" y="631088"/>
                  <a:pt x="103028" y="603529"/>
                  <a:pt x="103028" y="569533"/>
                </a:cubicBezTo>
                <a:lnTo>
                  <a:pt x="103028" y="323311"/>
                </a:lnTo>
                <a:cubicBezTo>
                  <a:pt x="103028" y="289315"/>
                  <a:pt x="130587" y="261756"/>
                  <a:pt x="164583" y="261756"/>
                </a:cubicBezTo>
                <a:close/>
                <a:moveTo>
                  <a:pt x="2014443" y="53340"/>
                </a:moveTo>
                <a:cubicBezTo>
                  <a:pt x="2024384" y="53340"/>
                  <a:pt x="2032443" y="61399"/>
                  <a:pt x="2032443" y="71340"/>
                </a:cubicBezTo>
                <a:cubicBezTo>
                  <a:pt x="2032443" y="81281"/>
                  <a:pt x="2024384" y="89340"/>
                  <a:pt x="2014443" y="89340"/>
                </a:cubicBezTo>
                <a:cubicBezTo>
                  <a:pt x="2004502" y="89340"/>
                  <a:pt x="1996443" y="81281"/>
                  <a:pt x="1996443" y="71340"/>
                </a:cubicBezTo>
                <a:cubicBezTo>
                  <a:pt x="1996443" y="61399"/>
                  <a:pt x="2004502" y="53340"/>
                  <a:pt x="2014443" y="53340"/>
                </a:cubicBezTo>
                <a:close/>
                <a:moveTo>
                  <a:pt x="22860" y="0"/>
                </a:moveTo>
                <a:cubicBezTo>
                  <a:pt x="35485" y="0"/>
                  <a:pt x="45720" y="8059"/>
                  <a:pt x="45720" y="18000"/>
                </a:cubicBezTo>
                <a:cubicBezTo>
                  <a:pt x="45720" y="27941"/>
                  <a:pt x="35485" y="36000"/>
                  <a:pt x="22860" y="36000"/>
                </a:cubicBezTo>
                <a:cubicBezTo>
                  <a:pt x="10235" y="36000"/>
                  <a:pt x="0" y="27941"/>
                  <a:pt x="0" y="18000"/>
                </a:cubicBezTo>
                <a:cubicBezTo>
                  <a:pt x="0" y="8059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 rot="16200000">
            <a:off x="610870" y="1943462"/>
            <a:ext cx="4546601" cy="4328157"/>
          </a:xfrm>
          <a:custGeom>
            <a:avLst/>
            <a:gdLst>
              <a:gd name="connsiteX0" fmla="*/ 2447887 w 4546601"/>
              <a:gd name="connsiteY0" fmla="*/ 0 h 4328157"/>
              <a:gd name="connsiteX1" fmla="*/ 2447887 w 4546601"/>
              <a:gd name="connsiteY1" fmla="*/ 233955 h 4328157"/>
              <a:gd name="connsiteX2" fmla="*/ 264637 w 4546601"/>
              <a:gd name="connsiteY2" fmla="*/ 233954 h 4328157"/>
              <a:gd name="connsiteX3" fmla="*/ 264636 w 4546601"/>
              <a:gd name="connsiteY3" fmla="*/ 4094202 h 4328157"/>
              <a:gd name="connsiteX4" fmla="*/ 2447887 w 4546601"/>
              <a:gd name="connsiteY4" fmla="*/ 4094203 h 4328157"/>
              <a:gd name="connsiteX5" fmla="*/ 2447887 w 4546601"/>
              <a:gd name="connsiteY5" fmla="*/ 4328157 h 4328157"/>
              <a:gd name="connsiteX6" fmla="*/ 0 w 4546601"/>
              <a:gd name="connsiteY6" fmla="*/ 4328157 h 4328157"/>
              <a:gd name="connsiteX7" fmla="*/ 0 w 4546601"/>
              <a:gd name="connsiteY7" fmla="*/ 0 h 4328157"/>
              <a:gd name="connsiteX8" fmla="*/ 4546601 w 4546601"/>
              <a:gd name="connsiteY8" fmla="*/ 2164080 h 4328157"/>
              <a:gd name="connsiteX9" fmla="*/ 2447887 w 4546601"/>
              <a:gd name="connsiteY9" fmla="*/ 3109646 h 4328157"/>
              <a:gd name="connsiteX10" fmla="*/ 2447887 w 4546601"/>
              <a:gd name="connsiteY10" fmla="*/ 3103680 h 4328157"/>
              <a:gd name="connsiteX11" fmla="*/ 2430600 w 4546601"/>
              <a:gd name="connsiteY11" fmla="*/ 3078463 h 4328157"/>
              <a:gd name="connsiteX12" fmla="*/ 2377020 w 4546601"/>
              <a:gd name="connsiteY12" fmla="*/ 3073718 h 4328157"/>
              <a:gd name="connsiteX13" fmla="*/ 1994793 w 4546601"/>
              <a:gd name="connsiteY13" fmla="*/ 2671968 h 4328157"/>
              <a:gd name="connsiteX14" fmla="*/ 1963012 w 4546601"/>
              <a:gd name="connsiteY14" fmla="*/ 2569289 h 4328157"/>
              <a:gd name="connsiteX15" fmla="*/ 1940224 w 4546601"/>
              <a:gd name="connsiteY15" fmla="*/ 2699089 h 4328157"/>
              <a:gd name="connsiteX16" fmla="*/ 1223943 w 4546601"/>
              <a:gd name="connsiteY16" fmla="*/ 3538561 h 4328157"/>
              <a:gd name="connsiteX17" fmla="*/ 446574 w 4546601"/>
              <a:gd name="connsiteY17" fmla="*/ 2164078 h 4328157"/>
              <a:gd name="connsiteX18" fmla="*/ 1223944 w 4546601"/>
              <a:gd name="connsiteY18" fmla="*/ 789596 h 4328157"/>
              <a:gd name="connsiteX19" fmla="*/ 1940224 w 4546601"/>
              <a:gd name="connsiteY19" fmla="*/ 1629068 h 4328157"/>
              <a:gd name="connsiteX20" fmla="*/ 1961304 w 4546601"/>
              <a:gd name="connsiteY20" fmla="*/ 1749143 h 4328157"/>
              <a:gd name="connsiteX21" fmla="*/ 1994793 w 4546601"/>
              <a:gd name="connsiteY21" fmla="*/ 1640947 h 4328157"/>
              <a:gd name="connsiteX22" fmla="*/ 2430778 w 4546601"/>
              <a:gd name="connsiteY22" fmla="*/ 1234438 h 4328157"/>
              <a:gd name="connsiteX23" fmla="*/ 2440470 w 4546601"/>
              <a:gd name="connsiteY23" fmla="*/ 1235297 h 4328157"/>
              <a:gd name="connsiteX24" fmla="*/ 2447887 w 4546601"/>
              <a:gd name="connsiteY24" fmla="*/ 1224476 h 4328157"/>
              <a:gd name="connsiteX25" fmla="*/ 2447887 w 4546601"/>
              <a:gd name="connsiteY25" fmla="*/ 1218514 h 4328157"/>
              <a:gd name="connsiteX26" fmla="*/ 2507346 w 4546601"/>
              <a:gd name="connsiteY26" fmla="*/ 1245303 h 4328157"/>
              <a:gd name="connsiteX27" fmla="*/ 2536741 w 4546601"/>
              <a:gd name="connsiteY27" fmla="*/ 1253170 h 4328157"/>
              <a:gd name="connsiteX28" fmla="*/ 2587129 w 4546601"/>
              <a:gd name="connsiteY28" fmla="*/ 1275890 h 4328157"/>
              <a:gd name="connsiteX29" fmla="*/ 2615142 w 4546601"/>
              <a:gd name="connsiteY29" fmla="*/ 1293870 h 432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46601" h="4328157">
                <a:moveTo>
                  <a:pt x="2447887" y="0"/>
                </a:moveTo>
                <a:lnTo>
                  <a:pt x="2447887" y="233955"/>
                </a:lnTo>
                <a:lnTo>
                  <a:pt x="264637" y="233954"/>
                </a:lnTo>
                <a:lnTo>
                  <a:pt x="264636" y="4094202"/>
                </a:lnTo>
                <a:lnTo>
                  <a:pt x="2447887" y="4094203"/>
                </a:lnTo>
                <a:lnTo>
                  <a:pt x="2447887" y="4328157"/>
                </a:lnTo>
                <a:lnTo>
                  <a:pt x="0" y="4328157"/>
                </a:lnTo>
                <a:lnTo>
                  <a:pt x="0" y="0"/>
                </a:lnTo>
                <a:close/>
                <a:moveTo>
                  <a:pt x="4546601" y="2164080"/>
                </a:moveTo>
                <a:lnTo>
                  <a:pt x="2447887" y="3109646"/>
                </a:lnTo>
                <a:lnTo>
                  <a:pt x="2447887" y="3103680"/>
                </a:lnTo>
                <a:lnTo>
                  <a:pt x="2430600" y="3078463"/>
                </a:lnTo>
                <a:lnTo>
                  <a:pt x="2377020" y="3073718"/>
                </a:lnTo>
                <a:cubicBezTo>
                  <a:pt x="2217943" y="3045388"/>
                  <a:pt x="2079831" y="2892702"/>
                  <a:pt x="1994793" y="2671968"/>
                </a:cubicBezTo>
                <a:lnTo>
                  <a:pt x="1963012" y="2569289"/>
                </a:lnTo>
                <a:lnTo>
                  <a:pt x="1940224" y="2699089"/>
                </a:lnTo>
                <a:cubicBezTo>
                  <a:pt x="1822212" y="3192411"/>
                  <a:pt x="1545940" y="3538561"/>
                  <a:pt x="1223943" y="3538561"/>
                </a:cubicBezTo>
                <a:cubicBezTo>
                  <a:pt x="794614" y="3538561"/>
                  <a:pt x="446574" y="2923184"/>
                  <a:pt x="446574" y="2164078"/>
                </a:cubicBezTo>
                <a:cubicBezTo>
                  <a:pt x="446574" y="1404972"/>
                  <a:pt x="794614" y="789596"/>
                  <a:pt x="1223944" y="789596"/>
                </a:cubicBezTo>
                <a:cubicBezTo>
                  <a:pt x="1545941" y="789596"/>
                  <a:pt x="1822213" y="1135745"/>
                  <a:pt x="1940224" y="1629068"/>
                </a:cubicBezTo>
                <a:lnTo>
                  <a:pt x="1961304" y="1749143"/>
                </a:lnTo>
                <a:lnTo>
                  <a:pt x="1994793" y="1640947"/>
                </a:lnTo>
                <a:cubicBezTo>
                  <a:pt x="2089280" y="1395689"/>
                  <a:pt x="2249291" y="1234438"/>
                  <a:pt x="2430778" y="1234438"/>
                </a:cubicBezTo>
                <a:lnTo>
                  <a:pt x="2440470" y="1235297"/>
                </a:lnTo>
                <a:lnTo>
                  <a:pt x="2447887" y="1224476"/>
                </a:lnTo>
                <a:lnTo>
                  <a:pt x="2447887" y="1218514"/>
                </a:lnTo>
                <a:lnTo>
                  <a:pt x="2507346" y="1245303"/>
                </a:lnTo>
                <a:lnTo>
                  <a:pt x="2536741" y="1253170"/>
                </a:lnTo>
                <a:cubicBezTo>
                  <a:pt x="2553854" y="1259312"/>
                  <a:pt x="2570665" y="1266911"/>
                  <a:pt x="2587129" y="1275890"/>
                </a:cubicBezTo>
                <a:lnTo>
                  <a:pt x="2615142" y="12938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21234" y="1790698"/>
            <a:ext cx="4034972" cy="2786741"/>
            <a:chOff x="5602513" y="1190171"/>
            <a:chExt cx="4034972" cy="2786741"/>
          </a:xfrm>
        </p:grpSpPr>
        <p:sp>
          <p:nvSpPr>
            <p:cNvPr id="28" name="任意多边形 27"/>
            <p:cNvSpPr/>
            <p:nvPr/>
          </p:nvSpPr>
          <p:spPr>
            <a:xfrm>
              <a:off x="5602513" y="1190171"/>
              <a:ext cx="4034972" cy="2786741"/>
            </a:xfrm>
            <a:custGeom>
              <a:avLst/>
              <a:gdLst>
                <a:gd name="connsiteX0" fmla="*/ 2017486 w 4034972"/>
                <a:gd name="connsiteY0" fmla="*/ 1117601 h 2786741"/>
                <a:gd name="connsiteX1" fmla="*/ 1444172 w 4034972"/>
                <a:gd name="connsiteY1" fmla="*/ 1690915 h 2786741"/>
                <a:gd name="connsiteX2" fmla="*/ 2017486 w 4034972"/>
                <a:gd name="connsiteY2" fmla="*/ 2264229 h 2786741"/>
                <a:gd name="connsiteX3" fmla="*/ 2590800 w 4034972"/>
                <a:gd name="connsiteY3" fmla="*/ 1690915 h 2786741"/>
                <a:gd name="connsiteX4" fmla="*/ 2017486 w 4034972"/>
                <a:gd name="connsiteY4" fmla="*/ 1117601 h 2786741"/>
                <a:gd name="connsiteX5" fmla="*/ 2032001 w 4034972"/>
                <a:gd name="connsiteY5" fmla="*/ 290286 h 2786741"/>
                <a:gd name="connsiteX6" fmla="*/ 1886858 w 4034972"/>
                <a:gd name="connsiteY6" fmla="*/ 435429 h 2786741"/>
                <a:gd name="connsiteX7" fmla="*/ 2032001 w 4034972"/>
                <a:gd name="connsiteY7" fmla="*/ 580572 h 2786741"/>
                <a:gd name="connsiteX8" fmla="*/ 2177144 w 4034972"/>
                <a:gd name="connsiteY8" fmla="*/ 435429 h 2786741"/>
                <a:gd name="connsiteX9" fmla="*/ 2032001 w 4034972"/>
                <a:gd name="connsiteY9" fmla="*/ 290286 h 2786741"/>
                <a:gd name="connsiteX10" fmla="*/ 1161143 w 4034972"/>
                <a:gd name="connsiteY10" fmla="*/ 0 h 2786741"/>
                <a:gd name="connsiteX11" fmla="*/ 2873828 w 4034972"/>
                <a:gd name="connsiteY11" fmla="*/ 0 h 2786741"/>
                <a:gd name="connsiteX12" fmla="*/ 3006271 w 4034972"/>
                <a:gd name="connsiteY12" fmla="*/ 507313 h 2786741"/>
                <a:gd name="connsiteX13" fmla="*/ 3638240 w 4034972"/>
                <a:gd name="connsiteY13" fmla="*/ 507313 h 2786741"/>
                <a:gd name="connsiteX14" fmla="*/ 4034972 w 4034972"/>
                <a:gd name="connsiteY14" fmla="*/ 887225 h 2786741"/>
                <a:gd name="connsiteX15" fmla="*/ 4034972 w 4034972"/>
                <a:gd name="connsiteY15" fmla="*/ 2406828 h 2786741"/>
                <a:gd name="connsiteX16" fmla="*/ 3638240 w 4034972"/>
                <a:gd name="connsiteY16" fmla="*/ 2786741 h 2786741"/>
                <a:gd name="connsiteX17" fmla="*/ 396732 w 4034972"/>
                <a:gd name="connsiteY17" fmla="*/ 2786741 h 2786741"/>
                <a:gd name="connsiteX18" fmla="*/ 0 w 4034972"/>
                <a:gd name="connsiteY18" fmla="*/ 2406828 h 2786741"/>
                <a:gd name="connsiteX19" fmla="*/ 0 w 4034972"/>
                <a:gd name="connsiteY19" fmla="*/ 887225 h 2786741"/>
                <a:gd name="connsiteX20" fmla="*/ 396732 w 4034972"/>
                <a:gd name="connsiteY20" fmla="*/ 507313 h 2786741"/>
                <a:gd name="connsiteX21" fmla="*/ 1028700 w 4034972"/>
                <a:gd name="connsiteY21" fmla="*/ 507313 h 278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34972" h="2786741">
                  <a:moveTo>
                    <a:pt x="2017486" y="1117601"/>
                  </a:moveTo>
                  <a:cubicBezTo>
                    <a:pt x="1700853" y="1117601"/>
                    <a:pt x="1444172" y="1374282"/>
                    <a:pt x="1444172" y="1690915"/>
                  </a:cubicBezTo>
                  <a:cubicBezTo>
                    <a:pt x="1444172" y="2007548"/>
                    <a:pt x="1700853" y="2264229"/>
                    <a:pt x="2017486" y="2264229"/>
                  </a:cubicBezTo>
                  <a:cubicBezTo>
                    <a:pt x="2334119" y="2264229"/>
                    <a:pt x="2590800" y="2007548"/>
                    <a:pt x="2590800" y="1690915"/>
                  </a:cubicBezTo>
                  <a:cubicBezTo>
                    <a:pt x="2590800" y="1374282"/>
                    <a:pt x="2334119" y="1117601"/>
                    <a:pt x="2017486" y="1117601"/>
                  </a:cubicBezTo>
                  <a:close/>
                  <a:moveTo>
                    <a:pt x="2032001" y="290286"/>
                  </a:moveTo>
                  <a:cubicBezTo>
                    <a:pt x="1951841" y="290286"/>
                    <a:pt x="1886858" y="355269"/>
                    <a:pt x="1886858" y="435429"/>
                  </a:cubicBezTo>
                  <a:cubicBezTo>
                    <a:pt x="1886858" y="515589"/>
                    <a:pt x="1951841" y="580572"/>
                    <a:pt x="2032001" y="580572"/>
                  </a:cubicBezTo>
                  <a:cubicBezTo>
                    <a:pt x="2112161" y="580572"/>
                    <a:pt x="2177144" y="515589"/>
                    <a:pt x="2177144" y="435429"/>
                  </a:cubicBezTo>
                  <a:cubicBezTo>
                    <a:pt x="2177144" y="355269"/>
                    <a:pt x="2112161" y="290286"/>
                    <a:pt x="2032001" y="290286"/>
                  </a:cubicBezTo>
                  <a:close/>
                  <a:moveTo>
                    <a:pt x="1161143" y="0"/>
                  </a:moveTo>
                  <a:lnTo>
                    <a:pt x="2873828" y="0"/>
                  </a:lnTo>
                  <a:lnTo>
                    <a:pt x="3006271" y="507313"/>
                  </a:lnTo>
                  <a:lnTo>
                    <a:pt x="3638240" y="507313"/>
                  </a:lnTo>
                  <a:cubicBezTo>
                    <a:pt x="3857349" y="507313"/>
                    <a:pt x="4034972" y="677405"/>
                    <a:pt x="4034972" y="887225"/>
                  </a:cubicBezTo>
                  <a:lnTo>
                    <a:pt x="4034972" y="2406828"/>
                  </a:lnTo>
                  <a:cubicBezTo>
                    <a:pt x="4034972" y="2616648"/>
                    <a:pt x="3857349" y="2786741"/>
                    <a:pt x="3638240" y="2786741"/>
                  </a:cubicBezTo>
                  <a:lnTo>
                    <a:pt x="396732" y="2786741"/>
                  </a:lnTo>
                  <a:cubicBezTo>
                    <a:pt x="177623" y="2786741"/>
                    <a:pt x="0" y="2616648"/>
                    <a:pt x="0" y="2406828"/>
                  </a:cubicBezTo>
                  <a:lnTo>
                    <a:pt x="0" y="887225"/>
                  </a:lnTo>
                  <a:cubicBezTo>
                    <a:pt x="0" y="677405"/>
                    <a:pt x="177623" y="507313"/>
                    <a:pt x="396732" y="507313"/>
                  </a:cubicBezTo>
                  <a:lnTo>
                    <a:pt x="1028700" y="50731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170055" y="2423885"/>
              <a:ext cx="899888" cy="89988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1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353300" y="723900"/>
            <a:ext cx="4648200" cy="5276850"/>
          </a:xfrm>
          <a:prstGeom prst="round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43800" y="1465153"/>
            <a:ext cx="43243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          《</a:t>
            </a:r>
            <a:r>
              <a:rPr lang="zh-CN" altLang="en-US" sz="2800" dirty="0">
                <a:solidFill>
                  <a:schemeClr val="bg1"/>
                </a:solidFill>
              </a:rPr>
              <a:t>悯农二首</a:t>
            </a:r>
            <a:r>
              <a:rPr lang="en-US" altLang="zh-CN" sz="2800" dirty="0">
                <a:solidFill>
                  <a:schemeClr val="bg1"/>
                </a:solidFill>
              </a:rPr>
              <a:t>》</a:t>
            </a: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                         </a:t>
            </a:r>
            <a:r>
              <a:rPr lang="zh-CN" altLang="en-US" sz="1600" dirty="0" smtClean="0">
                <a:solidFill>
                  <a:schemeClr val="bg1"/>
                </a:solidFill>
              </a:rPr>
              <a:t>唐代</a:t>
            </a:r>
            <a:r>
              <a:rPr lang="zh-CN" altLang="en-US" sz="1600" dirty="0">
                <a:solidFill>
                  <a:schemeClr val="bg1"/>
                </a:solidFill>
              </a:rPr>
              <a:t>李</a:t>
            </a:r>
            <a:r>
              <a:rPr lang="zh-CN" altLang="en-US" sz="1600" dirty="0" smtClean="0">
                <a:solidFill>
                  <a:schemeClr val="bg1"/>
                </a:solidFill>
              </a:rPr>
              <a:t>绅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春种一粒粟，秋收万颗子。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四海无闲田，农夫犹饿死。</a:t>
            </a: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锄禾日当午，汗滴禾下土。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谁知盘中餐，粒粒皆辛苦？</a:t>
            </a:r>
          </a:p>
        </p:txBody>
      </p:sp>
    </p:spTree>
    <p:extLst>
      <p:ext uri="{BB962C8B-B14F-4D97-AF65-F5344CB8AC3E}">
        <p14:creationId xmlns:p14="http://schemas.microsoft.com/office/powerpoint/2010/main" val="12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647700" y="1647379"/>
            <a:ext cx="11087100" cy="2772221"/>
            <a:chOff x="228600" y="1437829"/>
            <a:chExt cx="11087100" cy="2772221"/>
          </a:xfrm>
        </p:grpSpPr>
        <p:grpSp>
          <p:nvGrpSpPr>
            <p:cNvPr id="16" name="组合 15"/>
            <p:cNvGrpSpPr/>
            <p:nvPr/>
          </p:nvGrpSpPr>
          <p:grpSpPr>
            <a:xfrm>
              <a:off x="228600" y="1679857"/>
              <a:ext cx="11087100" cy="2530193"/>
              <a:chOff x="41169" y="1049287"/>
              <a:chExt cx="12192000" cy="28575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1169" y="1049287"/>
                <a:ext cx="12192000" cy="2857500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376238" y="1790700"/>
                <a:ext cx="11500762" cy="828000"/>
                <a:chOff x="261938" y="3714750"/>
                <a:chExt cx="11500762" cy="828000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3311298" y="3714750"/>
                  <a:ext cx="828000" cy="828000"/>
                </a:xfrm>
                <a:prstGeom prst="ellipse">
                  <a:avLst/>
                </a:prstGeom>
                <a:solidFill>
                  <a:srgbClr val="F3E81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835978" y="3714750"/>
                  <a:ext cx="828000" cy="828000"/>
                </a:xfrm>
                <a:prstGeom prst="ellipse">
                  <a:avLst/>
                </a:prstGeom>
                <a:solidFill>
                  <a:srgbClr val="62F31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1786618" y="3714750"/>
                  <a:ext cx="828000" cy="828000"/>
                </a:xfrm>
                <a:prstGeom prst="ellipse">
                  <a:avLst/>
                </a:prstGeom>
                <a:solidFill>
                  <a:srgbClr val="F3981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261938" y="3714750"/>
                  <a:ext cx="828000" cy="828000"/>
                </a:xfrm>
                <a:prstGeom prst="ellipse">
                  <a:avLst/>
                </a:prstGeom>
                <a:solidFill>
                  <a:srgbClr val="F3111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0934700" y="3714750"/>
                  <a:ext cx="828000" cy="828000"/>
                </a:xfrm>
                <a:prstGeom prst="ellipse">
                  <a:avLst/>
                </a:prstGeom>
                <a:solidFill>
                  <a:srgbClr val="F3116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9410018" y="3714750"/>
                  <a:ext cx="828000" cy="828000"/>
                </a:xfrm>
                <a:prstGeom prst="ellipse">
                  <a:avLst/>
                </a:prstGeom>
                <a:solidFill>
                  <a:srgbClr val="B211F3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7885338" y="3714750"/>
                  <a:ext cx="828000" cy="828000"/>
                </a:xfrm>
                <a:prstGeom prst="ellipse">
                  <a:avLst/>
                </a:prstGeom>
                <a:solidFill>
                  <a:srgbClr val="117DF3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360658" y="3714750"/>
                  <a:ext cx="828000" cy="828000"/>
                </a:xfrm>
                <a:prstGeom prst="ellipse">
                  <a:avLst/>
                </a:prstGeom>
                <a:solidFill>
                  <a:srgbClr val="11E8F3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5" name="文本框 14"/>
            <p:cNvSpPr txBox="1"/>
            <p:nvPr/>
          </p:nvSpPr>
          <p:spPr>
            <a:xfrm>
              <a:off x="768908" y="3201566"/>
              <a:ext cx="241542" cy="46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86092" y="3201566"/>
              <a:ext cx="580187" cy="46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25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72597" y="3201566"/>
              <a:ext cx="640388" cy="46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40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220359" y="3201566"/>
              <a:ext cx="766399" cy="46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240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859615" y="3201566"/>
              <a:ext cx="745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200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57564" y="3201566"/>
              <a:ext cx="729290" cy="46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150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85408" y="3201566"/>
              <a:ext cx="766405" cy="46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130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54310" y="3201566"/>
              <a:ext cx="589773" cy="46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70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64966" y="1437829"/>
              <a:ext cx="1541801" cy="517793"/>
              <a:chOff x="1219200" y="5219700"/>
              <a:chExt cx="1695451" cy="58477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219200" y="5219700"/>
                <a:ext cx="1695451" cy="584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357383" y="5219700"/>
                <a:ext cx="1557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>
                    <a:solidFill>
                      <a:schemeClr val="bg1"/>
                    </a:solidFill>
                  </a:rPr>
                  <a:t>色调值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99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134</Words>
  <Application>Microsoft Office PowerPoint</Application>
  <PresentationFormat>宽屏</PresentationFormat>
  <Paragraphs>43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Showcard Gothic</vt:lpstr>
      <vt:lpstr>宋体</vt:lpstr>
      <vt:lpstr>等线 Light</vt:lpstr>
      <vt:lpstr>Arial</vt:lpstr>
      <vt:lpstr>等线</vt:lpstr>
      <vt:lpstr>仿宋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local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利文</dc:creator>
  <cp:lastModifiedBy>刘 利文</cp:lastModifiedBy>
  <cp:revision>42</cp:revision>
  <dcterms:created xsi:type="dcterms:W3CDTF">2019-01-09T12:01:31Z</dcterms:created>
  <dcterms:modified xsi:type="dcterms:W3CDTF">2019-01-10T07:29:47Z</dcterms:modified>
</cp:coreProperties>
</file>