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74" r:id="rId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90F7"/>
    <a:srgbClr val="A01687"/>
    <a:srgbClr val="61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/>
    <p:restoredTop sz="55040"/>
  </p:normalViewPr>
  <p:slideViewPr>
    <p:cSldViewPr snapToGrid="0">
      <p:cViewPr varScale="1">
        <p:scale>
          <a:sx n="69" d="100"/>
          <a:sy n="69" d="100"/>
        </p:scale>
        <p:origin x="2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604D2-9C24-A44F-A3A0-DA95C2965832}" type="datetimeFigureOut">
              <a:rPr lang="en-IT" smtClean="0"/>
              <a:t>30/09/24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A4F3C-70CA-1F41-AF2F-BAEBF8B5BA3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9470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B7A8-2FC1-9222-5467-9F2AD93FD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9DACC-332C-B485-9B07-CABAC2F04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1E3A6-69E0-E55F-DD76-F655EA5F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51A-F896-4943-B38B-2D5C5D0CBD3D}" type="datetimeFigureOut">
              <a:rPr lang="en-IT" smtClean="0"/>
              <a:t>30/09/24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CAAB0-7C2E-3CB1-694E-EED0B2FA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3E8A-9E9E-6543-656E-3821B331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93A5-0F4A-0249-829B-59171B0AEE4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9724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8D88-036E-551F-3F9A-243E972E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2FED2-E085-67E8-21A0-E48CE37E7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5CCE2-8705-C933-2B69-31CA88E2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51A-F896-4943-B38B-2D5C5D0CBD3D}" type="datetimeFigureOut">
              <a:rPr lang="en-IT" smtClean="0"/>
              <a:t>30/09/24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70E9B-496D-2D3A-D05B-C48F7468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9AD7-6BE4-44A4-50C1-4699CEEC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93A5-0F4A-0249-829B-59171B0AEE4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8454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2C24D-EF66-7641-5E65-4AB580C3F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1AE4C-DB89-0D51-934C-B01A14540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EBDCF-D45C-EF4E-C6B9-5E51DA35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51A-F896-4943-B38B-2D5C5D0CBD3D}" type="datetimeFigureOut">
              <a:rPr lang="en-IT" smtClean="0"/>
              <a:t>30/09/24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E2F80-DAAD-77F2-05B2-A1682A28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B314-E062-E317-B8A3-6C4C1E01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93A5-0F4A-0249-829B-59171B0AEE4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6670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AFEA-A226-738D-BA96-9B16B079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10B24-017F-7C70-CBD1-6B2EBA28E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ECEE-7ABD-3472-21D8-054B3228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51A-F896-4943-B38B-2D5C5D0CBD3D}" type="datetimeFigureOut">
              <a:rPr lang="en-IT" smtClean="0"/>
              <a:t>30/09/24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9249B-2C0F-F29E-4759-72C4BDCC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91FF7-A095-6F75-819B-81BB3D2B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93A5-0F4A-0249-829B-59171B0AEE4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542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FF5A-6C7A-F4FF-5D56-6296107B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73BFF-6362-3D17-CE22-72963DC5C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A9EAA-73D0-BDB3-FC3A-2DDF3F43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51A-F896-4943-B38B-2D5C5D0CBD3D}" type="datetimeFigureOut">
              <a:rPr lang="en-IT" smtClean="0"/>
              <a:t>30/09/24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1F77-7368-B411-95F0-C655FC31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A193-372F-5253-DACA-27831C5B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93A5-0F4A-0249-829B-59171B0AEE4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5872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B5C6-1D9F-40BD-9813-01428E0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BC05-908C-EA44-BE52-58D7961A7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9A84F-213E-C83F-D9BE-AC733E6F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7D5FA-20CC-EE5B-A40E-F16429FE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51A-F896-4943-B38B-2D5C5D0CBD3D}" type="datetimeFigureOut">
              <a:rPr lang="en-IT" smtClean="0"/>
              <a:t>30/09/24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2A030-F2D6-9E19-4A3A-EEC730D5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C7323-21E4-5B1D-D773-1F0C83CD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93A5-0F4A-0249-829B-59171B0AEE4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5549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E96D-877D-2A16-9025-E2C76010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56BFE-042C-56AA-A1E9-F14F7D4F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A86D7-27D2-8708-80C8-4224B811F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45BE5-D44A-E61F-FA89-FEC7A93D4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F0006-7D7E-5767-573E-C567DEE21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27E22-7433-A058-DC58-7924D731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51A-F896-4943-B38B-2D5C5D0CBD3D}" type="datetimeFigureOut">
              <a:rPr lang="en-IT" smtClean="0"/>
              <a:t>30/09/24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20495-388C-C591-DE1D-65C5FE3F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F8E76-5E6C-3BA3-4168-5D2440C7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93A5-0F4A-0249-829B-59171B0AEE4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7386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A998-15CE-BEF8-9A9D-6EFA24C6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90093-2E08-82BF-5F4D-210AC903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51A-F896-4943-B38B-2D5C5D0CBD3D}" type="datetimeFigureOut">
              <a:rPr lang="en-IT" smtClean="0"/>
              <a:t>30/09/24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1E468-05D4-3836-4B79-9008325B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B992-0E17-8120-E0D1-9D892E3C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93A5-0F4A-0249-829B-59171B0AEE4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291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5E610-A06C-B5FE-472C-E3524009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51A-F896-4943-B38B-2D5C5D0CBD3D}" type="datetimeFigureOut">
              <a:rPr lang="en-IT" smtClean="0"/>
              <a:t>30/09/24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750E-D9CA-5FC0-D68E-C0ECDC0D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E6EB2-F7A8-3DB0-2824-16AC02BD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93A5-0F4A-0249-829B-59171B0AEE4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1360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0A0F-C775-EF75-DE79-57E76F54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1455-AFA7-5E8B-5B22-94952098F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DA3E7-F1EB-4096-7879-9F53D08D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41774-AD73-245C-C808-C2571384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51A-F896-4943-B38B-2D5C5D0CBD3D}" type="datetimeFigureOut">
              <a:rPr lang="en-IT" smtClean="0"/>
              <a:t>30/09/24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ADC0F-F2D2-7A66-481F-F9761560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2E2E0-C396-71C7-D9F9-D80FFEB5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93A5-0F4A-0249-829B-59171B0AEE4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3286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A388-154C-4BA4-7A29-5E80E92E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68886-7BB3-B4EC-BCF8-8F6E39193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FB50C-ED4F-2DD9-17BE-B787938FD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CFC57-F181-5B5C-7337-2BEDD910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51A-F896-4943-B38B-2D5C5D0CBD3D}" type="datetimeFigureOut">
              <a:rPr lang="en-IT" smtClean="0"/>
              <a:t>30/09/24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9C982-E344-150A-878D-4122A104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452F-A1DC-50B2-764B-AC9ECCFD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93A5-0F4A-0249-829B-59171B0AEE4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8218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1FAC5-83C2-4970-4586-FA278008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5E4E1-02D6-48F6-E73E-84D994442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C837A-5D2A-A976-50B1-8E17AABBE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051A-F896-4943-B38B-2D5C5D0CBD3D}" type="datetimeFigureOut">
              <a:rPr lang="en-IT" smtClean="0"/>
              <a:t>30/09/24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0E76-D32F-8DD2-9BEA-5D48F3612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243F6-41C7-3AA9-B19C-9928DA9B6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93A5-0F4A-0249-829B-59171B0AEE4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5060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614743-A8FF-1CED-8933-A34B47E4D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F</a:t>
            </a:r>
            <a:r>
              <a:rPr lang="en-GB" dirty="0"/>
              <a:t>a</a:t>
            </a:r>
            <a:r>
              <a:rPr lang="en-IT" dirty="0"/>
              <a:t>si della Compilazione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F004004-7758-67AA-02E3-BF636E344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>
                <a:solidFill>
                  <a:srgbClr val="0E0E0E"/>
                </a:solidFill>
                <a:effectLst/>
                <a:latin typeface=".SF NS"/>
              </a:rPr>
              <a:t>Trasformare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 C in </a:t>
            </a:r>
            <a:r>
              <a:rPr lang="en-GB" b="1" dirty="0" err="1">
                <a:solidFill>
                  <a:srgbClr val="0E0E0E"/>
                </a:solidFill>
                <a:effectLst/>
                <a:latin typeface=".SF NS"/>
              </a:rPr>
              <a:t>Codice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b="1" dirty="0" err="1">
                <a:solidFill>
                  <a:srgbClr val="0E0E0E"/>
                </a:solidFill>
                <a:effectLst/>
                <a:latin typeface=".SF NS"/>
              </a:rPr>
              <a:t>Macchina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0662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992A67-A316-B154-9ED0-5836F1EC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Fasi compilazione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D04602-0469-B21D-F5D2-5531255185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2007" y="1690688"/>
            <a:ext cx="5181599" cy="4970105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910415-FBFD-E570-87D8-0A224AD52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3641" y="1825625"/>
            <a:ext cx="61301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-Wall -save-temps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–o filename </a:t>
            </a:r>
            <a:endParaRPr lang="en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3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34013-ECE7-919A-1C49-E1357AFFC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259DDA-4B2A-E4C5-C4AE-26C080D3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Fasi compilazione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19861E-AB50-7D6B-594C-404A66E91D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2007" y="1690688"/>
            <a:ext cx="5181599" cy="4970105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BD57E9-E040-A26C-EBD5-1E3AE5FE2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3641" y="1825625"/>
            <a:ext cx="61301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-Wall -save-temps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–o filename 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Pre-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processore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produce file .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rimuove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commenti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Espande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 macro</a:t>
            </a:r>
          </a:p>
          <a:p>
            <a:pPr>
              <a:buFontTx/>
              <a:buChar char="-"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Espande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inclusi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Esempio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GB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manca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vediamo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molto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suo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(solo header)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PI -&gt;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sostituito</a:t>
            </a:r>
            <a:endParaRPr lang="en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8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8D945-F596-CE28-A031-0880287B2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6F25FA-CAC7-63EE-E52F-135BE1BD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Fasi compilazione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8B3C9C-E2B5-F7E8-DEDE-5C3E014F9D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2007" y="1690688"/>
            <a:ext cx="5181599" cy="4970105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89AF68-A9E3-519F-5D32-547CD89DD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3641" y="1825625"/>
            <a:ext cx="6130159" cy="48351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-Wall -save-temps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–o filename </a:t>
            </a:r>
          </a:p>
          <a:p>
            <a:pPr marL="0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Compilatore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produce file .s:</a:t>
            </a:r>
          </a:p>
          <a:p>
            <a:pPr marL="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 File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intermedio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con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istruzioni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assembly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Esempio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3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stp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x29, x30, [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#32]             ; 16-byte Folded Spill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add	x29,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#32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w29, 16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w30, -8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w29, -16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mov	w8, #0                          ; =0x0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str	w8, [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#16]                   ; 4-byte Folded Spill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wzr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[x29, #-4]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mov	w8, #10                         ; =0xa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w8, [x29, #-8]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mov	w8, #4                          ; =0x4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7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B1322-55EB-A0CD-FA98-81A14380B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CBABF6-4F41-474A-261C-47E12AD5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Fasi compilazione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52861-582C-FEB2-A4D0-ACCC356735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2007" y="1690688"/>
            <a:ext cx="5181599" cy="4970105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933433-F879-1A51-24C9-3F50799F6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3641" y="1825625"/>
            <a:ext cx="6130159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-Wall -save-temps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–o filename 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Assembler produce file .o:</a:t>
            </a:r>
          </a:p>
          <a:p>
            <a:pPr>
              <a:buFontTx/>
              <a:buChar char="-"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Istruzioni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linguaggio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macchina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Solo il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codice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esistente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funzioni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libreria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ancora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risolte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(e.g.,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funzioni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della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libreria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Esempio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cffa</a:t>
            </a: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edfe</a:t>
            </a: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0c00 0001 0000 0000 0100 0000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0400 0000 0802 0000 0020 0000 0000 0000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1900 0000 8801 0000 0000 0000 0000 0000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0000 0000 0000 0000 0000 0000 0000 0000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f800 0000 0000 0000 2802 0000 0000 0000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f800 0000 0000 0000 0700 0000 0700 0000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0400 0000 0000 0000 5f5f 7465 7874 0000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0000 0000 0000 0000 5f5f 5445 5854 0000</a:t>
            </a:r>
            <a:endParaRPr lang="en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6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0B8DB-179C-BDFA-FF27-FFCD6F9C9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3128D8-BBA4-ACF6-9BA6-9E049DCA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Fasi compilazione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3D2B0-CD99-8DC4-26DC-FCF9AB6260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2007" y="1690688"/>
            <a:ext cx="5181599" cy="4970105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66FF5E-C018-BEC0-EB84-1C31821B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3641" y="1825625"/>
            <a:ext cx="61301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-Wall -save-temps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–o filename 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Linker produce file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eseguibile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FontTx/>
              <a:buChar char="-"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finale in cui le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librerie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effettivamnete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Il Linker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dove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librerie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 le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definizioni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funzioni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Aggiunge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codice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extra per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configurare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ambiente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esempio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passaggio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argomenti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 commando)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 verifichiamo con size, il file .o e il file eseguibile hanno dimensioni differenti.</a:t>
            </a:r>
          </a:p>
        </p:txBody>
      </p:sp>
    </p:spTree>
    <p:extLst>
      <p:ext uri="{BB962C8B-B14F-4D97-AF65-F5344CB8AC3E}">
        <p14:creationId xmlns:p14="http://schemas.microsoft.com/office/powerpoint/2010/main" val="170300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7B66-DA60-EFAF-03C9-8816FD0C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Linux size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0C48-D6A6-C80C-F60F-7FAF815F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54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1400" u="sng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(without the -m option) prints the (decimal) number of bytes required by the __TEXT, __DATA and __OBJC segments.  All other segments are </a:t>
            </a:r>
            <a:r>
              <a:rPr lang="en-GB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totaled</a:t>
            </a: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that size is listed in the `others' column.  </a:t>
            </a:r>
          </a:p>
          <a:p>
            <a:pPr marL="0" indent="0">
              <a:buNone/>
            </a:pP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final two columns is the sum in decimal and hexadecimal. If no file is specified, </a:t>
            </a:r>
            <a:r>
              <a:rPr lang="en-GB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used.</a:t>
            </a:r>
          </a:p>
          <a:p>
            <a:pPr marL="0" indent="0">
              <a:buNone/>
            </a:pP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4E1F6-DB5F-132D-C210-D025B8216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3679"/>
            <a:ext cx="5372062" cy="426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506</Words>
  <Application>Microsoft Macintosh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.SF NS</vt:lpstr>
      <vt:lpstr>Arial</vt:lpstr>
      <vt:lpstr>Calibri</vt:lpstr>
      <vt:lpstr>Calibri Light</vt:lpstr>
      <vt:lpstr>Courier New</vt:lpstr>
      <vt:lpstr>Office Theme</vt:lpstr>
      <vt:lpstr>Fasi della Compilazione</vt:lpstr>
      <vt:lpstr>Fasi compilazione</vt:lpstr>
      <vt:lpstr>Fasi compilazione</vt:lpstr>
      <vt:lpstr>Fasi compilazione</vt:lpstr>
      <vt:lpstr>Fasi compilazione</vt:lpstr>
      <vt:lpstr>Fasi compilazione</vt:lpstr>
      <vt:lpstr>Linux size 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cp:lastPrinted>2024-01-11T08:55:04Z</cp:lastPrinted>
  <dcterms:created xsi:type="dcterms:W3CDTF">2024-01-09T13:55:20Z</dcterms:created>
  <dcterms:modified xsi:type="dcterms:W3CDTF">2024-09-30T09:52:06Z</dcterms:modified>
</cp:coreProperties>
</file>