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1" d="100"/>
          <a:sy n="251" d="100"/>
        </p:scale>
        <p:origin x="19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to Sakaguchi" userId="0724659657a61cd1" providerId="LiveId" clId="{9A01E3FB-675C-4875-A943-6EF1219D078C}"/>
    <pc:docChg chg="undo redo custSel modSld">
      <pc:chgData name="Hiroto Sakaguchi" userId="0724659657a61cd1" providerId="LiveId" clId="{9A01E3FB-675C-4875-A943-6EF1219D078C}" dt="2024-03-12T17:09:22.106" v="1580" actId="14100"/>
      <pc:docMkLst>
        <pc:docMk/>
      </pc:docMkLst>
      <pc:sldChg chg="addSp delSp modSp mod">
        <pc:chgData name="Hiroto Sakaguchi" userId="0724659657a61cd1" providerId="LiveId" clId="{9A01E3FB-675C-4875-A943-6EF1219D078C}" dt="2024-03-12T17:09:22.106" v="1580" actId="14100"/>
        <pc:sldMkLst>
          <pc:docMk/>
          <pc:sldMk cId="257157221" sldId="256"/>
        </pc:sldMkLst>
        <pc:spChg chg="mod">
          <ac:chgData name="Hiroto Sakaguchi" userId="0724659657a61cd1" providerId="LiveId" clId="{9A01E3FB-675C-4875-A943-6EF1219D078C}" dt="2024-03-12T16:58:04.629" v="1414" actId="1076"/>
          <ac:spMkLst>
            <pc:docMk/>
            <pc:sldMk cId="257157221" sldId="256"/>
            <ac:spMk id="2" creationId="{AAAAE693-BDF3-CA82-B4FE-7778C81C1319}"/>
          </ac:spMkLst>
        </pc:spChg>
        <pc:spChg chg="mod">
          <ac:chgData name="Hiroto Sakaguchi" userId="0724659657a61cd1" providerId="LiveId" clId="{9A01E3FB-675C-4875-A943-6EF1219D078C}" dt="2024-03-12T16:37:07.739" v="1144" actId="113"/>
          <ac:spMkLst>
            <pc:docMk/>
            <pc:sldMk cId="257157221" sldId="256"/>
            <ac:spMk id="4" creationId="{6EEDCFCD-9873-5077-B0F2-FFB50FD42BA7}"/>
          </ac:spMkLst>
        </pc:spChg>
        <pc:spChg chg="mod">
          <ac:chgData name="Hiroto Sakaguchi" userId="0724659657a61cd1" providerId="LiveId" clId="{9A01E3FB-675C-4875-A943-6EF1219D078C}" dt="2024-03-12T16:37:07.739" v="1144" actId="113"/>
          <ac:spMkLst>
            <pc:docMk/>
            <pc:sldMk cId="257157221" sldId="256"/>
            <ac:spMk id="5" creationId="{112ED2CC-DB87-FB46-4013-9918DF1304F7}"/>
          </ac:spMkLst>
        </pc:spChg>
        <pc:spChg chg="mod">
          <ac:chgData name="Hiroto Sakaguchi" userId="0724659657a61cd1" providerId="LiveId" clId="{9A01E3FB-675C-4875-A943-6EF1219D078C}" dt="2024-03-12T16:37:07.739" v="1144" actId="113"/>
          <ac:spMkLst>
            <pc:docMk/>
            <pc:sldMk cId="257157221" sldId="256"/>
            <ac:spMk id="6" creationId="{C699E933-81DE-A15F-AA07-EAEF16070AD6}"/>
          </ac:spMkLst>
        </pc:spChg>
        <pc:spChg chg="mod">
          <ac:chgData name="Hiroto Sakaguchi" userId="0724659657a61cd1" providerId="LiveId" clId="{9A01E3FB-675C-4875-A943-6EF1219D078C}" dt="2024-03-12T16:37:07.739" v="1144" actId="113"/>
          <ac:spMkLst>
            <pc:docMk/>
            <pc:sldMk cId="257157221" sldId="256"/>
            <ac:spMk id="7" creationId="{FB2582A5-D4DC-7B07-DAD3-B8C5E119E226}"/>
          </ac:spMkLst>
        </pc:spChg>
        <pc:spChg chg="mod">
          <ac:chgData name="Hiroto Sakaguchi" userId="0724659657a61cd1" providerId="LiveId" clId="{9A01E3FB-675C-4875-A943-6EF1219D078C}" dt="2024-03-12T16:37:07.739" v="1144" actId="113"/>
          <ac:spMkLst>
            <pc:docMk/>
            <pc:sldMk cId="257157221" sldId="256"/>
            <ac:spMk id="8" creationId="{07F8B2F2-21BA-5F35-13FF-A92DB22925FC}"/>
          </ac:spMkLst>
        </pc:spChg>
        <pc:spChg chg="mod">
          <ac:chgData name="Hiroto Sakaguchi" userId="0724659657a61cd1" providerId="LiveId" clId="{9A01E3FB-675C-4875-A943-6EF1219D078C}" dt="2024-03-12T16:37:07.739" v="1144" actId="113"/>
          <ac:spMkLst>
            <pc:docMk/>
            <pc:sldMk cId="257157221" sldId="256"/>
            <ac:spMk id="9" creationId="{F6CDB81E-8E93-CE55-4F1D-E379E88ED791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23" creationId="{330647CF-89BF-DD8C-1F17-1598AFF78C57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57" creationId="{0AC04EF9-B8B6-308C-39E2-E5007D645ADC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58" creationId="{DC5F601B-CD41-96E0-778B-9515A0EE07F9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59" creationId="{4124F4E1-5B4D-F92B-38BE-F28DDDE30FCF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0" creationId="{0E870D90-1E44-BAFD-8FC5-CFFE7138AECA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1" creationId="{CB33A83A-F573-314D-FE8C-0EAC0389A10C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2" creationId="{1CA887F7-EA28-2F40-4B86-DE34C6A9CECE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3" creationId="{B53C42CD-ADBB-C1D6-C907-E2AF723F0595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4" creationId="{B87C0070-0898-592F-0A97-09E0D7844AA8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5" creationId="{AF47B739-E39E-2274-ED27-A79ED7D0ECF2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6" creationId="{5BD3A962-3B56-FD55-256B-FA0B7D484F97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7" creationId="{88CCE804-19AA-2838-02F4-4DEFA34B6685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69" creationId="{058A30FA-5F66-75DD-7F18-04DB6F5B5646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0" creationId="{5228E127-0E6F-E82D-212B-5E749B4A28C2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1" creationId="{2F60D95B-63DD-83CD-1991-53B01E032383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2" creationId="{E5D8D947-C03A-353E-A4C1-8EB03ED62484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3" creationId="{35833307-A40D-04F6-4FBB-767FC3143091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4" creationId="{AD1015FD-CC87-E604-50AF-7D6B135C3CD1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6" creationId="{87E08434-1C67-78FB-A1C7-6EBA01836724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7" creationId="{5C0B21C3-7D75-11EF-CD65-F9DB58C6280F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8" creationId="{35A4F70D-20D4-59CF-67CE-6BC3082B5142}"/>
          </ac:spMkLst>
        </pc:spChg>
        <pc:spChg chg="mod">
          <ac:chgData name="Hiroto Sakaguchi" userId="0724659657a61cd1" providerId="LiveId" clId="{9A01E3FB-675C-4875-A943-6EF1219D078C}" dt="2024-03-12T16:37:37.946" v="1146" actId="113"/>
          <ac:spMkLst>
            <pc:docMk/>
            <pc:sldMk cId="257157221" sldId="256"/>
            <ac:spMk id="79" creationId="{E74A405F-54A1-7A56-2142-0E045D857DD8}"/>
          </ac:spMkLst>
        </pc:spChg>
        <pc:spChg chg="mod">
          <ac:chgData name="Hiroto Sakaguchi" userId="0724659657a61cd1" providerId="LiveId" clId="{9A01E3FB-675C-4875-A943-6EF1219D078C}" dt="2024-03-12T16:41:23.985" v="1169" actId="20577"/>
          <ac:spMkLst>
            <pc:docMk/>
            <pc:sldMk cId="257157221" sldId="256"/>
            <ac:spMk id="80" creationId="{9C4D0FB2-B2D3-09E9-8F96-D22124A01D5F}"/>
          </ac:spMkLst>
        </pc:spChg>
        <pc:spChg chg="mod">
          <ac:chgData name="Hiroto Sakaguchi" userId="0724659657a61cd1" providerId="LiveId" clId="{9A01E3FB-675C-4875-A943-6EF1219D078C}" dt="2024-03-12T16:41:27.832" v="1180" actId="20577"/>
          <ac:spMkLst>
            <pc:docMk/>
            <pc:sldMk cId="257157221" sldId="256"/>
            <ac:spMk id="81" creationId="{1033EB58-2A77-4490-CC31-7A2F753303A6}"/>
          </ac:spMkLst>
        </pc:spChg>
        <pc:spChg chg="mod">
          <ac:chgData name="Hiroto Sakaguchi" userId="0724659657a61cd1" providerId="LiveId" clId="{9A01E3FB-675C-4875-A943-6EF1219D078C}" dt="2024-03-12T17:03:07.081" v="1417" actId="14100"/>
          <ac:spMkLst>
            <pc:docMk/>
            <pc:sldMk cId="257157221" sldId="256"/>
            <ac:spMk id="82" creationId="{215E5A1C-97E3-37F5-6A91-7E38ABE05734}"/>
          </ac:spMkLst>
        </pc:spChg>
        <pc:spChg chg="mod ord">
          <ac:chgData name="Hiroto Sakaguchi" userId="0724659657a61cd1" providerId="LiveId" clId="{9A01E3FB-675C-4875-A943-6EF1219D078C}" dt="2024-03-12T17:03:11.798" v="1418" actId="14100"/>
          <ac:spMkLst>
            <pc:docMk/>
            <pc:sldMk cId="257157221" sldId="256"/>
            <ac:spMk id="83" creationId="{776FE870-2D3C-710C-5C64-C2FC8FD4300C}"/>
          </ac:spMkLst>
        </pc:spChg>
        <pc:spChg chg="del mod">
          <ac:chgData name="Hiroto Sakaguchi" userId="0724659657a61cd1" providerId="LiveId" clId="{9A01E3FB-675C-4875-A943-6EF1219D078C}" dt="2024-03-12T16:21:11.316" v="1026" actId="478"/>
          <ac:spMkLst>
            <pc:docMk/>
            <pc:sldMk cId="257157221" sldId="256"/>
            <ac:spMk id="84" creationId="{7AA4EC35-3244-1ADE-83EF-79C5AD3B6843}"/>
          </ac:spMkLst>
        </pc:spChg>
        <pc:spChg chg="add mod">
          <ac:chgData name="Hiroto Sakaguchi" userId="0724659657a61cd1" providerId="LiveId" clId="{9A01E3FB-675C-4875-A943-6EF1219D078C}" dt="2024-03-12T15:59:44.694" v="649" actId="552"/>
          <ac:spMkLst>
            <pc:docMk/>
            <pc:sldMk cId="257157221" sldId="256"/>
            <ac:spMk id="182" creationId="{B1589052-FD8D-02D7-E7F1-D477C18392E1}"/>
          </ac:spMkLst>
        </pc:spChg>
        <pc:spChg chg="add mod">
          <ac:chgData name="Hiroto Sakaguchi" userId="0724659657a61cd1" providerId="LiveId" clId="{9A01E3FB-675C-4875-A943-6EF1219D078C}" dt="2024-03-12T15:26:00.715" v="489" actId="571"/>
          <ac:spMkLst>
            <pc:docMk/>
            <pc:sldMk cId="257157221" sldId="256"/>
            <ac:spMk id="214" creationId="{3AC06E34-B69F-7C29-F632-B7D038970E2D}"/>
          </ac:spMkLst>
        </pc:spChg>
        <pc:spChg chg="add mod">
          <ac:chgData name="Hiroto Sakaguchi" userId="0724659657a61cd1" providerId="LiveId" clId="{9A01E3FB-675C-4875-A943-6EF1219D078C}" dt="2024-03-12T15:26:00.715" v="489" actId="571"/>
          <ac:spMkLst>
            <pc:docMk/>
            <pc:sldMk cId="257157221" sldId="256"/>
            <ac:spMk id="215" creationId="{FDFB06A7-5506-25A1-6E56-524F9ED3A023}"/>
          </ac:spMkLst>
        </pc:spChg>
        <pc:spChg chg="add mod">
          <ac:chgData name="Hiroto Sakaguchi" userId="0724659657a61cd1" providerId="LiveId" clId="{9A01E3FB-675C-4875-A943-6EF1219D078C}" dt="2024-03-12T15:26:00.715" v="489" actId="571"/>
          <ac:spMkLst>
            <pc:docMk/>
            <pc:sldMk cId="257157221" sldId="256"/>
            <ac:spMk id="216" creationId="{1C08ABC4-41A2-D7B5-A1F4-4AFA8D695E91}"/>
          </ac:spMkLst>
        </pc:spChg>
        <pc:spChg chg="add mod">
          <ac:chgData name="Hiroto Sakaguchi" userId="0724659657a61cd1" providerId="LiveId" clId="{9A01E3FB-675C-4875-A943-6EF1219D078C}" dt="2024-03-12T15:26:00.715" v="489" actId="571"/>
          <ac:spMkLst>
            <pc:docMk/>
            <pc:sldMk cId="257157221" sldId="256"/>
            <ac:spMk id="217" creationId="{7C585517-2CFF-4DFD-E6D0-11D9E8C7F0C1}"/>
          </ac:spMkLst>
        </pc:spChg>
        <pc:spChg chg="add mod">
          <ac:chgData name="Hiroto Sakaguchi" userId="0724659657a61cd1" providerId="LiveId" clId="{9A01E3FB-675C-4875-A943-6EF1219D078C}" dt="2024-03-12T15:26:00.715" v="489" actId="571"/>
          <ac:spMkLst>
            <pc:docMk/>
            <pc:sldMk cId="257157221" sldId="256"/>
            <ac:spMk id="218" creationId="{5E2BE7EC-F8A8-D707-E7FA-3D368A53F3BD}"/>
          </ac:spMkLst>
        </pc:spChg>
        <pc:spChg chg="add mod">
          <ac:chgData name="Hiroto Sakaguchi" userId="0724659657a61cd1" providerId="LiveId" clId="{9A01E3FB-675C-4875-A943-6EF1219D078C}" dt="2024-03-12T15:26:00.715" v="489" actId="571"/>
          <ac:spMkLst>
            <pc:docMk/>
            <pc:sldMk cId="257157221" sldId="256"/>
            <ac:spMk id="219" creationId="{83644BE5-8124-FD91-7CD1-72B7BD0DDF4A}"/>
          </ac:spMkLst>
        </pc:spChg>
        <pc:spChg chg="add mod">
          <ac:chgData name="Hiroto Sakaguchi" userId="0724659657a61cd1" providerId="LiveId" clId="{9A01E3FB-675C-4875-A943-6EF1219D078C}" dt="2024-03-12T15:59:44.694" v="649" actId="552"/>
          <ac:spMkLst>
            <pc:docMk/>
            <pc:sldMk cId="257157221" sldId="256"/>
            <ac:spMk id="236" creationId="{9196BD2F-35E7-D131-0876-715BAD90AAC4}"/>
          </ac:spMkLst>
        </pc:spChg>
        <pc:spChg chg="add mod">
          <ac:chgData name="Hiroto Sakaguchi" userId="0724659657a61cd1" providerId="LiveId" clId="{9A01E3FB-675C-4875-A943-6EF1219D078C}" dt="2024-03-12T15:59:44.694" v="649" actId="552"/>
          <ac:spMkLst>
            <pc:docMk/>
            <pc:sldMk cId="257157221" sldId="256"/>
            <ac:spMk id="237" creationId="{4D803E44-F905-F068-38C5-08E51EA039D3}"/>
          </ac:spMkLst>
        </pc:spChg>
        <pc:spChg chg="add mod">
          <ac:chgData name="Hiroto Sakaguchi" userId="0724659657a61cd1" providerId="LiveId" clId="{9A01E3FB-675C-4875-A943-6EF1219D078C}" dt="2024-03-12T15:59:44.694" v="649" actId="552"/>
          <ac:spMkLst>
            <pc:docMk/>
            <pc:sldMk cId="257157221" sldId="256"/>
            <ac:spMk id="238" creationId="{3E650C0A-850E-5A9B-4F2D-878C3F6ED1AF}"/>
          </ac:spMkLst>
        </pc:spChg>
        <pc:spChg chg="add mod">
          <ac:chgData name="Hiroto Sakaguchi" userId="0724659657a61cd1" providerId="LiveId" clId="{9A01E3FB-675C-4875-A943-6EF1219D078C}" dt="2024-03-12T15:59:44.694" v="649" actId="552"/>
          <ac:spMkLst>
            <pc:docMk/>
            <pc:sldMk cId="257157221" sldId="256"/>
            <ac:spMk id="239" creationId="{D83E84A3-FC54-599E-0D68-C629CE02E466}"/>
          </ac:spMkLst>
        </pc:spChg>
        <pc:spChg chg="add mod">
          <ac:chgData name="Hiroto Sakaguchi" userId="0724659657a61cd1" providerId="LiveId" clId="{9A01E3FB-675C-4875-A943-6EF1219D078C}" dt="2024-03-12T15:59:44.694" v="649" actId="552"/>
          <ac:spMkLst>
            <pc:docMk/>
            <pc:sldMk cId="257157221" sldId="256"/>
            <ac:spMk id="240" creationId="{578A0693-EFCA-A095-3AC4-D3FEC39AE44C}"/>
          </ac:spMkLst>
        </pc:spChg>
        <pc:spChg chg="add del">
          <ac:chgData name="Hiroto Sakaguchi" userId="0724659657a61cd1" providerId="LiveId" clId="{9A01E3FB-675C-4875-A943-6EF1219D078C}" dt="2024-03-12T15:34:18.584" v="544" actId="11529"/>
          <ac:spMkLst>
            <pc:docMk/>
            <pc:sldMk cId="257157221" sldId="256"/>
            <ac:spMk id="243" creationId="{FCD4FB81-0F6C-417E-D30F-7B8C2CA1881A}"/>
          </ac:spMkLst>
        </pc:spChg>
        <pc:spChg chg="add del mod">
          <ac:chgData name="Hiroto Sakaguchi" userId="0724659657a61cd1" providerId="LiveId" clId="{9A01E3FB-675C-4875-A943-6EF1219D078C}" dt="2024-03-12T15:35:35.838" v="553" actId="478"/>
          <ac:spMkLst>
            <pc:docMk/>
            <pc:sldMk cId="257157221" sldId="256"/>
            <ac:spMk id="244" creationId="{D77B46BE-8F03-0645-2D85-6B5C1E990C72}"/>
          </ac:spMkLst>
        </pc:spChg>
        <pc:spChg chg="add del">
          <ac:chgData name="Hiroto Sakaguchi" userId="0724659657a61cd1" providerId="LiveId" clId="{9A01E3FB-675C-4875-A943-6EF1219D078C}" dt="2024-03-12T15:36:00.349" v="555" actId="478"/>
          <ac:spMkLst>
            <pc:docMk/>
            <pc:sldMk cId="257157221" sldId="256"/>
            <ac:spMk id="245" creationId="{40D0379E-5710-A726-3F2A-92EA60C1B3D0}"/>
          </ac:spMkLst>
        </pc:spChg>
        <pc:spChg chg="add del">
          <ac:chgData name="Hiroto Sakaguchi" userId="0724659657a61cd1" providerId="LiveId" clId="{9A01E3FB-675C-4875-A943-6EF1219D078C}" dt="2024-03-12T15:37:08.709" v="559" actId="478"/>
          <ac:spMkLst>
            <pc:docMk/>
            <pc:sldMk cId="257157221" sldId="256"/>
            <ac:spMk id="248" creationId="{94E34033-3309-BBDA-DB89-6EAC1370E93C}"/>
          </ac:spMkLst>
        </pc:spChg>
        <pc:spChg chg="add del mod">
          <ac:chgData name="Hiroto Sakaguchi" userId="0724659657a61cd1" providerId="LiveId" clId="{9A01E3FB-675C-4875-A943-6EF1219D078C}" dt="2024-03-12T15:42:07.213" v="573" actId="478"/>
          <ac:spMkLst>
            <pc:docMk/>
            <pc:sldMk cId="257157221" sldId="256"/>
            <ac:spMk id="249" creationId="{6E420880-1D32-AB4F-826F-FE116FC2DE3B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59" creationId="{52CA925B-D767-88A0-7DD6-4755DF5AE16B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0" creationId="{95BD059C-CAD4-7699-0499-BCF7E285D3EF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1" creationId="{2C77741B-7556-E6A6-C768-74F30B3C4C3A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2" creationId="{279CD126-3EC7-4AD0-2E42-E5FBC815D1E4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3" creationId="{59E5386F-E9E1-869E-75C9-006508BDE52A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4" creationId="{F208C63C-049C-599E-C3D9-36A9E25C6390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5" creationId="{98C0D64C-A293-5C27-353E-F48B15270543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6" creationId="{6AB3BD27-6FA0-4EAD-497F-93667D5F7761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7" creationId="{6AF12A31-0564-2596-7A05-94394FD301CF}"/>
          </ac:spMkLst>
        </pc:spChg>
        <pc:spChg chg="add mod">
          <ac:chgData name="Hiroto Sakaguchi" userId="0724659657a61cd1" providerId="LiveId" clId="{9A01E3FB-675C-4875-A943-6EF1219D078C}" dt="2024-03-12T15:44:13.162" v="575" actId="571"/>
          <ac:spMkLst>
            <pc:docMk/>
            <pc:sldMk cId="257157221" sldId="256"/>
            <ac:spMk id="268" creationId="{0BFBF643-BB04-586F-D553-9F6952BDCA06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298" creationId="{53CCB21A-7F54-29BE-A7A3-22BAD34910BA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299" creationId="{7DBE8F7C-909A-E6CD-0174-381B0A05C4CE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0" creationId="{B0AE5183-EB75-30F2-0578-7CA5E491E860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1" creationId="{ADECA0AB-ED7D-ABCF-FD46-D7AA938360CD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2" creationId="{0AD53137-4E81-8413-00CB-6BDAF64725E0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3" creationId="{C76D6C7C-4BED-9C2C-B0CD-61B3BFC5BC00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4" creationId="{793619EE-F72C-9E26-989F-2AED94EE423E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5" creationId="{54B006B4-AFF4-7D1D-E85E-B042898EF46D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6" creationId="{7DD54659-8FF2-B7AA-BF3A-E463EE508B12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7" creationId="{E08FB046-4A3D-E16F-42EB-184816A09983}"/>
          </ac:spMkLst>
        </pc:spChg>
        <pc:spChg chg="add mod">
          <ac:chgData name="Hiroto Sakaguchi" userId="0724659657a61cd1" providerId="LiveId" clId="{9A01E3FB-675C-4875-A943-6EF1219D078C}" dt="2024-03-12T15:50:21.688" v="607" actId="571"/>
          <ac:spMkLst>
            <pc:docMk/>
            <pc:sldMk cId="257157221" sldId="256"/>
            <ac:spMk id="308" creationId="{EECDDDBA-31AA-5375-A9E9-66B4FD87D590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26" creationId="{CC03B6C2-4F91-D709-E85E-49A9CC055503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27" creationId="{52F02DB4-F6BC-C425-7F4D-21FB02DA3689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28" creationId="{8908BC93-28D9-FF9B-F6CE-4B3B20109360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29" creationId="{E489D6FE-9BC0-22F0-46E6-501B71984DA6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0" creationId="{AF423D16-6C70-549F-4691-58EF9CB9FE0B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1" creationId="{30F64CE2-90F4-AF55-5077-9FD7B3A9C9DA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2" creationId="{8FEC21FC-3D76-87DC-0D6E-BC902327E0B5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3" creationId="{1D5688F2-5D10-89F4-0566-EBD762AF7306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4" creationId="{0EF4257F-3EDC-A6F5-F7EF-975D00585806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5" creationId="{B3CCE27E-D03B-AEE6-2716-73F8F4ABD0B0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6" creationId="{961C4B79-E530-0512-54E0-3EA4A8332CC4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7" creationId="{237D4A54-393F-632A-CA37-BA3D113AE229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8" creationId="{7DDD853A-20C0-851B-481F-10FE51EF5696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39" creationId="{31D8DCBD-9B58-A1D4-D881-73029507B59A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40" creationId="{21CD58E0-E6FB-86DE-7674-4F38F1304F3B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41" creationId="{EF59FB1D-FE10-EAB4-B38B-16F1415D2156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42" creationId="{4BC1373C-03CD-35AE-AD68-C49C24F1C8A4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43" creationId="{0FBFA55F-05A5-91E0-C021-2AE4D6FFAE14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44" creationId="{3FCD1E5F-127B-5DC0-78E0-8DFA64E9D1F1}"/>
          </ac:spMkLst>
        </pc:spChg>
        <pc:spChg chg="add mod">
          <ac:chgData name="Hiroto Sakaguchi" userId="0724659657a61cd1" providerId="LiveId" clId="{9A01E3FB-675C-4875-A943-6EF1219D078C}" dt="2024-03-12T15:53:52.172" v="615" actId="571"/>
          <ac:spMkLst>
            <pc:docMk/>
            <pc:sldMk cId="257157221" sldId="256"/>
            <ac:spMk id="345" creationId="{A2756BC8-365F-F3F9-099B-954391B21EA0}"/>
          </ac:spMkLst>
        </pc:spChg>
        <pc:spChg chg="add mod">
          <ac:chgData name="Hiroto Sakaguchi" userId="0724659657a61cd1" providerId="LiveId" clId="{9A01E3FB-675C-4875-A943-6EF1219D078C}" dt="2024-03-12T16:07:58.194" v="841" actId="571"/>
          <ac:spMkLst>
            <pc:docMk/>
            <pc:sldMk cId="257157221" sldId="256"/>
            <ac:spMk id="396" creationId="{0CD91E1A-365C-0A9F-D89B-A6712274BAFA}"/>
          </ac:spMkLst>
        </pc:spChg>
        <pc:spChg chg="add mod">
          <ac:chgData name="Hiroto Sakaguchi" userId="0724659657a61cd1" providerId="LiveId" clId="{9A01E3FB-675C-4875-A943-6EF1219D078C}" dt="2024-03-12T16:07:58.194" v="841" actId="571"/>
          <ac:spMkLst>
            <pc:docMk/>
            <pc:sldMk cId="257157221" sldId="256"/>
            <ac:spMk id="397" creationId="{B98BA934-7525-FB4C-384C-57A02FD77EF2}"/>
          </ac:spMkLst>
        </pc:spChg>
        <pc:spChg chg="add del mod">
          <ac:chgData name="Hiroto Sakaguchi" userId="0724659657a61cd1" providerId="LiveId" clId="{9A01E3FB-675C-4875-A943-6EF1219D078C}" dt="2024-03-12T16:21:09.756" v="1024" actId="478"/>
          <ac:spMkLst>
            <pc:docMk/>
            <pc:sldMk cId="257157221" sldId="256"/>
            <ac:spMk id="409" creationId="{31199CE3-19B3-339F-DA56-DC6A24A87D76}"/>
          </ac:spMkLst>
        </pc:spChg>
        <pc:spChg chg="add del mod">
          <ac:chgData name="Hiroto Sakaguchi" userId="0724659657a61cd1" providerId="LiveId" clId="{9A01E3FB-675C-4875-A943-6EF1219D078C}" dt="2024-03-12T16:21:08.787" v="1023" actId="478"/>
          <ac:spMkLst>
            <pc:docMk/>
            <pc:sldMk cId="257157221" sldId="256"/>
            <ac:spMk id="410" creationId="{F0356FE3-F72F-736D-7648-5224EE625B0F}"/>
          </ac:spMkLst>
        </pc:spChg>
        <pc:spChg chg="add mod">
          <ac:chgData name="Hiroto Sakaguchi" userId="0724659657a61cd1" providerId="LiveId" clId="{9A01E3FB-675C-4875-A943-6EF1219D078C}" dt="2024-03-12T16:40:23.307" v="1152"/>
          <ac:spMkLst>
            <pc:docMk/>
            <pc:sldMk cId="257157221" sldId="256"/>
            <ac:spMk id="411" creationId="{D0E53E7A-DF92-0860-759B-8EA486A23E31}"/>
          </ac:spMkLst>
        </pc:spChg>
        <pc:spChg chg="add del mod">
          <ac:chgData name="Hiroto Sakaguchi" userId="0724659657a61cd1" providerId="LiveId" clId="{9A01E3FB-675C-4875-A943-6EF1219D078C}" dt="2024-03-12T16:21:07.028" v="1021" actId="478"/>
          <ac:spMkLst>
            <pc:docMk/>
            <pc:sldMk cId="257157221" sldId="256"/>
            <ac:spMk id="412" creationId="{067B6492-C6FD-86A1-1934-2F12E013382B}"/>
          </ac:spMkLst>
        </pc:spChg>
        <pc:spChg chg="add del mod">
          <ac:chgData name="Hiroto Sakaguchi" userId="0724659657a61cd1" providerId="LiveId" clId="{9A01E3FB-675C-4875-A943-6EF1219D078C}" dt="2024-03-12T16:21:07.900" v="1022" actId="478"/>
          <ac:spMkLst>
            <pc:docMk/>
            <pc:sldMk cId="257157221" sldId="256"/>
            <ac:spMk id="413" creationId="{5EAC681C-7748-B8AB-A57B-249DE775C572}"/>
          </ac:spMkLst>
        </pc:spChg>
        <pc:spChg chg="add del mod">
          <ac:chgData name="Hiroto Sakaguchi" userId="0724659657a61cd1" providerId="LiveId" clId="{9A01E3FB-675C-4875-A943-6EF1219D078C}" dt="2024-03-12T16:21:10.701" v="1025" actId="478"/>
          <ac:spMkLst>
            <pc:docMk/>
            <pc:sldMk cId="257157221" sldId="256"/>
            <ac:spMk id="414" creationId="{13C9CEB0-46F3-93EF-3FB0-973F542FA936}"/>
          </ac:spMkLst>
        </pc:spChg>
        <pc:spChg chg="add del mod">
          <ac:chgData name="Hiroto Sakaguchi" userId="0724659657a61cd1" providerId="LiveId" clId="{9A01E3FB-675C-4875-A943-6EF1219D078C}" dt="2024-03-12T16:21:04.532" v="1020" actId="478"/>
          <ac:spMkLst>
            <pc:docMk/>
            <pc:sldMk cId="257157221" sldId="256"/>
            <ac:spMk id="415" creationId="{798F426C-67F1-DABD-F538-2B868AD6C0D6}"/>
          </ac:spMkLst>
        </pc:spChg>
        <pc:spChg chg="add mod">
          <ac:chgData name="Hiroto Sakaguchi" userId="0724659657a61cd1" providerId="LiveId" clId="{9A01E3FB-675C-4875-A943-6EF1219D078C}" dt="2024-03-12T16:39:25.987" v="1151"/>
          <ac:spMkLst>
            <pc:docMk/>
            <pc:sldMk cId="257157221" sldId="256"/>
            <ac:spMk id="416" creationId="{10914C5F-C166-2E28-3B6F-E45F3995F6F7}"/>
          </ac:spMkLst>
        </pc:spChg>
        <pc:spChg chg="add mod">
          <ac:chgData name="Hiroto Sakaguchi" userId="0724659657a61cd1" providerId="LiveId" clId="{9A01E3FB-675C-4875-A943-6EF1219D078C}" dt="2024-03-12T16:36:37.667" v="1142"/>
          <ac:spMkLst>
            <pc:docMk/>
            <pc:sldMk cId="257157221" sldId="256"/>
            <ac:spMk id="417" creationId="{958800AF-6012-4D40-95DD-E7EB71811FB5}"/>
          </ac:spMkLst>
        </pc:spChg>
        <pc:spChg chg="add mod">
          <ac:chgData name="Hiroto Sakaguchi" userId="0724659657a61cd1" providerId="LiveId" clId="{9A01E3FB-675C-4875-A943-6EF1219D078C}" dt="2024-03-12T16:30:42.621" v="1120"/>
          <ac:spMkLst>
            <pc:docMk/>
            <pc:sldMk cId="257157221" sldId="256"/>
            <ac:spMk id="418" creationId="{E2EAAB0F-733A-278F-A2BB-4D119C4BFF6C}"/>
          </ac:spMkLst>
        </pc:spChg>
        <pc:spChg chg="add mod">
          <ac:chgData name="Hiroto Sakaguchi" userId="0724659657a61cd1" providerId="LiveId" clId="{9A01E3FB-675C-4875-A943-6EF1219D078C}" dt="2024-03-12T16:29:29.317" v="1116"/>
          <ac:spMkLst>
            <pc:docMk/>
            <pc:sldMk cId="257157221" sldId="256"/>
            <ac:spMk id="419" creationId="{A898F12A-8022-DA94-EF66-CFB831FEAC25}"/>
          </ac:spMkLst>
        </pc:spChg>
        <pc:spChg chg="add mod">
          <ac:chgData name="Hiroto Sakaguchi" userId="0724659657a61cd1" providerId="LiveId" clId="{9A01E3FB-675C-4875-A943-6EF1219D078C}" dt="2024-03-12T16:33:32.921" v="1134" actId="14100"/>
          <ac:spMkLst>
            <pc:docMk/>
            <pc:sldMk cId="257157221" sldId="256"/>
            <ac:spMk id="420" creationId="{69007AB9-8F88-FD3F-4FE9-AED0E0CFCB27}"/>
          </ac:spMkLst>
        </pc:spChg>
        <pc:spChg chg="add mod">
          <ac:chgData name="Hiroto Sakaguchi" userId="0724659657a61cd1" providerId="LiveId" clId="{9A01E3FB-675C-4875-A943-6EF1219D078C}" dt="2024-03-12T16:33:05.338" v="1131" actId="14100"/>
          <ac:spMkLst>
            <pc:docMk/>
            <pc:sldMk cId="257157221" sldId="256"/>
            <ac:spMk id="421" creationId="{715A749F-16B8-0D43-27D8-F0DE7BB79AE4}"/>
          </ac:spMkLst>
        </pc:spChg>
        <pc:spChg chg="add mod">
          <ac:chgData name="Hiroto Sakaguchi" userId="0724659657a61cd1" providerId="LiveId" clId="{9A01E3FB-675C-4875-A943-6EF1219D078C}" dt="2024-03-12T16:29:44.703" v="1117"/>
          <ac:spMkLst>
            <pc:docMk/>
            <pc:sldMk cId="257157221" sldId="256"/>
            <ac:spMk id="422" creationId="{82B65A6E-296A-9334-8AB5-95F599DDD5F2}"/>
          </ac:spMkLst>
        </pc:spChg>
        <pc:spChg chg="add mod">
          <ac:chgData name="Hiroto Sakaguchi" userId="0724659657a61cd1" providerId="LiveId" clId="{9A01E3FB-675C-4875-A943-6EF1219D078C}" dt="2024-03-12T16:31:29.605" v="1122"/>
          <ac:spMkLst>
            <pc:docMk/>
            <pc:sldMk cId="257157221" sldId="256"/>
            <ac:spMk id="423" creationId="{97A50D1F-65C5-2D8C-AECA-0BE28350BA42}"/>
          </ac:spMkLst>
        </pc:spChg>
        <pc:spChg chg="add mod">
          <ac:chgData name="Hiroto Sakaguchi" userId="0724659657a61cd1" providerId="LiveId" clId="{9A01E3FB-675C-4875-A943-6EF1219D078C}" dt="2024-03-12T16:36:53.187" v="1143"/>
          <ac:spMkLst>
            <pc:docMk/>
            <pc:sldMk cId="257157221" sldId="256"/>
            <ac:spMk id="424" creationId="{27A408EA-DADE-4F5D-DB11-0D1B512F3A61}"/>
          </ac:spMkLst>
        </pc:spChg>
        <pc:spChg chg="add mod">
          <ac:chgData name="Hiroto Sakaguchi" userId="0724659657a61cd1" providerId="LiveId" clId="{9A01E3FB-675C-4875-A943-6EF1219D078C}" dt="2024-03-12T16:40:33.570" v="1153"/>
          <ac:spMkLst>
            <pc:docMk/>
            <pc:sldMk cId="257157221" sldId="256"/>
            <ac:spMk id="425" creationId="{F2AC6F35-44E7-805D-7251-C7B6EC89A26A}"/>
          </ac:spMkLst>
        </pc:spChg>
        <pc:spChg chg="add mod">
          <ac:chgData name="Hiroto Sakaguchi" userId="0724659657a61cd1" providerId="LiveId" clId="{9A01E3FB-675C-4875-A943-6EF1219D078C}" dt="2024-03-12T16:29:56.375" v="1118"/>
          <ac:spMkLst>
            <pc:docMk/>
            <pc:sldMk cId="257157221" sldId="256"/>
            <ac:spMk id="426" creationId="{5D4141E1-FD5C-63BF-60B1-D2F3247AABE1}"/>
          </ac:spMkLst>
        </pc:spChg>
        <pc:spChg chg="add mod">
          <ac:chgData name="Hiroto Sakaguchi" userId="0724659657a61cd1" providerId="LiveId" clId="{9A01E3FB-675C-4875-A943-6EF1219D078C}" dt="2024-03-12T16:32:01.229" v="1124"/>
          <ac:spMkLst>
            <pc:docMk/>
            <pc:sldMk cId="257157221" sldId="256"/>
            <ac:spMk id="427" creationId="{40C3420D-7D25-B734-5E21-019130231B31}"/>
          </ac:spMkLst>
        </pc:spChg>
        <pc:spChg chg="add mod">
          <ac:chgData name="Hiroto Sakaguchi" userId="0724659657a61cd1" providerId="LiveId" clId="{9A01E3FB-675C-4875-A943-6EF1219D078C}" dt="2024-03-12T16:38:50.436" v="1148"/>
          <ac:spMkLst>
            <pc:docMk/>
            <pc:sldMk cId="257157221" sldId="256"/>
            <ac:spMk id="428" creationId="{C0BBF9E2-244D-087E-10E7-6C2AE1D707A3}"/>
          </ac:spMkLst>
        </pc:spChg>
        <pc:spChg chg="add mod">
          <ac:chgData name="Hiroto Sakaguchi" userId="0724659657a61cd1" providerId="LiveId" clId="{9A01E3FB-675C-4875-A943-6EF1219D078C}" dt="2024-03-12T16:40:53.730" v="1154"/>
          <ac:spMkLst>
            <pc:docMk/>
            <pc:sldMk cId="257157221" sldId="256"/>
            <ac:spMk id="429" creationId="{81477AF9-F9C1-D048-32D6-834762A8C6A5}"/>
          </ac:spMkLst>
        </pc:spChg>
        <pc:spChg chg="add mod">
          <ac:chgData name="Hiroto Sakaguchi" userId="0724659657a61cd1" providerId="LiveId" clId="{9A01E3FB-675C-4875-A943-6EF1219D078C}" dt="2024-03-12T16:30:15.709" v="1119"/>
          <ac:spMkLst>
            <pc:docMk/>
            <pc:sldMk cId="257157221" sldId="256"/>
            <ac:spMk id="430" creationId="{CD6CEE2C-60D6-89AB-7D0D-291DA63DE6EB}"/>
          </ac:spMkLst>
        </pc:spChg>
        <pc:spChg chg="add mod">
          <ac:chgData name="Hiroto Sakaguchi" userId="0724659657a61cd1" providerId="LiveId" clId="{9A01E3FB-675C-4875-A943-6EF1219D078C}" dt="2024-03-12T16:34:28.651" v="1137" actId="404"/>
          <ac:spMkLst>
            <pc:docMk/>
            <pc:sldMk cId="257157221" sldId="256"/>
            <ac:spMk id="431" creationId="{6773145A-AA7A-C1B7-4269-B9034A43E5C0}"/>
          </ac:spMkLst>
        </pc:spChg>
        <pc:spChg chg="add mod">
          <ac:chgData name="Hiroto Sakaguchi" userId="0724659657a61cd1" providerId="LiveId" clId="{9A01E3FB-675C-4875-A943-6EF1219D078C}" dt="2024-03-12T16:39:01.139" v="1149"/>
          <ac:spMkLst>
            <pc:docMk/>
            <pc:sldMk cId="257157221" sldId="256"/>
            <ac:spMk id="432" creationId="{224E8FD9-7D44-A829-C0F9-D94F7E3B5B15}"/>
          </ac:spMkLst>
        </pc:spChg>
        <pc:spChg chg="add mod">
          <ac:chgData name="Hiroto Sakaguchi" userId="0724659657a61cd1" providerId="LiveId" clId="{9A01E3FB-675C-4875-A943-6EF1219D078C}" dt="2024-03-12T16:41:09.146" v="1155"/>
          <ac:spMkLst>
            <pc:docMk/>
            <pc:sldMk cId="257157221" sldId="256"/>
            <ac:spMk id="433" creationId="{AD18E98F-43C3-D446-871F-0F291606F3CA}"/>
          </ac:spMkLst>
        </pc:spChg>
        <pc:spChg chg="add mod">
          <ac:chgData name="Hiroto Sakaguchi" userId="0724659657a61cd1" providerId="LiveId" clId="{9A01E3FB-675C-4875-A943-6EF1219D078C}" dt="2024-03-12T16:42:05.336" v="1184" actId="404"/>
          <ac:spMkLst>
            <pc:docMk/>
            <pc:sldMk cId="257157221" sldId="256"/>
            <ac:spMk id="434" creationId="{C70733EB-C6E1-417F-734F-72826C7B1371}"/>
          </ac:spMkLst>
        </pc:spChg>
        <pc:spChg chg="add mod">
          <ac:chgData name="Hiroto Sakaguchi" userId="0724659657a61cd1" providerId="LiveId" clId="{9A01E3FB-675C-4875-A943-6EF1219D078C}" dt="2024-03-12T16:39:10.101" v="1150"/>
          <ac:spMkLst>
            <pc:docMk/>
            <pc:sldMk cId="257157221" sldId="256"/>
            <ac:spMk id="435" creationId="{830A3C6D-7D37-73F1-8A27-0955ED9902B6}"/>
          </ac:spMkLst>
        </pc:spChg>
        <pc:spChg chg="add mod">
          <ac:chgData name="Hiroto Sakaguchi" userId="0724659657a61cd1" providerId="LiveId" clId="{9A01E3FB-675C-4875-A943-6EF1219D078C}" dt="2024-03-12T16:41:43.434" v="1181"/>
          <ac:spMkLst>
            <pc:docMk/>
            <pc:sldMk cId="257157221" sldId="256"/>
            <ac:spMk id="436" creationId="{D0F1F38A-3A1F-5FCF-FC04-08953DE96A84}"/>
          </ac:spMkLst>
        </pc:spChg>
        <pc:spChg chg="add mod">
          <ac:chgData name="Hiroto Sakaguchi" userId="0724659657a61cd1" providerId="LiveId" clId="{9A01E3FB-675C-4875-A943-6EF1219D078C}" dt="2024-03-12T16:35:30.972" v="1141"/>
          <ac:spMkLst>
            <pc:docMk/>
            <pc:sldMk cId="257157221" sldId="256"/>
            <ac:spMk id="437" creationId="{40E388D6-29F7-0F1A-3D4D-788C9956C1B1}"/>
          </ac:spMkLst>
        </pc:spChg>
        <pc:spChg chg="add mod">
          <ac:chgData name="Hiroto Sakaguchi" userId="0724659657a61cd1" providerId="LiveId" clId="{9A01E3FB-675C-4875-A943-6EF1219D078C}" dt="2024-03-12T16:41:51.650" v="1182"/>
          <ac:spMkLst>
            <pc:docMk/>
            <pc:sldMk cId="257157221" sldId="256"/>
            <ac:spMk id="438" creationId="{7A4F84DA-09FE-63F9-3C16-A28BB83FCC57}"/>
          </ac:spMkLst>
        </pc:spChg>
        <pc:spChg chg="add mod">
          <ac:chgData name="Hiroto Sakaguchi" userId="0724659657a61cd1" providerId="LiveId" clId="{9A01E3FB-675C-4875-A943-6EF1219D078C}" dt="2024-03-12T16:22:26.656" v="1073"/>
          <ac:spMkLst>
            <pc:docMk/>
            <pc:sldMk cId="257157221" sldId="256"/>
            <ac:spMk id="439" creationId="{53C83231-C775-ED89-DC95-7C3AD71DEE65}"/>
          </ac:spMkLst>
        </pc:spChg>
        <pc:spChg chg="add mod">
          <ac:chgData name="Hiroto Sakaguchi" userId="0724659657a61cd1" providerId="LiveId" clId="{9A01E3FB-675C-4875-A943-6EF1219D078C}" dt="2024-03-12T17:03:18.584" v="1434" actId="1035"/>
          <ac:spMkLst>
            <pc:docMk/>
            <pc:sldMk cId="257157221" sldId="256"/>
            <ac:spMk id="461" creationId="{215AE123-F611-BD17-302E-3AABD0E9A26E}"/>
          </ac:spMkLst>
        </pc:spChg>
        <pc:spChg chg="add mod">
          <ac:chgData name="Hiroto Sakaguchi" userId="0724659657a61cd1" providerId="LiveId" clId="{9A01E3FB-675C-4875-A943-6EF1219D078C}" dt="2024-03-12T17:09:22.106" v="1580" actId="14100"/>
          <ac:spMkLst>
            <pc:docMk/>
            <pc:sldMk cId="257157221" sldId="256"/>
            <ac:spMk id="462" creationId="{A99DC735-E74E-38F5-CA18-70ED10B43EC7}"/>
          </ac:spMkLst>
        </pc:spChg>
        <pc:cxnChg chg="mod">
          <ac:chgData name="Hiroto Sakaguchi" userId="0724659657a61cd1" providerId="LiveId" clId="{9A01E3FB-675C-4875-A943-6EF1219D078C}" dt="2024-03-12T15:59:44.694" v="649" actId="552"/>
          <ac:cxnSpMkLst>
            <pc:docMk/>
            <pc:sldMk cId="257157221" sldId="256"/>
            <ac:cxnSpMk id="26" creationId="{C88C3095-C7F7-F557-A157-86C0BF7E2923}"/>
          </ac:cxnSpMkLst>
        </pc:cxnChg>
        <pc:cxnChg chg="mod">
          <ac:chgData name="Hiroto Sakaguchi" userId="0724659657a61cd1" providerId="LiveId" clId="{9A01E3FB-675C-4875-A943-6EF1219D078C}" dt="2024-03-12T15:31:03.016" v="532" actId="692"/>
          <ac:cxnSpMkLst>
            <pc:docMk/>
            <pc:sldMk cId="257157221" sldId="256"/>
            <ac:cxnSpMk id="29" creationId="{C204E1C1-CB79-D4F8-F242-FDBFF7C7EBF1}"/>
          </ac:cxnSpMkLst>
        </pc:cxnChg>
        <pc:cxnChg chg="mod">
          <ac:chgData name="Hiroto Sakaguchi" userId="0724659657a61cd1" providerId="LiveId" clId="{9A01E3FB-675C-4875-A943-6EF1219D078C}" dt="2024-03-12T15:31:03.016" v="532" actId="692"/>
          <ac:cxnSpMkLst>
            <pc:docMk/>
            <pc:sldMk cId="257157221" sldId="256"/>
            <ac:cxnSpMk id="32" creationId="{67791366-6C59-0DE3-5DFE-CA33A1D96F77}"/>
          </ac:cxnSpMkLst>
        </pc:cxnChg>
        <pc:cxnChg chg="mod">
          <ac:chgData name="Hiroto Sakaguchi" userId="0724659657a61cd1" providerId="LiveId" clId="{9A01E3FB-675C-4875-A943-6EF1219D078C}" dt="2024-03-12T15:59:44.694" v="649" actId="552"/>
          <ac:cxnSpMkLst>
            <pc:docMk/>
            <pc:sldMk cId="257157221" sldId="256"/>
            <ac:cxnSpMk id="36" creationId="{32752E68-52FF-D4C1-E1DB-021517784A23}"/>
          </ac:cxnSpMkLst>
        </pc:cxnChg>
        <pc:cxnChg chg="mod">
          <ac:chgData name="Hiroto Sakaguchi" userId="0724659657a61cd1" providerId="LiveId" clId="{9A01E3FB-675C-4875-A943-6EF1219D078C}" dt="2024-03-12T15:59:44.694" v="649" actId="552"/>
          <ac:cxnSpMkLst>
            <pc:docMk/>
            <pc:sldMk cId="257157221" sldId="256"/>
            <ac:cxnSpMk id="39" creationId="{B149A66C-3FB2-D017-CCA5-CB8881C7287F}"/>
          </ac:cxnSpMkLst>
        </pc:cxnChg>
        <pc:cxnChg chg="mod">
          <ac:chgData name="Hiroto Sakaguchi" userId="0724659657a61cd1" providerId="LiveId" clId="{9A01E3FB-675C-4875-A943-6EF1219D078C}" dt="2024-03-12T15:59:44.694" v="649" actId="552"/>
          <ac:cxnSpMkLst>
            <pc:docMk/>
            <pc:sldMk cId="257157221" sldId="256"/>
            <ac:cxnSpMk id="42" creationId="{D9E5C3F6-F7BA-083E-2C9E-89770C0C3BD8}"/>
          </ac:cxnSpMkLst>
        </pc:cxnChg>
        <pc:cxnChg chg="mod">
          <ac:chgData name="Hiroto Sakaguchi" userId="0724659657a61cd1" providerId="LiveId" clId="{9A01E3FB-675C-4875-A943-6EF1219D078C}" dt="2024-03-12T16:38:25.047" v="1147" actId="692"/>
          <ac:cxnSpMkLst>
            <pc:docMk/>
            <pc:sldMk cId="257157221" sldId="256"/>
            <ac:cxnSpMk id="85" creationId="{CE3C4029-71F3-5CC8-EBA0-D7FB783CEE6E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88" creationId="{1BFF5C81-FD0C-13EE-4FAE-D0450A8726F7}"/>
          </ac:cxnSpMkLst>
        </pc:cxnChg>
        <pc:cxnChg chg="del mod">
          <ac:chgData name="Hiroto Sakaguchi" userId="0724659657a61cd1" providerId="LiveId" clId="{9A01E3FB-675C-4875-A943-6EF1219D078C}" dt="2024-03-12T16:43:05.359" v="1189" actId="478"/>
          <ac:cxnSpMkLst>
            <pc:docMk/>
            <pc:sldMk cId="257157221" sldId="256"/>
            <ac:cxnSpMk id="91" creationId="{1F11E8C0-D9F1-8491-6828-2E0B31D9438B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94" creationId="{3B7DFB23-29A5-4A28-5F38-DA2381CD0E1D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97" creationId="{E58DAFEA-DDA4-93F1-4337-586378D9B5EC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01" creationId="{669F2451-09EA-B3A4-5554-D43A9F194DCA}"/>
          </ac:cxnSpMkLst>
        </pc:cxnChg>
        <pc:cxnChg chg="mod">
          <ac:chgData name="Hiroto Sakaguchi" userId="0724659657a61cd1" providerId="LiveId" clId="{9A01E3FB-675C-4875-A943-6EF1219D078C}" dt="2024-03-12T17:08:49.217" v="1569" actId="14100"/>
          <ac:cxnSpMkLst>
            <pc:docMk/>
            <pc:sldMk cId="257157221" sldId="256"/>
            <ac:cxnSpMk id="104" creationId="{6F962FBE-7092-B584-B13E-C69E4DF66E1B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13" creationId="{53DBC3DD-948F-B3FE-DAA2-8D38EB52B72B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15" creationId="{3C2C1339-2D40-5FFE-DBF3-7AE67D85C88F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18" creationId="{B80564B1-F9B6-5582-556F-F7211938D1ED}"/>
          </ac:cxnSpMkLst>
        </pc:cxnChg>
        <pc:cxnChg chg="mod">
          <ac:chgData name="Hiroto Sakaguchi" userId="0724659657a61cd1" providerId="LiveId" clId="{9A01E3FB-675C-4875-A943-6EF1219D078C}" dt="2024-03-12T16:38:25.047" v="1147" actId="692"/>
          <ac:cxnSpMkLst>
            <pc:docMk/>
            <pc:sldMk cId="257157221" sldId="256"/>
            <ac:cxnSpMk id="122" creationId="{ED8D8630-5CB7-276E-C485-154A8704D98A}"/>
          </ac:cxnSpMkLst>
        </pc:cxnChg>
        <pc:cxnChg chg="mod">
          <ac:chgData name="Hiroto Sakaguchi" userId="0724659657a61cd1" providerId="LiveId" clId="{9A01E3FB-675C-4875-A943-6EF1219D078C}" dt="2024-03-12T16:38:25.047" v="1147" actId="692"/>
          <ac:cxnSpMkLst>
            <pc:docMk/>
            <pc:sldMk cId="257157221" sldId="256"/>
            <ac:cxnSpMk id="125" creationId="{8923FD04-219F-6110-0D44-25D2222DB297}"/>
          </ac:cxnSpMkLst>
        </pc:cxnChg>
        <pc:cxnChg chg="mod">
          <ac:chgData name="Hiroto Sakaguchi" userId="0724659657a61cd1" providerId="LiveId" clId="{9A01E3FB-675C-4875-A943-6EF1219D078C}" dt="2024-03-12T16:38:25.047" v="1147" actId="692"/>
          <ac:cxnSpMkLst>
            <pc:docMk/>
            <pc:sldMk cId="257157221" sldId="256"/>
            <ac:cxnSpMk id="128" creationId="{94D57AF3-2BC5-6DEC-55EF-B2DF097B4E0C}"/>
          </ac:cxnSpMkLst>
        </pc:cxnChg>
        <pc:cxnChg chg="mod">
          <ac:chgData name="Hiroto Sakaguchi" userId="0724659657a61cd1" providerId="LiveId" clId="{9A01E3FB-675C-4875-A943-6EF1219D078C}" dt="2024-03-12T16:38:25.047" v="1147" actId="692"/>
          <ac:cxnSpMkLst>
            <pc:docMk/>
            <pc:sldMk cId="257157221" sldId="256"/>
            <ac:cxnSpMk id="131" creationId="{EA45B97E-D9A2-8DFB-C24C-D74091F8F61A}"/>
          </ac:cxnSpMkLst>
        </pc:cxnChg>
        <pc:cxnChg chg="mod">
          <ac:chgData name="Hiroto Sakaguchi" userId="0724659657a61cd1" providerId="LiveId" clId="{9A01E3FB-675C-4875-A943-6EF1219D078C}" dt="2024-03-12T16:38:25.047" v="1147" actId="692"/>
          <ac:cxnSpMkLst>
            <pc:docMk/>
            <pc:sldMk cId="257157221" sldId="256"/>
            <ac:cxnSpMk id="134" creationId="{1C7BF33F-2840-B878-A403-861DFFD08D3E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38" creationId="{73B0D349-3B51-3EFB-4C55-D3375D3CB683}"/>
          </ac:cxnSpMkLst>
        </pc:cxnChg>
        <pc:cxnChg chg="del mod">
          <ac:chgData name="Hiroto Sakaguchi" userId="0724659657a61cd1" providerId="LiveId" clId="{9A01E3FB-675C-4875-A943-6EF1219D078C}" dt="2024-03-12T15:56:49.882" v="636" actId="478"/>
          <ac:cxnSpMkLst>
            <pc:docMk/>
            <pc:sldMk cId="257157221" sldId="256"/>
            <ac:cxnSpMk id="141" creationId="{2F3C4BC1-8C87-6873-E863-84FFAF684C04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43" creationId="{C47F1D18-4DF0-CE45-B4A5-636C562ACFEE}"/>
          </ac:cxnSpMkLst>
        </pc:cxnChg>
        <pc:cxnChg chg="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46" creationId="{20787AFB-F8BD-923F-27B1-CC8F0EDB3AB2}"/>
          </ac:cxnSpMkLst>
        </pc:cxnChg>
        <pc:cxnChg chg="del mod">
          <ac:chgData name="Hiroto Sakaguchi" userId="0724659657a61cd1" providerId="LiveId" clId="{9A01E3FB-675C-4875-A943-6EF1219D078C}" dt="2024-03-12T15:45:45.595" v="582" actId="478"/>
          <ac:cxnSpMkLst>
            <pc:docMk/>
            <pc:sldMk cId="257157221" sldId="256"/>
            <ac:cxnSpMk id="150" creationId="{52787CD3-91AD-60FA-2CAC-0EB0E9EDFE58}"/>
          </ac:cxnSpMkLst>
        </pc:cxnChg>
        <pc:cxnChg chg="add 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53" creationId="{B24C75DB-CF02-DB08-2450-5E42F536A616}"/>
          </ac:cxnSpMkLst>
        </pc:cxnChg>
        <pc:cxnChg chg="add 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56" creationId="{6B813EB9-D73F-725F-B490-5DC6B14B69C9}"/>
          </ac:cxnSpMkLst>
        </pc:cxnChg>
        <pc:cxnChg chg="add mod or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59" creationId="{D2C61FB0-4D53-6C68-71E8-25AB1ADEFCA2}"/>
          </ac:cxnSpMkLst>
        </pc:cxnChg>
        <pc:cxnChg chg="add mod or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62" creationId="{C2D0CDD2-AA3C-B3EB-4C8C-A40150FD6F43}"/>
          </ac:cxnSpMkLst>
        </pc:cxnChg>
        <pc:cxnChg chg="add 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65" creationId="{AE6CFF2C-ECA6-8960-3819-83FFF3EC7C46}"/>
          </ac:cxnSpMkLst>
        </pc:cxnChg>
        <pc:cxnChg chg="add 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168" creationId="{523E2D86-1D10-885A-80D0-110BCDB9B9D0}"/>
          </ac:cxnSpMkLst>
        </pc:cxnChg>
        <pc:cxnChg chg="add mod">
          <ac:chgData name="Hiroto Sakaguchi" userId="0724659657a61cd1" providerId="LiveId" clId="{9A01E3FB-675C-4875-A943-6EF1219D078C}" dt="2024-03-12T15:07:20.681" v="270" actId="14100"/>
          <ac:cxnSpMkLst>
            <pc:docMk/>
            <pc:sldMk cId="257157221" sldId="256"/>
            <ac:cxnSpMk id="174" creationId="{74EA1FB2-0630-204E-C16A-25225B8FA0B8}"/>
          </ac:cxnSpMkLst>
        </pc:cxnChg>
        <pc:cxnChg chg="add del">
          <ac:chgData name="Hiroto Sakaguchi" userId="0724659657a61cd1" providerId="LiveId" clId="{9A01E3FB-675C-4875-A943-6EF1219D078C}" dt="2024-03-12T15:36:40.590" v="557" actId="478"/>
          <ac:cxnSpMkLst>
            <pc:docMk/>
            <pc:sldMk cId="257157221" sldId="256"/>
            <ac:cxnSpMk id="247" creationId="{7B57F437-345C-0CDF-D484-74C60AC17C2A}"/>
          </ac:cxnSpMkLst>
        </pc:cxnChg>
        <pc:cxnChg chg="add mo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445" creationId="{09DEBB11-0FDD-1AF0-0BF3-28C647FB897B}"/>
          </ac:cxnSpMkLst>
        </pc:cxnChg>
        <pc:cxnChg chg="add mod or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450" creationId="{3D2149AC-9428-58CD-82C7-6712850854FD}"/>
          </ac:cxnSpMkLst>
        </pc:cxnChg>
        <pc:cxnChg chg="add mod ord">
          <ac:chgData name="Hiroto Sakaguchi" userId="0724659657a61cd1" providerId="LiveId" clId="{9A01E3FB-675C-4875-A943-6EF1219D078C}" dt="2024-03-12T16:50:43.139" v="1256" actId="692"/>
          <ac:cxnSpMkLst>
            <pc:docMk/>
            <pc:sldMk cId="257157221" sldId="256"/>
            <ac:cxnSpMk id="453" creationId="{2ADEF10C-4EB5-64AD-F087-B74451125ED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7F5D4-D3EE-71EC-598E-5CD501FF0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5B359C-3FD8-0200-3F8C-6CC03FB6A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4F3B6D-F25C-881A-DD48-0D2E5E19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21B885-F1EF-5AB0-A66F-5936DF9F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9D533D-7D37-FB19-0872-396AB940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24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0AE16-A655-6895-F7C4-84E35AF9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4F00C8-870C-ECBD-2169-3A6057899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F1BA2-6D07-879F-E263-EEB52A9E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6F787D-3DA4-1F4C-0B12-E6C07C3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1ADC-47D3-C7B0-D2E2-E349508A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37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BEDC1F-36F4-06D2-347D-412E70A3A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36D033-4901-ACC3-8E14-85ECB06C9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EBD9B2-6317-E7ED-BC8E-5B6D6349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AD9F7E-BDB1-3988-0788-BE283965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8FD45-06D7-503E-0E17-B685F205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0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A32FE-13CB-1834-F722-8CBBEEB0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0A689-CD08-258A-8FB2-B620B2CC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08030-035D-AFBA-61EC-E6BC2C57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958182-9AE3-8A5E-4711-B19093F4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5B28D5-45E6-AD2C-7557-16A076FA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59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0EED2-0390-2AC0-836E-0202C8F8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47D626-B124-B81E-38AC-244DD1FF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20418-5A6E-97C9-C60E-BCA2A1AE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E1E28-128C-333E-D5CD-0BF25EE3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815F69-70AD-A09E-1F4A-26DD3CE6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04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78A1E-F31C-71EA-482A-E2F5370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FABE59-00AE-465E-7F85-904E49887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C18CE6-BE23-B920-29B9-4CDE161B3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5365E5-7573-7B73-03C7-9D3CD828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509CBA-7319-D1FF-1FB5-B24CCC66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D6CA9A-2254-A515-77B0-D4C01498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21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1582F-4B6C-7AD6-FAF8-026D61D4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9D8923-CE29-C351-C7F6-E336ACFD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7E9447-F10B-1C8C-F64B-9005DD6BC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38E08E-A496-8313-7478-A46769048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892547-5F06-2475-6516-3CD1EACDB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1421F9-6165-7B66-3655-6C859ADC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8A6462-DB28-57F5-1804-1AB254B1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E7614C-4213-F003-4646-874E74CD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70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3F267-9D48-CA43-1416-7D109242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505E54-0BEF-4170-EF91-4D203259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191892-623A-5909-E381-6114C4C8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34AD0C-8E62-C034-8065-3073EEDD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62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FC7819-FB4A-9C2E-C478-1C87E49C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C117AB-552C-4A02-A966-1E6C38D8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6E6769-32F7-5E91-3D98-5E1F3658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5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E3B11-C500-6028-E19C-FA88D26E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4BAA94-8905-9B46-6F32-C65AB02F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DDB2D1-87F6-203F-487C-1303B48EC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E1C641-D1A4-4CA3-7F7F-E1AA34AE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9E78B2-6E4F-A617-8C4B-1D3C8C78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F01169-5B22-15C0-76AD-F7DE0E1D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6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B6F06-46F7-5E02-3B07-7C121D3A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BEED95-9BDC-0AA0-D66B-D9819A05A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DDA7DF-C7E4-0EBB-FF50-73B41777E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76937E-42BD-453D-577D-07884732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C128AC-B59B-F2B6-4BB4-BDBA86F7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E482ED-DC90-5EE9-47E7-2775F103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99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1B1886-743E-2967-F30A-7B9D82C8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F3D96A-DF82-9026-0E82-7E0DA67E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74BB1-E777-BD78-4EF9-05CB2178B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41D3-44EB-4EB7-9ADA-0F3553F368F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9ACD-DA78-1162-52C4-54D3CC280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CFFA54-2969-E100-7EA4-712068489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9908-48B2-4E0A-95FE-7FEC7FBC1B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63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76FE870-2D3C-710C-5C64-C2FC8FD4300C}"/>
              </a:ext>
            </a:extLst>
          </p:cNvPr>
          <p:cNvSpPr/>
          <p:nvPr/>
        </p:nvSpPr>
        <p:spPr>
          <a:xfrm>
            <a:off x="2176405" y="1074037"/>
            <a:ext cx="9923944" cy="5440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フェーズ</a:t>
            </a:r>
            <a:r>
              <a:rPr lang="en-US" altLang="ja-JP" sz="2000" b="1" dirty="0">
                <a:solidFill>
                  <a:schemeClr val="tx1"/>
                </a:solidFill>
              </a:rPr>
              <a:t>(</a:t>
            </a:r>
            <a:r>
              <a:rPr lang="ja-JP" altLang="en-US" sz="2000" b="1" dirty="0">
                <a:solidFill>
                  <a:schemeClr val="tx1"/>
                </a:solidFill>
              </a:rPr>
              <a:t>シーン内の場面</a:t>
            </a:r>
            <a:r>
              <a:rPr lang="en-US" altLang="ja-JP" sz="20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2ADEF10C-4EB5-64AD-F087-B74451125ED1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701359" y="4236536"/>
            <a:ext cx="1907206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3D2149AC-9428-58CD-82C7-6712850854FD}"/>
              </a:ext>
            </a:extLst>
          </p:cNvPr>
          <p:cNvCxnSpPr>
            <a:cxnSpLocks/>
            <a:stCxn id="432" idx="1"/>
            <a:endCxn id="417" idx="3"/>
          </p:cNvCxnSpPr>
          <p:nvPr/>
        </p:nvCxnSpPr>
        <p:spPr>
          <a:xfrm flipH="1">
            <a:off x="3701359" y="4371414"/>
            <a:ext cx="3562809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2D0CDD2-AA3C-B3EB-4C8C-A40150FD6F43}"/>
              </a:ext>
            </a:extLst>
          </p:cNvPr>
          <p:cNvCxnSpPr>
            <a:cxnSpLocks/>
            <a:stCxn id="411" idx="3"/>
            <a:endCxn id="436" idx="1"/>
          </p:cNvCxnSpPr>
          <p:nvPr/>
        </p:nvCxnSpPr>
        <p:spPr>
          <a:xfrm>
            <a:off x="3701359" y="6018406"/>
            <a:ext cx="521841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D2C61FB0-4D53-6C68-71E8-25AB1ADEFCA2}"/>
              </a:ext>
            </a:extLst>
          </p:cNvPr>
          <p:cNvCxnSpPr>
            <a:cxnSpLocks/>
            <a:stCxn id="76" idx="3"/>
            <a:endCxn id="78" idx="1"/>
          </p:cNvCxnSpPr>
          <p:nvPr/>
        </p:nvCxnSpPr>
        <p:spPr>
          <a:xfrm>
            <a:off x="3701359" y="5883528"/>
            <a:ext cx="1907206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53DBC3DD-948F-B3FE-DAA2-8D38EB52B72B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5356960" y="3412283"/>
            <a:ext cx="356281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B7DFB23-29A5-4A28-5F38-DA2381CD0E1D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3701359" y="2588030"/>
            <a:ext cx="1907206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15E5A1C-97E3-37F5-6A91-7E38ABE05734}"/>
              </a:ext>
            </a:extLst>
          </p:cNvPr>
          <p:cNvSpPr/>
          <p:nvPr/>
        </p:nvSpPr>
        <p:spPr>
          <a:xfrm>
            <a:off x="224619" y="1074037"/>
            <a:ext cx="1875751" cy="5433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シーン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7791366-6C59-0DE3-5DFE-CA33A1D96F77}"/>
              </a:ext>
            </a:extLst>
          </p:cNvPr>
          <p:cNvCxnSpPr>
            <a:cxnSpLocks/>
          </p:cNvCxnSpPr>
          <p:nvPr/>
        </p:nvCxnSpPr>
        <p:spPr>
          <a:xfrm>
            <a:off x="1652239" y="2858030"/>
            <a:ext cx="0" cy="275701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2752E68-52FF-D4C1-E1DB-021517784A2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172050" y="2858030"/>
            <a:ext cx="0" cy="28425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149A66C-3FB2-D017-CCA5-CB8881C7287F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1172050" y="3682283"/>
            <a:ext cx="0" cy="28425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04E1C1-CB79-D4F8-F242-FDBFF7C7EBF1}"/>
              </a:ext>
            </a:extLst>
          </p:cNvPr>
          <p:cNvCxnSpPr>
            <a:cxnSpLocks/>
          </p:cNvCxnSpPr>
          <p:nvPr/>
        </p:nvCxnSpPr>
        <p:spPr>
          <a:xfrm>
            <a:off x="1422111" y="2858030"/>
            <a:ext cx="0" cy="193275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9E5C3F6-F7BA-083E-2C9E-89770C0C3BD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172050" y="4506536"/>
            <a:ext cx="0" cy="2842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88C3095-C7F7-F557-A157-86C0BF7E292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172050" y="2033777"/>
            <a:ext cx="0" cy="2842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AAAAE693-BDF3-CA82-B4FE-7778C81C1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673"/>
            <a:ext cx="9144000" cy="614497"/>
          </a:xfrm>
        </p:spPr>
        <p:txBody>
          <a:bodyPr>
            <a:noAutofit/>
          </a:bodyPr>
          <a:lstStyle/>
          <a:p>
            <a:r>
              <a:rPr lang="ja-JP" altLang="en-US" sz="4000" b="1" dirty="0">
                <a:ln w="3175">
                  <a:solidFill>
                    <a:schemeClr val="accent2"/>
                  </a:solidFill>
                </a:ln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シーンおよびフェーズ遷移図</a:t>
            </a:r>
            <a:endParaRPr kumimoji="1" lang="ja-JP" altLang="en-US" sz="4000" b="1" dirty="0">
              <a:ln w="3175">
                <a:solidFill>
                  <a:schemeClr val="accent2"/>
                </a:solidFill>
              </a:ln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EDCFCD-9873-5077-B0F2-FFB50FD42BA7}"/>
              </a:ext>
            </a:extLst>
          </p:cNvPr>
          <p:cNvSpPr/>
          <p:nvPr/>
        </p:nvSpPr>
        <p:spPr>
          <a:xfrm>
            <a:off x="452050" y="1493777"/>
            <a:ext cx="144000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/>
              <a:t>タイトル</a:t>
            </a:r>
            <a:endParaRPr kumimoji="1" lang="en-US" altLang="ja-JP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2ED2CC-DB87-FB46-4013-9918DF1304F7}"/>
              </a:ext>
            </a:extLst>
          </p:cNvPr>
          <p:cNvSpPr/>
          <p:nvPr/>
        </p:nvSpPr>
        <p:spPr>
          <a:xfrm>
            <a:off x="452050" y="3966536"/>
            <a:ext cx="144000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/>
              <a:t>バトル</a:t>
            </a:r>
            <a:endParaRPr kumimoji="1" lang="en-US" altLang="ja-JP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99E933-81DE-A15F-AA07-EAEF16070AD6}"/>
              </a:ext>
            </a:extLst>
          </p:cNvPr>
          <p:cNvSpPr/>
          <p:nvPr/>
        </p:nvSpPr>
        <p:spPr>
          <a:xfrm>
            <a:off x="452050" y="2318030"/>
            <a:ext cx="144000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/>
              <a:t>町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2582A5-D4DC-7B07-DAD3-B8C5E119E226}"/>
              </a:ext>
            </a:extLst>
          </p:cNvPr>
          <p:cNvSpPr/>
          <p:nvPr/>
        </p:nvSpPr>
        <p:spPr>
          <a:xfrm>
            <a:off x="452050" y="4790789"/>
            <a:ext cx="144000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b="1" dirty="0"/>
              <a:t>宿屋</a:t>
            </a:r>
            <a:endParaRPr kumimoji="1" lang="ja-JP" altLang="en-US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F8B2F2-21BA-5F35-13FF-A92DB22925FC}"/>
              </a:ext>
            </a:extLst>
          </p:cNvPr>
          <p:cNvSpPr/>
          <p:nvPr/>
        </p:nvSpPr>
        <p:spPr>
          <a:xfrm>
            <a:off x="452050" y="5615042"/>
            <a:ext cx="144000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/>
              <a:t>スキル屋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CDB81E-8E93-CE55-4F1D-E379E88ED791}"/>
              </a:ext>
            </a:extLst>
          </p:cNvPr>
          <p:cNvSpPr/>
          <p:nvPr/>
        </p:nvSpPr>
        <p:spPr>
          <a:xfrm>
            <a:off x="452050" y="3142283"/>
            <a:ext cx="1440000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/>
              <a:t>ダンジョン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30647CF-89BF-DD8C-1F17-1598AFF78C57}"/>
              </a:ext>
            </a:extLst>
          </p:cNvPr>
          <p:cNvSpPr/>
          <p:nvPr/>
        </p:nvSpPr>
        <p:spPr>
          <a:xfrm>
            <a:off x="2297359" y="1511777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項目選択</a:t>
            </a:r>
            <a:endParaRPr lang="en-US" altLang="ja-JP" sz="12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AC04EF9-B8B6-308C-39E2-E5007D645ADC}"/>
              </a:ext>
            </a:extLst>
          </p:cNvPr>
          <p:cNvSpPr/>
          <p:nvPr/>
        </p:nvSpPr>
        <p:spPr>
          <a:xfrm>
            <a:off x="3952962" y="1511777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オプション設定</a:t>
            </a:r>
            <a:endParaRPr lang="en-US" altLang="ja-JP" sz="1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C5F601B-CD41-96E0-778B-9515A0EE07F9}"/>
              </a:ext>
            </a:extLst>
          </p:cNvPr>
          <p:cNvSpPr/>
          <p:nvPr/>
        </p:nvSpPr>
        <p:spPr>
          <a:xfrm>
            <a:off x="2297359" y="2336030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項目選択</a:t>
            </a:r>
            <a:endParaRPr lang="en-US" altLang="ja-JP" sz="12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124F4E1-5B4D-F92B-38BE-F28DDDE30FCF}"/>
              </a:ext>
            </a:extLst>
          </p:cNvPr>
          <p:cNvSpPr/>
          <p:nvPr/>
        </p:nvSpPr>
        <p:spPr>
          <a:xfrm>
            <a:off x="3952962" y="2336030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オプション設定</a:t>
            </a:r>
            <a:endParaRPr lang="en-US" altLang="ja-JP" sz="12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E870D90-1E44-BAFD-8FC5-CFFE7138AECA}"/>
              </a:ext>
            </a:extLst>
          </p:cNvPr>
          <p:cNvSpPr/>
          <p:nvPr/>
        </p:nvSpPr>
        <p:spPr>
          <a:xfrm>
            <a:off x="5608565" y="2336030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図鑑キャラ選択</a:t>
            </a:r>
            <a:endParaRPr lang="en-US" altLang="ja-JP" sz="12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B33A83A-F573-314D-FE8C-0EAC0389A10C}"/>
              </a:ext>
            </a:extLst>
          </p:cNvPr>
          <p:cNvSpPr/>
          <p:nvPr/>
        </p:nvSpPr>
        <p:spPr>
          <a:xfrm>
            <a:off x="7264168" y="2336030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キャラスキル閲覧</a:t>
            </a:r>
            <a:endParaRPr lang="en-US" altLang="ja-JP" sz="12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CA887F7-EA28-2F40-4B86-DE34C6A9CECE}"/>
              </a:ext>
            </a:extLst>
          </p:cNvPr>
          <p:cNvSpPr/>
          <p:nvPr/>
        </p:nvSpPr>
        <p:spPr>
          <a:xfrm>
            <a:off x="2297359" y="3160283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マップ内移動</a:t>
            </a:r>
            <a:endParaRPr lang="en-US" altLang="ja-JP" sz="12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53C42CD-ADBB-C1D6-C907-E2AF723F0595}"/>
              </a:ext>
            </a:extLst>
          </p:cNvPr>
          <p:cNvSpPr/>
          <p:nvPr/>
        </p:nvSpPr>
        <p:spPr>
          <a:xfrm>
            <a:off x="3952961" y="3160283"/>
            <a:ext cx="1403999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項目選択</a:t>
            </a:r>
            <a:endParaRPr lang="en-US" altLang="ja-JP" sz="12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87C0070-0898-592F-0A97-09E0D7844AA8}"/>
              </a:ext>
            </a:extLst>
          </p:cNvPr>
          <p:cNvSpPr/>
          <p:nvPr/>
        </p:nvSpPr>
        <p:spPr>
          <a:xfrm>
            <a:off x="5608565" y="3160283"/>
            <a:ext cx="1403998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使用スキル選択</a:t>
            </a:r>
            <a:endParaRPr lang="en-US" altLang="ja-JP" sz="1200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F47B739-E39E-2274-ED27-A79ED7D0ECF2}"/>
              </a:ext>
            </a:extLst>
          </p:cNvPr>
          <p:cNvSpPr/>
          <p:nvPr/>
        </p:nvSpPr>
        <p:spPr>
          <a:xfrm>
            <a:off x="8919771" y="3160283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図鑑キャラ選択</a:t>
            </a:r>
            <a:endParaRPr lang="en-US" altLang="ja-JP" sz="12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BD3A962-3B56-FD55-256B-FA0B7D484F97}"/>
              </a:ext>
            </a:extLst>
          </p:cNvPr>
          <p:cNvSpPr/>
          <p:nvPr/>
        </p:nvSpPr>
        <p:spPr>
          <a:xfrm>
            <a:off x="10575375" y="3160283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キャラスキル閲覧</a:t>
            </a:r>
            <a:endParaRPr lang="en-US" altLang="ja-JP" sz="12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CCE804-19AA-2838-02F4-4DEFA34B6685}"/>
              </a:ext>
            </a:extLst>
          </p:cNvPr>
          <p:cNvSpPr/>
          <p:nvPr/>
        </p:nvSpPr>
        <p:spPr>
          <a:xfrm>
            <a:off x="7264168" y="3160283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スキル対象選択</a:t>
            </a:r>
            <a:endParaRPr lang="en-US" altLang="ja-JP" sz="12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58A30FA-5F66-75DD-7F18-04DB6F5B5646}"/>
              </a:ext>
            </a:extLst>
          </p:cNvPr>
          <p:cNvSpPr/>
          <p:nvPr/>
        </p:nvSpPr>
        <p:spPr>
          <a:xfrm>
            <a:off x="2297359" y="3984536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使用スキル選択</a:t>
            </a:r>
            <a:endParaRPr lang="en-US" altLang="ja-JP" sz="12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5228E127-0E6F-E82D-212B-5E749B4A28C2}"/>
              </a:ext>
            </a:extLst>
          </p:cNvPr>
          <p:cNvSpPr/>
          <p:nvPr/>
        </p:nvSpPr>
        <p:spPr>
          <a:xfrm>
            <a:off x="3952962" y="3984536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スキル対象選択</a:t>
            </a:r>
            <a:endParaRPr lang="en-US" altLang="ja-JP" sz="1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F60D95B-63DD-83CD-1991-53B01E032383}"/>
              </a:ext>
            </a:extLst>
          </p:cNvPr>
          <p:cNvSpPr/>
          <p:nvPr/>
        </p:nvSpPr>
        <p:spPr>
          <a:xfrm>
            <a:off x="5608565" y="3984536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敵使用スキル選択</a:t>
            </a:r>
            <a:endParaRPr lang="en-US" altLang="ja-JP" sz="12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5D8D947-C03A-353E-A4C1-8EB03ED62484}"/>
              </a:ext>
            </a:extLst>
          </p:cNvPr>
          <p:cNvSpPr/>
          <p:nvPr/>
        </p:nvSpPr>
        <p:spPr>
          <a:xfrm>
            <a:off x="7264168" y="3984536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スキル実行</a:t>
            </a:r>
            <a:endParaRPr lang="en-US" altLang="ja-JP" sz="1200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5833307-A40D-04F6-4FBB-767FC3143091}"/>
              </a:ext>
            </a:extLst>
          </p:cNvPr>
          <p:cNvSpPr/>
          <p:nvPr/>
        </p:nvSpPr>
        <p:spPr>
          <a:xfrm>
            <a:off x="8919771" y="3984536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バトル結果</a:t>
            </a:r>
            <a:endParaRPr lang="en-US" altLang="ja-JP" sz="12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D1015FD-CC87-E604-50AF-7D6B135C3CD1}"/>
              </a:ext>
            </a:extLst>
          </p:cNvPr>
          <p:cNvSpPr/>
          <p:nvPr/>
        </p:nvSpPr>
        <p:spPr>
          <a:xfrm>
            <a:off x="2297359" y="4808789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項目選択</a:t>
            </a:r>
            <a:endParaRPr lang="en-US" altLang="ja-JP" sz="12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7E08434-1C67-78FB-A1C7-6EBA01836724}"/>
              </a:ext>
            </a:extLst>
          </p:cNvPr>
          <p:cNvSpPr/>
          <p:nvPr/>
        </p:nvSpPr>
        <p:spPr>
          <a:xfrm>
            <a:off x="2297359" y="5631528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項目選択</a:t>
            </a:r>
            <a:endParaRPr lang="en-US" altLang="ja-JP" sz="1200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C0B21C3-7D75-11EF-CD65-F9DB58C6280F}"/>
              </a:ext>
            </a:extLst>
          </p:cNvPr>
          <p:cNvSpPr/>
          <p:nvPr/>
        </p:nvSpPr>
        <p:spPr>
          <a:xfrm>
            <a:off x="3952962" y="5631528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購入スキル選択</a:t>
            </a:r>
            <a:endParaRPr lang="en-US" altLang="ja-JP" sz="1200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5A4F70D-20D4-59CF-67CE-6BC3082B5142}"/>
              </a:ext>
            </a:extLst>
          </p:cNvPr>
          <p:cNvSpPr/>
          <p:nvPr/>
        </p:nvSpPr>
        <p:spPr>
          <a:xfrm>
            <a:off x="5608565" y="5631528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習得スキル選択</a:t>
            </a:r>
            <a:endParaRPr lang="en-US" altLang="ja-JP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74A405F-54A1-7A56-2142-0E045D857DD8}"/>
              </a:ext>
            </a:extLst>
          </p:cNvPr>
          <p:cNvSpPr/>
          <p:nvPr/>
        </p:nvSpPr>
        <p:spPr>
          <a:xfrm>
            <a:off x="7264168" y="5631528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習得キャラ選択</a:t>
            </a:r>
            <a:endParaRPr lang="en-US" altLang="ja-JP" sz="12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C4D0FB2-B2D3-09E9-8F96-D22124A01D5F}"/>
              </a:ext>
            </a:extLst>
          </p:cNvPr>
          <p:cNvSpPr/>
          <p:nvPr/>
        </p:nvSpPr>
        <p:spPr>
          <a:xfrm>
            <a:off x="8919771" y="5631528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返却キャラ選択</a:t>
            </a:r>
            <a:endParaRPr lang="en-US" altLang="ja-JP" sz="12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1033EB58-2A77-4490-CC31-7A2F753303A6}"/>
              </a:ext>
            </a:extLst>
          </p:cNvPr>
          <p:cNvSpPr/>
          <p:nvPr/>
        </p:nvSpPr>
        <p:spPr>
          <a:xfrm>
            <a:off x="10575375" y="5631528"/>
            <a:ext cx="1404000" cy="50400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200" dirty="0"/>
              <a:t>返却スキル選択</a:t>
            </a:r>
            <a:endParaRPr lang="en-US" altLang="ja-JP" sz="12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CE3C4029-71F3-5CC8-EBA0-D7FB783CEE6E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1892050" y="1763777"/>
            <a:ext cx="40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1BFF5C81-FD0C-13EE-4FAE-D0450A8726F7}"/>
              </a:ext>
            </a:extLst>
          </p:cNvPr>
          <p:cNvCxnSpPr>
            <a:cxnSpLocks/>
            <a:stCxn id="23" idx="3"/>
            <a:endCxn id="57" idx="1"/>
          </p:cNvCxnSpPr>
          <p:nvPr/>
        </p:nvCxnSpPr>
        <p:spPr>
          <a:xfrm>
            <a:off x="3701359" y="1763777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E58DAFEA-DDA4-93F1-4337-586378D9B5EC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7012565" y="2588030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669F2451-09EA-B3A4-5554-D43A9F194DCA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3701359" y="3412283"/>
            <a:ext cx="25160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6F962FBE-7092-B584-B13E-C69E4DF66E1B}"/>
              </a:ext>
            </a:extLst>
          </p:cNvPr>
          <p:cNvCxnSpPr>
            <a:cxnSpLocks/>
          </p:cNvCxnSpPr>
          <p:nvPr/>
        </p:nvCxnSpPr>
        <p:spPr>
          <a:xfrm>
            <a:off x="5356960" y="3272169"/>
            <a:ext cx="25160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3C2C1339-2D40-5FFE-DBF3-7AE67D85C88F}"/>
              </a:ext>
            </a:extLst>
          </p:cNvPr>
          <p:cNvCxnSpPr>
            <a:cxnSpLocks/>
          </p:cNvCxnSpPr>
          <p:nvPr/>
        </p:nvCxnSpPr>
        <p:spPr>
          <a:xfrm>
            <a:off x="7012563" y="3272169"/>
            <a:ext cx="251605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B80564B1-F9B6-5582-556F-F7211938D1E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10323771" y="3412283"/>
            <a:ext cx="25160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ED8D8630-5CB7-276E-C485-154A8704D98A}"/>
              </a:ext>
            </a:extLst>
          </p:cNvPr>
          <p:cNvCxnSpPr>
            <a:cxnSpLocks/>
            <a:stCxn id="6" idx="3"/>
            <a:endCxn id="58" idx="1"/>
          </p:cNvCxnSpPr>
          <p:nvPr/>
        </p:nvCxnSpPr>
        <p:spPr>
          <a:xfrm>
            <a:off x="1892050" y="2588030"/>
            <a:ext cx="40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8923FD04-219F-6110-0D44-25D2222DB297}"/>
              </a:ext>
            </a:extLst>
          </p:cNvPr>
          <p:cNvCxnSpPr>
            <a:cxnSpLocks/>
            <a:stCxn id="9" idx="3"/>
            <a:endCxn id="62" idx="1"/>
          </p:cNvCxnSpPr>
          <p:nvPr/>
        </p:nvCxnSpPr>
        <p:spPr>
          <a:xfrm>
            <a:off x="1892050" y="3412283"/>
            <a:ext cx="40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94D57AF3-2BC5-6DEC-55EF-B2DF097B4E0C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1892050" y="4236536"/>
            <a:ext cx="40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EA45B97E-D9A2-8DFB-C24C-D74091F8F61A}"/>
              </a:ext>
            </a:extLst>
          </p:cNvPr>
          <p:cNvCxnSpPr>
            <a:cxnSpLocks/>
            <a:stCxn id="7" idx="3"/>
            <a:endCxn id="74" idx="1"/>
          </p:cNvCxnSpPr>
          <p:nvPr/>
        </p:nvCxnSpPr>
        <p:spPr>
          <a:xfrm>
            <a:off x="1892050" y="5060789"/>
            <a:ext cx="40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1C7BF33F-2840-B878-A403-861DFFD08D3E}"/>
              </a:ext>
            </a:extLst>
          </p:cNvPr>
          <p:cNvCxnSpPr>
            <a:cxnSpLocks/>
            <a:stCxn id="8" idx="3"/>
            <a:endCxn id="76" idx="1"/>
          </p:cNvCxnSpPr>
          <p:nvPr/>
        </p:nvCxnSpPr>
        <p:spPr>
          <a:xfrm flipV="1">
            <a:off x="1892050" y="5883528"/>
            <a:ext cx="405309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73B0D349-3B51-3EFB-4C55-D3375D3CB683}"/>
              </a:ext>
            </a:extLst>
          </p:cNvPr>
          <p:cNvCxnSpPr>
            <a:cxnSpLocks/>
          </p:cNvCxnSpPr>
          <p:nvPr/>
        </p:nvCxnSpPr>
        <p:spPr>
          <a:xfrm>
            <a:off x="3701359" y="4106996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C47F1D18-4DF0-CE45-B4A5-636C562ACFEE}"/>
              </a:ext>
            </a:extLst>
          </p:cNvPr>
          <p:cNvCxnSpPr>
            <a:cxnSpLocks/>
          </p:cNvCxnSpPr>
          <p:nvPr/>
        </p:nvCxnSpPr>
        <p:spPr>
          <a:xfrm>
            <a:off x="5356962" y="4099376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20787AFB-F8BD-923F-27B1-CC8F0EDB3AB2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7012565" y="4236536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B24C75DB-CF02-DB08-2450-5E42F536A616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8668168" y="4236536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6B813EB9-D73F-725F-B490-5DC6B14B69C9}"/>
              </a:ext>
            </a:extLst>
          </p:cNvPr>
          <p:cNvCxnSpPr>
            <a:cxnSpLocks/>
          </p:cNvCxnSpPr>
          <p:nvPr/>
        </p:nvCxnSpPr>
        <p:spPr>
          <a:xfrm>
            <a:off x="3701359" y="5747592"/>
            <a:ext cx="25160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AE6CFF2C-ECA6-8960-3819-83FFF3EC7C46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7012565" y="5883528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523E2D86-1D10-885A-80D0-110BCDB9B9D0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10323771" y="5883528"/>
            <a:ext cx="25160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74EA1FB2-0630-204E-C16A-25225B8FA0B8}"/>
              </a:ext>
            </a:extLst>
          </p:cNvPr>
          <p:cNvCxnSpPr>
            <a:cxnSpLocks/>
          </p:cNvCxnSpPr>
          <p:nvPr/>
        </p:nvCxnSpPr>
        <p:spPr>
          <a:xfrm>
            <a:off x="91651" y="702958"/>
            <a:ext cx="12008698" cy="10282"/>
          </a:xfrm>
          <a:prstGeom prst="line">
            <a:avLst/>
          </a:prstGeom>
          <a:ln w="76200"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B1589052-FD8D-02D7-E7F1-D477C18392E1}"/>
              </a:ext>
            </a:extLst>
          </p:cNvPr>
          <p:cNvSpPr/>
          <p:nvPr/>
        </p:nvSpPr>
        <p:spPr>
          <a:xfrm>
            <a:off x="452050" y="1837933"/>
            <a:ext cx="1440000" cy="206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TitleManager.cs</a:t>
            </a:r>
            <a:endParaRPr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9196BD2F-35E7-D131-0876-715BAD90AAC4}"/>
              </a:ext>
            </a:extLst>
          </p:cNvPr>
          <p:cNvSpPr/>
          <p:nvPr/>
        </p:nvSpPr>
        <p:spPr>
          <a:xfrm>
            <a:off x="452050" y="2660120"/>
            <a:ext cx="1440000" cy="206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TownManager.cs</a:t>
            </a:r>
            <a:endParaRPr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4D803E44-F905-F068-38C5-08E51EA039D3}"/>
              </a:ext>
            </a:extLst>
          </p:cNvPr>
          <p:cNvSpPr/>
          <p:nvPr/>
        </p:nvSpPr>
        <p:spPr>
          <a:xfrm>
            <a:off x="452050" y="3482190"/>
            <a:ext cx="1440000" cy="206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DungeonManager.cs</a:t>
            </a:r>
            <a:endParaRPr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3E650C0A-850E-5A9B-4F2D-878C3F6ED1AF}"/>
              </a:ext>
            </a:extLst>
          </p:cNvPr>
          <p:cNvSpPr/>
          <p:nvPr/>
        </p:nvSpPr>
        <p:spPr>
          <a:xfrm>
            <a:off x="452050" y="4298225"/>
            <a:ext cx="1440000" cy="206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BattleManager.cs</a:t>
            </a:r>
            <a:endParaRPr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D83E84A3-FC54-599E-0D68-C629CE02E466}"/>
              </a:ext>
            </a:extLst>
          </p:cNvPr>
          <p:cNvSpPr/>
          <p:nvPr/>
        </p:nvSpPr>
        <p:spPr>
          <a:xfrm>
            <a:off x="452050" y="5131787"/>
            <a:ext cx="1440000" cy="206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YadoyaManager.cs</a:t>
            </a:r>
            <a:endParaRPr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578A0693-EFCA-A095-3AC4-D3FEC39AE44C}"/>
              </a:ext>
            </a:extLst>
          </p:cNvPr>
          <p:cNvSpPr/>
          <p:nvPr/>
        </p:nvSpPr>
        <p:spPr>
          <a:xfrm>
            <a:off x="452050" y="5954759"/>
            <a:ext cx="1440000" cy="206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SukiruyaManager.cs</a:t>
            </a:r>
            <a:endParaRPr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411" name="正方形/長方形 410">
            <a:extLst>
              <a:ext uri="{FF2B5EF4-FFF2-40B4-BE49-F238E27FC236}">
                <a16:creationId xmlns:a16="http://schemas.microsoft.com/office/drawing/2014/main" id="{D0E53E7A-DF92-0860-759B-8EA486A23E31}"/>
              </a:ext>
            </a:extLst>
          </p:cNvPr>
          <p:cNvSpPr/>
          <p:nvPr/>
        </p:nvSpPr>
        <p:spPr>
          <a:xfrm>
            <a:off x="2297359" y="5901283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SukiruyaChoosePhase.cs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16" name="正方形/長方形 415">
            <a:extLst>
              <a:ext uri="{FF2B5EF4-FFF2-40B4-BE49-F238E27FC236}">
                <a16:creationId xmlns:a16="http://schemas.microsoft.com/office/drawing/2014/main" id="{10914C5F-C166-2E28-3B6F-E45F3995F6F7}"/>
              </a:ext>
            </a:extLst>
          </p:cNvPr>
          <p:cNvSpPr/>
          <p:nvPr/>
        </p:nvSpPr>
        <p:spPr>
          <a:xfrm>
            <a:off x="2297359" y="5078544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YadoyaChoosePhase.cs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958800AF-6012-4D40-95DD-E7EB71811FB5}"/>
              </a:ext>
            </a:extLst>
          </p:cNvPr>
          <p:cNvSpPr/>
          <p:nvPr/>
        </p:nvSpPr>
        <p:spPr>
          <a:xfrm>
            <a:off x="2297359" y="4254291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BattleChooseSkillPhase.cs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E2EAAB0F-733A-278F-A2BB-4D119C4BFF6C}"/>
              </a:ext>
            </a:extLst>
          </p:cNvPr>
          <p:cNvSpPr/>
          <p:nvPr/>
        </p:nvSpPr>
        <p:spPr>
          <a:xfrm>
            <a:off x="2297359" y="3430038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DungeonMapMovePhase.cs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A898F12A-8022-DA94-EF66-CFB831FEAC25}"/>
              </a:ext>
            </a:extLst>
          </p:cNvPr>
          <p:cNvSpPr/>
          <p:nvPr/>
        </p:nvSpPr>
        <p:spPr>
          <a:xfrm>
            <a:off x="2297359" y="2605785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TownChoosePhase.cs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20" name="正方形/長方形 419">
            <a:extLst>
              <a:ext uri="{FF2B5EF4-FFF2-40B4-BE49-F238E27FC236}">
                <a16:creationId xmlns:a16="http://schemas.microsoft.com/office/drawing/2014/main" id="{69007AB9-8F88-FD3F-4FE9-AED0E0CFCB27}"/>
              </a:ext>
            </a:extLst>
          </p:cNvPr>
          <p:cNvSpPr/>
          <p:nvPr/>
        </p:nvSpPr>
        <p:spPr>
          <a:xfrm>
            <a:off x="2297359" y="1781532"/>
            <a:ext cx="1404000" cy="2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TitleChoosePhase.cs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21" name="正方形/長方形 420">
            <a:extLst>
              <a:ext uri="{FF2B5EF4-FFF2-40B4-BE49-F238E27FC236}">
                <a16:creationId xmlns:a16="http://schemas.microsoft.com/office/drawing/2014/main" id="{715A749F-16B8-0D43-27D8-F0DE7BB79AE4}"/>
              </a:ext>
            </a:extLst>
          </p:cNvPr>
          <p:cNvSpPr/>
          <p:nvPr/>
        </p:nvSpPr>
        <p:spPr>
          <a:xfrm>
            <a:off x="3952962" y="1781532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TitleOptionSettingPhase.cs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22" name="正方形/長方形 421">
            <a:extLst>
              <a:ext uri="{FF2B5EF4-FFF2-40B4-BE49-F238E27FC236}">
                <a16:creationId xmlns:a16="http://schemas.microsoft.com/office/drawing/2014/main" id="{82B65A6E-296A-9334-8AB5-95F599DDD5F2}"/>
              </a:ext>
            </a:extLst>
          </p:cNvPr>
          <p:cNvSpPr/>
          <p:nvPr/>
        </p:nvSpPr>
        <p:spPr>
          <a:xfrm>
            <a:off x="3952962" y="2605785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TownOptionSettingPhase.cs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23" name="正方形/長方形 422">
            <a:extLst>
              <a:ext uri="{FF2B5EF4-FFF2-40B4-BE49-F238E27FC236}">
                <a16:creationId xmlns:a16="http://schemas.microsoft.com/office/drawing/2014/main" id="{97A50D1F-65C5-2D8C-AECA-0BE28350BA42}"/>
              </a:ext>
            </a:extLst>
          </p:cNvPr>
          <p:cNvSpPr/>
          <p:nvPr/>
        </p:nvSpPr>
        <p:spPr>
          <a:xfrm>
            <a:off x="3952962" y="3430038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DungeonChoosePhase.cs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24" name="正方形/長方形 423">
            <a:extLst>
              <a:ext uri="{FF2B5EF4-FFF2-40B4-BE49-F238E27FC236}">
                <a16:creationId xmlns:a16="http://schemas.microsoft.com/office/drawing/2014/main" id="{27A408EA-DADE-4F5D-DB11-0D1B512F3A61}"/>
              </a:ext>
            </a:extLst>
          </p:cNvPr>
          <p:cNvSpPr/>
          <p:nvPr/>
        </p:nvSpPr>
        <p:spPr>
          <a:xfrm>
            <a:off x="3952962" y="4254291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BattleChooseTargetPhase.cs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25" name="正方形/長方形 424">
            <a:extLst>
              <a:ext uri="{FF2B5EF4-FFF2-40B4-BE49-F238E27FC236}">
                <a16:creationId xmlns:a16="http://schemas.microsoft.com/office/drawing/2014/main" id="{F2AC6F35-44E7-805D-7251-C7B6EC89A26A}"/>
              </a:ext>
            </a:extLst>
          </p:cNvPr>
          <p:cNvSpPr/>
          <p:nvPr/>
        </p:nvSpPr>
        <p:spPr>
          <a:xfrm>
            <a:off x="3952962" y="5901283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SukiruyaChooseBuySkillPhase.cs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26" name="正方形/長方形 425">
            <a:extLst>
              <a:ext uri="{FF2B5EF4-FFF2-40B4-BE49-F238E27FC236}">
                <a16:creationId xmlns:a16="http://schemas.microsoft.com/office/drawing/2014/main" id="{5D4141E1-FD5C-63BF-60B1-D2F3247AABE1}"/>
              </a:ext>
            </a:extLst>
          </p:cNvPr>
          <p:cNvSpPr/>
          <p:nvPr/>
        </p:nvSpPr>
        <p:spPr>
          <a:xfrm>
            <a:off x="5608565" y="2605785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TownChooseCharaPhase.cs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27" name="正方形/長方形 426">
            <a:extLst>
              <a:ext uri="{FF2B5EF4-FFF2-40B4-BE49-F238E27FC236}">
                <a16:creationId xmlns:a16="http://schemas.microsoft.com/office/drawing/2014/main" id="{40C3420D-7D25-B734-5E21-019130231B31}"/>
              </a:ext>
            </a:extLst>
          </p:cNvPr>
          <p:cNvSpPr/>
          <p:nvPr/>
        </p:nvSpPr>
        <p:spPr>
          <a:xfrm>
            <a:off x="5608565" y="3430038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DungeonChooseSkillPhase.cs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28" name="正方形/長方形 427">
            <a:extLst>
              <a:ext uri="{FF2B5EF4-FFF2-40B4-BE49-F238E27FC236}">
                <a16:creationId xmlns:a16="http://schemas.microsoft.com/office/drawing/2014/main" id="{C0BBF9E2-244D-087E-10E7-6C2AE1D707A3}"/>
              </a:ext>
            </a:extLst>
          </p:cNvPr>
          <p:cNvSpPr/>
          <p:nvPr/>
        </p:nvSpPr>
        <p:spPr>
          <a:xfrm>
            <a:off x="5608565" y="4254291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BattleEnemySkillPhase.cs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29" name="正方形/長方形 428">
            <a:extLst>
              <a:ext uri="{FF2B5EF4-FFF2-40B4-BE49-F238E27FC236}">
                <a16:creationId xmlns:a16="http://schemas.microsoft.com/office/drawing/2014/main" id="{81477AF9-F9C1-D048-32D6-834762A8C6A5}"/>
              </a:ext>
            </a:extLst>
          </p:cNvPr>
          <p:cNvSpPr/>
          <p:nvPr/>
        </p:nvSpPr>
        <p:spPr>
          <a:xfrm>
            <a:off x="5608565" y="5901283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SukiruyaChooseSkillPhase.cs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30" name="正方形/長方形 429">
            <a:extLst>
              <a:ext uri="{FF2B5EF4-FFF2-40B4-BE49-F238E27FC236}">
                <a16:creationId xmlns:a16="http://schemas.microsoft.com/office/drawing/2014/main" id="{CD6CEE2C-60D6-89AB-7D0D-291DA63DE6EB}"/>
              </a:ext>
            </a:extLst>
          </p:cNvPr>
          <p:cNvSpPr/>
          <p:nvPr/>
        </p:nvSpPr>
        <p:spPr>
          <a:xfrm>
            <a:off x="7264168" y="2605785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TownChooseSkillPhase.cs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31" name="正方形/長方形 430">
            <a:extLst>
              <a:ext uri="{FF2B5EF4-FFF2-40B4-BE49-F238E27FC236}">
                <a16:creationId xmlns:a16="http://schemas.microsoft.com/office/drawing/2014/main" id="{6773145A-AA7A-C1B7-4269-B9034A43E5C0}"/>
              </a:ext>
            </a:extLst>
          </p:cNvPr>
          <p:cNvSpPr/>
          <p:nvPr/>
        </p:nvSpPr>
        <p:spPr>
          <a:xfrm>
            <a:off x="7264168" y="3430038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DungeonChooseTargetPhase.cs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32" name="正方形/長方形 431">
            <a:extLst>
              <a:ext uri="{FF2B5EF4-FFF2-40B4-BE49-F238E27FC236}">
                <a16:creationId xmlns:a16="http://schemas.microsoft.com/office/drawing/2014/main" id="{224E8FD9-7D44-A829-C0F9-D94F7E3B5B15}"/>
              </a:ext>
            </a:extLst>
          </p:cNvPr>
          <p:cNvSpPr/>
          <p:nvPr/>
        </p:nvSpPr>
        <p:spPr>
          <a:xfrm>
            <a:off x="7264168" y="4254291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BattleExecutePhase.cs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33" name="正方形/長方形 432">
            <a:extLst>
              <a:ext uri="{FF2B5EF4-FFF2-40B4-BE49-F238E27FC236}">
                <a16:creationId xmlns:a16="http://schemas.microsoft.com/office/drawing/2014/main" id="{AD18E98F-43C3-D446-871F-0F291606F3CA}"/>
              </a:ext>
            </a:extLst>
          </p:cNvPr>
          <p:cNvSpPr/>
          <p:nvPr/>
        </p:nvSpPr>
        <p:spPr>
          <a:xfrm>
            <a:off x="7264168" y="5901283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SukiruyaChooseTargetPhase.cs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34" name="正方形/長方形 433">
            <a:extLst>
              <a:ext uri="{FF2B5EF4-FFF2-40B4-BE49-F238E27FC236}">
                <a16:creationId xmlns:a16="http://schemas.microsoft.com/office/drawing/2014/main" id="{C70733EB-C6E1-417F-734F-72826C7B1371}"/>
              </a:ext>
            </a:extLst>
          </p:cNvPr>
          <p:cNvSpPr/>
          <p:nvPr/>
        </p:nvSpPr>
        <p:spPr>
          <a:xfrm>
            <a:off x="8919771" y="3430038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DungeonChooseStatusCharaPhase.cs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35" name="正方形/長方形 434">
            <a:extLst>
              <a:ext uri="{FF2B5EF4-FFF2-40B4-BE49-F238E27FC236}">
                <a16:creationId xmlns:a16="http://schemas.microsoft.com/office/drawing/2014/main" id="{830A3C6D-7D37-73F1-8A27-0955ED9902B6}"/>
              </a:ext>
            </a:extLst>
          </p:cNvPr>
          <p:cNvSpPr/>
          <p:nvPr/>
        </p:nvSpPr>
        <p:spPr>
          <a:xfrm>
            <a:off x="8919771" y="4254291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BattleResultPhase.cs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36" name="正方形/長方形 435">
            <a:extLst>
              <a:ext uri="{FF2B5EF4-FFF2-40B4-BE49-F238E27FC236}">
                <a16:creationId xmlns:a16="http://schemas.microsoft.com/office/drawing/2014/main" id="{D0F1F38A-3A1F-5FCF-FC04-08953DE96A84}"/>
              </a:ext>
            </a:extLst>
          </p:cNvPr>
          <p:cNvSpPr/>
          <p:nvPr/>
        </p:nvSpPr>
        <p:spPr>
          <a:xfrm>
            <a:off x="8919771" y="5901283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SukiruyaChooseOffTargetPhase.cs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37" name="正方形/長方形 436">
            <a:extLst>
              <a:ext uri="{FF2B5EF4-FFF2-40B4-BE49-F238E27FC236}">
                <a16:creationId xmlns:a16="http://schemas.microsoft.com/office/drawing/2014/main" id="{40E388D6-29F7-0F1A-3D4D-788C9956C1B1}"/>
              </a:ext>
            </a:extLst>
          </p:cNvPr>
          <p:cNvSpPr/>
          <p:nvPr/>
        </p:nvSpPr>
        <p:spPr>
          <a:xfrm>
            <a:off x="10575375" y="3430038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DungeonChooseStatusSkillPhase.cs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7A4F84DA-09FE-63F9-3C16-A28BB83FCC57}"/>
              </a:ext>
            </a:extLst>
          </p:cNvPr>
          <p:cNvSpPr/>
          <p:nvPr/>
        </p:nvSpPr>
        <p:spPr>
          <a:xfrm>
            <a:off x="10575375" y="5901283"/>
            <a:ext cx="1404000" cy="234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err="1">
                <a:solidFill>
                  <a:schemeClr val="tx1"/>
                </a:solidFill>
              </a:rPr>
              <a:t>SukiruyaChooseOffSkillPhase.cs</a:t>
            </a:r>
            <a:endParaRPr lang="en-US" altLang="ja-JP" sz="700" dirty="0">
              <a:solidFill>
                <a:schemeClr val="tx1"/>
              </a:solidFill>
            </a:endParaRPr>
          </a:p>
        </p:txBody>
      </p: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09DEBB11-0FDD-1AF0-0BF3-28C647FB897B}"/>
              </a:ext>
            </a:extLst>
          </p:cNvPr>
          <p:cNvCxnSpPr>
            <a:cxnSpLocks/>
          </p:cNvCxnSpPr>
          <p:nvPr/>
        </p:nvCxnSpPr>
        <p:spPr>
          <a:xfrm>
            <a:off x="3701358" y="2461400"/>
            <a:ext cx="251603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正方形/長方形 460">
            <a:extLst>
              <a:ext uri="{FF2B5EF4-FFF2-40B4-BE49-F238E27FC236}">
                <a16:creationId xmlns:a16="http://schemas.microsoft.com/office/drawing/2014/main" id="{215AE123-F611-BD17-302E-3AABD0E9A26E}"/>
              </a:ext>
            </a:extLst>
          </p:cNvPr>
          <p:cNvSpPr/>
          <p:nvPr/>
        </p:nvSpPr>
        <p:spPr>
          <a:xfrm>
            <a:off x="2094704" y="6252334"/>
            <a:ext cx="6132281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※</a:t>
            </a:r>
            <a:r>
              <a:rPr lang="ja-JP" altLang="en-US" sz="1050" dirty="0">
                <a:solidFill>
                  <a:schemeClr val="tx1"/>
                </a:solidFill>
              </a:rPr>
              <a:t>シーン開始フェーズ</a:t>
            </a:r>
            <a:r>
              <a:rPr lang="en-US" altLang="ja-JP" sz="1050" dirty="0">
                <a:solidFill>
                  <a:schemeClr val="tx1"/>
                </a:solidFill>
              </a:rPr>
              <a:t>(***</a:t>
            </a:r>
            <a:r>
              <a:rPr lang="en-US" altLang="ja-JP" sz="1050" dirty="0" err="1">
                <a:solidFill>
                  <a:schemeClr val="tx1"/>
                </a:solidFill>
              </a:rPr>
              <a:t>StartPhase.cs</a:t>
            </a:r>
            <a:r>
              <a:rPr lang="en-US" altLang="ja-JP" sz="1050" dirty="0">
                <a:solidFill>
                  <a:schemeClr val="tx1"/>
                </a:solidFill>
              </a:rPr>
              <a:t>)</a:t>
            </a:r>
            <a:r>
              <a:rPr lang="ja-JP" altLang="en-US" sz="1050" dirty="0">
                <a:solidFill>
                  <a:schemeClr val="tx1"/>
                </a:solidFill>
              </a:rPr>
              <a:t>、シーン終了フェーズ</a:t>
            </a:r>
            <a:r>
              <a:rPr lang="en-US" altLang="ja-JP" sz="1050" dirty="0">
                <a:solidFill>
                  <a:schemeClr val="tx1"/>
                </a:solidFill>
              </a:rPr>
              <a:t>(***</a:t>
            </a:r>
            <a:r>
              <a:rPr lang="en-US" altLang="ja-JP" sz="1050" dirty="0" err="1">
                <a:solidFill>
                  <a:schemeClr val="tx1"/>
                </a:solidFill>
              </a:rPr>
              <a:t>EndPhase.cs</a:t>
            </a:r>
            <a:r>
              <a:rPr lang="en-US" altLang="ja-JP" sz="1050" dirty="0">
                <a:solidFill>
                  <a:schemeClr val="tx1"/>
                </a:solidFill>
              </a:rPr>
              <a:t>)</a:t>
            </a:r>
            <a:r>
              <a:rPr lang="ja-JP" altLang="en-US" sz="1050" dirty="0">
                <a:solidFill>
                  <a:schemeClr val="tx1"/>
                </a:solidFill>
              </a:rPr>
              <a:t>は図から省略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2" name="正方形/長方形 461">
            <a:extLst>
              <a:ext uri="{FF2B5EF4-FFF2-40B4-BE49-F238E27FC236}">
                <a16:creationId xmlns:a16="http://schemas.microsoft.com/office/drawing/2014/main" id="{A99DC735-E74E-38F5-CA18-70ED10B43EC7}"/>
              </a:ext>
            </a:extLst>
          </p:cNvPr>
          <p:cNvSpPr/>
          <p:nvPr/>
        </p:nvSpPr>
        <p:spPr>
          <a:xfrm>
            <a:off x="2155671" y="6568489"/>
            <a:ext cx="433276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※</a:t>
            </a:r>
            <a:r>
              <a:rPr lang="ja-JP" altLang="en-US" sz="1050" dirty="0">
                <a:solidFill>
                  <a:schemeClr val="tx1"/>
                </a:solidFill>
              </a:rPr>
              <a:t>図中のソースファイルは「</a:t>
            </a:r>
            <a:r>
              <a:rPr lang="en-US" altLang="ja-JP" sz="1050" dirty="0">
                <a:solidFill>
                  <a:schemeClr val="tx1"/>
                </a:solidFill>
              </a:rPr>
              <a:t>Scripts\Scenes</a:t>
            </a:r>
            <a:r>
              <a:rPr lang="ja-JP" altLang="en-US" sz="1050" dirty="0">
                <a:solidFill>
                  <a:schemeClr val="tx1"/>
                </a:solidFill>
              </a:rPr>
              <a:t>」フォルダ配下に格納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204</Words>
  <Application>Microsoft Office PowerPoint</Application>
  <PresentationFormat>ワイド画面</PresentationFormat>
  <Paragraphs>65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シーンおよびフェーズ遷移図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シーン遷移図</dc:title>
  <dc:creator>Hiroto Sakaguchi</dc:creator>
  <cp:lastModifiedBy>Hiroto Sakaguchi</cp:lastModifiedBy>
  <cp:revision>2</cp:revision>
  <dcterms:created xsi:type="dcterms:W3CDTF">2024-03-12T14:46:38Z</dcterms:created>
  <dcterms:modified xsi:type="dcterms:W3CDTF">2024-03-12T17:14:39Z</dcterms:modified>
</cp:coreProperties>
</file>