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41375" y="292607"/>
            <a:ext cx="11509248" cy="6242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566592" y="1107819"/>
            <a:ext cx="116812" cy="1172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054919" y="760463"/>
            <a:ext cx="472440" cy="701040"/>
          </a:xfrm>
          <a:custGeom>
            <a:avLst/>
            <a:gdLst/>
            <a:ahLst/>
            <a:cxnLst/>
            <a:rect l="l" t="t" r="r" b="b"/>
            <a:pathLst>
              <a:path w="472440" h="701040">
                <a:moveTo>
                  <a:pt x="117441" y="464618"/>
                </a:moveTo>
                <a:lnTo>
                  <a:pt x="0" y="464618"/>
                </a:lnTo>
                <a:lnTo>
                  <a:pt x="4783" y="512241"/>
                </a:lnTo>
                <a:lnTo>
                  <a:pt x="18508" y="556551"/>
                </a:lnTo>
                <a:lnTo>
                  <a:pt x="40238" y="596612"/>
                </a:lnTo>
                <a:lnTo>
                  <a:pt x="69036" y="631487"/>
                </a:lnTo>
                <a:lnTo>
                  <a:pt x="103963" y="660241"/>
                </a:lnTo>
                <a:lnTo>
                  <a:pt x="144083" y="681938"/>
                </a:lnTo>
                <a:lnTo>
                  <a:pt x="188459" y="695643"/>
                </a:lnTo>
                <a:lnTo>
                  <a:pt x="236153" y="700419"/>
                </a:lnTo>
                <a:lnTo>
                  <a:pt x="283667" y="695643"/>
                </a:lnTo>
                <a:lnTo>
                  <a:pt x="327958" y="681938"/>
                </a:lnTo>
                <a:lnTo>
                  <a:pt x="368069" y="660241"/>
                </a:lnTo>
                <a:lnTo>
                  <a:pt x="403038" y="631487"/>
                </a:lnTo>
                <a:lnTo>
                  <a:pt x="431907" y="596612"/>
                </a:lnTo>
                <a:lnTo>
                  <a:pt x="439232" y="583156"/>
                </a:lnTo>
                <a:lnTo>
                  <a:pt x="236153" y="583156"/>
                </a:lnTo>
                <a:lnTo>
                  <a:pt x="189752" y="573905"/>
                </a:lnTo>
                <a:lnTo>
                  <a:pt x="152039" y="548609"/>
                </a:lnTo>
                <a:lnTo>
                  <a:pt x="126705" y="510952"/>
                </a:lnTo>
                <a:lnTo>
                  <a:pt x="117441" y="464618"/>
                </a:lnTo>
                <a:close/>
              </a:path>
              <a:path w="472440" h="701040">
                <a:moveTo>
                  <a:pt x="439004" y="346087"/>
                </a:moveTo>
                <a:lnTo>
                  <a:pt x="236153" y="346087"/>
                </a:lnTo>
                <a:lnTo>
                  <a:pt x="282290" y="355427"/>
                </a:lnTo>
                <a:lnTo>
                  <a:pt x="320034" y="380871"/>
                </a:lnTo>
                <a:lnTo>
                  <a:pt x="345518" y="418556"/>
                </a:lnTo>
                <a:lnTo>
                  <a:pt x="354872" y="464618"/>
                </a:lnTo>
                <a:lnTo>
                  <a:pt x="345518" y="510952"/>
                </a:lnTo>
                <a:lnTo>
                  <a:pt x="320034" y="548609"/>
                </a:lnTo>
                <a:lnTo>
                  <a:pt x="282290" y="573905"/>
                </a:lnTo>
                <a:lnTo>
                  <a:pt x="236153" y="583156"/>
                </a:lnTo>
                <a:lnTo>
                  <a:pt x="439232" y="583156"/>
                </a:lnTo>
                <a:lnTo>
                  <a:pt x="453715" y="556551"/>
                </a:lnTo>
                <a:lnTo>
                  <a:pt x="467504" y="512241"/>
                </a:lnTo>
                <a:lnTo>
                  <a:pt x="472313" y="464618"/>
                </a:lnTo>
                <a:lnTo>
                  <a:pt x="467387" y="416544"/>
                </a:lnTo>
                <a:lnTo>
                  <a:pt x="453265" y="371851"/>
                </a:lnTo>
                <a:lnTo>
                  <a:pt x="439004" y="346087"/>
                </a:lnTo>
                <a:close/>
              </a:path>
              <a:path w="472440" h="701040">
                <a:moveTo>
                  <a:pt x="359315" y="0"/>
                </a:moveTo>
                <a:lnTo>
                  <a:pt x="105378" y="0"/>
                </a:lnTo>
                <a:lnTo>
                  <a:pt x="24753" y="117261"/>
                </a:lnTo>
                <a:lnTo>
                  <a:pt x="216477" y="117261"/>
                </a:lnTo>
                <a:lnTo>
                  <a:pt x="118076" y="260515"/>
                </a:lnTo>
                <a:lnTo>
                  <a:pt x="176482" y="361932"/>
                </a:lnTo>
                <a:lnTo>
                  <a:pt x="190270" y="355178"/>
                </a:lnTo>
                <a:lnTo>
                  <a:pt x="204890" y="350207"/>
                </a:lnTo>
                <a:lnTo>
                  <a:pt x="220224" y="347137"/>
                </a:lnTo>
                <a:lnTo>
                  <a:pt x="236153" y="346087"/>
                </a:lnTo>
                <a:lnTo>
                  <a:pt x="439004" y="346087"/>
                </a:lnTo>
                <a:lnTo>
                  <a:pt x="430937" y="331515"/>
                </a:lnTo>
                <a:lnTo>
                  <a:pt x="401391" y="296511"/>
                </a:lnTo>
                <a:lnTo>
                  <a:pt x="365615" y="267817"/>
                </a:lnTo>
                <a:lnTo>
                  <a:pt x="324597" y="246408"/>
                </a:lnTo>
                <a:lnTo>
                  <a:pt x="279326" y="233261"/>
                </a:lnTo>
                <a:lnTo>
                  <a:pt x="359315" y="117261"/>
                </a:lnTo>
                <a:lnTo>
                  <a:pt x="359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63528" y="761097"/>
            <a:ext cx="355600" cy="464184"/>
          </a:xfrm>
          <a:custGeom>
            <a:avLst/>
            <a:gdLst/>
            <a:ahLst/>
            <a:cxnLst/>
            <a:rect l="l" t="t" r="r" b="b"/>
            <a:pathLst>
              <a:path w="355600" h="464184">
                <a:moveTo>
                  <a:pt x="117443" y="0"/>
                </a:moveTo>
                <a:lnTo>
                  <a:pt x="0" y="0"/>
                </a:lnTo>
                <a:lnTo>
                  <a:pt x="0" y="463983"/>
                </a:lnTo>
                <a:lnTo>
                  <a:pt x="117443" y="463983"/>
                </a:lnTo>
                <a:lnTo>
                  <a:pt x="117443" y="235165"/>
                </a:lnTo>
                <a:lnTo>
                  <a:pt x="126787" y="189198"/>
                </a:lnTo>
                <a:lnTo>
                  <a:pt x="152201" y="151729"/>
                </a:lnTo>
                <a:lnTo>
                  <a:pt x="189755" y="126502"/>
                </a:lnTo>
                <a:lnTo>
                  <a:pt x="235520" y="117261"/>
                </a:lnTo>
                <a:lnTo>
                  <a:pt x="274886" y="116627"/>
                </a:lnTo>
                <a:lnTo>
                  <a:pt x="333598" y="31690"/>
                </a:lnTo>
                <a:lnTo>
                  <a:pt x="117443" y="31690"/>
                </a:lnTo>
                <a:lnTo>
                  <a:pt x="117443" y="0"/>
                </a:lnTo>
                <a:close/>
              </a:path>
              <a:path w="355600" h="464184">
                <a:moveTo>
                  <a:pt x="355503" y="0"/>
                </a:moveTo>
                <a:lnTo>
                  <a:pt x="235520" y="0"/>
                </a:lnTo>
                <a:lnTo>
                  <a:pt x="203770" y="2099"/>
                </a:lnTo>
                <a:lnTo>
                  <a:pt x="173388" y="8239"/>
                </a:lnTo>
                <a:lnTo>
                  <a:pt x="144553" y="18182"/>
                </a:lnTo>
                <a:lnTo>
                  <a:pt x="117443" y="31690"/>
                </a:lnTo>
                <a:lnTo>
                  <a:pt x="333598" y="31690"/>
                </a:lnTo>
                <a:lnTo>
                  <a:pt x="3555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615" y="1892553"/>
            <a:ext cx="10678769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550924" y="1439266"/>
            <a:ext cx="3911600" cy="420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462776" y="1439266"/>
            <a:ext cx="3122929" cy="424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524775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7287100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3"/>
                </a:lnTo>
                <a:lnTo>
                  <a:pt x="2775" y="21708"/>
                </a:lnTo>
                <a:lnTo>
                  <a:pt x="0" y="35571"/>
                </a:lnTo>
                <a:lnTo>
                  <a:pt x="2775" y="49070"/>
                </a:lnTo>
                <a:lnTo>
                  <a:pt x="10306" y="60186"/>
                </a:lnTo>
                <a:lnTo>
                  <a:pt x="21401" y="67728"/>
                </a:lnTo>
                <a:lnTo>
                  <a:pt x="34867" y="70507"/>
                </a:lnTo>
                <a:lnTo>
                  <a:pt x="48746" y="67728"/>
                </a:lnTo>
                <a:lnTo>
                  <a:pt x="60053" y="60186"/>
                </a:lnTo>
                <a:lnTo>
                  <a:pt x="67662" y="49070"/>
                </a:lnTo>
                <a:lnTo>
                  <a:pt x="70449" y="35571"/>
                </a:lnTo>
                <a:lnTo>
                  <a:pt x="67662" y="21708"/>
                </a:lnTo>
                <a:lnTo>
                  <a:pt x="60053" y="10403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7694790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189" y="67728"/>
                </a:lnTo>
                <a:lnTo>
                  <a:pt x="60526" y="60186"/>
                </a:lnTo>
                <a:lnTo>
                  <a:pt x="68286" y="49070"/>
                </a:lnTo>
                <a:lnTo>
                  <a:pt x="71163" y="35571"/>
                </a:lnTo>
                <a:lnTo>
                  <a:pt x="68286" y="21708"/>
                </a:lnTo>
                <a:lnTo>
                  <a:pt x="60526" y="10403"/>
                </a:lnTo>
                <a:lnTo>
                  <a:pt x="491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81025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419" y="67728"/>
                </a:lnTo>
                <a:lnTo>
                  <a:pt x="60705" y="60186"/>
                </a:lnTo>
                <a:lnTo>
                  <a:pt x="68306" y="49070"/>
                </a:lnTo>
                <a:lnTo>
                  <a:pt x="71092" y="35571"/>
                </a:lnTo>
                <a:lnTo>
                  <a:pt x="68306" y="21708"/>
                </a:lnTo>
                <a:lnTo>
                  <a:pt x="60705" y="10403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8510955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3"/>
                </a:lnTo>
                <a:lnTo>
                  <a:pt x="2775" y="21708"/>
                </a:lnTo>
                <a:lnTo>
                  <a:pt x="0" y="35571"/>
                </a:lnTo>
                <a:lnTo>
                  <a:pt x="2775" y="49070"/>
                </a:lnTo>
                <a:lnTo>
                  <a:pt x="10306" y="60186"/>
                </a:lnTo>
                <a:lnTo>
                  <a:pt x="21401" y="67728"/>
                </a:lnTo>
                <a:lnTo>
                  <a:pt x="34867" y="70507"/>
                </a:lnTo>
                <a:lnTo>
                  <a:pt x="48746" y="67728"/>
                </a:lnTo>
                <a:lnTo>
                  <a:pt x="60053" y="60186"/>
                </a:lnTo>
                <a:lnTo>
                  <a:pt x="67662" y="49070"/>
                </a:lnTo>
                <a:lnTo>
                  <a:pt x="70449" y="35571"/>
                </a:lnTo>
                <a:lnTo>
                  <a:pt x="67662" y="21708"/>
                </a:lnTo>
                <a:lnTo>
                  <a:pt x="60053" y="10403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8918645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089" y="67728"/>
                </a:lnTo>
                <a:lnTo>
                  <a:pt x="60204" y="60186"/>
                </a:lnTo>
                <a:lnTo>
                  <a:pt x="67744" y="49070"/>
                </a:lnTo>
                <a:lnTo>
                  <a:pt x="70520" y="35571"/>
                </a:lnTo>
                <a:lnTo>
                  <a:pt x="67744" y="21708"/>
                </a:lnTo>
                <a:lnTo>
                  <a:pt x="60204" y="10403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9360703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86" y="0"/>
                </a:moveTo>
                <a:lnTo>
                  <a:pt x="0" y="0"/>
                </a:lnTo>
                <a:lnTo>
                  <a:pt x="13376" y="3146"/>
                </a:lnTo>
                <a:lnTo>
                  <a:pt x="24274" y="10877"/>
                </a:lnTo>
                <a:lnTo>
                  <a:pt x="31609" y="22063"/>
                </a:lnTo>
                <a:lnTo>
                  <a:pt x="34295" y="35571"/>
                </a:lnTo>
                <a:lnTo>
                  <a:pt x="31609" y="48980"/>
                </a:lnTo>
                <a:lnTo>
                  <a:pt x="24274" y="59947"/>
                </a:lnTo>
                <a:lnTo>
                  <a:pt x="13376" y="67460"/>
                </a:lnTo>
                <a:lnTo>
                  <a:pt x="0" y="70507"/>
                </a:lnTo>
                <a:lnTo>
                  <a:pt x="1286" y="70507"/>
                </a:lnTo>
                <a:lnTo>
                  <a:pt x="15123" y="67728"/>
                </a:lnTo>
                <a:lnTo>
                  <a:pt x="26409" y="60186"/>
                </a:lnTo>
                <a:lnTo>
                  <a:pt x="34010" y="49070"/>
                </a:lnTo>
                <a:lnTo>
                  <a:pt x="36796" y="35571"/>
                </a:lnTo>
                <a:lnTo>
                  <a:pt x="34010" y="21708"/>
                </a:lnTo>
                <a:lnTo>
                  <a:pt x="26409" y="10403"/>
                </a:lnTo>
                <a:lnTo>
                  <a:pt x="15123" y="2789"/>
                </a:lnTo>
                <a:lnTo>
                  <a:pt x="1286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431642" y="6463394"/>
            <a:ext cx="70499" cy="705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524775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7287100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1"/>
                </a:lnTo>
                <a:lnTo>
                  <a:pt x="2775" y="21706"/>
                </a:lnTo>
                <a:lnTo>
                  <a:pt x="0" y="35570"/>
                </a:lnTo>
                <a:lnTo>
                  <a:pt x="2775" y="49068"/>
                </a:lnTo>
                <a:lnTo>
                  <a:pt x="10306" y="60184"/>
                </a:lnTo>
                <a:lnTo>
                  <a:pt x="21401" y="67727"/>
                </a:lnTo>
                <a:lnTo>
                  <a:pt x="34867" y="70506"/>
                </a:lnTo>
                <a:lnTo>
                  <a:pt x="48746" y="67727"/>
                </a:lnTo>
                <a:lnTo>
                  <a:pt x="60053" y="60184"/>
                </a:lnTo>
                <a:lnTo>
                  <a:pt x="67662" y="49068"/>
                </a:lnTo>
                <a:lnTo>
                  <a:pt x="70449" y="35570"/>
                </a:lnTo>
                <a:lnTo>
                  <a:pt x="67662" y="21706"/>
                </a:lnTo>
                <a:lnTo>
                  <a:pt x="60053" y="10401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7694790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189" y="67727"/>
                </a:lnTo>
                <a:lnTo>
                  <a:pt x="60526" y="60184"/>
                </a:lnTo>
                <a:lnTo>
                  <a:pt x="68286" y="49068"/>
                </a:lnTo>
                <a:lnTo>
                  <a:pt x="71163" y="35570"/>
                </a:lnTo>
                <a:lnTo>
                  <a:pt x="68286" y="21706"/>
                </a:lnTo>
                <a:lnTo>
                  <a:pt x="60526" y="10401"/>
                </a:lnTo>
                <a:lnTo>
                  <a:pt x="491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81025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19" y="67727"/>
                </a:lnTo>
                <a:lnTo>
                  <a:pt x="60705" y="60184"/>
                </a:lnTo>
                <a:lnTo>
                  <a:pt x="68306" y="49068"/>
                </a:lnTo>
                <a:lnTo>
                  <a:pt x="71092" y="35570"/>
                </a:lnTo>
                <a:lnTo>
                  <a:pt x="68306" y="21706"/>
                </a:lnTo>
                <a:lnTo>
                  <a:pt x="60705" y="10401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8510955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1"/>
                </a:lnTo>
                <a:lnTo>
                  <a:pt x="2775" y="21706"/>
                </a:lnTo>
                <a:lnTo>
                  <a:pt x="0" y="35570"/>
                </a:lnTo>
                <a:lnTo>
                  <a:pt x="2775" y="49068"/>
                </a:lnTo>
                <a:lnTo>
                  <a:pt x="10306" y="60184"/>
                </a:lnTo>
                <a:lnTo>
                  <a:pt x="21401" y="67727"/>
                </a:lnTo>
                <a:lnTo>
                  <a:pt x="34867" y="70506"/>
                </a:lnTo>
                <a:lnTo>
                  <a:pt x="48746" y="67727"/>
                </a:lnTo>
                <a:lnTo>
                  <a:pt x="60053" y="60184"/>
                </a:lnTo>
                <a:lnTo>
                  <a:pt x="67662" y="49068"/>
                </a:lnTo>
                <a:lnTo>
                  <a:pt x="70449" y="35570"/>
                </a:lnTo>
                <a:lnTo>
                  <a:pt x="67662" y="21706"/>
                </a:lnTo>
                <a:lnTo>
                  <a:pt x="60053" y="10401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8918645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089" y="67727"/>
                </a:lnTo>
                <a:lnTo>
                  <a:pt x="60204" y="60184"/>
                </a:lnTo>
                <a:lnTo>
                  <a:pt x="67744" y="49068"/>
                </a:lnTo>
                <a:lnTo>
                  <a:pt x="70520" y="35570"/>
                </a:lnTo>
                <a:lnTo>
                  <a:pt x="67744" y="21706"/>
                </a:lnTo>
                <a:lnTo>
                  <a:pt x="60204" y="10401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9360703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86" y="0"/>
                </a:moveTo>
                <a:lnTo>
                  <a:pt x="0" y="0"/>
                </a:lnTo>
                <a:lnTo>
                  <a:pt x="13376" y="3146"/>
                </a:lnTo>
                <a:lnTo>
                  <a:pt x="24274" y="10878"/>
                </a:lnTo>
                <a:lnTo>
                  <a:pt x="31609" y="22063"/>
                </a:lnTo>
                <a:lnTo>
                  <a:pt x="34295" y="35570"/>
                </a:lnTo>
                <a:lnTo>
                  <a:pt x="31609" y="48979"/>
                </a:lnTo>
                <a:lnTo>
                  <a:pt x="24274" y="59946"/>
                </a:lnTo>
                <a:lnTo>
                  <a:pt x="13376" y="67459"/>
                </a:lnTo>
                <a:lnTo>
                  <a:pt x="0" y="70506"/>
                </a:lnTo>
                <a:lnTo>
                  <a:pt x="1286" y="70506"/>
                </a:lnTo>
                <a:lnTo>
                  <a:pt x="15123" y="67727"/>
                </a:lnTo>
                <a:lnTo>
                  <a:pt x="26409" y="60184"/>
                </a:lnTo>
                <a:lnTo>
                  <a:pt x="34010" y="49068"/>
                </a:lnTo>
                <a:lnTo>
                  <a:pt x="36796" y="35570"/>
                </a:lnTo>
                <a:lnTo>
                  <a:pt x="34010" y="21706"/>
                </a:lnTo>
                <a:lnTo>
                  <a:pt x="26409" y="10401"/>
                </a:lnTo>
                <a:lnTo>
                  <a:pt x="15123" y="2789"/>
                </a:lnTo>
                <a:lnTo>
                  <a:pt x="1286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9323834" y="323101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67" y="0"/>
                </a:moveTo>
                <a:lnTo>
                  <a:pt x="35581" y="0"/>
                </a:ln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36867" y="70507"/>
                </a:lnTo>
                <a:lnTo>
                  <a:pt x="23461" y="67460"/>
                </a:lnTo>
                <a:lnTo>
                  <a:pt x="12566" y="59947"/>
                </a:lnTo>
                <a:lnTo>
                  <a:pt x="5248" y="48980"/>
                </a:lnTo>
                <a:lnTo>
                  <a:pt x="2572" y="35571"/>
                </a:lnTo>
                <a:lnTo>
                  <a:pt x="5248" y="22063"/>
                </a:lnTo>
                <a:lnTo>
                  <a:pt x="12566" y="10877"/>
                </a:lnTo>
                <a:lnTo>
                  <a:pt x="23461" y="3146"/>
                </a:lnTo>
                <a:lnTo>
                  <a:pt x="36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9326406" y="323101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5" y="0"/>
                </a:moveTo>
                <a:lnTo>
                  <a:pt x="20888" y="3146"/>
                </a:lnTo>
                <a:lnTo>
                  <a:pt x="9993" y="10877"/>
                </a:lnTo>
                <a:lnTo>
                  <a:pt x="2676" y="22063"/>
                </a:lnTo>
                <a:lnTo>
                  <a:pt x="0" y="35571"/>
                </a:lnTo>
                <a:lnTo>
                  <a:pt x="2676" y="48980"/>
                </a:lnTo>
                <a:lnTo>
                  <a:pt x="9993" y="59947"/>
                </a:lnTo>
                <a:lnTo>
                  <a:pt x="20888" y="67460"/>
                </a:lnTo>
                <a:lnTo>
                  <a:pt x="34295" y="70507"/>
                </a:lnTo>
                <a:lnTo>
                  <a:pt x="47672" y="67460"/>
                </a:lnTo>
                <a:lnTo>
                  <a:pt x="58570" y="59947"/>
                </a:lnTo>
                <a:lnTo>
                  <a:pt x="65905" y="48980"/>
                </a:lnTo>
                <a:lnTo>
                  <a:pt x="68591" y="35571"/>
                </a:lnTo>
                <a:lnTo>
                  <a:pt x="65905" y="22063"/>
                </a:lnTo>
                <a:lnTo>
                  <a:pt x="58570" y="10877"/>
                </a:lnTo>
                <a:lnTo>
                  <a:pt x="47672" y="3146"/>
                </a:lnTo>
                <a:lnTo>
                  <a:pt x="34295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9323834" y="6463394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67" y="0"/>
                </a:moveTo>
                <a:lnTo>
                  <a:pt x="35581" y="0"/>
                </a:ln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36867" y="70506"/>
                </a:lnTo>
                <a:lnTo>
                  <a:pt x="23461" y="67459"/>
                </a:lnTo>
                <a:lnTo>
                  <a:pt x="12566" y="59946"/>
                </a:lnTo>
                <a:lnTo>
                  <a:pt x="5248" y="48979"/>
                </a:lnTo>
                <a:lnTo>
                  <a:pt x="2572" y="35570"/>
                </a:lnTo>
                <a:lnTo>
                  <a:pt x="5248" y="22063"/>
                </a:lnTo>
                <a:lnTo>
                  <a:pt x="12566" y="10878"/>
                </a:lnTo>
                <a:lnTo>
                  <a:pt x="23461" y="3146"/>
                </a:lnTo>
                <a:lnTo>
                  <a:pt x="36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9326406" y="6463394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5" y="0"/>
                </a:moveTo>
                <a:lnTo>
                  <a:pt x="20888" y="3146"/>
                </a:lnTo>
                <a:lnTo>
                  <a:pt x="9993" y="10878"/>
                </a:lnTo>
                <a:lnTo>
                  <a:pt x="2676" y="22063"/>
                </a:lnTo>
                <a:lnTo>
                  <a:pt x="0" y="35570"/>
                </a:lnTo>
                <a:lnTo>
                  <a:pt x="2676" y="48979"/>
                </a:lnTo>
                <a:lnTo>
                  <a:pt x="9993" y="59946"/>
                </a:lnTo>
                <a:lnTo>
                  <a:pt x="20888" y="67459"/>
                </a:lnTo>
                <a:lnTo>
                  <a:pt x="34295" y="70506"/>
                </a:lnTo>
                <a:lnTo>
                  <a:pt x="47672" y="67459"/>
                </a:lnTo>
                <a:lnTo>
                  <a:pt x="58570" y="59946"/>
                </a:lnTo>
                <a:lnTo>
                  <a:pt x="65905" y="48979"/>
                </a:lnTo>
                <a:lnTo>
                  <a:pt x="68591" y="35570"/>
                </a:lnTo>
                <a:lnTo>
                  <a:pt x="65905" y="22063"/>
                </a:lnTo>
                <a:lnTo>
                  <a:pt x="58570" y="10878"/>
                </a:lnTo>
                <a:lnTo>
                  <a:pt x="47672" y="3146"/>
                </a:lnTo>
                <a:lnTo>
                  <a:pt x="34295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9732239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38" y="0"/>
                </a:moveTo>
                <a:lnTo>
                  <a:pt x="21431" y="2789"/>
                </a:lnTo>
                <a:lnTo>
                  <a:pt x="10315" y="10403"/>
                </a:lnTo>
                <a:lnTo>
                  <a:pt x="2776" y="21708"/>
                </a:lnTo>
                <a:lnTo>
                  <a:pt x="0" y="35571"/>
                </a:lnTo>
                <a:lnTo>
                  <a:pt x="2776" y="49070"/>
                </a:lnTo>
                <a:lnTo>
                  <a:pt x="10315" y="60186"/>
                </a:lnTo>
                <a:lnTo>
                  <a:pt x="21431" y="67728"/>
                </a:lnTo>
                <a:lnTo>
                  <a:pt x="34938" y="70507"/>
                </a:lnTo>
                <a:lnTo>
                  <a:pt x="48776" y="67728"/>
                </a:lnTo>
                <a:lnTo>
                  <a:pt x="60062" y="60186"/>
                </a:lnTo>
                <a:lnTo>
                  <a:pt x="67663" y="49070"/>
                </a:lnTo>
                <a:lnTo>
                  <a:pt x="70449" y="35571"/>
                </a:lnTo>
                <a:lnTo>
                  <a:pt x="67663" y="21708"/>
                </a:lnTo>
                <a:lnTo>
                  <a:pt x="60062" y="10403"/>
                </a:lnTo>
                <a:lnTo>
                  <a:pt x="48776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1013992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32" y="2789"/>
                </a:lnTo>
                <a:lnTo>
                  <a:pt x="10422" y="10403"/>
                </a:lnTo>
                <a:lnTo>
                  <a:pt x="2796" y="21708"/>
                </a:lnTo>
                <a:lnTo>
                  <a:pt x="0" y="35571"/>
                </a:lnTo>
                <a:lnTo>
                  <a:pt x="2796" y="49070"/>
                </a:lnTo>
                <a:lnTo>
                  <a:pt x="10422" y="60186"/>
                </a:lnTo>
                <a:lnTo>
                  <a:pt x="21732" y="67728"/>
                </a:lnTo>
                <a:lnTo>
                  <a:pt x="35581" y="70507"/>
                </a:lnTo>
                <a:lnTo>
                  <a:pt x="49089" y="67728"/>
                </a:lnTo>
                <a:lnTo>
                  <a:pt x="60204" y="60186"/>
                </a:lnTo>
                <a:lnTo>
                  <a:pt x="67744" y="49070"/>
                </a:lnTo>
                <a:lnTo>
                  <a:pt x="70520" y="35571"/>
                </a:lnTo>
                <a:lnTo>
                  <a:pt x="67744" y="21708"/>
                </a:lnTo>
                <a:lnTo>
                  <a:pt x="60204" y="10403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10547690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430" y="67728"/>
                </a:lnTo>
                <a:lnTo>
                  <a:pt x="60740" y="60186"/>
                </a:lnTo>
                <a:lnTo>
                  <a:pt x="68366" y="49070"/>
                </a:lnTo>
                <a:lnTo>
                  <a:pt x="71163" y="35571"/>
                </a:lnTo>
                <a:lnTo>
                  <a:pt x="68366" y="21708"/>
                </a:lnTo>
                <a:lnTo>
                  <a:pt x="60740" y="10403"/>
                </a:lnTo>
                <a:lnTo>
                  <a:pt x="49430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9732239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38" y="0"/>
                </a:moveTo>
                <a:lnTo>
                  <a:pt x="21431" y="2789"/>
                </a:lnTo>
                <a:lnTo>
                  <a:pt x="10315" y="10401"/>
                </a:lnTo>
                <a:lnTo>
                  <a:pt x="2776" y="21706"/>
                </a:lnTo>
                <a:lnTo>
                  <a:pt x="0" y="35570"/>
                </a:lnTo>
                <a:lnTo>
                  <a:pt x="2776" y="49068"/>
                </a:lnTo>
                <a:lnTo>
                  <a:pt x="10315" y="60184"/>
                </a:lnTo>
                <a:lnTo>
                  <a:pt x="21431" y="67727"/>
                </a:lnTo>
                <a:lnTo>
                  <a:pt x="34938" y="70506"/>
                </a:lnTo>
                <a:lnTo>
                  <a:pt x="48776" y="67727"/>
                </a:lnTo>
                <a:lnTo>
                  <a:pt x="60062" y="60184"/>
                </a:lnTo>
                <a:lnTo>
                  <a:pt x="67663" y="49068"/>
                </a:lnTo>
                <a:lnTo>
                  <a:pt x="70449" y="35570"/>
                </a:lnTo>
                <a:lnTo>
                  <a:pt x="67663" y="21706"/>
                </a:lnTo>
                <a:lnTo>
                  <a:pt x="60062" y="10401"/>
                </a:lnTo>
                <a:lnTo>
                  <a:pt x="48776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1013992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32" y="2789"/>
                </a:lnTo>
                <a:lnTo>
                  <a:pt x="10422" y="10401"/>
                </a:lnTo>
                <a:lnTo>
                  <a:pt x="2796" y="21706"/>
                </a:lnTo>
                <a:lnTo>
                  <a:pt x="0" y="35570"/>
                </a:lnTo>
                <a:lnTo>
                  <a:pt x="2796" y="49068"/>
                </a:lnTo>
                <a:lnTo>
                  <a:pt x="10422" y="60184"/>
                </a:lnTo>
                <a:lnTo>
                  <a:pt x="21732" y="67727"/>
                </a:lnTo>
                <a:lnTo>
                  <a:pt x="35581" y="70506"/>
                </a:lnTo>
                <a:lnTo>
                  <a:pt x="49089" y="67727"/>
                </a:lnTo>
                <a:lnTo>
                  <a:pt x="60204" y="60184"/>
                </a:lnTo>
                <a:lnTo>
                  <a:pt x="67744" y="49068"/>
                </a:lnTo>
                <a:lnTo>
                  <a:pt x="70520" y="35570"/>
                </a:lnTo>
                <a:lnTo>
                  <a:pt x="67744" y="21706"/>
                </a:lnTo>
                <a:lnTo>
                  <a:pt x="60204" y="10401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10547690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30" y="67727"/>
                </a:lnTo>
                <a:lnTo>
                  <a:pt x="60740" y="60184"/>
                </a:lnTo>
                <a:lnTo>
                  <a:pt x="68366" y="49068"/>
                </a:lnTo>
                <a:lnTo>
                  <a:pt x="71163" y="35570"/>
                </a:lnTo>
                <a:lnTo>
                  <a:pt x="68366" y="21706"/>
                </a:lnTo>
                <a:lnTo>
                  <a:pt x="60740" y="10401"/>
                </a:lnTo>
                <a:lnTo>
                  <a:pt x="49430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109554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19" y="67727"/>
                </a:lnTo>
                <a:lnTo>
                  <a:pt x="60705" y="60184"/>
                </a:lnTo>
                <a:lnTo>
                  <a:pt x="68306" y="49068"/>
                </a:lnTo>
                <a:lnTo>
                  <a:pt x="71092" y="35570"/>
                </a:lnTo>
                <a:lnTo>
                  <a:pt x="68306" y="21706"/>
                </a:lnTo>
                <a:lnTo>
                  <a:pt x="60705" y="10401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1136378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8" y="0"/>
                </a:moveTo>
                <a:lnTo>
                  <a:pt x="21461" y="2789"/>
                </a:lnTo>
                <a:lnTo>
                  <a:pt x="10342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42" y="60184"/>
                </a:lnTo>
                <a:lnTo>
                  <a:pt x="21461" y="67727"/>
                </a:lnTo>
                <a:lnTo>
                  <a:pt x="34938" y="70506"/>
                </a:lnTo>
                <a:lnTo>
                  <a:pt x="48817" y="67727"/>
                </a:lnTo>
                <a:lnTo>
                  <a:pt x="60124" y="60184"/>
                </a:lnTo>
                <a:lnTo>
                  <a:pt x="67733" y="49068"/>
                </a:lnTo>
                <a:lnTo>
                  <a:pt x="70520" y="35570"/>
                </a:lnTo>
                <a:lnTo>
                  <a:pt x="67733" y="21706"/>
                </a:lnTo>
                <a:lnTo>
                  <a:pt x="60124" y="10401"/>
                </a:lnTo>
                <a:lnTo>
                  <a:pt x="48817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352364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76073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116847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1" y="67728"/>
                </a:lnTo>
                <a:lnTo>
                  <a:pt x="60176" y="60186"/>
                </a:lnTo>
                <a:lnTo>
                  <a:pt x="67719" y="49070"/>
                </a:lnTo>
                <a:lnTo>
                  <a:pt x="70499" y="35571"/>
                </a:lnTo>
                <a:lnTo>
                  <a:pt x="67719" y="21708"/>
                </a:lnTo>
                <a:lnTo>
                  <a:pt x="60176" y="10403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157621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425" y="67728"/>
                </a:lnTo>
                <a:lnTo>
                  <a:pt x="60728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8" y="10403"/>
                </a:lnTo>
                <a:lnTo>
                  <a:pt x="49425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1983945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7" y="0"/>
                </a:moveTo>
                <a:lnTo>
                  <a:pt x="21705" y="2789"/>
                </a:lnTo>
                <a:lnTo>
                  <a:pt x="10402" y="10403"/>
                </a:lnTo>
                <a:lnTo>
                  <a:pt x="2789" y="21708"/>
                </a:lnTo>
                <a:lnTo>
                  <a:pt x="0" y="35571"/>
                </a:lnTo>
                <a:lnTo>
                  <a:pt x="2789" y="49070"/>
                </a:lnTo>
                <a:lnTo>
                  <a:pt x="10402" y="60186"/>
                </a:lnTo>
                <a:lnTo>
                  <a:pt x="21705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239232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280006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320779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361553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402390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4431642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064" y="67728"/>
                </a:lnTo>
                <a:lnTo>
                  <a:pt x="60179" y="60186"/>
                </a:lnTo>
                <a:lnTo>
                  <a:pt x="67720" y="49070"/>
                </a:lnTo>
                <a:lnTo>
                  <a:pt x="70499" y="35571"/>
                </a:lnTo>
                <a:lnTo>
                  <a:pt x="67720" y="21708"/>
                </a:lnTo>
                <a:lnTo>
                  <a:pt x="60179" y="10403"/>
                </a:lnTo>
                <a:lnTo>
                  <a:pt x="49064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4839382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28" y="67728"/>
                </a:lnTo>
                <a:lnTo>
                  <a:pt x="60729" y="60186"/>
                </a:lnTo>
                <a:lnTo>
                  <a:pt x="68339" y="49070"/>
                </a:lnTo>
                <a:lnTo>
                  <a:pt x="71127" y="35571"/>
                </a:lnTo>
                <a:lnTo>
                  <a:pt x="68339" y="21708"/>
                </a:lnTo>
                <a:lnTo>
                  <a:pt x="60729" y="10403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524775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3"/>
                </a:lnTo>
                <a:lnTo>
                  <a:pt x="2779" y="21708"/>
                </a:lnTo>
                <a:lnTo>
                  <a:pt x="0" y="35571"/>
                </a:lnTo>
                <a:lnTo>
                  <a:pt x="2779" y="49070"/>
                </a:lnTo>
                <a:lnTo>
                  <a:pt x="10322" y="60186"/>
                </a:lnTo>
                <a:lnTo>
                  <a:pt x="21437" y="67728"/>
                </a:lnTo>
                <a:lnTo>
                  <a:pt x="34931" y="70507"/>
                </a:lnTo>
                <a:lnTo>
                  <a:pt x="48796" y="67728"/>
                </a:lnTo>
                <a:lnTo>
                  <a:pt x="60099" y="60186"/>
                </a:lnTo>
                <a:lnTo>
                  <a:pt x="67710" y="49070"/>
                </a:lnTo>
                <a:lnTo>
                  <a:pt x="70499" y="35571"/>
                </a:lnTo>
                <a:lnTo>
                  <a:pt x="67710" y="21708"/>
                </a:lnTo>
                <a:lnTo>
                  <a:pt x="60099" y="10403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k object 80"/>
          <p:cNvSpPr/>
          <p:nvPr/>
        </p:nvSpPr>
        <p:spPr>
          <a:xfrm>
            <a:off x="565549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3" y="67728"/>
                </a:lnTo>
                <a:lnTo>
                  <a:pt x="60096" y="60186"/>
                </a:lnTo>
                <a:lnTo>
                  <a:pt x="67709" y="49070"/>
                </a:lnTo>
                <a:lnTo>
                  <a:pt x="70499" y="35571"/>
                </a:lnTo>
                <a:lnTo>
                  <a:pt x="67709" y="21708"/>
                </a:lnTo>
                <a:lnTo>
                  <a:pt x="60096" y="10403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k object 81"/>
          <p:cNvSpPr/>
          <p:nvPr/>
        </p:nvSpPr>
        <p:spPr>
          <a:xfrm>
            <a:off x="6063230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8" y="60186"/>
                </a:lnTo>
                <a:lnTo>
                  <a:pt x="21699" y="67728"/>
                </a:lnTo>
                <a:lnTo>
                  <a:pt x="35560" y="70507"/>
                </a:lnTo>
                <a:lnTo>
                  <a:pt x="49057" y="67728"/>
                </a:lnTo>
                <a:lnTo>
                  <a:pt x="60171" y="60186"/>
                </a:lnTo>
                <a:lnTo>
                  <a:pt x="67713" y="49070"/>
                </a:lnTo>
                <a:lnTo>
                  <a:pt x="70491" y="35571"/>
                </a:lnTo>
                <a:lnTo>
                  <a:pt x="67713" y="21708"/>
                </a:lnTo>
                <a:lnTo>
                  <a:pt x="60171" y="10403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k object 82"/>
          <p:cNvSpPr/>
          <p:nvPr/>
        </p:nvSpPr>
        <p:spPr>
          <a:xfrm>
            <a:off x="6470963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3"/>
                </a:lnTo>
                <a:lnTo>
                  <a:pt x="2788" y="21708"/>
                </a:lnTo>
                <a:lnTo>
                  <a:pt x="0" y="35571"/>
                </a:lnTo>
                <a:lnTo>
                  <a:pt x="2788" y="49070"/>
                </a:lnTo>
                <a:lnTo>
                  <a:pt x="10399" y="60186"/>
                </a:lnTo>
                <a:lnTo>
                  <a:pt x="21702" y="67728"/>
                </a:lnTo>
                <a:lnTo>
                  <a:pt x="35567" y="70507"/>
                </a:lnTo>
                <a:lnTo>
                  <a:pt x="49432" y="67728"/>
                </a:lnTo>
                <a:lnTo>
                  <a:pt x="60735" y="60186"/>
                </a:lnTo>
                <a:lnTo>
                  <a:pt x="68346" y="49070"/>
                </a:lnTo>
                <a:lnTo>
                  <a:pt x="71134" y="35571"/>
                </a:lnTo>
                <a:lnTo>
                  <a:pt x="68346" y="21708"/>
                </a:lnTo>
                <a:lnTo>
                  <a:pt x="60735" y="10403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k object 83"/>
          <p:cNvSpPr/>
          <p:nvPr/>
        </p:nvSpPr>
        <p:spPr>
          <a:xfrm>
            <a:off x="687933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3"/>
                </a:lnTo>
                <a:lnTo>
                  <a:pt x="2778" y="21708"/>
                </a:lnTo>
                <a:lnTo>
                  <a:pt x="0" y="35571"/>
                </a:lnTo>
                <a:lnTo>
                  <a:pt x="2778" y="49070"/>
                </a:lnTo>
                <a:lnTo>
                  <a:pt x="10319" y="60186"/>
                </a:lnTo>
                <a:lnTo>
                  <a:pt x="21434" y="67728"/>
                </a:lnTo>
                <a:lnTo>
                  <a:pt x="34931" y="70507"/>
                </a:lnTo>
                <a:lnTo>
                  <a:pt x="48792" y="67728"/>
                </a:lnTo>
                <a:lnTo>
                  <a:pt x="60093" y="60186"/>
                </a:lnTo>
                <a:lnTo>
                  <a:pt x="67703" y="49070"/>
                </a:lnTo>
                <a:lnTo>
                  <a:pt x="70491" y="35571"/>
                </a:lnTo>
                <a:lnTo>
                  <a:pt x="67703" y="21708"/>
                </a:lnTo>
                <a:lnTo>
                  <a:pt x="60093" y="10403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k object 84"/>
          <p:cNvSpPr/>
          <p:nvPr/>
        </p:nvSpPr>
        <p:spPr>
          <a:xfrm>
            <a:off x="7287100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3"/>
                </a:lnTo>
                <a:lnTo>
                  <a:pt x="2775" y="21708"/>
                </a:lnTo>
                <a:lnTo>
                  <a:pt x="0" y="35571"/>
                </a:lnTo>
                <a:lnTo>
                  <a:pt x="2775" y="49070"/>
                </a:lnTo>
                <a:lnTo>
                  <a:pt x="10306" y="60186"/>
                </a:lnTo>
                <a:lnTo>
                  <a:pt x="21401" y="67728"/>
                </a:lnTo>
                <a:lnTo>
                  <a:pt x="34867" y="70507"/>
                </a:lnTo>
                <a:lnTo>
                  <a:pt x="48746" y="67728"/>
                </a:lnTo>
                <a:lnTo>
                  <a:pt x="60053" y="60186"/>
                </a:lnTo>
                <a:lnTo>
                  <a:pt x="67662" y="49070"/>
                </a:lnTo>
                <a:lnTo>
                  <a:pt x="70449" y="35571"/>
                </a:lnTo>
                <a:lnTo>
                  <a:pt x="67662" y="21708"/>
                </a:lnTo>
                <a:lnTo>
                  <a:pt x="60053" y="10403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k object 85"/>
          <p:cNvSpPr/>
          <p:nvPr/>
        </p:nvSpPr>
        <p:spPr>
          <a:xfrm>
            <a:off x="7694790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189" y="67728"/>
                </a:lnTo>
                <a:lnTo>
                  <a:pt x="60526" y="60186"/>
                </a:lnTo>
                <a:lnTo>
                  <a:pt x="68286" y="49070"/>
                </a:lnTo>
                <a:lnTo>
                  <a:pt x="71163" y="35571"/>
                </a:lnTo>
                <a:lnTo>
                  <a:pt x="68286" y="21708"/>
                </a:lnTo>
                <a:lnTo>
                  <a:pt x="60526" y="10403"/>
                </a:lnTo>
                <a:lnTo>
                  <a:pt x="491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k object 86"/>
          <p:cNvSpPr/>
          <p:nvPr/>
        </p:nvSpPr>
        <p:spPr>
          <a:xfrm>
            <a:off x="8102551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419" y="67728"/>
                </a:lnTo>
                <a:lnTo>
                  <a:pt x="60705" y="60186"/>
                </a:lnTo>
                <a:lnTo>
                  <a:pt x="68306" y="49070"/>
                </a:lnTo>
                <a:lnTo>
                  <a:pt x="71092" y="35571"/>
                </a:lnTo>
                <a:lnTo>
                  <a:pt x="68306" y="21708"/>
                </a:lnTo>
                <a:lnTo>
                  <a:pt x="60705" y="10403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k object 87"/>
          <p:cNvSpPr/>
          <p:nvPr/>
        </p:nvSpPr>
        <p:spPr>
          <a:xfrm>
            <a:off x="8510955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3"/>
                </a:lnTo>
                <a:lnTo>
                  <a:pt x="2775" y="21708"/>
                </a:lnTo>
                <a:lnTo>
                  <a:pt x="0" y="35571"/>
                </a:lnTo>
                <a:lnTo>
                  <a:pt x="2775" y="49070"/>
                </a:lnTo>
                <a:lnTo>
                  <a:pt x="10306" y="60186"/>
                </a:lnTo>
                <a:lnTo>
                  <a:pt x="21401" y="67728"/>
                </a:lnTo>
                <a:lnTo>
                  <a:pt x="34867" y="70507"/>
                </a:lnTo>
                <a:lnTo>
                  <a:pt x="48746" y="67728"/>
                </a:lnTo>
                <a:lnTo>
                  <a:pt x="60053" y="60186"/>
                </a:lnTo>
                <a:lnTo>
                  <a:pt x="67662" y="49070"/>
                </a:lnTo>
                <a:lnTo>
                  <a:pt x="70449" y="35571"/>
                </a:lnTo>
                <a:lnTo>
                  <a:pt x="67662" y="21708"/>
                </a:lnTo>
                <a:lnTo>
                  <a:pt x="60053" y="10403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k object 88"/>
          <p:cNvSpPr/>
          <p:nvPr/>
        </p:nvSpPr>
        <p:spPr>
          <a:xfrm>
            <a:off x="8918645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089" y="67728"/>
                </a:lnTo>
                <a:lnTo>
                  <a:pt x="60204" y="60186"/>
                </a:lnTo>
                <a:lnTo>
                  <a:pt x="67744" y="49070"/>
                </a:lnTo>
                <a:lnTo>
                  <a:pt x="70520" y="35571"/>
                </a:lnTo>
                <a:lnTo>
                  <a:pt x="67744" y="21708"/>
                </a:lnTo>
                <a:lnTo>
                  <a:pt x="60204" y="10403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k object 89"/>
          <p:cNvSpPr/>
          <p:nvPr/>
        </p:nvSpPr>
        <p:spPr>
          <a:xfrm>
            <a:off x="9360703" y="323101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86" y="0"/>
                </a:moveTo>
                <a:lnTo>
                  <a:pt x="0" y="0"/>
                </a:lnTo>
                <a:lnTo>
                  <a:pt x="13376" y="3146"/>
                </a:lnTo>
                <a:lnTo>
                  <a:pt x="24274" y="10877"/>
                </a:lnTo>
                <a:lnTo>
                  <a:pt x="31609" y="22063"/>
                </a:lnTo>
                <a:lnTo>
                  <a:pt x="34295" y="35571"/>
                </a:lnTo>
                <a:lnTo>
                  <a:pt x="31609" y="48980"/>
                </a:lnTo>
                <a:lnTo>
                  <a:pt x="24274" y="59947"/>
                </a:lnTo>
                <a:lnTo>
                  <a:pt x="13376" y="67460"/>
                </a:lnTo>
                <a:lnTo>
                  <a:pt x="0" y="70507"/>
                </a:lnTo>
                <a:lnTo>
                  <a:pt x="1286" y="70507"/>
                </a:lnTo>
                <a:lnTo>
                  <a:pt x="15123" y="67728"/>
                </a:lnTo>
                <a:lnTo>
                  <a:pt x="26409" y="60186"/>
                </a:lnTo>
                <a:lnTo>
                  <a:pt x="34010" y="49070"/>
                </a:lnTo>
                <a:lnTo>
                  <a:pt x="36796" y="35571"/>
                </a:lnTo>
                <a:lnTo>
                  <a:pt x="34010" y="21708"/>
                </a:lnTo>
                <a:lnTo>
                  <a:pt x="26409" y="10403"/>
                </a:lnTo>
                <a:lnTo>
                  <a:pt x="15123" y="2789"/>
                </a:lnTo>
                <a:lnTo>
                  <a:pt x="1286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k object 90"/>
          <p:cNvSpPr/>
          <p:nvPr/>
        </p:nvSpPr>
        <p:spPr>
          <a:xfrm>
            <a:off x="352364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k object 91"/>
          <p:cNvSpPr/>
          <p:nvPr/>
        </p:nvSpPr>
        <p:spPr>
          <a:xfrm>
            <a:off x="76073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k object 92"/>
          <p:cNvSpPr/>
          <p:nvPr/>
        </p:nvSpPr>
        <p:spPr>
          <a:xfrm>
            <a:off x="1168472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061" y="67727"/>
                </a:lnTo>
                <a:lnTo>
                  <a:pt x="60176" y="60184"/>
                </a:lnTo>
                <a:lnTo>
                  <a:pt x="67719" y="49068"/>
                </a:lnTo>
                <a:lnTo>
                  <a:pt x="70499" y="35570"/>
                </a:lnTo>
                <a:lnTo>
                  <a:pt x="67719" y="21706"/>
                </a:lnTo>
                <a:lnTo>
                  <a:pt x="60176" y="10401"/>
                </a:lnTo>
                <a:lnTo>
                  <a:pt x="49061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k object 93"/>
          <p:cNvSpPr/>
          <p:nvPr/>
        </p:nvSpPr>
        <p:spPr>
          <a:xfrm>
            <a:off x="4839382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28" y="67727"/>
                </a:lnTo>
                <a:lnTo>
                  <a:pt x="60729" y="60184"/>
                </a:lnTo>
                <a:lnTo>
                  <a:pt x="68339" y="49068"/>
                </a:lnTo>
                <a:lnTo>
                  <a:pt x="71127" y="35570"/>
                </a:lnTo>
                <a:lnTo>
                  <a:pt x="68339" y="21706"/>
                </a:lnTo>
                <a:lnTo>
                  <a:pt x="60729" y="10401"/>
                </a:lnTo>
                <a:lnTo>
                  <a:pt x="49428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k object 94"/>
          <p:cNvSpPr/>
          <p:nvPr/>
        </p:nvSpPr>
        <p:spPr>
          <a:xfrm>
            <a:off x="524775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7" y="2789"/>
                </a:lnTo>
                <a:lnTo>
                  <a:pt x="10322" y="10401"/>
                </a:lnTo>
                <a:lnTo>
                  <a:pt x="2779" y="21706"/>
                </a:lnTo>
                <a:lnTo>
                  <a:pt x="0" y="35570"/>
                </a:lnTo>
                <a:lnTo>
                  <a:pt x="2779" y="49068"/>
                </a:lnTo>
                <a:lnTo>
                  <a:pt x="10322" y="60184"/>
                </a:lnTo>
                <a:lnTo>
                  <a:pt x="21437" y="67727"/>
                </a:lnTo>
                <a:lnTo>
                  <a:pt x="34931" y="70506"/>
                </a:lnTo>
                <a:lnTo>
                  <a:pt x="48796" y="67727"/>
                </a:lnTo>
                <a:lnTo>
                  <a:pt x="60099" y="60184"/>
                </a:lnTo>
                <a:lnTo>
                  <a:pt x="67710" y="49068"/>
                </a:lnTo>
                <a:lnTo>
                  <a:pt x="70499" y="35570"/>
                </a:lnTo>
                <a:lnTo>
                  <a:pt x="67710" y="21706"/>
                </a:lnTo>
                <a:lnTo>
                  <a:pt x="60099" y="10401"/>
                </a:lnTo>
                <a:lnTo>
                  <a:pt x="48796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k object 95"/>
          <p:cNvSpPr/>
          <p:nvPr/>
        </p:nvSpPr>
        <p:spPr>
          <a:xfrm>
            <a:off x="565549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3" y="67727"/>
                </a:lnTo>
                <a:lnTo>
                  <a:pt x="60096" y="60184"/>
                </a:lnTo>
                <a:lnTo>
                  <a:pt x="67709" y="49068"/>
                </a:lnTo>
                <a:lnTo>
                  <a:pt x="70499" y="35570"/>
                </a:lnTo>
                <a:lnTo>
                  <a:pt x="67709" y="21706"/>
                </a:lnTo>
                <a:lnTo>
                  <a:pt x="60096" y="10401"/>
                </a:lnTo>
                <a:lnTo>
                  <a:pt x="48793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k object 96"/>
          <p:cNvSpPr/>
          <p:nvPr/>
        </p:nvSpPr>
        <p:spPr>
          <a:xfrm>
            <a:off x="6063230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9"/>
                </a:lnTo>
                <a:lnTo>
                  <a:pt x="10398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8" y="60184"/>
                </a:lnTo>
                <a:lnTo>
                  <a:pt x="21699" y="67727"/>
                </a:lnTo>
                <a:lnTo>
                  <a:pt x="35560" y="70506"/>
                </a:lnTo>
                <a:lnTo>
                  <a:pt x="49057" y="67727"/>
                </a:lnTo>
                <a:lnTo>
                  <a:pt x="60171" y="60184"/>
                </a:lnTo>
                <a:lnTo>
                  <a:pt x="67713" y="49068"/>
                </a:lnTo>
                <a:lnTo>
                  <a:pt x="70491" y="35570"/>
                </a:lnTo>
                <a:lnTo>
                  <a:pt x="67713" y="21706"/>
                </a:lnTo>
                <a:lnTo>
                  <a:pt x="60171" y="10401"/>
                </a:lnTo>
                <a:lnTo>
                  <a:pt x="49057" y="2789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k object 97"/>
          <p:cNvSpPr/>
          <p:nvPr/>
        </p:nvSpPr>
        <p:spPr>
          <a:xfrm>
            <a:off x="6470963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7" y="0"/>
                </a:moveTo>
                <a:lnTo>
                  <a:pt x="21702" y="2789"/>
                </a:lnTo>
                <a:lnTo>
                  <a:pt x="10399" y="10401"/>
                </a:lnTo>
                <a:lnTo>
                  <a:pt x="2788" y="21706"/>
                </a:lnTo>
                <a:lnTo>
                  <a:pt x="0" y="35570"/>
                </a:lnTo>
                <a:lnTo>
                  <a:pt x="2788" y="49068"/>
                </a:lnTo>
                <a:lnTo>
                  <a:pt x="10399" y="60184"/>
                </a:lnTo>
                <a:lnTo>
                  <a:pt x="21702" y="67727"/>
                </a:lnTo>
                <a:lnTo>
                  <a:pt x="35567" y="70506"/>
                </a:lnTo>
                <a:lnTo>
                  <a:pt x="49432" y="67727"/>
                </a:lnTo>
                <a:lnTo>
                  <a:pt x="60735" y="60184"/>
                </a:lnTo>
                <a:lnTo>
                  <a:pt x="68346" y="49068"/>
                </a:lnTo>
                <a:lnTo>
                  <a:pt x="71134" y="35570"/>
                </a:lnTo>
                <a:lnTo>
                  <a:pt x="68346" y="21706"/>
                </a:lnTo>
                <a:lnTo>
                  <a:pt x="60735" y="10401"/>
                </a:lnTo>
                <a:lnTo>
                  <a:pt x="49432" y="2789"/>
                </a:lnTo>
                <a:lnTo>
                  <a:pt x="355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k object 98"/>
          <p:cNvSpPr/>
          <p:nvPr/>
        </p:nvSpPr>
        <p:spPr>
          <a:xfrm>
            <a:off x="687933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1" y="0"/>
                </a:moveTo>
                <a:lnTo>
                  <a:pt x="21434" y="2789"/>
                </a:lnTo>
                <a:lnTo>
                  <a:pt x="10319" y="10401"/>
                </a:lnTo>
                <a:lnTo>
                  <a:pt x="2778" y="21706"/>
                </a:lnTo>
                <a:lnTo>
                  <a:pt x="0" y="35570"/>
                </a:lnTo>
                <a:lnTo>
                  <a:pt x="2778" y="49068"/>
                </a:lnTo>
                <a:lnTo>
                  <a:pt x="10319" y="60184"/>
                </a:lnTo>
                <a:lnTo>
                  <a:pt x="21434" y="67727"/>
                </a:lnTo>
                <a:lnTo>
                  <a:pt x="34931" y="70506"/>
                </a:lnTo>
                <a:lnTo>
                  <a:pt x="48792" y="67727"/>
                </a:lnTo>
                <a:lnTo>
                  <a:pt x="60093" y="60184"/>
                </a:lnTo>
                <a:lnTo>
                  <a:pt x="67703" y="49068"/>
                </a:lnTo>
                <a:lnTo>
                  <a:pt x="70491" y="35570"/>
                </a:lnTo>
                <a:lnTo>
                  <a:pt x="67703" y="21706"/>
                </a:lnTo>
                <a:lnTo>
                  <a:pt x="60093" y="10401"/>
                </a:lnTo>
                <a:lnTo>
                  <a:pt x="48792" y="2789"/>
                </a:lnTo>
                <a:lnTo>
                  <a:pt x="3493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k object 99"/>
          <p:cNvSpPr/>
          <p:nvPr/>
        </p:nvSpPr>
        <p:spPr>
          <a:xfrm>
            <a:off x="7287100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1"/>
                </a:lnTo>
                <a:lnTo>
                  <a:pt x="2775" y="21706"/>
                </a:lnTo>
                <a:lnTo>
                  <a:pt x="0" y="35570"/>
                </a:lnTo>
                <a:lnTo>
                  <a:pt x="2775" y="49068"/>
                </a:lnTo>
                <a:lnTo>
                  <a:pt x="10306" y="60184"/>
                </a:lnTo>
                <a:lnTo>
                  <a:pt x="21401" y="67727"/>
                </a:lnTo>
                <a:lnTo>
                  <a:pt x="34867" y="70506"/>
                </a:lnTo>
                <a:lnTo>
                  <a:pt x="48746" y="67727"/>
                </a:lnTo>
                <a:lnTo>
                  <a:pt x="60053" y="60184"/>
                </a:lnTo>
                <a:lnTo>
                  <a:pt x="67662" y="49068"/>
                </a:lnTo>
                <a:lnTo>
                  <a:pt x="70449" y="35570"/>
                </a:lnTo>
                <a:lnTo>
                  <a:pt x="67662" y="21706"/>
                </a:lnTo>
                <a:lnTo>
                  <a:pt x="60053" y="10401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k object 100"/>
          <p:cNvSpPr/>
          <p:nvPr/>
        </p:nvSpPr>
        <p:spPr>
          <a:xfrm>
            <a:off x="7694790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189" y="67727"/>
                </a:lnTo>
                <a:lnTo>
                  <a:pt x="60526" y="60184"/>
                </a:lnTo>
                <a:lnTo>
                  <a:pt x="68286" y="49068"/>
                </a:lnTo>
                <a:lnTo>
                  <a:pt x="71163" y="35570"/>
                </a:lnTo>
                <a:lnTo>
                  <a:pt x="68286" y="21706"/>
                </a:lnTo>
                <a:lnTo>
                  <a:pt x="60526" y="10401"/>
                </a:lnTo>
                <a:lnTo>
                  <a:pt x="491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k object 101"/>
          <p:cNvSpPr/>
          <p:nvPr/>
        </p:nvSpPr>
        <p:spPr>
          <a:xfrm>
            <a:off x="81025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19" y="67727"/>
                </a:lnTo>
                <a:lnTo>
                  <a:pt x="60705" y="60184"/>
                </a:lnTo>
                <a:lnTo>
                  <a:pt x="68306" y="49068"/>
                </a:lnTo>
                <a:lnTo>
                  <a:pt x="71092" y="35570"/>
                </a:lnTo>
                <a:lnTo>
                  <a:pt x="68306" y="21706"/>
                </a:lnTo>
                <a:lnTo>
                  <a:pt x="60705" y="10401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k object 102"/>
          <p:cNvSpPr/>
          <p:nvPr/>
        </p:nvSpPr>
        <p:spPr>
          <a:xfrm>
            <a:off x="8510955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867" y="0"/>
                </a:moveTo>
                <a:lnTo>
                  <a:pt x="21401" y="2789"/>
                </a:lnTo>
                <a:lnTo>
                  <a:pt x="10306" y="10401"/>
                </a:lnTo>
                <a:lnTo>
                  <a:pt x="2775" y="21706"/>
                </a:lnTo>
                <a:lnTo>
                  <a:pt x="0" y="35570"/>
                </a:lnTo>
                <a:lnTo>
                  <a:pt x="2775" y="49068"/>
                </a:lnTo>
                <a:lnTo>
                  <a:pt x="10306" y="60184"/>
                </a:lnTo>
                <a:lnTo>
                  <a:pt x="21401" y="67727"/>
                </a:lnTo>
                <a:lnTo>
                  <a:pt x="34867" y="70506"/>
                </a:lnTo>
                <a:lnTo>
                  <a:pt x="48746" y="67727"/>
                </a:lnTo>
                <a:lnTo>
                  <a:pt x="60053" y="60184"/>
                </a:lnTo>
                <a:lnTo>
                  <a:pt x="67662" y="49068"/>
                </a:lnTo>
                <a:lnTo>
                  <a:pt x="70449" y="35570"/>
                </a:lnTo>
                <a:lnTo>
                  <a:pt x="67662" y="21706"/>
                </a:lnTo>
                <a:lnTo>
                  <a:pt x="60053" y="10401"/>
                </a:lnTo>
                <a:lnTo>
                  <a:pt x="48746" y="2789"/>
                </a:lnTo>
                <a:lnTo>
                  <a:pt x="34867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k object 103"/>
          <p:cNvSpPr/>
          <p:nvPr/>
        </p:nvSpPr>
        <p:spPr>
          <a:xfrm>
            <a:off x="8918645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089" y="67727"/>
                </a:lnTo>
                <a:lnTo>
                  <a:pt x="60204" y="60184"/>
                </a:lnTo>
                <a:lnTo>
                  <a:pt x="67744" y="49068"/>
                </a:lnTo>
                <a:lnTo>
                  <a:pt x="70520" y="35570"/>
                </a:lnTo>
                <a:lnTo>
                  <a:pt x="67744" y="21706"/>
                </a:lnTo>
                <a:lnTo>
                  <a:pt x="60204" y="10401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k object 104"/>
          <p:cNvSpPr/>
          <p:nvPr/>
        </p:nvSpPr>
        <p:spPr>
          <a:xfrm>
            <a:off x="9360703" y="6463394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86" y="0"/>
                </a:moveTo>
                <a:lnTo>
                  <a:pt x="0" y="0"/>
                </a:lnTo>
                <a:lnTo>
                  <a:pt x="13376" y="3146"/>
                </a:lnTo>
                <a:lnTo>
                  <a:pt x="24274" y="10878"/>
                </a:lnTo>
                <a:lnTo>
                  <a:pt x="31609" y="22063"/>
                </a:lnTo>
                <a:lnTo>
                  <a:pt x="34295" y="35570"/>
                </a:lnTo>
                <a:lnTo>
                  <a:pt x="31609" y="48979"/>
                </a:lnTo>
                <a:lnTo>
                  <a:pt x="24274" y="59946"/>
                </a:lnTo>
                <a:lnTo>
                  <a:pt x="13376" y="67459"/>
                </a:lnTo>
                <a:lnTo>
                  <a:pt x="0" y="70506"/>
                </a:lnTo>
                <a:lnTo>
                  <a:pt x="1286" y="70506"/>
                </a:lnTo>
                <a:lnTo>
                  <a:pt x="15123" y="67727"/>
                </a:lnTo>
                <a:lnTo>
                  <a:pt x="26409" y="60184"/>
                </a:lnTo>
                <a:lnTo>
                  <a:pt x="34010" y="49068"/>
                </a:lnTo>
                <a:lnTo>
                  <a:pt x="36796" y="35570"/>
                </a:lnTo>
                <a:lnTo>
                  <a:pt x="34010" y="21706"/>
                </a:lnTo>
                <a:lnTo>
                  <a:pt x="26409" y="10401"/>
                </a:lnTo>
                <a:lnTo>
                  <a:pt x="15123" y="2789"/>
                </a:lnTo>
                <a:lnTo>
                  <a:pt x="1286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k object 105"/>
          <p:cNvSpPr/>
          <p:nvPr/>
        </p:nvSpPr>
        <p:spPr>
          <a:xfrm>
            <a:off x="9323834" y="323101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67" y="0"/>
                </a:moveTo>
                <a:lnTo>
                  <a:pt x="35581" y="0"/>
                </a:ln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36867" y="70507"/>
                </a:lnTo>
                <a:lnTo>
                  <a:pt x="23461" y="67460"/>
                </a:lnTo>
                <a:lnTo>
                  <a:pt x="12566" y="59947"/>
                </a:lnTo>
                <a:lnTo>
                  <a:pt x="5248" y="48980"/>
                </a:lnTo>
                <a:lnTo>
                  <a:pt x="2572" y="35571"/>
                </a:lnTo>
                <a:lnTo>
                  <a:pt x="5248" y="22063"/>
                </a:lnTo>
                <a:lnTo>
                  <a:pt x="12566" y="10877"/>
                </a:lnTo>
                <a:lnTo>
                  <a:pt x="23461" y="3146"/>
                </a:lnTo>
                <a:lnTo>
                  <a:pt x="36867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k object 106"/>
          <p:cNvSpPr/>
          <p:nvPr/>
        </p:nvSpPr>
        <p:spPr>
          <a:xfrm>
            <a:off x="9326406" y="323101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5" y="0"/>
                </a:moveTo>
                <a:lnTo>
                  <a:pt x="20888" y="3146"/>
                </a:lnTo>
                <a:lnTo>
                  <a:pt x="9993" y="10877"/>
                </a:lnTo>
                <a:lnTo>
                  <a:pt x="2676" y="22063"/>
                </a:lnTo>
                <a:lnTo>
                  <a:pt x="0" y="35571"/>
                </a:lnTo>
                <a:lnTo>
                  <a:pt x="2676" y="48980"/>
                </a:lnTo>
                <a:lnTo>
                  <a:pt x="9993" y="59947"/>
                </a:lnTo>
                <a:lnTo>
                  <a:pt x="20888" y="67460"/>
                </a:lnTo>
                <a:lnTo>
                  <a:pt x="34295" y="70507"/>
                </a:lnTo>
                <a:lnTo>
                  <a:pt x="47672" y="67460"/>
                </a:lnTo>
                <a:lnTo>
                  <a:pt x="58570" y="59947"/>
                </a:lnTo>
                <a:lnTo>
                  <a:pt x="65905" y="48980"/>
                </a:lnTo>
                <a:lnTo>
                  <a:pt x="68591" y="35571"/>
                </a:lnTo>
                <a:lnTo>
                  <a:pt x="65905" y="22063"/>
                </a:lnTo>
                <a:lnTo>
                  <a:pt x="58570" y="10877"/>
                </a:lnTo>
                <a:lnTo>
                  <a:pt x="47672" y="3146"/>
                </a:lnTo>
                <a:lnTo>
                  <a:pt x="34295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k object 107"/>
          <p:cNvSpPr/>
          <p:nvPr/>
        </p:nvSpPr>
        <p:spPr>
          <a:xfrm>
            <a:off x="9323834" y="6463394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67" y="0"/>
                </a:moveTo>
                <a:lnTo>
                  <a:pt x="35581" y="0"/>
                </a:ln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36867" y="70506"/>
                </a:lnTo>
                <a:lnTo>
                  <a:pt x="23461" y="67459"/>
                </a:lnTo>
                <a:lnTo>
                  <a:pt x="12566" y="59946"/>
                </a:lnTo>
                <a:lnTo>
                  <a:pt x="5248" y="48979"/>
                </a:lnTo>
                <a:lnTo>
                  <a:pt x="2572" y="35570"/>
                </a:lnTo>
                <a:lnTo>
                  <a:pt x="5248" y="22063"/>
                </a:lnTo>
                <a:lnTo>
                  <a:pt x="12566" y="10878"/>
                </a:lnTo>
                <a:lnTo>
                  <a:pt x="23461" y="3146"/>
                </a:lnTo>
                <a:lnTo>
                  <a:pt x="36867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k object 108"/>
          <p:cNvSpPr/>
          <p:nvPr/>
        </p:nvSpPr>
        <p:spPr>
          <a:xfrm>
            <a:off x="9326406" y="6463394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5" y="0"/>
                </a:moveTo>
                <a:lnTo>
                  <a:pt x="20888" y="3146"/>
                </a:lnTo>
                <a:lnTo>
                  <a:pt x="9993" y="10878"/>
                </a:lnTo>
                <a:lnTo>
                  <a:pt x="2676" y="22063"/>
                </a:lnTo>
                <a:lnTo>
                  <a:pt x="0" y="35570"/>
                </a:lnTo>
                <a:lnTo>
                  <a:pt x="2676" y="48979"/>
                </a:lnTo>
                <a:lnTo>
                  <a:pt x="9993" y="59946"/>
                </a:lnTo>
                <a:lnTo>
                  <a:pt x="20888" y="67459"/>
                </a:lnTo>
                <a:lnTo>
                  <a:pt x="34295" y="70506"/>
                </a:lnTo>
                <a:lnTo>
                  <a:pt x="47672" y="67459"/>
                </a:lnTo>
                <a:lnTo>
                  <a:pt x="58570" y="59946"/>
                </a:lnTo>
                <a:lnTo>
                  <a:pt x="65905" y="48979"/>
                </a:lnTo>
                <a:lnTo>
                  <a:pt x="68591" y="35570"/>
                </a:lnTo>
                <a:lnTo>
                  <a:pt x="65905" y="22063"/>
                </a:lnTo>
                <a:lnTo>
                  <a:pt x="58570" y="10878"/>
                </a:lnTo>
                <a:lnTo>
                  <a:pt x="47672" y="3146"/>
                </a:lnTo>
                <a:lnTo>
                  <a:pt x="34295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k object 109"/>
          <p:cNvSpPr/>
          <p:nvPr/>
        </p:nvSpPr>
        <p:spPr>
          <a:xfrm>
            <a:off x="9732239" y="323101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38" y="0"/>
                </a:moveTo>
                <a:lnTo>
                  <a:pt x="21431" y="2789"/>
                </a:lnTo>
                <a:lnTo>
                  <a:pt x="10315" y="10403"/>
                </a:lnTo>
                <a:lnTo>
                  <a:pt x="2776" y="21708"/>
                </a:lnTo>
                <a:lnTo>
                  <a:pt x="0" y="35571"/>
                </a:lnTo>
                <a:lnTo>
                  <a:pt x="2776" y="49070"/>
                </a:lnTo>
                <a:lnTo>
                  <a:pt x="10315" y="60186"/>
                </a:lnTo>
                <a:lnTo>
                  <a:pt x="21431" y="67728"/>
                </a:lnTo>
                <a:lnTo>
                  <a:pt x="34938" y="70507"/>
                </a:lnTo>
                <a:lnTo>
                  <a:pt x="48776" y="67728"/>
                </a:lnTo>
                <a:lnTo>
                  <a:pt x="60062" y="60186"/>
                </a:lnTo>
                <a:lnTo>
                  <a:pt x="67663" y="49070"/>
                </a:lnTo>
                <a:lnTo>
                  <a:pt x="70449" y="35571"/>
                </a:lnTo>
                <a:lnTo>
                  <a:pt x="67663" y="21708"/>
                </a:lnTo>
                <a:lnTo>
                  <a:pt x="60062" y="10403"/>
                </a:lnTo>
                <a:lnTo>
                  <a:pt x="48776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k object 110"/>
          <p:cNvSpPr/>
          <p:nvPr/>
        </p:nvSpPr>
        <p:spPr>
          <a:xfrm>
            <a:off x="10139929" y="323101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32" y="2789"/>
                </a:lnTo>
                <a:lnTo>
                  <a:pt x="10422" y="10403"/>
                </a:lnTo>
                <a:lnTo>
                  <a:pt x="2796" y="21708"/>
                </a:lnTo>
                <a:lnTo>
                  <a:pt x="0" y="35571"/>
                </a:lnTo>
                <a:lnTo>
                  <a:pt x="2796" y="49070"/>
                </a:lnTo>
                <a:lnTo>
                  <a:pt x="10422" y="60186"/>
                </a:lnTo>
                <a:lnTo>
                  <a:pt x="21732" y="67728"/>
                </a:lnTo>
                <a:lnTo>
                  <a:pt x="35581" y="70507"/>
                </a:lnTo>
                <a:lnTo>
                  <a:pt x="49089" y="67728"/>
                </a:lnTo>
                <a:lnTo>
                  <a:pt x="60204" y="60186"/>
                </a:lnTo>
                <a:lnTo>
                  <a:pt x="67744" y="49070"/>
                </a:lnTo>
                <a:lnTo>
                  <a:pt x="70520" y="35571"/>
                </a:lnTo>
                <a:lnTo>
                  <a:pt x="67744" y="21708"/>
                </a:lnTo>
                <a:lnTo>
                  <a:pt x="60204" y="10403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k object 111"/>
          <p:cNvSpPr/>
          <p:nvPr/>
        </p:nvSpPr>
        <p:spPr>
          <a:xfrm>
            <a:off x="10547690" y="323101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3"/>
                </a:lnTo>
                <a:lnTo>
                  <a:pt x="2786" y="21708"/>
                </a:lnTo>
                <a:lnTo>
                  <a:pt x="0" y="35571"/>
                </a:lnTo>
                <a:lnTo>
                  <a:pt x="2786" y="49070"/>
                </a:lnTo>
                <a:lnTo>
                  <a:pt x="10395" y="60186"/>
                </a:lnTo>
                <a:lnTo>
                  <a:pt x="21702" y="67728"/>
                </a:lnTo>
                <a:lnTo>
                  <a:pt x="35581" y="70507"/>
                </a:lnTo>
                <a:lnTo>
                  <a:pt x="49430" y="67728"/>
                </a:lnTo>
                <a:lnTo>
                  <a:pt x="60740" y="60186"/>
                </a:lnTo>
                <a:lnTo>
                  <a:pt x="68366" y="49070"/>
                </a:lnTo>
                <a:lnTo>
                  <a:pt x="71163" y="35571"/>
                </a:lnTo>
                <a:lnTo>
                  <a:pt x="68366" y="21708"/>
                </a:lnTo>
                <a:lnTo>
                  <a:pt x="60740" y="10403"/>
                </a:lnTo>
                <a:lnTo>
                  <a:pt x="49430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k object 112"/>
          <p:cNvSpPr/>
          <p:nvPr/>
        </p:nvSpPr>
        <p:spPr>
          <a:xfrm>
            <a:off x="9732239" y="6463394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38" y="0"/>
                </a:moveTo>
                <a:lnTo>
                  <a:pt x="21431" y="2789"/>
                </a:lnTo>
                <a:lnTo>
                  <a:pt x="10315" y="10401"/>
                </a:lnTo>
                <a:lnTo>
                  <a:pt x="2776" y="21706"/>
                </a:lnTo>
                <a:lnTo>
                  <a:pt x="0" y="35570"/>
                </a:lnTo>
                <a:lnTo>
                  <a:pt x="2776" y="49068"/>
                </a:lnTo>
                <a:lnTo>
                  <a:pt x="10315" y="60184"/>
                </a:lnTo>
                <a:lnTo>
                  <a:pt x="21431" y="67727"/>
                </a:lnTo>
                <a:lnTo>
                  <a:pt x="34938" y="70506"/>
                </a:lnTo>
                <a:lnTo>
                  <a:pt x="48776" y="67727"/>
                </a:lnTo>
                <a:lnTo>
                  <a:pt x="60062" y="60184"/>
                </a:lnTo>
                <a:lnTo>
                  <a:pt x="67663" y="49068"/>
                </a:lnTo>
                <a:lnTo>
                  <a:pt x="70449" y="35570"/>
                </a:lnTo>
                <a:lnTo>
                  <a:pt x="67663" y="21706"/>
                </a:lnTo>
                <a:lnTo>
                  <a:pt x="60062" y="10401"/>
                </a:lnTo>
                <a:lnTo>
                  <a:pt x="48776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k object 113"/>
          <p:cNvSpPr/>
          <p:nvPr/>
        </p:nvSpPr>
        <p:spPr>
          <a:xfrm>
            <a:off x="10139929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32" y="2789"/>
                </a:lnTo>
                <a:lnTo>
                  <a:pt x="10422" y="10401"/>
                </a:lnTo>
                <a:lnTo>
                  <a:pt x="2796" y="21706"/>
                </a:lnTo>
                <a:lnTo>
                  <a:pt x="0" y="35570"/>
                </a:lnTo>
                <a:lnTo>
                  <a:pt x="2796" y="49068"/>
                </a:lnTo>
                <a:lnTo>
                  <a:pt x="10422" y="60184"/>
                </a:lnTo>
                <a:lnTo>
                  <a:pt x="21732" y="67727"/>
                </a:lnTo>
                <a:lnTo>
                  <a:pt x="35581" y="70506"/>
                </a:lnTo>
                <a:lnTo>
                  <a:pt x="49089" y="67727"/>
                </a:lnTo>
                <a:lnTo>
                  <a:pt x="60204" y="60184"/>
                </a:lnTo>
                <a:lnTo>
                  <a:pt x="67744" y="49068"/>
                </a:lnTo>
                <a:lnTo>
                  <a:pt x="70520" y="35570"/>
                </a:lnTo>
                <a:lnTo>
                  <a:pt x="67744" y="21706"/>
                </a:lnTo>
                <a:lnTo>
                  <a:pt x="60204" y="10401"/>
                </a:lnTo>
                <a:lnTo>
                  <a:pt x="4908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k object 114"/>
          <p:cNvSpPr/>
          <p:nvPr/>
        </p:nvSpPr>
        <p:spPr>
          <a:xfrm>
            <a:off x="10547690" y="646339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30" y="67727"/>
                </a:lnTo>
                <a:lnTo>
                  <a:pt x="60740" y="60184"/>
                </a:lnTo>
                <a:lnTo>
                  <a:pt x="68366" y="49068"/>
                </a:lnTo>
                <a:lnTo>
                  <a:pt x="71163" y="35570"/>
                </a:lnTo>
                <a:lnTo>
                  <a:pt x="68366" y="21706"/>
                </a:lnTo>
                <a:lnTo>
                  <a:pt x="60740" y="10401"/>
                </a:lnTo>
                <a:lnTo>
                  <a:pt x="49430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k object 115"/>
          <p:cNvSpPr/>
          <p:nvPr/>
        </p:nvSpPr>
        <p:spPr>
          <a:xfrm>
            <a:off x="10955451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1" y="0"/>
                </a:moveTo>
                <a:lnTo>
                  <a:pt x="21702" y="2789"/>
                </a:lnTo>
                <a:lnTo>
                  <a:pt x="10395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95" y="60184"/>
                </a:lnTo>
                <a:lnTo>
                  <a:pt x="21702" y="67727"/>
                </a:lnTo>
                <a:lnTo>
                  <a:pt x="35581" y="70506"/>
                </a:lnTo>
                <a:lnTo>
                  <a:pt x="49419" y="67727"/>
                </a:lnTo>
                <a:lnTo>
                  <a:pt x="60705" y="60184"/>
                </a:lnTo>
                <a:lnTo>
                  <a:pt x="68306" y="49068"/>
                </a:lnTo>
                <a:lnTo>
                  <a:pt x="71092" y="35570"/>
                </a:lnTo>
                <a:lnTo>
                  <a:pt x="68306" y="21706"/>
                </a:lnTo>
                <a:lnTo>
                  <a:pt x="60705" y="10401"/>
                </a:lnTo>
                <a:lnTo>
                  <a:pt x="49419" y="2789"/>
                </a:lnTo>
                <a:lnTo>
                  <a:pt x="35581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k object 116"/>
          <p:cNvSpPr/>
          <p:nvPr/>
        </p:nvSpPr>
        <p:spPr>
          <a:xfrm>
            <a:off x="11363784" y="6463394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8" y="0"/>
                </a:moveTo>
                <a:lnTo>
                  <a:pt x="21461" y="2789"/>
                </a:lnTo>
                <a:lnTo>
                  <a:pt x="10342" y="10401"/>
                </a:lnTo>
                <a:lnTo>
                  <a:pt x="2786" y="21706"/>
                </a:lnTo>
                <a:lnTo>
                  <a:pt x="0" y="35570"/>
                </a:lnTo>
                <a:lnTo>
                  <a:pt x="2786" y="49068"/>
                </a:lnTo>
                <a:lnTo>
                  <a:pt x="10342" y="60184"/>
                </a:lnTo>
                <a:lnTo>
                  <a:pt x="21461" y="67727"/>
                </a:lnTo>
                <a:lnTo>
                  <a:pt x="34938" y="70506"/>
                </a:lnTo>
                <a:lnTo>
                  <a:pt x="48817" y="67727"/>
                </a:lnTo>
                <a:lnTo>
                  <a:pt x="60124" y="60184"/>
                </a:lnTo>
                <a:lnTo>
                  <a:pt x="67733" y="49068"/>
                </a:lnTo>
                <a:lnTo>
                  <a:pt x="70520" y="35570"/>
                </a:lnTo>
                <a:lnTo>
                  <a:pt x="67733" y="21706"/>
                </a:lnTo>
                <a:lnTo>
                  <a:pt x="60124" y="10401"/>
                </a:lnTo>
                <a:lnTo>
                  <a:pt x="48817" y="2789"/>
                </a:lnTo>
                <a:lnTo>
                  <a:pt x="34938" y="0"/>
                </a:lnTo>
                <a:close/>
              </a:path>
            </a:pathLst>
          </a:custGeom>
          <a:solidFill>
            <a:srgbClr val="D0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k object 117"/>
          <p:cNvSpPr/>
          <p:nvPr/>
        </p:nvSpPr>
        <p:spPr>
          <a:xfrm>
            <a:off x="1784" y="6454506"/>
            <a:ext cx="1245870" cy="89535"/>
          </a:xfrm>
          <a:custGeom>
            <a:avLst/>
            <a:gdLst/>
            <a:ahLst/>
            <a:cxnLst/>
            <a:rect l="l" t="t" r="r" b="b"/>
            <a:pathLst>
              <a:path w="1245870" h="89534">
                <a:moveTo>
                  <a:pt x="1200991" y="0"/>
                </a:moveTo>
                <a:lnTo>
                  <a:pt x="0" y="0"/>
                </a:lnTo>
                <a:lnTo>
                  <a:pt x="0" y="88921"/>
                </a:lnTo>
                <a:lnTo>
                  <a:pt x="1201619" y="88921"/>
                </a:lnTo>
                <a:lnTo>
                  <a:pt x="1218648" y="85100"/>
                </a:lnTo>
                <a:lnTo>
                  <a:pt x="1226932" y="79393"/>
                </a:lnTo>
                <a:lnTo>
                  <a:pt x="386147" y="79393"/>
                </a:lnTo>
                <a:lnTo>
                  <a:pt x="372282" y="76614"/>
                </a:lnTo>
                <a:lnTo>
                  <a:pt x="360979" y="69071"/>
                </a:lnTo>
                <a:lnTo>
                  <a:pt x="353368" y="57956"/>
                </a:lnTo>
                <a:lnTo>
                  <a:pt x="350579" y="44458"/>
                </a:lnTo>
                <a:lnTo>
                  <a:pt x="353368" y="30594"/>
                </a:lnTo>
                <a:lnTo>
                  <a:pt x="360979" y="19289"/>
                </a:lnTo>
                <a:lnTo>
                  <a:pt x="372282" y="11676"/>
                </a:lnTo>
                <a:lnTo>
                  <a:pt x="386147" y="8887"/>
                </a:lnTo>
                <a:lnTo>
                  <a:pt x="1226465" y="8887"/>
                </a:lnTo>
                <a:lnTo>
                  <a:pt x="1218380" y="3461"/>
                </a:lnTo>
                <a:lnTo>
                  <a:pt x="1200991" y="0"/>
                </a:lnTo>
                <a:close/>
              </a:path>
              <a:path w="1245870" h="89534">
                <a:moveTo>
                  <a:pt x="793879" y="8887"/>
                </a:moveTo>
                <a:lnTo>
                  <a:pt x="386147" y="8887"/>
                </a:lnTo>
                <a:lnTo>
                  <a:pt x="400007" y="11676"/>
                </a:lnTo>
                <a:lnTo>
                  <a:pt x="411308" y="19289"/>
                </a:lnTo>
                <a:lnTo>
                  <a:pt x="418919" y="30594"/>
                </a:lnTo>
                <a:lnTo>
                  <a:pt x="421707" y="44458"/>
                </a:lnTo>
                <a:lnTo>
                  <a:pt x="418919" y="57956"/>
                </a:lnTo>
                <a:lnTo>
                  <a:pt x="411308" y="69071"/>
                </a:lnTo>
                <a:lnTo>
                  <a:pt x="400007" y="76614"/>
                </a:lnTo>
                <a:lnTo>
                  <a:pt x="386147" y="79393"/>
                </a:lnTo>
                <a:lnTo>
                  <a:pt x="793879" y="79393"/>
                </a:lnTo>
                <a:lnTo>
                  <a:pt x="780385" y="76614"/>
                </a:lnTo>
                <a:lnTo>
                  <a:pt x="769270" y="69071"/>
                </a:lnTo>
                <a:lnTo>
                  <a:pt x="761727" y="57956"/>
                </a:lnTo>
                <a:lnTo>
                  <a:pt x="758948" y="44458"/>
                </a:lnTo>
                <a:lnTo>
                  <a:pt x="761727" y="30594"/>
                </a:lnTo>
                <a:lnTo>
                  <a:pt x="769270" y="19289"/>
                </a:lnTo>
                <a:lnTo>
                  <a:pt x="780385" y="11676"/>
                </a:lnTo>
                <a:lnTo>
                  <a:pt x="793879" y="8887"/>
                </a:lnTo>
                <a:close/>
              </a:path>
              <a:path w="1245870" h="89534">
                <a:moveTo>
                  <a:pt x="1202255" y="8887"/>
                </a:moveTo>
                <a:lnTo>
                  <a:pt x="793879" y="8887"/>
                </a:lnTo>
                <a:lnTo>
                  <a:pt x="807744" y="11676"/>
                </a:lnTo>
                <a:lnTo>
                  <a:pt x="819047" y="19289"/>
                </a:lnTo>
                <a:lnTo>
                  <a:pt x="826659" y="30594"/>
                </a:lnTo>
                <a:lnTo>
                  <a:pt x="829447" y="44458"/>
                </a:lnTo>
                <a:lnTo>
                  <a:pt x="826659" y="57956"/>
                </a:lnTo>
                <a:lnTo>
                  <a:pt x="819047" y="69071"/>
                </a:lnTo>
                <a:lnTo>
                  <a:pt x="807744" y="76614"/>
                </a:lnTo>
                <a:lnTo>
                  <a:pt x="793879" y="79393"/>
                </a:lnTo>
                <a:lnTo>
                  <a:pt x="1202255" y="79393"/>
                </a:lnTo>
                <a:lnTo>
                  <a:pt x="1188390" y="76614"/>
                </a:lnTo>
                <a:lnTo>
                  <a:pt x="1177087" y="69071"/>
                </a:lnTo>
                <a:lnTo>
                  <a:pt x="1169476" y="57956"/>
                </a:lnTo>
                <a:lnTo>
                  <a:pt x="1166688" y="44458"/>
                </a:lnTo>
                <a:lnTo>
                  <a:pt x="1169476" y="30594"/>
                </a:lnTo>
                <a:lnTo>
                  <a:pt x="1177087" y="19289"/>
                </a:lnTo>
                <a:lnTo>
                  <a:pt x="1188390" y="11676"/>
                </a:lnTo>
                <a:lnTo>
                  <a:pt x="1202255" y="8887"/>
                </a:lnTo>
                <a:close/>
              </a:path>
              <a:path w="1245870" h="89534">
                <a:moveTo>
                  <a:pt x="1226465" y="8887"/>
                </a:moveTo>
                <a:lnTo>
                  <a:pt x="1202255" y="8887"/>
                </a:lnTo>
                <a:lnTo>
                  <a:pt x="1215749" y="11676"/>
                </a:lnTo>
                <a:lnTo>
                  <a:pt x="1226864" y="19289"/>
                </a:lnTo>
                <a:lnTo>
                  <a:pt x="1234407" y="30594"/>
                </a:lnTo>
                <a:lnTo>
                  <a:pt x="1237187" y="44458"/>
                </a:lnTo>
                <a:lnTo>
                  <a:pt x="1234407" y="57956"/>
                </a:lnTo>
                <a:lnTo>
                  <a:pt x="1226864" y="69071"/>
                </a:lnTo>
                <a:lnTo>
                  <a:pt x="1215749" y="76614"/>
                </a:lnTo>
                <a:lnTo>
                  <a:pt x="1202255" y="79393"/>
                </a:lnTo>
                <a:lnTo>
                  <a:pt x="1226932" y="79393"/>
                </a:lnTo>
                <a:lnTo>
                  <a:pt x="1232580" y="75503"/>
                </a:lnTo>
                <a:lnTo>
                  <a:pt x="1241986" y="61499"/>
                </a:lnTo>
                <a:lnTo>
                  <a:pt x="1245439" y="44458"/>
                </a:lnTo>
                <a:lnTo>
                  <a:pt x="1241976" y="27061"/>
                </a:lnTo>
                <a:lnTo>
                  <a:pt x="1232501" y="12939"/>
                </a:lnTo>
                <a:lnTo>
                  <a:pt x="1226465" y="8887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k object 118"/>
          <p:cNvSpPr/>
          <p:nvPr/>
        </p:nvSpPr>
        <p:spPr>
          <a:xfrm>
            <a:off x="352364" y="6463394"/>
            <a:ext cx="71127" cy="705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bk object 119"/>
          <p:cNvSpPr/>
          <p:nvPr/>
        </p:nvSpPr>
        <p:spPr>
          <a:xfrm>
            <a:off x="760732" y="6463394"/>
            <a:ext cx="70499" cy="705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bk object 120"/>
          <p:cNvSpPr/>
          <p:nvPr/>
        </p:nvSpPr>
        <p:spPr>
          <a:xfrm>
            <a:off x="1168472" y="6463394"/>
            <a:ext cx="70499" cy="705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bk object 121"/>
          <p:cNvSpPr/>
          <p:nvPr/>
        </p:nvSpPr>
        <p:spPr>
          <a:xfrm>
            <a:off x="811499" y="5884536"/>
            <a:ext cx="67211" cy="673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bk object 122"/>
          <p:cNvSpPr/>
          <p:nvPr/>
        </p:nvSpPr>
        <p:spPr>
          <a:xfrm>
            <a:off x="517914" y="5684507"/>
            <a:ext cx="271145" cy="403860"/>
          </a:xfrm>
          <a:custGeom>
            <a:avLst/>
            <a:gdLst/>
            <a:ahLst/>
            <a:cxnLst/>
            <a:rect l="l" t="t" r="r" b="b"/>
            <a:pathLst>
              <a:path w="271145" h="403860">
                <a:moveTo>
                  <a:pt x="67211" y="267338"/>
                </a:moveTo>
                <a:lnTo>
                  <a:pt x="0" y="267338"/>
                </a:lnTo>
                <a:lnTo>
                  <a:pt x="6929" y="310245"/>
                </a:lnTo>
                <a:lnTo>
                  <a:pt x="26214" y="347543"/>
                </a:lnTo>
                <a:lnTo>
                  <a:pt x="55605" y="376977"/>
                </a:lnTo>
                <a:lnTo>
                  <a:pt x="92848" y="396292"/>
                </a:lnTo>
                <a:lnTo>
                  <a:pt x="135693" y="403231"/>
                </a:lnTo>
                <a:lnTo>
                  <a:pt x="178471" y="396292"/>
                </a:lnTo>
                <a:lnTo>
                  <a:pt x="215559" y="376977"/>
                </a:lnTo>
                <a:lnTo>
                  <a:pt x="244764" y="347543"/>
                </a:lnTo>
                <a:lnTo>
                  <a:pt x="250725" y="335920"/>
                </a:lnTo>
                <a:lnTo>
                  <a:pt x="135693" y="335920"/>
                </a:lnTo>
                <a:lnTo>
                  <a:pt x="108943" y="330562"/>
                </a:lnTo>
                <a:lnTo>
                  <a:pt x="87186" y="315916"/>
                </a:lnTo>
                <a:lnTo>
                  <a:pt x="72562" y="294127"/>
                </a:lnTo>
                <a:lnTo>
                  <a:pt x="67211" y="267338"/>
                </a:lnTo>
                <a:close/>
              </a:path>
              <a:path w="271145" h="403860">
                <a:moveTo>
                  <a:pt x="250165" y="199393"/>
                </a:moveTo>
                <a:lnTo>
                  <a:pt x="135693" y="199393"/>
                </a:lnTo>
                <a:lnTo>
                  <a:pt x="162078" y="204741"/>
                </a:lnTo>
                <a:lnTo>
                  <a:pt x="183647" y="219317"/>
                </a:lnTo>
                <a:lnTo>
                  <a:pt x="198200" y="240917"/>
                </a:lnTo>
                <a:lnTo>
                  <a:pt x="203539" y="267338"/>
                </a:lnTo>
                <a:lnTo>
                  <a:pt x="198200" y="294127"/>
                </a:lnTo>
                <a:lnTo>
                  <a:pt x="183647" y="315916"/>
                </a:lnTo>
                <a:lnTo>
                  <a:pt x="162078" y="330562"/>
                </a:lnTo>
                <a:lnTo>
                  <a:pt x="135693" y="335920"/>
                </a:lnTo>
                <a:lnTo>
                  <a:pt x="250725" y="335920"/>
                </a:lnTo>
                <a:lnTo>
                  <a:pt x="263894" y="310245"/>
                </a:lnTo>
                <a:lnTo>
                  <a:pt x="270758" y="267338"/>
                </a:lnTo>
                <a:lnTo>
                  <a:pt x="262346" y="220338"/>
                </a:lnTo>
                <a:lnTo>
                  <a:pt x="250165" y="199393"/>
                </a:lnTo>
                <a:close/>
              </a:path>
              <a:path w="271145" h="403860">
                <a:moveTo>
                  <a:pt x="206079" y="0"/>
                </a:moveTo>
                <a:lnTo>
                  <a:pt x="60869" y="0"/>
                </a:lnTo>
                <a:lnTo>
                  <a:pt x="14580" y="67309"/>
                </a:lnTo>
                <a:lnTo>
                  <a:pt x="124279" y="67309"/>
                </a:lnTo>
                <a:lnTo>
                  <a:pt x="67846" y="149864"/>
                </a:lnTo>
                <a:lnTo>
                  <a:pt x="101452" y="208280"/>
                </a:lnTo>
                <a:lnTo>
                  <a:pt x="109298" y="204480"/>
                </a:lnTo>
                <a:lnTo>
                  <a:pt x="117620" y="201693"/>
                </a:lnTo>
                <a:lnTo>
                  <a:pt x="126418" y="199977"/>
                </a:lnTo>
                <a:lnTo>
                  <a:pt x="135693" y="199393"/>
                </a:lnTo>
                <a:lnTo>
                  <a:pt x="250165" y="199393"/>
                </a:lnTo>
                <a:lnTo>
                  <a:pt x="239132" y="180421"/>
                </a:lnTo>
                <a:lnTo>
                  <a:pt x="204147" y="150624"/>
                </a:lnTo>
                <a:lnTo>
                  <a:pt x="160424" y="133983"/>
                </a:lnTo>
                <a:lnTo>
                  <a:pt x="206079" y="67309"/>
                </a:lnTo>
                <a:lnTo>
                  <a:pt x="206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bk object 123"/>
          <p:cNvSpPr/>
          <p:nvPr/>
        </p:nvSpPr>
        <p:spPr>
          <a:xfrm>
            <a:off x="350515" y="5684507"/>
            <a:ext cx="204470" cy="267335"/>
          </a:xfrm>
          <a:custGeom>
            <a:avLst/>
            <a:gdLst/>
            <a:ahLst/>
            <a:cxnLst/>
            <a:rect l="l" t="t" r="r" b="b"/>
            <a:pathLst>
              <a:path w="204470" h="267335">
                <a:moveTo>
                  <a:pt x="67847" y="0"/>
                </a:moveTo>
                <a:lnTo>
                  <a:pt x="0" y="0"/>
                </a:lnTo>
                <a:lnTo>
                  <a:pt x="0" y="267338"/>
                </a:lnTo>
                <a:lnTo>
                  <a:pt x="67847" y="267338"/>
                </a:lnTo>
                <a:lnTo>
                  <a:pt x="67847" y="135891"/>
                </a:lnTo>
                <a:lnTo>
                  <a:pt x="73187" y="109470"/>
                </a:lnTo>
                <a:lnTo>
                  <a:pt x="87741" y="87869"/>
                </a:lnTo>
                <a:lnTo>
                  <a:pt x="109311" y="73293"/>
                </a:lnTo>
                <a:lnTo>
                  <a:pt x="135697" y="67945"/>
                </a:lnTo>
                <a:lnTo>
                  <a:pt x="157889" y="67309"/>
                </a:lnTo>
                <a:lnTo>
                  <a:pt x="191513" y="18416"/>
                </a:lnTo>
                <a:lnTo>
                  <a:pt x="67847" y="18416"/>
                </a:lnTo>
                <a:lnTo>
                  <a:pt x="67847" y="0"/>
                </a:lnTo>
                <a:close/>
              </a:path>
              <a:path w="204470" h="267335">
                <a:moveTo>
                  <a:pt x="204178" y="0"/>
                </a:moveTo>
                <a:lnTo>
                  <a:pt x="135697" y="0"/>
                </a:lnTo>
                <a:lnTo>
                  <a:pt x="117426" y="1270"/>
                </a:lnTo>
                <a:lnTo>
                  <a:pt x="99869" y="4922"/>
                </a:lnTo>
                <a:lnTo>
                  <a:pt x="83263" y="10717"/>
                </a:lnTo>
                <a:lnTo>
                  <a:pt x="67847" y="18416"/>
                </a:lnTo>
                <a:lnTo>
                  <a:pt x="191513" y="18416"/>
                </a:lnTo>
                <a:lnTo>
                  <a:pt x="20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751" y="566115"/>
            <a:ext cx="11550497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07794" y="1522254"/>
            <a:ext cx="8376411" cy="434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1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education@r3.com" TargetMode="External"/><Relationship Id="rId3" Type="http://schemas.openxmlformats.org/officeDocument/2006/relationships/hyperlink" Target="mailto:Austin.Moothart@r3.com" TargetMode="External"/><Relationship Id="rId4" Type="http://schemas.openxmlformats.org/officeDocument/2006/relationships/hyperlink" Target="mailto:Ivan.Schasny@r3.com" TargetMode="External"/><Relationship Id="rId5" Type="http://schemas.openxmlformats.org/officeDocument/2006/relationships/hyperlink" Target="mailto:ben.tan@r3.com" TargetMode="External"/><Relationship Id="rId6" Type="http://schemas.openxmlformats.org/officeDocument/2006/relationships/image" Target="../media/image1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375" y="292607"/>
            <a:ext cx="11509248" cy="6242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66592" y="1107812"/>
            <a:ext cx="116812" cy="117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4919" y="760455"/>
            <a:ext cx="472440" cy="701040"/>
          </a:xfrm>
          <a:custGeom>
            <a:avLst/>
            <a:gdLst/>
            <a:ahLst/>
            <a:cxnLst/>
            <a:rect l="l" t="t" r="r" b="b"/>
            <a:pathLst>
              <a:path w="472440" h="701040">
                <a:moveTo>
                  <a:pt x="117441" y="464625"/>
                </a:moveTo>
                <a:lnTo>
                  <a:pt x="0" y="464625"/>
                </a:lnTo>
                <a:lnTo>
                  <a:pt x="4783" y="512064"/>
                </a:lnTo>
                <a:lnTo>
                  <a:pt x="18508" y="556287"/>
                </a:lnTo>
                <a:lnTo>
                  <a:pt x="40238" y="596335"/>
                </a:lnTo>
                <a:lnTo>
                  <a:pt x="69036" y="631250"/>
                </a:lnTo>
                <a:lnTo>
                  <a:pt x="103963" y="660075"/>
                </a:lnTo>
                <a:lnTo>
                  <a:pt x="144083" y="681850"/>
                </a:lnTo>
                <a:lnTo>
                  <a:pt x="188459" y="695618"/>
                </a:lnTo>
                <a:lnTo>
                  <a:pt x="236153" y="700420"/>
                </a:lnTo>
                <a:lnTo>
                  <a:pt x="283667" y="695618"/>
                </a:lnTo>
                <a:lnTo>
                  <a:pt x="327958" y="681850"/>
                </a:lnTo>
                <a:lnTo>
                  <a:pt x="368069" y="660075"/>
                </a:lnTo>
                <a:lnTo>
                  <a:pt x="403038" y="631250"/>
                </a:lnTo>
                <a:lnTo>
                  <a:pt x="431907" y="596335"/>
                </a:lnTo>
                <a:lnTo>
                  <a:pt x="439083" y="583156"/>
                </a:lnTo>
                <a:lnTo>
                  <a:pt x="236153" y="583156"/>
                </a:lnTo>
                <a:lnTo>
                  <a:pt x="189752" y="573816"/>
                </a:lnTo>
                <a:lnTo>
                  <a:pt x="152039" y="548372"/>
                </a:lnTo>
                <a:lnTo>
                  <a:pt x="126705" y="510687"/>
                </a:lnTo>
                <a:lnTo>
                  <a:pt x="117441" y="464625"/>
                </a:lnTo>
                <a:close/>
              </a:path>
              <a:path w="472440" h="701040">
                <a:moveTo>
                  <a:pt x="439022" y="346087"/>
                </a:moveTo>
                <a:lnTo>
                  <a:pt x="236153" y="346087"/>
                </a:lnTo>
                <a:lnTo>
                  <a:pt x="282290" y="355427"/>
                </a:lnTo>
                <a:lnTo>
                  <a:pt x="320034" y="380872"/>
                </a:lnTo>
                <a:lnTo>
                  <a:pt x="345518" y="418559"/>
                </a:lnTo>
                <a:lnTo>
                  <a:pt x="354872" y="464625"/>
                </a:lnTo>
                <a:lnTo>
                  <a:pt x="345518" y="510687"/>
                </a:lnTo>
                <a:lnTo>
                  <a:pt x="320034" y="548372"/>
                </a:lnTo>
                <a:lnTo>
                  <a:pt x="282290" y="573816"/>
                </a:lnTo>
                <a:lnTo>
                  <a:pt x="236153" y="583156"/>
                </a:lnTo>
                <a:lnTo>
                  <a:pt x="439083" y="583156"/>
                </a:lnTo>
                <a:lnTo>
                  <a:pt x="453715" y="556287"/>
                </a:lnTo>
                <a:lnTo>
                  <a:pt x="467504" y="512064"/>
                </a:lnTo>
                <a:lnTo>
                  <a:pt x="472313" y="464625"/>
                </a:lnTo>
                <a:lnTo>
                  <a:pt x="467387" y="416547"/>
                </a:lnTo>
                <a:lnTo>
                  <a:pt x="453265" y="371840"/>
                </a:lnTo>
                <a:lnTo>
                  <a:pt x="439022" y="346087"/>
                </a:lnTo>
                <a:close/>
              </a:path>
              <a:path w="472440" h="701040">
                <a:moveTo>
                  <a:pt x="359315" y="0"/>
                </a:moveTo>
                <a:lnTo>
                  <a:pt x="105378" y="0"/>
                </a:lnTo>
                <a:lnTo>
                  <a:pt x="24753" y="117268"/>
                </a:lnTo>
                <a:lnTo>
                  <a:pt x="216477" y="117268"/>
                </a:lnTo>
                <a:lnTo>
                  <a:pt x="118076" y="260515"/>
                </a:lnTo>
                <a:lnTo>
                  <a:pt x="176482" y="361939"/>
                </a:lnTo>
                <a:lnTo>
                  <a:pt x="190270" y="355181"/>
                </a:lnTo>
                <a:lnTo>
                  <a:pt x="204890" y="350208"/>
                </a:lnTo>
                <a:lnTo>
                  <a:pt x="220224" y="347137"/>
                </a:lnTo>
                <a:lnTo>
                  <a:pt x="236153" y="346087"/>
                </a:lnTo>
                <a:lnTo>
                  <a:pt x="439022" y="346087"/>
                </a:lnTo>
                <a:lnTo>
                  <a:pt x="430937" y="331468"/>
                </a:lnTo>
                <a:lnTo>
                  <a:pt x="401391" y="296397"/>
                </a:lnTo>
                <a:lnTo>
                  <a:pt x="365615" y="267589"/>
                </a:lnTo>
                <a:lnTo>
                  <a:pt x="324597" y="246011"/>
                </a:lnTo>
                <a:lnTo>
                  <a:pt x="279326" y="232626"/>
                </a:lnTo>
                <a:lnTo>
                  <a:pt x="359315" y="117268"/>
                </a:lnTo>
                <a:lnTo>
                  <a:pt x="359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3528" y="760455"/>
            <a:ext cx="355600" cy="464820"/>
          </a:xfrm>
          <a:custGeom>
            <a:avLst/>
            <a:gdLst/>
            <a:ahLst/>
            <a:cxnLst/>
            <a:rect l="l" t="t" r="r" b="b"/>
            <a:pathLst>
              <a:path w="355600" h="464819">
                <a:moveTo>
                  <a:pt x="117443" y="0"/>
                </a:moveTo>
                <a:lnTo>
                  <a:pt x="0" y="0"/>
                </a:lnTo>
                <a:lnTo>
                  <a:pt x="0" y="464625"/>
                </a:lnTo>
                <a:lnTo>
                  <a:pt x="117443" y="464625"/>
                </a:lnTo>
                <a:lnTo>
                  <a:pt x="117443" y="235799"/>
                </a:lnTo>
                <a:lnTo>
                  <a:pt x="126787" y="189832"/>
                </a:lnTo>
                <a:lnTo>
                  <a:pt x="152201" y="152363"/>
                </a:lnTo>
                <a:lnTo>
                  <a:pt x="189755" y="127137"/>
                </a:lnTo>
                <a:lnTo>
                  <a:pt x="235520" y="117896"/>
                </a:lnTo>
                <a:lnTo>
                  <a:pt x="274886" y="117268"/>
                </a:lnTo>
                <a:lnTo>
                  <a:pt x="333713" y="31697"/>
                </a:lnTo>
                <a:lnTo>
                  <a:pt x="117443" y="31697"/>
                </a:lnTo>
                <a:lnTo>
                  <a:pt x="117443" y="0"/>
                </a:lnTo>
                <a:close/>
              </a:path>
              <a:path w="355600" h="464819">
                <a:moveTo>
                  <a:pt x="355503" y="0"/>
                </a:moveTo>
                <a:lnTo>
                  <a:pt x="235520" y="0"/>
                </a:lnTo>
                <a:lnTo>
                  <a:pt x="203770" y="2099"/>
                </a:lnTo>
                <a:lnTo>
                  <a:pt x="173388" y="8240"/>
                </a:lnTo>
                <a:lnTo>
                  <a:pt x="144553" y="18185"/>
                </a:lnTo>
                <a:lnTo>
                  <a:pt x="117443" y="31697"/>
                </a:lnTo>
                <a:lnTo>
                  <a:pt x="333713" y="31697"/>
                </a:lnTo>
                <a:lnTo>
                  <a:pt x="3555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6615" y="1892553"/>
            <a:ext cx="320865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380" b="1">
                <a:solidFill>
                  <a:srgbClr val="FFFFFF"/>
                </a:solidFill>
                <a:latin typeface="Verdana"/>
                <a:cs typeface="Verdana"/>
              </a:rPr>
              <a:t>Welcome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615" y="3615309"/>
            <a:ext cx="5159375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125" i="1">
                <a:solidFill>
                  <a:srgbClr val="FFFFFF"/>
                </a:solidFill>
                <a:latin typeface="Verdana"/>
                <a:cs typeface="Verdana"/>
              </a:rPr>
              <a:t>Corda </a:t>
            </a:r>
            <a:r>
              <a:rPr dirty="0" sz="3500" spc="-150" i="1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dirty="0" sz="3500" spc="5" i="1">
                <a:solidFill>
                  <a:srgbClr val="FFFFFF"/>
                </a:solidFill>
                <a:latin typeface="Verdana"/>
                <a:cs typeface="Verdana"/>
              </a:rPr>
              <a:t>Day</a:t>
            </a:r>
            <a:r>
              <a:rPr dirty="0" sz="3500" spc="-86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500" spc="-165" i="1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64980" y="5251703"/>
            <a:ext cx="2033016" cy="830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615" y="1892553"/>
            <a:ext cx="312674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335" b="1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r>
              <a:rPr dirty="0" sz="5400" spc="-42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400" spc="-815" b="1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64980" y="5251703"/>
            <a:ext cx="2033016" cy="830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56615" y="3615309"/>
            <a:ext cx="1438275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10" i="1">
                <a:solidFill>
                  <a:srgbClr val="FFFFFF"/>
                </a:solidFill>
                <a:latin typeface="Verdana"/>
                <a:cs typeface="Verdana"/>
              </a:rPr>
              <a:t>Admin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13208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60"/>
              <a:t>Admin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39266"/>
            <a:ext cx="7405370" cy="3646804"/>
          </a:xfrm>
          <a:prstGeom prst="rect">
            <a:avLst/>
          </a:prstGeom>
        </p:spPr>
        <p:txBody>
          <a:bodyPr wrap="square" lIns="0" tIns="2038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85">
                <a:latin typeface="Verdana"/>
                <a:cs typeface="Verdana"/>
              </a:rPr>
              <a:t>Building</a:t>
            </a:r>
            <a:r>
              <a:rPr dirty="0" sz="2400" spc="-23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administration</a:t>
            </a:r>
            <a:endParaRPr sz="24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1380"/>
              </a:spcBef>
              <a:buFont typeface="Arial Black"/>
              <a:buChar char="–"/>
              <a:tabLst>
                <a:tab pos="588645" algn="l"/>
                <a:tab pos="589280" algn="l"/>
              </a:tabLst>
            </a:pPr>
            <a:r>
              <a:rPr dirty="0" sz="2200" spc="-140">
                <a:latin typeface="Verdana"/>
                <a:cs typeface="Verdana"/>
              </a:rPr>
              <a:t>Toilets</a:t>
            </a:r>
            <a:endParaRPr sz="22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1320"/>
              </a:spcBef>
              <a:buFont typeface="Arial Black"/>
              <a:buChar char="–"/>
              <a:tabLst>
                <a:tab pos="588645" algn="l"/>
                <a:tab pos="589280" algn="l"/>
              </a:tabLst>
            </a:pPr>
            <a:r>
              <a:rPr dirty="0" sz="2200" spc="-130">
                <a:latin typeface="Verdana"/>
                <a:cs typeface="Verdana"/>
              </a:rPr>
              <a:t>Fire</a:t>
            </a:r>
            <a:r>
              <a:rPr dirty="0" sz="2200" spc="-190">
                <a:latin typeface="Verdana"/>
                <a:cs typeface="Verdana"/>
              </a:rPr>
              <a:t> </a:t>
            </a:r>
            <a:r>
              <a:rPr dirty="0" sz="2200" spc="-140">
                <a:latin typeface="Verdana"/>
                <a:cs typeface="Verdana"/>
              </a:rPr>
              <a:t>exits</a:t>
            </a:r>
            <a:endParaRPr sz="22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140">
                <a:latin typeface="Verdana"/>
                <a:cs typeface="Verdana"/>
              </a:rPr>
              <a:t>Can</a:t>
            </a:r>
            <a:r>
              <a:rPr dirty="0" sz="2400" spc="-57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everyone hear </a:t>
            </a:r>
            <a:r>
              <a:rPr dirty="0" sz="2400" spc="-15">
                <a:latin typeface="Verdana"/>
                <a:cs typeface="Verdana"/>
              </a:rPr>
              <a:t>clearly?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140">
                <a:latin typeface="Verdana"/>
                <a:cs typeface="Verdana"/>
              </a:rPr>
              <a:t>Can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everyone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see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70">
                <a:latin typeface="Verdana"/>
                <a:cs typeface="Verdana"/>
              </a:rPr>
              <a:t>this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text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5">
                <a:latin typeface="Verdana"/>
                <a:cs typeface="Verdana"/>
              </a:rPr>
              <a:t>clearly?</a:t>
            </a:r>
            <a:endParaRPr sz="2400">
              <a:latin typeface="Verdana"/>
              <a:cs typeface="Verdana"/>
            </a:endParaRPr>
          </a:p>
          <a:p>
            <a:pPr marL="2143125">
              <a:lnSpc>
                <a:spcPct val="100000"/>
              </a:lnSpc>
              <a:spcBef>
                <a:spcPts val="1240"/>
              </a:spcBef>
            </a:pPr>
            <a:r>
              <a:rPr dirty="0" sz="1800" spc="-85" b="1">
                <a:solidFill>
                  <a:srgbClr val="2B79EF"/>
                </a:solidFill>
                <a:latin typeface="Trebuchet MS"/>
                <a:cs typeface="Trebuchet MS"/>
              </a:rPr>
              <a:t>data</a:t>
            </a:r>
            <a:r>
              <a:rPr dirty="0" sz="1800" spc="-150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1800" spc="-100" b="1">
                <a:solidFill>
                  <a:srgbClr val="2B79EF"/>
                </a:solidFill>
                <a:latin typeface="Trebuchet MS"/>
                <a:cs typeface="Trebuchet MS"/>
              </a:rPr>
              <a:t>class</a:t>
            </a:r>
            <a:r>
              <a:rPr dirty="0" sz="1800" spc="-100">
                <a:latin typeface="Trebuchet MS"/>
                <a:cs typeface="Trebuchet MS"/>
              </a:rPr>
              <a:t>(</a:t>
            </a:r>
            <a:r>
              <a:rPr dirty="0" sz="1800" spc="-100" b="1">
                <a:solidFill>
                  <a:srgbClr val="2B79EF"/>
                </a:solidFill>
                <a:latin typeface="Trebuchet MS"/>
                <a:cs typeface="Trebuchet MS"/>
              </a:rPr>
              <a:t>val</a:t>
            </a:r>
            <a:r>
              <a:rPr dirty="0" sz="1800" spc="-155" b="1">
                <a:solidFill>
                  <a:srgbClr val="2B79EF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question: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String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=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-110">
                <a:solidFill>
                  <a:srgbClr val="00AF50"/>
                </a:solidFill>
                <a:latin typeface="Trebuchet MS"/>
                <a:cs typeface="Trebuchet MS"/>
              </a:rPr>
              <a:t>“Can</a:t>
            </a:r>
            <a:r>
              <a:rPr dirty="0" sz="1800" spc="-135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00AF50"/>
                </a:solidFill>
                <a:latin typeface="Trebuchet MS"/>
                <a:cs typeface="Trebuchet MS"/>
              </a:rPr>
              <a:t>you</a:t>
            </a:r>
            <a:r>
              <a:rPr dirty="0" sz="1800" spc="-125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00AF50"/>
                </a:solidFill>
                <a:latin typeface="Trebuchet MS"/>
                <a:cs typeface="Trebuchet MS"/>
              </a:rPr>
              <a:t>see</a:t>
            </a:r>
            <a:r>
              <a:rPr dirty="0" sz="1800" spc="-13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00AF50"/>
                </a:solidFill>
                <a:latin typeface="Trebuchet MS"/>
                <a:cs typeface="Trebuchet MS"/>
              </a:rPr>
              <a:t>this</a:t>
            </a:r>
            <a:r>
              <a:rPr dirty="0" sz="1800" spc="-14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00AF50"/>
                </a:solidFill>
                <a:latin typeface="Trebuchet MS"/>
                <a:cs typeface="Trebuchet MS"/>
              </a:rPr>
              <a:t>too?”</a:t>
            </a:r>
            <a:r>
              <a:rPr dirty="0" sz="1800" spc="-45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2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70">
                <a:latin typeface="Verdana"/>
                <a:cs typeface="Verdana"/>
              </a:rPr>
              <a:t>Short </a:t>
            </a:r>
            <a:r>
              <a:rPr dirty="0" sz="2400" spc="-65">
                <a:latin typeface="Verdana"/>
                <a:cs typeface="Verdana"/>
              </a:rPr>
              <a:t>breaks </a:t>
            </a:r>
            <a:r>
              <a:rPr dirty="0" sz="2400" spc="-50">
                <a:latin typeface="Verdana"/>
                <a:cs typeface="Verdana"/>
              </a:rPr>
              <a:t>every</a:t>
            </a:r>
            <a:r>
              <a:rPr dirty="0" sz="2400" spc="-32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hour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69316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40"/>
              <a:t>Corda </a:t>
            </a:r>
            <a:r>
              <a:rPr dirty="0" spc="-345"/>
              <a:t>v4.x </a:t>
            </a:r>
            <a:r>
              <a:rPr dirty="0" spc="-409"/>
              <a:t>is</a:t>
            </a:r>
            <a:r>
              <a:rPr dirty="0" spc="-185"/>
              <a:t> </a:t>
            </a:r>
            <a:r>
              <a:rPr dirty="0" spc="-300"/>
              <a:t>here!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47927"/>
            <a:ext cx="8830310" cy="331787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85">
                <a:latin typeface="Verdana"/>
                <a:cs typeface="Verdana"/>
              </a:rPr>
              <a:t>Corda </a:t>
            </a:r>
            <a:r>
              <a:rPr dirty="0" sz="2400" spc="-190">
                <a:latin typeface="Verdana"/>
                <a:cs typeface="Verdana"/>
              </a:rPr>
              <a:t>v4.x </a:t>
            </a:r>
            <a:r>
              <a:rPr dirty="0" sz="2400" spc="-60">
                <a:latin typeface="Verdana"/>
                <a:cs typeface="Verdana"/>
              </a:rPr>
              <a:t>has </a:t>
            </a:r>
            <a:r>
              <a:rPr dirty="0" sz="2400" spc="80">
                <a:latin typeface="Verdana"/>
                <a:cs typeface="Verdana"/>
              </a:rPr>
              <a:t>been</a:t>
            </a:r>
            <a:r>
              <a:rPr dirty="0" sz="2400" spc="-58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released</a:t>
            </a:r>
            <a:endParaRPr sz="2400">
              <a:latin typeface="Verdana"/>
              <a:cs typeface="Verdana"/>
            </a:endParaRPr>
          </a:p>
          <a:p>
            <a:pPr marL="355600" marR="5080" indent="-342900">
              <a:lnSpc>
                <a:spcPts val="432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95">
                <a:latin typeface="Verdana"/>
                <a:cs typeface="Verdana"/>
              </a:rPr>
              <a:t>v4.x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100">
                <a:latin typeface="Verdana"/>
                <a:cs typeface="Verdana"/>
              </a:rPr>
              <a:t>brings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together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several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35">
                <a:latin typeface="Verdana"/>
                <a:cs typeface="Verdana"/>
              </a:rPr>
              <a:t>new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features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that</a:t>
            </a:r>
            <a:r>
              <a:rPr dirty="0" sz="2400" spc="-190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promises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  </a:t>
            </a:r>
            <a:r>
              <a:rPr dirty="0" sz="2400" spc="5">
                <a:latin typeface="Verdana"/>
                <a:cs typeface="Verdana"/>
              </a:rPr>
              <a:t>make</a:t>
            </a:r>
            <a:r>
              <a:rPr dirty="0" sz="2400" spc="-204">
                <a:latin typeface="Verdana"/>
                <a:cs typeface="Verdana"/>
              </a:rPr>
              <a:t> </a:t>
            </a:r>
            <a:r>
              <a:rPr dirty="0" sz="2400" spc="85">
                <a:latin typeface="Verdana"/>
                <a:cs typeface="Verdana"/>
              </a:rPr>
              <a:t>Corda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more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secure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 spc="90">
                <a:latin typeface="Verdana"/>
                <a:cs typeface="Verdana"/>
              </a:rPr>
              <a:t>and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easier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55">
                <a:latin typeface="Verdana"/>
                <a:cs typeface="Verdana"/>
              </a:rPr>
              <a:t>develop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04">
                <a:latin typeface="Verdana"/>
                <a:cs typeface="Verdana"/>
              </a:rPr>
              <a:t>R3 </a:t>
            </a:r>
            <a:r>
              <a:rPr dirty="0" sz="2400" spc="85">
                <a:latin typeface="Verdana"/>
                <a:cs typeface="Verdana"/>
              </a:rPr>
              <a:t>Corda </a:t>
            </a:r>
            <a:r>
              <a:rPr dirty="0" sz="2400" spc="-240">
                <a:latin typeface="Verdana"/>
                <a:cs typeface="Verdana"/>
              </a:rPr>
              <a:t>is </a:t>
            </a:r>
            <a:r>
              <a:rPr dirty="0" sz="2400" spc="-110">
                <a:latin typeface="Verdana"/>
                <a:cs typeface="Verdana"/>
              </a:rPr>
              <a:t>in</a:t>
            </a:r>
            <a:r>
              <a:rPr dirty="0" sz="2400" spc="-425">
                <a:latin typeface="Verdana"/>
                <a:cs typeface="Verdana"/>
              </a:rPr>
              <a:t> </a:t>
            </a:r>
            <a:r>
              <a:rPr dirty="0" sz="2400" spc="20">
                <a:latin typeface="Verdana"/>
                <a:cs typeface="Verdana"/>
              </a:rPr>
              <a:t>development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5">
                <a:latin typeface="Verdana"/>
                <a:cs typeface="Verdana"/>
              </a:rPr>
              <a:t>Please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refer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195">
                <a:latin typeface="Verdana"/>
                <a:cs typeface="Verdana"/>
              </a:rPr>
              <a:t>v4.x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release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notes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20">
                <a:latin typeface="Verdana"/>
                <a:cs typeface="Verdana"/>
              </a:rPr>
              <a:t>available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25">
                <a:latin typeface="Verdana"/>
                <a:cs typeface="Verdana"/>
              </a:rPr>
              <a:t>at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1445"/>
              </a:spcBef>
            </a:pPr>
            <a:r>
              <a:rPr dirty="0" sz="2400" spc="-155" b="1">
                <a:latin typeface="Verdana"/>
                <a:cs typeface="Verdana"/>
              </a:rPr>
              <a:t>docs.corda.net </a:t>
            </a:r>
            <a:r>
              <a:rPr dirty="0" sz="2400" spc="-95">
                <a:latin typeface="Verdana"/>
                <a:cs typeface="Verdana"/>
              </a:rPr>
              <a:t>for </a:t>
            </a:r>
            <a:r>
              <a:rPr dirty="0" sz="2400" spc="-50">
                <a:latin typeface="Verdana"/>
                <a:cs typeface="Verdana"/>
              </a:rPr>
              <a:t>details </a:t>
            </a:r>
            <a:r>
              <a:rPr dirty="0" sz="2400" spc="45">
                <a:latin typeface="Verdana"/>
                <a:cs typeface="Verdana"/>
              </a:rPr>
              <a:t>about</a:t>
            </a:r>
            <a:r>
              <a:rPr dirty="0" sz="2400" spc="-415">
                <a:latin typeface="Verdana"/>
                <a:cs typeface="Verdana"/>
              </a:rPr>
              <a:t> </a:t>
            </a:r>
            <a:r>
              <a:rPr dirty="0" sz="2400" spc="-180">
                <a:latin typeface="Verdana"/>
                <a:cs typeface="Verdana"/>
              </a:rPr>
              <a:t>APIs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0289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70"/>
              <a:t>Contact</a:t>
            </a:r>
            <a:r>
              <a:rPr dirty="0" spc="-275"/>
              <a:t> </a:t>
            </a:r>
            <a:r>
              <a:rPr dirty="0" spc="-270"/>
              <a:t>details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2038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430"/>
              <a:t>R3</a:t>
            </a:r>
            <a:r>
              <a:rPr dirty="0" spc="-155"/>
              <a:t> </a:t>
            </a:r>
            <a:r>
              <a:rPr dirty="0" spc="-185"/>
              <a:t>Education</a:t>
            </a:r>
          </a:p>
          <a:p>
            <a:pPr lvl="1" marL="588645" indent="-342900">
              <a:lnSpc>
                <a:spcPct val="100000"/>
              </a:lnSpc>
              <a:spcBef>
                <a:spcPts val="1380"/>
              </a:spcBef>
              <a:buFont typeface="Arial Black"/>
              <a:buChar char="–"/>
              <a:tabLst>
                <a:tab pos="588645" algn="l"/>
                <a:tab pos="589280" algn="l"/>
              </a:tabLst>
            </a:pPr>
            <a:r>
              <a:rPr dirty="0" u="heavy" sz="2200" spc="-2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2"/>
              </a:rPr>
              <a:t>education@r3.com</a:t>
            </a:r>
            <a:endParaRPr sz="22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180"/>
              <a:t>Developer</a:t>
            </a:r>
            <a:r>
              <a:rPr dirty="0" spc="-155"/>
              <a:t> </a:t>
            </a:r>
            <a:r>
              <a:rPr dirty="0" spc="-235"/>
              <a:t>relations</a:t>
            </a:r>
          </a:p>
          <a:p>
            <a:pPr lvl="1" marL="588645" indent="-342900">
              <a:lnSpc>
                <a:spcPct val="100000"/>
              </a:lnSpc>
              <a:spcBef>
                <a:spcPts val="1375"/>
              </a:spcBef>
              <a:buFont typeface="Arial Black"/>
              <a:buChar char="–"/>
              <a:tabLst>
                <a:tab pos="588645" algn="l"/>
                <a:tab pos="589280" algn="l"/>
              </a:tabLst>
            </a:pPr>
            <a:r>
              <a:rPr dirty="0" u="heavy" sz="2200" spc="-65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2"/>
              </a:rPr>
              <a:t>devrel@r3.com</a:t>
            </a:r>
            <a:endParaRPr sz="22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425"/>
              <a:t>R3</a:t>
            </a:r>
            <a:r>
              <a:rPr dirty="0" spc="-160"/>
              <a:t> </a:t>
            </a:r>
            <a:r>
              <a:rPr dirty="0" spc="-165"/>
              <a:t>Contacts</a:t>
            </a:r>
          </a:p>
          <a:p>
            <a:pPr lvl="1" marL="588645" indent="-342900">
              <a:lnSpc>
                <a:spcPct val="100000"/>
              </a:lnSpc>
              <a:spcBef>
                <a:spcPts val="1380"/>
              </a:spcBef>
              <a:buFont typeface="Arial Black"/>
              <a:buChar char="–"/>
              <a:tabLst>
                <a:tab pos="588645" algn="l"/>
                <a:tab pos="589280" algn="l"/>
              </a:tabLst>
            </a:pPr>
            <a:r>
              <a:rPr dirty="0" u="heavy" sz="2200" spc="-8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3"/>
              </a:rPr>
              <a:t>austin.moothart@r3.com</a:t>
            </a:r>
            <a:endParaRPr sz="22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1320"/>
              </a:spcBef>
              <a:buFont typeface="Arial Black"/>
              <a:buChar char="–"/>
              <a:tabLst>
                <a:tab pos="588645" algn="l"/>
                <a:tab pos="589280" algn="l"/>
              </a:tabLst>
            </a:pPr>
            <a:r>
              <a:rPr dirty="0" u="heavy" sz="2200" spc="-75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4"/>
              </a:rPr>
              <a:t>ivan.schasny@r3.com</a:t>
            </a:r>
            <a:endParaRPr sz="2200">
              <a:latin typeface="Verdana"/>
              <a:cs typeface="Verdana"/>
            </a:endParaRPr>
          </a:p>
          <a:p>
            <a:pPr lvl="1" marL="588645" indent="-342900">
              <a:lnSpc>
                <a:spcPct val="100000"/>
              </a:lnSpc>
              <a:spcBef>
                <a:spcPts val="1320"/>
              </a:spcBef>
              <a:buFont typeface="Arial Black"/>
              <a:buChar char="–"/>
              <a:tabLst>
                <a:tab pos="588645" algn="l"/>
                <a:tab pos="589280" algn="l"/>
              </a:tabLst>
            </a:pPr>
            <a:r>
              <a:rPr dirty="0" u="heavy" sz="2200" spc="-55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5"/>
              </a:rPr>
              <a:t>ben.tan@r3.com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2038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165"/>
              <a:t>Slack</a:t>
            </a:r>
          </a:p>
          <a:p>
            <a:pPr lvl="1" marL="588645" indent="-342900">
              <a:lnSpc>
                <a:spcPct val="100000"/>
              </a:lnSpc>
              <a:spcBef>
                <a:spcPts val="1380"/>
              </a:spcBef>
              <a:buFont typeface="Arial Black"/>
              <a:buChar char="–"/>
              <a:tabLst>
                <a:tab pos="588645" algn="l"/>
                <a:tab pos="589280" algn="l"/>
              </a:tabLst>
            </a:pPr>
            <a:r>
              <a:rPr dirty="0" sz="2200" spc="-25">
                <a:latin typeface="Verdana"/>
                <a:cs typeface="Verdana"/>
              </a:rPr>
              <a:t>slack.corda.net</a:t>
            </a:r>
            <a:endParaRPr sz="22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315"/>
              <a:t>Forums</a:t>
            </a:r>
          </a:p>
          <a:p>
            <a:pPr lvl="1" marL="588645" indent="-342900">
              <a:lnSpc>
                <a:spcPct val="100000"/>
              </a:lnSpc>
              <a:spcBef>
                <a:spcPts val="1375"/>
              </a:spcBef>
              <a:buFont typeface="Arial Black"/>
              <a:buChar char="–"/>
              <a:tabLst>
                <a:tab pos="588645" algn="l"/>
                <a:tab pos="589280" algn="l"/>
              </a:tabLst>
            </a:pPr>
            <a:r>
              <a:rPr dirty="0" sz="2200" spc="-40">
                <a:latin typeface="Verdana"/>
                <a:cs typeface="Verdana"/>
              </a:rPr>
              <a:t>StackOverflow</a:t>
            </a:r>
            <a:r>
              <a:rPr dirty="0" sz="2200" spc="-170">
                <a:latin typeface="Verdana"/>
                <a:cs typeface="Verdana"/>
              </a:rPr>
              <a:t> </a:t>
            </a:r>
            <a:r>
              <a:rPr dirty="0" sz="2200" spc="-395">
                <a:latin typeface="Verdana"/>
                <a:cs typeface="Verdana"/>
              </a:rPr>
              <a:t>:</a:t>
            </a:r>
            <a:endParaRPr sz="2200">
              <a:latin typeface="Verdana"/>
              <a:cs typeface="Verdana"/>
            </a:endParaRPr>
          </a:p>
          <a:p>
            <a:pPr algn="ctr" marL="339090">
              <a:lnSpc>
                <a:spcPct val="100000"/>
              </a:lnSpc>
              <a:spcBef>
                <a:spcPts val="1385"/>
              </a:spcBef>
            </a:pPr>
            <a:r>
              <a:rPr dirty="0" spc="-204"/>
              <a:t>Documentation</a:t>
            </a:r>
          </a:p>
          <a:p>
            <a:pPr lvl="1" marL="588645" indent="-342900">
              <a:lnSpc>
                <a:spcPct val="100000"/>
              </a:lnSpc>
              <a:spcBef>
                <a:spcPts val="1380"/>
              </a:spcBef>
              <a:buFont typeface="Arial Black"/>
              <a:buChar char="–"/>
              <a:tabLst>
                <a:tab pos="588645" algn="l"/>
                <a:tab pos="589280" algn="l"/>
              </a:tabLst>
            </a:pPr>
            <a:r>
              <a:rPr dirty="0" sz="2200" spc="5">
                <a:latin typeface="Verdana"/>
                <a:cs typeface="Verdana"/>
              </a:rPr>
              <a:t>docs.corda.net</a:t>
            </a:r>
            <a:endParaRPr sz="22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380"/>
              </a:spcBef>
              <a:buSzPct val="11875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200"/>
              <a:t>Github</a:t>
            </a:r>
          </a:p>
          <a:p>
            <a:pPr lvl="1" marL="588645" indent="-342900">
              <a:lnSpc>
                <a:spcPct val="100000"/>
              </a:lnSpc>
              <a:spcBef>
                <a:spcPts val="1375"/>
              </a:spcBef>
              <a:buFont typeface="Arial Black"/>
              <a:buChar char="–"/>
              <a:tabLst>
                <a:tab pos="588645" algn="l"/>
                <a:tab pos="589280" algn="l"/>
              </a:tabLst>
            </a:pPr>
            <a:r>
              <a:rPr dirty="0" sz="2200" spc="15">
                <a:latin typeface="Verdana"/>
                <a:cs typeface="Verdana"/>
              </a:rPr>
              <a:t>github.com/corda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77528" y="2764535"/>
            <a:ext cx="1307592" cy="10683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5750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45"/>
              <a:t>Course</a:t>
            </a:r>
            <a:r>
              <a:rPr dirty="0" spc="-260"/>
              <a:t> </a:t>
            </a:r>
            <a:r>
              <a:rPr dirty="0" spc="-235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35613"/>
            <a:ext cx="8716010" cy="3226435"/>
          </a:xfrm>
          <a:prstGeom prst="rect">
            <a:avLst/>
          </a:prstGeom>
        </p:spPr>
        <p:txBody>
          <a:bodyPr wrap="square" lIns="0" tIns="225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dirty="0" sz="2800" spc="5">
                <a:latin typeface="Verdana"/>
                <a:cs typeface="Verdana"/>
              </a:rPr>
              <a:t>We </a:t>
            </a:r>
            <a:r>
              <a:rPr dirty="0" sz="2800" spc="-150">
                <a:latin typeface="Verdana"/>
                <a:cs typeface="Verdana"/>
              </a:rPr>
              <a:t>will </a:t>
            </a:r>
            <a:r>
              <a:rPr dirty="0" sz="2800" spc="150">
                <a:latin typeface="Verdana"/>
                <a:cs typeface="Verdana"/>
              </a:rPr>
              <a:t>be</a:t>
            </a:r>
            <a:r>
              <a:rPr dirty="0" sz="2800" spc="-440">
                <a:latin typeface="Verdana"/>
                <a:cs typeface="Verdana"/>
              </a:rPr>
              <a:t> </a:t>
            </a:r>
            <a:r>
              <a:rPr dirty="0" sz="2800" spc="-105">
                <a:latin typeface="Verdana"/>
                <a:cs typeface="Verdana"/>
              </a:rPr>
              <a:t>learning:</a:t>
            </a:r>
            <a:endParaRPr sz="2800">
              <a:latin typeface="Verdana"/>
              <a:cs typeface="Verdana"/>
            </a:endParaRPr>
          </a:p>
          <a:p>
            <a:pPr marL="527685" indent="-514984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15">
                <a:latin typeface="Verdana"/>
                <a:cs typeface="Verdana"/>
              </a:rPr>
              <a:t>How </a:t>
            </a:r>
            <a:r>
              <a:rPr dirty="0" sz="2800" spc="100">
                <a:latin typeface="Verdana"/>
                <a:cs typeface="Verdana"/>
              </a:rPr>
              <a:t>Corda</a:t>
            </a:r>
            <a:r>
              <a:rPr dirty="0" sz="2800" spc="-409">
                <a:latin typeface="Verdana"/>
                <a:cs typeface="Verdana"/>
              </a:rPr>
              <a:t> </a:t>
            </a:r>
            <a:r>
              <a:rPr dirty="0" sz="2800" spc="-165">
                <a:latin typeface="Verdana"/>
                <a:cs typeface="Verdana"/>
              </a:rPr>
              <a:t>works</a:t>
            </a:r>
            <a:endParaRPr sz="2800">
              <a:latin typeface="Verdana"/>
              <a:cs typeface="Verdana"/>
            </a:endParaRPr>
          </a:p>
          <a:p>
            <a:pPr marL="527685" indent="-514984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15">
                <a:latin typeface="Verdana"/>
                <a:cs typeface="Verdana"/>
              </a:rPr>
              <a:t>How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to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150">
                <a:latin typeface="Verdana"/>
                <a:cs typeface="Verdana"/>
              </a:rPr>
              <a:t>think</a:t>
            </a:r>
            <a:r>
              <a:rPr dirty="0" sz="2800" spc="-210">
                <a:latin typeface="Verdana"/>
                <a:cs typeface="Verdana"/>
              </a:rPr>
              <a:t> </a:t>
            </a:r>
            <a:r>
              <a:rPr dirty="0" sz="2800" spc="-30">
                <a:latin typeface="Verdana"/>
                <a:cs typeface="Verdana"/>
              </a:rPr>
              <a:t>the</a:t>
            </a:r>
            <a:r>
              <a:rPr dirty="0" sz="2800" spc="-190">
                <a:latin typeface="Verdana"/>
                <a:cs typeface="Verdana"/>
              </a:rPr>
              <a:t> </a:t>
            </a:r>
            <a:r>
              <a:rPr dirty="0" sz="2800" spc="95">
                <a:latin typeface="Verdana"/>
                <a:cs typeface="Verdana"/>
              </a:rPr>
              <a:t>Corda</a:t>
            </a:r>
            <a:r>
              <a:rPr dirty="0" sz="2800" spc="-215">
                <a:latin typeface="Verdana"/>
                <a:cs typeface="Verdana"/>
              </a:rPr>
              <a:t> </a:t>
            </a:r>
            <a:r>
              <a:rPr dirty="0" sz="2800" spc="30">
                <a:latin typeface="Verdana"/>
                <a:cs typeface="Verdana"/>
              </a:rPr>
              <a:t>way</a:t>
            </a:r>
            <a:endParaRPr sz="2800">
              <a:latin typeface="Verdana"/>
              <a:cs typeface="Verdana"/>
            </a:endParaRPr>
          </a:p>
          <a:p>
            <a:pPr marL="527685" indent="-514984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15">
                <a:latin typeface="Verdana"/>
                <a:cs typeface="Verdana"/>
              </a:rPr>
              <a:t>How to </a:t>
            </a:r>
            <a:r>
              <a:rPr dirty="0" sz="2800" spc="-35">
                <a:latin typeface="Verdana"/>
                <a:cs typeface="Verdana"/>
              </a:rPr>
              <a:t>design</a:t>
            </a:r>
            <a:r>
              <a:rPr dirty="0" sz="2800" spc="-695">
                <a:latin typeface="Verdana"/>
                <a:cs typeface="Verdana"/>
              </a:rPr>
              <a:t> </a:t>
            </a:r>
            <a:r>
              <a:rPr dirty="0" sz="2800" spc="-110">
                <a:latin typeface="Verdana"/>
                <a:cs typeface="Verdana"/>
              </a:rPr>
              <a:t>for </a:t>
            </a:r>
            <a:r>
              <a:rPr dirty="0" sz="2800" spc="95">
                <a:latin typeface="Verdana"/>
                <a:cs typeface="Verdana"/>
              </a:rPr>
              <a:t>Corda</a:t>
            </a:r>
            <a:endParaRPr sz="2800">
              <a:latin typeface="Verdana"/>
              <a:cs typeface="Verdana"/>
            </a:endParaRPr>
          </a:p>
          <a:p>
            <a:pPr marL="527685" indent="-514984">
              <a:lnSpc>
                <a:spcPct val="100000"/>
              </a:lnSpc>
              <a:spcBef>
                <a:spcPts val="168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15">
                <a:latin typeface="Verdana"/>
                <a:cs typeface="Verdana"/>
              </a:rPr>
              <a:t>How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to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build</a:t>
            </a:r>
            <a:r>
              <a:rPr dirty="0" sz="2800" spc="-240">
                <a:latin typeface="Verdana"/>
                <a:cs typeface="Verdana"/>
              </a:rPr>
              <a:t> </a:t>
            </a:r>
            <a:r>
              <a:rPr dirty="0" sz="2800" spc="20">
                <a:latin typeface="Verdana"/>
                <a:cs typeface="Verdana"/>
              </a:rPr>
              <a:t>CorDapps</a:t>
            </a:r>
            <a:r>
              <a:rPr dirty="0" sz="2800" spc="-190">
                <a:latin typeface="Verdana"/>
                <a:cs typeface="Verdana"/>
              </a:rPr>
              <a:t> </a:t>
            </a:r>
            <a:r>
              <a:rPr dirty="0" sz="2800" spc="-114">
                <a:latin typeface="Verdana"/>
                <a:cs typeface="Verdana"/>
              </a:rPr>
              <a:t>using</a:t>
            </a:r>
            <a:r>
              <a:rPr dirty="0" sz="2800" spc="-210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the</a:t>
            </a:r>
            <a:r>
              <a:rPr dirty="0" sz="2800" spc="-185">
                <a:latin typeface="Verdana"/>
                <a:cs typeface="Verdana"/>
              </a:rPr>
              <a:t> </a:t>
            </a:r>
            <a:r>
              <a:rPr dirty="0" sz="2800" spc="25">
                <a:latin typeface="Verdana"/>
                <a:cs typeface="Verdana"/>
              </a:rPr>
              <a:t>available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200">
                <a:latin typeface="Verdana"/>
                <a:cs typeface="Verdana"/>
              </a:rPr>
              <a:t>APIs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37391" y="6376212"/>
            <a:ext cx="2152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r>
              <a:rPr dirty="0" sz="1000" spc="-165" b="1">
                <a:solidFill>
                  <a:srgbClr val="888888"/>
                </a:solidFill>
                <a:latin typeface="Verdana"/>
                <a:cs typeface="Verdana"/>
              </a:rPr>
              <a:t>6</a:t>
            </a:r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436372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5"/>
              <a:t>What </a:t>
            </a:r>
            <a:r>
              <a:rPr dirty="0" spc="-420"/>
              <a:t>this </a:t>
            </a:r>
            <a:r>
              <a:rPr dirty="0" spc="-250"/>
              <a:t>course </a:t>
            </a:r>
            <a:r>
              <a:rPr dirty="0" spc="-409"/>
              <a:t>is</a:t>
            </a:r>
            <a:r>
              <a:rPr dirty="0" spc="-434"/>
              <a:t> </a:t>
            </a:r>
            <a:r>
              <a:rPr dirty="0" spc="-340"/>
              <a:t>not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322" y="1435613"/>
            <a:ext cx="8832850" cy="3866515"/>
          </a:xfrm>
          <a:prstGeom prst="rect">
            <a:avLst/>
          </a:prstGeom>
        </p:spPr>
        <p:txBody>
          <a:bodyPr wrap="square" lIns="0" tIns="22542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800" spc="130">
                <a:latin typeface="Verdana"/>
                <a:cs typeface="Verdana"/>
              </a:rPr>
              <a:t>Advanced</a:t>
            </a:r>
            <a:r>
              <a:rPr dirty="0" sz="2800" spc="-190">
                <a:latin typeface="Verdana"/>
                <a:cs typeface="Verdana"/>
              </a:rPr>
              <a:t> </a:t>
            </a:r>
            <a:r>
              <a:rPr dirty="0" sz="2800" spc="-85">
                <a:latin typeface="Verdana"/>
                <a:cs typeface="Verdana"/>
              </a:rPr>
              <a:t>training</a:t>
            </a:r>
            <a:endParaRPr sz="2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800" spc="-130">
                <a:latin typeface="Verdana"/>
                <a:cs typeface="Verdana"/>
              </a:rPr>
              <a:t>Discussion </a:t>
            </a:r>
            <a:r>
              <a:rPr dirty="0" sz="2800" spc="10">
                <a:latin typeface="Verdana"/>
                <a:cs typeface="Verdana"/>
              </a:rPr>
              <a:t>of </a:t>
            </a:r>
            <a:r>
              <a:rPr dirty="0" sz="2800" spc="95">
                <a:latin typeface="Verdana"/>
                <a:cs typeface="Verdana"/>
              </a:rPr>
              <a:t>Corda</a:t>
            </a:r>
            <a:r>
              <a:rPr dirty="0" sz="2800" spc="-610">
                <a:latin typeface="Verdana"/>
                <a:cs typeface="Verdana"/>
              </a:rPr>
              <a:t> </a:t>
            </a:r>
            <a:r>
              <a:rPr dirty="0" sz="2800" spc="-245">
                <a:latin typeface="Verdana"/>
                <a:cs typeface="Verdana"/>
              </a:rPr>
              <a:t>vs </a:t>
            </a:r>
            <a:r>
              <a:rPr dirty="0" sz="2800" spc="-60">
                <a:latin typeface="Verdana"/>
                <a:cs typeface="Verdana"/>
              </a:rPr>
              <a:t>other </a:t>
            </a:r>
            <a:r>
              <a:rPr dirty="0" sz="2800" spc="-320">
                <a:latin typeface="Verdana"/>
                <a:cs typeface="Verdana"/>
              </a:rPr>
              <a:t>DLTs</a:t>
            </a:r>
            <a:endParaRPr sz="2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800" spc="10">
                <a:latin typeface="Verdana"/>
                <a:cs typeface="Verdana"/>
              </a:rPr>
              <a:t>Operational </a:t>
            </a:r>
            <a:r>
              <a:rPr dirty="0" sz="2800" spc="-80">
                <a:latin typeface="Verdana"/>
                <a:cs typeface="Verdana"/>
              </a:rPr>
              <a:t>considerations: </a:t>
            </a:r>
            <a:r>
              <a:rPr dirty="0" sz="2800" spc="-20">
                <a:latin typeface="Verdana"/>
                <a:cs typeface="Verdana"/>
              </a:rPr>
              <a:t>deployment,</a:t>
            </a:r>
            <a:r>
              <a:rPr dirty="0" sz="2800" spc="-500">
                <a:latin typeface="Verdana"/>
                <a:cs typeface="Verdana"/>
              </a:rPr>
              <a:t> </a:t>
            </a:r>
            <a:r>
              <a:rPr dirty="0" sz="2800" spc="20">
                <a:latin typeface="Verdana"/>
                <a:cs typeface="Verdana"/>
              </a:rPr>
              <a:t>etc.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35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dirty="0" sz="2800" spc="-330">
                <a:latin typeface="Verdana"/>
                <a:cs typeface="Verdana"/>
              </a:rPr>
              <a:t>If</a:t>
            </a:r>
            <a:r>
              <a:rPr dirty="0" sz="2800" spc="-220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you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45">
                <a:latin typeface="Verdana"/>
                <a:cs typeface="Verdana"/>
              </a:rPr>
              <a:t>have</a:t>
            </a:r>
            <a:r>
              <a:rPr dirty="0" sz="2800" spc="-195">
                <a:latin typeface="Verdana"/>
                <a:cs typeface="Verdana"/>
              </a:rPr>
              <a:t> </a:t>
            </a:r>
            <a:r>
              <a:rPr dirty="0" sz="2800" spc="100">
                <a:latin typeface="Verdana"/>
                <a:cs typeface="Verdana"/>
              </a:rPr>
              <a:t>feedback</a:t>
            </a:r>
            <a:r>
              <a:rPr dirty="0" sz="2800" spc="-195">
                <a:latin typeface="Verdana"/>
                <a:cs typeface="Verdana"/>
              </a:rPr>
              <a:t> </a:t>
            </a:r>
            <a:r>
              <a:rPr dirty="0" sz="2800" spc="30">
                <a:latin typeface="Verdana"/>
                <a:cs typeface="Verdana"/>
              </a:rPr>
              <a:t>on</a:t>
            </a:r>
            <a:r>
              <a:rPr dirty="0" sz="2800" spc="-195">
                <a:latin typeface="Verdana"/>
                <a:cs typeface="Verdana"/>
              </a:rPr>
              <a:t> </a:t>
            </a:r>
            <a:r>
              <a:rPr dirty="0" sz="2800" spc="40">
                <a:latin typeface="Verdana"/>
                <a:cs typeface="Verdana"/>
              </a:rPr>
              <a:t>Corda,</a:t>
            </a:r>
            <a:r>
              <a:rPr dirty="0" sz="2800" spc="-210">
                <a:latin typeface="Verdana"/>
                <a:cs typeface="Verdana"/>
              </a:rPr>
              <a:t> </a:t>
            </a:r>
            <a:r>
              <a:rPr dirty="0" sz="2800" spc="-125">
                <a:latin typeface="Verdana"/>
                <a:cs typeface="Verdana"/>
              </a:rPr>
              <a:t>very</a:t>
            </a:r>
            <a:r>
              <a:rPr dirty="0" sz="2800" spc="-210">
                <a:latin typeface="Verdana"/>
                <a:cs typeface="Verdana"/>
              </a:rPr>
              <a:t> </a:t>
            </a:r>
            <a:r>
              <a:rPr dirty="0" sz="2800" spc="65">
                <a:latin typeface="Verdana"/>
                <a:cs typeface="Verdana"/>
              </a:rPr>
              <a:t>happy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to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100">
                <a:latin typeface="Verdana"/>
                <a:cs typeface="Verdana"/>
              </a:rPr>
              <a:t>talk  </a:t>
            </a:r>
            <a:r>
              <a:rPr dirty="0" sz="2800" spc="-65">
                <a:latin typeface="Verdana"/>
                <a:cs typeface="Verdana"/>
              </a:rPr>
              <a:t>during </a:t>
            </a:r>
            <a:r>
              <a:rPr dirty="0" sz="2800" spc="-25">
                <a:latin typeface="Verdana"/>
                <a:cs typeface="Verdana"/>
              </a:rPr>
              <a:t>the</a:t>
            </a:r>
            <a:r>
              <a:rPr dirty="0" sz="2800" spc="-360">
                <a:latin typeface="Verdana"/>
                <a:cs typeface="Verdana"/>
              </a:rPr>
              <a:t> </a:t>
            </a:r>
            <a:r>
              <a:rPr dirty="0" sz="2800" spc="-110">
                <a:latin typeface="Verdana"/>
                <a:cs typeface="Verdana"/>
              </a:rPr>
              <a:t>breaks!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37391" y="6376212"/>
            <a:ext cx="2152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 b="1">
                <a:solidFill>
                  <a:srgbClr val="888888"/>
                </a:solidFill>
                <a:latin typeface="Verdana"/>
                <a:cs typeface="Verdana"/>
              </a:rPr>
              <a:t>p</a:t>
            </a:r>
            <a:r>
              <a:rPr dirty="0" sz="1000" spc="-165" b="1">
                <a:solidFill>
                  <a:srgbClr val="888888"/>
                </a:solidFill>
                <a:latin typeface="Verdana"/>
                <a:cs typeface="Verdana"/>
              </a:rPr>
              <a:t>7</a:t>
            </a:r>
            <a:r>
              <a:rPr dirty="0" sz="1000" spc="-85" b="1">
                <a:solidFill>
                  <a:srgbClr val="888888"/>
                </a:solidFill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735704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Agenda </a:t>
            </a:r>
            <a:r>
              <a:rPr dirty="0" spc="-675"/>
              <a:t>– </a:t>
            </a:r>
            <a:r>
              <a:rPr dirty="0" spc="-225"/>
              <a:t>Day</a:t>
            </a:r>
            <a:r>
              <a:rPr dirty="0" spc="-300"/>
              <a:t> </a:t>
            </a:r>
            <a:r>
              <a:rPr dirty="0" spc="-200"/>
              <a:t>one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07794" y="1604752"/>
          <a:ext cx="6497320" cy="4347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2740"/>
                <a:gridCol w="2353944"/>
              </a:tblGrid>
              <a:tr h="40830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spc="-10">
                          <a:latin typeface="Verdana"/>
                          <a:cs typeface="Verdana"/>
                        </a:rPr>
                        <a:t>Admin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spc="-204">
                          <a:latin typeface="Verdana"/>
                          <a:cs typeface="Verdana"/>
                        </a:rPr>
                        <a:t>09:00 </a:t>
                      </a:r>
                      <a:r>
                        <a:rPr dirty="0" sz="2000" spc="-270">
                          <a:latin typeface="Verdana"/>
                          <a:cs typeface="Verdana"/>
                        </a:rPr>
                        <a:t>–</a:t>
                      </a:r>
                      <a:r>
                        <a:rPr dirty="0" sz="2000" spc="-1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204">
                          <a:latin typeface="Verdana"/>
                          <a:cs typeface="Verdana"/>
                        </a:rPr>
                        <a:t>09:10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1905"/>
                </a:tc>
              </a:tr>
              <a:tr h="50419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50">
                          <a:latin typeface="Verdana"/>
                          <a:cs typeface="Verdana"/>
                        </a:rPr>
                        <a:t>Introduction </a:t>
                      </a:r>
                      <a:r>
                        <a:rPr dirty="0" sz="2000" spc="-5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2000" spc="-3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70">
                          <a:latin typeface="Verdana"/>
                          <a:cs typeface="Verdana"/>
                        </a:rPr>
                        <a:t>Corda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97790"/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204">
                          <a:latin typeface="Verdana"/>
                          <a:cs typeface="Verdana"/>
                        </a:rPr>
                        <a:t>09:10 </a:t>
                      </a:r>
                      <a:r>
                        <a:rPr dirty="0" sz="2000" spc="-270">
                          <a:latin typeface="Verdana"/>
                          <a:cs typeface="Verdana"/>
                        </a:rPr>
                        <a:t>–</a:t>
                      </a:r>
                      <a:r>
                        <a:rPr dirty="0" sz="2000" spc="-1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210">
                          <a:latin typeface="Verdana"/>
                          <a:cs typeface="Verdana"/>
                        </a:rPr>
                        <a:t>11:00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97790"/>
                </a:tc>
              </a:tr>
              <a:tr h="50355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80">
                          <a:latin typeface="Verdana"/>
                          <a:cs typeface="Verdana"/>
                        </a:rPr>
                        <a:t>Break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97790"/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204">
                          <a:latin typeface="Verdana"/>
                          <a:cs typeface="Verdana"/>
                        </a:rPr>
                        <a:t>11:00 </a:t>
                      </a:r>
                      <a:r>
                        <a:rPr dirty="0" sz="2000" spc="-270">
                          <a:latin typeface="Verdana"/>
                          <a:cs typeface="Verdana"/>
                        </a:rPr>
                        <a:t>–</a:t>
                      </a:r>
                      <a:r>
                        <a:rPr dirty="0" sz="2000" spc="-1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210">
                          <a:latin typeface="Verdana"/>
                          <a:cs typeface="Verdana"/>
                        </a:rPr>
                        <a:t>11:15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97790"/>
                </a:tc>
              </a:tr>
              <a:tr h="50419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50">
                          <a:latin typeface="Verdana"/>
                          <a:cs typeface="Verdana"/>
                        </a:rPr>
                        <a:t>Introduction </a:t>
                      </a:r>
                      <a:r>
                        <a:rPr dirty="0" sz="2000">
                          <a:latin typeface="Verdana"/>
                          <a:cs typeface="Verdana"/>
                        </a:rPr>
                        <a:t>to </a:t>
                      </a:r>
                      <a:r>
                        <a:rPr dirty="0" sz="2000" spc="70">
                          <a:latin typeface="Verdana"/>
                          <a:cs typeface="Verdana"/>
                        </a:rPr>
                        <a:t>Corda</a:t>
                      </a:r>
                      <a:r>
                        <a:rPr dirty="0" sz="2000" spc="-4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45">
                          <a:latin typeface="Verdana"/>
                          <a:cs typeface="Verdana"/>
                        </a:rPr>
                        <a:t>cont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97790"/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204">
                          <a:latin typeface="Verdana"/>
                          <a:cs typeface="Verdana"/>
                        </a:rPr>
                        <a:t>11:15 </a:t>
                      </a:r>
                      <a:r>
                        <a:rPr dirty="0" sz="2000" spc="-270">
                          <a:latin typeface="Verdana"/>
                          <a:cs typeface="Verdana"/>
                        </a:rPr>
                        <a:t>–</a:t>
                      </a:r>
                      <a:r>
                        <a:rPr dirty="0" sz="2000" spc="-1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204">
                          <a:latin typeface="Verdana"/>
                          <a:cs typeface="Verdana"/>
                        </a:rPr>
                        <a:t>12:15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97790"/>
                </a:tc>
              </a:tr>
              <a:tr h="50419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15">
                          <a:latin typeface="Verdana"/>
                          <a:cs typeface="Verdana"/>
                        </a:rPr>
                        <a:t>Lunch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97790"/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204">
                          <a:latin typeface="Verdana"/>
                          <a:cs typeface="Verdana"/>
                        </a:rPr>
                        <a:t>12:15 </a:t>
                      </a:r>
                      <a:r>
                        <a:rPr dirty="0" sz="2000" spc="-270">
                          <a:latin typeface="Verdana"/>
                          <a:cs typeface="Verdana"/>
                        </a:rPr>
                        <a:t>–</a:t>
                      </a:r>
                      <a:r>
                        <a:rPr dirty="0" sz="2000" spc="-1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210">
                          <a:latin typeface="Verdana"/>
                          <a:cs typeface="Verdana"/>
                        </a:rPr>
                        <a:t>13:15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97790"/>
                </a:tc>
              </a:tr>
              <a:tr h="50355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>
                          <a:latin typeface="Verdana"/>
                          <a:cs typeface="Verdana"/>
                        </a:rPr>
                        <a:t>Development</a:t>
                      </a:r>
                      <a:r>
                        <a:rPr dirty="0" sz="2000" spc="-20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70">
                          <a:latin typeface="Verdana"/>
                          <a:cs typeface="Verdana"/>
                        </a:rPr>
                        <a:t>Environment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97790"/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204">
                          <a:latin typeface="Verdana"/>
                          <a:cs typeface="Verdana"/>
                        </a:rPr>
                        <a:t>13:15 </a:t>
                      </a:r>
                      <a:r>
                        <a:rPr dirty="0" sz="2000" spc="-270">
                          <a:latin typeface="Verdana"/>
                          <a:cs typeface="Verdana"/>
                        </a:rPr>
                        <a:t>–</a:t>
                      </a:r>
                      <a:r>
                        <a:rPr dirty="0" sz="2000" spc="-1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210">
                          <a:latin typeface="Verdana"/>
                          <a:cs typeface="Verdana"/>
                        </a:rPr>
                        <a:t>13:45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97790"/>
                </a:tc>
              </a:tr>
              <a:tr h="50419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100">
                          <a:latin typeface="Verdana"/>
                          <a:cs typeface="Verdana"/>
                        </a:rPr>
                        <a:t>States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97790"/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204">
                          <a:latin typeface="Verdana"/>
                          <a:cs typeface="Verdana"/>
                        </a:rPr>
                        <a:t>13:45 </a:t>
                      </a:r>
                      <a:r>
                        <a:rPr dirty="0" sz="2000" spc="-270">
                          <a:latin typeface="Verdana"/>
                          <a:cs typeface="Verdana"/>
                        </a:rPr>
                        <a:t>–</a:t>
                      </a:r>
                      <a:r>
                        <a:rPr dirty="0" sz="2000" spc="-1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204">
                          <a:latin typeface="Verdana"/>
                          <a:cs typeface="Verdana"/>
                        </a:rPr>
                        <a:t>15:15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97790"/>
                </a:tc>
              </a:tr>
              <a:tr h="50419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80">
                          <a:latin typeface="Verdana"/>
                          <a:cs typeface="Verdana"/>
                        </a:rPr>
                        <a:t>Break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97790"/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204">
                          <a:latin typeface="Verdana"/>
                          <a:cs typeface="Verdana"/>
                        </a:rPr>
                        <a:t>15:15 </a:t>
                      </a:r>
                      <a:r>
                        <a:rPr dirty="0" sz="2000" spc="-270">
                          <a:latin typeface="Verdana"/>
                          <a:cs typeface="Verdana"/>
                        </a:rPr>
                        <a:t>–</a:t>
                      </a:r>
                      <a:r>
                        <a:rPr dirty="0" sz="2000" spc="-1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210">
                          <a:latin typeface="Verdana"/>
                          <a:cs typeface="Verdana"/>
                        </a:rPr>
                        <a:t>15:30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97790"/>
                </a:tc>
              </a:tr>
              <a:tr h="407670">
                <a:tc>
                  <a:txBody>
                    <a:bodyPr/>
                    <a:lstStyle/>
                    <a:p>
                      <a:pPr marL="127000">
                        <a:lnSpc>
                          <a:spcPts val="2340"/>
                        </a:lnSpc>
                        <a:spcBef>
                          <a:spcPts val="770"/>
                        </a:spcBef>
                      </a:pPr>
                      <a:r>
                        <a:rPr dirty="0" sz="2000" spc="-5">
                          <a:latin typeface="Verdana"/>
                          <a:cs typeface="Verdana"/>
                        </a:rPr>
                        <a:t>Contracts </a:t>
                      </a:r>
                      <a:r>
                        <a:rPr dirty="0" sz="2000" spc="-55">
                          <a:latin typeface="Verdana"/>
                          <a:cs typeface="Verdana"/>
                        </a:rPr>
                        <a:t>pt.</a:t>
                      </a:r>
                      <a:r>
                        <a:rPr dirty="0" sz="2000" spc="-3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165"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97790"/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ts val="2340"/>
                        </a:lnSpc>
                        <a:spcBef>
                          <a:spcPts val="770"/>
                        </a:spcBef>
                      </a:pPr>
                      <a:r>
                        <a:rPr dirty="0" sz="2000" spc="-204">
                          <a:latin typeface="Verdana"/>
                          <a:cs typeface="Verdana"/>
                        </a:rPr>
                        <a:t>15:30 </a:t>
                      </a:r>
                      <a:r>
                        <a:rPr dirty="0" sz="2000" spc="-270">
                          <a:latin typeface="Verdana"/>
                          <a:cs typeface="Verdana"/>
                        </a:rPr>
                        <a:t>–</a:t>
                      </a:r>
                      <a:r>
                        <a:rPr dirty="0" sz="2000" spc="-1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210">
                          <a:latin typeface="Verdana"/>
                          <a:cs typeface="Verdana"/>
                        </a:rPr>
                        <a:t>16:30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9779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51" y="566115"/>
            <a:ext cx="367919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5"/>
              <a:t>Agenda </a:t>
            </a:r>
            <a:r>
              <a:rPr dirty="0" spc="-675"/>
              <a:t>– </a:t>
            </a:r>
            <a:r>
              <a:rPr dirty="0" spc="-225"/>
              <a:t>Day</a:t>
            </a:r>
            <a:r>
              <a:rPr dirty="0" spc="-310"/>
              <a:t> </a:t>
            </a:r>
            <a:r>
              <a:rPr dirty="0" spc="-405"/>
              <a:t>two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07794" y="1522254"/>
          <a:ext cx="7968615" cy="4347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2350"/>
                <a:gridCol w="3136265"/>
              </a:tblGrid>
              <a:tr h="40767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spc="-5">
                          <a:latin typeface="Verdana"/>
                          <a:cs typeface="Verdana"/>
                        </a:rPr>
                        <a:t>Contracts </a:t>
                      </a:r>
                      <a:r>
                        <a:rPr dirty="0" sz="2000" spc="-55">
                          <a:latin typeface="Verdana"/>
                          <a:cs typeface="Verdana"/>
                        </a:rPr>
                        <a:t>pt.</a:t>
                      </a:r>
                      <a:r>
                        <a:rPr dirty="0" sz="2000" spc="-3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165">
                          <a:latin typeface="Verdana"/>
                          <a:cs typeface="Verdana"/>
                        </a:rPr>
                        <a:t>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spc="-204">
                          <a:latin typeface="Verdana"/>
                          <a:cs typeface="Verdana"/>
                        </a:rPr>
                        <a:t>09:00 </a:t>
                      </a:r>
                      <a:r>
                        <a:rPr dirty="0" sz="2000" spc="-270">
                          <a:latin typeface="Verdana"/>
                          <a:cs typeface="Verdana"/>
                        </a:rPr>
                        <a:t>–</a:t>
                      </a:r>
                      <a:r>
                        <a:rPr dirty="0" sz="2000" spc="-1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210">
                          <a:latin typeface="Verdana"/>
                          <a:cs typeface="Verdana"/>
                        </a:rPr>
                        <a:t>10:30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1905"/>
                </a:tc>
              </a:tr>
              <a:tr h="50419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80">
                          <a:latin typeface="Verdana"/>
                          <a:cs typeface="Verdana"/>
                        </a:rPr>
                        <a:t>Break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9779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204">
                          <a:latin typeface="Verdana"/>
                          <a:cs typeface="Verdana"/>
                        </a:rPr>
                        <a:t>10:30 </a:t>
                      </a:r>
                      <a:r>
                        <a:rPr dirty="0" sz="2000" spc="-270">
                          <a:latin typeface="Verdana"/>
                          <a:cs typeface="Verdana"/>
                        </a:rPr>
                        <a:t>–</a:t>
                      </a:r>
                      <a:r>
                        <a:rPr dirty="0" sz="2000" spc="-1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210">
                          <a:latin typeface="Verdana"/>
                          <a:cs typeface="Verdana"/>
                        </a:rPr>
                        <a:t>10:45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97790"/>
                </a:tc>
              </a:tr>
              <a:tr h="50419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95">
                          <a:latin typeface="Verdana"/>
                          <a:cs typeface="Verdana"/>
                        </a:rPr>
                        <a:t>Flows </a:t>
                      </a:r>
                      <a:r>
                        <a:rPr dirty="0" sz="2000" spc="-55">
                          <a:latin typeface="Verdana"/>
                          <a:cs typeface="Verdana"/>
                        </a:rPr>
                        <a:t>pt.</a:t>
                      </a:r>
                      <a:r>
                        <a:rPr dirty="0" sz="2000" spc="-2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165"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9779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204">
                          <a:latin typeface="Verdana"/>
                          <a:cs typeface="Verdana"/>
                        </a:rPr>
                        <a:t>10:45 </a:t>
                      </a:r>
                      <a:r>
                        <a:rPr dirty="0" sz="2000" spc="-270">
                          <a:latin typeface="Verdana"/>
                          <a:cs typeface="Verdana"/>
                        </a:rPr>
                        <a:t>–</a:t>
                      </a:r>
                      <a:r>
                        <a:rPr dirty="0" sz="2000" spc="-1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210">
                          <a:latin typeface="Verdana"/>
                          <a:cs typeface="Verdana"/>
                        </a:rPr>
                        <a:t>12:00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97790"/>
                </a:tc>
              </a:tr>
              <a:tr h="49530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15">
                          <a:latin typeface="Verdana"/>
                          <a:cs typeface="Verdana"/>
                        </a:rPr>
                        <a:t>Lunch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9779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204">
                          <a:latin typeface="Verdana"/>
                          <a:cs typeface="Verdana"/>
                        </a:rPr>
                        <a:t>12:00 </a:t>
                      </a:r>
                      <a:r>
                        <a:rPr dirty="0" sz="2000" spc="-270">
                          <a:latin typeface="Verdana"/>
                          <a:cs typeface="Verdana"/>
                        </a:rPr>
                        <a:t>–</a:t>
                      </a:r>
                      <a:r>
                        <a:rPr dirty="0" sz="2000" spc="-1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210">
                          <a:latin typeface="Verdana"/>
                          <a:cs typeface="Verdana"/>
                        </a:rPr>
                        <a:t>13:00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97790"/>
                </a:tc>
              </a:tr>
              <a:tr h="50419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2000" spc="-95">
                          <a:latin typeface="Verdana"/>
                          <a:cs typeface="Verdana"/>
                        </a:rPr>
                        <a:t>Flows </a:t>
                      </a:r>
                      <a:r>
                        <a:rPr dirty="0" sz="2000" spc="-55">
                          <a:latin typeface="Verdana"/>
                          <a:cs typeface="Verdana"/>
                        </a:rPr>
                        <a:t>pt.</a:t>
                      </a:r>
                      <a:r>
                        <a:rPr dirty="0" sz="2000" spc="-2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165">
                          <a:latin typeface="Verdana"/>
                          <a:cs typeface="Verdana"/>
                        </a:rPr>
                        <a:t>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10668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000" spc="-204">
                          <a:latin typeface="Verdana"/>
                          <a:cs typeface="Verdana"/>
                        </a:rPr>
                        <a:t>13:00 </a:t>
                      </a:r>
                      <a:r>
                        <a:rPr dirty="0" sz="2000" spc="-270">
                          <a:latin typeface="Verdana"/>
                          <a:cs typeface="Verdana"/>
                        </a:rPr>
                        <a:t>–</a:t>
                      </a:r>
                      <a:r>
                        <a:rPr dirty="0" sz="2000" spc="-1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210">
                          <a:latin typeface="Verdana"/>
                          <a:cs typeface="Verdana"/>
                        </a:rPr>
                        <a:t>13:45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89535"/>
                </a:tc>
              </a:tr>
              <a:tr h="51244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2000" spc="-80">
                          <a:latin typeface="Verdana"/>
                          <a:cs typeface="Verdana"/>
                        </a:rPr>
                        <a:t>Break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10668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000" spc="-204">
                          <a:latin typeface="Verdana"/>
                          <a:cs typeface="Verdana"/>
                        </a:rPr>
                        <a:t>13:45 </a:t>
                      </a:r>
                      <a:r>
                        <a:rPr dirty="0" sz="2000" spc="-270">
                          <a:latin typeface="Verdana"/>
                          <a:cs typeface="Verdana"/>
                        </a:rPr>
                        <a:t>–</a:t>
                      </a:r>
                      <a:r>
                        <a:rPr dirty="0" sz="2000" spc="-1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210">
                          <a:latin typeface="Verdana"/>
                          <a:cs typeface="Verdana"/>
                        </a:rPr>
                        <a:t>14:00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89535"/>
                </a:tc>
              </a:tr>
              <a:tr h="49593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80">
                          <a:latin typeface="Verdana"/>
                          <a:cs typeface="Verdana"/>
                        </a:rPr>
                        <a:t>Node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9779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204">
                          <a:latin typeface="Verdana"/>
                          <a:cs typeface="Verdana"/>
                        </a:rPr>
                        <a:t>14:00 </a:t>
                      </a:r>
                      <a:r>
                        <a:rPr dirty="0" sz="2000" spc="-270">
                          <a:latin typeface="Verdana"/>
                          <a:cs typeface="Verdana"/>
                        </a:rPr>
                        <a:t>–</a:t>
                      </a:r>
                      <a:r>
                        <a:rPr dirty="0" sz="2000" spc="-1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210">
                          <a:latin typeface="Verdana"/>
                          <a:cs typeface="Verdana"/>
                        </a:rPr>
                        <a:t>14:45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97790"/>
                </a:tc>
              </a:tr>
              <a:tr h="51244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2000" spc="-80">
                          <a:latin typeface="Verdana"/>
                          <a:cs typeface="Verdana"/>
                        </a:rPr>
                        <a:t>Break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10668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2000" spc="-204">
                          <a:latin typeface="Verdana"/>
                          <a:cs typeface="Verdana"/>
                        </a:rPr>
                        <a:t>14:45 </a:t>
                      </a:r>
                      <a:r>
                        <a:rPr dirty="0" sz="2000" spc="-270">
                          <a:latin typeface="Verdana"/>
                          <a:cs typeface="Verdana"/>
                        </a:rPr>
                        <a:t>–</a:t>
                      </a:r>
                      <a:r>
                        <a:rPr dirty="0" sz="2000" spc="-1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210">
                          <a:latin typeface="Verdana"/>
                          <a:cs typeface="Verdana"/>
                        </a:rPr>
                        <a:t>15:00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89535"/>
                </a:tc>
              </a:tr>
              <a:tr h="407670">
                <a:tc>
                  <a:txBody>
                    <a:bodyPr/>
                    <a:lstStyle/>
                    <a:p>
                      <a:pPr marL="127000">
                        <a:lnSpc>
                          <a:spcPts val="2340"/>
                        </a:lnSpc>
                        <a:spcBef>
                          <a:spcPts val="770"/>
                        </a:spcBef>
                      </a:pPr>
                      <a:r>
                        <a:rPr dirty="0" sz="2000" spc="-10">
                          <a:latin typeface="Verdana"/>
                          <a:cs typeface="Verdana"/>
                        </a:rPr>
                        <a:t>Architecture </a:t>
                      </a:r>
                      <a:r>
                        <a:rPr dirty="0" sz="2000" spc="80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2000" spc="-3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105">
                          <a:latin typeface="Verdana"/>
                          <a:cs typeface="Verdana"/>
                        </a:rPr>
                        <a:t>Solutions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9779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2340"/>
                        </a:lnSpc>
                        <a:spcBef>
                          <a:spcPts val="770"/>
                        </a:spcBef>
                      </a:pPr>
                      <a:r>
                        <a:rPr dirty="0" sz="2000" spc="-204">
                          <a:latin typeface="Verdana"/>
                          <a:cs typeface="Verdana"/>
                        </a:rPr>
                        <a:t>15:00 </a:t>
                      </a:r>
                      <a:r>
                        <a:rPr dirty="0" sz="2000" spc="-270">
                          <a:latin typeface="Verdana"/>
                          <a:cs typeface="Verdana"/>
                        </a:rPr>
                        <a:t>–</a:t>
                      </a:r>
                      <a:r>
                        <a:rPr dirty="0" sz="2000" spc="-1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210">
                          <a:latin typeface="Verdana"/>
                          <a:cs typeface="Verdana"/>
                        </a:rPr>
                        <a:t>16:30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9779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Ashraf El-Gammal</dc:creator>
  <dc:title>PowerPoint Presentation</dc:title>
  <dcterms:created xsi:type="dcterms:W3CDTF">2019-08-18T16:07:50Z</dcterms:created>
  <dcterms:modified xsi:type="dcterms:W3CDTF">2019-08-18T16:07:50Z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2019-03-21T00:00:00Z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2019-08-18T00:00:00Z</vt:filetime>
  </property>
</Properties>
</file>