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240" y="1108176"/>
            <a:ext cx="117043" cy="116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5010" y="760602"/>
            <a:ext cx="471805" cy="701040"/>
          </a:xfrm>
          <a:custGeom>
            <a:avLst/>
            <a:gdLst/>
            <a:ahLst/>
            <a:cxnLst/>
            <a:rect l="l" t="t" r="r" b="b"/>
            <a:pathLst>
              <a:path w="471805" h="701040">
                <a:moveTo>
                  <a:pt x="117053" y="464540"/>
                </a:moveTo>
                <a:lnTo>
                  <a:pt x="0" y="464540"/>
                </a:lnTo>
                <a:lnTo>
                  <a:pt x="4809" y="512076"/>
                </a:lnTo>
                <a:lnTo>
                  <a:pt x="18598" y="556377"/>
                </a:lnTo>
                <a:lnTo>
                  <a:pt x="40410" y="596486"/>
                </a:lnTo>
                <a:lnTo>
                  <a:pt x="69288" y="631447"/>
                </a:lnTo>
                <a:lnTo>
                  <a:pt x="104274" y="660303"/>
                </a:lnTo>
                <a:lnTo>
                  <a:pt x="144412" y="682099"/>
                </a:lnTo>
                <a:lnTo>
                  <a:pt x="188744" y="695878"/>
                </a:lnTo>
                <a:lnTo>
                  <a:pt x="236312" y="700684"/>
                </a:lnTo>
                <a:lnTo>
                  <a:pt x="283824" y="695878"/>
                </a:lnTo>
                <a:lnTo>
                  <a:pt x="328023" y="682099"/>
                </a:lnTo>
                <a:lnTo>
                  <a:pt x="367976" y="660303"/>
                </a:lnTo>
                <a:lnTo>
                  <a:pt x="402754" y="631447"/>
                </a:lnTo>
                <a:lnTo>
                  <a:pt x="431424" y="596486"/>
                </a:lnTo>
                <a:lnTo>
                  <a:pt x="438310" y="583717"/>
                </a:lnTo>
                <a:lnTo>
                  <a:pt x="236312" y="583717"/>
                </a:lnTo>
                <a:lnTo>
                  <a:pt x="189724" y="574409"/>
                </a:lnTo>
                <a:lnTo>
                  <a:pt x="151835" y="548965"/>
                </a:lnTo>
                <a:lnTo>
                  <a:pt x="126369" y="511102"/>
                </a:lnTo>
                <a:lnTo>
                  <a:pt x="117053" y="464540"/>
                </a:lnTo>
                <a:close/>
              </a:path>
              <a:path w="471805" h="701040">
                <a:moveTo>
                  <a:pt x="438385" y="346468"/>
                </a:moveTo>
                <a:lnTo>
                  <a:pt x="236312" y="346468"/>
                </a:lnTo>
                <a:lnTo>
                  <a:pt x="282244" y="355764"/>
                </a:lnTo>
                <a:lnTo>
                  <a:pt x="319796" y="381096"/>
                </a:lnTo>
                <a:lnTo>
                  <a:pt x="345137" y="418633"/>
                </a:lnTo>
                <a:lnTo>
                  <a:pt x="354435" y="464540"/>
                </a:lnTo>
                <a:lnTo>
                  <a:pt x="345137" y="511102"/>
                </a:lnTo>
                <a:lnTo>
                  <a:pt x="319796" y="548965"/>
                </a:lnTo>
                <a:lnTo>
                  <a:pt x="282244" y="574409"/>
                </a:lnTo>
                <a:lnTo>
                  <a:pt x="236312" y="583717"/>
                </a:lnTo>
                <a:lnTo>
                  <a:pt x="438310" y="583717"/>
                </a:lnTo>
                <a:lnTo>
                  <a:pt x="453055" y="556377"/>
                </a:lnTo>
                <a:lnTo>
                  <a:pt x="466717" y="512076"/>
                </a:lnTo>
                <a:lnTo>
                  <a:pt x="471478" y="464540"/>
                </a:lnTo>
                <a:lnTo>
                  <a:pt x="466573" y="416680"/>
                </a:lnTo>
                <a:lnTo>
                  <a:pt x="452515" y="372097"/>
                </a:lnTo>
                <a:lnTo>
                  <a:pt x="438385" y="346468"/>
                </a:lnTo>
                <a:close/>
              </a:path>
              <a:path w="471805" h="701040">
                <a:moveTo>
                  <a:pt x="358855" y="0"/>
                </a:moveTo>
                <a:lnTo>
                  <a:pt x="105998" y="0"/>
                </a:lnTo>
                <a:lnTo>
                  <a:pt x="25398" y="116979"/>
                </a:lnTo>
                <a:lnTo>
                  <a:pt x="216424" y="116979"/>
                </a:lnTo>
                <a:lnTo>
                  <a:pt x="118160" y="260413"/>
                </a:lnTo>
                <a:lnTo>
                  <a:pt x="176662" y="361924"/>
                </a:lnTo>
                <a:lnTo>
                  <a:pt x="190334" y="355330"/>
                </a:lnTo>
                <a:lnTo>
                  <a:pt x="204833" y="350481"/>
                </a:lnTo>
                <a:lnTo>
                  <a:pt x="220159" y="347490"/>
                </a:lnTo>
                <a:lnTo>
                  <a:pt x="236312" y="346468"/>
                </a:lnTo>
                <a:lnTo>
                  <a:pt x="438385" y="346468"/>
                </a:lnTo>
                <a:lnTo>
                  <a:pt x="430286" y="331777"/>
                </a:lnTo>
                <a:lnTo>
                  <a:pt x="400872" y="296707"/>
                </a:lnTo>
                <a:lnTo>
                  <a:pt x="365255" y="267870"/>
                </a:lnTo>
                <a:lnTo>
                  <a:pt x="324421" y="246253"/>
                </a:lnTo>
                <a:lnTo>
                  <a:pt x="279353" y="232841"/>
                </a:lnTo>
                <a:lnTo>
                  <a:pt x="358855" y="116979"/>
                </a:lnTo>
                <a:lnTo>
                  <a:pt x="358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5" y="760602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8125" y="0"/>
                </a:moveTo>
                <a:lnTo>
                  <a:pt x="0" y="0"/>
                </a:lnTo>
                <a:lnTo>
                  <a:pt x="0" y="464540"/>
                </a:lnTo>
                <a:lnTo>
                  <a:pt x="118125" y="464540"/>
                </a:lnTo>
                <a:lnTo>
                  <a:pt x="118125" y="236156"/>
                </a:lnTo>
                <a:lnTo>
                  <a:pt x="127424" y="190227"/>
                </a:lnTo>
                <a:lnTo>
                  <a:pt x="152768" y="152693"/>
                </a:lnTo>
                <a:lnTo>
                  <a:pt x="190330" y="127373"/>
                </a:lnTo>
                <a:lnTo>
                  <a:pt x="236283" y="118084"/>
                </a:lnTo>
                <a:lnTo>
                  <a:pt x="274939" y="116979"/>
                </a:lnTo>
                <a:lnTo>
                  <a:pt x="333497" y="31991"/>
                </a:lnTo>
                <a:lnTo>
                  <a:pt x="118125" y="31991"/>
                </a:lnTo>
                <a:lnTo>
                  <a:pt x="118125" y="0"/>
                </a:lnTo>
                <a:close/>
              </a:path>
              <a:path w="355600" h="464819">
                <a:moveTo>
                  <a:pt x="355540" y="0"/>
                </a:moveTo>
                <a:lnTo>
                  <a:pt x="236283" y="0"/>
                </a:lnTo>
                <a:lnTo>
                  <a:pt x="204464" y="2205"/>
                </a:lnTo>
                <a:lnTo>
                  <a:pt x="173893" y="8547"/>
                </a:lnTo>
                <a:lnTo>
                  <a:pt x="144977" y="18613"/>
                </a:lnTo>
                <a:lnTo>
                  <a:pt x="118125" y="31991"/>
                </a:lnTo>
                <a:lnTo>
                  <a:pt x="333497" y="31991"/>
                </a:lnTo>
                <a:lnTo>
                  <a:pt x="355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467" y="1745995"/>
            <a:ext cx="10679064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505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2" y="67717"/>
                </a:lnTo>
                <a:lnTo>
                  <a:pt x="35565" y="70497"/>
                </a:lnTo>
                <a:lnTo>
                  <a:pt x="49432" y="67717"/>
                </a:lnTo>
                <a:lnTo>
                  <a:pt x="60737" y="60172"/>
                </a:lnTo>
                <a:lnTo>
                  <a:pt x="68349" y="49055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3455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3" y="67717"/>
                </a:lnTo>
                <a:lnTo>
                  <a:pt x="34927" y="70497"/>
                </a:lnTo>
                <a:lnTo>
                  <a:pt x="48790" y="67717"/>
                </a:lnTo>
                <a:lnTo>
                  <a:pt x="60092" y="60172"/>
                </a:lnTo>
                <a:lnTo>
                  <a:pt x="67704" y="49055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1121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1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401" y="60172"/>
                </a:lnTo>
                <a:lnTo>
                  <a:pt x="21709" y="67717"/>
                </a:lnTo>
                <a:lnTo>
                  <a:pt x="35581" y="70497"/>
                </a:lnTo>
                <a:lnTo>
                  <a:pt x="49080" y="67717"/>
                </a:lnTo>
                <a:lnTo>
                  <a:pt x="60196" y="60172"/>
                </a:lnTo>
                <a:lnTo>
                  <a:pt x="67739" y="49055"/>
                </a:lnTo>
                <a:lnTo>
                  <a:pt x="70518" y="35560"/>
                </a:lnTo>
                <a:lnTo>
                  <a:pt x="67739" y="21699"/>
                </a:lnTo>
                <a:lnTo>
                  <a:pt x="60196" y="10398"/>
                </a:lnTo>
                <a:lnTo>
                  <a:pt x="49080" y="2788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61899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026754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43514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42907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066" y="67717"/>
                </a:lnTo>
                <a:lnTo>
                  <a:pt x="60178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5066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5843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66831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74590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401" y="60172"/>
                </a:lnTo>
                <a:lnTo>
                  <a:pt x="21709" y="67717"/>
                </a:lnTo>
                <a:lnTo>
                  <a:pt x="35585" y="70497"/>
                </a:lnTo>
                <a:lnTo>
                  <a:pt x="49081" y="67717"/>
                </a:lnTo>
                <a:lnTo>
                  <a:pt x="60198" y="60172"/>
                </a:lnTo>
                <a:lnTo>
                  <a:pt x="67742" y="49055"/>
                </a:lnTo>
                <a:lnTo>
                  <a:pt x="70523" y="35560"/>
                </a:lnTo>
                <a:lnTo>
                  <a:pt x="67742" y="21699"/>
                </a:lnTo>
                <a:lnTo>
                  <a:pt x="60198" y="10398"/>
                </a:lnTo>
                <a:lnTo>
                  <a:pt x="49081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82375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9075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5"/>
                </a:lnTo>
                <a:lnTo>
                  <a:pt x="10325" y="60172"/>
                </a:lnTo>
                <a:lnTo>
                  <a:pt x="21441" y="67717"/>
                </a:lnTo>
                <a:lnTo>
                  <a:pt x="34937" y="70497"/>
                </a:lnTo>
                <a:lnTo>
                  <a:pt x="48800" y="67717"/>
                </a:lnTo>
                <a:lnTo>
                  <a:pt x="60105" y="60172"/>
                </a:lnTo>
                <a:lnTo>
                  <a:pt x="67720" y="49055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9852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93" y="67717"/>
                </a:lnTo>
                <a:lnTo>
                  <a:pt x="60097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10628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514045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922452" y="321830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4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330199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737957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180" y="67717"/>
                </a:lnTo>
                <a:lnTo>
                  <a:pt x="60518" y="60172"/>
                </a:lnTo>
                <a:lnTo>
                  <a:pt x="68280" y="49055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45741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5413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61894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068" y="67717"/>
                </a:lnTo>
                <a:lnTo>
                  <a:pt x="60185" y="60172"/>
                </a:lnTo>
                <a:lnTo>
                  <a:pt x="67730" y="49055"/>
                </a:lnTo>
                <a:lnTo>
                  <a:pt x="70510" y="35560"/>
                </a:lnTo>
                <a:lnTo>
                  <a:pt x="67730" y="21699"/>
                </a:lnTo>
                <a:lnTo>
                  <a:pt x="60185" y="10398"/>
                </a:lnTo>
                <a:lnTo>
                  <a:pt x="49068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403956" y="321830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9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69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29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6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95056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2" y="67721"/>
                </a:lnTo>
                <a:lnTo>
                  <a:pt x="35565" y="70500"/>
                </a:lnTo>
                <a:lnTo>
                  <a:pt x="49432" y="67721"/>
                </a:lnTo>
                <a:lnTo>
                  <a:pt x="60737" y="60179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5"/>
                </a:lnTo>
                <a:lnTo>
                  <a:pt x="60737" y="10401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03455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3" y="67721"/>
                </a:lnTo>
                <a:lnTo>
                  <a:pt x="34927" y="70500"/>
                </a:lnTo>
                <a:lnTo>
                  <a:pt x="48790" y="67721"/>
                </a:lnTo>
                <a:lnTo>
                  <a:pt x="60092" y="60179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5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21121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1" y="0"/>
                </a:moveTo>
                <a:lnTo>
                  <a:pt x="21709" y="2788"/>
                </a:lnTo>
                <a:lnTo>
                  <a:pt x="10401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9"/>
                </a:lnTo>
                <a:lnTo>
                  <a:pt x="21709" y="67721"/>
                </a:lnTo>
                <a:lnTo>
                  <a:pt x="35581" y="70500"/>
                </a:lnTo>
                <a:lnTo>
                  <a:pt x="49080" y="67721"/>
                </a:lnTo>
                <a:lnTo>
                  <a:pt x="60196" y="60179"/>
                </a:lnTo>
                <a:lnTo>
                  <a:pt x="67739" y="49064"/>
                </a:lnTo>
                <a:lnTo>
                  <a:pt x="70518" y="35568"/>
                </a:lnTo>
                <a:lnTo>
                  <a:pt x="67739" y="21705"/>
                </a:lnTo>
                <a:lnTo>
                  <a:pt x="60196" y="10401"/>
                </a:lnTo>
                <a:lnTo>
                  <a:pt x="49080" y="2788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74590" y="6462087"/>
            <a:ext cx="70523" cy="7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82375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8" y="60179"/>
                </a:lnTo>
                <a:lnTo>
                  <a:pt x="21699" y="67721"/>
                </a:lnTo>
                <a:lnTo>
                  <a:pt x="35559" y="70500"/>
                </a:lnTo>
                <a:lnTo>
                  <a:pt x="49420" y="67721"/>
                </a:lnTo>
                <a:lnTo>
                  <a:pt x="60721" y="60179"/>
                </a:lnTo>
                <a:lnTo>
                  <a:pt x="68331" y="49064"/>
                </a:lnTo>
                <a:lnTo>
                  <a:pt x="71119" y="35568"/>
                </a:lnTo>
                <a:lnTo>
                  <a:pt x="68331" y="21705"/>
                </a:lnTo>
                <a:lnTo>
                  <a:pt x="60721" y="10401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9075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1"/>
                </a:lnTo>
                <a:lnTo>
                  <a:pt x="2780" y="21705"/>
                </a:lnTo>
                <a:lnTo>
                  <a:pt x="0" y="35568"/>
                </a:lnTo>
                <a:lnTo>
                  <a:pt x="2780" y="49064"/>
                </a:lnTo>
                <a:lnTo>
                  <a:pt x="10325" y="60179"/>
                </a:lnTo>
                <a:lnTo>
                  <a:pt x="21441" y="67721"/>
                </a:lnTo>
                <a:lnTo>
                  <a:pt x="34937" y="70500"/>
                </a:lnTo>
                <a:lnTo>
                  <a:pt x="48800" y="67721"/>
                </a:lnTo>
                <a:lnTo>
                  <a:pt x="60105" y="60179"/>
                </a:lnTo>
                <a:lnTo>
                  <a:pt x="67720" y="49064"/>
                </a:lnTo>
                <a:lnTo>
                  <a:pt x="70510" y="35568"/>
                </a:lnTo>
                <a:lnTo>
                  <a:pt x="67720" y="21705"/>
                </a:lnTo>
                <a:lnTo>
                  <a:pt x="60105" y="10401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98528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93" y="67721"/>
                </a:lnTo>
                <a:lnTo>
                  <a:pt x="60097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7" y="10401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10628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8" y="60179"/>
                </a:lnTo>
                <a:lnTo>
                  <a:pt x="21699" y="67721"/>
                </a:lnTo>
                <a:lnTo>
                  <a:pt x="35560" y="70500"/>
                </a:lnTo>
                <a:lnTo>
                  <a:pt x="49061" y="67721"/>
                </a:lnTo>
                <a:lnTo>
                  <a:pt x="60177" y="60179"/>
                </a:lnTo>
                <a:lnTo>
                  <a:pt x="67719" y="49064"/>
                </a:lnTo>
                <a:lnTo>
                  <a:pt x="70497" y="35568"/>
                </a:lnTo>
                <a:lnTo>
                  <a:pt x="67719" y="21705"/>
                </a:lnTo>
                <a:lnTo>
                  <a:pt x="60177" y="10401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514045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4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922452" y="6462087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85" y="67721"/>
                </a:lnTo>
                <a:lnTo>
                  <a:pt x="60086" y="60179"/>
                </a:lnTo>
                <a:lnTo>
                  <a:pt x="67696" y="49064"/>
                </a:lnTo>
                <a:lnTo>
                  <a:pt x="70484" y="35568"/>
                </a:lnTo>
                <a:lnTo>
                  <a:pt x="67696" y="21705"/>
                </a:lnTo>
                <a:lnTo>
                  <a:pt x="60086" y="10401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330199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6" y="67721"/>
                </a:lnTo>
                <a:lnTo>
                  <a:pt x="34937" y="70500"/>
                </a:lnTo>
                <a:lnTo>
                  <a:pt x="48798" y="67721"/>
                </a:lnTo>
                <a:lnTo>
                  <a:pt x="60099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9" y="10401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737957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180" y="67721"/>
                </a:lnTo>
                <a:lnTo>
                  <a:pt x="60518" y="60179"/>
                </a:lnTo>
                <a:lnTo>
                  <a:pt x="68280" y="49064"/>
                </a:lnTo>
                <a:lnTo>
                  <a:pt x="71158" y="35568"/>
                </a:lnTo>
                <a:lnTo>
                  <a:pt x="68280" y="21705"/>
                </a:lnTo>
                <a:lnTo>
                  <a:pt x="60518" y="10401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45741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5413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6" y="67721"/>
                </a:lnTo>
                <a:lnTo>
                  <a:pt x="34937" y="70500"/>
                </a:lnTo>
                <a:lnTo>
                  <a:pt x="48798" y="67721"/>
                </a:lnTo>
                <a:lnTo>
                  <a:pt x="60099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9" y="10401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61894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068" y="67721"/>
                </a:lnTo>
                <a:lnTo>
                  <a:pt x="60185" y="60179"/>
                </a:lnTo>
                <a:lnTo>
                  <a:pt x="67730" y="49064"/>
                </a:lnTo>
                <a:lnTo>
                  <a:pt x="70510" y="35568"/>
                </a:lnTo>
                <a:lnTo>
                  <a:pt x="67730" y="21705"/>
                </a:lnTo>
                <a:lnTo>
                  <a:pt x="60185" y="10401"/>
                </a:lnTo>
                <a:lnTo>
                  <a:pt x="49068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403956" y="646208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9" y="0"/>
                </a:moveTo>
                <a:lnTo>
                  <a:pt x="0" y="0"/>
                </a:lnTo>
                <a:lnTo>
                  <a:pt x="13396" y="3147"/>
                </a:lnTo>
                <a:lnTo>
                  <a:pt x="24295" y="10878"/>
                </a:lnTo>
                <a:lnTo>
                  <a:pt x="31621" y="22062"/>
                </a:lnTo>
                <a:lnTo>
                  <a:pt x="34302" y="35568"/>
                </a:lnTo>
                <a:lnTo>
                  <a:pt x="31621" y="48975"/>
                </a:lnTo>
                <a:lnTo>
                  <a:pt x="24295" y="59940"/>
                </a:lnTo>
                <a:lnTo>
                  <a:pt x="13396" y="67453"/>
                </a:lnTo>
                <a:lnTo>
                  <a:pt x="0" y="70500"/>
                </a:lnTo>
                <a:lnTo>
                  <a:pt x="1269" y="70500"/>
                </a:lnTo>
                <a:lnTo>
                  <a:pt x="15130" y="67721"/>
                </a:lnTo>
                <a:lnTo>
                  <a:pt x="26431" y="60179"/>
                </a:lnTo>
                <a:lnTo>
                  <a:pt x="34041" y="49064"/>
                </a:lnTo>
                <a:lnTo>
                  <a:pt x="36829" y="35568"/>
                </a:lnTo>
                <a:lnTo>
                  <a:pt x="34041" y="21705"/>
                </a:lnTo>
                <a:lnTo>
                  <a:pt x="26431" y="10401"/>
                </a:lnTo>
                <a:lnTo>
                  <a:pt x="15130" y="2788"/>
                </a:lnTo>
                <a:lnTo>
                  <a:pt x="126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67113" y="321830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2" y="0"/>
                </a:moveTo>
                <a:lnTo>
                  <a:pt x="35572" y="0"/>
                </a:ln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36842" y="70497"/>
                </a:lnTo>
                <a:lnTo>
                  <a:pt x="23448" y="67449"/>
                </a:lnTo>
                <a:lnTo>
                  <a:pt x="12553" y="59934"/>
                </a:lnTo>
                <a:lnTo>
                  <a:pt x="5231" y="48966"/>
                </a:lnTo>
                <a:lnTo>
                  <a:pt x="2552" y="35560"/>
                </a:lnTo>
                <a:lnTo>
                  <a:pt x="5231" y="22056"/>
                </a:lnTo>
                <a:lnTo>
                  <a:pt x="12553" y="10874"/>
                </a:lnTo>
                <a:lnTo>
                  <a:pt x="23448" y="3145"/>
                </a:lnTo>
                <a:lnTo>
                  <a:pt x="3684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69666" y="321830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0" y="0"/>
                </a:moveTo>
                <a:lnTo>
                  <a:pt x="20895" y="3145"/>
                </a:lnTo>
                <a:lnTo>
                  <a:pt x="10001" y="10874"/>
                </a:lnTo>
                <a:lnTo>
                  <a:pt x="2678" y="22056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4"/>
                </a:lnTo>
                <a:lnTo>
                  <a:pt x="20895" y="67449"/>
                </a:lnTo>
                <a:lnTo>
                  <a:pt x="34290" y="70497"/>
                </a:lnTo>
                <a:lnTo>
                  <a:pt x="47686" y="67449"/>
                </a:lnTo>
                <a:lnTo>
                  <a:pt x="58585" y="59934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56"/>
                </a:lnTo>
                <a:lnTo>
                  <a:pt x="58585" y="10874"/>
                </a:lnTo>
                <a:lnTo>
                  <a:pt x="47686" y="3145"/>
                </a:lnTo>
                <a:lnTo>
                  <a:pt x="3429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67113" y="6462087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2" y="0"/>
                </a:moveTo>
                <a:lnTo>
                  <a:pt x="35572" y="0"/>
                </a:ln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36842" y="70500"/>
                </a:lnTo>
                <a:lnTo>
                  <a:pt x="23448" y="67453"/>
                </a:lnTo>
                <a:lnTo>
                  <a:pt x="12553" y="59940"/>
                </a:lnTo>
                <a:lnTo>
                  <a:pt x="5231" y="48975"/>
                </a:lnTo>
                <a:lnTo>
                  <a:pt x="2552" y="35568"/>
                </a:lnTo>
                <a:lnTo>
                  <a:pt x="5231" y="22062"/>
                </a:lnTo>
                <a:lnTo>
                  <a:pt x="12553" y="10878"/>
                </a:lnTo>
                <a:lnTo>
                  <a:pt x="23448" y="3147"/>
                </a:lnTo>
                <a:lnTo>
                  <a:pt x="3684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69666" y="6462087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0" y="0"/>
                </a:moveTo>
                <a:lnTo>
                  <a:pt x="20895" y="3147"/>
                </a:lnTo>
                <a:lnTo>
                  <a:pt x="10001" y="10878"/>
                </a:lnTo>
                <a:lnTo>
                  <a:pt x="2678" y="22062"/>
                </a:lnTo>
                <a:lnTo>
                  <a:pt x="0" y="35568"/>
                </a:lnTo>
                <a:lnTo>
                  <a:pt x="2678" y="48975"/>
                </a:lnTo>
                <a:lnTo>
                  <a:pt x="10001" y="59940"/>
                </a:lnTo>
                <a:lnTo>
                  <a:pt x="20895" y="67453"/>
                </a:lnTo>
                <a:lnTo>
                  <a:pt x="34290" y="70500"/>
                </a:lnTo>
                <a:lnTo>
                  <a:pt x="47686" y="67453"/>
                </a:lnTo>
                <a:lnTo>
                  <a:pt x="58585" y="59940"/>
                </a:lnTo>
                <a:lnTo>
                  <a:pt x="65911" y="48975"/>
                </a:lnTo>
                <a:lnTo>
                  <a:pt x="68592" y="35568"/>
                </a:lnTo>
                <a:lnTo>
                  <a:pt x="65911" y="22062"/>
                </a:lnTo>
                <a:lnTo>
                  <a:pt x="58585" y="10878"/>
                </a:lnTo>
                <a:lnTo>
                  <a:pt x="47686" y="3147"/>
                </a:lnTo>
                <a:lnTo>
                  <a:pt x="3429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75520" y="321830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4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83279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066" y="67717"/>
                </a:lnTo>
                <a:lnTo>
                  <a:pt x="60178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91038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75520" y="6462087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85" y="67721"/>
                </a:lnTo>
                <a:lnTo>
                  <a:pt x="60086" y="60179"/>
                </a:lnTo>
                <a:lnTo>
                  <a:pt x="67696" y="49064"/>
                </a:lnTo>
                <a:lnTo>
                  <a:pt x="70484" y="35568"/>
                </a:lnTo>
                <a:lnTo>
                  <a:pt x="67696" y="21705"/>
                </a:lnTo>
                <a:lnTo>
                  <a:pt x="60086" y="10401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83279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4" y="67721"/>
                </a:lnTo>
                <a:lnTo>
                  <a:pt x="35572" y="70500"/>
                </a:lnTo>
                <a:lnTo>
                  <a:pt x="49066" y="67721"/>
                </a:lnTo>
                <a:lnTo>
                  <a:pt x="60178" y="60179"/>
                </a:lnTo>
                <a:lnTo>
                  <a:pt x="67719" y="49064"/>
                </a:lnTo>
                <a:lnTo>
                  <a:pt x="70497" y="35568"/>
                </a:lnTo>
                <a:lnTo>
                  <a:pt x="67719" y="21705"/>
                </a:lnTo>
                <a:lnTo>
                  <a:pt x="60178" y="10401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91038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98796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9"/>
                </a:lnTo>
                <a:lnTo>
                  <a:pt x="21709" y="67721"/>
                </a:lnTo>
                <a:lnTo>
                  <a:pt x="35585" y="70500"/>
                </a:lnTo>
                <a:lnTo>
                  <a:pt x="49448" y="67721"/>
                </a:lnTo>
                <a:lnTo>
                  <a:pt x="60753" y="60179"/>
                </a:lnTo>
                <a:lnTo>
                  <a:pt x="68368" y="49064"/>
                </a:lnTo>
                <a:lnTo>
                  <a:pt x="71158" y="35568"/>
                </a:lnTo>
                <a:lnTo>
                  <a:pt x="68368" y="21705"/>
                </a:lnTo>
                <a:lnTo>
                  <a:pt x="60753" y="10401"/>
                </a:lnTo>
                <a:lnTo>
                  <a:pt x="49448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40721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93" y="67721"/>
                </a:lnTo>
                <a:lnTo>
                  <a:pt x="60097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7" y="10401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9505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2" y="67717"/>
                </a:lnTo>
                <a:lnTo>
                  <a:pt x="35565" y="70497"/>
                </a:lnTo>
                <a:lnTo>
                  <a:pt x="49432" y="67717"/>
                </a:lnTo>
                <a:lnTo>
                  <a:pt x="60737" y="60172"/>
                </a:lnTo>
                <a:lnTo>
                  <a:pt x="68349" y="49055"/>
                </a:lnTo>
                <a:lnTo>
                  <a:pt x="71137" y="35560"/>
                </a:lnTo>
                <a:lnTo>
                  <a:pt x="68349" y="21699"/>
                </a:lnTo>
                <a:lnTo>
                  <a:pt x="60737" y="10398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803455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3" y="67717"/>
                </a:lnTo>
                <a:lnTo>
                  <a:pt x="34927" y="70497"/>
                </a:lnTo>
                <a:lnTo>
                  <a:pt x="48790" y="67717"/>
                </a:lnTo>
                <a:lnTo>
                  <a:pt x="60092" y="60172"/>
                </a:lnTo>
                <a:lnTo>
                  <a:pt x="67704" y="49055"/>
                </a:lnTo>
                <a:lnTo>
                  <a:pt x="70492" y="35560"/>
                </a:lnTo>
                <a:lnTo>
                  <a:pt x="67704" y="21699"/>
                </a:lnTo>
                <a:lnTo>
                  <a:pt x="60092" y="10398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21121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1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401" y="60172"/>
                </a:lnTo>
                <a:lnTo>
                  <a:pt x="21709" y="67717"/>
                </a:lnTo>
                <a:lnTo>
                  <a:pt x="35581" y="70497"/>
                </a:lnTo>
                <a:lnTo>
                  <a:pt x="49080" y="67717"/>
                </a:lnTo>
                <a:lnTo>
                  <a:pt x="60196" y="60172"/>
                </a:lnTo>
                <a:lnTo>
                  <a:pt x="67739" y="49055"/>
                </a:lnTo>
                <a:lnTo>
                  <a:pt x="70518" y="35560"/>
                </a:lnTo>
                <a:lnTo>
                  <a:pt x="67739" y="21699"/>
                </a:lnTo>
                <a:lnTo>
                  <a:pt x="60196" y="10398"/>
                </a:lnTo>
                <a:lnTo>
                  <a:pt x="49080" y="2788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61899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2026754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43514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42907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066" y="67717"/>
                </a:lnTo>
                <a:lnTo>
                  <a:pt x="60178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50666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5843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66831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74590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09" y="2788"/>
                </a:lnTo>
                <a:lnTo>
                  <a:pt x="10401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401" y="60172"/>
                </a:lnTo>
                <a:lnTo>
                  <a:pt x="21709" y="67717"/>
                </a:lnTo>
                <a:lnTo>
                  <a:pt x="35585" y="70497"/>
                </a:lnTo>
                <a:lnTo>
                  <a:pt x="49081" y="67717"/>
                </a:lnTo>
                <a:lnTo>
                  <a:pt x="60198" y="60172"/>
                </a:lnTo>
                <a:lnTo>
                  <a:pt x="67742" y="49055"/>
                </a:lnTo>
                <a:lnTo>
                  <a:pt x="70523" y="35560"/>
                </a:lnTo>
                <a:lnTo>
                  <a:pt x="67742" y="21699"/>
                </a:lnTo>
                <a:lnTo>
                  <a:pt x="60198" y="10398"/>
                </a:lnTo>
                <a:lnTo>
                  <a:pt x="49081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82375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9075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398"/>
                </a:lnTo>
                <a:lnTo>
                  <a:pt x="2780" y="21699"/>
                </a:lnTo>
                <a:lnTo>
                  <a:pt x="0" y="35560"/>
                </a:lnTo>
                <a:lnTo>
                  <a:pt x="2780" y="49055"/>
                </a:lnTo>
                <a:lnTo>
                  <a:pt x="10325" y="60172"/>
                </a:lnTo>
                <a:lnTo>
                  <a:pt x="21441" y="67717"/>
                </a:lnTo>
                <a:lnTo>
                  <a:pt x="34937" y="70497"/>
                </a:lnTo>
                <a:lnTo>
                  <a:pt x="48800" y="67717"/>
                </a:lnTo>
                <a:lnTo>
                  <a:pt x="60105" y="60172"/>
                </a:lnTo>
                <a:lnTo>
                  <a:pt x="67720" y="49055"/>
                </a:lnTo>
                <a:lnTo>
                  <a:pt x="70510" y="35560"/>
                </a:lnTo>
                <a:lnTo>
                  <a:pt x="67720" y="21699"/>
                </a:lnTo>
                <a:lnTo>
                  <a:pt x="60105" y="10398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98528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93" y="67717"/>
                </a:lnTo>
                <a:lnTo>
                  <a:pt x="60097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7" y="10398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10628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514045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922452" y="321830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4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330199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737957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180" y="67717"/>
                </a:lnTo>
                <a:lnTo>
                  <a:pt x="60518" y="60172"/>
                </a:lnTo>
                <a:lnTo>
                  <a:pt x="68280" y="49055"/>
                </a:lnTo>
                <a:lnTo>
                  <a:pt x="71158" y="35560"/>
                </a:lnTo>
                <a:lnTo>
                  <a:pt x="68280" y="21699"/>
                </a:lnTo>
                <a:lnTo>
                  <a:pt x="60518" y="10398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45741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54136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61894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068" y="67717"/>
                </a:lnTo>
                <a:lnTo>
                  <a:pt x="60185" y="60172"/>
                </a:lnTo>
                <a:lnTo>
                  <a:pt x="67730" y="49055"/>
                </a:lnTo>
                <a:lnTo>
                  <a:pt x="70510" y="35560"/>
                </a:lnTo>
                <a:lnTo>
                  <a:pt x="67730" y="21699"/>
                </a:lnTo>
                <a:lnTo>
                  <a:pt x="60185" y="10398"/>
                </a:lnTo>
                <a:lnTo>
                  <a:pt x="49068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403956" y="321830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9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69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29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6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95056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2" y="67721"/>
                </a:lnTo>
                <a:lnTo>
                  <a:pt x="35565" y="70500"/>
                </a:lnTo>
                <a:lnTo>
                  <a:pt x="49432" y="67721"/>
                </a:lnTo>
                <a:lnTo>
                  <a:pt x="60737" y="60179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5"/>
                </a:lnTo>
                <a:lnTo>
                  <a:pt x="60737" y="10401"/>
                </a:lnTo>
                <a:lnTo>
                  <a:pt x="49432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803455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3" y="67721"/>
                </a:lnTo>
                <a:lnTo>
                  <a:pt x="34927" y="70500"/>
                </a:lnTo>
                <a:lnTo>
                  <a:pt x="48790" y="67721"/>
                </a:lnTo>
                <a:lnTo>
                  <a:pt x="60092" y="60179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5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21121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1" y="0"/>
                </a:moveTo>
                <a:lnTo>
                  <a:pt x="21709" y="2788"/>
                </a:lnTo>
                <a:lnTo>
                  <a:pt x="10401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9"/>
                </a:lnTo>
                <a:lnTo>
                  <a:pt x="21709" y="67721"/>
                </a:lnTo>
                <a:lnTo>
                  <a:pt x="35581" y="70500"/>
                </a:lnTo>
                <a:lnTo>
                  <a:pt x="49080" y="67721"/>
                </a:lnTo>
                <a:lnTo>
                  <a:pt x="60196" y="60179"/>
                </a:lnTo>
                <a:lnTo>
                  <a:pt x="67739" y="49064"/>
                </a:lnTo>
                <a:lnTo>
                  <a:pt x="70518" y="35568"/>
                </a:lnTo>
                <a:lnTo>
                  <a:pt x="67739" y="21705"/>
                </a:lnTo>
                <a:lnTo>
                  <a:pt x="60196" y="10401"/>
                </a:lnTo>
                <a:lnTo>
                  <a:pt x="49080" y="2788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82375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8" y="60179"/>
                </a:lnTo>
                <a:lnTo>
                  <a:pt x="21699" y="67721"/>
                </a:lnTo>
                <a:lnTo>
                  <a:pt x="35559" y="70500"/>
                </a:lnTo>
                <a:lnTo>
                  <a:pt x="49420" y="67721"/>
                </a:lnTo>
                <a:lnTo>
                  <a:pt x="60721" y="60179"/>
                </a:lnTo>
                <a:lnTo>
                  <a:pt x="68331" y="49064"/>
                </a:lnTo>
                <a:lnTo>
                  <a:pt x="71119" y="35568"/>
                </a:lnTo>
                <a:lnTo>
                  <a:pt x="68331" y="21705"/>
                </a:lnTo>
                <a:lnTo>
                  <a:pt x="60721" y="10401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9075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41" y="2788"/>
                </a:lnTo>
                <a:lnTo>
                  <a:pt x="10325" y="10401"/>
                </a:lnTo>
                <a:lnTo>
                  <a:pt x="2780" y="21705"/>
                </a:lnTo>
                <a:lnTo>
                  <a:pt x="0" y="35568"/>
                </a:lnTo>
                <a:lnTo>
                  <a:pt x="2780" y="49064"/>
                </a:lnTo>
                <a:lnTo>
                  <a:pt x="10325" y="60179"/>
                </a:lnTo>
                <a:lnTo>
                  <a:pt x="21441" y="67721"/>
                </a:lnTo>
                <a:lnTo>
                  <a:pt x="34937" y="70500"/>
                </a:lnTo>
                <a:lnTo>
                  <a:pt x="48800" y="67721"/>
                </a:lnTo>
                <a:lnTo>
                  <a:pt x="60105" y="60179"/>
                </a:lnTo>
                <a:lnTo>
                  <a:pt x="67720" y="49064"/>
                </a:lnTo>
                <a:lnTo>
                  <a:pt x="70510" y="35568"/>
                </a:lnTo>
                <a:lnTo>
                  <a:pt x="67720" y="21705"/>
                </a:lnTo>
                <a:lnTo>
                  <a:pt x="60105" y="10401"/>
                </a:lnTo>
                <a:lnTo>
                  <a:pt x="48800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98528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93" y="67721"/>
                </a:lnTo>
                <a:lnTo>
                  <a:pt x="60097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7" y="10401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10628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8" y="60179"/>
                </a:lnTo>
                <a:lnTo>
                  <a:pt x="21699" y="67721"/>
                </a:lnTo>
                <a:lnTo>
                  <a:pt x="35560" y="70500"/>
                </a:lnTo>
                <a:lnTo>
                  <a:pt x="49061" y="67721"/>
                </a:lnTo>
                <a:lnTo>
                  <a:pt x="60177" y="60179"/>
                </a:lnTo>
                <a:lnTo>
                  <a:pt x="67719" y="49064"/>
                </a:lnTo>
                <a:lnTo>
                  <a:pt x="70497" y="35568"/>
                </a:lnTo>
                <a:lnTo>
                  <a:pt x="67719" y="21705"/>
                </a:lnTo>
                <a:lnTo>
                  <a:pt x="60177" y="10401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514045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4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4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922452" y="6462087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85" y="67721"/>
                </a:lnTo>
                <a:lnTo>
                  <a:pt x="60086" y="60179"/>
                </a:lnTo>
                <a:lnTo>
                  <a:pt x="67696" y="49064"/>
                </a:lnTo>
                <a:lnTo>
                  <a:pt x="70484" y="35568"/>
                </a:lnTo>
                <a:lnTo>
                  <a:pt x="67696" y="21705"/>
                </a:lnTo>
                <a:lnTo>
                  <a:pt x="60086" y="10401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330199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6" y="67721"/>
                </a:lnTo>
                <a:lnTo>
                  <a:pt x="34937" y="70500"/>
                </a:lnTo>
                <a:lnTo>
                  <a:pt x="48798" y="67721"/>
                </a:lnTo>
                <a:lnTo>
                  <a:pt x="60099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9" y="10401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737957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180" y="67721"/>
                </a:lnTo>
                <a:lnTo>
                  <a:pt x="60518" y="60179"/>
                </a:lnTo>
                <a:lnTo>
                  <a:pt x="68280" y="49064"/>
                </a:lnTo>
                <a:lnTo>
                  <a:pt x="71158" y="35568"/>
                </a:lnTo>
                <a:lnTo>
                  <a:pt x="68280" y="21705"/>
                </a:lnTo>
                <a:lnTo>
                  <a:pt x="60518" y="10401"/>
                </a:lnTo>
                <a:lnTo>
                  <a:pt x="49180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45741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5413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9"/>
                </a:lnTo>
                <a:lnTo>
                  <a:pt x="21436" y="67721"/>
                </a:lnTo>
                <a:lnTo>
                  <a:pt x="34937" y="70500"/>
                </a:lnTo>
                <a:lnTo>
                  <a:pt x="48798" y="67721"/>
                </a:lnTo>
                <a:lnTo>
                  <a:pt x="60099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9" y="10401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61894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068" y="67721"/>
                </a:lnTo>
                <a:lnTo>
                  <a:pt x="60185" y="60179"/>
                </a:lnTo>
                <a:lnTo>
                  <a:pt x="67730" y="49064"/>
                </a:lnTo>
                <a:lnTo>
                  <a:pt x="70510" y="35568"/>
                </a:lnTo>
                <a:lnTo>
                  <a:pt x="67730" y="21705"/>
                </a:lnTo>
                <a:lnTo>
                  <a:pt x="60185" y="10401"/>
                </a:lnTo>
                <a:lnTo>
                  <a:pt x="49068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403956" y="646208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9" y="0"/>
                </a:moveTo>
                <a:lnTo>
                  <a:pt x="0" y="0"/>
                </a:lnTo>
                <a:lnTo>
                  <a:pt x="13396" y="3147"/>
                </a:lnTo>
                <a:lnTo>
                  <a:pt x="24295" y="10878"/>
                </a:lnTo>
                <a:lnTo>
                  <a:pt x="31621" y="22062"/>
                </a:lnTo>
                <a:lnTo>
                  <a:pt x="34302" y="35568"/>
                </a:lnTo>
                <a:lnTo>
                  <a:pt x="31621" y="48975"/>
                </a:lnTo>
                <a:lnTo>
                  <a:pt x="24295" y="59940"/>
                </a:lnTo>
                <a:lnTo>
                  <a:pt x="13396" y="67453"/>
                </a:lnTo>
                <a:lnTo>
                  <a:pt x="0" y="70500"/>
                </a:lnTo>
                <a:lnTo>
                  <a:pt x="1269" y="70500"/>
                </a:lnTo>
                <a:lnTo>
                  <a:pt x="15130" y="67721"/>
                </a:lnTo>
                <a:lnTo>
                  <a:pt x="26431" y="60179"/>
                </a:lnTo>
                <a:lnTo>
                  <a:pt x="34041" y="49064"/>
                </a:lnTo>
                <a:lnTo>
                  <a:pt x="36829" y="35568"/>
                </a:lnTo>
                <a:lnTo>
                  <a:pt x="34041" y="21705"/>
                </a:lnTo>
                <a:lnTo>
                  <a:pt x="26431" y="10401"/>
                </a:lnTo>
                <a:lnTo>
                  <a:pt x="15130" y="2788"/>
                </a:lnTo>
                <a:lnTo>
                  <a:pt x="126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67113" y="321830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2" y="0"/>
                </a:moveTo>
                <a:lnTo>
                  <a:pt x="35572" y="0"/>
                </a:ln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36842" y="70497"/>
                </a:lnTo>
                <a:lnTo>
                  <a:pt x="23448" y="67449"/>
                </a:lnTo>
                <a:lnTo>
                  <a:pt x="12553" y="59934"/>
                </a:lnTo>
                <a:lnTo>
                  <a:pt x="5231" y="48966"/>
                </a:lnTo>
                <a:lnTo>
                  <a:pt x="2552" y="35560"/>
                </a:lnTo>
                <a:lnTo>
                  <a:pt x="5231" y="22056"/>
                </a:lnTo>
                <a:lnTo>
                  <a:pt x="12553" y="10874"/>
                </a:lnTo>
                <a:lnTo>
                  <a:pt x="23448" y="3145"/>
                </a:lnTo>
                <a:lnTo>
                  <a:pt x="3684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69666" y="321830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0" y="0"/>
                </a:moveTo>
                <a:lnTo>
                  <a:pt x="20895" y="3145"/>
                </a:lnTo>
                <a:lnTo>
                  <a:pt x="10001" y="10874"/>
                </a:lnTo>
                <a:lnTo>
                  <a:pt x="2678" y="22056"/>
                </a:lnTo>
                <a:lnTo>
                  <a:pt x="0" y="35560"/>
                </a:lnTo>
                <a:lnTo>
                  <a:pt x="2678" y="48966"/>
                </a:lnTo>
                <a:lnTo>
                  <a:pt x="10001" y="59934"/>
                </a:lnTo>
                <a:lnTo>
                  <a:pt x="20895" y="67449"/>
                </a:lnTo>
                <a:lnTo>
                  <a:pt x="34290" y="70497"/>
                </a:lnTo>
                <a:lnTo>
                  <a:pt x="47686" y="67449"/>
                </a:lnTo>
                <a:lnTo>
                  <a:pt x="58585" y="59934"/>
                </a:lnTo>
                <a:lnTo>
                  <a:pt x="65911" y="48966"/>
                </a:lnTo>
                <a:lnTo>
                  <a:pt x="68592" y="35560"/>
                </a:lnTo>
                <a:lnTo>
                  <a:pt x="65911" y="22056"/>
                </a:lnTo>
                <a:lnTo>
                  <a:pt x="58585" y="10874"/>
                </a:lnTo>
                <a:lnTo>
                  <a:pt x="47686" y="3145"/>
                </a:lnTo>
                <a:lnTo>
                  <a:pt x="3429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67113" y="6462087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2" y="0"/>
                </a:moveTo>
                <a:lnTo>
                  <a:pt x="35572" y="0"/>
                </a:ln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36842" y="70500"/>
                </a:lnTo>
                <a:lnTo>
                  <a:pt x="23448" y="67453"/>
                </a:lnTo>
                <a:lnTo>
                  <a:pt x="12553" y="59940"/>
                </a:lnTo>
                <a:lnTo>
                  <a:pt x="5231" y="48975"/>
                </a:lnTo>
                <a:lnTo>
                  <a:pt x="2552" y="35568"/>
                </a:lnTo>
                <a:lnTo>
                  <a:pt x="5231" y="22062"/>
                </a:lnTo>
                <a:lnTo>
                  <a:pt x="12553" y="10878"/>
                </a:lnTo>
                <a:lnTo>
                  <a:pt x="23448" y="3147"/>
                </a:lnTo>
                <a:lnTo>
                  <a:pt x="3684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69666" y="6462087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0" y="0"/>
                </a:moveTo>
                <a:lnTo>
                  <a:pt x="20895" y="3147"/>
                </a:lnTo>
                <a:lnTo>
                  <a:pt x="10001" y="10878"/>
                </a:lnTo>
                <a:lnTo>
                  <a:pt x="2678" y="22062"/>
                </a:lnTo>
                <a:lnTo>
                  <a:pt x="0" y="35568"/>
                </a:lnTo>
                <a:lnTo>
                  <a:pt x="2678" y="48975"/>
                </a:lnTo>
                <a:lnTo>
                  <a:pt x="10001" y="59940"/>
                </a:lnTo>
                <a:lnTo>
                  <a:pt x="20895" y="67453"/>
                </a:lnTo>
                <a:lnTo>
                  <a:pt x="34290" y="70500"/>
                </a:lnTo>
                <a:lnTo>
                  <a:pt x="47686" y="67453"/>
                </a:lnTo>
                <a:lnTo>
                  <a:pt x="58585" y="59940"/>
                </a:lnTo>
                <a:lnTo>
                  <a:pt x="65911" y="48975"/>
                </a:lnTo>
                <a:lnTo>
                  <a:pt x="68592" y="35568"/>
                </a:lnTo>
                <a:lnTo>
                  <a:pt x="65911" y="22062"/>
                </a:lnTo>
                <a:lnTo>
                  <a:pt x="58585" y="10878"/>
                </a:lnTo>
                <a:lnTo>
                  <a:pt x="47686" y="3147"/>
                </a:lnTo>
                <a:lnTo>
                  <a:pt x="3429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75520" y="321830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4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83279" y="32183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9" y="60172"/>
                </a:lnTo>
                <a:lnTo>
                  <a:pt x="21704" y="67717"/>
                </a:lnTo>
                <a:lnTo>
                  <a:pt x="35572" y="70497"/>
                </a:lnTo>
                <a:lnTo>
                  <a:pt x="49066" y="67717"/>
                </a:lnTo>
                <a:lnTo>
                  <a:pt x="60178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8" y="10398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91038" y="321830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4" y="60172"/>
                </a:lnTo>
                <a:lnTo>
                  <a:pt x="21709" y="67717"/>
                </a:lnTo>
                <a:lnTo>
                  <a:pt x="35572" y="70497"/>
                </a:lnTo>
                <a:lnTo>
                  <a:pt x="49433" y="67717"/>
                </a:lnTo>
                <a:lnTo>
                  <a:pt x="60734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4" y="10398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75520" y="6462087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85" y="67721"/>
                </a:lnTo>
                <a:lnTo>
                  <a:pt x="60086" y="60179"/>
                </a:lnTo>
                <a:lnTo>
                  <a:pt x="67696" y="49064"/>
                </a:lnTo>
                <a:lnTo>
                  <a:pt x="70484" y="35568"/>
                </a:lnTo>
                <a:lnTo>
                  <a:pt x="67696" y="21705"/>
                </a:lnTo>
                <a:lnTo>
                  <a:pt x="60086" y="10401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83279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72" y="0"/>
                </a:moveTo>
                <a:lnTo>
                  <a:pt x="21704" y="2788"/>
                </a:lnTo>
                <a:lnTo>
                  <a:pt x="10399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9"/>
                </a:lnTo>
                <a:lnTo>
                  <a:pt x="21704" y="67721"/>
                </a:lnTo>
                <a:lnTo>
                  <a:pt x="35572" y="70500"/>
                </a:lnTo>
                <a:lnTo>
                  <a:pt x="49066" y="67721"/>
                </a:lnTo>
                <a:lnTo>
                  <a:pt x="60178" y="60179"/>
                </a:lnTo>
                <a:lnTo>
                  <a:pt x="67719" y="49064"/>
                </a:lnTo>
                <a:lnTo>
                  <a:pt x="70497" y="35568"/>
                </a:lnTo>
                <a:lnTo>
                  <a:pt x="67719" y="21705"/>
                </a:lnTo>
                <a:lnTo>
                  <a:pt x="60178" y="10401"/>
                </a:lnTo>
                <a:lnTo>
                  <a:pt x="49066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91038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72" y="0"/>
                </a:moveTo>
                <a:lnTo>
                  <a:pt x="21709" y="2788"/>
                </a:lnTo>
                <a:lnTo>
                  <a:pt x="10404" y="10401"/>
                </a:lnTo>
                <a:lnTo>
                  <a:pt x="2790" y="21705"/>
                </a:lnTo>
                <a:lnTo>
                  <a:pt x="0" y="35568"/>
                </a:lnTo>
                <a:lnTo>
                  <a:pt x="2790" y="49064"/>
                </a:lnTo>
                <a:lnTo>
                  <a:pt x="10404" y="60179"/>
                </a:lnTo>
                <a:lnTo>
                  <a:pt x="21709" y="67721"/>
                </a:lnTo>
                <a:lnTo>
                  <a:pt x="35572" y="70500"/>
                </a:lnTo>
                <a:lnTo>
                  <a:pt x="49433" y="67721"/>
                </a:lnTo>
                <a:lnTo>
                  <a:pt x="60734" y="60179"/>
                </a:lnTo>
                <a:lnTo>
                  <a:pt x="68344" y="49064"/>
                </a:lnTo>
                <a:lnTo>
                  <a:pt x="71132" y="35568"/>
                </a:lnTo>
                <a:lnTo>
                  <a:pt x="68344" y="21705"/>
                </a:lnTo>
                <a:lnTo>
                  <a:pt x="60734" y="10401"/>
                </a:lnTo>
                <a:lnTo>
                  <a:pt x="49433" y="2788"/>
                </a:lnTo>
                <a:lnTo>
                  <a:pt x="35572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98796" y="646208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401"/>
                </a:lnTo>
                <a:lnTo>
                  <a:pt x="2788" y="21705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9"/>
                </a:lnTo>
                <a:lnTo>
                  <a:pt x="21709" y="67721"/>
                </a:lnTo>
                <a:lnTo>
                  <a:pt x="35585" y="70500"/>
                </a:lnTo>
                <a:lnTo>
                  <a:pt x="49448" y="67721"/>
                </a:lnTo>
                <a:lnTo>
                  <a:pt x="60753" y="60179"/>
                </a:lnTo>
                <a:lnTo>
                  <a:pt x="68368" y="49064"/>
                </a:lnTo>
                <a:lnTo>
                  <a:pt x="71158" y="35568"/>
                </a:lnTo>
                <a:lnTo>
                  <a:pt x="68368" y="21705"/>
                </a:lnTo>
                <a:lnTo>
                  <a:pt x="60753" y="10401"/>
                </a:lnTo>
                <a:lnTo>
                  <a:pt x="49448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407216" y="64620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401"/>
                </a:lnTo>
                <a:lnTo>
                  <a:pt x="2778" y="21705"/>
                </a:lnTo>
                <a:lnTo>
                  <a:pt x="0" y="35568"/>
                </a:lnTo>
                <a:lnTo>
                  <a:pt x="2778" y="49064"/>
                </a:lnTo>
                <a:lnTo>
                  <a:pt x="10318" y="60179"/>
                </a:lnTo>
                <a:lnTo>
                  <a:pt x="21431" y="67721"/>
                </a:lnTo>
                <a:lnTo>
                  <a:pt x="34925" y="70500"/>
                </a:lnTo>
                <a:lnTo>
                  <a:pt x="48793" y="67721"/>
                </a:lnTo>
                <a:lnTo>
                  <a:pt x="60097" y="60179"/>
                </a:lnTo>
                <a:lnTo>
                  <a:pt x="67709" y="49064"/>
                </a:lnTo>
                <a:lnTo>
                  <a:pt x="70497" y="35568"/>
                </a:lnTo>
                <a:lnTo>
                  <a:pt x="67709" y="21705"/>
                </a:lnTo>
                <a:lnTo>
                  <a:pt x="60097" y="10401"/>
                </a:lnTo>
                <a:lnTo>
                  <a:pt x="48793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44457" y="6453201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9" y="0"/>
                </a:moveTo>
                <a:lnTo>
                  <a:pt x="0" y="0"/>
                </a:lnTo>
                <a:lnTo>
                  <a:pt x="0" y="88911"/>
                </a:lnTo>
                <a:lnTo>
                  <a:pt x="1201716" y="88911"/>
                </a:lnTo>
                <a:lnTo>
                  <a:pt x="1218740" y="85092"/>
                </a:lnTo>
                <a:lnTo>
                  <a:pt x="1227024" y="79386"/>
                </a:lnTo>
                <a:lnTo>
                  <a:pt x="386163" y="79386"/>
                </a:lnTo>
                <a:lnTo>
                  <a:pt x="372300" y="76607"/>
                </a:lnTo>
                <a:lnTo>
                  <a:pt x="360998" y="69065"/>
                </a:lnTo>
                <a:lnTo>
                  <a:pt x="353387" y="57950"/>
                </a:lnTo>
                <a:lnTo>
                  <a:pt x="350598" y="44455"/>
                </a:lnTo>
                <a:lnTo>
                  <a:pt x="353387" y="30591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1"/>
                </a:lnTo>
                <a:lnTo>
                  <a:pt x="1201079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7" y="30591"/>
                </a:lnTo>
                <a:lnTo>
                  <a:pt x="421735" y="44460"/>
                </a:lnTo>
                <a:lnTo>
                  <a:pt x="418947" y="57950"/>
                </a:lnTo>
                <a:lnTo>
                  <a:pt x="411335" y="69065"/>
                </a:lnTo>
                <a:lnTo>
                  <a:pt x="400030" y="76607"/>
                </a:lnTo>
                <a:lnTo>
                  <a:pt x="386163" y="79386"/>
                </a:lnTo>
                <a:lnTo>
                  <a:pt x="793925" y="79386"/>
                </a:lnTo>
                <a:lnTo>
                  <a:pt x="780430" y="76607"/>
                </a:lnTo>
                <a:lnTo>
                  <a:pt x="769317" y="69065"/>
                </a:lnTo>
                <a:lnTo>
                  <a:pt x="761776" y="57950"/>
                </a:lnTo>
                <a:lnTo>
                  <a:pt x="758997" y="44455"/>
                </a:lnTo>
                <a:lnTo>
                  <a:pt x="761776" y="30591"/>
                </a:lnTo>
                <a:lnTo>
                  <a:pt x="769317" y="19287"/>
                </a:lnTo>
                <a:lnTo>
                  <a:pt x="780430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7" y="11675"/>
                </a:lnTo>
                <a:lnTo>
                  <a:pt x="819090" y="19287"/>
                </a:lnTo>
                <a:lnTo>
                  <a:pt x="826701" y="30591"/>
                </a:lnTo>
                <a:lnTo>
                  <a:pt x="829489" y="44460"/>
                </a:lnTo>
                <a:lnTo>
                  <a:pt x="826701" y="57950"/>
                </a:lnTo>
                <a:lnTo>
                  <a:pt x="819090" y="69065"/>
                </a:lnTo>
                <a:lnTo>
                  <a:pt x="807787" y="76607"/>
                </a:lnTo>
                <a:lnTo>
                  <a:pt x="793925" y="79386"/>
                </a:lnTo>
                <a:lnTo>
                  <a:pt x="1202340" y="79386"/>
                </a:lnTo>
                <a:lnTo>
                  <a:pt x="1188468" y="76607"/>
                </a:lnTo>
                <a:lnTo>
                  <a:pt x="1177160" y="69065"/>
                </a:lnTo>
                <a:lnTo>
                  <a:pt x="1169547" y="57950"/>
                </a:lnTo>
                <a:lnTo>
                  <a:pt x="1166759" y="44455"/>
                </a:lnTo>
                <a:lnTo>
                  <a:pt x="1169547" y="30591"/>
                </a:lnTo>
                <a:lnTo>
                  <a:pt x="1177160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5" y="19287"/>
                </a:lnTo>
                <a:lnTo>
                  <a:pt x="1234498" y="30591"/>
                </a:lnTo>
                <a:lnTo>
                  <a:pt x="1237275" y="44460"/>
                </a:lnTo>
                <a:lnTo>
                  <a:pt x="1234498" y="57950"/>
                </a:lnTo>
                <a:lnTo>
                  <a:pt x="1226955" y="69065"/>
                </a:lnTo>
                <a:lnTo>
                  <a:pt x="1215839" y="76607"/>
                </a:lnTo>
                <a:lnTo>
                  <a:pt x="1202340" y="79386"/>
                </a:lnTo>
                <a:lnTo>
                  <a:pt x="1227024" y="79386"/>
                </a:lnTo>
                <a:lnTo>
                  <a:pt x="1232672" y="75495"/>
                </a:lnTo>
                <a:lnTo>
                  <a:pt x="1242079" y="61493"/>
                </a:lnTo>
                <a:lnTo>
                  <a:pt x="1245529" y="44455"/>
                </a:lnTo>
                <a:lnTo>
                  <a:pt x="1242069" y="27058"/>
                </a:lnTo>
                <a:lnTo>
                  <a:pt x="1232592" y="12938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95056" y="6462087"/>
            <a:ext cx="71137" cy="7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803455" y="6462087"/>
            <a:ext cx="70492" cy="7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211216" y="6462087"/>
            <a:ext cx="70518" cy="7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2493" y="5884506"/>
            <a:ext cx="67354" cy="673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8328" y="5684507"/>
            <a:ext cx="271780" cy="403225"/>
          </a:xfrm>
          <a:custGeom>
            <a:avLst/>
            <a:gdLst/>
            <a:ahLst/>
            <a:cxnLst/>
            <a:rect l="l" t="t" r="r" b="b"/>
            <a:pathLst>
              <a:path w="271780" h="403225">
                <a:moveTo>
                  <a:pt x="67353" y="267301"/>
                </a:moveTo>
                <a:lnTo>
                  <a:pt x="0" y="267301"/>
                </a:lnTo>
                <a:lnTo>
                  <a:pt x="6943" y="310207"/>
                </a:lnTo>
                <a:lnTo>
                  <a:pt x="26268" y="347502"/>
                </a:lnTo>
                <a:lnTo>
                  <a:pt x="55719" y="376932"/>
                </a:lnTo>
                <a:lnTo>
                  <a:pt x="93040" y="396243"/>
                </a:lnTo>
                <a:lnTo>
                  <a:pt x="135975" y="403181"/>
                </a:lnTo>
                <a:lnTo>
                  <a:pt x="178836" y="396243"/>
                </a:lnTo>
                <a:lnTo>
                  <a:pt x="215995" y="376932"/>
                </a:lnTo>
                <a:lnTo>
                  <a:pt x="245255" y="347502"/>
                </a:lnTo>
                <a:lnTo>
                  <a:pt x="251230" y="335876"/>
                </a:lnTo>
                <a:lnTo>
                  <a:pt x="135975" y="335876"/>
                </a:lnTo>
                <a:lnTo>
                  <a:pt x="109168" y="330521"/>
                </a:lnTo>
                <a:lnTo>
                  <a:pt x="87367" y="315880"/>
                </a:lnTo>
                <a:lnTo>
                  <a:pt x="72713" y="294093"/>
                </a:lnTo>
                <a:lnTo>
                  <a:pt x="67353" y="267301"/>
                </a:lnTo>
                <a:close/>
              </a:path>
              <a:path w="271780" h="403225">
                <a:moveTo>
                  <a:pt x="250660" y="199363"/>
                </a:moveTo>
                <a:lnTo>
                  <a:pt x="135975" y="199363"/>
                </a:lnTo>
                <a:lnTo>
                  <a:pt x="162404" y="204712"/>
                </a:lnTo>
                <a:lnTo>
                  <a:pt x="184012" y="219288"/>
                </a:lnTo>
                <a:lnTo>
                  <a:pt x="198594" y="240886"/>
                </a:lnTo>
                <a:lnTo>
                  <a:pt x="203945" y="267301"/>
                </a:lnTo>
                <a:lnTo>
                  <a:pt x="198594" y="294093"/>
                </a:lnTo>
                <a:lnTo>
                  <a:pt x="184012" y="315880"/>
                </a:lnTo>
                <a:lnTo>
                  <a:pt x="162404" y="330521"/>
                </a:lnTo>
                <a:lnTo>
                  <a:pt x="135975" y="335876"/>
                </a:lnTo>
                <a:lnTo>
                  <a:pt x="251230" y="335876"/>
                </a:lnTo>
                <a:lnTo>
                  <a:pt x="264422" y="310207"/>
                </a:lnTo>
                <a:lnTo>
                  <a:pt x="271298" y="267301"/>
                </a:lnTo>
                <a:lnTo>
                  <a:pt x="262870" y="220313"/>
                </a:lnTo>
                <a:lnTo>
                  <a:pt x="250660" y="199363"/>
                </a:lnTo>
                <a:close/>
              </a:path>
              <a:path w="271780" h="403225">
                <a:moveTo>
                  <a:pt x="206488" y="0"/>
                </a:moveTo>
                <a:lnTo>
                  <a:pt x="60991" y="0"/>
                </a:lnTo>
                <a:lnTo>
                  <a:pt x="14613" y="67308"/>
                </a:lnTo>
                <a:lnTo>
                  <a:pt x="124534" y="67308"/>
                </a:lnTo>
                <a:lnTo>
                  <a:pt x="67991" y="149846"/>
                </a:lnTo>
                <a:lnTo>
                  <a:pt x="101653" y="208258"/>
                </a:lnTo>
                <a:lnTo>
                  <a:pt x="109520" y="204462"/>
                </a:lnTo>
                <a:lnTo>
                  <a:pt x="117863" y="201672"/>
                </a:lnTo>
                <a:lnTo>
                  <a:pt x="126681" y="199951"/>
                </a:lnTo>
                <a:lnTo>
                  <a:pt x="135975" y="199363"/>
                </a:lnTo>
                <a:lnTo>
                  <a:pt x="250660" y="199363"/>
                </a:lnTo>
                <a:lnTo>
                  <a:pt x="239611" y="180405"/>
                </a:lnTo>
                <a:lnTo>
                  <a:pt x="204555" y="150614"/>
                </a:lnTo>
                <a:lnTo>
                  <a:pt x="160740" y="133979"/>
                </a:lnTo>
                <a:lnTo>
                  <a:pt x="206488" y="67308"/>
                </a:lnTo>
                <a:lnTo>
                  <a:pt x="206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603" y="5684507"/>
            <a:ext cx="205104" cy="267335"/>
          </a:xfrm>
          <a:custGeom>
            <a:avLst/>
            <a:gdLst/>
            <a:ahLst/>
            <a:cxnLst/>
            <a:rect l="l" t="t" r="r" b="b"/>
            <a:pathLst>
              <a:path w="205104" h="267335">
                <a:moveTo>
                  <a:pt x="67971" y="0"/>
                </a:moveTo>
                <a:lnTo>
                  <a:pt x="0" y="0"/>
                </a:lnTo>
                <a:lnTo>
                  <a:pt x="0" y="267301"/>
                </a:lnTo>
                <a:lnTo>
                  <a:pt x="67971" y="267301"/>
                </a:lnTo>
                <a:lnTo>
                  <a:pt x="67971" y="135883"/>
                </a:lnTo>
                <a:lnTo>
                  <a:pt x="73322" y="109456"/>
                </a:lnTo>
                <a:lnTo>
                  <a:pt x="87905" y="87859"/>
                </a:lnTo>
                <a:lnTo>
                  <a:pt x="109519" y="73289"/>
                </a:lnTo>
                <a:lnTo>
                  <a:pt x="135961" y="67945"/>
                </a:lnTo>
                <a:lnTo>
                  <a:pt x="158205" y="67308"/>
                </a:lnTo>
                <a:lnTo>
                  <a:pt x="191900" y="18406"/>
                </a:lnTo>
                <a:lnTo>
                  <a:pt x="67971" y="18406"/>
                </a:lnTo>
                <a:lnTo>
                  <a:pt x="67971" y="0"/>
                </a:lnTo>
                <a:close/>
              </a:path>
              <a:path w="205104" h="267335">
                <a:moveTo>
                  <a:pt x="204583" y="0"/>
                </a:moveTo>
                <a:lnTo>
                  <a:pt x="135961" y="0"/>
                </a:lnTo>
                <a:lnTo>
                  <a:pt x="117651" y="1268"/>
                </a:lnTo>
                <a:lnTo>
                  <a:pt x="100060" y="4917"/>
                </a:lnTo>
                <a:lnTo>
                  <a:pt x="83422" y="10708"/>
                </a:lnTo>
                <a:lnTo>
                  <a:pt x="67971" y="18406"/>
                </a:lnTo>
                <a:lnTo>
                  <a:pt x="191900" y="18406"/>
                </a:lnTo>
                <a:lnTo>
                  <a:pt x="204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675" y="566419"/>
            <a:ext cx="304037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467" y="1745995"/>
            <a:ext cx="6492875" cy="991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300" spc="-254" b="1">
                <a:latin typeface="Verdana"/>
                <a:cs typeface="Verdana"/>
              </a:rPr>
              <a:t>Corda</a:t>
            </a:r>
            <a:r>
              <a:rPr dirty="0" sz="6300" spc="-430" b="1">
                <a:latin typeface="Verdana"/>
                <a:cs typeface="Verdana"/>
              </a:rPr>
              <a:t> </a:t>
            </a:r>
            <a:r>
              <a:rPr dirty="0" sz="6300" spc="-320" b="1">
                <a:latin typeface="Verdana"/>
                <a:cs typeface="Verdana"/>
              </a:rPr>
              <a:t>Concepts</a:t>
            </a:r>
            <a:endParaRPr sz="6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467" y="3020059"/>
            <a:ext cx="261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latin typeface="Verdana"/>
                <a:cs typeface="Verdana"/>
              </a:rPr>
              <a:t>Concept </a:t>
            </a:r>
            <a:r>
              <a:rPr dirty="0" sz="2400" spc="-245" b="1">
                <a:latin typeface="Verdana"/>
                <a:cs typeface="Verdana"/>
              </a:rPr>
              <a:t>to</a:t>
            </a:r>
            <a:r>
              <a:rPr dirty="0" sz="2400" spc="-250" b="1">
                <a:latin typeface="Verdana"/>
                <a:cs typeface="Verdana"/>
              </a:rPr>
              <a:t> </a:t>
            </a:r>
            <a:r>
              <a:rPr dirty="0" sz="2400" spc="-35" b="1"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8829" y="3138931"/>
            <a:ext cx="55372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95" b="1">
                <a:solidFill>
                  <a:srgbClr val="ED1C24"/>
                </a:solidFill>
                <a:latin typeface="Verdana"/>
                <a:cs typeface="Verdana"/>
              </a:rPr>
              <a:t>F</a:t>
            </a:r>
            <a:r>
              <a:rPr dirty="0" sz="1600" spc="-150" b="1">
                <a:solidFill>
                  <a:srgbClr val="ED1C24"/>
                </a:solidFill>
                <a:latin typeface="Verdana"/>
                <a:cs typeface="Verdana"/>
              </a:rPr>
              <a:t>l</a:t>
            </a:r>
            <a:r>
              <a:rPr dirty="0" sz="1600" spc="-75" b="1">
                <a:solidFill>
                  <a:srgbClr val="ED1C24"/>
                </a:solidFill>
                <a:latin typeface="Verdana"/>
                <a:cs typeface="Verdana"/>
              </a:rPr>
              <a:t>o</a:t>
            </a:r>
            <a:r>
              <a:rPr dirty="0" sz="1600" spc="-300" b="1">
                <a:solidFill>
                  <a:srgbClr val="ED1C24"/>
                </a:solidFill>
                <a:latin typeface="Verdana"/>
                <a:cs typeface="Verdana"/>
              </a:rPr>
              <a:t>w</a:t>
            </a:r>
            <a:r>
              <a:rPr dirty="0" sz="1600" spc="-245" b="1">
                <a:solidFill>
                  <a:srgbClr val="ED1C24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8829" y="3583939"/>
            <a:ext cx="2038985" cy="119824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84"/>
              </a:spcBef>
            </a:pPr>
            <a:r>
              <a:rPr dirty="0" sz="1400" spc="-75">
                <a:latin typeface="Verdana"/>
                <a:cs typeface="Verdana"/>
              </a:rPr>
              <a:t>Flows </a:t>
            </a:r>
            <a:r>
              <a:rPr dirty="0" sz="1400" spc="5">
                <a:latin typeface="Verdana"/>
                <a:cs typeface="Verdana"/>
              </a:rPr>
              <a:t>are </a:t>
            </a:r>
            <a:r>
              <a:rPr dirty="0" sz="1400" spc="-45">
                <a:latin typeface="Verdana"/>
                <a:cs typeface="Verdana"/>
              </a:rPr>
              <a:t>light-weight  </a:t>
            </a:r>
            <a:r>
              <a:rPr dirty="0" sz="1400" spc="-35">
                <a:latin typeface="Verdana"/>
                <a:cs typeface="Verdana"/>
              </a:rPr>
              <a:t>processes </a:t>
            </a:r>
            <a:r>
              <a:rPr dirty="0" sz="1400" spc="-20">
                <a:latin typeface="Verdana"/>
                <a:cs typeface="Verdana"/>
              </a:rPr>
              <a:t>used </a:t>
            </a:r>
            <a:r>
              <a:rPr dirty="0" sz="1400" spc="-10">
                <a:latin typeface="Verdana"/>
                <a:cs typeface="Verdana"/>
              </a:rPr>
              <a:t>to  </a:t>
            </a:r>
            <a:r>
              <a:rPr dirty="0" sz="1400" spc="15">
                <a:latin typeface="Verdana"/>
                <a:cs typeface="Verdana"/>
              </a:rPr>
              <a:t>coordinate</a:t>
            </a:r>
            <a:r>
              <a:rPr dirty="0" sz="1400" spc="-15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interactions  </a:t>
            </a:r>
            <a:r>
              <a:rPr dirty="0" sz="1400" spc="-25">
                <a:latin typeface="Verdana"/>
                <a:cs typeface="Verdana"/>
              </a:rPr>
              <a:t>required </a:t>
            </a:r>
            <a:r>
              <a:rPr dirty="0" sz="1400" spc="-60">
                <a:latin typeface="Verdana"/>
                <a:cs typeface="Verdana"/>
              </a:rPr>
              <a:t>for </a:t>
            </a:r>
            <a:r>
              <a:rPr dirty="0" sz="1400" spc="-30">
                <a:latin typeface="Verdana"/>
                <a:cs typeface="Verdana"/>
              </a:rPr>
              <a:t>peers </a:t>
            </a:r>
            <a:r>
              <a:rPr dirty="0" sz="1400" spc="-10">
                <a:latin typeface="Verdana"/>
                <a:cs typeface="Verdana"/>
              </a:rPr>
              <a:t>to  </a:t>
            </a:r>
            <a:r>
              <a:rPr dirty="0" sz="1400" spc="30">
                <a:latin typeface="Verdana"/>
                <a:cs typeface="Verdana"/>
              </a:rPr>
              <a:t>reach </a:t>
            </a:r>
            <a:r>
              <a:rPr dirty="0" sz="1400" spc="-45">
                <a:latin typeface="Verdana"/>
                <a:cs typeface="Verdana"/>
              </a:rPr>
              <a:t>consensus</a:t>
            </a:r>
            <a:r>
              <a:rPr dirty="0" sz="1400" spc="-310">
                <a:latin typeface="Verdana"/>
                <a:cs typeface="Verdana"/>
              </a:rPr>
              <a:t> </a:t>
            </a:r>
            <a:r>
              <a:rPr dirty="0" sz="1400" spc="25">
                <a:latin typeface="Verdana"/>
                <a:cs typeface="Verdana"/>
              </a:rPr>
              <a:t>about  </a:t>
            </a:r>
            <a:r>
              <a:rPr dirty="0" sz="1400" spc="-25">
                <a:latin typeface="Verdana"/>
                <a:cs typeface="Verdana"/>
              </a:rPr>
              <a:t>shared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facts.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03" y="3138931"/>
            <a:ext cx="2072639" cy="1642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75" b="1">
                <a:solidFill>
                  <a:srgbClr val="ED1C24"/>
                </a:solidFill>
                <a:latin typeface="Verdana"/>
                <a:cs typeface="Verdana"/>
              </a:rPr>
              <a:t>State</a:t>
            </a:r>
            <a:r>
              <a:rPr dirty="0" sz="1600" spc="-110" b="1">
                <a:solidFill>
                  <a:srgbClr val="ED1C24"/>
                </a:solidFill>
                <a:latin typeface="Verdana"/>
                <a:cs typeface="Verdana"/>
              </a:rPr>
              <a:t> </a:t>
            </a:r>
            <a:r>
              <a:rPr dirty="0" sz="1600" spc="-90" b="1">
                <a:solidFill>
                  <a:srgbClr val="ED1C24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</a:pPr>
            <a:r>
              <a:rPr dirty="0" sz="1400" spc="-70">
                <a:latin typeface="Verdana"/>
                <a:cs typeface="Verdana"/>
              </a:rPr>
              <a:t>States </a:t>
            </a:r>
            <a:r>
              <a:rPr dirty="0" sz="1400" spc="5">
                <a:latin typeface="Verdana"/>
                <a:cs typeface="Verdana"/>
              </a:rPr>
              <a:t>are </a:t>
            </a:r>
            <a:r>
              <a:rPr dirty="0" sz="1400" spc="-20">
                <a:latin typeface="Verdana"/>
                <a:cs typeface="Verdana"/>
              </a:rPr>
              <a:t>immutable  </a:t>
            </a:r>
            <a:r>
              <a:rPr dirty="0" sz="1400" spc="-15">
                <a:latin typeface="Verdana"/>
                <a:cs typeface="Verdana"/>
              </a:rPr>
              <a:t>objects </a:t>
            </a:r>
            <a:r>
              <a:rPr dirty="0" sz="1400" spc="-20">
                <a:latin typeface="Verdana"/>
                <a:cs typeface="Verdana"/>
              </a:rPr>
              <a:t>that </a:t>
            </a:r>
            <a:r>
              <a:rPr dirty="0" sz="1400" spc="-40">
                <a:latin typeface="Verdana"/>
                <a:cs typeface="Verdana"/>
              </a:rPr>
              <a:t>represent  </a:t>
            </a:r>
            <a:r>
              <a:rPr dirty="0" sz="1400" spc="-50">
                <a:latin typeface="Verdana"/>
                <a:cs typeface="Verdana"/>
              </a:rPr>
              <a:t>(shared) </a:t>
            </a:r>
            <a:r>
              <a:rPr dirty="0" sz="1400" spc="-10">
                <a:latin typeface="Verdana"/>
                <a:cs typeface="Verdana"/>
              </a:rPr>
              <a:t>facts</a:t>
            </a:r>
            <a:r>
              <a:rPr dirty="0" sz="1400" spc="-365">
                <a:latin typeface="Verdana"/>
                <a:cs typeface="Verdana"/>
              </a:rPr>
              <a:t> </a:t>
            </a:r>
            <a:r>
              <a:rPr dirty="0" sz="1400" spc="-30">
                <a:latin typeface="Verdana"/>
                <a:cs typeface="Verdana"/>
              </a:rPr>
              <a:t>such </a:t>
            </a:r>
            <a:r>
              <a:rPr dirty="0" sz="1400" spc="-35">
                <a:latin typeface="Verdana"/>
                <a:cs typeface="Verdana"/>
              </a:rPr>
              <a:t>as </a:t>
            </a:r>
            <a:r>
              <a:rPr dirty="0" sz="1400" spc="110">
                <a:latin typeface="Verdana"/>
                <a:cs typeface="Verdana"/>
              </a:rPr>
              <a:t>a  </a:t>
            </a:r>
            <a:r>
              <a:rPr dirty="0" sz="1400" spc="-10">
                <a:latin typeface="Verdana"/>
                <a:cs typeface="Verdana"/>
              </a:rPr>
              <a:t>financial </a:t>
            </a:r>
            <a:r>
              <a:rPr dirty="0" sz="1400" spc="5">
                <a:latin typeface="Verdana"/>
                <a:cs typeface="Verdana"/>
              </a:rPr>
              <a:t>agreement </a:t>
            </a:r>
            <a:r>
              <a:rPr dirty="0" sz="1400" spc="-60">
                <a:latin typeface="Verdana"/>
                <a:cs typeface="Verdana"/>
              </a:rPr>
              <a:t>or  </a:t>
            </a:r>
            <a:r>
              <a:rPr dirty="0" sz="1400" spc="15">
                <a:latin typeface="Verdana"/>
                <a:cs typeface="Verdana"/>
              </a:rPr>
              <a:t>contract </a:t>
            </a:r>
            <a:r>
              <a:rPr dirty="0" sz="1400" spc="20">
                <a:latin typeface="Verdana"/>
                <a:cs typeface="Verdana"/>
              </a:rPr>
              <a:t>at </a:t>
            </a:r>
            <a:r>
              <a:rPr dirty="0" sz="1400" spc="110">
                <a:latin typeface="Verdana"/>
                <a:cs typeface="Verdana"/>
              </a:rPr>
              <a:t>a </a:t>
            </a:r>
            <a:r>
              <a:rPr dirty="0" sz="1400">
                <a:latin typeface="Verdana"/>
                <a:cs typeface="Verdana"/>
              </a:rPr>
              <a:t>specific  </a:t>
            </a:r>
            <a:r>
              <a:rPr dirty="0" sz="1400" spc="-20">
                <a:latin typeface="Verdana"/>
                <a:cs typeface="Verdana"/>
              </a:rPr>
              <a:t>point </a:t>
            </a:r>
            <a:r>
              <a:rPr dirty="0" sz="1400" spc="-75">
                <a:latin typeface="Verdana"/>
                <a:cs typeface="Verdana"/>
              </a:rPr>
              <a:t>in</a:t>
            </a:r>
            <a:r>
              <a:rPr dirty="0" sz="1400" spc="-200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time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6004" y="3138931"/>
            <a:ext cx="2035175" cy="2026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60" b="1">
                <a:solidFill>
                  <a:srgbClr val="ED1C24"/>
                </a:solidFill>
                <a:latin typeface="Verdana"/>
                <a:cs typeface="Verdana"/>
              </a:rPr>
              <a:t>Transaction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</a:pPr>
            <a:r>
              <a:rPr dirty="0" sz="1400" spc="-55">
                <a:latin typeface="Verdana"/>
                <a:cs typeface="Verdana"/>
              </a:rPr>
              <a:t>Transactions </a:t>
            </a:r>
            <a:r>
              <a:rPr dirty="0" sz="1400" spc="-5">
                <a:latin typeface="Verdana"/>
                <a:cs typeface="Verdana"/>
              </a:rPr>
              <a:t>consume  </a:t>
            </a:r>
            <a:r>
              <a:rPr dirty="0" sz="1400" spc="-40">
                <a:latin typeface="Verdana"/>
                <a:cs typeface="Verdana"/>
              </a:rPr>
              <a:t>input </a:t>
            </a:r>
            <a:r>
              <a:rPr dirty="0" sz="1400" spc="-60">
                <a:latin typeface="Verdana"/>
                <a:cs typeface="Verdana"/>
              </a:rPr>
              <a:t>states </a:t>
            </a:r>
            <a:r>
              <a:rPr dirty="0" sz="1400" spc="50">
                <a:latin typeface="Verdana"/>
                <a:cs typeface="Verdana"/>
              </a:rPr>
              <a:t>and</a:t>
            </a:r>
            <a:r>
              <a:rPr dirty="0" sz="1400" spc="-250">
                <a:latin typeface="Verdana"/>
                <a:cs typeface="Verdana"/>
              </a:rPr>
              <a:t> </a:t>
            </a:r>
            <a:r>
              <a:rPr dirty="0" sz="1400" spc="25">
                <a:latin typeface="Verdana"/>
                <a:cs typeface="Verdana"/>
              </a:rPr>
              <a:t>create  </a:t>
            </a:r>
            <a:r>
              <a:rPr dirty="0" sz="1400" spc="-20">
                <a:latin typeface="Verdana"/>
                <a:cs typeface="Verdana"/>
              </a:rPr>
              <a:t>output</a:t>
            </a:r>
            <a:r>
              <a:rPr dirty="0" sz="1400" spc="-110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states.</a:t>
            </a:r>
            <a:endParaRPr sz="1400">
              <a:latin typeface="Verdana"/>
              <a:cs typeface="Verdana"/>
            </a:endParaRPr>
          </a:p>
          <a:p>
            <a:pPr marL="12700" marR="74295">
              <a:lnSpc>
                <a:spcPts val="1510"/>
              </a:lnSpc>
              <a:spcBef>
                <a:spcPts val="1520"/>
              </a:spcBef>
            </a:pPr>
            <a:r>
              <a:rPr dirty="0" sz="1400" spc="-80">
                <a:latin typeface="Verdana"/>
                <a:cs typeface="Verdana"/>
              </a:rPr>
              <a:t>The </a:t>
            </a:r>
            <a:r>
              <a:rPr dirty="0" sz="1400" spc="-30">
                <a:latin typeface="Verdana"/>
                <a:cs typeface="Verdana"/>
              </a:rPr>
              <a:t>newly </a:t>
            </a:r>
            <a:r>
              <a:rPr dirty="0" sz="1400" spc="35">
                <a:latin typeface="Verdana"/>
                <a:cs typeface="Verdana"/>
              </a:rPr>
              <a:t>created  </a:t>
            </a:r>
            <a:r>
              <a:rPr dirty="0" sz="1400" spc="-20">
                <a:latin typeface="Verdana"/>
                <a:cs typeface="Verdana"/>
              </a:rPr>
              <a:t>output </a:t>
            </a:r>
            <a:r>
              <a:rPr dirty="0" sz="1400" spc="-60">
                <a:latin typeface="Verdana"/>
                <a:cs typeface="Verdana"/>
              </a:rPr>
              <a:t>states </a:t>
            </a:r>
            <a:r>
              <a:rPr dirty="0" sz="1400" spc="30">
                <a:latin typeface="Verdana"/>
                <a:cs typeface="Verdana"/>
              </a:rPr>
              <a:t>replace  </a:t>
            </a:r>
            <a:r>
              <a:rPr dirty="0" sz="1400" spc="-20">
                <a:latin typeface="Verdana"/>
                <a:cs typeface="Verdana"/>
              </a:rPr>
              <a:t>the </a:t>
            </a:r>
            <a:r>
              <a:rPr dirty="0" sz="1400" spc="-40">
                <a:latin typeface="Verdana"/>
                <a:cs typeface="Verdana"/>
              </a:rPr>
              <a:t>input </a:t>
            </a:r>
            <a:r>
              <a:rPr dirty="0" sz="1400" spc="-60">
                <a:latin typeface="Verdana"/>
                <a:cs typeface="Verdana"/>
              </a:rPr>
              <a:t>states </a:t>
            </a:r>
            <a:r>
              <a:rPr dirty="0" sz="1400" spc="-5">
                <a:latin typeface="Verdana"/>
                <a:cs typeface="Verdana"/>
              </a:rPr>
              <a:t>which  </a:t>
            </a:r>
            <a:r>
              <a:rPr dirty="0" sz="1400" spc="5">
                <a:latin typeface="Verdana"/>
                <a:cs typeface="Verdana"/>
              </a:rPr>
              <a:t>are </a:t>
            </a:r>
            <a:r>
              <a:rPr dirty="0" sz="1400" spc="-15">
                <a:latin typeface="Verdana"/>
                <a:cs typeface="Verdana"/>
              </a:rPr>
              <a:t>marked </a:t>
            </a:r>
            <a:r>
              <a:rPr dirty="0" sz="1400" spc="-35">
                <a:latin typeface="Verdana"/>
                <a:cs typeface="Verdana"/>
              </a:rPr>
              <a:t>as</a:t>
            </a:r>
            <a:r>
              <a:rPr dirty="0" sz="1400" spc="-355">
                <a:latin typeface="Verdana"/>
                <a:cs typeface="Verdana"/>
              </a:rPr>
              <a:t> </a:t>
            </a:r>
            <a:r>
              <a:rPr dirty="0" sz="1400" spc="-70">
                <a:latin typeface="Verdana"/>
                <a:cs typeface="Verdana"/>
              </a:rPr>
              <a:t>historic.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2705" y="3138931"/>
            <a:ext cx="2074545" cy="2026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50" b="1">
                <a:solidFill>
                  <a:srgbClr val="ED1C24"/>
                </a:solidFill>
                <a:latin typeface="Verdana"/>
                <a:cs typeface="Verdana"/>
              </a:rPr>
              <a:t>Consensus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</a:pPr>
            <a:r>
              <a:rPr dirty="0" sz="1400" spc="-55">
                <a:latin typeface="Verdana"/>
                <a:cs typeface="Verdana"/>
              </a:rPr>
              <a:t>Parties </a:t>
            </a:r>
            <a:r>
              <a:rPr dirty="0" sz="1400" spc="30">
                <a:latin typeface="Verdana"/>
                <a:cs typeface="Verdana"/>
              </a:rPr>
              <a:t>reach</a:t>
            </a:r>
            <a:r>
              <a:rPr dirty="0" sz="1400" spc="-229">
                <a:latin typeface="Verdana"/>
                <a:cs typeface="Verdana"/>
              </a:rPr>
              <a:t> </a:t>
            </a:r>
            <a:r>
              <a:rPr dirty="0" sz="1400" spc="-45">
                <a:latin typeface="Verdana"/>
                <a:cs typeface="Verdana"/>
              </a:rPr>
              <a:t>consensus  </a:t>
            </a:r>
            <a:r>
              <a:rPr dirty="0" sz="1400" spc="10">
                <a:latin typeface="Verdana"/>
                <a:cs typeface="Verdana"/>
              </a:rPr>
              <a:t>on </a:t>
            </a:r>
            <a:r>
              <a:rPr dirty="0" sz="1400" spc="-20">
                <a:latin typeface="Verdana"/>
                <a:cs typeface="Verdana"/>
              </a:rPr>
              <a:t>the </a:t>
            </a:r>
            <a:r>
              <a:rPr dirty="0" sz="1400" spc="-30">
                <a:latin typeface="Verdana"/>
                <a:cs typeface="Verdana"/>
              </a:rPr>
              <a:t>evolution </a:t>
            </a:r>
            <a:r>
              <a:rPr dirty="0" sz="1400">
                <a:latin typeface="Verdana"/>
                <a:cs typeface="Verdana"/>
              </a:rPr>
              <a:t>of </a:t>
            </a:r>
            <a:r>
              <a:rPr dirty="0" sz="1400" spc="110">
                <a:latin typeface="Verdana"/>
                <a:cs typeface="Verdana"/>
              </a:rPr>
              <a:t>a  </a:t>
            </a:r>
            <a:r>
              <a:rPr dirty="0" sz="1400" spc="-25">
                <a:latin typeface="Verdana"/>
                <a:cs typeface="Verdana"/>
              </a:rPr>
              <a:t>shared </a:t>
            </a:r>
            <a:r>
              <a:rPr dirty="0" sz="1400" spc="5">
                <a:latin typeface="Verdana"/>
                <a:cs typeface="Verdana"/>
              </a:rPr>
              <a:t>fact. </a:t>
            </a:r>
            <a:r>
              <a:rPr dirty="0" sz="1400" spc="-155">
                <a:latin typeface="Verdana"/>
                <a:cs typeface="Verdana"/>
              </a:rPr>
              <a:t>This </a:t>
            </a:r>
            <a:r>
              <a:rPr dirty="0" sz="1400" spc="-150">
                <a:latin typeface="Verdana"/>
                <a:cs typeface="Verdana"/>
              </a:rPr>
              <a:t>is</a:t>
            </a:r>
            <a:r>
              <a:rPr dirty="0" sz="1400" spc="-300">
                <a:latin typeface="Verdana"/>
                <a:cs typeface="Verdana"/>
              </a:rPr>
              <a:t> </a:t>
            </a:r>
            <a:r>
              <a:rPr dirty="0" sz="1400" spc="45">
                <a:latin typeface="Verdana"/>
                <a:cs typeface="Verdana"/>
              </a:rPr>
              <a:t>done  </a:t>
            </a:r>
            <a:r>
              <a:rPr dirty="0" sz="1400" spc="-5">
                <a:latin typeface="Verdana"/>
                <a:cs typeface="Verdana"/>
              </a:rPr>
              <a:t>by </a:t>
            </a:r>
            <a:r>
              <a:rPr dirty="0" sz="1400" spc="-55">
                <a:latin typeface="Verdana"/>
                <a:cs typeface="Verdana"/>
              </a:rPr>
              <a:t>testing </a:t>
            </a:r>
            <a:r>
              <a:rPr dirty="0" sz="1400" spc="-20">
                <a:latin typeface="Verdana"/>
                <a:cs typeface="Verdana"/>
              </a:rPr>
              <a:t>the </a:t>
            </a:r>
            <a:r>
              <a:rPr dirty="0" sz="1400" spc="-45">
                <a:latin typeface="Verdana"/>
                <a:cs typeface="Verdana"/>
              </a:rPr>
              <a:t>validity  (by </a:t>
            </a:r>
            <a:r>
              <a:rPr dirty="0" sz="1400" spc="15">
                <a:latin typeface="Verdana"/>
                <a:cs typeface="Verdana"/>
              </a:rPr>
              <a:t>way </a:t>
            </a:r>
            <a:r>
              <a:rPr dirty="0" sz="1400">
                <a:latin typeface="Verdana"/>
                <a:cs typeface="Verdana"/>
              </a:rPr>
              <a:t>of </a:t>
            </a:r>
            <a:r>
              <a:rPr dirty="0" sz="1400" spc="15">
                <a:latin typeface="Verdana"/>
                <a:cs typeface="Verdana"/>
              </a:rPr>
              <a:t>contract  </a:t>
            </a:r>
            <a:r>
              <a:rPr dirty="0" sz="1400" spc="50">
                <a:latin typeface="Verdana"/>
                <a:cs typeface="Verdana"/>
              </a:rPr>
              <a:t>code) and </a:t>
            </a:r>
            <a:r>
              <a:rPr dirty="0" sz="1400" spc="-45">
                <a:latin typeface="Verdana"/>
                <a:cs typeface="Verdana"/>
              </a:rPr>
              <a:t>uniqueness  (by </a:t>
            </a:r>
            <a:r>
              <a:rPr dirty="0" sz="1400" spc="15">
                <a:latin typeface="Verdana"/>
                <a:cs typeface="Verdana"/>
              </a:rPr>
              <a:t>way </a:t>
            </a:r>
            <a:r>
              <a:rPr dirty="0" sz="1400">
                <a:latin typeface="Verdana"/>
                <a:cs typeface="Verdana"/>
              </a:rPr>
              <a:t>of </a:t>
            </a:r>
            <a:r>
              <a:rPr dirty="0" sz="1400" spc="-20">
                <a:latin typeface="Verdana"/>
                <a:cs typeface="Verdana"/>
              </a:rPr>
              <a:t>the </a:t>
            </a:r>
            <a:r>
              <a:rPr dirty="0" sz="1400" spc="-45">
                <a:latin typeface="Verdana"/>
                <a:cs typeface="Verdana"/>
              </a:rPr>
              <a:t>notary)  </a:t>
            </a:r>
            <a:r>
              <a:rPr dirty="0" sz="1400">
                <a:latin typeface="Verdana"/>
                <a:cs typeface="Verdana"/>
              </a:rPr>
              <a:t>of </a:t>
            </a:r>
            <a:r>
              <a:rPr dirty="0" sz="1400" spc="-20">
                <a:latin typeface="Verdana"/>
                <a:cs typeface="Verdana"/>
              </a:rPr>
              <a:t>the</a:t>
            </a:r>
            <a:r>
              <a:rPr dirty="0" sz="1400" spc="-210">
                <a:latin typeface="Verdana"/>
                <a:cs typeface="Verdana"/>
              </a:rPr>
              <a:t> </a:t>
            </a:r>
            <a:r>
              <a:rPr dirty="0" sz="1400" spc="-35">
                <a:latin typeface="Verdana"/>
                <a:cs typeface="Verdana"/>
              </a:rPr>
              <a:t>transaction.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3456" y="1619364"/>
            <a:ext cx="2084070" cy="1270635"/>
          </a:xfrm>
          <a:custGeom>
            <a:avLst/>
            <a:gdLst/>
            <a:ahLst/>
            <a:cxnLst/>
            <a:rect l="l" t="t" r="r" b="b"/>
            <a:pathLst>
              <a:path w="2084070" h="1270635">
                <a:moveTo>
                  <a:pt x="0" y="1270355"/>
                </a:moveTo>
                <a:lnTo>
                  <a:pt x="2083650" y="1270355"/>
                </a:lnTo>
                <a:lnTo>
                  <a:pt x="2083650" y="0"/>
                </a:lnTo>
                <a:lnTo>
                  <a:pt x="0" y="0"/>
                </a:lnTo>
                <a:lnTo>
                  <a:pt x="0" y="127035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3456" y="1619364"/>
            <a:ext cx="2084070" cy="1270635"/>
          </a:xfrm>
          <a:custGeom>
            <a:avLst/>
            <a:gdLst/>
            <a:ahLst/>
            <a:cxnLst/>
            <a:rect l="l" t="t" r="r" b="b"/>
            <a:pathLst>
              <a:path w="2084070" h="1270635">
                <a:moveTo>
                  <a:pt x="0" y="0"/>
                </a:moveTo>
                <a:lnTo>
                  <a:pt x="2083655" y="0"/>
                </a:lnTo>
                <a:lnTo>
                  <a:pt x="2083655" y="1270357"/>
                </a:lnTo>
                <a:lnTo>
                  <a:pt x="0" y="1270357"/>
                </a:lnTo>
                <a:lnTo>
                  <a:pt x="0" y="0"/>
                </a:lnTo>
                <a:close/>
              </a:path>
            </a:pathLst>
          </a:custGeom>
          <a:ln w="33607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8041" y="1767230"/>
            <a:ext cx="739775" cy="376555"/>
          </a:xfrm>
          <a:prstGeom prst="rect">
            <a:avLst/>
          </a:prstGeom>
          <a:solidFill>
            <a:srgbClr val="FFFFFF"/>
          </a:solidFill>
          <a:ln w="33607">
            <a:solidFill>
              <a:srgbClr val="7F7F7F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112395" marR="121920" indent="6350">
              <a:lnSpc>
                <a:spcPct val="97000"/>
              </a:lnSpc>
              <a:spcBef>
                <a:spcPts val="155"/>
              </a:spcBef>
            </a:pPr>
            <a:r>
              <a:rPr dirty="0" sz="750" spc="-114" b="1">
                <a:latin typeface="Verdana"/>
                <a:cs typeface="Verdana"/>
              </a:rPr>
              <a:t>IOU  </a:t>
            </a:r>
            <a:r>
              <a:rPr dirty="0" sz="750" spc="5" b="1">
                <a:latin typeface="Verdana"/>
                <a:cs typeface="Verdana"/>
              </a:rPr>
              <a:t>C</a:t>
            </a:r>
            <a:r>
              <a:rPr dirty="0" sz="750" spc="20" b="1">
                <a:latin typeface="Verdana"/>
                <a:cs typeface="Verdana"/>
              </a:rPr>
              <a:t>O</a:t>
            </a:r>
            <a:r>
              <a:rPr dirty="0" sz="750" spc="-110" b="1">
                <a:latin typeface="Verdana"/>
                <a:cs typeface="Verdana"/>
              </a:rPr>
              <a:t>N</a:t>
            </a:r>
            <a:r>
              <a:rPr dirty="0" sz="750" spc="-200" b="1">
                <a:latin typeface="Verdana"/>
                <a:cs typeface="Verdana"/>
              </a:rPr>
              <a:t>T</a:t>
            </a:r>
            <a:r>
              <a:rPr dirty="0" sz="750" spc="-170" b="1">
                <a:latin typeface="Verdana"/>
                <a:cs typeface="Verdana"/>
              </a:rPr>
              <a:t>R</a:t>
            </a:r>
            <a:r>
              <a:rPr dirty="0" sz="750" spc="-55" b="1">
                <a:latin typeface="Verdana"/>
                <a:cs typeface="Verdana"/>
              </a:rPr>
              <a:t>A</a:t>
            </a:r>
            <a:r>
              <a:rPr dirty="0" sz="750" spc="-65" b="1">
                <a:latin typeface="Verdana"/>
                <a:cs typeface="Verdana"/>
              </a:rPr>
              <a:t>CT  </a:t>
            </a:r>
            <a:r>
              <a:rPr dirty="0" sz="750" spc="-150" b="1">
                <a:latin typeface="Verdana"/>
                <a:cs typeface="Verdana"/>
              </a:rPr>
              <a:t>REF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5276" y="1767230"/>
            <a:ext cx="901065" cy="968375"/>
          </a:xfrm>
          <a:prstGeom prst="rect">
            <a:avLst/>
          </a:prstGeom>
          <a:solidFill>
            <a:srgbClr val="FFFFFF"/>
          </a:solidFill>
          <a:ln w="33607">
            <a:solidFill>
              <a:srgbClr val="7F7F7F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 marL="195580" marR="191135" indent="-635">
              <a:lnSpc>
                <a:spcPct val="100000"/>
              </a:lnSpc>
              <a:spcBef>
                <a:spcPts val="165"/>
              </a:spcBef>
            </a:pPr>
            <a:r>
              <a:rPr dirty="0" sz="750" spc="-114" b="1">
                <a:latin typeface="Verdana"/>
                <a:cs typeface="Verdana"/>
              </a:rPr>
              <a:t>IOU </a:t>
            </a:r>
            <a:r>
              <a:rPr dirty="0" sz="750" spc="-150" b="1">
                <a:latin typeface="Verdana"/>
                <a:cs typeface="Verdana"/>
              </a:rPr>
              <a:t>STATE  </a:t>
            </a:r>
            <a:r>
              <a:rPr dirty="0" sz="750" spc="-140" b="1">
                <a:latin typeface="Verdana"/>
                <a:cs typeface="Verdana"/>
              </a:rPr>
              <a:t>P</a:t>
            </a:r>
            <a:r>
              <a:rPr dirty="0" sz="750" spc="-165" b="1">
                <a:latin typeface="Verdana"/>
                <a:cs typeface="Verdana"/>
              </a:rPr>
              <a:t>R</a:t>
            </a:r>
            <a:r>
              <a:rPr dirty="0" sz="750" spc="-10" b="1">
                <a:latin typeface="Verdana"/>
                <a:cs typeface="Verdana"/>
              </a:rPr>
              <a:t>O</a:t>
            </a:r>
            <a:r>
              <a:rPr dirty="0" sz="750" spc="-135" b="1">
                <a:latin typeface="Verdana"/>
                <a:cs typeface="Verdana"/>
              </a:rPr>
              <a:t>P</a:t>
            </a:r>
            <a:r>
              <a:rPr dirty="0" sz="750" spc="-145" b="1">
                <a:latin typeface="Verdana"/>
                <a:cs typeface="Verdana"/>
              </a:rPr>
              <a:t>E</a:t>
            </a:r>
            <a:r>
              <a:rPr dirty="0" sz="750" spc="-170" b="1">
                <a:latin typeface="Verdana"/>
                <a:cs typeface="Verdana"/>
              </a:rPr>
              <a:t>R</a:t>
            </a:r>
            <a:r>
              <a:rPr dirty="0" sz="750" spc="-200" b="1">
                <a:latin typeface="Verdana"/>
                <a:cs typeface="Verdana"/>
              </a:rPr>
              <a:t>T</a:t>
            </a:r>
            <a:r>
              <a:rPr dirty="0" sz="750" spc="-204" b="1">
                <a:latin typeface="Verdana"/>
                <a:cs typeface="Verdana"/>
              </a:rPr>
              <a:t>I</a:t>
            </a:r>
            <a:r>
              <a:rPr dirty="0" sz="750" spc="-145" b="1">
                <a:latin typeface="Verdana"/>
                <a:cs typeface="Verdana"/>
              </a:rPr>
              <a:t>E</a:t>
            </a:r>
            <a:r>
              <a:rPr dirty="0" sz="750" spc="-150" b="1">
                <a:latin typeface="Verdana"/>
                <a:cs typeface="Verdana"/>
              </a:rPr>
              <a:t>S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ts val="844"/>
              </a:lnSpc>
            </a:pPr>
            <a:r>
              <a:rPr dirty="0" sz="750" spc="-110" b="1">
                <a:latin typeface="Verdana"/>
                <a:cs typeface="Verdana"/>
              </a:rPr>
              <a:t>From:</a:t>
            </a:r>
            <a:r>
              <a:rPr dirty="0" sz="750" spc="-50" b="1">
                <a:latin typeface="Verdana"/>
                <a:cs typeface="Verdana"/>
              </a:rPr>
              <a:t> </a:t>
            </a:r>
            <a:r>
              <a:rPr dirty="0" sz="750" spc="5">
                <a:latin typeface="Verdana"/>
                <a:cs typeface="Verdana"/>
              </a:rPr>
              <a:t>Alice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ct val="100000"/>
              </a:lnSpc>
            </a:pPr>
            <a:r>
              <a:rPr dirty="0" sz="750" spc="-110" b="1">
                <a:latin typeface="Verdana"/>
                <a:cs typeface="Verdana"/>
              </a:rPr>
              <a:t>To:</a:t>
            </a:r>
            <a:r>
              <a:rPr dirty="0" sz="750" spc="-50" b="1">
                <a:latin typeface="Verdana"/>
                <a:cs typeface="Verdana"/>
              </a:rPr>
              <a:t> </a:t>
            </a:r>
            <a:r>
              <a:rPr dirty="0" sz="750" spc="-15">
                <a:latin typeface="Verdana"/>
                <a:cs typeface="Verdana"/>
              </a:rPr>
              <a:t>Bob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ct val="100000"/>
              </a:lnSpc>
            </a:pPr>
            <a:r>
              <a:rPr dirty="0" sz="750" spc="-95" b="1">
                <a:latin typeface="Verdana"/>
                <a:cs typeface="Verdana"/>
              </a:rPr>
              <a:t>Amount:</a:t>
            </a:r>
            <a:r>
              <a:rPr dirty="0" sz="750" b="1">
                <a:latin typeface="Verdana"/>
                <a:cs typeface="Verdana"/>
              </a:rPr>
              <a:t> </a:t>
            </a:r>
            <a:r>
              <a:rPr dirty="0" sz="750" spc="-60">
                <a:latin typeface="Verdana"/>
                <a:cs typeface="Verdana"/>
              </a:rPr>
              <a:t>£10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ct val="100000"/>
              </a:lnSpc>
            </a:pPr>
            <a:r>
              <a:rPr dirty="0" sz="750" spc="-85" b="1">
                <a:latin typeface="Verdana"/>
                <a:cs typeface="Verdana"/>
              </a:rPr>
              <a:t>Due:</a:t>
            </a:r>
            <a:r>
              <a:rPr dirty="0" sz="750" spc="-55" b="1">
                <a:latin typeface="Verdana"/>
                <a:cs typeface="Verdana"/>
              </a:rPr>
              <a:t> </a:t>
            </a:r>
            <a:r>
              <a:rPr dirty="0" sz="750" spc="-55">
                <a:latin typeface="Verdana"/>
                <a:cs typeface="Verdana"/>
              </a:rPr>
              <a:t>01/03/2017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ts val="875"/>
              </a:lnSpc>
            </a:pPr>
            <a:r>
              <a:rPr dirty="0" sz="750" spc="-80" b="1">
                <a:latin typeface="Verdana"/>
                <a:cs typeface="Verdana"/>
              </a:rPr>
              <a:t>Paid:</a:t>
            </a:r>
            <a:r>
              <a:rPr dirty="0" sz="750" b="1">
                <a:latin typeface="Verdana"/>
                <a:cs typeface="Verdana"/>
              </a:rPr>
              <a:t> </a:t>
            </a:r>
            <a:r>
              <a:rPr dirty="0" sz="750" spc="-60">
                <a:latin typeface="Verdana"/>
                <a:cs typeface="Verdana"/>
              </a:rPr>
              <a:t>£5</a:t>
            </a:r>
            <a:endParaRPr sz="750">
              <a:latin typeface="Verdana"/>
              <a:cs typeface="Verdana"/>
            </a:endParaRPr>
          </a:p>
          <a:p>
            <a:pPr marL="47625">
              <a:lnSpc>
                <a:spcPts val="875"/>
              </a:lnSpc>
            </a:pPr>
            <a:r>
              <a:rPr dirty="0" sz="750" spc="-90" b="1">
                <a:latin typeface="Verdana"/>
                <a:cs typeface="Verdana"/>
              </a:rPr>
              <a:t>Penalty:</a:t>
            </a:r>
            <a:r>
              <a:rPr dirty="0" sz="750" b="1">
                <a:latin typeface="Verdana"/>
                <a:cs typeface="Verdana"/>
              </a:rPr>
              <a:t> </a:t>
            </a:r>
            <a:r>
              <a:rPr dirty="0" sz="750" spc="-114">
                <a:latin typeface="Verdana"/>
                <a:cs typeface="Verdana"/>
              </a:rPr>
              <a:t>20%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8041" y="2291511"/>
            <a:ext cx="739775" cy="443865"/>
          </a:xfrm>
          <a:prstGeom prst="rect">
            <a:avLst/>
          </a:prstGeom>
          <a:solidFill>
            <a:srgbClr val="FFFFFF"/>
          </a:solidFill>
          <a:ln w="33607">
            <a:solidFill>
              <a:srgbClr val="7F7F7F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35"/>
              </a:spcBef>
            </a:pPr>
            <a:r>
              <a:rPr dirty="0" sz="750" spc="-130" b="1">
                <a:latin typeface="Verdana"/>
                <a:cs typeface="Verdana"/>
              </a:rPr>
              <a:t>PARTICIPANTS</a:t>
            </a:r>
            <a:endParaRPr sz="750">
              <a:latin typeface="Verdana"/>
              <a:cs typeface="Verdana"/>
            </a:endParaRPr>
          </a:p>
          <a:p>
            <a:pPr algn="ctr" marL="259715" marR="264795">
              <a:lnSpc>
                <a:spcPct val="102899"/>
              </a:lnSpc>
              <a:spcBef>
                <a:spcPts val="765"/>
              </a:spcBef>
            </a:pPr>
            <a:r>
              <a:rPr dirty="0" sz="600" spc="-10" b="1">
                <a:latin typeface="Verdana"/>
                <a:cs typeface="Verdana"/>
              </a:rPr>
              <a:t>Ali</a:t>
            </a:r>
            <a:r>
              <a:rPr dirty="0" sz="600" b="1">
                <a:latin typeface="Verdana"/>
                <a:cs typeface="Verdana"/>
              </a:rPr>
              <a:t>c</a:t>
            </a:r>
            <a:r>
              <a:rPr dirty="0" sz="600" spc="5" b="1">
                <a:latin typeface="Verdana"/>
                <a:cs typeface="Verdana"/>
              </a:rPr>
              <a:t>e  </a:t>
            </a:r>
            <a:r>
              <a:rPr dirty="0" sz="600" spc="-30" b="1">
                <a:latin typeface="Verdana"/>
                <a:cs typeface="Verdana"/>
              </a:rPr>
              <a:t>Bob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3055" y="1493519"/>
            <a:ext cx="1840992" cy="1456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20058" y="2002010"/>
            <a:ext cx="2199640" cy="636270"/>
          </a:xfrm>
          <a:custGeom>
            <a:avLst/>
            <a:gdLst/>
            <a:ahLst/>
            <a:cxnLst/>
            <a:rect l="l" t="t" r="r" b="b"/>
            <a:pathLst>
              <a:path w="2199640" h="636269">
                <a:moveTo>
                  <a:pt x="0" y="636046"/>
                </a:moveTo>
                <a:lnTo>
                  <a:pt x="2199335" y="636046"/>
                </a:lnTo>
                <a:lnTo>
                  <a:pt x="2199335" y="0"/>
                </a:lnTo>
                <a:lnTo>
                  <a:pt x="0" y="0"/>
                </a:lnTo>
                <a:lnTo>
                  <a:pt x="0" y="63604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20058" y="2002002"/>
            <a:ext cx="2199640" cy="636270"/>
          </a:xfrm>
          <a:custGeom>
            <a:avLst/>
            <a:gdLst/>
            <a:ahLst/>
            <a:cxnLst/>
            <a:rect l="l" t="t" r="r" b="b"/>
            <a:pathLst>
              <a:path w="2199640" h="636269">
                <a:moveTo>
                  <a:pt x="0" y="0"/>
                </a:moveTo>
                <a:lnTo>
                  <a:pt x="2199341" y="0"/>
                </a:lnTo>
                <a:lnTo>
                  <a:pt x="2199341" y="636046"/>
                </a:lnTo>
                <a:lnTo>
                  <a:pt x="0" y="636046"/>
                </a:lnTo>
                <a:lnTo>
                  <a:pt x="0" y="0"/>
                </a:lnTo>
                <a:close/>
              </a:path>
            </a:pathLst>
          </a:custGeom>
          <a:ln w="3831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43475" y="2220404"/>
            <a:ext cx="375920" cy="168910"/>
          </a:xfrm>
          <a:custGeom>
            <a:avLst/>
            <a:gdLst/>
            <a:ahLst/>
            <a:cxnLst/>
            <a:rect l="l" t="t" r="r" b="b"/>
            <a:pathLst>
              <a:path w="375920" h="168910">
                <a:moveTo>
                  <a:pt x="291198" y="0"/>
                </a:moveTo>
                <a:lnTo>
                  <a:pt x="291198" y="42151"/>
                </a:lnTo>
                <a:lnTo>
                  <a:pt x="0" y="42151"/>
                </a:lnTo>
                <a:lnTo>
                  <a:pt x="0" y="126453"/>
                </a:lnTo>
                <a:lnTo>
                  <a:pt x="291198" y="126453"/>
                </a:lnTo>
                <a:lnTo>
                  <a:pt x="291198" y="168592"/>
                </a:lnTo>
                <a:lnTo>
                  <a:pt x="375500" y="84302"/>
                </a:lnTo>
                <a:lnTo>
                  <a:pt x="29119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999431" y="2132279"/>
            <a:ext cx="659130" cy="353060"/>
          </a:xfrm>
          <a:prstGeom prst="rect">
            <a:avLst/>
          </a:prstGeom>
          <a:solidFill>
            <a:srgbClr val="FFFFFF"/>
          </a:solidFill>
          <a:ln w="38316">
            <a:solidFill>
              <a:srgbClr val="7F7F7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65100" marR="112395" indent="-53975">
              <a:lnSpc>
                <a:spcPct val="100000"/>
              </a:lnSpc>
              <a:spcBef>
                <a:spcPts val="240"/>
              </a:spcBef>
            </a:pPr>
            <a:r>
              <a:rPr dirty="0" sz="950" spc="-110" b="1">
                <a:latin typeface="Verdana"/>
                <a:cs typeface="Verdana"/>
              </a:rPr>
              <a:t>O</a:t>
            </a:r>
            <a:r>
              <a:rPr dirty="0" sz="950" spc="-90" b="1">
                <a:latin typeface="Verdana"/>
                <a:cs typeface="Verdana"/>
              </a:rPr>
              <a:t>U</a:t>
            </a:r>
            <a:r>
              <a:rPr dirty="0" sz="950" spc="-229" b="1">
                <a:latin typeface="Verdana"/>
                <a:cs typeface="Verdana"/>
              </a:rPr>
              <a:t>T</a:t>
            </a:r>
            <a:r>
              <a:rPr dirty="0" sz="950" spc="-160" b="1">
                <a:latin typeface="Verdana"/>
                <a:cs typeface="Verdana"/>
              </a:rPr>
              <a:t>P</a:t>
            </a:r>
            <a:r>
              <a:rPr dirty="0" sz="950" spc="-170" b="1">
                <a:latin typeface="Verdana"/>
                <a:cs typeface="Verdana"/>
              </a:rPr>
              <a:t>U</a:t>
            </a:r>
            <a:r>
              <a:rPr dirty="0" sz="950" spc="-165" b="1">
                <a:latin typeface="Verdana"/>
                <a:cs typeface="Verdana"/>
              </a:rPr>
              <a:t>T  </a:t>
            </a:r>
            <a:r>
              <a:rPr dirty="0" sz="950" spc="-165" b="1">
                <a:latin typeface="Verdana"/>
                <a:cs typeface="Verdana"/>
              </a:rPr>
              <a:t>STATE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0335" y="2139943"/>
            <a:ext cx="666750" cy="353060"/>
          </a:xfrm>
          <a:custGeom>
            <a:avLst/>
            <a:gdLst/>
            <a:ahLst/>
            <a:cxnLst/>
            <a:rect l="l" t="t" r="r" b="b"/>
            <a:pathLst>
              <a:path w="666750" h="353060">
                <a:moveTo>
                  <a:pt x="0" y="352507"/>
                </a:moveTo>
                <a:lnTo>
                  <a:pt x="666699" y="352507"/>
                </a:lnTo>
                <a:lnTo>
                  <a:pt x="666699" y="0"/>
                </a:lnTo>
                <a:lnTo>
                  <a:pt x="0" y="0"/>
                </a:lnTo>
                <a:lnTo>
                  <a:pt x="0" y="352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50335" y="2139950"/>
            <a:ext cx="666750" cy="353060"/>
          </a:xfrm>
          <a:custGeom>
            <a:avLst/>
            <a:gdLst/>
            <a:ahLst/>
            <a:cxnLst/>
            <a:rect l="l" t="t" r="r" b="b"/>
            <a:pathLst>
              <a:path w="666750" h="353060">
                <a:moveTo>
                  <a:pt x="0" y="0"/>
                </a:moveTo>
                <a:lnTo>
                  <a:pt x="666699" y="0"/>
                </a:lnTo>
                <a:lnTo>
                  <a:pt x="666699" y="352507"/>
                </a:lnTo>
                <a:lnTo>
                  <a:pt x="0" y="352507"/>
                </a:lnTo>
                <a:lnTo>
                  <a:pt x="0" y="0"/>
                </a:lnTo>
                <a:close/>
              </a:path>
            </a:pathLst>
          </a:custGeom>
          <a:ln w="38316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50335" y="2154523"/>
            <a:ext cx="647700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7005" marR="147955">
              <a:lnSpc>
                <a:spcPct val="100000"/>
              </a:lnSpc>
              <a:spcBef>
                <a:spcPts val="114"/>
              </a:spcBef>
            </a:pPr>
            <a:r>
              <a:rPr dirty="0" sz="950" spc="-165" b="1">
                <a:latin typeface="Verdana"/>
                <a:cs typeface="Verdana"/>
              </a:rPr>
              <a:t>I</a:t>
            </a:r>
            <a:r>
              <a:rPr dirty="0" sz="950" spc="-204" b="1">
                <a:latin typeface="Verdana"/>
                <a:cs typeface="Verdana"/>
              </a:rPr>
              <a:t>N</a:t>
            </a:r>
            <a:r>
              <a:rPr dirty="0" sz="950" spc="-160" b="1">
                <a:latin typeface="Verdana"/>
                <a:cs typeface="Verdana"/>
              </a:rPr>
              <a:t>P</a:t>
            </a:r>
            <a:r>
              <a:rPr dirty="0" sz="950" spc="-170" b="1">
                <a:latin typeface="Verdana"/>
                <a:cs typeface="Verdana"/>
              </a:rPr>
              <a:t>U</a:t>
            </a:r>
            <a:r>
              <a:rPr dirty="0" sz="950" spc="-165" b="1">
                <a:latin typeface="Verdana"/>
                <a:cs typeface="Verdana"/>
              </a:rPr>
              <a:t>T  </a:t>
            </a:r>
            <a:r>
              <a:rPr dirty="0" sz="950" spc="-235" b="1">
                <a:latin typeface="Verdana"/>
                <a:cs typeface="Verdana"/>
              </a:rPr>
              <a:t>S</a:t>
            </a:r>
            <a:r>
              <a:rPr dirty="0" sz="950" spc="-190" b="1">
                <a:latin typeface="Verdana"/>
                <a:cs typeface="Verdana"/>
              </a:rPr>
              <a:t>T</a:t>
            </a:r>
            <a:r>
              <a:rPr dirty="0" sz="950" spc="-20" b="1">
                <a:latin typeface="Verdana"/>
                <a:cs typeface="Verdana"/>
              </a:rPr>
              <a:t>A</a:t>
            </a:r>
            <a:r>
              <a:rPr dirty="0" sz="950" spc="-229" b="1">
                <a:latin typeface="Verdana"/>
                <a:cs typeface="Verdana"/>
              </a:rPr>
              <a:t>T</a:t>
            </a:r>
            <a:r>
              <a:rPr dirty="0" sz="950" spc="-150" b="1">
                <a:latin typeface="Verdana"/>
                <a:cs typeface="Verdana"/>
              </a:rPr>
              <a:t>E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7889" y="2042414"/>
            <a:ext cx="641985" cy="525780"/>
          </a:xfrm>
          <a:custGeom>
            <a:avLst/>
            <a:gdLst/>
            <a:ahLst/>
            <a:cxnLst/>
            <a:rect l="l" t="t" r="r" b="b"/>
            <a:pathLst>
              <a:path w="641985" h="525780">
                <a:moveTo>
                  <a:pt x="96989" y="0"/>
                </a:moveTo>
                <a:lnTo>
                  <a:pt x="0" y="135458"/>
                </a:lnTo>
                <a:lnTo>
                  <a:pt x="544652" y="525437"/>
                </a:lnTo>
                <a:lnTo>
                  <a:pt x="641654" y="389966"/>
                </a:lnTo>
                <a:lnTo>
                  <a:pt x="96989" y="0"/>
                </a:lnTo>
                <a:close/>
              </a:path>
            </a:pathLst>
          </a:custGeom>
          <a:solidFill>
            <a:srgbClr val="FFFFFF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37886" y="2042414"/>
            <a:ext cx="641985" cy="525780"/>
          </a:xfrm>
          <a:custGeom>
            <a:avLst/>
            <a:gdLst/>
            <a:ahLst/>
            <a:cxnLst/>
            <a:rect l="l" t="t" r="r" b="b"/>
            <a:pathLst>
              <a:path w="641985" h="525780">
                <a:moveTo>
                  <a:pt x="96992" y="0"/>
                </a:moveTo>
                <a:lnTo>
                  <a:pt x="641652" y="389967"/>
                </a:lnTo>
                <a:lnTo>
                  <a:pt x="544659" y="525436"/>
                </a:lnTo>
                <a:lnTo>
                  <a:pt x="0" y="135468"/>
                </a:lnTo>
                <a:lnTo>
                  <a:pt x="96992" y="0"/>
                </a:lnTo>
                <a:close/>
              </a:path>
            </a:pathLst>
          </a:custGeom>
          <a:ln w="19158">
            <a:solidFill>
              <a:srgbClr val="ED1C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4841" y="2171509"/>
            <a:ext cx="342900" cy="268605"/>
          </a:xfrm>
          <a:custGeom>
            <a:avLst/>
            <a:gdLst/>
            <a:ahLst/>
            <a:cxnLst/>
            <a:rect l="l" t="t" r="r" b="b"/>
            <a:pathLst>
              <a:path w="342900" h="268605">
                <a:moveTo>
                  <a:pt x="303479" y="197281"/>
                </a:moveTo>
                <a:lnTo>
                  <a:pt x="272262" y="224967"/>
                </a:lnTo>
                <a:lnTo>
                  <a:pt x="271314" y="231559"/>
                </a:lnTo>
                <a:lnTo>
                  <a:pt x="271767" y="238302"/>
                </a:lnTo>
                <a:lnTo>
                  <a:pt x="304863" y="268363"/>
                </a:lnTo>
                <a:lnTo>
                  <a:pt x="310540" y="268363"/>
                </a:lnTo>
                <a:lnTo>
                  <a:pt x="317271" y="267335"/>
                </a:lnTo>
                <a:lnTo>
                  <a:pt x="315646" y="256031"/>
                </a:lnTo>
                <a:lnTo>
                  <a:pt x="306336" y="256031"/>
                </a:lnTo>
                <a:lnTo>
                  <a:pt x="299834" y="254723"/>
                </a:lnTo>
                <a:lnTo>
                  <a:pt x="283603" y="234670"/>
                </a:lnTo>
                <a:lnTo>
                  <a:pt x="284454" y="226885"/>
                </a:lnTo>
                <a:lnTo>
                  <a:pt x="285953" y="223151"/>
                </a:lnTo>
                <a:lnTo>
                  <a:pt x="292188" y="214439"/>
                </a:lnTo>
                <a:lnTo>
                  <a:pt x="297040" y="211378"/>
                </a:lnTo>
                <a:lnTo>
                  <a:pt x="309092" y="209397"/>
                </a:lnTo>
                <a:lnTo>
                  <a:pt x="332975" y="209397"/>
                </a:lnTo>
                <a:lnTo>
                  <a:pt x="331533" y="207797"/>
                </a:lnTo>
                <a:lnTo>
                  <a:pt x="321894" y="200901"/>
                </a:lnTo>
                <a:lnTo>
                  <a:pt x="316128" y="198678"/>
                </a:lnTo>
                <a:lnTo>
                  <a:pt x="303479" y="197281"/>
                </a:lnTo>
                <a:close/>
              </a:path>
              <a:path w="342900" h="268605">
                <a:moveTo>
                  <a:pt x="315518" y="255142"/>
                </a:moveTo>
                <a:lnTo>
                  <a:pt x="310476" y="255955"/>
                </a:lnTo>
                <a:lnTo>
                  <a:pt x="306336" y="256031"/>
                </a:lnTo>
                <a:lnTo>
                  <a:pt x="315646" y="256031"/>
                </a:lnTo>
                <a:lnTo>
                  <a:pt x="315518" y="255142"/>
                </a:lnTo>
                <a:close/>
              </a:path>
              <a:path w="342900" h="268605">
                <a:moveTo>
                  <a:pt x="280758" y="173481"/>
                </a:moveTo>
                <a:lnTo>
                  <a:pt x="242303" y="227190"/>
                </a:lnTo>
                <a:lnTo>
                  <a:pt x="252463" y="234454"/>
                </a:lnTo>
                <a:lnTo>
                  <a:pt x="290906" y="180746"/>
                </a:lnTo>
                <a:lnTo>
                  <a:pt x="280758" y="173481"/>
                </a:lnTo>
                <a:close/>
              </a:path>
              <a:path w="342900" h="268605">
                <a:moveTo>
                  <a:pt x="332975" y="209397"/>
                </a:moveTo>
                <a:lnTo>
                  <a:pt x="309092" y="209397"/>
                </a:lnTo>
                <a:lnTo>
                  <a:pt x="314680" y="210743"/>
                </a:lnTo>
                <a:lnTo>
                  <a:pt x="325894" y="218782"/>
                </a:lnTo>
                <a:lnTo>
                  <a:pt x="329539" y="225272"/>
                </a:lnTo>
                <a:lnTo>
                  <a:pt x="330733" y="233895"/>
                </a:lnTo>
                <a:lnTo>
                  <a:pt x="342773" y="232194"/>
                </a:lnTo>
                <a:lnTo>
                  <a:pt x="342277" y="226606"/>
                </a:lnTo>
                <a:lnTo>
                  <a:pt x="340652" y="221411"/>
                </a:lnTo>
                <a:lnTo>
                  <a:pt x="335127" y="211785"/>
                </a:lnTo>
                <a:lnTo>
                  <a:pt x="332975" y="209397"/>
                </a:lnTo>
                <a:close/>
              </a:path>
              <a:path w="342900" h="268605">
                <a:moveTo>
                  <a:pt x="259430" y="181559"/>
                </a:moveTo>
                <a:lnTo>
                  <a:pt x="226618" y="181559"/>
                </a:lnTo>
                <a:lnTo>
                  <a:pt x="227571" y="182232"/>
                </a:lnTo>
                <a:lnTo>
                  <a:pt x="223367" y="213626"/>
                </a:lnTo>
                <a:lnTo>
                  <a:pt x="234543" y="221627"/>
                </a:lnTo>
                <a:lnTo>
                  <a:pt x="238937" y="188658"/>
                </a:lnTo>
                <a:lnTo>
                  <a:pt x="250702" y="188658"/>
                </a:lnTo>
                <a:lnTo>
                  <a:pt x="253834" y="187578"/>
                </a:lnTo>
                <a:lnTo>
                  <a:pt x="256794" y="185242"/>
                </a:lnTo>
                <a:lnTo>
                  <a:pt x="259430" y="181559"/>
                </a:lnTo>
                <a:close/>
              </a:path>
              <a:path w="342900" h="268605">
                <a:moveTo>
                  <a:pt x="238569" y="143281"/>
                </a:moveTo>
                <a:lnTo>
                  <a:pt x="200113" y="196976"/>
                </a:lnTo>
                <a:lnTo>
                  <a:pt x="210337" y="204304"/>
                </a:lnTo>
                <a:lnTo>
                  <a:pt x="226618" y="181559"/>
                </a:lnTo>
                <a:lnTo>
                  <a:pt x="259430" y="181559"/>
                </a:lnTo>
                <a:lnTo>
                  <a:pt x="261721" y="178358"/>
                </a:lnTo>
                <a:lnTo>
                  <a:pt x="262061" y="177457"/>
                </a:lnTo>
                <a:lnTo>
                  <a:pt x="246456" y="177457"/>
                </a:lnTo>
                <a:lnTo>
                  <a:pt x="242785" y="177406"/>
                </a:lnTo>
                <a:lnTo>
                  <a:pt x="240233" y="176225"/>
                </a:lnTo>
                <a:lnTo>
                  <a:pt x="233756" y="171589"/>
                </a:lnTo>
                <a:lnTo>
                  <a:pt x="241630" y="160604"/>
                </a:lnTo>
                <a:lnTo>
                  <a:pt x="260283" y="160604"/>
                </a:lnTo>
                <a:lnTo>
                  <a:pt x="259207" y="158851"/>
                </a:lnTo>
                <a:lnTo>
                  <a:pt x="255346" y="155295"/>
                </a:lnTo>
                <a:lnTo>
                  <a:pt x="238569" y="143281"/>
                </a:lnTo>
                <a:close/>
              </a:path>
              <a:path w="342900" h="268605">
                <a:moveTo>
                  <a:pt x="250702" y="188658"/>
                </a:moveTo>
                <a:lnTo>
                  <a:pt x="238937" y="188658"/>
                </a:lnTo>
                <a:lnTo>
                  <a:pt x="243217" y="189877"/>
                </a:lnTo>
                <a:lnTo>
                  <a:pt x="247053" y="189915"/>
                </a:lnTo>
                <a:lnTo>
                  <a:pt x="250702" y="188658"/>
                </a:lnTo>
                <a:close/>
              </a:path>
              <a:path w="342900" h="268605">
                <a:moveTo>
                  <a:pt x="179019" y="108115"/>
                </a:moveTo>
                <a:lnTo>
                  <a:pt x="148051" y="135266"/>
                </a:lnTo>
                <a:lnTo>
                  <a:pt x="147136" y="141825"/>
                </a:lnTo>
                <a:lnTo>
                  <a:pt x="147497" y="148704"/>
                </a:lnTo>
                <a:lnTo>
                  <a:pt x="173729" y="177049"/>
                </a:lnTo>
                <a:lnTo>
                  <a:pt x="180239" y="177864"/>
                </a:lnTo>
                <a:lnTo>
                  <a:pt x="187045" y="177355"/>
                </a:lnTo>
                <a:lnTo>
                  <a:pt x="193663" y="175588"/>
                </a:lnTo>
                <a:lnTo>
                  <a:pt x="199591" y="172648"/>
                </a:lnTo>
                <a:lnTo>
                  <a:pt x="204831" y="168534"/>
                </a:lnTo>
                <a:lnTo>
                  <a:pt x="206826" y="166217"/>
                </a:lnTo>
                <a:lnTo>
                  <a:pt x="178904" y="166217"/>
                </a:lnTo>
                <a:lnTo>
                  <a:pt x="173520" y="165011"/>
                </a:lnTo>
                <a:lnTo>
                  <a:pt x="164388" y="158483"/>
                </a:lnTo>
                <a:lnTo>
                  <a:pt x="161569" y="154406"/>
                </a:lnTo>
                <a:lnTo>
                  <a:pt x="158407" y="142836"/>
                </a:lnTo>
                <a:lnTo>
                  <a:pt x="159639" y="136613"/>
                </a:lnTo>
                <a:lnTo>
                  <a:pt x="167703" y="125336"/>
                </a:lnTo>
                <a:lnTo>
                  <a:pt x="172542" y="122161"/>
                </a:lnTo>
                <a:lnTo>
                  <a:pt x="184264" y="120091"/>
                </a:lnTo>
                <a:lnTo>
                  <a:pt x="207534" y="120091"/>
                </a:lnTo>
                <a:lnTo>
                  <a:pt x="207031" y="119436"/>
                </a:lnTo>
                <a:lnTo>
                  <a:pt x="201904" y="114985"/>
                </a:lnTo>
                <a:lnTo>
                  <a:pt x="196888" y="111391"/>
                </a:lnTo>
                <a:lnTo>
                  <a:pt x="191312" y="109308"/>
                </a:lnTo>
                <a:lnTo>
                  <a:pt x="179019" y="108115"/>
                </a:lnTo>
                <a:close/>
              </a:path>
              <a:path w="342900" h="268605">
                <a:moveTo>
                  <a:pt x="260283" y="160604"/>
                </a:moveTo>
                <a:lnTo>
                  <a:pt x="241630" y="160604"/>
                </a:lnTo>
                <a:lnTo>
                  <a:pt x="247181" y="164579"/>
                </a:lnTo>
                <a:lnTo>
                  <a:pt x="248907" y="166090"/>
                </a:lnTo>
                <a:lnTo>
                  <a:pt x="250405" y="168313"/>
                </a:lnTo>
                <a:lnTo>
                  <a:pt x="250774" y="169519"/>
                </a:lnTo>
                <a:lnTo>
                  <a:pt x="250761" y="172110"/>
                </a:lnTo>
                <a:lnTo>
                  <a:pt x="250342" y="173354"/>
                </a:lnTo>
                <a:lnTo>
                  <a:pt x="248081" y="176491"/>
                </a:lnTo>
                <a:lnTo>
                  <a:pt x="246456" y="177457"/>
                </a:lnTo>
                <a:lnTo>
                  <a:pt x="262061" y="177457"/>
                </a:lnTo>
                <a:lnTo>
                  <a:pt x="263023" y="174906"/>
                </a:lnTo>
                <a:lnTo>
                  <a:pt x="263486" y="167779"/>
                </a:lnTo>
                <a:lnTo>
                  <a:pt x="262717" y="164566"/>
                </a:lnTo>
                <a:lnTo>
                  <a:pt x="260283" y="160604"/>
                </a:lnTo>
                <a:close/>
              </a:path>
              <a:path w="342900" h="268605">
                <a:moveTo>
                  <a:pt x="207534" y="120091"/>
                </a:moveTo>
                <a:lnTo>
                  <a:pt x="184264" y="120091"/>
                </a:lnTo>
                <a:lnTo>
                  <a:pt x="189674" y="121348"/>
                </a:lnTo>
                <a:lnTo>
                  <a:pt x="199555" y="128435"/>
                </a:lnTo>
                <a:lnTo>
                  <a:pt x="202463" y="133184"/>
                </a:lnTo>
                <a:lnTo>
                  <a:pt x="204254" y="145186"/>
                </a:lnTo>
                <a:lnTo>
                  <a:pt x="202869" y="150736"/>
                </a:lnTo>
                <a:lnTo>
                  <a:pt x="195529" y="160985"/>
                </a:lnTo>
                <a:lnTo>
                  <a:pt x="190741" y="164083"/>
                </a:lnTo>
                <a:lnTo>
                  <a:pt x="178904" y="166217"/>
                </a:lnTo>
                <a:lnTo>
                  <a:pt x="206826" y="166217"/>
                </a:lnTo>
                <a:lnTo>
                  <a:pt x="209384" y="163245"/>
                </a:lnTo>
                <a:lnTo>
                  <a:pt x="212957" y="157171"/>
                </a:lnTo>
                <a:lnTo>
                  <a:pt x="215179" y="150815"/>
                </a:lnTo>
                <a:lnTo>
                  <a:pt x="216053" y="144179"/>
                </a:lnTo>
                <a:lnTo>
                  <a:pt x="215582" y="137261"/>
                </a:lnTo>
                <a:lnTo>
                  <a:pt x="213870" y="130575"/>
                </a:lnTo>
                <a:lnTo>
                  <a:pt x="211020" y="124633"/>
                </a:lnTo>
                <a:lnTo>
                  <a:pt x="207534" y="120091"/>
                </a:lnTo>
                <a:close/>
              </a:path>
              <a:path w="342900" h="268605">
                <a:moveTo>
                  <a:pt x="139115" y="72072"/>
                </a:moveTo>
                <a:lnTo>
                  <a:pt x="131902" y="82143"/>
                </a:lnTo>
                <a:lnTo>
                  <a:pt x="141427" y="88976"/>
                </a:lnTo>
                <a:lnTo>
                  <a:pt x="110197" y="132600"/>
                </a:lnTo>
                <a:lnTo>
                  <a:pt x="120561" y="140017"/>
                </a:lnTo>
                <a:lnTo>
                  <a:pt x="151803" y="96392"/>
                </a:lnTo>
                <a:lnTo>
                  <a:pt x="166597" y="96392"/>
                </a:lnTo>
                <a:lnTo>
                  <a:pt x="168795" y="93319"/>
                </a:lnTo>
                <a:lnTo>
                  <a:pt x="139115" y="72072"/>
                </a:lnTo>
                <a:close/>
              </a:path>
              <a:path w="342900" h="268605">
                <a:moveTo>
                  <a:pt x="71310" y="89179"/>
                </a:moveTo>
                <a:lnTo>
                  <a:pt x="70677" y="93243"/>
                </a:lnTo>
                <a:lnTo>
                  <a:pt x="70562" y="96164"/>
                </a:lnTo>
                <a:lnTo>
                  <a:pt x="70777" y="99326"/>
                </a:lnTo>
                <a:lnTo>
                  <a:pt x="73761" y="107137"/>
                </a:lnTo>
                <a:lnTo>
                  <a:pt x="76415" y="110464"/>
                </a:lnTo>
                <a:lnTo>
                  <a:pt x="85128" y="116700"/>
                </a:lnTo>
                <a:lnTo>
                  <a:pt x="90131" y="118097"/>
                </a:lnTo>
                <a:lnTo>
                  <a:pt x="100350" y="116700"/>
                </a:lnTo>
                <a:lnTo>
                  <a:pt x="104466" y="114147"/>
                </a:lnTo>
                <a:lnTo>
                  <a:pt x="109232" y="107492"/>
                </a:lnTo>
                <a:lnTo>
                  <a:pt x="110141" y="105435"/>
                </a:lnTo>
                <a:lnTo>
                  <a:pt x="91008" y="105435"/>
                </a:lnTo>
                <a:lnTo>
                  <a:pt x="89166" y="104889"/>
                </a:lnTo>
                <a:lnTo>
                  <a:pt x="84048" y="101231"/>
                </a:lnTo>
                <a:lnTo>
                  <a:pt x="82850" y="96989"/>
                </a:lnTo>
                <a:lnTo>
                  <a:pt x="82850" y="96164"/>
                </a:lnTo>
                <a:lnTo>
                  <a:pt x="83604" y="90144"/>
                </a:lnTo>
                <a:lnTo>
                  <a:pt x="71310" y="89179"/>
                </a:lnTo>
                <a:close/>
              </a:path>
              <a:path w="342900" h="268605">
                <a:moveTo>
                  <a:pt x="112014" y="52641"/>
                </a:moveTo>
                <a:lnTo>
                  <a:pt x="93002" y="73215"/>
                </a:lnTo>
                <a:lnTo>
                  <a:pt x="94132" y="79590"/>
                </a:lnTo>
                <a:lnTo>
                  <a:pt x="97855" y="93319"/>
                </a:lnTo>
                <a:lnTo>
                  <a:pt x="98460" y="96392"/>
                </a:lnTo>
                <a:lnTo>
                  <a:pt x="91008" y="105435"/>
                </a:lnTo>
                <a:lnTo>
                  <a:pt x="110141" y="105435"/>
                </a:lnTo>
                <a:lnTo>
                  <a:pt x="110286" y="105105"/>
                </a:lnTo>
                <a:lnTo>
                  <a:pt x="111259" y="100253"/>
                </a:lnTo>
                <a:lnTo>
                  <a:pt x="111135" y="96164"/>
                </a:lnTo>
                <a:lnTo>
                  <a:pt x="110477" y="91973"/>
                </a:lnTo>
                <a:lnTo>
                  <a:pt x="109588" y="88226"/>
                </a:lnTo>
                <a:lnTo>
                  <a:pt x="108019" y="82143"/>
                </a:lnTo>
                <a:lnTo>
                  <a:pt x="106387" y="75666"/>
                </a:lnTo>
                <a:lnTo>
                  <a:pt x="105651" y="72072"/>
                </a:lnTo>
                <a:lnTo>
                  <a:pt x="105538" y="71247"/>
                </a:lnTo>
                <a:lnTo>
                  <a:pt x="105516" y="68440"/>
                </a:lnTo>
                <a:lnTo>
                  <a:pt x="105752" y="67602"/>
                </a:lnTo>
                <a:lnTo>
                  <a:pt x="107048" y="65811"/>
                </a:lnTo>
                <a:lnTo>
                  <a:pt x="108051" y="65303"/>
                </a:lnTo>
                <a:lnTo>
                  <a:pt x="110782" y="65087"/>
                </a:lnTo>
                <a:lnTo>
                  <a:pt x="127435" y="65087"/>
                </a:lnTo>
                <a:lnTo>
                  <a:pt x="125390" y="61125"/>
                </a:lnTo>
                <a:lnTo>
                  <a:pt x="123304" y="58712"/>
                </a:lnTo>
                <a:lnTo>
                  <a:pt x="116459" y="53809"/>
                </a:lnTo>
                <a:lnTo>
                  <a:pt x="112014" y="52641"/>
                </a:lnTo>
                <a:close/>
              </a:path>
              <a:path w="342900" h="268605">
                <a:moveTo>
                  <a:pt x="166597" y="96392"/>
                </a:moveTo>
                <a:lnTo>
                  <a:pt x="151803" y="96392"/>
                </a:lnTo>
                <a:lnTo>
                  <a:pt x="161582" y="103403"/>
                </a:lnTo>
                <a:lnTo>
                  <a:pt x="166597" y="96392"/>
                </a:lnTo>
                <a:close/>
              </a:path>
              <a:path w="342900" h="268605">
                <a:moveTo>
                  <a:pt x="87604" y="35191"/>
                </a:moveTo>
                <a:lnTo>
                  <a:pt x="49149" y="88887"/>
                </a:lnTo>
                <a:lnTo>
                  <a:pt x="59309" y="96164"/>
                </a:lnTo>
                <a:lnTo>
                  <a:pt x="97751" y="42456"/>
                </a:lnTo>
                <a:lnTo>
                  <a:pt x="87604" y="35191"/>
                </a:lnTo>
                <a:close/>
              </a:path>
              <a:path w="342900" h="268605">
                <a:moveTo>
                  <a:pt x="48138" y="37579"/>
                </a:moveTo>
                <a:lnTo>
                  <a:pt x="27228" y="37579"/>
                </a:lnTo>
                <a:lnTo>
                  <a:pt x="45186" y="50431"/>
                </a:lnTo>
                <a:lnTo>
                  <a:pt x="28333" y="73990"/>
                </a:lnTo>
                <a:lnTo>
                  <a:pt x="38658" y="81381"/>
                </a:lnTo>
                <a:lnTo>
                  <a:pt x="67902" y="40538"/>
                </a:lnTo>
                <a:lnTo>
                  <a:pt x="52273" y="40538"/>
                </a:lnTo>
                <a:lnTo>
                  <a:pt x="48138" y="37579"/>
                </a:lnTo>
                <a:close/>
              </a:path>
              <a:path w="342900" h="268605">
                <a:moveTo>
                  <a:pt x="127435" y="65087"/>
                </a:moveTo>
                <a:lnTo>
                  <a:pt x="110782" y="65087"/>
                </a:lnTo>
                <a:lnTo>
                  <a:pt x="112141" y="65506"/>
                </a:lnTo>
                <a:lnTo>
                  <a:pt x="116230" y="68440"/>
                </a:lnTo>
                <a:lnTo>
                  <a:pt x="117546" y="72072"/>
                </a:lnTo>
                <a:lnTo>
                  <a:pt x="117602" y="77825"/>
                </a:lnTo>
                <a:lnTo>
                  <a:pt x="129946" y="76555"/>
                </a:lnTo>
                <a:lnTo>
                  <a:pt x="129476" y="71247"/>
                </a:lnTo>
                <a:lnTo>
                  <a:pt x="128473" y="67106"/>
                </a:lnTo>
                <a:lnTo>
                  <a:pt x="127435" y="65087"/>
                </a:lnTo>
                <a:close/>
              </a:path>
              <a:path w="342900" h="268605">
                <a:moveTo>
                  <a:pt x="38455" y="0"/>
                </a:moveTo>
                <a:lnTo>
                  <a:pt x="0" y="53695"/>
                </a:lnTo>
                <a:lnTo>
                  <a:pt x="10363" y="61125"/>
                </a:lnTo>
                <a:lnTo>
                  <a:pt x="27228" y="37579"/>
                </a:lnTo>
                <a:lnTo>
                  <a:pt x="48138" y="37579"/>
                </a:lnTo>
                <a:lnTo>
                  <a:pt x="34315" y="27686"/>
                </a:lnTo>
                <a:lnTo>
                  <a:pt x="48818" y="7416"/>
                </a:lnTo>
                <a:lnTo>
                  <a:pt x="38455" y="0"/>
                </a:lnTo>
                <a:close/>
              </a:path>
              <a:path w="342900" h="268605">
                <a:moveTo>
                  <a:pt x="66776" y="20281"/>
                </a:moveTo>
                <a:lnTo>
                  <a:pt x="52273" y="40538"/>
                </a:lnTo>
                <a:lnTo>
                  <a:pt x="67902" y="40538"/>
                </a:lnTo>
                <a:lnTo>
                  <a:pt x="77114" y="27673"/>
                </a:lnTo>
                <a:lnTo>
                  <a:pt x="66776" y="20281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3909" y="1612391"/>
            <a:ext cx="410845" cy="617855"/>
          </a:xfrm>
          <a:custGeom>
            <a:avLst/>
            <a:gdLst/>
            <a:ahLst/>
            <a:cxnLst/>
            <a:rect l="l" t="t" r="r" b="b"/>
            <a:pathLst>
              <a:path w="410845" h="617855">
                <a:moveTo>
                  <a:pt x="0" y="0"/>
                </a:moveTo>
                <a:lnTo>
                  <a:pt x="410760" y="617455"/>
                </a:lnTo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87001" y="2494932"/>
            <a:ext cx="336550" cy="412115"/>
          </a:xfrm>
          <a:custGeom>
            <a:avLst/>
            <a:gdLst/>
            <a:ahLst/>
            <a:cxnLst/>
            <a:rect l="l" t="t" r="r" b="b"/>
            <a:pathLst>
              <a:path w="336550" h="412114">
                <a:moveTo>
                  <a:pt x="0" y="411589"/>
                </a:moveTo>
                <a:lnTo>
                  <a:pt x="336262" y="0"/>
                </a:lnTo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0085" y="2837472"/>
            <a:ext cx="3303904" cy="0"/>
          </a:xfrm>
          <a:custGeom>
            <a:avLst/>
            <a:gdLst/>
            <a:ahLst/>
            <a:cxnLst/>
            <a:rect l="l" t="t" r="r" b="b"/>
            <a:pathLst>
              <a:path w="3303904" h="0">
                <a:moveTo>
                  <a:pt x="0" y="0"/>
                </a:moveTo>
                <a:lnTo>
                  <a:pt x="3303641" y="1"/>
                </a:lnTo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52893" y="2700731"/>
            <a:ext cx="76200" cy="136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90085" y="2494927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1" y="342535"/>
                </a:lnTo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05965" y="1712810"/>
            <a:ext cx="93129" cy="100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104272" y="2157018"/>
            <a:ext cx="100304" cy="93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53510" y="3002432"/>
            <a:ext cx="93141" cy="100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734750" y="2816148"/>
            <a:ext cx="100304" cy="100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37357" y="1712810"/>
            <a:ext cx="100304" cy="100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02688" y="176654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7613" y="0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193832" y="2239403"/>
            <a:ext cx="561975" cy="596265"/>
          </a:xfrm>
          <a:custGeom>
            <a:avLst/>
            <a:gdLst/>
            <a:ahLst/>
            <a:cxnLst/>
            <a:rect l="l" t="t" r="r" b="b"/>
            <a:pathLst>
              <a:path w="561975" h="596264">
                <a:moveTo>
                  <a:pt x="0" y="0"/>
                </a:moveTo>
                <a:lnTo>
                  <a:pt x="561372" y="595873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50233" y="2905705"/>
            <a:ext cx="802640" cy="152400"/>
          </a:xfrm>
          <a:custGeom>
            <a:avLst/>
            <a:gdLst/>
            <a:ahLst/>
            <a:cxnLst/>
            <a:rect l="l" t="t" r="r" b="b"/>
            <a:pathLst>
              <a:path w="802640" h="152400">
                <a:moveTo>
                  <a:pt x="0" y="152289"/>
                </a:moveTo>
                <a:lnTo>
                  <a:pt x="802433" y="0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41243" y="1766544"/>
            <a:ext cx="783590" cy="404495"/>
          </a:xfrm>
          <a:custGeom>
            <a:avLst/>
            <a:gdLst/>
            <a:ahLst/>
            <a:cxnLst/>
            <a:rect l="l" t="t" r="r" b="b"/>
            <a:pathLst>
              <a:path w="783590" h="404494">
                <a:moveTo>
                  <a:pt x="0" y="0"/>
                </a:moveTo>
                <a:lnTo>
                  <a:pt x="783540" y="404109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88350" y="1802371"/>
            <a:ext cx="1719580" cy="404495"/>
          </a:xfrm>
          <a:custGeom>
            <a:avLst/>
            <a:gdLst/>
            <a:ahLst/>
            <a:cxnLst/>
            <a:rect l="l" t="t" r="r" b="b"/>
            <a:pathLst>
              <a:path w="1719579" h="404494">
                <a:moveTo>
                  <a:pt x="0" y="0"/>
                </a:moveTo>
                <a:lnTo>
                  <a:pt x="1719099" y="404109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91091" y="1816696"/>
            <a:ext cx="577215" cy="1207770"/>
          </a:xfrm>
          <a:custGeom>
            <a:avLst/>
            <a:gdLst/>
            <a:ahLst/>
            <a:cxnLst/>
            <a:rect l="l" t="t" r="r" b="b"/>
            <a:pathLst>
              <a:path w="577215" h="1207770">
                <a:moveTo>
                  <a:pt x="0" y="0"/>
                </a:moveTo>
                <a:lnTo>
                  <a:pt x="577109" y="1207181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52535" y="1816696"/>
            <a:ext cx="1498600" cy="1242060"/>
          </a:xfrm>
          <a:custGeom>
            <a:avLst/>
            <a:gdLst/>
            <a:ahLst/>
            <a:cxnLst/>
            <a:rect l="l" t="t" r="r" b="b"/>
            <a:pathLst>
              <a:path w="1498600" h="1242060">
                <a:moveTo>
                  <a:pt x="0" y="0"/>
                </a:moveTo>
                <a:lnTo>
                  <a:pt x="1498322" y="1241813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88350" y="1802371"/>
            <a:ext cx="2350135" cy="1069340"/>
          </a:xfrm>
          <a:custGeom>
            <a:avLst/>
            <a:gdLst/>
            <a:ahLst/>
            <a:cxnLst/>
            <a:rect l="l" t="t" r="r" b="b"/>
            <a:pathLst>
              <a:path w="2350134" h="1069339">
                <a:moveTo>
                  <a:pt x="0" y="0"/>
                </a:moveTo>
                <a:lnTo>
                  <a:pt x="2349729" y="1069237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91091" y="1816696"/>
            <a:ext cx="1449070" cy="1055370"/>
          </a:xfrm>
          <a:custGeom>
            <a:avLst/>
            <a:gdLst/>
            <a:ahLst/>
            <a:cxnLst/>
            <a:rect l="l" t="t" r="r" b="b"/>
            <a:pathLst>
              <a:path w="1449070" h="1055370">
                <a:moveTo>
                  <a:pt x="0" y="0"/>
                </a:moveTo>
                <a:lnTo>
                  <a:pt x="1448802" y="1054897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121824" y="2011749"/>
            <a:ext cx="245745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75" b="1">
                <a:solidFill>
                  <a:srgbClr val="ED1C24"/>
                </a:solidFill>
                <a:latin typeface="Verdana"/>
                <a:cs typeface="Verdana"/>
              </a:rPr>
              <a:t>A</a:t>
            </a:r>
            <a:r>
              <a:rPr dirty="0" sz="600" spc="-50" b="1">
                <a:solidFill>
                  <a:srgbClr val="ED1C24"/>
                </a:solidFill>
                <a:latin typeface="Verdana"/>
                <a:cs typeface="Verdana"/>
              </a:rPr>
              <a:t>L</a:t>
            </a:r>
            <a:r>
              <a:rPr dirty="0" sz="600" spc="-160" b="1">
                <a:solidFill>
                  <a:srgbClr val="ED1C24"/>
                </a:solidFill>
                <a:latin typeface="Verdana"/>
                <a:cs typeface="Verdana"/>
              </a:rPr>
              <a:t>I</a:t>
            </a:r>
            <a:r>
              <a:rPr dirty="0" sz="600" spc="65" b="1">
                <a:solidFill>
                  <a:srgbClr val="ED1C24"/>
                </a:solidFill>
                <a:latin typeface="Verdana"/>
                <a:cs typeface="Verdana"/>
              </a:rPr>
              <a:t>C</a:t>
            </a:r>
            <a:r>
              <a:rPr dirty="0" sz="600" spc="-90" b="1">
                <a:solidFill>
                  <a:srgbClr val="ED1C24"/>
                </a:solidFill>
                <a:latin typeface="Verdana"/>
                <a:cs typeface="Verdana"/>
              </a:rPr>
              <a:t>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24402" y="3131356"/>
            <a:ext cx="179070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70" b="1">
                <a:solidFill>
                  <a:srgbClr val="ED1C24"/>
                </a:solidFill>
                <a:latin typeface="Verdana"/>
                <a:cs typeface="Verdana"/>
              </a:rPr>
              <a:t>B</a:t>
            </a:r>
            <a:r>
              <a:rPr dirty="0" sz="600" spc="-65" b="1">
                <a:solidFill>
                  <a:srgbClr val="ED1C24"/>
                </a:solidFill>
                <a:latin typeface="Verdana"/>
                <a:cs typeface="Verdana"/>
              </a:rPr>
              <a:t>O</a:t>
            </a:r>
            <a:r>
              <a:rPr dirty="0" sz="600" spc="-100" b="1">
                <a:solidFill>
                  <a:srgbClr val="ED1C24"/>
                </a:solidFill>
                <a:latin typeface="Verdana"/>
                <a:cs typeface="Verdana"/>
              </a:rPr>
              <a:t>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14407" y="2253737"/>
            <a:ext cx="241300" cy="768985"/>
          </a:xfrm>
          <a:custGeom>
            <a:avLst/>
            <a:gdLst/>
            <a:ahLst/>
            <a:cxnLst/>
            <a:rect l="l" t="t" r="r" b="b"/>
            <a:pathLst>
              <a:path w="241300" h="768985">
                <a:moveTo>
                  <a:pt x="0" y="768443"/>
                </a:moveTo>
                <a:lnTo>
                  <a:pt x="241059" y="0"/>
                </a:lnTo>
              </a:path>
            </a:pathLst>
          </a:custGeom>
          <a:ln w="7164">
            <a:solidFill>
              <a:srgbClr val="959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132923" y="2178507"/>
            <a:ext cx="57785" cy="50165"/>
          </a:xfrm>
          <a:custGeom>
            <a:avLst/>
            <a:gdLst/>
            <a:ahLst/>
            <a:cxnLst/>
            <a:rect l="l" t="t" r="r" b="b"/>
            <a:pathLst>
              <a:path w="57784" h="50164">
                <a:moveTo>
                  <a:pt x="28663" y="0"/>
                </a:moveTo>
                <a:lnTo>
                  <a:pt x="17509" y="1970"/>
                </a:lnTo>
                <a:lnTo>
                  <a:pt x="8397" y="7343"/>
                </a:lnTo>
                <a:lnTo>
                  <a:pt x="2253" y="15312"/>
                </a:lnTo>
                <a:lnTo>
                  <a:pt x="0" y="25069"/>
                </a:lnTo>
                <a:lnTo>
                  <a:pt x="2253" y="34834"/>
                </a:lnTo>
                <a:lnTo>
                  <a:pt x="8397" y="42806"/>
                </a:lnTo>
                <a:lnTo>
                  <a:pt x="17509" y="48181"/>
                </a:lnTo>
                <a:lnTo>
                  <a:pt x="28663" y="50152"/>
                </a:lnTo>
                <a:lnTo>
                  <a:pt x="39816" y="48181"/>
                </a:lnTo>
                <a:lnTo>
                  <a:pt x="48923" y="42806"/>
                </a:lnTo>
                <a:lnTo>
                  <a:pt x="55063" y="34834"/>
                </a:lnTo>
                <a:lnTo>
                  <a:pt x="57315" y="25069"/>
                </a:lnTo>
                <a:lnTo>
                  <a:pt x="55063" y="15312"/>
                </a:lnTo>
                <a:lnTo>
                  <a:pt x="48923" y="7343"/>
                </a:lnTo>
                <a:lnTo>
                  <a:pt x="39816" y="1970"/>
                </a:lnTo>
                <a:lnTo>
                  <a:pt x="2866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874999" y="3031096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4">
                <a:moveTo>
                  <a:pt x="25082" y="0"/>
                </a:moveTo>
                <a:lnTo>
                  <a:pt x="15317" y="1970"/>
                </a:lnTo>
                <a:lnTo>
                  <a:pt x="7345" y="7343"/>
                </a:lnTo>
                <a:lnTo>
                  <a:pt x="1970" y="15312"/>
                </a:lnTo>
                <a:lnTo>
                  <a:pt x="0" y="25069"/>
                </a:lnTo>
                <a:lnTo>
                  <a:pt x="1970" y="34834"/>
                </a:lnTo>
                <a:lnTo>
                  <a:pt x="7345" y="42806"/>
                </a:lnTo>
                <a:lnTo>
                  <a:pt x="15317" y="48181"/>
                </a:lnTo>
                <a:lnTo>
                  <a:pt x="25082" y="50152"/>
                </a:lnTo>
                <a:lnTo>
                  <a:pt x="34839" y="48181"/>
                </a:lnTo>
                <a:lnTo>
                  <a:pt x="42808" y="42806"/>
                </a:lnTo>
                <a:lnTo>
                  <a:pt x="48181" y="34834"/>
                </a:lnTo>
                <a:lnTo>
                  <a:pt x="50152" y="25069"/>
                </a:lnTo>
                <a:lnTo>
                  <a:pt x="48181" y="15312"/>
                </a:lnTo>
                <a:lnTo>
                  <a:pt x="42808" y="7343"/>
                </a:lnTo>
                <a:lnTo>
                  <a:pt x="34839" y="1970"/>
                </a:lnTo>
                <a:lnTo>
                  <a:pt x="2508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32923" y="2178507"/>
            <a:ext cx="57785" cy="50165"/>
          </a:xfrm>
          <a:custGeom>
            <a:avLst/>
            <a:gdLst/>
            <a:ahLst/>
            <a:cxnLst/>
            <a:rect l="l" t="t" r="r" b="b"/>
            <a:pathLst>
              <a:path w="57784" h="50164">
                <a:moveTo>
                  <a:pt x="28663" y="0"/>
                </a:moveTo>
                <a:lnTo>
                  <a:pt x="17509" y="1970"/>
                </a:lnTo>
                <a:lnTo>
                  <a:pt x="8397" y="7343"/>
                </a:lnTo>
                <a:lnTo>
                  <a:pt x="2253" y="15312"/>
                </a:lnTo>
                <a:lnTo>
                  <a:pt x="0" y="25069"/>
                </a:lnTo>
                <a:lnTo>
                  <a:pt x="2253" y="34834"/>
                </a:lnTo>
                <a:lnTo>
                  <a:pt x="8397" y="42806"/>
                </a:lnTo>
                <a:lnTo>
                  <a:pt x="17509" y="48181"/>
                </a:lnTo>
                <a:lnTo>
                  <a:pt x="28663" y="50152"/>
                </a:lnTo>
                <a:lnTo>
                  <a:pt x="39816" y="48181"/>
                </a:lnTo>
                <a:lnTo>
                  <a:pt x="48923" y="42806"/>
                </a:lnTo>
                <a:lnTo>
                  <a:pt x="55063" y="34834"/>
                </a:lnTo>
                <a:lnTo>
                  <a:pt x="57315" y="25069"/>
                </a:lnTo>
                <a:lnTo>
                  <a:pt x="55063" y="15312"/>
                </a:lnTo>
                <a:lnTo>
                  <a:pt x="48923" y="7343"/>
                </a:lnTo>
                <a:lnTo>
                  <a:pt x="39816" y="1970"/>
                </a:lnTo>
                <a:lnTo>
                  <a:pt x="2866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116961" y="1537848"/>
            <a:ext cx="332740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30" b="1">
                <a:solidFill>
                  <a:srgbClr val="ED1C24"/>
                </a:solidFill>
                <a:latin typeface="Verdana"/>
                <a:cs typeface="Verdana"/>
              </a:rPr>
              <a:t>N</a:t>
            </a:r>
            <a:r>
              <a:rPr dirty="0" sz="600" spc="-35" b="1">
                <a:solidFill>
                  <a:srgbClr val="ED1C24"/>
                </a:solidFill>
                <a:latin typeface="Verdana"/>
                <a:cs typeface="Verdana"/>
              </a:rPr>
              <a:t>O</a:t>
            </a:r>
            <a:r>
              <a:rPr dirty="0" sz="600" spc="-130" b="1">
                <a:solidFill>
                  <a:srgbClr val="ED1C24"/>
                </a:solidFill>
                <a:latin typeface="Verdana"/>
                <a:cs typeface="Verdana"/>
              </a:rPr>
              <a:t>T</a:t>
            </a:r>
            <a:r>
              <a:rPr dirty="0" sz="600" spc="-70" b="1">
                <a:solidFill>
                  <a:srgbClr val="ED1C24"/>
                </a:solidFill>
                <a:latin typeface="Verdana"/>
                <a:cs typeface="Verdana"/>
              </a:rPr>
              <a:t>A</a:t>
            </a:r>
            <a:r>
              <a:rPr dirty="0" sz="600" spc="-85" b="1">
                <a:solidFill>
                  <a:srgbClr val="ED1C24"/>
                </a:solidFill>
                <a:latin typeface="Verdana"/>
                <a:cs typeface="Verdana"/>
              </a:rPr>
              <a:t>R</a:t>
            </a:r>
            <a:r>
              <a:rPr dirty="0" sz="600" spc="-60" b="1">
                <a:solidFill>
                  <a:srgbClr val="ED1C24"/>
                </a:solidFill>
                <a:latin typeface="Verdana"/>
                <a:cs typeface="Verdana"/>
              </a:rPr>
              <a:t>Y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266008" y="1734299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5" h="57785">
                <a:moveTo>
                  <a:pt x="25082" y="0"/>
                </a:moveTo>
                <a:lnTo>
                  <a:pt x="15317" y="2253"/>
                </a:lnTo>
                <a:lnTo>
                  <a:pt x="7345" y="8397"/>
                </a:lnTo>
                <a:lnTo>
                  <a:pt x="1970" y="17509"/>
                </a:lnTo>
                <a:lnTo>
                  <a:pt x="0" y="28663"/>
                </a:lnTo>
                <a:lnTo>
                  <a:pt x="1970" y="39816"/>
                </a:lnTo>
                <a:lnTo>
                  <a:pt x="7345" y="48923"/>
                </a:lnTo>
                <a:lnTo>
                  <a:pt x="15317" y="55063"/>
                </a:lnTo>
                <a:lnTo>
                  <a:pt x="25082" y="57315"/>
                </a:lnTo>
                <a:lnTo>
                  <a:pt x="34839" y="55063"/>
                </a:lnTo>
                <a:lnTo>
                  <a:pt x="42808" y="48923"/>
                </a:lnTo>
                <a:lnTo>
                  <a:pt x="48181" y="39816"/>
                </a:lnTo>
                <a:lnTo>
                  <a:pt x="50152" y="28663"/>
                </a:lnTo>
                <a:lnTo>
                  <a:pt x="48181" y="17509"/>
                </a:lnTo>
                <a:lnTo>
                  <a:pt x="42808" y="8397"/>
                </a:lnTo>
                <a:lnTo>
                  <a:pt x="34839" y="2253"/>
                </a:lnTo>
                <a:lnTo>
                  <a:pt x="2508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867836" y="3031096"/>
            <a:ext cx="57785" cy="50165"/>
          </a:xfrm>
          <a:custGeom>
            <a:avLst/>
            <a:gdLst/>
            <a:ahLst/>
            <a:cxnLst/>
            <a:rect l="l" t="t" r="r" b="b"/>
            <a:pathLst>
              <a:path w="57784" h="50164">
                <a:moveTo>
                  <a:pt x="28663" y="0"/>
                </a:moveTo>
                <a:lnTo>
                  <a:pt x="17503" y="1970"/>
                </a:lnTo>
                <a:lnTo>
                  <a:pt x="8393" y="7343"/>
                </a:lnTo>
                <a:lnTo>
                  <a:pt x="2251" y="15312"/>
                </a:lnTo>
                <a:lnTo>
                  <a:pt x="0" y="25069"/>
                </a:lnTo>
                <a:lnTo>
                  <a:pt x="2251" y="34834"/>
                </a:lnTo>
                <a:lnTo>
                  <a:pt x="8393" y="42806"/>
                </a:lnTo>
                <a:lnTo>
                  <a:pt x="17503" y="48181"/>
                </a:lnTo>
                <a:lnTo>
                  <a:pt x="28663" y="50152"/>
                </a:lnTo>
                <a:lnTo>
                  <a:pt x="39816" y="48181"/>
                </a:lnTo>
                <a:lnTo>
                  <a:pt x="48923" y="42806"/>
                </a:lnTo>
                <a:lnTo>
                  <a:pt x="55063" y="34834"/>
                </a:lnTo>
                <a:lnTo>
                  <a:pt x="57315" y="25069"/>
                </a:lnTo>
                <a:lnTo>
                  <a:pt x="55063" y="15312"/>
                </a:lnTo>
                <a:lnTo>
                  <a:pt x="48923" y="7343"/>
                </a:lnTo>
                <a:lnTo>
                  <a:pt x="39816" y="1970"/>
                </a:lnTo>
                <a:lnTo>
                  <a:pt x="2866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1753583" y="6372859"/>
            <a:ext cx="971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0" b="1">
                <a:solidFill>
                  <a:srgbClr val="898989"/>
                </a:solidFill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320675" y="539317"/>
            <a:ext cx="3213735" cy="86995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pc="-155"/>
              <a:t>Concepts </a:t>
            </a:r>
            <a:r>
              <a:rPr dirty="0" spc="-285"/>
              <a:t>to</a:t>
            </a:r>
            <a:r>
              <a:rPr dirty="0" spc="-254"/>
              <a:t> </a:t>
            </a:r>
            <a:r>
              <a:rPr dirty="0" spc="-40"/>
              <a:t>Code</a:t>
            </a:r>
          </a:p>
          <a:p>
            <a:pPr marL="15875">
              <a:lnSpc>
                <a:spcPct val="100000"/>
              </a:lnSpc>
              <a:spcBef>
                <a:spcPts val="185"/>
              </a:spcBef>
            </a:pPr>
            <a:r>
              <a:rPr dirty="0" sz="2400" spc="-140" i="1">
                <a:solidFill>
                  <a:srgbClr val="FF0000"/>
                </a:solidFill>
                <a:latin typeface="Verdana"/>
                <a:cs typeface="Verdana"/>
              </a:rPr>
              <a:t>Corda: </a:t>
            </a:r>
            <a:r>
              <a:rPr dirty="0" sz="2400" spc="-200" i="1">
                <a:solidFill>
                  <a:srgbClr val="FF0000"/>
                </a:solidFill>
                <a:latin typeface="Verdana"/>
                <a:cs typeface="Verdana"/>
              </a:rPr>
              <a:t>Key </a:t>
            </a:r>
            <a:r>
              <a:rPr dirty="0" sz="2400" spc="-130" i="1">
                <a:solidFill>
                  <a:srgbClr val="FF0000"/>
                </a:solidFill>
                <a:latin typeface="Verdana"/>
                <a:cs typeface="Verdana"/>
              </a:rPr>
              <a:t>Concepts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39317"/>
            <a:ext cx="3197225" cy="86995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pc="-155"/>
              <a:t>Concepts </a:t>
            </a:r>
            <a:r>
              <a:rPr dirty="0" spc="-285"/>
              <a:t>to</a:t>
            </a:r>
            <a:r>
              <a:rPr dirty="0" spc="-250"/>
              <a:t> </a:t>
            </a:r>
            <a:r>
              <a:rPr dirty="0" spc="-40"/>
              <a:t>Code</a:t>
            </a:r>
          </a:p>
          <a:p>
            <a:pPr marL="15875">
              <a:lnSpc>
                <a:spcPct val="100000"/>
              </a:lnSpc>
              <a:spcBef>
                <a:spcPts val="185"/>
              </a:spcBef>
            </a:pPr>
            <a:r>
              <a:rPr dirty="0" sz="2400" spc="-155" i="1">
                <a:solidFill>
                  <a:srgbClr val="FF0000"/>
                </a:solidFill>
                <a:latin typeface="Verdana"/>
                <a:cs typeface="Verdana"/>
              </a:rPr>
              <a:t>CODE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840" y="1914144"/>
            <a:ext cx="3572256" cy="311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38077" y="4580788"/>
            <a:ext cx="2448560" cy="523875"/>
          </a:xfrm>
          <a:custGeom>
            <a:avLst/>
            <a:gdLst/>
            <a:ahLst/>
            <a:cxnLst/>
            <a:rect l="l" t="t" r="r" b="b"/>
            <a:pathLst>
              <a:path w="2448559" h="523875">
                <a:moveTo>
                  <a:pt x="0" y="0"/>
                </a:moveTo>
                <a:lnTo>
                  <a:pt x="2448271" y="0"/>
                </a:lnTo>
                <a:lnTo>
                  <a:pt x="2448271" y="523404"/>
                </a:lnTo>
                <a:lnTo>
                  <a:pt x="0" y="5234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8077" y="3356648"/>
            <a:ext cx="2448560" cy="1008380"/>
          </a:xfrm>
          <a:custGeom>
            <a:avLst/>
            <a:gdLst/>
            <a:ahLst/>
            <a:cxnLst/>
            <a:rect l="l" t="t" r="r" b="b"/>
            <a:pathLst>
              <a:path w="2448559" h="1008379">
                <a:moveTo>
                  <a:pt x="0" y="0"/>
                </a:moveTo>
                <a:lnTo>
                  <a:pt x="2448271" y="0"/>
                </a:lnTo>
                <a:lnTo>
                  <a:pt x="2448271" y="1008110"/>
                </a:lnTo>
                <a:lnTo>
                  <a:pt x="0" y="100811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8077" y="2852597"/>
            <a:ext cx="2448560" cy="504190"/>
          </a:xfrm>
          <a:custGeom>
            <a:avLst/>
            <a:gdLst/>
            <a:ahLst/>
            <a:cxnLst/>
            <a:rect l="l" t="t" r="r" b="b"/>
            <a:pathLst>
              <a:path w="2448559" h="504189">
                <a:moveTo>
                  <a:pt x="0" y="0"/>
                </a:moveTo>
                <a:lnTo>
                  <a:pt x="2448271" y="0"/>
                </a:lnTo>
                <a:lnTo>
                  <a:pt x="2448271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89809" y="2852591"/>
            <a:ext cx="2448560" cy="504190"/>
          </a:xfrm>
          <a:custGeom>
            <a:avLst/>
            <a:gdLst/>
            <a:ahLst/>
            <a:cxnLst/>
            <a:rect l="l" t="t" r="r" b="b"/>
            <a:pathLst>
              <a:path w="2448560" h="504189">
                <a:moveTo>
                  <a:pt x="0" y="504056"/>
                </a:moveTo>
                <a:lnTo>
                  <a:pt x="2448267" y="504056"/>
                </a:lnTo>
                <a:lnTo>
                  <a:pt x="2448267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89809" y="2852597"/>
            <a:ext cx="2448560" cy="504190"/>
          </a:xfrm>
          <a:custGeom>
            <a:avLst/>
            <a:gdLst/>
            <a:ahLst/>
            <a:cxnLst/>
            <a:rect l="l" t="t" r="r" b="b"/>
            <a:pathLst>
              <a:path w="2448560" h="504189">
                <a:moveTo>
                  <a:pt x="0" y="0"/>
                </a:moveTo>
                <a:lnTo>
                  <a:pt x="2448271" y="0"/>
                </a:lnTo>
                <a:lnTo>
                  <a:pt x="2448271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9809" y="3356649"/>
            <a:ext cx="2448560" cy="1008380"/>
          </a:xfrm>
          <a:custGeom>
            <a:avLst/>
            <a:gdLst/>
            <a:ahLst/>
            <a:cxnLst/>
            <a:rect l="l" t="t" r="r" b="b"/>
            <a:pathLst>
              <a:path w="2448560" h="1008379">
                <a:moveTo>
                  <a:pt x="0" y="1008112"/>
                </a:moveTo>
                <a:lnTo>
                  <a:pt x="2448267" y="1008112"/>
                </a:lnTo>
                <a:lnTo>
                  <a:pt x="2448267" y="0"/>
                </a:lnTo>
                <a:lnTo>
                  <a:pt x="0" y="0"/>
                </a:lnTo>
                <a:lnTo>
                  <a:pt x="0" y="1008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9809" y="3356648"/>
            <a:ext cx="2448560" cy="1008380"/>
          </a:xfrm>
          <a:custGeom>
            <a:avLst/>
            <a:gdLst/>
            <a:ahLst/>
            <a:cxnLst/>
            <a:rect l="l" t="t" r="r" b="b"/>
            <a:pathLst>
              <a:path w="2448560" h="1008379">
                <a:moveTo>
                  <a:pt x="0" y="0"/>
                </a:moveTo>
                <a:lnTo>
                  <a:pt x="2448271" y="0"/>
                </a:lnTo>
                <a:lnTo>
                  <a:pt x="2448271" y="1008110"/>
                </a:lnTo>
                <a:lnTo>
                  <a:pt x="0" y="100811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89809" y="2953003"/>
            <a:ext cx="2448560" cy="1056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30" b="1">
                <a:solidFill>
                  <a:srgbClr val="FFFFFF"/>
                </a:solidFill>
                <a:latin typeface="Verdana"/>
                <a:cs typeface="Verdana"/>
              </a:rPr>
              <a:t>Contract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229" b="1">
                <a:solidFill>
                  <a:srgbClr val="FFFFFF"/>
                </a:solidFill>
                <a:latin typeface="Verdana"/>
                <a:cs typeface="Verdana"/>
              </a:rPr>
              <a:t>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9809" y="4580789"/>
            <a:ext cx="2448560" cy="523875"/>
          </a:xfrm>
          <a:custGeom>
            <a:avLst/>
            <a:gdLst/>
            <a:ahLst/>
            <a:cxnLst/>
            <a:rect l="l" t="t" r="r" b="b"/>
            <a:pathLst>
              <a:path w="2448560" h="523875">
                <a:moveTo>
                  <a:pt x="0" y="523403"/>
                </a:moveTo>
                <a:lnTo>
                  <a:pt x="2448267" y="523403"/>
                </a:lnTo>
                <a:lnTo>
                  <a:pt x="2448267" y="0"/>
                </a:lnTo>
                <a:lnTo>
                  <a:pt x="0" y="0"/>
                </a:lnTo>
                <a:lnTo>
                  <a:pt x="0" y="5234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9809" y="4580788"/>
            <a:ext cx="2448560" cy="523875"/>
          </a:xfrm>
          <a:custGeom>
            <a:avLst/>
            <a:gdLst/>
            <a:ahLst/>
            <a:cxnLst/>
            <a:rect l="l" t="t" r="r" b="b"/>
            <a:pathLst>
              <a:path w="2448560" h="523875">
                <a:moveTo>
                  <a:pt x="0" y="0"/>
                </a:moveTo>
                <a:lnTo>
                  <a:pt x="2448271" y="0"/>
                </a:lnTo>
                <a:lnTo>
                  <a:pt x="2448271" y="523404"/>
                </a:lnTo>
                <a:lnTo>
                  <a:pt x="0" y="5234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89809" y="4690364"/>
            <a:ext cx="2448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0" b="1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3455" y="4322064"/>
            <a:ext cx="5141976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0744" y="1722120"/>
            <a:ext cx="8564880" cy="938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Concept </a:t>
            </a:r>
            <a:r>
              <a:rPr dirty="0" spc="-285"/>
              <a:t>to</a:t>
            </a:r>
            <a:r>
              <a:rPr dirty="0" spc="-300"/>
              <a:t> </a:t>
            </a:r>
            <a:r>
              <a:rPr dirty="0" spc="-40"/>
              <a:t>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4083" y="1017523"/>
            <a:ext cx="765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20" b="1" i="1">
                <a:solidFill>
                  <a:srgbClr val="FF0000"/>
                </a:solidFill>
                <a:latin typeface="Verdana"/>
                <a:cs typeface="Verdana"/>
              </a:rPr>
              <a:t>St</a:t>
            </a:r>
            <a:r>
              <a:rPr dirty="0" sz="2400" spc="-20" b="1" i="1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2400" spc="-375" b="1" i="1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dirty="0" sz="2400" spc="-60" b="1" i="1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469" y="1616989"/>
            <a:ext cx="8785225" cy="1064895"/>
          </a:xfrm>
          <a:custGeom>
            <a:avLst/>
            <a:gdLst/>
            <a:ahLst/>
            <a:cxnLst/>
            <a:rect l="l" t="t" r="r" b="b"/>
            <a:pathLst>
              <a:path w="8785225" h="1064895">
                <a:moveTo>
                  <a:pt x="0" y="0"/>
                </a:moveTo>
                <a:lnTo>
                  <a:pt x="8784985" y="0"/>
                </a:lnTo>
                <a:lnTo>
                  <a:pt x="8784985" y="1064680"/>
                </a:lnTo>
                <a:lnTo>
                  <a:pt x="0" y="106468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3469" y="1100232"/>
            <a:ext cx="3240405" cy="504190"/>
          </a:xfrm>
          <a:custGeom>
            <a:avLst/>
            <a:gdLst/>
            <a:ahLst/>
            <a:cxnLst/>
            <a:rect l="l" t="t" r="r" b="b"/>
            <a:pathLst>
              <a:path w="3240404" h="504190">
                <a:moveTo>
                  <a:pt x="0" y="504056"/>
                </a:moveTo>
                <a:lnTo>
                  <a:pt x="3240354" y="504056"/>
                </a:lnTo>
                <a:lnTo>
                  <a:pt x="3240354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43469" y="1100239"/>
            <a:ext cx="3240405" cy="504190"/>
          </a:xfrm>
          <a:custGeom>
            <a:avLst/>
            <a:gdLst/>
            <a:ahLst/>
            <a:cxnLst/>
            <a:rect l="l" t="t" r="r" b="b"/>
            <a:pathLst>
              <a:path w="3240404" h="504190">
                <a:moveTo>
                  <a:pt x="0" y="0"/>
                </a:moveTo>
                <a:lnTo>
                  <a:pt x="3240361" y="0"/>
                </a:lnTo>
                <a:lnTo>
                  <a:pt x="3240361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5396" y="1200403"/>
            <a:ext cx="2576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FFFFFF"/>
                </a:solidFill>
                <a:latin typeface="Verdana"/>
                <a:cs typeface="Verdana"/>
              </a:rPr>
              <a:t>Asset/Object</a:t>
            </a:r>
            <a:r>
              <a:rPr dirty="0" sz="18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4" b="1">
                <a:solidFill>
                  <a:srgbClr val="FFFFFF"/>
                </a:solidFill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9502" y="4242549"/>
            <a:ext cx="8785225" cy="523240"/>
          </a:xfrm>
          <a:custGeom>
            <a:avLst/>
            <a:gdLst/>
            <a:ahLst/>
            <a:cxnLst/>
            <a:rect l="l" t="t" r="r" b="b"/>
            <a:pathLst>
              <a:path w="8785225" h="523239">
                <a:moveTo>
                  <a:pt x="0" y="0"/>
                </a:moveTo>
                <a:lnTo>
                  <a:pt x="8784985" y="0"/>
                </a:lnTo>
                <a:lnTo>
                  <a:pt x="8784985" y="523165"/>
                </a:lnTo>
                <a:lnTo>
                  <a:pt x="0" y="52316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49502" y="3717030"/>
            <a:ext cx="3240405" cy="504190"/>
          </a:xfrm>
          <a:custGeom>
            <a:avLst/>
            <a:gdLst/>
            <a:ahLst/>
            <a:cxnLst/>
            <a:rect l="l" t="t" r="r" b="b"/>
            <a:pathLst>
              <a:path w="3240404" h="504189">
                <a:moveTo>
                  <a:pt x="0" y="504055"/>
                </a:moveTo>
                <a:lnTo>
                  <a:pt x="3240354" y="504055"/>
                </a:lnTo>
                <a:lnTo>
                  <a:pt x="3240354" y="0"/>
                </a:lnTo>
                <a:lnTo>
                  <a:pt x="0" y="0"/>
                </a:lnTo>
                <a:lnTo>
                  <a:pt x="0" y="504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49502" y="3717035"/>
            <a:ext cx="3240405" cy="504190"/>
          </a:xfrm>
          <a:custGeom>
            <a:avLst/>
            <a:gdLst/>
            <a:ahLst/>
            <a:cxnLst/>
            <a:rect l="l" t="t" r="r" b="b"/>
            <a:pathLst>
              <a:path w="3240404" h="504189">
                <a:moveTo>
                  <a:pt x="0" y="0"/>
                </a:moveTo>
                <a:lnTo>
                  <a:pt x="3240361" y="0"/>
                </a:lnTo>
                <a:lnTo>
                  <a:pt x="3240361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14841" y="3815588"/>
            <a:ext cx="1310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FFFF"/>
                </a:solidFill>
                <a:latin typeface="Verdana"/>
                <a:cs typeface="Verdana"/>
              </a:rPr>
              <a:t>Participants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0367" y="4901184"/>
            <a:ext cx="7485887" cy="1368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895855"/>
            <a:ext cx="10890504" cy="306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083" y="599948"/>
            <a:ext cx="304038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Concept </a:t>
            </a:r>
            <a:r>
              <a:rPr dirty="0" spc="-285"/>
              <a:t>to</a:t>
            </a:r>
            <a:r>
              <a:rPr dirty="0" spc="-300"/>
              <a:t> </a:t>
            </a:r>
            <a:r>
              <a:rPr dirty="0" spc="-4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400050" y="2060854"/>
            <a:ext cx="11392535" cy="2898775"/>
          </a:xfrm>
          <a:custGeom>
            <a:avLst/>
            <a:gdLst/>
            <a:ahLst/>
            <a:cxnLst/>
            <a:rect l="l" t="t" r="r" b="b"/>
            <a:pathLst>
              <a:path w="11392535" h="2898775">
                <a:moveTo>
                  <a:pt x="0" y="0"/>
                </a:moveTo>
                <a:lnTo>
                  <a:pt x="11391906" y="0"/>
                </a:lnTo>
                <a:lnTo>
                  <a:pt x="11391906" y="2898501"/>
                </a:lnTo>
                <a:lnTo>
                  <a:pt x="0" y="289850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048" y="1556797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504056"/>
                </a:moveTo>
                <a:lnTo>
                  <a:pt x="3655923" y="504056"/>
                </a:lnTo>
                <a:lnTo>
                  <a:pt x="3655923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0048" y="1556791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0"/>
                </a:moveTo>
                <a:lnTo>
                  <a:pt x="3655922" y="0"/>
                </a:lnTo>
                <a:lnTo>
                  <a:pt x="3655922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4083" y="1017523"/>
            <a:ext cx="3731895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 b="1" i="1">
                <a:solidFill>
                  <a:srgbClr val="FF0000"/>
                </a:solidFill>
                <a:latin typeface="Verdana"/>
                <a:cs typeface="Verdana"/>
              </a:rPr>
              <a:t>Contract</a:t>
            </a:r>
            <a:endParaRPr sz="24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211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deterministic </a:t>
            </a:r>
            <a:r>
              <a:rPr dirty="0" sz="1800" spc="-105" b="1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1800" spc="-2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logic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816" y="5074920"/>
            <a:ext cx="3246119" cy="219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3960" y="4312920"/>
            <a:ext cx="5215128" cy="216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3960" y="4059935"/>
            <a:ext cx="10290048" cy="21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0055" y="3075432"/>
            <a:ext cx="4934711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3480" y="2286000"/>
            <a:ext cx="10302240" cy="25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4816" y="1834895"/>
            <a:ext cx="8936736" cy="2194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8719" y="2087879"/>
            <a:ext cx="10265664" cy="219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7008" y="1624583"/>
            <a:ext cx="10265664" cy="231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04038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Concept </a:t>
            </a:r>
            <a:r>
              <a:rPr dirty="0" spc="-285"/>
              <a:t>to</a:t>
            </a:r>
            <a:r>
              <a:rPr dirty="0" spc="-300"/>
              <a:t> </a:t>
            </a:r>
            <a:r>
              <a:rPr dirty="0" spc="-40"/>
              <a:t>Code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3305" y="1023620"/>
            <a:ext cx="683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 b="1" i="1">
                <a:solidFill>
                  <a:srgbClr val="FF0000"/>
                </a:solidFill>
                <a:latin typeface="Verdana"/>
                <a:cs typeface="Verdana"/>
              </a:rPr>
              <a:t>Fl</a:t>
            </a:r>
            <a:r>
              <a:rPr dirty="0" sz="2400" spc="-315" b="1" i="1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dirty="0" sz="2400" spc="-434" b="1" i="1">
                <a:solidFill>
                  <a:srgbClr val="FF0000"/>
                </a:solidFill>
                <a:latin typeface="Verdana"/>
                <a:cs typeface="Verdana"/>
              </a:rPr>
              <a:t>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99455" y="1583639"/>
            <a:ext cx="9085580" cy="958850"/>
          </a:xfrm>
          <a:custGeom>
            <a:avLst/>
            <a:gdLst/>
            <a:ahLst/>
            <a:cxnLst/>
            <a:rect l="l" t="t" r="r" b="b"/>
            <a:pathLst>
              <a:path w="9085580" h="958850">
                <a:moveTo>
                  <a:pt x="0" y="0"/>
                </a:moveTo>
                <a:lnTo>
                  <a:pt x="9085365" y="0"/>
                </a:lnTo>
                <a:lnTo>
                  <a:pt x="9085365" y="958604"/>
                </a:lnTo>
                <a:lnTo>
                  <a:pt x="0" y="95860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99455" y="1080382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90">
                <a:moveTo>
                  <a:pt x="0" y="504056"/>
                </a:moveTo>
                <a:lnTo>
                  <a:pt x="3655923" y="504056"/>
                </a:lnTo>
                <a:lnTo>
                  <a:pt x="3655923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9455" y="1080376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90">
                <a:moveTo>
                  <a:pt x="0" y="0"/>
                </a:moveTo>
                <a:lnTo>
                  <a:pt x="3655922" y="0"/>
                </a:lnTo>
                <a:lnTo>
                  <a:pt x="3655922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85327" y="1176020"/>
            <a:ext cx="188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 b="1">
                <a:solidFill>
                  <a:srgbClr val="FFFFFF"/>
                </a:solidFill>
                <a:latin typeface="Verdana"/>
                <a:cs typeface="Verdana"/>
              </a:rPr>
              <a:t>Build</a:t>
            </a:r>
            <a:r>
              <a:rPr dirty="0" sz="1800" spc="-1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7171" y="3057639"/>
            <a:ext cx="9088120" cy="425450"/>
          </a:xfrm>
          <a:custGeom>
            <a:avLst/>
            <a:gdLst/>
            <a:ahLst/>
            <a:cxnLst/>
            <a:rect l="l" t="t" r="r" b="b"/>
            <a:pathLst>
              <a:path w="9088120" h="425450">
                <a:moveTo>
                  <a:pt x="0" y="0"/>
                </a:moveTo>
                <a:lnTo>
                  <a:pt x="9087645" y="0"/>
                </a:lnTo>
                <a:lnTo>
                  <a:pt x="9087645" y="425422"/>
                </a:lnTo>
                <a:lnTo>
                  <a:pt x="0" y="42542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97170" y="2542863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504056"/>
                </a:moveTo>
                <a:lnTo>
                  <a:pt x="3655923" y="504056"/>
                </a:lnTo>
                <a:lnTo>
                  <a:pt x="3655923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97170" y="2542857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0"/>
                </a:moveTo>
                <a:lnTo>
                  <a:pt x="3655922" y="0"/>
                </a:lnTo>
                <a:lnTo>
                  <a:pt x="3655922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97171" y="4032389"/>
            <a:ext cx="9088120" cy="513715"/>
          </a:xfrm>
          <a:custGeom>
            <a:avLst/>
            <a:gdLst/>
            <a:ahLst/>
            <a:cxnLst/>
            <a:rect l="l" t="t" r="r" b="b"/>
            <a:pathLst>
              <a:path w="9088120" h="513714">
                <a:moveTo>
                  <a:pt x="0" y="0"/>
                </a:moveTo>
                <a:lnTo>
                  <a:pt x="9087645" y="0"/>
                </a:lnTo>
                <a:lnTo>
                  <a:pt x="9087645" y="513512"/>
                </a:lnTo>
                <a:lnTo>
                  <a:pt x="0" y="51351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97170" y="3494398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504056"/>
                </a:moveTo>
                <a:lnTo>
                  <a:pt x="3655923" y="504056"/>
                </a:lnTo>
                <a:lnTo>
                  <a:pt x="3655923" y="0"/>
                </a:lnTo>
                <a:lnTo>
                  <a:pt x="0" y="0"/>
                </a:lnTo>
                <a:lnTo>
                  <a:pt x="0" y="5040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97170" y="3494392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0"/>
                </a:moveTo>
                <a:lnTo>
                  <a:pt x="3655922" y="0"/>
                </a:lnTo>
                <a:lnTo>
                  <a:pt x="3655922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28977" y="2639059"/>
            <a:ext cx="1993264" cy="1250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80" b="1">
                <a:solidFill>
                  <a:srgbClr val="FFFFFF"/>
                </a:solidFill>
                <a:latin typeface="Verdana"/>
                <a:cs typeface="Verdana"/>
              </a:rPr>
              <a:t>Verify </a:t>
            </a:r>
            <a:r>
              <a:rPr dirty="0" sz="1800" spc="-330" b="1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800" spc="-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 b="1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140" b="1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dirty="0" sz="1800" spc="-1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0" b="1">
                <a:solidFill>
                  <a:srgbClr val="FFFFFF"/>
                </a:solidFill>
                <a:latin typeface="Verdana"/>
                <a:cs typeface="Verdana"/>
              </a:rPr>
              <a:t>Signatures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97173" y="5040020"/>
            <a:ext cx="9088120" cy="248920"/>
          </a:xfrm>
          <a:custGeom>
            <a:avLst/>
            <a:gdLst/>
            <a:ahLst/>
            <a:cxnLst/>
            <a:rect l="l" t="t" r="r" b="b"/>
            <a:pathLst>
              <a:path w="9088120" h="248920">
                <a:moveTo>
                  <a:pt x="0" y="0"/>
                </a:moveTo>
                <a:lnTo>
                  <a:pt x="9087645" y="0"/>
                </a:lnTo>
                <a:lnTo>
                  <a:pt x="9087645" y="248732"/>
                </a:lnTo>
                <a:lnTo>
                  <a:pt x="0" y="24873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97170" y="4535964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504055"/>
                </a:moveTo>
                <a:lnTo>
                  <a:pt x="3655923" y="504055"/>
                </a:lnTo>
                <a:lnTo>
                  <a:pt x="3655923" y="0"/>
                </a:lnTo>
                <a:lnTo>
                  <a:pt x="0" y="0"/>
                </a:lnTo>
                <a:lnTo>
                  <a:pt x="0" y="504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97170" y="4535970"/>
            <a:ext cx="3656329" cy="504190"/>
          </a:xfrm>
          <a:custGeom>
            <a:avLst/>
            <a:gdLst/>
            <a:ahLst/>
            <a:cxnLst/>
            <a:rect l="l" t="t" r="r" b="b"/>
            <a:pathLst>
              <a:path w="3656329" h="504189">
                <a:moveTo>
                  <a:pt x="0" y="0"/>
                </a:moveTo>
                <a:lnTo>
                  <a:pt x="3655922" y="0"/>
                </a:lnTo>
                <a:lnTo>
                  <a:pt x="3655922" y="504056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44039" y="4632452"/>
            <a:ext cx="2163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solidFill>
                  <a:srgbClr val="FFFFFF"/>
                </a:solidFill>
                <a:latin typeface="Verdana"/>
                <a:cs typeface="Verdana"/>
              </a:rPr>
              <a:t>Finalize</a:t>
            </a:r>
            <a:r>
              <a:rPr dirty="0" sz="18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85" b="1">
                <a:solidFill>
                  <a:srgbClr val="FFFFFF"/>
                </a:solidFill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6419"/>
            <a:ext cx="31781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0"/>
              <a:t>Flow </a:t>
            </a:r>
            <a:r>
              <a:rPr dirty="0" spc="-320"/>
              <a:t>Steps </a:t>
            </a:r>
            <a:r>
              <a:rPr dirty="0" spc="-165"/>
              <a:t>-</a:t>
            </a:r>
            <a:r>
              <a:rPr dirty="0" spc="75"/>
              <a:t> </a:t>
            </a:r>
            <a:r>
              <a:rPr dirty="0" spc="-254"/>
              <a:t>Visual</a:t>
            </a:r>
          </a:p>
        </p:txBody>
      </p:sp>
      <p:sp>
        <p:nvSpPr>
          <p:cNvPr id="3" name="object 3"/>
          <p:cNvSpPr/>
          <p:nvPr/>
        </p:nvSpPr>
        <p:spPr>
          <a:xfrm>
            <a:off x="1819655" y="1572767"/>
            <a:ext cx="812596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2019-08-18T16:10:58Z</dcterms:created>
  <dcterms:modified xsi:type="dcterms:W3CDTF">2019-08-18T16:10:58Z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2019-08-18T00:00:00Z</vt:filetime>
  </property>
</Properties>
</file>