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D8"/>
    <a:srgbClr val="FFFFFF"/>
    <a:srgbClr val="B5BCC8"/>
    <a:srgbClr val="191E24"/>
    <a:srgbClr val="325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22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6617F-75F5-4D9E-922C-BF2FD6EB4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1B204E-C874-471C-BC73-4323A442B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4F792-4AFE-4584-A840-C95160B2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99D220-0EFF-462F-84FC-F4F410B8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B8CD7-76CF-4D72-B57D-3163332A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9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C62A0-19DD-48C5-93DF-0DA2B10E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11A315-E3C3-446A-B2B2-A5CC8FD97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D7800-99A2-4118-8A13-21B502BA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48EAA-E4AC-48AA-94FA-DE2A5927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BFCF2-57E8-4DBB-8648-1EE2122A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18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3BB453-139B-49A9-A565-32E606F66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638EB8-83C3-4EEA-B354-13733FEEE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99CB3-AFF2-468C-AABB-D1932D4B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6C5555-E030-46E1-903E-A8B76E5D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763A1-2102-4E1F-8568-D02C601D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61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FA0D7-17F6-4105-8295-B7539984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46610-A6A7-4798-A241-DA28C5FE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33439-9667-4510-AA43-0A3C7A38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2F519-C0DD-4FEC-BD94-9B22601C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CDF85A-BA71-4BAE-B496-F7D263E1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9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4B7C6-E59D-4583-8E05-AFBD361F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7C748A-8849-4308-B707-47D15D38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7BA60-68A8-4CB1-92E6-02C2B0A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22CCB2-1AFD-492D-8BC0-9D2E429A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20D9A-177A-475F-ACA4-C70FF410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2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C9739-0304-4ECD-A869-FA050CDF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9929B-8B31-4A18-8E51-455933AA1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54E9E9-EDEF-4D9F-8FCC-0C106043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9060AD-50FA-4D87-BC7A-86F46A9A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62F100-BA65-4B27-926C-67C642DD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3A11A5-4253-4841-991A-67A6E4F2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21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F015C-B010-43F6-9F2C-3DA2BC16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A1D8E0-7B1A-4034-AE56-3E68ABE7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47F14B-6D5E-4820-9530-2204A4D87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C4538C-595A-417E-8F78-F81EB7F8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1C7AC2-C9DE-4022-834D-21C6E10E6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EEF252-0842-42E4-898D-7EBE628C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469D3F-7352-4586-AFC8-1230BC2B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63E77-04B7-4663-9D52-94F76C6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32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D8440-8B24-4743-BC33-957FD2A0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7707E8-113A-4489-8034-3293F900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C3651A-15F6-4B75-B48B-1EA48B61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3B714E-F4B8-4AA4-9033-FE32399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32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AAB7CD-1A69-406E-AAF1-A5E2768A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1A3867-8714-436F-BF9A-8DC77166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AAFDC3-1FF3-4903-8B2F-112BCFD1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8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D999A-7878-4D0D-B346-22BE11A2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7C7C9-5590-4E24-A517-E6CCDAED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58ACD4-0E79-4BFA-9610-AA3878A31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3EFC0-E278-4D6A-AC05-C3ED768A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157E00-71A8-4D71-8496-4018B6FE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0022EC-68BA-492A-BAE3-F88E80ED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72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3CA0F-3817-4314-AE05-8982A909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4CBDEC-0D9B-48A2-938B-2EA1138CF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F1547C-0150-4325-95B0-68D08BA3C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E2EFB-4FEF-4A51-9553-A97AD078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66F6-5D54-4D0E-89DD-3AB7C239EE09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F756C-7F2F-456C-A98D-D75E2BBC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1FBD72-8CC8-480A-8751-B4DC570F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60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5AA484-C1FD-473A-90B2-B81376E6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D56605-E8AD-4EBC-BD96-B20C89AC7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5761F2-5479-44E0-B2A2-F2ED7AE3B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66F6-5D54-4D0E-89DD-3AB7C239EE09}" type="datetimeFigureOut">
              <a:rPr lang="fr-FR" smtClean="0"/>
              <a:t>27/08/2024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A4B44-30A3-4B39-9E62-7A59E32E3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8629B-2649-42DE-85CC-EE6C51E8E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E3252-0271-40A6-90F7-0EE0D773A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53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DC9C5DB-5455-4ADA-B422-8884C8DF6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8640"/>
          <a:stretch/>
        </p:blipFill>
        <p:spPr>
          <a:xfrm>
            <a:off x="2066924" y="282321"/>
            <a:ext cx="1789303" cy="14882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248106-2F8F-4C38-9276-CFFD6D9E7C32}"/>
              </a:ext>
            </a:extLst>
          </p:cNvPr>
          <p:cNvSpPr txBox="1"/>
          <p:nvPr/>
        </p:nvSpPr>
        <p:spPr>
          <a:xfrm>
            <a:off x="3702659" y="474757"/>
            <a:ext cx="35081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1DCF0D-42F6-4AAD-9A84-65D594B178BF}"/>
              </a:ext>
            </a:extLst>
          </p:cNvPr>
          <p:cNvSpPr txBox="1"/>
          <p:nvPr/>
        </p:nvSpPr>
        <p:spPr>
          <a:xfrm>
            <a:off x="4566649" y="357181"/>
            <a:ext cx="2644180" cy="3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solidFill>
                  <a:srgbClr val="32579A"/>
                </a:solidFill>
                <a:latin typeface="Bahnschrift SemiBold SemiConden" panose="020B0502040204020203" pitchFamily="34" charset="0"/>
              </a:rPr>
              <a:t>Panda Server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392DCC6-F22E-4ADA-ADD2-2844EA8B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t="10317" r="10315" b="10370"/>
          <a:stretch/>
        </p:blipFill>
        <p:spPr>
          <a:xfrm>
            <a:off x="7112794" y="227552"/>
            <a:ext cx="1609725" cy="16049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9BF04B-F6E0-4315-A2B4-C925D865C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8640"/>
          <a:stretch/>
        </p:blipFill>
        <p:spPr>
          <a:xfrm>
            <a:off x="7112794" y="2531745"/>
            <a:ext cx="1789303" cy="14882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DFCE738-BFCF-4ADC-A369-BB52A4DDC271}"/>
              </a:ext>
            </a:extLst>
          </p:cNvPr>
          <p:cNvSpPr txBox="1"/>
          <p:nvPr/>
        </p:nvSpPr>
        <p:spPr>
          <a:xfrm>
            <a:off x="3604624" y="2724181"/>
            <a:ext cx="35081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4F3D72-01C2-482D-8A7E-B303DCC00A1A}"/>
              </a:ext>
            </a:extLst>
          </p:cNvPr>
          <p:cNvSpPr txBox="1"/>
          <p:nvPr/>
        </p:nvSpPr>
        <p:spPr>
          <a:xfrm>
            <a:off x="4468614" y="2606605"/>
            <a:ext cx="2644180" cy="3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solidFill>
                  <a:srgbClr val="32579A"/>
                </a:solidFill>
                <a:latin typeface="Bahnschrift SemiBold SemiConden" panose="020B0502040204020203" pitchFamily="34" charset="0"/>
              </a:rPr>
              <a:t>Panda Server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4FE6D4-8AC3-40AD-8F6C-85F73B3C86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t="10317" r="10315" b="10370"/>
          <a:stretch/>
        </p:blipFill>
        <p:spPr>
          <a:xfrm>
            <a:off x="2156712" y="2476976"/>
            <a:ext cx="1609725" cy="160496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C0987B2-0390-4C33-97CD-A6BC1C9847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7" t="17817" r="21993" b="7734"/>
          <a:stretch/>
        </p:blipFill>
        <p:spPr>
          <a:xfrm>
            <a:off x="6974206" y="4682490"/>
            <a:ext cx="933450" cy="110799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0724C6C-A947-418B-B8CE-1733D2EAF1C8}"/>
              </a:ext>
            </a:extLst>
          </p:cNvPr>
          <p:cNvSpPr txBox="1"/>
          <p:nvPr/>
        </p:nvSpPr>
        <p:spPr>
          <a:xfrm>
            <a:off x="3604624" y="4711477"/>
            <a:ext cx="35081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D379590-3814-4298-B515-605F8F4F50A6}"/>
              </a:ext>
            </a:extLst>
          </p:cNvPr>
          <p:cNvSpPr txBox="1"/>
          <p:nvPr/>
        </p:nvSpPr>
        <p:spPr>
          <a:xfrm>
            <a:off x="4468614" y="4593901"/>
            <a:ext cx="2644180" cy="3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solidFill>
                  <a:srgbClr val="32579A"/>
                </a:solidFill>
                <a:latin typeface="Bahnschrift SemiBold SemiConden" panose="020B0502040204020203" pitchFamily="34" charset="0"/>
              </a:rPr>
              <a:t>Panda Server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F57BBDD-2318-420D-AA80-2D47EE4813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9089" r="24709" b="14922"/>
          <a:stretch/>
        </p:blipFill>
        <p:spPr>
          <a:xfrm>
            <a:off x="2996565" y="4682490"/>
            <a:ext cx="813435" cy="10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DC9C5DB-5455-4ADA-B422-8884C8DF6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8640"/>
          <a:stretch/>
        </p:blipFill>
        <p:spPr>
          <a:xfrm>
            <a:off x="2066924" y="282321"/>
            <a:ext cx="1789303" cy="14882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248106-2F8F-4C38-9276-CFFD6D9E7C32}"/>
              </a:ext>
            </a:extLst>
          </p:cNvPr>
          <p:cNvSpPr txBox="1"/>
          <p:nvPr/>
        </p:nvSpPr>
        <p:spPr>
          <a:xfrm>
            <a:off x="3702659" y="474757"/>
            <a:ext cx="35081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1DCF0D-42F6-4AAD-9A84-65D594B178BF}"/>
              </a:ext>
            </a:extLst>
          </p:cNvPr>
          <p:cNvSpPr txBox="1"/>
          <p:nvPr/>
        </p:nvSpPr>
        <p:spPr>
          <a:xfrm>
            <a:off x="4566649" y="357181"/>
            <a:ext cx="2644180" cy="3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solidFill>
                  <a:srgbClr val="32579A"/>
                </a:solidFill>
                <a:latin typeface="Bahnschrift SemiBold SemiConden" panose="020B0502040204020203" pitchFamily="34" charset="0"/>
              </a:rPr>
              <a:t>Panda Server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392DCC6-F22E-4ADA-ADD2-2844EA8B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t="10317" r="10315" b="10370"/>
          <a:stretch/>
        </p:blipFill>
        <p:spPr>
          <a:xfrm>
            <a:off x="7112794" y="227552"/>
            <a:ext cx="1609725" cy="16049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9BF04B-F6E0-4315-A2B4-C925D865C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3" b="8640"/>
          <a:stretch/>
        </p:blipFill>
        <p:spPr>
          <a:xfrm>
            <a:off x="7112794" y="2531745"/>
            <a:ext cx="1789303" cy="14882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DFCE738-BFCF-4ADC-A369-BB52A4DDC271}"/>
              </a:ext>
            </a:extLst>
          </p:cNvPr>
          <p:cNvSpPr txBox="1"/>
          <p:nvPr/>
        </p:nvSpPr>
        <p:spPr>
          <a:xfrm>
            <a:off x="3604624" y="2724181"/>
            <a:ext cx="350817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4F3D72-01C2-482D-8A7E-B303DCC00A1A}"/>
              </a:ext>
            </a:extLst>
          </p:cNvPr>
          <p:cNvSpPr txBox="1"/>
          <p:nvPr/>
        </p:nvSpPr>
        <p:spPr>
          <a:xfrm>
            <a:off x="4468614" y="2606605"/>
            <a:ext cx="2644180" cy="36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>
                <a:solidFill>
                  <a:srgbClr val="32579A"/>
                </a:solidFill>
                <a:latin typeface="Bahnschrift SemiBold SemiConden" panose="020B0502040204020203" pitchFamily="34" charset="0"/>
              </a:rPr>
              <a:t>Panda Server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4FE6D4-8AC3-40AD-8F6C-85F73B3C86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t="10317" r="10315" b="10370"/>
          <a:stretch/>
        </p:blipFill>
        <p:spPr>
          <a:xfrm>
            <a:off x="2156712" y="2476976"/>
            <a:ext cx="1609725" cy="160496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0724C6C-A947-418B-B8CE-1733D2EAF1C8}"/>
              </a:ext>
            </a:extLst>
          </p:cNvPr>
          <p:cNvSpPr txBox="1"/>
          <p:nvPr/>
        </p:nvSpPr>
        <p:spPr>
          <a:xfrm>
            <a:off x="4394256" y="5061803"/>
            <a:ext cx="1928906" cy="40734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6600" dirty="0">
                <a:solidFill>
                  <a:srgbClr val="32579A"/>
                </a:solidFill>
                <a:latin typeface="Arial Rounded MT Bold" panose="020F0704030504030204" pitchFamily="34" charset="0"/>
              </a:rPr>
              <a:t>Sheepy</a:t>
            </a:r>
            <a:endParaRPr lang="fr-FR" sz="4000" dirty="0">
              <a:solidFill>
                <a:srgbClr val="32579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F57BBDD-2318-420D-AA80-2D47EE481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9089" r="24709" b="14922"/>
          <a:stretch/>
        </p:blipFill>
        <p:spPr>
          <a:xfrm>
            <a:off x="2996565" y="4682490"/>
            <a:ext cx="813435" cy="10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1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99FF4-9938-4B0A-90BF-0D945D0B46CE}"/>
              </a:ext>
            </a:extLst>
          </p:cNvPr>
          <p:cNvSpPr/>
          <p:nvPr/>
        </p:nvSpPr>
        <p:spPr>
          <a:xfrm>
            <a:off x="995844" y="645952"/>
            <a:ext cx="6059790" cy="605979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E7C9E1-1C1D-4E7F-980B-58EB8204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81" y="772092"/>
            <a:ext cx="520395" cy="520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231587-1C0C-4F06-A285-5F251F1D8860}"/>
              </a:ext>
            </a:extLst>
          </p:cNvPr>
          <p:cNvSpPr/>
          <p:nvPr/>
        </p:nvSpPr>
        <p:spPr>
          <a:xfrm>
            <a:off x="3760388" y="910728"/>
            <a:ext cx="392906" cy="1143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922C440B-E0C0-4E08-A50D-F06AC72F7C21}"/>
              </a:ext>
            </a:extLst>
          </p:cNvPr>
          <p:cNvSpPr/>
          <p:nvPr/>
        </p:nvSpPr>
        <p:spPr>
          <a:xfrm rot="-2700000">
            <a:off x="4263925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9B4B0-9FC4-4EEA-B129-870FADC85535}"/>
              </a:ext>
            </a:extLst>
          </p:cNvPr>
          <p:cNvSpPr/>
          <p:nvPr/>
        </p:nvSpPr>
        <p:spPr>
          <a:xfrm>
            <a:off x="5305818" y="910728"/>
            <a:ext cx="877094" cy="1143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en L 9">
            <a:extLst>
              <a:ext uri="{FF2B5EF4-FFF2-40B4-BE49-F238E27FC236}">
                <a16:creationId xmlns:a16="http://schemas.microsoft.com/office/drawing/2014/main" id="{70FFC1FD-A3FB-4347-BE06-FB49B9210BB4}"/>
              </a:ext>
            </a:extLst>
          </p:cNvPr>
          <p:cNvSpPr/>
          <p:nvPr/>
        </p:nvSpPr>
        <p:spPr>
          <a:xfrm rot="18900000">
            <a:off x="6319817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D0B70-8B01-4D34-A544-FADB71077570}"/>
              </a:ext>
            </a:extLst>
          </p:cNvPr>
          <p:cNvSpPr/>
          <p:nvPr/>
        </p:nvSpPr>
        <p:spPr>
          <a:xfrm>
            <a:off x="3689884" y="1717469"/>
            <a:ext cx="3365750" cy="5223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EFE9B1E-3FC1-4031-A303-36466B84AD8A}"/>
              </a:ext>
            </a:extLst>
          </p:cNvPr>
          <p:cNvGrpSpPr/>
          <p:nvPr/>
        </p:nvGrpSpPr>
        <p:grpSpPr>
          <a:xfrm>
            <a:off x="5298287" y="3428717"/>
            <a:ext cx="1595426" cy="459581"/>
            <a:chOff x="5394355" y="3428717"/>
            <a:chExt cx="1595426" cy="459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BD4A7-0F87-40CE-AA92-127CBB723DF6}"/>
                </a:ext>
              </a:extLst>
            </p:cNvPr>
            <p:cNvSpPr/>
            <p:nvPr/>
          </p:nvSpPr>
          <p:spPr>
            <a:xfrm>
              <a:off x="5394355" y="3617664"/>
              <a:ext cx="928267" cy="11430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8276E0A-0AFD-4D6A-83B0-350FEB180966}"/>
                </a:ext>
              </a:extLst>
            </p:cNvPr>
            <p:cNvSpPr/>
            <p:nvPr/>
          </p:nvSpPr>
          <p:spPr>
            <a:xfrm>
              <a:off x="6530200" y="3428717"/>
              <a:ext cx="459581" cy="4595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BC4402-37B5-4FF2-A761-1D83241F336B}"/>
              </a:ext>
            </a:extLst>
          </p:cNvPr>
          <p:cNvSpPr/>
          <p:nvPr/>
        </p:nvSpPr>
        <p:spPr>
          <a:xfrm>
            <a:off x="3417943" y="2637988"/>
            <a:ext cx="3637692" cy="1143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6C144D-BA3D-48AD-9194-995BBDA7F1F6}"/>
              </a:ext>
            </a:extLst>
          </p:cNvPr>
          <p:cNvSpPr/>
          <p:nvPr/>
        </p:nvSpPr>
        <p:spPr>
          <a:xfrm>
            <a:off x="3417943" y="2897374"/>
            <a:ext cx="3637692" cy="1143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A8AE5-A62A-4FF5-A839-D216F1346BBE}"/>
              </a:ext>
            </a:extLst>
          </p:cNvPr>
          <p:cNvSpPr/>
          <p:nvPr/>
        </p:nvSpPr>
        <p:spPr>
          <a:xfrm>
            <a:off x="3417943" y="3156761"/>
            <a:ext cx="3637692" cy="1143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8A722CF9-0CC3-48C1-9FD6-351A4BCE261C}"/>
              </a:ext>
            </a:extLst>
          </p:cNvPr>
          <p:cNvSpPr/>
          <p:nvPr/>
        </p:nvSpPr>
        <p:spPr>
          <a:xfrm>
            <a:off x="2346040" y="4039032"/>
            <a:ext cx="4709594" cy="2666710"/>
          </a:xfrm>
          <a:custGeom>
            <a:avLst/>
            <a:gdLst>
              <a:gd name="connsiteX0" fmla="*/ 575740 w 4709594"/>
              <a:gd name="connsiteY0" fmla="*/ 0 h 2666710"/>
              <a:gd name="connsiteX1" fmla="*/ 4709594 w 4709594"/>
              <a:gd name="connsiteY1" fmla="*/ 0 h 2666710"/>
              <a:gd name="connsiteX2" fmla="*/ 4709594 w 4709594"/>
              <a:gd name="connsiteY2" fmla="*/ 2666710 h 2666710"/>
              <a:gd name="connsiteX3" fmla="*/ 0 w 4709594"/>
              <a:gd name="connsiteY3" fmla="*/ 2666710 h 2666710"/>
              <a:gd name="connsiteX4" fmla="*/ 0 w 4709594"/>
              <a:gd name="connsiteY4" fmla="*/ 613058 h 2666710"/>
              <a:gd name="connsiteX5" fmla="*/ 575740 w 4709594"/>
              <a:gd name="connsiteY5" fmla="*/ 0 h 26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9594" h="2666710">
                <a:moveTo>
                  <a:pt x="575740" y="0"/>
                </a:moveTo>
                <a:lnTo>
                  <a:pt x="4709594" y="0"/>
                </a:lnTo>
                <a:lnTo>
                  <a:pt x="4709594" y="2666710"/>
                </a:lnTo>
                <a:lnTo>
                  <a:pt x="0" y="2666710"/>
                </a:lnTo>
                <a:lnTo>
                  <a:pt x="0" y="613058"/>
                </a:lnTo>
                <a:cubicBezTo>
                  <a:pt x="0" y="274476"/>
                  <a:pt x="257768" y="0"/>
                  <a:pt x="5757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990A31A-4B92-40E7-81FF-A2030833EA9F}"/>
              </a:ext>
            </a:extLst>
          </p:cNvPr>
          <p:cNvSpPr txBox="1"/>
          <p:nvPr/>
        </p:nvSpPr>
        <p:spPr>
          <a:xfrm>
            <a:off x="1657176" y="883564"/>
            <a:ext cx="11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04040"/>
                </a:solidFill>
              </a:rPr>
              <a:t>Sheepy</a:t>
            </a:r>
          </a:p>
        </p:txBody>
      </p:sp>
    </p:spTree>
    <p:extLst>
      <p:ext uri="{BB962C8B-B14F-4D97-AF65-F5344CB8AC3E}">
        <p14:creationId xmlns:p14="http://schemas.microsoft.com/office/powerpoint/2010/main" val="143456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99FF4-9938-4B0A-90BF-0D945D0B46CE}"/>
              </a:ext>
            </a:extLst>
          </p:cNvPr>
          <p:cNvSpPr/>
          <p:nvPr/>
        </p:nvSpPr>
        <p:spPr>
          <a:xfrm>
            <a:off x="995844" y="645952"/>
            <a:ext cx="6059790" cy="6059790"/>
          </a:xfrm>
          <a:prstGeom prst="rect">
            <a:avLst/>
          </a:prstGeom>
          <a:solidFill>
            <a:srgbClr val="002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E7C9E1-1C1D-4E7F-980B-58EB8204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81" y="772092"/>
            <a:ext cx="520395" cy="520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231587-1C0C-4F06-A285-5F251F1D8860}"/>
              </a:ext>
            </a:extLst>
          </p:cNvPr>
          <p:cNvSpPr/>
          <p:nvPr/>
        </p:nvSpPr>
        <p:spPr>
          <a:xfrm>
            <a:off x="3760388" y="910728"/>
            <a:ext cx="392906" cy="114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922C440B-E0C0-4E08-A50D-F06AC72F7C21}"/>
              </a:ext>
            </a:extLst>
          </p:cNvPr>
          <p:cNvSpPr/>
          <p:nvPr/>
        </p:nvSpPr>
        <p:spPr>
          <a:xfrm rot="-2700000">
            <a:off x="4263925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9B4B0-9FC4-4EEA-B129-870FADC85535}"/>
              </a:ext>
            </a:extLst>
          </p:cNvPr>
          <p:cNvSpPr/>
          <p:nvPr/>
        </p:nvSpPr>
        <p:spPr>
          <a:xfrm>
            <a:off x="5305818" y="910728"/>
            <a:ext cx="877094" cy="114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en L 9">
            <a:extLst>
              <a:ext uri="{FF2B5EF4-FFF2-40B4-BE49-F238E27FC236}">
                <a16:creationId xmlns:a16="http://schemas.microsoft.com/office/drawing/2014/main" id="{70FFC1FD-A3FB-4347-BE06-FB49B9210BB4}"/>
              </a:ext>
            </a:extLst>
          </p:cNvPr>
          <p:cNvSpPr/>
          <p:nvPr/>
        </p:nvSpPr>
        <p:spPr>
          <a:xfrm rot="18900000">
            <a:off x="6319817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D0B70-8B01-4D34-A544-FADB71077570}"/>
              </a:ext>
            </a:extLst>
          </p:cNvPr>
          <p:cNvSpPr/>
          <p:nvPr/>
        </p:nvSpPr>
        <p:spPr>
          <a:xfrm>
            <a:off x="3689884" y="1717469"/>
            <a:ext cx="3365750" cy="5223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EFE9B1E-3FC1-4031-A303-36466B84AD8A}"/>
              </a:ext>
            </a:extLst>
          </p:cNvPr>
          <p:cNvGrpSpPr/>
          <p:nvPr/>
        </p:nvGrpSpPr>
        <p:grpSpPr>
          <a:xfrm>
            <a:off x="5298287" y="3428717"/>
            <a:ext cx="1595426" cy="459581"/>
            <a:chOff x="5394355" y="3428717"/>
            <a:chExt cx="1595426" cy="459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BD4A7-0F87-40CE-AA92-127CBB723DF6}"/>
                </a:ext>
              </a:extLst>
            </p:cNvPr>
            <p:cNvSpPr/>
            <p:nvPr/>
          </p:nvSpPr>
          <p:spPr>
            <a:xfrm>
              <a:off x="5394355" y="3617664"/>
              <a:ext cx="928267" cy="114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8276E0A-0AFD-4D6A-83B0-350FEB180966}"/>
                </a:ext>
              </a:extLst>
            </p:cNvPr>
            <p:cNvSpPr/>
            <p:nvPr/>
          </p:nvSpPr>
          <p:spPr>
            <a:xfrm>
              <a:off x="6530200" y="3428717"/>
              <a:ext cx="459581" cy="4595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BC4402-37B5-4FF2-A761-1D83241F336B}"/>
              </a:ext>
            </a:extLst>
          </p:cNvPr>
          <p:cNvSpPr/>
          <p:nvPr/>
        </p:nvSpPr>
        <p:spPr>
          <a:xfrm>
            <a:off x="3417943" y="2637988"/>
            <a:ext cx="3637692" cy="114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6C144D-BA3D-48AD-9194-995BBDA7F1F6}"/>
              </a:ext>
            </a:extLst>
          </p:cNvPr>
          <p:cNvSpPr/>
          <p:nvPr/>
        </p:nvSpPr>
        <p:spPr>
          <a:xfrm>
            <a:off x="3417943" y="2897374"/>
            <a:ext cx="3637692" cy="114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A8AE5-A62A-4FF5-A839-D216F1346BBE}"/>
              </a:ext>
            </a:extLst>
          </p:cNvPr>
          <p:cNvSpPr/>
          <p:nvPr/>
        </p:nvSpPr>
        <p:spPr>
          <a:xfrm>
            <a:off x="3417943" y="3156761"/>
            <a:ext cx="3637692" cy="1143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8A722CF9-0CC3-48C1-9FD6-351A4BCE261C}"/>
              </a:ext>
            </a:extLst>
          </p:cNvPr>
          <p:cNvSpPr/>
          <p:nvPr/>
        </p:nvSpPr>
        <p:spPr>
          <a:xfrm>
            <a:off x="2346040" y="4039032"/>
            <a:ext cx="4709594" cy="2666710"/>
          </a:xfrm>
          <a:custGeom>
            <a:avLst/>
            <a:gdLst>
              <a:gd name="connsiteX0" fmla="*/ 575740 w 4709594"/>
              <a:gd name="connsiteY0" fmla="*/ 0 h 2666710"/>
              <a:gd name="connsiteX1" fmla="*/ 4709594 w 4709594"/>
              <a:gd name="connsiteY1" fmla="*/ 0 h 2666710"/>
              <a:gd name="connsiteX2" fmla="*/ 4709594 w 4709594"/>
              <a:gd name="connsiteY2" fmla="*/ 2666710 h 2666710"/>
              <a:gd name="connsiteX3" fmla="*/ 0 w 4709594"/>
              <a:gd name="connsiteY3" fmla="*/ 2666710 h 2666710"/>
              <a:gd name="connsiteX4" fmla="*/ 0 w 4709594"/>
              <a:gd name="connsiteY4" fmla="*/ 613058 h 2666710"/>
              <a:gd name="connsiteX5" fmla="*/ 575740 w 4709594"/>
              <a:gd name="connsiteY5" fmla="*/ 0 h 26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9594" h="2666710">
                <a:moveTo>
                  <a:pt x="575740" y="0"/>
                </a:moveTo>
                <a:lnTo>
                  <a:pt x="4709594" y="0"/>
                </a:lnTo>
                <a:lnTo>
                  <a:pt x="4709594" y="2666710"/>
                </a:lnTo>
                <a:lnTo>
                  <a:pt x="0" y="2666710"/>
                </a:lnTo>
                <a:lnTo>
                  <a:pt x="0" y="613058"/>
                </a:lnTo>
                <a:cubicBezTo>
                  <a:pt x="0" y="274476"/>
                  <a:pt x="257768" y="0"/>
                  <a:pt x="5757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990A31A-4B92-40E7-81FF-A2030833EA9F}"/>
              </a:ext>
            </a:extLst>
          </p:cNvPr>
          <p:cNvSpPr txBox="1"/>
          <p:nvPr/>
        </p:nvSpPr>
        <p:spPr>
          <a:xfrm>
            <a:off x="1657176" y="883564"/>
            <a:ext cx="11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Sheepy</a:t>
            </a:r>
          </a:p>
        </p:txBody>
      </p:sp>
    </p:spTree>
    <p:extLst>
      <p:ext uri="{BB962C8B-B14F-4D97-AF65-F5344CB8AC3E}">
        <p14:creationId xmlns:p14="http://schemas.microsoft.com/office/powerpoint/2010/main" val="27892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99FF4-9938-4B0A-90BF-0D945D0B46CE}"/>
              </a:ext>
            </a:extLst>
          </p:cNvPr>
          <p:cNvSpPr/>
          <p:nvPr/>
        </p:nvSpPr>
        <p:spPr>
          <a:xfrm>
            <a:off x="995844" y="645952"/>
            <a:ext cx="6059790" cy="60597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E7C9E1-1C1D-4E7F-980B-58EB8204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81" y="772092"/>
            <a:ext cx="520395" cy="520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231587-1C0C-4F06-A285-5F251F1D8860}"/>
              </a:ext>
            </a:extLst>
          </p:cNvPr>
          <p:cNvSpPr/>
          <p:nvPr/>
        </p:nvSpPr>
        <p:spPr>
          <a:xfrm>
            <a:off x="3760388" y="910728"/>
            <a:ext cx="392906" cy="1143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922C440B-E0C0-4E08-A50D-F06AC72F7C21}"/>
              </a:ext>
            </a:extLst>
          </p:cNvPr>
          <p:cNvSpPr/>
          <p:nvPr/>
        </p:nvSpPr>
        <p:spPr>
          <a:xfrm rot="-2700000">
            <a:off x="4263925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9B4B0-9FC4-4EEA-B129-870FADC85535}"/>
              </a:ext>
            </a:extLst>
          </p:cNvPr>
          <p:cNvSpPr/>
          <p:nvPr/>
        </p:nvSpPr>
        <p:spPr>
          <a:xfrm>
            <a:off x="5305818" y="910728"/>
            <a:ext cx="877094" cy="1143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en L 9">
            <a:extLst>
              <a:ext uri="{FF2B5EF4-FFF2-40B4-BE49-F238E27FC236}">
                <a16:creationId xmlns:a16="http://schemas.microsoft.com/office/drawing/2014/main" id="{70FFC1FD-A3FB-4347-BE06-FB49B9210BB4}"/>
              </a:ext>
            </a:extLst>
          </p:cNvPr>
          <p:cNvSpPr/>
          <p:nvPr/>
        </p:nvSpPr>
        <p:spPr>
          <a:xfrm rot="18900000">
            <a:off x="6319817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D0B70-8B01-4D34-A544-FADB71077570}"/>
              </a:ext>
            </a:extLst>
          </p:cNvPr>
          <p:cNvSpPr/>
          <p:nvPr/>
        </p:nvSpPr>
        <p:spPr>
          <a:xfrm>
            <a:off x="3689884" y="1717469"/>
            <a:ext cx="3365750" cy="5223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EFE9B1E-3FC1-4031-A303-36466B84AD8A}"/>
              </a:ext>
            </a:extLst>
          </p:cNvPr>
          <p:cNvGrpSpPr/>
          <p:nvPr/>
        </p:nvGrpSpPr>
        <p:grpSpPr>
          <a:xfrm>
            <a:off x="5298287" y="3428717"/>
            <a:ext cx="1595426" cy="459581"/>
            <a:chOff x="5394355" y="3428717"/>
            <a:chExt cx="1595426" cy="459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BD4A7-0F87-40CE-AA92-127CBB723DF6}"/>
                </a:ext>
              </a:extLst>
            </p:cNvPr>
            <p:cNvSpPr/>
            <p:nvPr/>
          </p:nvSpPr>
          <p:spPr>
            <a:xfrm>
              <a:off x="5394355" y="3617664"/>
              <a:ext cx="928267" cy="1143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8276E0A-0AFD-4D6A-83B0-350FEB180966}"/>
                </a:ext>
              </a:extLst>
            </p:cNvPr>
            <p:cNvSpPr/>
            <p:nvPr/>
          </p:nvSpPr>
          <p:spPr>
            <a:xfrm>
              <a:off x="6530200" y="3428717"/>
              <a:ext cx="459581" cy="4595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BC4402-37B5-4FF2-A761-1D83241F336B}"/>
              </a:ext>
            </a:extLst>
          </p:cNvPr>
          <p:cNvSpPr/>
          <p:nvPr/>
        </p:nvSpPr>
        <p:spPr>
          <a:xfrm>
            <a:off x="3417943" y="2637988"/>
            <a:ext cx="3637692" cy="114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6C144D-BA3D-48AD-9194-995BBDA7F1F6}"/>
              </a:ext>
            </a:extLst>
          </p:cNvPr>
          <p:cNvSpPr/>
          <p:nvPr/>
        </p:nvSpPr>
        <p:spPr>
          <a:xfrm>
            <a:off x="3417943" y="2897374"/>
            <a:ext cx="3637692" cy="114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A8AE5-A62A-4FF5-A839-D216F1346BBE}"/>
              </a:ext>
            </a:extLst>
          </p:cNvPr>
          <p:cNvSpPr/>
          <p:nvPr/>
        </p:nvSpPr>
        <p:spPr>
          <a:xfrm>
            <a:off x="3417943" y="3156761"/>
            <a:ext cx="3637692" cy="1143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8A722CF9-0CC3-48C1-9FD6-351A4BCE261C}"/>
              </a:ext>
            </a:extLst>
          </p:cNvPr>
          <p:cNvSpPr/>
          <p:nvPr/>
        </p:nvSpPr>
        <p:spPr>
          <a:xfrm>
            <a:off x="2346040" y="4039032"/>
            <a:ext cx="4709594" cy="2666710"/>
          </a:xfrm>
          <a:custGeom>
            <a:avLst/>
            <a:gdLst>
              <a:gd name="connsiteX0" fmla="*/ 575740 w 4709594"/>
              <a:gd name="connsiteY0" fmla="*/ 0 h 2666710"/>
              <a:gd name="connsiteX1" fmla="*/ 4709594 w 4709594"/>
              <a:gd name="connsiteY1" fmla="*/ 0 h 2666710"/>
              <a:gd name="connsiteX2" fmla="*/ 4709594 w 4709594"/>
              <a:gd name="connsiteY2" fmla="*/ 2666710 h 2666710"/>
              <a:gd name="connsiteX3" fmla="*/ 0 w 4709594"/>
              <a:gd name="connsiteY3" fmla="*/ 2666710 h 2666710"/>
              <a:gd name="connsiteX4" fmla="*/ 0 w 4709594"/>
              <a:gd name="connsiteY4" fmla="*/ 613058 h 2666710"/>
              <a:gd name="connsiteX5" fmla="*/ 575740 w 4709594"/>
              <a:gd name="connsiteY5" fmla="*/ 0 h 26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9594" h="2666710">
                <a:moveTo>
                  <a:pt x="575740" y="0"/>
                </a:moveTo>
                <a:lnTo>
                  <a:pt x="4709594" y="0"/>
                </a:lnTo>
                <a:lnTo>
                  <a:pt x="4709594" y="2666710"/>
                </a:lnTo>
                <a:lnTo>
                  <a:pt x="0" y="2666710"/>
                </a:lnTo>
                <a:lnTo>
                  <a:pt x="0" y="613058"/>
                </a:lnTo>
                <a:cubicBezTo>
                  <a:pt x="0" y="274476"/>
                  <a:pt x="257768" y="0"/>
                  <a:pt x="5757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990A31A-4B92-40E7-81FF-A2030833EA9F}"/>
              </a:ext>
            </a:extLst>
          </p:cNvPr>
          <p:cNvSpPr txBox="1"/>
          <p:nvPr/>
        </p:nvSpPr>
        <p:spPr>
          <a:xfrm>
            <a:off x="1657176" y="883564"/>
            <a:ext cx="11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Sheepy</a:t>
            </a:r>
          </a:p>
        </p:txBody>
      </p:sp>
    </p:spTree>
    <p:extLst>
      <p:ext uri="{BB962C8B-B14F-4D97-AF65-F5344CB8AC3E}">
        <p14:creationId xmlns:p14="http://schemas.microsoft.com/office/powerpoint/2010/main" val="260784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99FF4-9938-4B0A-90BF-0D945D0B46CE}"/>
              </a:ext>
            </a:extLst>
          </p:cNvPr>
          <p:cNvSpPr/>
          <p:nvPr/>
        </p:nvSpPr>
        <p:spPr>
          <a:xfrm>
            <a:off x="995844" y="645952"/>
            <a:ext cx="6059790" cy="6059790"/>
          </a:xfrm>
          <a:prstGeom prst="rect">
            <a:avLst/>
          </a:prstGeom>
          <a:solidFill>
            <a:srgbClr val="19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E7C9E1-1C1D-4E7F-980B-58EB8204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81" y="772092"/>
            <a:ext cx="520395" cy="520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231587-1C0C-4F06-A285-5F251F1D8860}"/>
              </a:ext>
            </a:extLst>
          </p:cNvPr>
          <p:cNvSpPr/>
          <p:nvPr/>
        </p:nvSpPr>
        <p:spPr>
          <a:xfrm>
            <a:off x="3760388" y="910728"/>
            <a:ext cx="392906" cy="114301"/>
          </a:xfrm>
          <a:prstGeom prst="rect">
            <a:avLst/>
          </a:prstGeom>
          <a:solidFill>
            <a:srgbClr val="CA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en L 7">
            <a:extLst>
              <a:ext uri="{FF2B5EF4-FFF2-40B4-BE49-F238E27FC236}">
                <a16:creationId xmlns:a16="http://schemas.microsoft.com/office/drawing/2014/main" id="{922C440B-E0C0-4E08-A50D-F06AC72F7C21}"/>
              </a:ext>
            </a:extLst>
          </p:cNvPr>
          <p:cNvSpPr/>
          <p:nvPr/>
        </p:nvSpPr>
        <p:spPr>
          <a:xfrm rot="-2700000">
            <a:off x="4263925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CACF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9B4B0-9FC4-4EEA-B129-870FADC85535}"/>
              </a:ext>
            </a:extLst>
          </p:cNvPr>
          <p:cNvSpPr/>
          <p:nvPr/>
        </p:nvSpPr>
        <p:spPr>
          <a:xfrm>
            <a:off x="5305818" y="910728"/>
            <a:ext cx="877094" cy="114301"/>
          </a:xfrm>
          <a:prstGeom prst="rect">
            <a:avLst/>
          </a:prstGeom>
          <a:solidFill>
            <a:srgbClr val="CA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en L 9">
            <a:extLst>
              <a:ext uri="{FF2B5EF4-FFF2-40B4-BE49-F238E27FC236}">
                <a16:creationId xmlns:a16="http://schemas.microsoft.com/office/drawing/2014/main" id="{70FFC1FD-A3FB-4347-BE06-FB49B9210BB4}"/>
              </a:ext>
            </a:extLst>
          </p:cNvPr>
          <p:cNvSpPr/>
          <p:nvPr/>
        </p:nvSpPr>
        <p:spPr>
          <a:xfrm rot="18900000">
            <a:off x="6319817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CACF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D0B70-8B01-4D34-A544-FADB71077570}"/>
              </a:ext>
            </a:extLst>
          </p:cNvPr>
          <p:cNvSpPr/>
          <p:nvPr/>
        </p:nvSpPr>
        <p:spPr>
          <a:xfrm>
            <a:off x="3689884" y="1717469"/>
            <a:ext cx="3365750" cy="522391"/>
          </a:xfrm>
          <a:prstGeom prst="rect">
            <a:avLst/>
          </a:prstGeom>
          <a:solidFill>
            <a:srgbClr val="CA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EFE9B1E-3FC1-4031-A303-36466B84AD8A}"/>
              </a:ext>
            </a:extLst>
          </p:cNvPr>
          <p:cNvGrpSpPr/>
          <p:nvPr/>
        </p:nvGrpSpPr>
        <p:grpSpPr>
          <a:xfrm>
            <a:off x="5298287" y="3428717"/>
            <a:ext cx="1595426" cy="459581"/>
            <a:chOff x="5394355" y="3428717"/>
            <a:chExt cx="1595426" cy="459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BD4A7-0F87-40CE-AA92-127CBB723DF6}"/>
                </a:ext>
              </a:extLst>
            </p:cNvPr>
            <p:cNvSpPr/>
            <p:nvPr/>
          </p:nvSpPr>
          <p:spPr>
            <a:xfrm>
              <a:off x="5394355" y="3617664"/>
              <a:ext cx="928267" cy="114301"/>
            </a:xfrm>
            <a:prstGeom prst="rect">
              <a:avLst/>
            </a:prstGeom>
            <a:solidFill>
              <a:srgbClr val="CAC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8276E0A-0AFD-4D6A-83B0-350FEB180966}"/>
                </a:ext>
              </a:extLst>
            </p:cNvPr>
            <p:cNvSpPr/>
            <p:nvPr/>
          </p:nvSpPr>
          <p:spPr>
            <a:xfrm>
              <a:off x="6530200" y="3428717"/>
              <a:ext cx="459581" cy="45958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BC4402-37B5-4FF2-A761-1D83241F336B}"/>
              </a:ext>
            </a:extLst>
          </p:cNvPr>
          <p:cNvSpPr/>
          <p:nvPr/>
        </p:nvSpPr>
        <p:spPr>
          <a:xfrm>
            <a:off x="3417943" y="2637988"/>
            <a:ext cx="3637692" cy="114302"/>
          </a:xfrm>
          <a:prstGeom prst="rect">
            <a:avLst/>
          </a:prstGeom>
          <a:solidFill>
            <a:srgbClr val="CA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6C144D-BA3D-48AD-9194-995BBDA7F1F6}"/>
              </a:ext>
            </a:extLst>
          </p:cNvPr>
          <p:cNvSpPr/>
          <p:nvPr/>
        </p:nvSpPr>
        <p:spPr>
          <a:xfrm>
            <a:off x="3417943" y="2897374"/>
            <a:ext cx="3637692" cy="114302"/>
          </a:xfrm>
          <a:prstGeom prst="rect">
            <a:avLst/>
          </a:prstGeom>
          <a:solidFill>
            <a:srgbClr val="CA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A8AE5-A62A-4FF5-A839-D216F1346BBE}"/>
              </a:ext>
            </a:extLst>
          </p:cNvPr>
          <p:cNvSpPr/>
          <p:nvPr/>
        </p:nvSpPr>
        <p:spPr>
          <a:xfrm>
            <a:off x="3417943" y="3156761"/>
            <a:ext cx="3637692" cy="114302"/>
          </a:xfrm>
          <a:prstGeom prst="rect">
            <a:avLst/>
          </a:prstGeom>
          <a:solidFill>
            <a:srgbClr val="CA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8A722CF9-0CC3-48C1-9FD6-351A4BCE261C}"/>
              </a:ext>
            </a:extLst>
          </p:cNvPr>
          <p:cNvSpPr/>
          <p:nvPr/>
        </p:nvSpPr>
        <p:spPr>
          <a:xfrm>
            <a:off x="2346040" y="4039032"/>
            <a:ext cx="4709594" cy="2666710"/>
          </a:xfrm>
          <a:custGeom>
            <a:avLst/>
            <a:gdLst>
              <a:gd name="connsiteX0" fmla="*/ 575740 w 4709594"/>
              <a:gd name="connsiteY0" fmla="*/ 0 h 2666710"/>
              <a:gd name="connsiteX1" fmla="*/ 4709594 w 4709594"/>
              <a:gd name="connsiteY1" fmla="*/ 0 h 2666710"/>
              <a:gd name="connsiteX2" fmla="*/ 4709594 w 4709594"/>
              <a:gd name="connsiteY2" fmla="*/ 2666710 h 2666710"/>
              <a:gd name="connsiteX3" fmla="*/ 0 w 4709594"/>
              <a:gd name="connsiteY3" fmla="*/ 2666710 h 2666710"/>
              <a:gd name="connsiteX4" fmla="*/ 0 w 4709594"/>
              <a:gd name="connsiteY4" fmla="*/ 613058 h 2666710"/>
              <a:gd name="connsiteX5" fmla="*/ 575740 w 4709594"/>
              <a:gd name="connsiteY5" fmla="*/ 0 h 26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9594" h="2666710">
                <a:moveTo>
                  <a:pt x="575740" y="0"/>
                </a:moveTo>
                <a:lnTo>
                  <a:pt x="4709594" y="0"/>
                </a:lnTo>
                <a:lnTo>
                  <a:pt x="4709594" y="2666710"/>
                </a:lnTo>
                <a:lnTo>
                  <a:pt x="0" y="2666710"/>
                </a:lnTo>
                <a:lnTo>
                  <a:pt x="0" y="613058"/>
                </a:lnTo>
                <a:cubicBezTo>
                  <a:pt x="0" y="274476"/>
                  <a:pt x="257768" y="0"/>
                  <a:pt x="5757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990A31A-4B92-40E7-81FF-A2030833EA9F}"/>
              </a:ext>
            </a:extLst>
          </p:cNvPr>
          <p:cNvSpPr txBox="1"/>
          <p:nvPr/>
        </p:nvSpPr>
        <p:spPr>
          <a:xfrm>
            <a:off x="1657176" y="883564"/>
            <a:ext cx="11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ACFD8"/>
                </a:solidFill>
              </a:rPr>
              <a:t>Sheepy</a:t>
            </a:r>
          </a:p>
        </p:txBody>
      </p:sp>
    </p:spTree>
    <p:extLst>
      <p:ext uri="{BB962C8B-B14F-4D97-AF65-F5344CB8AC3E}">
        <p14:creationId xmlns:p14="http://schemas.microsoft.com/office/powerpoint/2010/main" val="11098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799FF4-9938-4B0A-90BF-0D945D0B46CE}"/>
              </a:ext>
            </a:extLst>
          </p:cNvPr>
          <p:cNvSpPr/>
          <p:nvPr/>
        </p:nvSpPr>
        <p:spPr>
          <a:xfrm>
            <a:off x="995844" y="645952"/>
            <a:ext cx="10200313" cy="5897462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E7C9E1-1C1D-4E7F-980B-58EB8204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81" y="772092"/>
            <a:ext cx="520395" cy="520395"/>
          </a:xfrm>
          <a:prstGeom prst="rect">
            <a:avLst/>
          </a:prstGeom>
        </p:spPr>
      </p:pic>
      <p:sp>
        <p:nvSpPr>
          <p:cNvPr id="8" name="Forme en L 7">
            <a:extLst>
              <a:ext uri="{FF2B5EF4-FFF2-40B4-BE49-F238E27FC236}">
                <a16:creationId xmlns:a16="http://schemas.microsoft.com/office/drawing/2014/main" id="{922C440B-E0C0-4E08-A50D-F06AC72F7C21}"/>
              </a:ext>
            </a:extLst>
          </p:cNvPr>
          <p:cNvSpPr/>
          <p:nvPr/>
        </p:nvSpPr>
        <p:spPr>
          <a:xfrm rot="-2700000">
            <a:off x="4075239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en L 9">
            <a:extLst>
              <a:ext uri="{FF2B5EF4-FFF2-40B4-BE49-F238E27FC236}">
                <a16:creationId xmlns:a16="http://schemas.microsoft.com/office/drawing/2014/main" id="{70FFC1FD-A3FB-4347-BE06-FB49B9210BB4}"/>
              </a:ext>
            </a:extLst>
          </p:cNvPr>
          <p:cNvSpPr/>
          <p:nvPr/>
        </p:nvSpPr>
        <p:spPr>
          <a:xfrm rot="18900000">
            <a:off x="6131131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en L 11">
            <a:extLst>
              <a:ext uri="{FF2B5EF4-FFF2-40B4-BE49-F238E27FC236}">
                <a16:creationId xmlns:a16="http://schemas.microsoft.com/office/drawing/2014/main" id="{4258E3CC-3B1D-4CD8-8FAB-D7A18F24E0AE}"/>
              </a:ext>
            </a:extLst>
          </p:cNvPr>
          <p:cNvSpPr/>
          <p:nvPr/>
        </p:nvSpPr>
        <p:spPr>
          <a:xfrm rot="18900000">
            <a:off x="7892217" y="908390"/>
            <a:ext cx="58547" cy="58547"/>
          </a:xfrm>
          <a:prstGeom prst="corner">
            <a:avLst>
              <a:gd name="adj1" fmla="val 5753"/>
              <a:gd name="adj2" fmla="val 5753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8276E0A-0AFD-4D6A-83B0-350FEB180966}"/>
              </a:ext>
            </a:extLst>
          </p:cNvPr>
          <p:cNvSpPr/>
          <p:nvPr/>
        </p:nvSpPr>
        <p:spPr>
          <a:xfrm>
            <a:off x="10622746" y="721780"/>
            <a:ext cx="459581" cy="4595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481B528-E897-415F-8B96-D722C6DBBA60}"/>
              </a:ext>
            </a:extLst>
          </p:cNvPr>
          <p:cNvGrpSpPr/>
          <p:nvPr/>
        </p:nvGrpSpPr>
        <p:grpSpPr>
          <a:xfrm>
            <a:off x="3417942" y="910727"/>
            <a:ext cx="5966390" cy="2360336"/>
            <a:chOff x="3417942" y="910727"/>
            <a:chExt cx="5966390" cy="23603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231587-1C0C-4F06-A285-5F251F1D8860}"/>
                </a:ext>
              </a:extLst>
            </p:cNvPr>
            <p:cNvSpPr/>
            <p:nvPr/>
          </p:nvSpPr>
          <p:spPr>
            <a:xfrm>
              <a:off x="3571702" y="910728"/>
              <a:ext cx="392906" cy="114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E9B4B0-9FC4-4EEA-B129-870FADC85535}"/>
                </a:ext>
              </a:extLst>
            </p:cNvPr>
            <p:cNvSpPr/>
            <p:nvPr/>
          </p:nvSpPr>
          <p:spPr>
            <a:xfrm>
              <a:off x="5117132" y="910728"/>
              <a:ext cx="877094" cy="114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EAC560-EDF0-4DEB-BD30-E732AEBF506E}"/>
                </a:ext>
              </a:extLst>
            </p:cNvPr>
            <p:cNvSpPr/>
            <p:nvPr/>
          </p:nvSpPr>
          <p:spPr>
            <a:xfrm>
              <a:off x="7173024" y="910728"/>
              <a:ext cx="589677" cy="114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ED0B70-8B01-4D34-A544-FADB71077570}"/>
                </a:ext>
              </a:extLst>
            </p:cNvPr>
            <p:cNvSpPr/>
            <p:nvPr/>
          </p:nvSpPr>
          <p:spPr>
            <a:xfrm>
              <a:off x="3689884" y="1717469"/>
              <a:ext cx="4812232" cy="5223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BD4A7-0F87-40CE-AA92-127CBB723DF6}"/>
                </a:ext>
              </a:extLst>
            </p:cNvPr>
            <p:cNvSpPr/>
            <p:nvPr/>
          </p:nvSpPr>
          <p:spPr>
            <a:xfrm>
              <a:off x="8919989" y="910727"/>
              <a:ext cx="464343" cy="114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BC4402-37B5-4FF2-A761-1D83241F336B}"/>
                </a:ext>
              </a:extLst>
            </p:cNvPr>
            <p:cNvSpPr/>
            <p:nvPr/>
          </p:nvSpPr>
          <p:spPr>
            <a:xfrm>
              <a:off x="3417942" y="2637988"/>
              <a:ext cx="5356117" cy="114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6C144D-BA3D-48AD-9194-995BBDA7F1F6}"/>
                </a:ext>
              </a:extLst>
            </p:cNvPr>
            <p:cNvSpPr/>
            <p:nvPr/>
          </p:nvSpPr>
          <p:spPr>
            <a:xfrm>
              <a:off x="3417942" y="2897374"/>
              <a:ext cx="5356117" cy="114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3A8AE5-A62A-4FF5-A839-D216F1346BBE}"/>
                </a:ext>
              </a:extLst>
            </p:cNvPr>
            <p:cNvSpPr/>
            <p:nvPr/>
          </p:nvSpPr>
          <p:spPr>
            <a:xfrm>
              <a:off x="3417942" y="3156761"/>
              <a:ext cx="5356117" cy="114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CA09017D-D649-429F-AABE-B59DDD0B0305}"/>
              </a:ext>
            </a:extLst>
          </p:cNvPr>
          <p:cNvSpPr txBox="1"/>
          <p:nvPr/>
        </p:nvSpPr>
        <p:spPr>
          <a:xfrm>
            <a:off x="1657176" y="883564"/>
            <a:ext cx="11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04040"/>
                </a:solidFill>
              </a:rPr>
              <a:t>Sheepy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15FB47CF-4E72-4169-9FC7-523ABD096213}"/>
              </a:ext>
            </a:extLst>
          </p:cNvPr>
          <p:cNvSpPr/>
          <p:nvPr/>
        </p:nvSpPr>
        <p:spPr>
          <a:xfrm>
            <a:off x="2346040" y="4039032"/>
            <a:ext cx="7499921" cy="2504382"/>
          </a:xfrm>
          <a:custGeom>
            <a:avLst/>
            <a:gdLst>
              <a:gd name="connsiteX0" fmla="*/ 575740 w 7499921"/>
              <a:gd name="connsiteY0" fmla="*/ 0 h 2504382"/>
              <a:gd name="connsiteX1" fmla="*/ 6924181 w 7499921"/>
              <a:gd name="connsiteY1" fmla="*/ 0 h 2504382"/>
              <a:gd name="connsiteX2" fmla="*/ 7499921 w 7499921"/>
              <a:gd name="connsiteY2" fmla="*/ 575740 h 2504382"/>
              <a:gd name="connsiteX3" fmla="*/ 7499921 w 7499921"/>
              <a:gd name="connsiteY3" fmla="*/ 2504382 h 2504382"/>
              <a:gd name="connsiteX4" fmla="*/ 0 w 7499921"/>
              <a:gd name="connsiteY4" fmla="*/ 2504382 h 2504382"/>
              <a:gd name="connsiteX5" fmla="*/ 0 w 7499921"/>
              <a:gd name="connsiteY5" fmla="*/ 575740 h 2504382"/>
              <a:gd name="connsiteX6" fmla="*/ 575740 w 7499921"/>
              <a:gd name="connsiteY6" fmla="*/ 0 h 250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99921" h="2504382">
                <a:moveTo>
                  <a:pt x="575740" y="0"/>
                </a:moveTo>
                <a:lnTo>
                  <a:pt x="6924181" y="0"/>
                </a:lnTo>
                <a:cubicBezTo>
                  <a:pt x="7242153" y="0"/>
                  <a:pt x="7499921" y="257768"/>
                  <a:pt x="7499921" y="575740"/>
                </a:cubicBezTo>
                <a:lnTo>
                  <a:pt x="7499921" y="2504382"/>
                </a:lnTo>
                <a:lnTo>
                  <a:pt x="0" y="2504382"/>
                </a:lnTo>
                <a:lnTo>
                  <a:pt x="0" y="575740"/>
                </a:lnTo>
                <a:cubicBezTo>
                  <a:pt x="0" y="257768"/>
                  <a:pt x="257768" y="0"/>
                  <a:pt x="5757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756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</Words>
  <Application>Microsoft Office PowerPoint</Application>
  <PresentationFormat>Grand écran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Bahnschrift SemiBold SemiConden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</dc:creator>
  <cp:lastModifiedBy>Adri</cp:lastModifiedBy>
  <cp:revision>9</cp:revision>
  <dcterms:created xsi:type="dcterms:W3CDTF">2023-08-06T15:21:50Z</dcterms:created>
  <dcterms:modified xsi:type="dcterms:W3CDTF">2024-08-27T07:39:27Z</dcterms:modified>
</cp:coreProperties>
</file>