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0" r:id="rId6"/>
    <p:sldId id="259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0C8"/>
    <a:srgbClr val="CACFD8"/>
    <a:srgbClr val="FFFFFF"/>
    <a:srgbClr val="B5BCC8"/>
    <a:srgbClr val="191E24"/>
    <a:srgbClr val="32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6617F-75F5-4D9E-922C-BF2FD6EB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1B204E-C874-471C-BC73-4323A442B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4F792-4AFE-4584-A840-C95160B2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9D220-0EFF-462F-84FC-F4F410B8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B8CD7-76CF-4D72-B57D-3163332A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C62A0-19DD-48C5-93DF-0DA2B10E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11A315-E3C3-446A-B2B2-A5CC8FD97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D7800-99A2-4118-8A13-21B502BA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48EAA-E4AC-48AA-94FA-DE2A5927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BFCF2-57E8-4DBB-8648-1EE2122A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1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3BB453-139B-49A9-A565-32E606F6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638EB8-83C3-4EEA-B354-13733FEEE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99CB3-AFF2-468C-AABB-D1932D4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C5555-E030-46E1-903E-A8B76E5D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763A1-2102-4E1F-8568-D02C601D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FA0D7-17F6-4105-8295-B753998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46610-A6A7-4798-A241-DA28C5FE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33439-9667-4510-AA43-0A3C7A38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2F519-C0DD-4FEC-BD94-9B22601C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DF85A-BA71-4BAE-B496-F7D263E1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4B7C6-E59D-4583-8E05-AFBD361F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7C748A-8849-4308-B707-47D15D38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7BA60-68A8-4CB1-92E6-02C2B0A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22CCB2-1AFD-492D-8BC0-9D2E429A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20D9A-177A-475F-ACA4-C70FF410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2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C9739-0304-4ECD-A869-FA050CDF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9929B-8B31-4A18-8E51-455933AA1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54E9E9-EDEF-4D9F-8FCC-0C106043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060AD-50FA-4D87-BC7A-86F46A9A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62F100-BA65-4B27-926C-67C642DD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3A11A5-4253-4841-991A-67A6E4F2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F015C-B010-43F6-9F2C-3DA2BC16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D8E0-7B1A-4034-AE56-3E68ABE7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47F14B-6D5E-4820-9530-2204A4D8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C4538C-595A-417E-8F78-F81EB7F8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1C7AC2-C9DE-4022-834D-21C6E10E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EEF252-0842-42E4-898D-7EBE628C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9D3F-7352-4586-AFC8-1230BC2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3E77-04B7-4663-9D52-94F76C6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3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D8440-8B24-4743-BC33-957FD2A0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7707E8-113A-4489-8034-3293F90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C3651A-15F6-4B75-B48B-1EA48B61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3B714E-F4B8-4AA4-9033-FE32399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3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AB7CD-1A69-406E-AAF1-A5E2768A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1A3867-8714-436F-BF9A-8DC7716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AAFDC3-1FF3-4903-8B2F-112BCFD1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D999A-7878-4D0D-B346-22BE11A2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7C7C9-5590-4E24-A517-E6CCDAED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58ACD4-0E79-4BFA-9610-AA3878A3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3EFC0-E278-4D6A-AC05-C3ED768A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57E00-71A8-4D71-8496-4018B6FE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022EC-68BA-492A-BAE3-F88E80ED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2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3CA0F-3817-4314-AE05-8982A90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4CBDEC-0D9B-48A2-938B-2EA1138C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F1547C-0150-4325-95B0-68D08BA3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E2EFB-4FEF-4A51-9553-A97AD078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F756C-7F2F-456C-A98D-D75E2BB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FBD72-8CC8-480A-8751-B4DC570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6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5AA484-C1FD-473A-90B2-B81376E6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56605-E8AD-4EBC-BD96-B20C89AC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761F2-5479-44E0-B2A2-F2ED7AE3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66F6-5D54-4D0E-89DD-3AB7C239EE09}" type="datetimeFigureOut">
              <a:rPr lang="fr-FR" smtClean="0"/>
              <a:t>12/10/2025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A4B44-30A3-4B39-9E62-7A59E32E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8629B-2649-42DE-85CC-EE6C51E8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53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DC9C5DB-5455-4ADA-B422-8884C8DF6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2066924" y="282321"/>
            <a:ext cx="1789303" cy="14882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248106-2F8F-4C38-9276-CFFD6D9E7C32}"/>
              </a:ext>
            </a:extLst>
          </p:cNvPr>
          <p:cNvSpPr txBox="1"/>
          <p:nvPr/>
        </p:nvSpPr>
        <p:spPr>
          <a:xfrm>
            <a:off x="3702659" y="474757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1DCF0D-42F6-4AAD-9A84-65D594B178BF}"/>
              </a:ext>
            </a:extLst>
          </p:cNvPr>
          <p:cNvSpPr txBox="1"/>
          <p:nvPr/>
        </p:nvSpPr>
        <p:spPr>
          <a:xfrm>
            <a:off x="4566649" y="357181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92DCC6-F22E-4ADA-ADD2-2844EA8B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7112794" y="227552"/>
            <a:ext cx="1609725" cy="16049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9BF04B-F6E0-4315-A2B4-C925D865C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7112794" y="2531745"/>
            <a:ext cx="1789303" cy="14882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FCE738-BFCF-4ADC-A369-BB52A4DDC271}"/>
              </a:ext>
            </a:extLst>
          </p:cNvPr>
          <p:cNvSpPr txBox="1"/>
          <p:nvPr/>
        </p:nvSpPr>
        <p:spPr>
          <a:xfrm>
            <a:off x="3604624" y="2724181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4F3D72-01C2-482D-8A7E-B303DCC00A1A}"/>
              </a:ext>
            </a:extLst>
          </p:cNvPr>
          <p:cNvSpPr txBox="1"/>
          <p:nvPr/>
        </p:nvSpPr>
        <p:spPr>
          <a:xfrm>
            <a:off x="4468614" y="2606605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4FE6D4-8AC3-40AD-8F6C-85F73B3C8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2156712" y="2476976"/>
            <a:ext cx="1609725" cy="16049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C0987B2-0390-4C33-97CD-A6BC1C984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17817" r="21993" b="7734"/>
          <a:stretch/>
        </p:blipFill>
        <p:spPr>
          <a:xfrm>
            <a:off x="6974206" y="4682490"/>
            <a:ext cx="933450" cy="110799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0724C6C-A947-418B-B8CE-1733D2EAF1C8}"/>
              </a:ext>
            </a:extLst>
          </p:cNvPr>
          <p:cNvSpPr txBox="1"/>
          <p:nvPr/>
        </p:nvSpPr>
        <p:spPr>
          <a:xfrm>
            <a:off x="3604624" y="4711477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379590-3814-4298-B515-605F8F4F50A6}"/>
              </a:ext>
            </a:extLst>
          </p:cNvPr>
          <p:cNvSpPr txBox="1"/>
          <p:nvPr/>
        </p:nvSpPr>
        <p:spPr>
          <a:xfrm>
            <a:off x="4468614" y="4593901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F57BBDD-2318-420D-AA80-2D47EE481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9089" r="24709" b="14922"/>
          <a:stretch/>
        </p:blipFill>
        <p:spPr>
          <a:xfrm>
            <a:off x="2996565" y="4682490"/>
            <a:ext cx="813435" cy="10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DC9C5DB-5455-4ADA-B422-8884C8DF6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2066924" y="282321"/>
            <a:ext cx="1789303" cy="14882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248106-2F8F-4C38-9276-CFFD6D9E7C32}"/>
              </a:ext>
            </a:extLst>
          </p:cNvPr>
          <p:cNvSpPr txBox="1"/>
          <p:nvPr/>
        </p:nvSpPr>
        <p:spPr>
          <a:xfrm>
            <a:off x="3702659" y="474757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1DCF0D-42F6-4AAD-9A84-65D594B178BF}"/>
              </a:ext>
            </a:extLst>
          </p:cNvPr>
          <p:cNvSpPr txBox="1"/>
          <p:nvPr/>
        </p:nvSpPr>
        <p:spPr>
          <a:xfrm>
            <a:off x="4566649" y="357181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92DCC6-F22E-4ADA-ADD2-2844EA8B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7112794" y="227552"/>
            <a:ext cx="1609725" cy="16049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9BF04B-F6E0-4315-A2B4-C925D865C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7112794" y="2531745"/>
            <a:ext cx="1789303" cy="14882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FCE738-BFCF-4ADC-A369-BB52A4DDC271}"/>
              </a:ext>
            </a:extLst>
          </p:cNvPr>
          <p:cNvSpPr txBox="1"/>
          <p:nvPr/>
        </p:nvSpPr>
        <p:spPr>
          <a:xfrm>
            <a:off x="3604624" y="2724181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4F3D72-01C2-482D-8A7E-B303DCC00A1A}"/>
              </a:ext>
            </a:extLst>
          </p:cNvPr>
          <p:cNvSpPr txBox="1"/>
          <p:nvPr/>
        </p:nvSpPr>
        <p:spPr>
          <a:xfrm>
            <a:off x="4468614" y="2606605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4FE6D4-8AC3-40AD-8F6C-85F73B3C8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2156712" y="2476976"/>
            <a:ext cx="1609725" cy="160496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0724C6C-A947-418B-B8CE-1733D2EAF1C8}"/>
              </a:ext>
            </a:extLst>
          </p:cNvPr>
          <p:cNvSpPr txBox="1"/>
          <p:nvPr/>
        </p:nvSpPr>
        <p:spPr>
          <a:xfrm>
            <a:off x="4394256" y="5061803"/>
            <a:ext cx="1928906" cy="40734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F57BBDD-2318-420D-AA80-2D47EE481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9089" r="24709" b="14922"/>
          <a:stretch/>
        </p:blipFill>
        <p:spPr>
          <a:xfrm>
            <a:off x="2996565" y="4682490"/>
            <a:ext cx="813435" cy="10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DC9C5DB-5455-4ADA-B422-8884C8DF6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2066924" y="282321"/>
            <a:ext cx="1789303" cy="14882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248106-2F8F-4C38-9276-CFFD6D9E7C32}"/>
              </a:ext>
            </a:extLst>
          </p:cNvPr>
          <p:cNvSpPr txBox="1"/>
          <p:nvPr/>
        </p:nvSpPr>
        <p:spPr>
          <a:xfrm>
            <a:off x="3702659" y="474757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1DCF0D-42F6-4AAD-9A84-65D594B178BF}"/>
              </a:ext>
            </a:extLst>
          </p:cNvPr>
          <p:cNvSpPr txBox="1"/>
          <p:nvPr/>
        </p:nvSpPr>
        <p:spPr>
          <a:xfrm>
            <a:off x="4566649" y="357181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92DCC6-F22E-4ADA-ADD2-2844EA8B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7112794" y="227552"/>
            <a:ext cx="1609725" cy="1604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7CC832-F2FC-4CD4-86D7-759D3C40F0A1}"/>
              </a:ext>
            </a:extLst>
          </p:cNvPr>
          <p:cNvSpPr/>
          <p:nvPr/>
        </p:nvSpPr>
        <p:spPr>
          <a:xfrm>
            <a:off x="1363578" y="4395537"/>
            <a:ext cx="6240380" cy="1812758"/>
          </a:xfrm>
          <a:prstGeom prst="rect">
            <a:avLst/>
          </a:prstGeom>
          <a:solidFill>
            <a:srgbClr val="DDF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9BF04B-F6E0-4315-A2B4-C925D865C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7112794" y="2531745"/>
            <a:ext cx="1789303" cy="14882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FCE738-BFCF-4ADC-A369-BB52A4DDC271}"/>
              </a:ext>
            </a:extLst>
          </p:cNvPr>
          <p:cNvSpPr txBox="1"/>
          <p:nvPr/>
        </p:nvSpPr>
        <p:spPr>
          <a:xfrm>
            <a:off x="3604624" y="2724181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4F3D72-01C2-482D-8A7E-B303DCC00A1A}"/>
              </a:ext>
            </a:extLst>
          </p:cNvPr>
          <p:cNvSpPr txBox="1"/>
          <p:nvPr/>
        </p:nvSpPr>
        <p:spPr>
          <a:xfrm>
            <a:off x="4468614" y="2606605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4FE6D4-8AC3-40AD-8F6C-85F73B3C8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2156712" y="2476976"/>
            <a:ext cx="1609725" cy="160496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0724C6C-A947-418B-B8CE-1733D2EAF1C8}"/>
              </a:ext>
            </a:extLst>
          </p:cNvPr>
          <p:cNvSpPr txBox="1"/>
          <p:nvPr/>
        </p:nvSpPr>
        <p:spPr>
          <a:xfrm>
            <a:off x="4394256" y="5098244"/>
            <a:ext cx="1928906" cy="40734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ldenburg" panose="02000000000000000000" pitchFamily="2" charset="0"/>
              </a:rPr>
              <a:t>Make</a:t>
            </a:r>
            <a:r>
              <a:rPr lang="fr-FR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ldenburg" panose="02000000000000000000" pitchFamily="2" charset="0"/>
              </a:rPr>
              <a:t> It!</a:t>
            </a:r>
            <a:endParaRPr lang="fr-F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ldenburg" panose="020000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C5FA0D-98CC-4FAD-BC50-9C039888D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4625936"/>
            <a:ext cx="1791282" cy="13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5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8F6928-6F03-4617-A379-CA1B02DF6DB6}"/>
              </a:ext>
            </a:extLst>
          </p:cNvPr>
          <p:cNvSpPr/>
          <p:nvPr/>
        </p:nvSpPr>
        <p:spPr>
          <a:xfrm>
            <a:off x="1309816" y="181232"/>
            <a:ext cx="9778314" cy="627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A5A67F9-AD56-4510-8353-61751E10D0E3}"/>
              </a:ext>
            </a:extLst>
          </p:cNvPr>
          <p:cNvSpPr/>
          <p:nvPr/>
        </p:nvSpPr>
        <p:spPr>
          <a:xfrm>
            <a:off x="3695218" y="1820119"/>
            <a:ext cx="908612" cy="1368706"/>
          </a:xfrm>
          <a:custGeom>
            <a:avLst/>
            <a:gdLst>
              <a:gd name="connsiteX0" fmla="*/ 868101 w 908612"/>
              <a:gd name="connsiteY0" fmla="*/ 303835 h 1368706"/>
              <a:gd name="connsiteX1" fmla="*/ 868101 w 908612"/>
              <a:gd name="connsiteY1" fmla="*/ 303835 h 1368706"/>
              <a:gd name="connsiteX2" fmla="*/ 847845 w 908612"/>
              <a:gd name="connsiteY2" fmla="*/ 289367 h 1368706"/>
              <a:gd name="connsiteX3" fmla="*/ 844952 w 908612"/>
              <a:gd name="connsiteY3" fmla="*/ 280686 h 1368706"/>
              <a:gd name="connsiteX4" fmla="*/ 836271 w 908612"/>
              <a:gd name="connsiteY4" fmla="*/ 274899 h 1368706"/>
              <a:gd name="connsiteX5" fmla="*/ 821802 w 908612"/>
              <a:gd name="connsiteY5" fmla="*/ 266218 h 1368706"/>
              <a:gd name="connsiteX6" fmla="*/ 798653 w 908612"/>
              <a:gd name="connsiteY6" fmla="*/ 248856 h 1368706"/>
              <a:gd name="connsiteX7" fmla="*/ 789972 w 908612"/>
              <a:gd name="connsiteY7" fmla="*/ 245962 h 1368706"/>
              <a:gd name="connsiteX8" fmla="*/ 781291 w 908612"/>
              <a:gd name="connsiteY8" fmla="*/ 240175 h 1368706"/>
              <a:gd name="connsiteX9" fmla="*/ 775504 w 908612"/>
              <a:gd name="connsiteY9" fmla="*/ 234387 h 1368706"/>
              <a:gd name="connsiteX10" fmla="*/ 766823 w 908612"/>
              <a:gd name="connsiteY10" fmla="*/ 231494 h 1368706"/>
              <a:gd name="connsiteX11" fmla="*/ 752354 w 908612"/>
              <a:gd name="connsiteY11" fmla="*/ 222813 h 1368706"/>
              <a:gd name="connsiteX12" fmla="*/ 746567 w 908612"/>
              <a:gd name="connsiteY12" fmla="*/ 217025 h 1368706"/>
              <a:gd name="connsiteX13" fmla="*/ 729205 w 908612"/>
              <a:gd name="connsiteY13" fmla="*/ 211238 h 1368706"/>
              <a:gd name="connsiteX14" fmla="*/ 720524 w 908612"/>
              <a:gd name="connsiteY14" fmla="*/ 208344 h 1368706"/>
              <a:gd name="connsiteX15" fmla="*/ 711843 w 908612"/>
              <a:gd name="connsiteY15" fmla="*/ 205451 h 1368706"/>
              <a:gd name="connsiteX16" fmla="*/ 685800 w 908612"/>
              <a:gd name="connsiteY16" fmla="*/ 193876 h 1368706"/>
              <a:gd name="connsiteX17" fmla="*/ 677119 w 908612"/>
              <a:gd name="connsiteY17" fmla="*/ 190982 h 1368706"/>
              <a:gd name="connsiteX18" fmla="*/ 671331 w 908612"/>
              <a:gd name="connsiteY18" fmla="*/ 185195 h 1368706"/>
              <a:gd name="connsiteX19" fmla="*/ 653969 w 908612"/>
              <a:gd name="connsiteY19" fmla="*/ 179408 h 1368706"/>
              <a:gd name="connsiteX20" fmla="*/ 645288 w 908612"/>
              <a:gd name="connsiteY20" fmla="*/ 176514 h 1368706"/>
              <a:gd name="connsiteX21" fmla="*/ 636607 w 908612"/>
              <a:gd name="connsiteY21" fmla="*/ 170727 h 1368706"/>
              <a:gd name="connsiteX22" fmla="*/ 630820 w 908612"/>
              <a:gd name="connsiteY22" fmla="*/ 164939 h 1368706"/>
              <a:gd name="connsiteX23" fmla="*/ 613458 w 908612"/>
              <a:gd name="connsiteY23" fmla="*/ 159152 h 1368706"/>
              <a:gd name="connsiteX24" fmla="*/ 604777 w 908612"/>
              <a:gd name="connsiteY24" fmla="*/ 153365 h 1368706"/>
              <a:gd name="connsiteX25" fmla="*/ 598990 w 908612"/>
              <a:gd name="connsiteY25" fmla="*/ 147577 h 1368706"/>
              <a:gd name="connsiteX26" fmla="*/ 590309 w 908612"/>
              <a:gd name="connsiteY26" fmla="*/ 144684 h 1368706"/>
              <a:gd name="connsiteX27" fmla="*/ 584521 w 908612"/>
              <a:gd name="connsiteY27" fmla="*/ 138896 h 1368706"/>
              <a:gd name="connsiteX28" fmla="*/ 567159 w 908612"/>
              <a:gd name="connsiteY28" fmla="*/ 133109 h 1368706"/>
              <a:gd name="connsiteX29" fmla="*/ 558478 w 908612"/>
              <a:gd name="connsiteY29" fmla="*/ 130215 h 1368706"/>
              <a:gd name="connsiteX30" fmla="*/ 532435 w 908612"/>
              <a:gd name="connsiteY30" fmla="*/ 118640 h 1368706"/>
              <a:gd name="connsiteX31" fmla="*/ 497711 w 908612"/>
              <a:gd name="connsiteY31" fmla="*/ 107066 h 1368706"/>
              <a:gd name="connsiteX32" fmla="*/ 462987 w 908612"/>
              <a:gd name="connsiteY32" fmla="*/ 95491 h 1368706"/>
              <a:gd name="connsiteX33" fmla="*/ 454306 w 908612"/>
              <a:gd name="connsiteY33" fmla="*/ 92597 h 1368706"/>
              <a:gd name="connsiteX34" fmla="*/ 445625 w 908612"/>
              <a:gd name="connsiteY34" fmla="*/ 89704 h 1368706"/>
              <a:gd name="connsiteX35" fmla="*/ 419582 w 908612"/>
              <a:gd name="connsiteY35" fmla="*/ 78129 h 1368706"/>
              <a:gd name="connsiteX36" fmla="*/ 384858 w 908612"/>
              <a:gd name="connsiteY36" fmla="*/ 66554 h 1368706"/>
              <a:gd name="connsiteX37" fmla="*/ 367496 w 908612"/>
              <a:gd name="connsiteY37" fmla="*/ 60767 h 1368706"/>
              <a:gd name="connsiteX38" fmla="*/ 350134 w 908612"/>
              <a:gd name="connsiteY38" fmla="*/ 52086 h 1368706"/>
              <a:gd name="connsiteX39" fmla="*/ 341453 w 908612"/>
              <a:gd name="connsiteY39" fmla="*/ 46299 h 1368706"/>
              <a:gd name="connsiteX40" fmla="*/ 324091 w 908612"/>
              <a:gd name="connsiteY40" fmla="*/ 40511 h 1368706"/>
              <a:gd name="connsiteX41" fmla="*/ 315410 w 908612"/>
              <a:gd name="connsiteY41" fmla="*/ 37618 h 1368706"/>
              <a:gd name="connsiteX42" fmla="*/ 306729 w 908612"/>
              <a:gd name="connsiteY42" fmla="*/ 34724 h 1368706"/>
              <a:gd name="connsiteX43" fmla="*/ 295154 w 908612"/>
              <a:gd name="connsiteY43" fmla="*/ 31830 h 1368706"/>
              <a:gd name="connsiteX44" fmla="*/ 280686 w 908612"/>
              <a:gd name="connsiteY44" fmla="*/ 28937 h 1368706"/>
              <a:gd name="connsiteX45" fmla="*/ 272005 w 908612"/>
              <a:gd name="connsiteY45" fmla="*/ 26043 h 1368706"/>
              <a:gd name="connsiteX46" fmla="*/ 257536 w 908612"/>
              <a:gd name="connsiteY46" fmla="*/ 23149 h 1368706"/>
              <a:gd name="connsiteX47" fmla="*/ 248855 w 908612"/>
              <a:gd name="connsiteY47" fmla="*/ 20256 h 1368706"/>
              <a:gd name="connsiteX48" fmla="*/ 237281 w 908612"/>
              <a:gd name="connsiteY48" fmla="*/ 17362 h 1368706"/>
              <a:gd name="connsiteX49" fmla="*/ 222812 w 908612"/>
              <a:gd name="connsiteY49" fmla="*/ 14468 h 1368706"/>
              <a:gd name="connsiteX50" fmla="*/ 214131 w 908612"/>
              <a:gd name="connsiteY50" fmla="*/ 11575 h 1368706"/>
              <a:gd name="connsiteX51" fmla="*/ 202557 w 908612"/>
              <a:gd name="connsiteY51" fmla="*/ 8681 h 1368706"/>
              <a:gd name="connsiteX52" fmla="*/ 170726 w 908612"/>
              <a:gd name="connsiteY52" fmla="*/ 2894 h 1368706"/>
              <a:gd name="connsiteX53" fmla="*/ 147577 w 908612"/>
              <a:gd name="connsiteY53" fmla="*/ 0 h 1368706"/>
              <a:gd name="connsiteX54" fmla="*/ 133109 w 908612"/>
              <a:gd name="connsiteY54" fmla="*/ 2894 h 1368706"/>
              <a:gd name="connsiteX55" fmla="*/ 127321 w 908612"/>
              <a:gd name="connsiteY55" fmla="*/ 11575 h 1368706"/>
              <a:gd name="connsiteX56" fmla="*/ 124428 w 908612"/>
              <a:gd name="connsiteY56" fmla="*/ 69448 h 1368706"/>
              <a:gd name="connsiteX57" fmla="*/ 115747 w 908612"/>
              <a:gd name="connsiteY57" fmla="*/ 72342 h 1368706"/>
              <a:gd name="connsiteX58" fmla="*/ 95491 w 908612"/>
              <a:gd name="connsiteY58" fmla="*/ 75235 h 1368706"/>
              <a:gd name="connsiteX59" fmla="*/ 78129 w 908612"/>
              <a:gd name="connsiteY59" fmla="*/ 81023 h 1368706"/>
              <a:gd name="connsiteX60" fmla="*/ 72341 w 908612"/>
              <a:gd name="connsiteY60" fmla="*/ 86810 h 1368706"/>
              <a:gd name="connsiteX61" fmla="*/ 60767 w 908612"/>
              <a:gd name="connsiteY61" fmla="*/ 104172 h 1368706"/>
              <a:gd name="connsiteX62" fmla="*/ 54979 w 908612"/>
              <a:gd name="connsiteY62" fmla="*/ 109959 h 1368706"/>
              <a:gd name="connsiteX63" fmla="*/ 46298 w 908612"/>
              <a:gd name="connsiteY63" fmla="*/ 136003 h 1368706"/>
              <a:gd name="connsiteX64" fmla="*/ 43405 w 908612"/>
              <a:gd name="connsiteY64" fmla="*/ 144684 h 1368706"/>
              <a:gd name="connsiteX65" fmla="*/ 37617 w 908612"/>
              <a:gd name="connsiteY65" fmla="*/ 190982 h 1368706"/>
              <a:gd name="connsiteX66" fmla="*/ 31830 w 908612"/>
              <a:gd name="connsiteY66" fmla="*/ 219919 h 1368706"/>
              <a:gd name="connsiteX67" fmla="*/ 28936 w 908612"/>
              <a:gd name="connsiteY67" fmla="*/ 231494 h 1368706"/>
              <a:gd name="connsiteX68" fmla="*/ 26043 w 908612"/>
              <a:gd name="connsiteY68" fmla="*/ 245962 h 1368706"/>
              <a:gd name="connsiteX69" fmla="*/ 23149 w 908612"/>
              <a:gd name="connsiteY69" fmla="*/ 254643 h 1368706"/>
              <a:gd name="connsiteX70" fmla="*/ 17362 w 908612"/>
              <a:gd name="connsiteY70" fmla="*/ 277792 h 1368706"/>
              <a:gd name="connsiteX71" fmla="*/ 8681 w 908612"/>
              <a:gd name="connsiteY71" fmla="*/ 480349 h 1368706"/>
              <a:gd name="connsiteX72" fmla="*/ 5787 w 908612"/>
              <a:gd name="connsiteY72" fmla="*/ 494818 h 1368706"/>
              <a:gd name="connsiteX73" fmla="*/ 0 w 908612"/>
              <a:gd name="connsiteY73" fmla="*/ 517967 h 1368706"/>
              <a:gd name="connsiteX74" fmla="*/ 2893 w 908612"/>
              <a:gd name="connsiteY74" fmla="*/ 651076 h 1368706"/>
              <a:gd name="connsiteX75" fmla="*/ 8681 w 908612"/>
              <a:gd name="connsiteY75" fmla="*/ 674225 h 1368706"/>
              <a:gd name="connsiteX76" fmla="*/ 11574 w 908612"/>
              <a:gd name="connsiteY76" fmla="*/ 691587 h 1368706"/>
              <a:gd name="connsiteX77" fmla="*/ 14468 w 908612"/>
              <a:gd name="connsiteY77" fmla="*/ 720524 h 1368706"/>
              <a:gd name="connsiteX78" fmla="*/ 17362 w 908612"/>
              <a:gd name="connsiteY78" fmla="*/ 729205 h 1368706"/>
              <a:gd name="connsiteX79" fmla="*/ 23149 w 908612"/>
              <a:gd name="connsiteY79" fmla="*/ 752354 h 1368706"/>
              <a:gd name="connsiteX80" fmla="*/ 31830 w 908612"/>
              <a:gd name="connsiteY80" fmla="*/ 784185 h 1368706"/>
              <a:gd name="connsiteX81" fmla="*/ 37617 w 908612"/>
              <a:gd name="connsiteY81" fmla="*/ 813122 h 1368706"/>
              <a:gd name="connsiteX82" fmla="*/ 40511 w 908612"/>
              <a:gd name="connsiteY82" fmla="*/ 868101 h 1368706"/>
              <a:gd name="connsiteX83" fmla="*/ 43405 w 908612"/>
              <a:gd name="connsiteY83" fmla="*/ 885463 h 1368706"/>
              <a:gd name="connsiteX84" fmla="*/ 46298 w 908612"/>
              <a:gd name="connsiteY84" fmla="*/ 911506 h 1368706"/>
              <a:gd name="connsiteX85" fmla="*/ 52086 w 908612"/>
              <a:gd name="connsiteY85" fmla="*/ 952018 h 1368706"/>
              <a:gd name="connsiteX86" fmla="*/ 57873 w 908612"/>
              <a:gd name="connsiteY86" fmla="*/ 989635 h 1368706"/>
              <a:gd name="connsiteX87" fmla="*/ 60767 w 908612"/>
              <a:gd name="connsiteY87" fmla="*/ 998316 h 1368706"/>
              <a:gd name="connsiteX88" fmla="*/ 63660 w 908612"/>
              <a:gd name="connsiteY88" fmla="*/ 1009891 h 1368706"/>
              <a:gd name="connsiteX89" fmla="*/ 72341 w 908612"/>
              <a:gd name="connsiteY89" fmla="*/ 1035934 h 1368706"/>
              <a:gd name="connsiteX90" fmla="*/ 86810 w 908612"/>
              <a:gd name="connsiteY90" fmla="*/ 1079339 h 1368706"/>
              <a:gd name="connsiteX91" fmla="*/ 95491 w 908612"/>
              <a:gd name="connsiteY91" fmla="*/ 1105382 h 1368706"/>
              <a:gd name="connsiteX92" fmla="*/ 98385 w 908612"/>
              <a:gd name="connsiteY92" fmla="*/ 1114063 h 1368706"/>
              <a:gd name="connsiteX93" fmla="*/ 107066 w 908612"/>
              <a:gd name="connsiteY93" fmla="*/ 1145894 h 1368706"/>
              <a:gd name="connsiteX94" fmla="*/ 109959 w 908612"/>
              <a:gd name="connsiteY94" fmla="*/ 1154575 h 1368706"/>
              <a:gd name="connsiteX95" fmla="*/ 115747 w 908612"/>
              <a:gd name="connsiteY95" fmla="*/ 1160362 h 1368706"/>
              <a:gd name="connsiteX96" fmla="*/ 118640 w 908612"/>
              <a:gd name="connsiteY96" fmla="*/ 1169043 h 1368706"/>
              <a:gd name="connsiteX97" fmla="*/ 130215 w 908612"/>
              <a:gd name="connsiteY97" fmla="*/ 1180618 h 1368706"/>
              <a:gd name="connsiteX98" fmla="*/ 138896 w 908612"/>
              <a:gd name="connsiteY98" fmla="*/ 1197980 h 1368706"/>
              <a:gd name="connsiteX99" fmla="*/ 141790 w 908612"/>
              <a:gd name="connsiteY99" fmla="*/ 1206661 h 1368706"/>
              <a:gd name="connsiteX100" fmla="*/ 156258 w 908612"/>
              <a:gd name="connsiteY100" fmla="*/ 1224023 h 1368706"/>
              <a:gd name="connsiteX101" fmla="*/ 170726 w 908612"/>
              <a:gd name="connsiteY101" fmla="*/ 1250066 h 1368706"/>
              <a:gd name="connsiteX102" fmla="*/ 188088 w 908612"/>
              <a:gd name="connsiteY102" fmla="*/ 1273215 h 1368706"/>
              <a:gd name="connsiteX103" fmla="*/ 196769 w 908612"/>
              <a:gd name="connsiteY103" fmla="*/ 1287684 h 1368706"/>
              <a:gd name="connsiteX104" fmla="*/ 199663 w 908612"/>
              <a:gd name="connsiteY104" fmla="*/ 1296365 h 1368706"/>
              <a:gd name="connsiteX105" fmla="*/ 211238 w 908612"/>
              <a:gd name="connsiteY105" fmla="*/ 1310833 h 1368706"/>
              <a:gd name="connsiteX106" fmla="*/ 214131 w 908612"/>
              <a:gd name="connsiteY106" fmla="*/ 1319514 h 1368706"/>
              <a:gd name="connsiteX107" fmla="*/ 219919 w 908612"/>
              <a:gd name="connsiteY107" fmla="*/ 1325301 h 1368706"/>
              <a:gd name="connsiteX108" fmla="*/ 225706 w 908612"/>
              <a:gd name="connsiteY108" fmla="*/ 1342663 h 1368706"/>
              <a:gd name="connsiteX109" fmla="*/ 254643 w 908612"/>
              <a:gd name="connsiteY109" fmla="*/ 1365813 h 1368706"/>
              <a:gd name="connsiteX110" fmla="*/ 263324 w 908612"/>
              <a:gd name="connsiteY110" fmla="*/ 1368706 h 1368706"/>
              <a:gd name="connsiteX111" fmla="*/ 286473 w 908612"/>
              <a:gd name="connsiteY111" fmla="*/ 1365813 h 1368706"/>
              <a:gd name="connsiteX112" fmla="*/ 309623 w 908612"/>
              <a:gd name="connsiteY112" fmla="*/ 1351344 h 1368706"/>
              <a:gd name="connsiteX113" fmla="*/ 326985 w 908612"/>
              <a:gd name="connsiteY113" fmla="*/ 1339770 h 1368706"/>
              <a:gd name="connsiteX114" fmla="*/ 332772 w 908612"/>
              <a:gd name="connsiteY114" fmla="*/ 1333982 h 1368706"/>
              <a:gd name="connsiteX115" fmla="*/ 353028 w 908612"/>
              <a:gd name="connsiteY115" fmla="*/ 1319514 h 1368706"/>
              <a:gd name="connsiteX116" fmla="*/ 364602 w 908612"/>
              <a:gd name="connsiteY116" fmla="*/ 1307939 h 1368706"/>
              <a:gd name="connsiteX117" fmla="*/ 373283 w 908612"/>
              <a:gd name="connsiteY117" fmla="*/ 1302152 h 1368706"/>
              <a:gd name="connsiteX118" fmla="*/ 413795 w 908612"/>
              <a:gd name="connsiteY118" fmla="*/ 1273215 h 1368706"/>
              <a:gd name="connsiteX119" fmla="*/ 422476 w 908612"/>
              <a:gd name="connsiteY119" fmla="*/ 1267428 h 1368706"/>
              <a:gd name="connsiteX120" fmla="*/ 445625 w 908612"/>
              <a:gd name="connsiteY120" fmla="*/ 1250066 h 1368706"/>
              <a:gd name="connsiteX121" fmla="*/ 462987 w 908612"/>
              <a:gd name="connsiteY121" fmla="*/ 1244278 h 1368706"/>
              <a:gd name="connsiteX122" fmla="*/ 491924 w 908612"/>
              <a:gd name="connsiteY122" fmla="*/ 1232704 h 1368706"/>
              <a:gd name="connsiteX123" fmla="*/ 500605 w 908612"/>
              <a:gd name="connsiteY123" fmla="*/ 1229810 h 1368706"/>
              <a:gd name="connsiteX124" fmla="*/ 512179 w 908612"/>
              <a:gd name="connsiteY124" fmla="*/ 1226916 h 1368706"/>
              <a:gd name="connsiteX125" fmla="*/ 520860 w 908612"/>
              <a:gd name="connsiteY125" fmla="*/ 1224023 h 1368706"/>
              <a:gd name="connsiteX126" fmla="*/ 544010 w 908612"/>
              <a:gd name="connsiteY126" fmla="*/ 1218235 h 1368706"/>
              <a:gd name="connsiteX127" fmla="*/ 564266 w 908612"/>
              <a:gd name="connsiteY127" fmla="*/ 1212448 h 1368706"/>
              <a:gd name="connsiteX128" fmla="*/ 590309 w 908612"/>
              <a:gd name="connsiteY128" fmla="*/ 1200873 h 1368706"/>
              <a:gd name="connsiteX129" fmla="*/ 598990 w 908612"/>
              <a:gd name="connsiteY129" fmla="*/ 1197980 h 1368706"/>
              <a:gd name="connsiteX130" fmla="*/ 619245 w 908612"/>
              <a:gd name="connsiteY130" fmla="*/ 1183511 h 1368706"/>
              <a:gd name="connsiteX131" fmla="*/ 636607 w 908612"/>
              <a:gd name="connsiteY131" fmla="*/ 1169043 h 1368706"/>
              <a:gd name="connsiteX132" fmla="*/ 651076 w 908612"/>
              <a:gd name="connsiteY132" fmla="*/ 1151681 h 1368706"/>
              <a:gd name="connsiteX133" fmla="*/ 659757 w 908612"/>
              <a:gd name="connsiteY133" fmla="*/ 1145894 h 1368706"/>
              <a:gd name="connsiteX134" fmla="*/ 674225 w 908612"/>
              <a:gd name="connsiteY134" fmla="*/ 1131425 h 1368706"/>
              <a:gd name="connsiteX135" fmla="*/ 680012 w 908612"/>
              <a:gd name="connsiteY135" fmla="*/ 1122744 h 1368706"/>
              <a:gd name="connsiteX136" fmla="*/ 688693 w 908612"/>
              <a:gd name="connsiteY136" fmla="*/ 1114063 h 1368706"/>
              <a:gd name="connsiteX137" fmla="*/ 694481 w 908612"/>
              <a:gd name="connsiteY137" fmla="*/ 1105382 h 1368706"/>
              <a:gd name="connsiteX138" fmla="*/ 703162 w 908612"/>
              <a:gd name="connsiteY138" fmla="*/ 1093808 h 1368706"/>
              <a:gd name="connsiteX139" fmla="*/ 708949 w 908612"/>
              <a:gd name="connsiteY139" fmla="*/ 1088020 h 1368706"/>
              <a:gd name="connsiteX140" fmla="*/ 720524 w 908612"/>
              <a:gd name="connsiteY140" fmla="*/ 1070658 h 1368706"/>
              <a:gd name="connsiteX141" fmla="*/ 726311 w 908612"/>
              <a:gd name="connsiteY141" fmla="*/ 1059084 h 1368706"/>
              <a:gd name="connsiteX142" fmla="*/ 732098 w 908612"/>
              <a:gd name="connsiteY142" fmla="*/ 1053296 h 1368706"/>
              <a:gd name="connsiteX143" fmla="*/ 749460 w 908612"/>
              <a:gd name="connsiteY143" fmla="*/ 1024359 h 1368706"/>
              <a:gd name="connsiteX144" fmla="*/ 755248 w 908612"/>
              <a:gd name="connsiteY144" fmla="*/ 1009891 h 1368706"/>
              <a:gd name="connsiteX145" fmla="*/ 763929 w 908612"/>
              <a:gd name="connsiteY145" fmla="*/ 995423 h 1368706"/>
              <a:gd name="connsiteX146" fmla="*/ 766823 w 908612"/>
              <a:gd name="connsiteY146" fmla="*/ 983848 h 1368706"/>
              <a:gd name="connsiteX147" fmla="*/ 781291 w 908612"/>
              <a:gd name="connsiteY147" fmla="*/ 957805 h 1368706"/>
              <a:gd name="connsiteX148" fmla="*/ 787078 w 908612"/>
              <a:gd name="connsiteY148" fmla="*/ 937549 h 1368706"/>
              <a:gd name="connsiteX149" fmla="*/ 795759 w 908612"/>
              <a:gd name="connsiteY149" fmla="*/ 925975 h 1368706"/>
              <a:gd name="connsiteX150" fmla="*/ 798653 w 908612"/>
              <a:gd name="connsiteY150" fmla="*/ 917294 h 1368706"/>
              <a:gd name="connsiteX151" fmla="*/ 801547 w 908612"/>
              <a:gd name="connsiteY151" fmla="*/ 905719 h 1368706"/>
              <a:gd name="connsiteX152" fmla="*/ 807334 w 908612"/>
              <a:gd name="connsiteY152" fmla="*/ 897038 h 1368706"/>
              <a:gd name="connsiteX153" fmla="*/ 816015 w 908612"/>
              <a:gd name="connsiteY153" fmla="*/ 870995 h 1368706"/>
              <a:gd name="connsiteX154" fmla="*/ 824696 w 908612"/>
              <a:gd name="connsiteY154" fmla="*/ 844952 h 1368706"/>
              <a:gd name="connsiteX155" fmla="*/ 836271 w 908612"/>
              <a:gd name="connsiteY155" fmla="*/ 818909 h 1368706"/>
              <a:gd name="connsiteX156" fmla="*/ 839164 w 908612"/>
              <a:gd name="connsiteY156" fmla="*/ 807334 h 1368706"/>
              <a:gd name="connsiteX157" fmla="*/ 850739 w 908612"/>
              <a:gd name="connsiteY157" fmla="*/ 778397 h 1368706"/>
              <a:gd name="connsiteX158" fmla="*/ 859420 w 908612"/>
              <a:gd name="connsiteY158" fmla="*/ 749461 h 1368706"/>
              <a:gd name="connsiteX159" fmla="*/ 870995 w 908612"/>
              <a:gd name="connsiteY159" fmla="*/ 720524 h 1368706"/>
              <a:gd name="connsiteX160" fmla="*/ 873888 w 908612"/>
              <a:gd name="connsiteY160" fmla="*/ 708949 h 1368706"/>
              <a:gd name="connsiteX161" fmla="*/ 879676 w 908612"/>
              <a:gd name="connsiteY161" fmla="*/ 691587 h 1368706"/>
              <a:gd name="connsiteX162" fmla="*/ 882569 w 908612"/>
              <a:gd name="connsiteY162" fmla="*/ 677119 h 1368706"/>
              <a:gd name="connsiteX163" fmla="*/ 894144 w 908612"/>
              <a:gd name="connsiteY163" fmla="*/ 645289 h 1368706"/>
              <a:gd name="connsiteX164" fmla="*/ 902825 w 908612"/>
              <a:gd name="connsiteY164" fmla="*/ 610565 h 1368706"/>
              <a:gd name="connsiteX165" fmla="*/ 905719 w 908612"/>
              <a:gd name="connsiteY165" fmla="*/ 598990 h 1368706"/>
              <a:gd name="connsiteX166" fmla="*/ 908612 w 908612"/>
              <a:gd name="connsiteY166" fmla="*/ 570053 h 1368706"/>
              <a:gd name="connsiteX167" fmla="*/ 905719 w 908612"/>
              <a:gd name="connsiteY167" fmla="*/ 448519 h 1368706"/>
              <a:gd name="connsiteX168" fmla="*/ 899931 w 908612"/>
              <a:gd name="connsiteY168" fmla="*/ 410901 h 1368706"/>
              <a:gd name="connsiteX169" fmla="*/ 894144 w 908612"/>
              <a:gd name="connsiteY169" fmla="*/ 393539 h 1368706"/>
              <a:gd name="connsiteX170" fmla="*/ 891250 w 908612"/>
              <a:gd name="connsiteY170" fmla="*/ 384858 h 1368706"/>
              <a:gd name="connsiteX171" fmla="*/ 885463 w 908612"/>
              <a:gd name="connsiteY171" fmla="*/ 376177 h 1368706"/>
              <a:gd name="connsiteX172" fmla="*/ 882569 w 908612"/>
              <a:gd name="connsiteY172" fmla="*/ 367496 h 1368706"/>
              <a:gd name="connsiteX173" fmla="*/ 865207 w 908612"/>
              <a:gd name="connsiteY173" fmla="*/ 344347 h 1368706"/>
              <a:gd name="connsiteX174" fmla="*/ 868101 w 908612"/>
              <a:gd name="connsiteY174" fmla="*/ 303835 h 136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908612" h="1368706">
                <a:moveTo>
                  <a:pt x="868101" y="303835"/>
                </a:moveTo>
                <a:lnTo>
                  <a:pt x="868101" y="303835"/>
                </a:lnTo>
                <a:cubicBezTo>
                  <a:pt x="861349" y="299012"/>
                  <a:pt x="853712" y="295234"/>
                  <a:pt x="847845" y="289367"/>
                </a:cubicBezTo>
                <a:cubicBezTo>
                  <a:pt x="845688" y="287210"/>
                  <a:pt x="846857" y="283068"/>
                  <a:pt x="844952" y="280686"/>
                </a:cubicBezTo>
                <a:cubicBezTo>
                  <a:pt x="842780" y="277970"/>
                  <a:pt x="838987" y="277071"/>
                  <a:pt x="836271" y="274899"/>
                </a:cubicBezTo>
                <a:cubicBezTo>
                  <a:pt x="824922" y="265820"/>
                  <a:pt x="836878" y="271242"/>
                  <a:pt x="821802" y="266218"/>
                </a:cubicBezTo>
                <a:cubicBezTo>
                  <a:pt x="814946" y="259361"/>
                  <a:pt x="808473" y="252130"/>
                  <a:pt x="798653" y="248856"/>
                </a:cubicBezTo>
                <a:cubicBezTo>
                  <a:pt x="795759" y="247891"/>
                  <a:pt x="792700" y="247326"/>
                  <a:pt x="789972" y="245962"/>
                </a:cubicBezTo>
                <a:cubicBezTo>
                  <a:pt x="786861" y="244407"/>
                  <a:pt x="784007" y="242348"/>
                  <a:pt x="781291" y="240175"/>
                </a:cubicBezTo>
                <a:cubicBezTo>
                  <a:pt x="779161" y="238471"/>
                  <a:pt x="777843" y="235791"/>
                  <a:pt x="775504" y="234387"/>
                </a:cubicBezTo>
                <a:cubicBezTo>
                  <a:pt x="772889" y="232818"/>
                  <a:pt x="769717" y="232458"/>
                  <a:pt x="766823" y="231494"/>
                </a:cubicBezTo>
                <a:cubicBezTo>
                  <a:pt x="752155" y="216826"/>
                  <a:pt x="771139" y="234084"/>
                  <a:pt x="752354" y="222813"/>
                </a:cubicBezTo>
                <a:cubicBezTo>
                  <a:pt x="750015" y="221409"/>
                  <a:pt x="749007" y="218245"/>
                  <a:pt x="746567" y="217025"/>
                </a:cubicBezTo>
                <a:cubicBezTo>
                  <a:pt x="741111" y="214297"/>
                  <a:pt x="734992" y="213167"/>
                  <a:pt x="729205" y="211238"/>
                </a:cubicBezTo>
                <a:lnTo>
                  <a:pt x="720524" y="208344"/>
                </a:lnTo>
                <a:lnTo>
                  <a:pt x="711843" y="205451"/>
                </a:lnTo>
                <a:cubicBezTo>
                  <a:pt x="698086" y="196278"/>
                  <a:pt x="706463" y="200764"/>
                  <a:pt x="685800" y="193876"/>
                </a:cubicBezTo>
                <a:lnTo>
                  <a:pt x="677119" y="190982"/>
                </a:lnTo>
                <a:cubicBezTo>
                  <a:pt x="675190" y="189053"/>
                  <a:pt x="673771" y="186415"/>
                  <a:pt x="671331" y="185195"/>
                </a:cubicBezTo>
                <a:cubicBezTo>
                  <a:pt x="665875" y="182467"/>
                  <a:pt x="659756" y="181337"/>
                  <a:pt x="653969" y="179408"/>
                </a:cubicBezTo>
                <a:cubicBezTo>
                  <a:pt x="651075" y="178443"/>
                  <a:pt x="647826" y="178206"/>
                  <a:pt x="645288" y="176514"/>
                </a:cubicBezTo>
                <a:cubicBezTo>
                  <a:pt x="642394" y="174585"/>
                  <a:pt x="639323" y="172900"/>
                  <a:pt x="636607" y="170727"/>
                </a:cubicBezTo>
                <a:cubicBezTo>
                  <a:pt x="634477" y="169023"/>
                  <a:pt x="633260" y="166159"/>
                  <a:pt x="630820" y="164939"/>
                </a:cubicBezTo>
                <a:cubicBezTo>
                  <a:pt x="625364" y="162211"/>
                  <a:pt x="618534" y="162536"/>
                  <a:pt x="613458" y="159152"/>
                </a:cubicBezTo>
                <a:cubicBezTo>
                  <a:pt x="610564" y="157223"/>
                  <a:pt x="607493" y="155538"/>
                  <a:pt x="604777" y="153365"/>
                </a:cubicBezTo>
                <a:cubicBezTo>
                  <a:pt x="602647" y="151661"/>
                  <a:pt x="601329" y="148981"/>
                  <a:pt x="598990" y="147577"/>
                </a:cubicBezTo>
                <a:cubicBezTo>
                  <a:pt x="596375" y="146008"/>
                  <a:pt x="593203" y="145648"/>
                  <a:pt x="590309" y="144684"/>
                </a:cubicBezTo>
                <a:cubicBezTo>
                  <a:pt x="588380" y="142755"/>
                  <a:pt x="586961" y="140116"/>
                  <a:pt x="584521" y="138896"/>
                </a:cubicBezTo>
                <a:cubicBezTo>
                  <a:pt x="579065" y="136168"/>
                  <a:pt x="572946" y="135038"/>
                  <a:pt x="567159" y="133109"/>
                </a:cubicBezTo>
                <a:cubicBezTo>
                  <a:pt x="564265" y="132144"/>
                  <a:pt x="561016" y="131907"/>
                  <a:pt x="558478" y="130215"/>
                </a:cubicBezTo>
                <a:cubicBezTo>
                  <a:pt x="544722" y="121045"/>
                  <a:pt x="553094" y="125526"/>
                  <a:pt x="532435" y="118640"/>
                </a:cubicBezTo>
                <a:lnTo>
                  <a:pt x="497711" y="107066"/>
                </a:lnTo>
                <a:lnTo>
                  <a:pt x="462987" y="95491"/>
                </a:lnTo>
                <a:lnTo>
                  <a:pt x="454306" y="92597"/>
                </a:lnTo>
                <a:lnTo>
                  <a:pt x="445625" y="89704"/>
                </a:lnTo>
                <a:cubicBezTo>
                  <a:pt x="431868" y="80531"/>
                  <a:pt x="440245" y="85017"/>
                  <a:pt x="419582" y="78129"/>
                </a:cubicBezTo>
                <a:lnTo>
                  <a:pt x="384858" y="66554"/>
                </a:lnTo>
                <a:cubicBezTo>
                  <a:pt x="384853" y="66552"/>
                  <a:pt x="367500" y="60770"/>
                  <a:pt x="367496" y="60767"/>
                </a:cubicBezTo>
                <a:cubicBezTo>
                  <a:pt x="342618" y="44183"/>
                  <a:pt x="374094" y="64066"/>
                  <a:pt x="350134" y="52086"/>
                </a:cubicBezTo>
                <a:cubicBezTo>
                  <a:pt x="347023" y="50531"/>
                  <a:pt x="344631" y="47711"/>
                  <a:pt x="341453" y="46299"/>
                </a:cubicBezTo>
                <a:cubicBezTo>
                  <a:pt x="335878" y="43821"/>
                  <a:pt x="329878" y="42440"/>
                  <a:pt x="324091" y="40511"/>
                </a:cubicBezTo>
                <a:lnTo>
                  <a:pt x="315410" y="37618"/>
                </a:lnTo>
                <a:cubicBezTo>
                  <a:pt x="312516" y="36653"/>
                  <a:pt x="309688" y="35464"/>
                  <a:pt x="306729" y="34724"/>
                </a:cubicBezTo>
                <a:cubicBezTo>
                  <a:pt x="302871" y="33759"/>
                  <a:pt x="299036" y="32693"/>
                  <a:pt x="295154" y="31830"/>
                </a:cubicBezTo>
                <a:cubicBezTo>
                  <a:pt x="290353" y="30763"/>
                  <a:pt x="285457" y="30130"/>
                  <a:pt x="280686" y="28937"/>
                </a:cubicBezTo>
                <a:cubicBezTo>
                  <a:pt x="277727" y="28197"/>
                  <a:pt x="274964" y="26783"/>
                  <a:pt x="272005" y="26043"/>
                </a:cubicBezTo>
                <a:cubicBezTo>
                  <a:pt x="267233" y="24850"/>
                  <a:pt x="262308" y="24342"/>
                  <a:pt x="257536" y="23149"/>
                </a:cubicBezTo>
                <a:cubicBezTo>
                  <a:pt x="254577" y="22409"/>
                  <a:pt x="251788" y="21094"/>
                  <a:pt x="248855" y="20256"/>
                </a:cubicBezTo>
                <a:cubicBezTo>
                  <a:pt x="245031" y="19164"/>
                  <a:pt x="241163" y="18225"/>
                  <a:pt x="237281" y="17362"/>
                </a:cubicBezTo>
                <a:cubicBezTo>
                  <a:pt x="232480" y="16295"/>
                  <a:pt x="227584" y="15661"/>
                  <a:pt x="222812" y="14468"/>
                </a:cubicBezTo>
                <a:cubicBezTo>
                  <a:pt x="219853" y="13728"/>
                  <a:pt x="217064" y="12413"/>
                  <a:pt x="214131" y="11575"/>
                </a:cubicBezTo>
                <a:cubicBezTo>
                  <a:pt x="210307" y="10483"/>
                  <a:pt x="206439" y="9544"/>
                  <a:pt x="202557" y="8681"/>
                </a:cubicBezTo>
                <a:cubicBezTo>
                  <a:pt x="193575" y="6685"/>
                  <a:pt x="179532" y="4152"/>
                  <a:pt x="170726" y="2894"/>
                </a:cubicBezTo>
                <a:cubicBezTo>
                  <a:pt x="163028" y="1794"/>
                  <a:pt x="155293" y="965"/>
                  <a:pt x="147577" y="0"/>
                </a:cubicBezTo>
                <a:cubicBezTo>
                  <a:pt x="142754" y="965"/>
                  <a:pt x="137379" y="454"/>
                  <a:pt x="133109" y="2894"/>
                </a:cubicBezTo>
                <a:cubicBezTo>
                  <a:pt x="130089" y="4620"/>
                  <a:pt x="127771" y="8126"/>
                  <a:pt x="127321" y="11575"/>
                </a:cubicBezTo>
                <a:cubicBezTo>
                  <a:pt x="124823" y="30728"/>
                  <a:pt x="128042" y="50474"/>
                  <a:pt x="124428" y="69448"/>
                </a:cubicBezTo>
                <a:cubicBezTo>
                  <a:pt x="123857" y="72444"/>
                  <a:pt x="118738" y="71744"/>
                  <a:pt x="115747" y="72342"/>
                </a:cubicBezTo>
                <a:cubicBezTo>
                  <a:pt x="109059" y="73680"/>
                  <a:pt x="102243" y="74271"/>
                  <a:pt x="95491" y="75235"/>
                </a:cubicBezTo>
                <a:cubicBezTo>
                  <a:pt x="89704" y="77164"/>
                  <a:pt x="82443" y="76710"/>
                  <a:pt x="78129" y="81023"/>
                </a:cubicBezTo>
                <a:cubicBezTo>
                  <a:pt x="76200" y="82952"/>
                  <a:pt x="73978" y="84627"/>
                  <a:pt x="72341" y="86810"/>
                </a:cubicBezTo>
                <a:cubicBezTo>
                  <a:pt x="68168" y="92374"/>
                  <a:pt x="65686" y="99254"/>
                  <a:pt x="60767" y="104172"/>
                </a:cubicBezTo>
                <a:lnTo>
                  <a:pt x="54979" y="109959"/>
                </a:lnTo>
                <a:lnTo>
                  <a:pt x="46298" y="136003"/>
                </a:lnTo>
                <a:lnTo>
                  <a:pt x="43405" y="144684"/>
                </a:lnTo>
                <a:cubicBezTo>
                  <a:pt x="41476" y="160117"/>
                  <a:pt x="41388" y="175893"/>
                  <a:pt x="37617" y="190982"/>
                </a:cubicBezTo>
                <a:cubicBezTo>
                  <a:pt x="30893" y="217885"/>
                  <a:pt x="38931" y="184419"/>
                  <a:pt x="31830" y="219919"/>
                </a:cubicBezTo>
                <a:cubicBezTo>
                  <a:pt x="31050" y="223819"/>
                  <a:pt x="29799" y="227612"/>
                  <a:pt x="28936" y="231494"/>
                </a:cubicBezTo>
                <a:cubicBezTo>
                  <a:pt x="27869" y="236295"/>
                  <a:pt x="27236" y="241191"/>
                  <a:pt x="26043" y="245962"/>
                </a:cubicBezTo>
                <a:cubicBezTo>
                  <a:pt x="25303" y="248921"/>
                  <a:pt x="23952" y="251700"/>
                  <a:pt x="23149" y="254643"/>
                </a:cubicBezTo>
                <a:cubicBezTo>
                  <a:pt x="21056" y="262317"/>
                  <a:pt x="17362" y="277792"/>
                  <a:pt x="17362" y="277792"/>
                </a:cubicBezTo>
                <a:cubicBezTo>
                  <a:pt x="5250" y="417061"/>
                  <a:pt x="16925" y="266004"/>
                  <a:pt x="8681" y="480349"/>
                </a:cubicBezTo>
                <a:cubicBezTo>
                  <a:pt x="8492" y="485264"/>
                  <a:pt x="6893" y="490025"/>
                  <a:pt x="5787" y="494818"/>
                </a:cubicBezTo>
                <a:cubicBezTo>
                  <a:pt x="3999" y="502568"/>
                  <a:pt x="0" y="517967"/>
                  <a:pt x="0" y="517967"/>
                </a:cubicBezTo>
                <a:cubicBezTo>
                  <a:pt x="964" y="562337"/>
                  <a:pt x="431" y="606764"/>
                  <a:pt x="2893" y="651076"/>
                </a:cubicBezTo>
                <a:cubicBezTo>
                  <a:pt x="3334" y="659018"/>
                  <a:pt x="7374" y="666379"/>
                  <a:pt x="8681" y="674225"/>
                </a:cubicBezTo>
                <a:cubicBezTo>
                  <a:pt x="9645" y="680012"/>
                  <a:pt x="10846" y="685765"/>
                  <a:pt x="11574" y="691587"/>
                </a:cubicBezTo>
                <a:cubicBezTo>
                  <a:pt x="12776" y="701206"/>
                  <a:pt x="12994" y="710943"/>
                  <a:pt x="14468" y="720524"/>
                </a:cubicBezTo>
                <a:cubicBezTo>
                  <a:pt x="14932" y="723539"/>
                  <a:pt x="16559" y="726262"/>
                  <a:pt x="17362" y="729205"/>
                </a:cubicBezTo>
                <a:cubicBezTo>
                  <a:pt x="19455" y="736879"/>
                  <a:pt x="20634" y="744808"/>
                  <a:pt x="23149" y="752354"/>
                </a:cubicBezTo>
                <a:cubicBezTo>
                  <a:pt x="27308" y="764828"/>
                  <a:pt x="28566" y="767861"/>
                  <a:pt x="31830" y="784185"/>
                </a:cubicBezTo>
                <a:lnTo>
                  <a:pt x="37617" y="813122"/>
                </a:lnTo>
                <a:cubicBezTo>
                  <a:pt x="38582" y="831448"/>
                  <a:pt x="39047" y="849808"/>
                  <a:pt x="40511" y="868101"/>
                </a:cubicBezTo>
                <a:cubicBezTo>
                  <a:pt x="40979" y="873949"/>
                  <a:pt x="42630" y="879647"/>
                  <a:pt x="43405" y="885463"/>
                </a:cubicBezTo>
                <a:cubicBezTo>
                  <a:pt x="44559" y="894121"/>
                  <a:pt x="45168" y="902845"/>
                  <a:pt x="46298" y="911506"/>
                </a:cubicBezTo>
                <a:cubicBezTo>
                  <a:pt x="48062" y="925033"/>
                  <a:pt x="50394" y="938482"/>
                  <a:pt x="52086" y="952018"/>
                </a:cubicBezTo>
                <a:cubicBezTo>
                  <a:pt x="53843" y="966080"/>
                  <a:pt x="54558" y="976376"/>
                  <a:pt x="57873" y="989635"/>
                </a:cubicBezTo>
                <a:cubicBezTo>
                  <a:pt x="58613" y="992594"/>
                  <a:pt x="59929" y="995383"/>
                  <a:pt x="60767" y="998316"/>
                </a:cubicBezTo>
                <a:cubicBezTo>
                  <a:pt x="61859" y="1002140"/>
                  <a:pt x="62517" y="1006082"/>
                  <a:pt x="63660" y="1009891"/>
                </a:cubicBezTo>
                <a:cubicBezTo>
                  <a:pt x="66289" y="1018656"/>
                  <a:pt x="69447" y="1027253"/>
                  <a:pt x="72341" y="1035934"/>
                </a:cubicBezTo>
                <a:lnTo>
                  <a:pt x="86810" y="1079339"/>
                </a:lnTo>
                <a:lnTo>
                  <a:pt x="95491" y="1105382"/>
                </a:lnTo>
                <a:cubicBezTo>
                  <a:pt x="96456" y="1108276"/>
                  <a:pt x="97787" y="1111072"/>
                  <a:pt x="98385" y="1114063"/>
                </a:cubicBezTo>
                <a:cubicBezTo>
                  <a:pt x="102475" y="1134519"/>
                  <a:pt x="99721" y="1123860"/>
                  <a:pt x="107066" y="1145894"/>
                </a:cubicBezTo>
                <a:cubicBezTo>
                  <a:pt x="108031" y="1148788"/>
                  <a:pt x="107802" y="1152418"/>
                  <a:pt x="109959" y="1154575"/>
                </a:cubicBezTo>
                <a:lnTo>
                  <a:pt x="115747" y="1160362"/>
                </a:lnTo>
                <a:cubicBezTo>
                  <a:pt x="116711" y="1163256"/>
                  <a:pt x="116867" y="1166561"/>
                  <a:pt x="118640" y="1169043"/>
                </a:cubicBezTo>
                <a:cubicBezTo>
                  <a:pt x="121811" y="1173483"/>
                  <a:pt x="130215" y="1180618"/>
                  <a:pt x="130215" y="1180618"/>
                </a:cubicBezTo>
                <a:cubicBezTo>
                  <a:pt x="137489" y="1202438"/>
                  <a:pt x="127677" y="1175542"/>
                  <a:pt x="138896" y="1197980"/>
                </a:cubicBezTo>
                <a:cubicBezTo>
                  <a:pt x="140260" y="1200708"/>
                  <a:pt x="140098" y="1204123"/>
                  <a:pt x="141790" y="1206661"/>
                </a:cubicBezTo>
                <a:cubicBezTo>
                  <a:pt x="154590" y="1225861"/>
                  <a:pt x="146790" y="1205088"/>
                  <a:pt x="156258" y="1224023"/>
                </a:cubicBezTo>
                <a:cubicBezTo>
                  <a:pt x="163533" y="1238573"/>
                  <a:pt x="152486" y="1231829"/>
                  <a:pt x="170726" y="1250066"/>
                </a:cubicBezTo>
                <a:cubicBezTo>
                  <a:pt x="177583" y="1256922"/>
                  <a:pt x="184814" y="1263395"/>
                  <a:pt x="188088" y="1273215"/>
                </a:cubicBezTo>
                <a:cubicBezTo>
                  <a:pt x="191845" y="1284484"/>
                  <a:pt x="188825" y="1279739"/>
                  <a:pt x="196769" y="1287684"/>
                </a:cubicBezTo>
                <a:cubicBezTo>
                  <a:pt x="197734" y="1290578"/>
                  <a:pt x="198299" y="1293637"/>
                  <a:pt x="199663" y="1296365"/>
                </a:cubicBezTo>
                <a:cubicBezTo>
                  <a:pt x="203314" y="1303668"/>
                  <a:pt x="205853" y="1305449"/>
                  <a:pt x="211238" y="1310833"/>
                </a:cubicBezTo>
                <a:cubicBezTo>
                  <a:pt x="212202" y="1313727"/>
                  <a:pt x="212562" y="1316899"/>
                  <a:pt x="214131" y="1319514"/>
                </a:cubicBezTo>
                <a:cubicBezTo>
                  <a:pt x="215535" y="1321853"/>
                  <a:pt x="218699" y="1322861"/>
                  <a:pt x="219919" y="1325301"/>
                </a:cubicBezTo>
                <a:cubicBezTo>
                  <a:pt x="222647" y="1330757"/>
                  <a:pt x="221392" y="1338349"/>
                  <a:pt x="225706" y="1342663"/>
                </a:cubicBezTo>
                <a:cubicBezTo>
                  <a:pt x="233607" y="1350564"/>
                  <a:pt x="243694" y="1362164"/>
                  <a:pt x="254643" y="1365813"/>
                </a:cubicBezTo>
                <a:lnTo>
                  <a:pt x="263324" y="1368706"/>
                </a:lnTo>
                <a:cubicBezTo>
                  <a:pt x="271040" y="1367742"/>
                  <a:pt x="278929" y="1367699"/>
                  <a:pt x="286473" y="1365813"/>
                </a:cubicBezTo>
                <a:cubicBezTo>
                  <a:pt x="295026" y="1363675"/>
                  <a:pt x="302798" y="1356121"/>
                  <a:pt x="309623" y="1351344"/>
                </a:cubicBezTo>
                <a:cubicBezTo>
                  <a:pt x="315321" y="1347355"/>
                  <a:pt x="322067" y="1344689"/>
                  <a:pt x="326985" y="1339770"/>
                </a:cubicBezTo>
                <a:cubicBezTo>
                  <a:pt x="328914" y="1337841"/>
                  <a:pt x="330642" y="1335686"/>
                  <a:pt x="332772" y="1333982"/>
                </a:cubicBezTo>
                <a:cubicBezTo>
                  <a:pt x="350786" y="1319570"/>
                  <a:pt x="331293" y="1338533"/>
                  <a:pt x="353028" y="1319514"/>
                </a:cubicBezTo>
                <a:cubicBezTo>
                  <a:pt x="357134" y="1315921"/>
                  <a:pt x="360459" y="1311490"/>
                  <a:pt x="364602" y="1307939"/>
                </a:cubicBezTo>
                <a:cubicBezTo>
                  <a:pt x="367242" y="1305676"/>
                  <a:pt x="370470" y="1304197"/>
                  <a:pt x="373283" y="1302152"/>
                </a:cubicBezTo>
                <a:cubicBezTo>
                  <a:pt x="412761" y="1273442"/>
                  <a:pt x="380646" y="1295314"/>
                  <a:pt x="413795" y="1273215"/>
                </a:cubicBezTo>
                <a:cubicBezTo>
                  <a:pt x="416689" y="1271286"/>
                  <a:pt x="420017" y="1269887"/>
                  <a:pt x="422476" y="1267428"/>
                </a:cubicBezTo>
                <a:cubicBezTo>
                  <a:pt x="429332" y="1260571"/>
                  <a:pt x="435805" y="1253340"/>
                  <a:pt x="445625" y="1250066"/>
                </a:cubicBezTo>
                <a:cubicBezTo>
                  <a:pt x="451412" y="1248137"/>
                  <a:pt x="457530" y="1247006"/>
                  <a:pt x="462987" y="1244278"/>
                </a:cubicBezTo>
                <a:cubicBezTo>
                  <a:pt x="480020" y="1235762"/>
                  <a:pt x="470467" y="1239856"/>
                  <a:pt x="491924" y="1232704"/>
                </a:cubicBezTo>
                <a:cubicBezTo>
                  <a:pt x="494818" y="1231739"/>
                  <a:pt x="497646" y="1230550"/>
                  <a:pt x="500605" y="1229810"/>
                </a:cubicBezTo>
                <a:cubicBezTo>
                  <a:pt x="504463" y="1228845"/>
                  <a:pt x="508355" y="1228008"/>
                  <a:pt x="512179" y="1226916"/>
                </a:cubicBezTo>
                <a:cubicBezTo>
                  <a:pt x="515112" y="1226078"/>
                  <a:pt x="517917" y="1224826"/>
                  <a:pt x="520860" y="1224023"/>
                </a:cubicBezTo>
                <a:cubicBezTo>
                  <a:pt x="528534" y="1221930"/>
                  <a:pt x="536293" y="1220164"/>
                  <a:pt x="544010" y="1218235"/>
                </a:cubicBezTo>
                <a:cubicBezTo>
                  <a:pt x="553143" y="1215952"/>
                  <a:pt x="555955" y="1215565"/>
                  <a:pt x="564266" y="1212448"/>
                </a:cubicBezTo>
                <a:cubicBezTo>
                  <a:pt x="600189" y="1198977"/>
                  <a:pt x="559596" y="1214035"/>
                  <a:pt x="590309" y="1200873"/>
                </a:cubicBezTo>
                <a:cubicBezTo>
                  <a:pt x="593113" y="1199672"/>
                  <a:pt x="596096" y="1198944"/>
                  <a:pt x="598990" y="1197980"/>
                </a:cubicBezTo>
                <a:cubicBezTo>
                  <a:pt x="605859" y="1193400"/>
                  <a:pt x="612965" y="1188894"/>
                  <a:pt x="619245" y="1183511"/>
                </a:cubicBezTo>
                <a:cubicBezTo>
                  <a:pt x="638736" y="1166804"/>
                  <a:pt x="617425" y="1181831"/>
                  <a:pt x="636607" y="1169043"/>
                </a:cubicBezTo>
                <a:cubicBezTo>
                  <a:pt x="642297" y="1160508"/>
                  <a:pt x="642722" y="1158643"/>
                  <a:pt x="651076" y="1151681"/>
                </a:cubicBezTo>
                <a:cubicBezTo>
                  <a:pt x="653748" y="1149455"/>
                  <a:pt x="656863" y="1147823"/>
                  <a:pt x="659757" y="1145894"/>
                </a:cubicBezTo>
                <a:cubicBezTo>
                  <a:pt x="675189" y="1122745"/>
                  <a:pt x="654935" y="1150717"/>
                  <a:pt x="674225" y="1131425"/>
                </a:cubicBezTo>
                <a:cubicBezTo>
                  <a:pt x="676684" y="1128966"/>
                  <a:pt x="677786" y="1125416"/>
                  <a:pt x="680012" y="1122744"/>
                </a:cubicBezTo>
                <a:cubicBezTo>
                  <a:pt x="682632" y="1119600"/>
                  <a:pt x="686073" y="1117207"/>
                  <a:pt x="688693" y="1114063"/>
                </a:cubicBezTo>
                <a:cubicBezTo>
                  <a:pt x="690920" y="1111391"/>
                  <a:pt x="692459" y="1108212"/>
                  <a:pt x="694481" y="1105382"/>
                </a:cubicBezTo>
                <a:cubicBezTo>
                  <a:pt x="697284" y="1101458"/>
                  <a:pt x="700075" y="1097513"/>
                  <a:pt x="703162" y="1093808"/>
                </a:cubicBezTo>
                <a:cubicBezTo>
                  <a:pt x="704909" y="1091712"/>
                  <a:pt x="707312" y="1090203"/>
                  <a:pt x="708949" y="1088020"/>
                </a:cubicBezTo>
                <a:cubicBezTo>
                  <a:pt x="713122" y="1082455"/>
                  <a:pt x="717413" y="1076879"/>
                  <a:pt x="720524" y="1070658"/>
                </a:cubicBezTo>
                <a:cubicBezTo>
                  <a:pt x="722453" y="1066800"/>
                  <a:pt x="723918" y="1062673"/>
                  <a:pt x="726311" y="1059084"/>
                </a:cubicBezTo>
                <a:cubicBezTo>
                  <a:pt x="727824" y="1056814"/>
                  <a:pt x="730694" y="1055635"/>
                  <a:pt x="732098" y="1053296"/>
                </a:cubicBezTo>
                <a:cubicBezTo>
                  <a:pt x="751290" y="1021309"/>
                  <a:pt x="735550" y="1038271"/>
                  <a:pt x="749460" y="1024359"/>
                </a:cubicBezTo>
                <a:cubicBezTo>
                  <a:pt x="751389" y="1019536"/>
                  <a:pt x="752925" y="1014537"/>
                  <a:pt x="755248" y="1009891"/>
                </a:cubicBezTo>
                <a:cubicBezTo>
                  <a:pt x="757763" y="1004861"/>
                  <a:pt x="761645" y="1000562"/>
                  <a:pt x="763929" y="995423"/>
                </a:cubicBezTo>
                <a:cubicBezTo>
                  <a:pt x="765544" y="991789"/>
                  <a:pt x="765427" y="987572"/>
                  <a:pt x="766823" y="983848"/>
                </a:cubicBezTo>
                <a:cubicBezTo>
                  <a:pt x="769592" y="976464"/>
                  <a:pt x="777605" y="963948"/>
                  <a:pt x="781291" y="957805"/>
                </a:cubicBezTo>
                <a:cubicBezTo>
                  <a:pt x="781916" y="955304"/>
                  <a:pt x="785235" y="940774"/>
                  <a:pt x="787078" y="937549"/>
                </a:cubicBezTo>
                <a:cubicBezTo>
                  <a:pt x="789471" y="933362"/>
                  <a:pt x="792865" y="929833"/>
                  <a:pt x="795759" y="925975"/>
                </a:cubicBezTo>
                <a:cubicBezTo>
                  <a:pt x="796724" y="923081"/>
                  <a:pt x="797815" y="920227"/>
                  <a:pt x="798653" y="917294"/>
                </a:cubicBezTo>
                <a:cubicBezTo>
                  <a:pt x="799746" y="913470"/>
                  <a:pt x="799980" y="909375"/>
                  <a:pt x="801547" y="905719"/>
                </a:cubicBezTo>
                <a:cubicBezTo>
                  <a:pt x="802917" y="902522"/>
                  <a:pt x="805405" y="899932"/>
                  <a:pt x="807334" y="897038"/>
                </a:cubicBezTo>
                <a:cubicBezTo>
                  <a:pt x="814269" y="869299"/>
                  <a:pt x="805118" y="903685"/>
                  <a:pt x="816015" y="870995"/>
                </a:cubicBezTo>
                <a:cubicBezTo>
                  <a:pt x="823852" y="847483"/>
                  <a:pt x="812621" y="872122"/>
                  <a:pt x="824696" y="844952"/>
                </a:cubicBezTo>
                <a:cubicBezTo>
                  <a:pt x="831414" y="829836"/>
                  <a:pt x="830557" y="836052"/>
                  <a:pt x="836271" y="818909"/>
                </a:cubicBezTo>
                <a:cubicBezTo>
                  <a:pt x="837529" y="815136"/>
                  <a:pt x="837826" y="811079"/>
                  <a:pt x="839164" y="807334"/>
                </a:cubicBezTo>
                <a:cubicBezTo>
                  <a:pt x="842658" y="797550"/>
                  <a:pt x="848219" y="788475"/>
                  <a:pt x="850739" y="778397"/>
                </a:cubicBezTo>
                <a:cubicBezTo>
                  <a:pt x="853964" y="765501"/>
                  <a:pt x="854138" y="763545"/>
                  <a:pt x="859420" y="749461"/>
                </a:cubicBezTo>
                <a:cubicBezTo>
                  <a:pt x="863068" y="739734"/>
                  <a:pt x="868476" y="730603"/>
                  <a:pt x="870995" y="720524"/>
                </a:cubicBezTo>
                <a:cubicBezTo>
                  <a:pt x="871959" y="716666"/>
                  <a:pt x="872745" y="712758"/>
                  <a:pt x="873888" y="708949"/>
                </a:cubicBezTo>
                <a:cubicBezTo>
                  <a:pt x="875641" y="703106"/>
                  <a:pt x="878071" y="697472"/>
                  <a:pt x="879676" y="691587"/>
                </a:cubicBezTo>
                <a:cubicBezTo>
                  <a:pt x="880970" y="686842"/>
                  <a:pt x="881376" y="681890"/>
                  <a:pt x="882569" y="677119"/>
                </a:cubicBezTo>
                <a:cubicBezTo>
                  <a:pt x="885315" y="666135"/>
                  <a:pt x="891165" y="656212"/>
                  <a:pt x="894144" y="645289"/>
                </a:cubicBezTo>
                <a:cubicBezTo>
                  <a:pt x="897283" y="633778"/>
                  <a:pt x="899931" y="622140"/>
                  <a:pt x="902825" y="610565"/>
                </a:cubicBezTo>
                <a:lnTo>
                  <a:pt x="905719" y="598990"/>
                </a:lnTo>
                <a:cubicBezTo>
                  <a:pt x="906683" y="589344"/>
                  <a:pt x="908612" y="579747"/>
                  <a:pt x="908612" y="570053"/>
                </a:cubicBezTo>
                <a:cubicBezTo>
                  <a:pt x="908612" y="529530"/>
                  <a:pt x="907339" y="489009"/>
                  <a:pt x="905719" y="448519"/>
                </a:cubicBezTo>
                <a:cubicBezTo>
                  <a:pt x="905444" y="441643"/>
                  <a:pt x="902308" y="419616"/>
                  <a:pt x="899931" y="410901"/>
                </a:cubicBezTo>
                <a:cubicBezTo>
                  <a:pt x="898326" y="405016"/>
                  <a:pt x="896073" y="399326"/>
                  <a:pt x="894144" y="393539"/>
                </a:cubicBezTo>
                <a:cubicBezTo>
                  <a:pt x="893179" y="390645"/>
                  <a:pt x="892942" y="387396"/>
                  <a:pt x="891250" y="384858"/>
                </a:cubicBezTo>
                <a:cubicBezTo>
                  <a:pt x="889321" y="381964"/>
                  <a:pt x="887018" y="379288"/>
                  <a:pt x="885463" y="376177"/>
                </a:cubicBezTo>
                <a:cubicBezTo>
                  <a:pt x="884099" y="373449"/>
                  <a:pt x="884050" y="370162"/>
                  <a:pt x="882569" y="367496"/>
                </a:cubicBezTo>
                <a:cubicBezTo>
                  <a:pt x="874387" y="352769"/>
                  <a:pt x="873989" y="353128"/>
                  <a:pt x="865207" y="344347"/>
                </a:cubicBezTo>
                <a:cubicBezTo>
                  <a:pt x="858505" y="324240"/>
                  <a:pt x="867619" y="310587"/>
                  <a:pt x="868101" y="3038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71D1359-0528-4D8C-867A-30A0C9F58C05}"/>
              </a:ext>
            </a:extLst>
          </p:cNvPr>
          <p:cNvSpPr/>
          <p:nvPr/>
        </p:nvSpPr>
        <p:spPr>
          <a:xfrm>
            <a:off x="6305310" y="1823014"/>
            <a:ext cx="943338" cy="1357387"/>
          </a:xfrm>
          <a:custGeom>
            <a:avLst/>
            <a:gdLst>
              <a:gd name="connsiteX0" fmla="*/ 821802 w 943338"/>
              <a:gd name="connsiteY0" fmla="*/ 0 h 1357387"/>
              <a:gd name="connsiteX1" fmla="*/ 821802 w 943338"/>
              <a:gd name="connsiteY1" fmla="*/ 0 h 1357387"/>
              <a:gd name="connsiteX2" fmla="*/ 798653 w 943338"/>
              <a:gd name="connsiteY2" fmla="*/ 8681 h 1357387"/>
              <a:gd name="connsiteX3" fmla="*/ 784184 w 943338"/>
              <a:gd name="connsiteY3" fmla="*/ 11575 h 1357387"/>
              <a:gd name="connsiteX4" fmla="*/ 752354 w 943338"/>
              <a:gd name="connsiteY4" fmla="*/ 17362 h 1357387"/>
              <a:gd name="connsiteX5" fmla="*/ 740779 w 943338"/>
              <a:gd name="connsiteY5" fmla="*/ 20256 h 1357387"/>
              <a:gd name="connsiteX6" fmla="*/ 720524 w 943338"/>
              <a:gd name="connsiteY6" fmla="*/ 23149 h 1357387"/>
              <a:gd name="connsiteX7" fmla="*/ 706055 w 943338"/>
              <a:gd name="connsiteY7" fmla="*/ 26043 h 1357387"/>
              <a:gd name="connsiteX8" fmla="*/ 636607 w 943338"/>
              <a:gd name="connsiteY8" fmla="*/ 28937 h 1357387"/>
              <a:gd name="connsiteX9" fmla="*/ 622139 w 943338"/>
              <a:gd name="connsiteY9" fmla="*/ 31830 h 1357387"/>
              <a:gd name="connsiteX10" fmla="*/ 613458 w 943338"/>
              <a:gd name="connsiteY10" fmla="*/ 34724 h 1357387"/>
              <a:gd name="connsiteX11" fmla="*/ 584521 w 943338"/>
              <a:gd name="connsiteY11" fmla="*/ 40511 h 1357387"/>
              <a:gd name="connsiteX12" fmla="*/ 564265 w 943338"/>
              <a:gd name="connsiteY12" fmla="*/ 46299 h 1357387"/>
              <a:gd name="connsiteX13" fmla="*/ 546903 w 943338"/>
              <a:gd name="connsiteY13" fmla="*/ 52086 h 1357387"/>
              <a:gd name="connsiteX14" fmla="*/ 529541 w 943338"/>
              <a:gd name="connsiteY14" fmla="*/ 57873 h 1357387"/>
              <a:gd name="connsiteX15" fmla="*/ 512179 w 943338"/>
              <a:gd name="connsiteY15" fmla="*/ 63661 h 1357387"/>
              <a:gd name="connsiteX16" fmla="*/ 503498 w 943338"/>
              <a:gd name="connsiteY16" fmla="*/ 66554 h 1357387"/>
              <a:gd name="connsiteX17" fmla="*/ 491924 w 943338"/>
              <a:gd name="connsiteY17" fmla="*/ 69448 h 1357387"/>
              <a:gd name="connsiteX18" fmla="*/ 474562 w 943338"/>
              <a:gd name="connsiteY18" fmla="*/ 75235 h 1357387"/>
              <a:gd name="connsiteX19" fmla="*/ 465881 w 943338"/>
              <a:gd name="connsiteY19" fmla="*/ 81023 h 1357387"/>
              <a:gd name="connsiteX20" fmla="*/ 448519 w 943338"/>
              <a:gd name="connsiteY20" fmla="*/ 86810 h 1357387"/>
              <a:gd name="connsiteX21" fmla="*/ 431156 w 943338"/>
              <a:gd name="connsiteY21" fmla="*/ 92597 h 1357387"/>
              <a:gd name="connsiteX22" fmla="*/ 422475 w 943338"/>
              <a:gd name="connsiteY22" fmla="*/ 95491 h 1357387"/>
              <a:gd name="connsiteX23" fmla="*/ 413794 w 943338"/>
              <a:gd name="connsiteY23" fmla="*/ 98385 h 1357387"/>
              <a:gd name="connsiteX24" fmla="*/ 405113 w 943338"/>
              <a:gd name="connsiteY24" fmla="*/ 104172 h 1357387"/>
              <a:gd name="connsiteX25" fmla="*/ 396432 w 943338"/>
              <a:gd name="connsiteY25" fmla="*/ 107066 h 1357387"/>
              <a:gd name="connsiteX26" fmla="*/ 379070 w 943338"/>
              <a:gd name="connsiteY26" fmla="*/ 118640 h 1357387"/>
              <a:gd name="connsiteX27" fmla="*/ 370389 w 943338"/>
              <a:gd name="connsiteY27" fmla="*/ 121534 h 1357387"/>
              <a:gd name="connsiteX28" fmla="*/ 353027 w 943338"/>
              <a:gd name="connsiteY28" fmla="*/ 133109 h 1357387"/>
              <a:gd name="connsiteX29" fmla="*/ 344346 w 943338"/>
              <a:gd name="connsiteY29" fmla="*/ 136003 h 1357387"/>
              <a:gd name="connsiteX30" fmla="*/ 326984 w 943338"/>
              <a:gd name="connsiteY30" fmla="*/ 147577 h 1357387"/>
              <a:gd name="connsiteX31" fmla="*/ 321197 w 943338"/>
              <a:gd name="connsiteY31" fmla="*/ 153365 h 1357387"/>
              <a:gd name="connsiteX32" fmla="*/ 303835 w 943338"/>
              <a:gd name="connsiteY32" fmla="*/ 159152 h 1357387"/>
              <a:gd name="connsiteX33" fmla="*/ 295154 w 943338"/>
              <a:gd name="connsiteY33" fmla="*/ 164939 h 1357387"/>
              <a:gd name="connsiteX34" fmla="*/ 289367 w 943338"/>
              <a:gd name="connsiteY34" fmla="*/ 170727 h 1357387"/>
              <a:gd name="connsiteX35" fmla="*/ 280686 w 943338"/>
              <a:gd name="connsiteY35" fmla="*/ 173620 h 1357387"/>
              <a:gd name="connsiteX36" fmla="*/ 263324 w 943338"/>
              <a:gd name="connsiteY36" fmla="*/ 185195 h 1357387"/>
              <a:gd name="connsiteX37" fmla="*/ 257536 w 943338"/>
              <a:gd name="connsiteY37" fmla="*/ 190982 h 1357387"/>
              <a:gd name="connsiteX38" fmla="*/ 248855 w 943338"/>
              <a:gd name="connsiteY38" fmla="*/ 193876 h 1357387"/>
              <a:gd name="connsiteX39" fmla="*/ 231493 w 943338"/>
              <a:gd name="connsiteY39" fmla="*/ 205451 h 1357387"/>
              <a:gd name="connsiteX40" fmla="*/ 214131 w 943338"/>
              <a:gd name="connsiteY40" fmla="*/ 211238 h 1357387"/>
              <a:gd name="connsiteX41" fmla="*/ 205450 w 943338"/>
              <a:gd name="connsiteY41" fmla="*/ 217025 h 1357387"/>
              <a:gd name="connsiteX42" fmla="*/ 188088 w 943338"/>
              <a:gd name="connsiteY42" fmla="*/ 222813 h 1357387"/>
              <a:gd name="connsiteX43" fmla="*/ 179407 w 943338"/>
              <a:gd name="connsiteY43" fmla="*/ 228600 h 1357387"/>
              <a:gd name="connsiteX44" fmla="*/ 162045 w 943338"/>
              <a:gd name="connsiteY44" fmla="*/ 234387 h 1357387"/>
              <a:gd name="connsiteX45" fmla="*/ 153364 w 943338"/>
              <a:gd name="connsiteY45" fmla="*/ 237281 h 1357387"/>
              <a:gd name="connsiteX46" fmla="*/ 144683 w 943338"/>
              <a:gd name="connsiteY46" fmla="*/ 240175 h 1357387"/>
              <a:gd name="connsiteX47" fmla="*/ 136002 w 943338"/>
              <a:gd name="connsiteY47" fmla="*/ 243068 h 1357387"/>
              <a:gd name="connsiteX48" fmla="*/ 121534 w 943338"/>
              <a:gd name="connsiteY48" fmla="*/ 251749 h 1357387"/>
              <a:gd name="connsiteX49" fmla="*/ 115746 w 943338"/>
              <a:gd name="connsiteY49" fmla="*/ 257537 h 1357387"/>
              <a:gd name="connsiteX50" fmla="*/ 98384 w 943338"/>
              <a:gd name="connsiteY50" fmla="*/ 272005 h 1357387"/>
              <a:gd name="connsiteX51" fmla="*/ 92597 w 943338"/>
              <a:gd name="connsiteY51" fmla="*/ 280686 h 1357387"/>
              <a:gd name="connsiteX52" fmla="*/ 83916 w 943338"/>
              <a:gd name="connsiteY52" fmla="*/ 298048 h 1357387"/>
              <a:gd name="connsiteX53" fmla="*/ 75235 w 943338"/>
              <a:gd name="connsiteY53" fmla="*/ 306729 h 1357387"/>
              <a:gd name="connsiteX54" fmla="*/ 63660 w 943338"/>
              <a:gd name="connsiteY54" fmla="*/ 324091 h 1357387"/>
              <a:gd name="connsiteX55" fmla="*/ 43405 w 943338"/>
              <a:gd name="connsiteY55" fmla="*/ 350134 h 1357387"/>
              <a:gd name="connsiteX56" fmla="*/ 37617 w 943338"/>
              <a:gd name="connsiteY56" fmla="*/ 358815 h 1357387"/>
              <a:gd name="connsiteX57" fmla="*/ 28936 w 943338"/>
              <a:gd name="connsiteY57" fmla="*/ 379071 h 1357387"/>
              <a:gd name="connsiteX58" fmla="*/ 23149 w 943338"/>
              <a:gd name="connsiteY58" fmla="*/ 390646 h 1357387"/>
              <a:gd name="connsiteX59" fmla="*/ 14468 w 943338"/>
              <a:gd name="connsiteY59" fmla="*/ 419582 h 1357387"/>
              <a:gd name="connsiteX60" fmla="*/ 11574 w 943338"/>
              <a:gd name="connsiteY60" fmla="*/ 428263 h 1357387"/>
              <a:gd name="connsiteX61" fmla="*/ 8681 w 943338"/>
              <a:gd name="connsiteY61" fmla="*/ 439838 h 1357387"/>
              <a:gd name="connsiteX62" fmla="*/ 2893 w 943338"/>
              <a:gd name="connsiteY62" fmla="*/ 460094 h 1357387"/>
              <a:gd name="connsiteX63" fmla="*/ 0 w 943338"/>
              <a:gd name="connsiteY63" fmla="*/ 480349 h 1357387"/>
              <a:gd name="connsiteX64" fmla="*/ 2893 w 943338"/>
              <a:gd name="connsiteY64" fmla="*/ 584521 h 1357387"/>
              <a:gd name="connsiteX65" fmla="*/ 8681 w 943338"/>
              <a:gd name="connsiteY65" fmla="*/ 607671 h 1357387"/>
              <a:gd name="connsiteX66" fmla="*/ 17362 w 943338"/>
              <a:gd name="connsiteY66" fmla="*/ 636608 h 1357387"/>
              <a:gd name="connsiteX67" fmla="*/ 23149 w 943338"/>
              <a:gd name="connsiteY67" fmla="*/ 648182 h 1357387"/>
              <a:gd name="connsiteX68" fmla="*/ 26043 w 943338"/>
              <a:gd name="connsiteY68" fmla="*/ 656863 h 1357387"/>
              <a:gd name="connsiteX69" fmla="*/ 31830 w 943338"/>
              <a:gd name="connsiteY69" fmla="*/ 665544 h 1357387"/>
              <a:gd name="connsiteX70" fmla="*/ 37617 w 943338"/>
              <a:gd name="connsiteY70" fmla="*/ 682906 h 1357387"/>
              <a:gd name="connsiteX71" fmla="*/ 43405 w 943338"/>
              <a:gd name="connsiteY71" fmla="*/ 688694 h 1357387"/>
              <a:gd name="connsiteX72" fmla="*/ 49192 w 943338"/>
              <a:gd name="connsiteY72" fmla="*/ 700268 h 1357387"/>
              <a:gd name="connsiteX73" fmla="*/ 54979 w 943338"/>
              <a:gd name="connsiteY73" fmla="*/ 708949 h 1357387"/>
              <a:gd name="connsiteX74" fmla="*/ 63660 w 943338"/>
              <a:gd name="connsiteY74" fmla="*/ 723418 h 1357387"/>
              <a:gd name="connsiteX75" fmla="*/ 66554 w 943338"/>
              <a:gd name="connsiteY75" fmla="*/ 732099 h 1357387"/>
              <a:gd name="connsiteX76" fmla="*/ 86810 w 943338"/>
              <a:gd name="connsiteY76" fmla="*/ 758142 h 1357387"/>
              <a:gd name="connsiteX77" fmla="*/ 89703 w 943338"/>
              <a:gd name="connsiteY77" fmla="*/ 766823 h 1357387"/>
              <a:gd name="connsiteX78" fmla="*/ 95491 w 943338"/>
              <a:gd name="connsiteY78" fmla="*/ 772610 h 1357387"/>
              <a:gd name="connsiteX79" fmla="*/ 101278 w 943338"/>
              <a:gd name="connsiteY79" fmla="*/ 789972 h 1357387"/>
              <a:gd name="connsiteX80" fmla="*/ 112853 w 943338"/>
              <a:gd name="connsiteY80" fmla="*/ 807334 h 1357387"/>
              <a:gd name="connsiteX81" fmla="*/ 121534 w 943338"/>
              <a:gd name="connsiteY81" fmla="*/ 821803 h 1357387"/>
              <a:gd name="connsiteX82" fmla="*/ 124427 w 943338"/>
              <a:gd name="connsiteY82" fmla="*/ 830484 h 1357387"/>
              <a:gd name="connsiteX83" fmla="*/ 130215 w 943338"/>
              <a:gd name="connsiteY83" fmla="*/ 836271 h 1357387"/>
              <a:gd name="connsiteX84" fmla="*/ 141789 w 943338"/>
              <a:gd name="connsiteY84" fmla="*/ 853633 h 1357387"/>
              <a:gd name="connsiteX85" fmla="*/ 153364 w 943338"/>
              <a:gd name="connsiteY85" fmla="*/ 865208 h 1357387"/>
              <a:gd name="connsiteX86" fmla="*/ 159151 w 943338"/>
              <a:gd name="connsiteY86" fmla="*/ 882570 h 1357387"/>
              <a:gd name="connsiteX87" fmla="*/ 170726 w 943338"/>
              <a:gd name="connsiteY87" fmla="*/ 899932 h 1357387"/>
              <a:gd name="connsiteX88" fmla="*/ 179407 w 943338"/>
              <a:gd name="connsiteY88" fmla="*/ 920187 h 1357387"/>
              <a:gd name="connsiteX89" fmla="*/ 190982 w 943338"/>
              <a:gd name="connsiteY89" fmla="*/ 937549 h 1357387"/>
              <a:gd name="connsiteX90" fmla="*/ 202556 w 943338"/>
              <a:gd name="connsiteY90" fmla="*/ 952018 h 1357387"/>
              <a:gd name="connsiteX91" fmla="*/ 208344 w 943338"/>
              <a:gd name="connsiteY91" fmla="*/ 957805 h 1357387"/>
              <a:gd name="connsiteX92" fmla="*/ 219919 w 943338"/>
              <a:gd name="connsiteY92" fmla="*/ 975167 h 1357387"/>
              <a:gd name="connsiteX93" fmla="*/ 228600 w 943338"/>
              <a:gd name="connsiteY93" fmla="*/ 986742 h 1357387"/>
              <a:gd name="connsiteX94" fmla="*/ 240174 w 943338"/>
              <a:gd name="connsiteY94" fmla="*/ 1004104 h 1357387"/>
              <a:gd name="connsiteX95" fmla="*/ 257536 w 943338"/>
              <a:gd name="connsiteY95" fmla="*/ 1018572 h 1357387"/>
              <a:gd name="connsiteX96" fmla="*/ 272005 w 943338"/>
              <a:gd name="connsiteY96" fmla="*/ 1030147 h 1357387"/>
              <a:gd name="connsiteX97" fmla="*/ 283579 w 943338"/>
              <a:gd name="connsiteY97" fmla="*/ 1035934 h 1357387"/>
              <a:gd name="connsiteX98" fmla="*/ 292260 w 943338"/>
              <a:gd name="connsiteY98" fmla="*/ 1038828 h 1357387"/>
              <a:gd name="connsiteX99" fmla="*/ 306729 w 943338"/>
              <a:gd name="connsiteY99" fmla="*/ 1044615 h 1357387"/>
              <a:gd name="connsiteX100" fmla="*/ 332772 w 943338"/>
              <a:gd name="connsiteY100" fmla="*/ 1053296 h 1357387"/>
              <a:gd name="connsiteX101" fmla="*/ 358815 w 943338"/>
              <a:gd name="connsiteY101" fmla="*/ 1064871 h 1357387"/>
              <a:gd name="connsiteX102" fmla="*/ 367496 w 943338"/>
              <a:gd name="connsiteY102" fmla="*/ 1067765 h 1357387"/>
              <a:gd name="connsiteX103" fmla="*/ 384858 w 943338"/>
              <a:gd name="connsiteY103" fmla="*/ 1079339 h 1357387"/>
              <a:gd name="connsiteX104" fmla="*/ 390645 w 943338"/>
              <a:gd name="connsiteY104" fmla="*/ 1085127 h 1357387"/>
              <a:gd name="connsiteX105" fmla="*/ 408007 w 943338"/>
              <a:gd name="connsiteY105" fmla="*/ 1096701 h 1357387"/>
              <a:gd name="connsiteX106" fmla="*/ 419582 w 943338"/>
              <a:gd name="connsiteY106" fmla="*/ 1108276 h 1357387"/>
              <a:gd name="connsiteX107" fmla="*/ 428263 w 943338"/>
              <a:gd name="connsiteY107" fmla="*/ 1114063 h 1357387"/>
              <a:gd name="connsiteX108" fmla="*/ 445625 w 943338"/>
              <a:gd name="connsiteY108" fmla="*/ 1119851 h 1357387"/>
              <a:gd name="connsiteX109" fmla="*/ 454306 w 943338"/>
              <a:gd name="connsiteY109" fmla="*/ 1125638 h 1357387"/>
              <a:gd name="connsiteX110" fmla="*/ 471668 w 943338"/>
              <a:gd name="connsiteY110" fmla="*/ 1131425 h 1357387"/>
              <a:gd name="connsiteX111" fmla="*/ 477455 w 943338"/>
              <a:gd name="connsiteY111" fmla="*/ 1137213 h 1357387"/>
              <a:gd name="connsiteX112" fmla="*/ 500605 w 943338"/>
              <a:gd name="connsiteY112" fmla="*/ 1145894 h 1357387"/>
              <a:gd name="connsiteX113" fmla="*/ 526648 w 943338"/>
              <a:gd name="connsiteY113" fmla="*/ 1157468 h 1357387"/>
              <a:gd name="connsiteX114" fmla="*/ 546903 w 943338"/>
              <a:gd name="connsiteY114" fmla="*/ 1171937 h 1357387"/>
              <a:gd name="connsiteX115" fmla="*/ 561372 w 943338"/>
              <a:gd name="connsiteY115" fmla="*/ 1189299 h 1357387"/>
              <a:gd name="connsiteX116" fmla="*/ 581627 w 943338"/>
              <a:gd name="connsiteY116" fmla="*/ 1218235 h 1357387"/>
              <a:gd name="connsiteX117" fmla="*/ 587415 w 943338"/>
              <a:gd name="connsiteY117" fmla="*/ 1226916 h 1357387"/>
              <a:gd name="connsiteX118" fmla="*/ 601883 w 943338"/>
              <a:gd name="connsiteY118" fmla="*/ 1244278 h 1357387"/>
              <a:gd name="connsiteX119" fmla="*/ 607670 w 943338"/>
              <a:gd name="connsiteY119" fmla="*/ 1250066 h 1357387"/>
              <a:gd name="connsiteX120" fmla="*/ 616351 w 943338"/>
              <a:gd name="connsiteY120" fmla="*/ 1261640 h 1357387"/>
              <a:gd name="connsiteX121" fmla="*/ 630820 w 943338"/>
              <a:gd name="connsiteY121" fmla="*/ 1273215 h 1357387"/>
              <a:gd name="connsiteX122" fmla="*/ 642394 w 943338"/>
              <a:gd name="connsiteY122" fmla="*/ 1290577 h 1357387"/>
              <a:gd name="connsiteX123" fmla="*/ 659756 w 943338"/>
              <a:gd name="connsiteY123" fmla="*/ 1313727 h 1357387"/>
              <a:gd name="connsiteX124" fmla="*/ 665544 w 943338"/>
              <a:gd name="connsiteY124" fmla="*/ 1322408 h 1357387"/>
              <a:gd name="connsiteX125" fmla="*/ 674225 w 943338"/>
              <a:gd name="connsiteY125" fmla="*/ 1328195 h 1357387"/>
              <a:gd name="connsiteX126" fmla="*/ 682906 w 943338"/>
              <a:gd name="connsiteY126" fmla="*/ 1336876 h 1357387"/>
              <a:gd name="connsiteX127" fmla="*/ 691587 w 943338"/>
              <a:gd name="connsiteY127" fmla="*/ 1342663 h 1357387"/>
              <a:gd name="connsiteX128" fmla="*/ 697374 w 943338"/>
              <a:gd name="connsiteY128" fmla="*/ 1348451 h 1357387"/>
              <a:gd name="connsiteX129" fmla="*/ 706055 w 943338"/>
              <a:gd name="connsiteY129" fmla="*/ 1351344 h 1357387"/>
              <a:gd name="connsiteX130" fmla="*/ 711843 w 943338"/>
              <a:gd name="connsiteY130" fmla="*/ 1357132 h 1357387"/>
              <a:gd name="connsiteX131" fmla="*/ 726311 w 943338"/>
              <a:gd name="connsiteY131" fmla="*/ 1345557 h 1357387"/>
              <a:gd name="connsiteX132" fmla="*/ 734992 w 943338"/>
              <a:gd name="connsiteY132" fmla="*/ 1339770 h 1357387"/>
              <a:gd name="connsiteX133" fmla="*/ 743673 w 943338"/>
              <a:gd name="connsiteY133" fmla="*/ 1325301 h 1357387"/>
              <a:gd name="connsiteX134" fmla="*/ 746567 w 943338"/>
              <a:gd name="connsiteY134" fmla="*/ 1316620 h 1357387"/>
              <a:gd name="connsiteX135" fmla="*/ 752354 w 943338"/>
              <a:gd name="connsiteY135" fmla="*/ 1307939 h 1357387"/>
              <a:gd name="connsiteX136" fmla="*/ 755248 w 943338"/>
              <a:gd name="connsiteY136" fmla="*/ 1299258 h 1357387"/>
              <a:gd name="connsiteX137" fmla="*/ 766822 w 943338"/>
              <a:gd name="connsiteY137" fmla="*/ 1281896 h 1357387"/>
              <a:gd name="connsiteX138" fmla="*/ 772610 w 943338"/>
              <a:gd name="connsiteY138" fmla="*/ 1273215 h 1357387"/>
              <a:gd name="connsiteX139" fmla="*/ 775503 w 943338"/>
              <a:gd name="connsiteY139" fmla="*/ 1264534 h 1357387"/>
              <a:gd name="connsiteX140" fmla="*/ 781291 w 943338"/>
              <a:gd name="connsiteY140" fmla="*/ 1258747 h 1357387"/>
              <a:gd name="connsiteX141" fmla="*/ 787078 w 943338"/>
              <a:gd name="connsiteY141" fmla="*/ 1241385 h 1357387"/>
              <a:gd name="connsiteX142" fmla="*/ 792865 w 943338"/>
              <a:gd name="connsiteY142" fmla="*/ 1232704 h 1357387"/>
              <a:gd name="connsiteX143" fmla="*/ 798653 w 943338"/>
              <a:gd name="connsiteY143" fmla="*/ 1215342 h 1357387"/>
              <a:gd name="connsiteX144" fmla="*/ 804440 w 943338"/>
              <a:gd name="connsiteY144" fmla="*/ 1197980 h 1357387"/>
              <a:gd name="connsiteX145" fmla="*/ 807334 w 943338"/>
              <a:gd name="connsiteY145" fmla="*/ 1189299 h 1357387"/>
              <a:gd name="connsiteX146" fmla="*/ 813121 w 943338"/>
              <a:gd name="connsiteY146" fmla="*/ 1183511 h 1357387"/>
              <a:gd name="connsiteX147" fmla="*/ 824696 w 943338"/>
              <a:gd name="connsiteY147" fmla="*/ 1148787 h 1357387"/>
              <a:gd name="connsiteX148" fmla="*/ 830483 w 943338"/>
              <a:gd name="connsiteY148" fmla="*/ 1131425 h 1357387"/>
              <a:gd name="connsiteX149" fmla="*/ 839164 w 943338"/>
              <a:gd name="connsiteY149" fmla="*/ 1114063 h 1357387"/>
              <a:gd name="connsiteX150" fmla="*/ 844951 w 943338"/>
              <a:gd name="connsiteY150" fmla="*/ 1105382 h 1357387"/>
              <a:gd name="connsiteX151" fmla="*/ 850739 w 943338"/>
              <a:gd name="connsiteY151" fmla="*/ 1088020 h 1357387"/>
              <a:gd name="connsiteX152" fmla="*/ 853632 w 943338"/>
              <a:gd name="connsiteY152" fmla="*/ 1079339 h 1357387"/>
              <a:gd name="connsiteX153" fmla="*/ 859420 w 943338"/>
              <a:gd name="connsiteY153" fmla="*/ 1070658 h 1357387"/>
              <a:gd name="connsiteX154" fmla="*/ 882569 w 943338"/>
              <a:gd name="connsiteY154" fmla="*/ 1001210 h 1357387"/>
              <a:gd name="connsiteX155" fmla="*/ 891250 w 943338"/>
              <a:gd name="connsiteY155" fmla="*/ 975167 h 1357387"/>
              <a:gd name="connsiteX156" fmla="*/ 894144 w 943338"/>
              <a:gd name="connsiteY156" fmla="*/ 966486 h 1357387"/>
              <a:gd name="connsiteX157" fmla="*/ 899931 w 943338"/>
              <a:gd name="connsiteY157" fmla="*/ 943337 h 1357387"/>
              <a:gd name="connsiteX158" fmla="*/ 902825 w 943338"/>
              <a:gd name="connsiteY158" fmla="*/ 931762 h 1357387"/>
              <a:gd name="connsiteX159" fmla="*/ 905719 w 943338"/>
              <a:gd name="connsiteY159" fmla="*/ 917294 h 1357387"/>
              <a:gd name="connsiteX160" fmla="*/ 911506 w 943338"/>
              <a:gd name="connsiteY160" fmla="*/ 865208 h 1357387"/>
              <a:gd name="connsiteX161" fmla="*/ 917293 w 943338"/>
              <a:gd name="connsiteY161" fmla="*/ 836271 h 1357387"/>
              <a:gd name="connsiteX162" fmla="*/ 920187 w 943338"/>
              <a:gd name="connsiteY162" fmla="*/ 804440 h 1357387"/>
              <a:gd name="connsiteX163" fmla="*/ 928868 w 943338"/>
              <a:gd name="connsiteY163" fmla="*/ 740780 h 1357387"/>
              <a:gd name="connsiteX164" fmla="*/ 934655 w 943338"/>
              <a:gd name="connsiteY164" fmla="*/ 656863 h 1357387"/>
              <a:gd name="connsiteX165" fmla="*/ 937549 w 943338"/>
              <a:gd name="connsiteY165" fmla="*/ 642395 h 1357387"/>
              <a:gd name="connsiteX166" fmla="*/ 943336 w 943338"/>
              <a:gd name="connsiteY166" fmla="*/ 570053 h 1357387"/>
              <a:gd name="connsiteX167" fmla="*/ 937549 w 943338"/>
              <a:gd name="connsiteY167" fmla="*/ 381965 h 1357387"/>
              <a:gd name="connsiteX168" fmla="*/ 931762 w 943338"/>
              <a:gd name="connsiteY168" fmla="*/ 283580 h 1357387"/>
              <a:gd name="connsiteX169" fmla="*/ 925974 w 943338"/>
              <a:gd name="connsiteY169" fmla="*/ 263324 h 1357387"/>
              <a:gd name="connsiteX170" fmla="*/ 920187 w 943338"/>
              <a:gd name="connsiteY170" fmla="*/ 231494 h 1357387"/>
              <a:gd name="connsiteX171" fmla="*/ 914400 w 943338"/>
              <a:gd name="connsiteY171" fmla="*/ 214132 h 1357387"/>
              <a:gd name="connsiteX172" fmla="*/ 908612 w 943338"/>
              <a:gd name="connsiteY172" fmla="*/ 208344 h 1357387"/>
              <a:gd name="connsiteX173" fmla="*/ 902825 w 943338"/>
              <a:gd name="connsiteY173" fmla="*/ 190982 h 1357387"/>
              <a:gd name="connsiteX174" fmla="*/ 899931 w 943338"/>
              <a:gd name="connsiteY174" fmla="*/ 182301 h 1357387"/>
              <a:gd name="connsiteX175" fmla="*/ 897037 w 943338"/>
              <a:gd name="connsiteY175" fmla="*/ 150471 h 1357387"/>
              <a:gd name="connsiteX176" fmla="*/ 894144 w 943338"/>
              <a:gd name="connsiteY176" fmla="*/ 136003 h 1357387"/>
              <a:gd name="connsiteX177" fmla="*/ 891250 w 943338"/>
              <a:gd name="connsiteY177" fmla="*/ 107066 h 1357387"/>
              <a:gd name="connsiteX178" fmla="*/ 882569 w 943338"/>
              <a:gd name="connsiteY178" fmla="*/ 83916 h 1357387"/>
              <a:gd name="connsiteX179" fmla="*/ 873888 w 943338"/>
              <a:gd name="connsiteY179" fmla="*/ 78129 h 1357387"/>
              <a:gd name="connsiteX180" fmla="*/ 844951 w 943338"/>
              <a:gd name="connsiteY180" fmla="*/ 72342 h 1357387"/>
              <a:gd name="connsiteX181" fmla="*/ 816015 w 943338"/>
              <a:gd name="connsiteY181" fmla="*/ 69448 h 1357387"/>
              <a:gd name="connsiteX182" fmla="*/ 818908 w 943338"/>
              <a:gd name="connsiteY182" fmla="*/ 34724 h 1357387"/>
              <a:gd name="connsiteX183" fmla="*/ 821802 w 943338"/>
              <a:gd name="connsiteY183" fmla="*/ 0 h 13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943338" h="1357387">
                <a:moveTo>
                  <a:pt x="821802" y="0"/>
                </a:moveTo>
                <a:lnTo>
                  <a:pt x="821802" y="0"/>
                </a:lnTo>
                <a:cubicBezTo>
                  <a:pt x="814086" y="2894"/>
                  <a:pt x="806530" y="6257"/>
                  <a:pt x="798653" y="8681"/>
                </a:cubicBezTo>
                <a:cubicBezTo>
                  <a:pt x="793952" y="10127"/>
                  <a:pt x="788985" y="10508"/>
                  <a:pt x="784184" y="11575"/>
                </a:cubicBezTo>
                <a:cubicBezTo>
                  <a:pt x="739878" y="21420"/>
                  <a:pt x="821337" y="4818"/>
                  <a:pt x="752354" y="17362"/>
                </a:cubicBezTo>
                <a:cubicBezTo>
                  <a:pt x="748441" y="18074"/>
                  <a:pt x="744692" y="19545"/>
                  <a:pt x="740779" y="20256"/>
                </a:cubicBezTo>
                <a:cubicBezTo>
                  <a:pt x="734069" y="21476"/>
                  <a:pt x="727251" y="22028"/>
                  <a:pt x="720524" y="23149"/>
                </a:cubicBezTo>
                <a:cubicBezTo>
                  <a:pt x="715672" y="23958"/>
                  <a:pt x="710962" y="25705"/>
                  <a:pt x="706055" y="26043"/>
                </a:cubicBezTo>
                <a:cubicBezTo>
                  <a:pt x="682940" y="27637"/>
                  <a:pt x="659756" y="27972"/>
                  <a:pt x="636607" y="28937"/>
                </a:cubicBezTo>
                <a:cubicBezTo>
                  <a:pt x="631784" y="29901"/>
                  <a:pt x="626910" y="30637"/>
                  <a:pt x="622139" y="31830"/>
                </a:cubicBezTo>
                <a:cubicBezTo>
                  <a:pt x="619180" y="32570"/>
                  <a:pt x="616430" y="34038"/>
                  <a:pt x="613458" y="34724"/>
                </a:cubicBezTo>
                <a:cubicBezTo>
                  <a:pt x="603873" y="36936"/>
                  <a:pt x="593853" y="37400"/>
                  <a:pt x="584521" y="40511"/>
                </a:cubicBezTo>
                <a:cubicBezTo>
                  <a:pt x="555376" y="50227"/>
                  <a:pt x="600562" y="35410"/>
                  <a:pt x="564265" y="46299"/>
                </a:cubicBezTo>
                <a:cubicBezTo>
                  <a:pt x="558422" y="48052"/>
                  <a:pt x="552690" y="50157"/>
                  <a:pt x="546903" y="52086"/>
                </a:cubicBezTo>
                <a:lnTo>
                  <a:pt x="529541" y="57873"/>
                </a:lnTo>
                <a:lnTo>
                  <a:pt x="512179" y="63661"/>
                </a:lnTo>
                <a:cubicBezTo>
                  <a:pt x="509285" y="64625"/>
                  <a:pt x="506457" y="65814"/>
                  <a:pt x="503498" y="66554"/>
                </a:cubicBezTo>
                <a:cubicBezTo>
                  <a:pt x="499640" y="67519"/>
                  <a:pt x="495733" y="68305"/>
                  <a:pt x="491924" y="69448"/>
                </a:cubicBezTo>
                <a:cubicBezTo>
                  <a:pt x="486081" y="71201"/>
                  <a:pt x="474562" y="75235"/>
                  <a:pt x="474562" y="75235"/>
                </a:cubicBezTo>
                <a:cubicBezTo>
                  <a:pt x="471668" y="77164"/>
                  <a:pt x="469059" y="79610"/>
                  <a:pt x="465881" y="81023"/>
                </a:cubicBezTo>
                <a:cubicBezTo>
                  <a:pt x="460306" y="83501"/>
                  <a:pt x="454306" y="84881"/>
                  <a:pt x="448519" y="86810"/>
                </a:cubicBezTo>
                <a:lnTo>
                  <a:pt x="431156" y="92597"/>
                </a:lnTo>
                <a:lnTo>
                  <a:pt x="422475" y="95491"/>
                </a:lnTo>
                <a:cubicBezTo>
                  <a:pt x="419581" y="96456"/>
                  <a:pt x="416332" y="96693"/>
                  <a:pt x="413794" y="98385"/>
                </a:cubicBezTo>
                <a:cubicBezTo>
                  <a:pt x="410900" y="100314"/>
                  <a:pt x="408224" y="102617"/>
                  <a:pt x="405113" y="104172"/>
                </a:cubicBezTo>
                <a:cubicBezTo>
                  <a:pt x="402385" y="105536"/>
                  <a:pt x="399098" y="105585"/>
                  <a:pt x="396432" y="107066"/>
                </a:cubicBezTo>
                <a:cubicBezTo>
                  <a:pt x="390352" y="110444"/>
                  <a:pt x="385668" y="116440"/>
                  <a:pt x="379070" y="118640"/>
                </a:cubicBezTo>
                <a:cubicBezTo>
                  <a:pt x="376176" y="119605"/>
                  <a:pt x="373055" y="120053"/>
                  <a:pt x="370389" y="121534"/>
                </a:cubicBezTo>
                <a:cubicBezTo>
                  <a:pt x="364309" y="124912"/>
                  <a:pt x="359626" y="130909"/>
                  <a:pt x="353027" y="133109"/>
                </a:cubicBezTo>
                <a:cubicBezTo>
                  <a:pt x="350133" y="134074"/>
                  <a:pt x="347012" y="134522"/>
                  <a:pt x="344346" y="136003"/>
                </a:cubicBezTo>
                <a:cubicBezTo>
                  <a:pt x="338266" y="139381"/>
                  <a:pt x="331902" y="142658"/>
                  <a:pt x="326984" y="147577"/>
                </a:cubicBezTo>
                <a:cubicBezTo>
                  <a:pt x="325055" y="149506"/>
                  <a:pt x="323637" y="152145"/>
                  <a:pt x="321197" y="153365"/>
                </a:cubicBezTo>
                <a:cubicBezTo>
                  <a:pt x="315741" y="156093"/>
                  <a:pt x="308911" y="155768"/>
                  <a:pt x="303835" y="159152"/>
                </a:cubicBezTo>
                <a:cubicBezTo>
                  <a:pt x="300941" y="161081"/>
                  <a:pt x="297870" y="162766"/>
                  <a:pt x="295154" y="164939"/>
                </a:cubicBezTo>
                <a:cubicBezTo>
                  <a:pt x="293024" y="166643"/>
                  <a:pt x="291706" y="169323"/>
                  <a:pt x="289367" y="170727"/>
                </a:cubicBezTo>
                <a:cubicBezTo>
                  <a:pt x="286752" y="172296"/>
                  <a:pt x="283580" y="172656"/>
                  <a:pt x="280686" y="173620"/>
                </a:cubicBezTo>
                <a:cubicBezTo>
                  <a:pt x="274899" y="177478"/>
                  <a:pt x="268243" y="180277"/>
                  <a:pt x="263324" y="185195"/>
                </a:cubicBezTo>
                <a:cubicBezTo>
                  <a:pt x="261395" y="187124"/>
                  <a:pt x="259875" y="189578"/>
                  <a:pt x="257536" y="190982"/>
                </a:cubicBezTo>
                <a:cubicBezTo>
                  <a:pt x="254920" y="192551"/>
                  <a:pt x="251521" y="192395"/>
                  <a:pt x="248855" y="193876"/>
                </a:cubicBezTo>
                <a:cubicBezTo>
                  <a:pt x="242775" y="197254"/>
                  <a:pt x="238092" y="203252"/>
                  <a:pt x="231493" y="205451"/>
                </a:cubicBezTo>
                <a:cubicBezTo>
                  <a:pt x="225706" y="207380"/>
                  <a:pt x="219207" y="207854"/>
                  <a:pt x="214131" y="211238"/>
                </a:cubicBezTo>
                <a:cubicBezTo>
                  <a:pt x="211237" y="213167"/>
                  <a:pt x="208628" y="215613"/>
                  <a:pt x="205450" y="217025"/>
                </a:cubicBezTo>
                <a:cubicBezTo>
                  <a:pt x="199875" y="219503"/>
                  <a:pt x="193164" y="219429"/>
                  <a:pt x="188088" y="222813"/>
                </a:cubicBezTo>
                <a:cubicBezTo>
                  <a:pt x="185194" y="224742"/>
                  <a:pt x="182585" y="227188"/>
                  <a:pt x="179407" y="228600"/>
                </a:cubicBezTo>
                <a:cubicBezTo>
                  <a:pt x="173832" y="231077"/>
                  <a:pt x="167832" y="232458"/>
                  <a:pt x="162045" y="234387"/>
                </a:cubicBezTo>
                <a:lnTo>
                  <a:pt x="153364" y="237281"/>
                </a:lnTo>
                <a:lnTo>
                  <a:pt x="144683" y="240175"/>
                </a:lnTo>
                <a:lnTo>
                  <a:pt x="136002" y="243068"/>
                </a:lnTo>
                <a:cubicBezTo>
                  <a:pt x="121340" y="257732"/>
                  <a:pt x="140314" y="240482"/>
                  <a:pt x="121534" y="251749"/>
                </a:cubicBezTo>
                <a:cubicBezTo>
                  <a:pt x="119194" y="253153"/>
                  <a:pt x="117877" y="255833"/>
                  <a:pt x="115746" y="257537"/>
                </a:cubicBezTo>
                <a:cubicBezTo>
                  <a:pt x="104365" y="266642"/>
                  <a:pt x="108695" y="259632"/>
                  <a:pt x="98384" y="272005"/>
                </a:cubicBezTo>
                <a:cubicBezTo>
                  <a:pt x="96158" y="274677"/>
                  <a:pt x="94152" y="277575"/>
                  <a:pt x="92597" y="280686"/>
                </a:cubicBezTo>
                <a:cubicBezTo>
                  <a:pt x="86073" y="293734"/>
                  <a:pt x="94280" y="285611"/>
                  <a:pt x="83916" y="298048"/>
                </a:cubicBezTo>
                <a:cubicBezTo>
                  <a:pt x="81296" y="301192"/>
                  <a:pt x="77747" y="303499"/>
                  <a:pt x="75235" y="306729"/>
                </a:cubicBezTo>
                <a:cubicBezTo>
                  <a:pt x="70965" y="312219"/>
                  <a:pt x="68578" y="319173"/>
                  <a:pt x="63660" y="324091"/>
                </a:cubicBezTo>
                <a:cubicBezTo>
                  <a:pt x="50059" y="337692"/>
                  <a:pt x="57251" y="329365"/>
                  <a:pt x="43405" y="350134"/>
                </a:cubicBezTo>
                <a:cubicBezTo>
                  <a:pt x="41476" y="353028"/>
                  <a:pt x="39172" y="355704"/>
                  <a:pt x="37617" y="358815"/>
                </a:cubicBezTo>
                <a:cubicBezTo>
                  <a:pt x="18424" y="397204"/>
                  <a:pt x="41709" y="349266"/>
                  <a:pt x="28936" y="379071"/>
                </a:cubicBezTo>
                <a:cubicBezTo>
                  <a:pt x="27237" y="383036"/>
                  <a:pt x="24751" y="386641"/>
                  <a:pt x="23149" y="390646"/>
                </a:cubicBezTo>
                <a:cubicBezTo>
                  <a:pt x="16273" y="407836"/>
                  <a:pt x="18732" y="404661"/>
                  <a:pt x="14468" y="419582"/>
                </a:cubicBezTo>
                <a:cubicBezTo>
                  <a:pt x="13630" y="422515"/>
                  <a:pt x="12412" y="425330"/>
                  <a:pt x="11574" y="428263"/>
                </a:cubicBezTo>
                <a:cubicBezTo>
                  <a:pt x="10482" y="432087"/>
                  <a:pt x="9773" y="436014"/>
                  <a:pt x="8681" y="439838"/>
                </a:cubicBezTo>
                <a:cubicBezTo>
                  <a:pt x="5581" y="450689"/>
                  <a:pt x="5155" y="447650"/>
                  <a:pt x="2893" y="460094"/>
                </a:cubicBezTo>
                <a:cubicBezTo>
                  <a:pt x="1673" y="466804"/>
                  <a:pt x="964" y="473597"/>
                  <a:pt x="0" y="480349"/>
                </a:cubicBezTo>
                <a:cubicBezTo>
                  <a:pt x="964" y="515073"/>
                  <a:pt x="1201" y="549825"/>
                  <a:pt x="2893" y="584521"/>
                </a:cubicBezTo>
                <a:cubicBezTo>
                  <a:pt x="3412" y="595167"/>
                  <a:pt x="6075" y="598550"/>
                  <a:pt x="8681" y="607671"/>
                </a:cubicBezTo>
                <a:cubicBezTo>
                  <a:pt x="11452" y="617370"/>
                  <a:pt x="12772" y="627429"/>
                  <a:pt x="17362" y="636608"/>
                </a:cubicBezTo>
                <a:cubicBezTo>
                  <a:pt x="19291" y="640466"/>
                  <a:pt x="21450" y="644217"/>
                  <a:pt x="23149" y="648182"/>
                </a:cubicBezTo>
                <a:cubicBezTo>
                  <a:pt x="24351" y="650986"/>
                  <a:pt x="24679" y="654135"/>
                  <a:pt x="26043" y="656863"/>
                </a:cubicBezTo>
                <a:cubicBezTo>
                  <a:pt x="27598" y="659974"/>
                  <a:pt x="30418" y="662366"/>
                  <a:pt x="31830" y="665544"/>
                </a:cubicBezTo>
                <a:cubicBezTo>
                  <a:pt x="34307" y="671119"/>
                  <a:pt x="33303" y="678592"/>
                  <a:pt x="37617" y="682906"/>
                </a:cubicBezTo>
                <a:cubicBezTo>
                  <a:pt x="39546" y="684835"/>
                  <a:pt x="41891" y="686424"/>
                  <a:pt x="43405" y="688694"/>
                </a:cubicBezTo>
                <a:cubicBezTo>
                  <a:pt x="45798" y="692283"/>
                  <a:pt x="47052" y="696523"/>
                  <a:pt x="49192" y="700268"/>
                </a:cubicBezTo>
                <a:cubicBezTo>
                  <a:pt x="50917" y="703288"/>
                  <a:pt x="53424" y="705838"/>
                  <a:pt x="54979" y="708949"/>
                </a:cubicBezTo>
                <a:cubicBezTo>
                  <a:pt x="62492" y="723975"/>
                  <a:pt x="52357" y="712113"/>
                  <a:pt x="63660" y="723418"/>
                </a:cubicBezTo>
                <a:cubicBezTo>
                  <a:pt x="64625" y="726312"/>
                  <a:pt x="65073" y="729433"/>
                  <a:pt x="66554" y="732099"/>
                </a:cubicBezTo>
                <a:cubicBezTo>
                  <a:pt x="75207" y="747674"/>
                  <a:pt x="76265" y="747597"/>
                  <a:pt x="86810" y="758142"/>
                </a:cubicBezTo>
                <a:cubicBezTo>
                  <a:pt x="87774" y="761036"/>
                  <a:pt x="88134" y="764208"/>
                  <a:pt x="89703" y="766823"/>
                </a:cubicBezTo>
                <a:cubicBezTo>
                  <a:pt x="91107" y="769162"/>
                  <a:pt x="94271" y="770170"/>
                  <a:pt x="95491" y="772610"/>
                </a:cubicBezTo>
                <a:cubicBezTo>
                  <a:pt x="98219" y="778066"/>
                  <a:pt x="97894" y="784896"/>
                  <a:pt x="101278" y="789972"/>
                </a:cubicBezTo>
                <a:lnTo>
                  <a:pt x="112853" y="807334"/>
                </a:lnTo>
                <a:cubicBezTo>
                  <a:pt x="121048" y="831924"/>
                  <a:pt x="109618" y="801942"/>
                  <a:pt x="121534" y="821803"/>
                </a:cubicBezTo>
                <a:cubicBezTo>
                  <a:pt x="123103" y="824418"/>
                  <a:pt x="122858" y="827869"/>
                  <a:pt x="124427" y="830484"/>
                </a:cubicBezTo>
                <a:cubicBezTo>
                  <a:pt x="125831" y="832823"/>
                  <a:pt x="128578" y="834088"/>
                  <a:pt x="130215" y="836271"/>
                </a:cubicBezTo>
                <a:cubicBezTo>
                  <a:pt x="134388" y="841835"/>
                  <a:pt x="136871" y="848715"/>
                  <a:pt x="141789" y="853633"/>
                </a:cubicBezTo>
                <a:lnTo>
                  <a:pt x="153364" y="865208"/>
                </a:lnTo>
                <a:cubicBezTo>
                  <a:pt x="155293" y="870995"/>
                  <a:pt x="155767" y="877494"/>
                  <a:pt x="159151" y="882570"/>
                </a:cubicBezTo>
                <a:cubicBezTo>
                  <a:pt x="163009" y="888357"/>
                  <a:pt x="168526" y="893333"/>
                  <a:pt x="170726" y="899932"/>
                </a:cubicBezTo>
                <a:cubicBezTo>
                  <a:pt x="173719" y="908911"/>
                  <a:pt x="174044" y="911249"/>
                  <a:pt x="179407" y="920187"/>
                </a:cubicBezTo>
                <a:cubicBezTo>
                  <a:pt x="182986" y="926151"/>
                  <a:pt x="186064" y="932630"/>
                  <a:pt x="190982" y="937549"/>
                </a:cubicBezTo>
                <a:cubicBezTo>
                  <a:pt x="204964" y="951533"/>
                  <a:pt x="187944" y="933754"/>
                  <a:pt x="202556" y="952018"/>
                </a:cubicBezTo>
                <a:cubicBezTo>
                  <a:pt x="204260" y="954148"/>
                  <a:pt x="206707" y="955622"/>
                  <a:pt x="208344" y="957805"/>
                </a:cubicBezTo>
                <a:cubicBezTo>
                  <a:pt x="212518" y="963369"/>
                  <a:pt x="215746" y="969602"/>
                  <a:pt x="219919" y="975167"/>
                </a:cubicBezTo>
                <a:cubicBezTo>
                  <a:pt x="222813" y="979025"/>
                  <a:pt x="225834" y="982791"/>
                  <a:pt x="228600" y="986742"/>
                </a:cubicBezTo>
                <a:cubicBezTo>
                  <a:pt x="232589" y="992440"/>
                  <a:pt x="235256" y="999186"/>
                  <a:pt x="240174" y="1004104"/>
                </a:cubicBezTo>
                <a:cubicBezTo>
                  <a:pt x="260788" y="1024718"/>
                  <a:pt x="237399" y="1002464"/>
                  <a:pt x="257536" y="1018572"/>
                </a:cubicBezTo>
                <a:cubicBezTo>
                  <a:pt x="269418" y="1028076"/>
                  <a:pt x="256421" y="1021241"/>
                  <a:pt x="272005" y="1030147"/>
                </a:cubicBezTo>
                <a:cubicBezTo>
                  <a:pt x="275750" y="1032287"/>
                  <a:pt x="279614" y="1034235"/>
                  <a:pt x="283579" y="1035934"/>
                </a:cubicBezTo>
                <a:cubicBezTo>
                  <a:pt x="286383" y="1037136"/>
                  <a:pt x="289404" y="1037757"/>
                  <a:pt x="292260" y="1038828"/>
                </a:cubicBezTo>
                <a:cubicBezTo>
                  <a:pt x="297124" y="1040652"/>
                  <a:pt x="301982" y="1042505"/>
                  <a:pt x="306729" y="1044615"/>
                </a:cubicBezTo>
                <a:cubicBezTo>
                  <a:pt x="326336" y="1053330"/>
                  <a:pt x="309930" y="1048729"/>
                  <a:pt x="332772" y="1053296"/>
                </a:cubicBezTo>
                <a:cubicBezTo>
                  <a:pt x="346529" y="1062469"/>
                  <a:pt x="338152" y="1057983"/>
                  <a:pt x="358815" y="1064871"/>
                </a:cubicBezTo>
                <a:cubicBezTo>
                  <a:pt x="361709" y="1065836"/>
                  <a:pt x="364958" y="1066073"/>
                  <a:pt x="367496" y="1067765"/>
                </a:cubicBezTo>
                <a:cubicBezTo>
                  <a:pt x="373283" y="1071623"/>
                  <a:pt x="379940" y="1074420"/>
                  <a:pt x="384858" y="1079339"/>
                </a:cubicBezTo>
                <a:cubicBezTo>
                  <a:pt x="386787" y="1081268"/>
                  <a:pt x="388462" y="1083490"/>
                  <a:pt x="390645" y="1085127"/>
                </a:cubicBezTo>
                <a:cubicBezTo>
                  <a:pt x="396209" y="1089300"/>
                  <a:pt x="403089" y="1091783"/>
                  <a:pt x="408007" y="1096701"/>
                </a:cubicBezTo>
                <a:cubicBezTo>
                  <a:pt x="411865" y="1100559"/>
                  <a:pt x="415042" y="1105249"/>
                  <a:pt x="419582" y="1108276"/>
                </a:cubicBezTo>
                <a:cubicBezTo>
                  <a:pt x="422476" y="1110205"/>
                  <a:pt x="425085" y="1112651"/>
                  <a:pt x="428263" y="1114063"/>
                </a:cubicBezTo>
                <a:cubicBezTo>
                  <a:pt x="433838" y="1116541"/>
                  <a:pt x="440549" y="1116467"/>
                  <a:pt x="445625" y="1119851"/>
                </a:cubicBezTo>
                <a:cubicBezTo>
                  <a:pt x="448519" y="1121780"/>
                  <a:pt x="451128" y="1124226"/>
                  <a:pt x="454306" y="1125638"/>
                </a:cubicBezTo>
                <a:cubicBezTo>
                  <a:pt x="459881" y="1128115"/>
                  <a:pt x="471668" y="1131425"/>
                  <a:pt x="471668" y="1131425"/>
                </a:cubicBezTo>
                <a:cubicBezTo>
                  <a:pt x="473597" y="1133354"/>
                  <a:pt x="475185" y="1135700"/>
                  <a:pt x="477455" y="1137213"/>
                </a:cubicBezTo>
                <a:cubicBezTo>
                  <a:pt x="486532" y="1143265"/>
                  <a:pt x="490428" y="1143350"/>
                  <a:pt x="500605" y="1145894"/>
                </a:cubicBezTo>
                <a:cubicBezTo>
                  <a:pt x="543577" y="1171678"/>
                  <a:pt x="491872" y="1142564"/>
                  <a:pt x="526648" y="1157468"/>
                </a:cubicBezTo>
                <a:cubicBezTo>
                  <a:pt x="529700" y="1158776"/>
                  <a:pt x="545916" y="1171091"/>
                  <a:pt x="546903" y="1171937"/>
                </a:cubicBezTo>
                <a:cubicBezTo>
                  <a:pt x="556857" y="1180470"/>
                  <a:pt x="554322" y="1179429"/>
                  <a:pt x="561372" y="1189299"/>
                </a:cubicBezTo>
                <a:cubicBezTo>
                  <a:pt x="582791" y="1219283"/>
                  <a:pt x="555026" y="1178334"/>
                  <a:pt x="581627" y="1218235"/>
                </a:cubicBezTo>
                <a:cubicBezTo>
                  <a:pt x="583556" y="1221129"/>
                  <a:pt x="584956" y="1224457"/>
                  <a:pt x="587415" y="1226916"/>
                </a:cubicBezTo>
                <a:cubicBezTo>
                  <a:pt x="600503" y="1240006"/>
                  <a:pt x="584687" y="1223642"/>
                  <a:pt x="601883" y="1244278"/>
                </a:cubicBezTo>
                <a:cubicBezTo>
                  <a:pt x="603630" y="1246374"/>
                  <a:pt x="605923" y="1247970"/>
                  <a:pt x="607670" y="1250066"/>
                </a:cubicBezTo>
                <a:cubicBezTo>
                  <a:pt x="610757" y="1253771"/>
                  <a:pt x="612941" y="1258230"/>
                  <a:pt x="616351" y="1261640"/>
                </a:cubicBezTo>
                <a:cubicBezTo>
                  <a:pt x="627732" y="1273021"/>
                  <a:pt x="622235" y="1261769"/>
                  <a:pt x="630820" y="1273215"/>
                </a:cubicBezTo>
                <a:cubicBezTo>
                  <a:pt x="634993" y="1278779"/>
                  <a:pt x="637476" y="1285659"/>
                  <a:pt x="642394" y="1290577"/>
                </a:cubicBezTo>
                <a:cubicBezTo>
                  <a:pt x="653101" y="1301284"/>
                  <a:pt x="646666" y="1294092"/>
                  <a:pt x="659756" y="1313727"/>
                </a:cubicBezTo>
                <a:cubicBezTo>
                  <a:pt x="661685" y="1316621"/>
                  <a:pt x="662650" y="1320479"/>
                  <a:pt x="665544" y="1322408"/>
                </a:cubicBezTo>
                <a:cubicBezTo>
                  <a:pt x="668438" y="1324337"/>
                  <a:pt x="671553" y="1325969"/>
                  <a:pt x="674225" y="1328195"/>
                </a:cubicBezTo>
                <a:cubicBezTo>
                  <a:pt x="677369" y="1330815"/>
                  <a:pt x="679762" y="1334256"/>
                  <a:pt x="682906" y="1336876"/>
                </a:cubicBezTo>
                <a:cubicBezTo>
                  <a:pt x="685578" y="1339102"/>
                  <a:pt x="688871" y="1340490"/>
                  <a:pt x="691587" y="1342663"/>
                </a:cubicBezTo>
                <a:cubicBezTo>
                  <a:pt x="693717" y="1344367"/>
                  <a:pt x="695035" y="1347047"/>
                  <a:pt x="697374" y="1348451"/>
                </a:cubicBezTo>
                <a:cubicBezTo>
                  <a:pt x="699989" y="1350020"/>
                  <a:pt x="703161" y="1350380"/>
                  <a:pt x="706055" y="1351344"/>
                </a:cubicBezTo>
                <a:cubicBezTo>
                  <a:pt x="707984" y="1353273"/>
                  <a:pt x="709168" y="1356597"/>
                  <a:pt x="711843" y="1357132"/>
                </a:cubicBezTo>
                <a:cubicBezTo>
                  <a:pt x="721232" y="1359010"/>
                  <a:pt x="721787" y="1350081"/>
                  <a:pt x="726311" y="1345557"/>
                </a:cubicBezTo>
                <a:cubicBezTo>
                  <a:pt x="728770" y="1343098"/>
                  <a:pt x="732098" y="1341699"/>
                  <a:pt x="734992" y="1339770"/>
                </a:cubicBezTo>
                <a:cubicBezTo>
                  <a:pt x="743190" y="1315178"/>
                  <a:pt x="731757" y="1345162"/>
                  <a:pt x="743673" y="1325301"/>
                </a:cubicBezTo>
                <a:cubicBezTo>
                  <a:pt x="745242" y="1322685"/>
                  <a:pt x="745203" y="1319348"/>
                  <a:pt x="746567" y="1316620"/>
                </a:cubicBezTo>
                <a:cubicBezTo>
                  <a:pt x="748122" y="1313509"/>
                  <a:pt x="750799" y="1311050"/>
                  <a:pt x="752354" y="1307939"/>
                </a:cubicBezTo>
                <a:cubicBezTo>
                  <a:pt x="753718" y="1305211"/>
                  <a:pt x="753767" y="1301924"/>
                  <a:pt x="755248" y="1299258"/>
                </a:cubicBezTo>
                <a:cubicBezTo>
                  <a:pt x="758626" y="1293178"/>
                  <a:pt x="762964" y="1287683"/>
                  <a:pt x="766822" y="1281896"/>
                </a:cubicBezTo>
                <a:lnTo>
                  <a:pt x="772610" y="1273215"/>
                </a:lnTo>
                <a:cubicBezTo>
                  <a:pt x="773574" y="1270321"/>
                  <a:pt x="773934" y="1267149"/>
                  <a:pt x="775503" y="1264534"/>
                </a:cubicBezTo>
                <a:cubicBezTo>
                  <a:pt x="776907" y="1262195"/>
                  <a:pt x="780071" y="1261187"/>
                  <a:pt x="781291" y="1258747"/>
                </a:cubicBezTo>
                <a:cubicBezTo>
                  <a:pt x="784019" y="1253291"/>
                  <a:pt x="783694" y="1246461"/>
                  <a:pt x="787078" y="1241385"/>
                </a:cubicBezTo>
                <a:cubicBezTo>
                  <a:pt x="789007" y="1238491"/>
                  <a:pt x="791453" y="1235882"/>
                  <a:pt x="792865" y="1232704"/>
                </a:cubicBezTo>
                <a:cubicBezTo>
                  <a:pt x="795343" y="1227129"/>
                  <a:pt x="796724" y="1221129"/>
                  <a:pt x="798653" y="1215342"/>
                </a:cubicBezTo>
                <a:lnTo>
                  <a:pt x="804440" y="1197980"/>
                </a:lnTo>
                <a:cubicBezTo>
                  <a:pt x="805405" y="1195086"/>
                  <a:pt x="805177" y="1191456"/>
                  <a:pt x="807334" y="1189299"/>
                </a:cubicBezTo>
                <a:lnTo>
                  <a:pt x="813121" y="1183511"/>
                </a:lnTo>
                <a:lnTo>
                  <a:pt x="824696" y="1148787"/>
                </a:lnTo>
                <a:cubicBezTo>
                  <a:pt x="824698" y="1148782"/>
                  <a:pt x="830480" y="1131429"/>
                  <a:pt x="830483" y="1131425"/>
                </a:cubicBezTo>
                <a:cubicBezTo>
                  <a:pt x="847067" y="1106547"/>
                  <a:pt x="827184" y="1138023"/>
                  <a:pt x="839164" y="1114063"/>
                </a:cubicBezTo>
                <a:cubicBezTo>
                  <a:pt x="840719" y="1110952"/>
                  <a:pt x="843539" y="1108560"/>
                  <a:pt x="844951" y="1105382"/>
                </a:cubicBezTo>
                <a:cubicBezTo>
                  <a:pt x="847429" y="1099807"/>
                  <a:pt x="848810" y="1093807"/>
                  <a:pt x="850739" y="1088020"/>
                </a:cubicBezTo>
                <a:cubicBezTo>
                  <a:pt x="851704" y="1085126"/>
                  <a:pt x="851940" y="1081877"/>
                  <a:pt x="853632" y="1079339"/>
                </a:cubicBezTo>
                <a:lnTo>
                  <a:pt x="859420" y="1070658"/>
                </a:lnTo>
                <a:lnTo>
                  <a:pt x="882569" y="1001210"/>
                </a:lnTo>
                <a:lnTo>
                  <a:pt x="891250" y="975167"/>
                </a:lnTo>
                <a:cubicBezTo>
                  <a:pt x="892215" y="972273"/>
                  <a:pt x="893404" y="969445"/>
                  <a:pt x="894144" y="966486"/>
                </a:cubicBezTo>
                <a:lnTo>
                  <a:pt x="899931" y="943337"/>
                </a:lnTo>
                <a:cubicBezTo>
                  <a:pt x="900896" y="939479"/>
                  <a:pt x="902045" y="935662"/>
                  <a:pt x="902825" y="931762"/>
                </a:cubicBezTo>
                <a:lnTo>
                  <a:pt x="905719" y="917294"/>
                </a:lnTo>
                <a:cubicBezTo>
                  <a:pt x="906835" y="906134"/>
                  <a:pt x="909456" y="877508"/>
                  <a:pt x="911506" y="865208"/>
                </a:cubicBezTo>
                <a:cubicBezTo>
                  <a:pt x="916872" y="833014"/>
                  <a:pt x="912199" y="879576"/>
                  <a:pt x="917293" y="836271"/>
                </a:cubicBezTo>
                <a:cubicBezTo>
                  <a:pt x="918538" y="825690"/>
                  <a:pt x="919127" y="815041"/>
                  <a:pt x="920187" y="804440"/>
                </a:cubicBezTo>
                <a:cubicBezTo>
                  <a:pt x="922325" y="783060"/>
                  <a:pt x="925338" y="761960"/>
                  <a:pt x="928868" y="740780"/>
                </a:cubicBezTo>
                <a:cubicBezTo>
                  <a:pt x="929963" y="722168"/>
                  <a:pt x="932153" y="678134"/>
                  <a:pt x="934655" y="656863"/>
                </a:cubicBezTo>
                <a:cubicBezTo>
                  <a:pt x="935230" y="651978"/>
                  <a:pt x="936584" y="647218"/>
                  <a:pt x="937549" y="642395"/>
                </a:cubicBezTo>
                <a:cubicBezTo>
                  <a:pt x="938699" y="629745"/>
                  <a:pt x="943458" y="579685"/>
                  <a:pt x="943336" y="570053"/>
                </a:cubicBezTo>
                <a:cubicBezTo>
                  <a:pt x="942542" y="507332"/>
                  <a:pt x="939871" y="444648"/>
                  <a:pt x="937549" y="381965"/>
                </a:cubicBezTo>
                <a:cubicBezTo>
                  <a:pt x="936158" y="344405"/>
                  <a:pt x="937881" y="317234"/>
                  <a:pt x="931762" y="283580"/>
                </a:cubicBezTo>
                <a:cubicBezTo>
                  <a:pt x="929500" y="271136"/>
                  <a:pt x="929074" y="274175"/>
                  <a:pt x="925974" y="263324"/>
                </a:cubicBezTo>
                <a:cubicBezTo>
                  <a:pt x="917711" y="234400"/>
                  <a:pt x="930017" y="274091"/>
                  <a:pt x="920187" y="231494"/>
                </a:cubicBezTo>
                <a:cubicBezTo>
                  <a:pt x="918815" y="225550"/>
                  <a:pt x="918714" y="218446"/>
                  <a:pt x="914400" y="214132"/>
                </a:cubicBezTo>
                <a:lnTo>
                  <a:pt x="908612" y="208344"/>
                </a:lnTo>
                <a:lnTo>
                  <a:pt x="902825" y="190982"/>
                </a:lnTo>
                <a:lnTo>
                  <a:pt x="899931" y="182301"/>
                </a:lnTo>
                <a:cubicBezTo>
                  <a:pt x="898966" y="171691"/>
                  <a:pt x="898358" y="161043"/>
                  <a:pt x="897037" y="150471"/>
                </a:cubicBezTo>
                <a:cubicBezTo>
                  <a:pt x="896427" y="145591"/>
                  <a:pt x="894794" y="140878"/>
                  <a:pt x="894144" y="136003"/>
                </a:cubicBezTo>
                <a:cubicBezTo>
                  <a:pt x="892863" y="126394"/>
                  <a:pt x="892531" y="116675"/>
                  <a:pt x="891250" y="107066"/>
                </a:cubicBezTo>
                <a:cubicBezTo>
                  <a:pt x="889976" y="97511"/>
                  <a:pt x="889457" y="90804"/>
                  <a:pt x="882569" y="83916"/>
                </a:cubicBezTo>
                <a:cubicBezTo>
                  <a:pt x="880110" y="81457"/>
                  <a:pt x="876999" y="79684"/>
                  <a:pt x="873888" y="78129"/>
                </a:cubicBezTo>
                <a:cubicBezTo>
                  <a:pt x="866025" y="74197"/>
                  <a:pt x="851929" y="73163"/>
                  <a:pt x="844951" y="72342"/>
                </a:cubicBezTo>
                <a:cubicBezTo>
                  <a:pt x="835324" y="71209"/>
                  <a:pt x="825660" y="70413"/>
                  <a:pt x="816015" y="69448"/>
                </a:cubicBezTo>
                <a:cubicBezTo>
                  <a:pt x="816979" y="57873"/>
                  <a:pt x="817373" y="46237"/>
                  <a:pt x="818908" y="34724"/>
                </a:cubicBezTo>
                <a:cubicBezTo>
                  <a:pt x="822107" y="10729"/>
                  <a:pt x="821320" y="5787"/>
                  <a:pt x="8218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AB790B-F838-4851-A60D-4C80594E3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6725" r="19169" b="27307"/>
          <a:stretch/>
        </p:blipFill>
        <p:spPr>
          <a:xfrm>
            <a:off x="3387633" y="1750423"/>
            <a:ext cx="4180115" cy="31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9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04040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14345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002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27892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26078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19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CACF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CACF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rgbClr val="CAC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ACFD8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11098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10200313" cy="589746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075239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131131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en L 11">
            <a:extLst>
              <a:ext uri="{FF2B5EF4-FFF2-40B4-BE49-F238E27FC236}">
                <a16:creationId xmlns:a16="http://schemas.microsoft.com/office/drawing/2014/main" id="{4258E3CC-3B1D-4CD8-8FAB-D7A18F24E0AE}"/>
              </a:ext>
            </a:extLst>
          </p:cNvPr>
          <p:cNvSpPr/>
          <p:nvPr/>
        </p:nvSpPr>
        <p:spPr>
          <a:xfrm rot="18900000">
            <a:off x="78922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8276E0A-0AFD-4D6A-83B0-350FEB180966}"/>
              </a:ext>
            </a:extLst>
          </p:cNvPr>
          <p:cNvSpPr/>
          <p:nvPr/>
        </p:nvSpPr>
        <p:spPr>
          <a:xfrm>
            <a:off x="10622746" y="721780"/>
            <a:ext cx="459581" cy="4595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81B528-E897-415F-8B96-D722C6DBBA60}"/>
              </a:ext>
            </a:extLst>
          </p:cNvPr>
          <p:cNvGrpSpPr/>
          <p:nvPr/>
        </p:nvGrpSpPr>
        <p:grpSpPr>
          <a:xfrm>
            <a:off x="3417942" y="910727"/>
            <a:ext cx="5966390" cy="2360336"/>
            <a:chOff x="3417942" y="910727"/>
            <a:chExt cx="5966390" cy="2360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231587-1C0C-4F06-A285-5F251F1D8860}"/>
                </a:ext>
              </a:extLst>
            </p:cNvPr>
            <p:cNvSpPr/>
            <p:nvPr/>
          </p:nvSpPr>
          <p:spPr>
            <a:xfrm>
              <a:off x="3571702" y="910728"/>
              <a:ext cx="392906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E9B4B0-9FC4-4EEA-B129-870FADC85535}"/>
                </a:ext>
              </a:extLst>
            </p:cNvPr>
            <p:cNvSpPr/>
            <p:nvPr/>
          </p:nvSpPr>
          <p:spPr>
            <a:xfrm>
              <a:off x="5117132" y="910728"/>
              <a:ext cx="877094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EAC560-EDF0-4DEB-BD30-E732AEBF506E}"/>
                </a:ext>
              </a:extLst>
            </p:cNvPr>
            <p:cNvSpPr/>
            <p:nvPr/>
          </p:nvSpPr>
          <p:spPr>
            <a:xfrm>
              <a:off x="7173024" y="910728"/>
              <a:ext cx="589677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ED0B70-8B01-4D34-A544-FADB71077570}"/>
                </a:ext>
              </a:extLst>
            </p:cNvPr>
            <p:cNvSpPr/>
            <p:nvPr/>
          </p:nvSpPr>
          <p:spPr>
            <a:xfrm>
              <a:off x="3689884" y="1717469"/>
              <a:ext cx="4812232" cy="522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8919989" y="910727"/>
              <a:ext cx="464343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BC4402-37B5-4FF2-A761-1D83241F336B}"/>
                </a:ext>
              </a:extLst>
            </p:cNvPr>
            <p:cNvSpPr/>
            <p:nvPr/>
          </p:nvSpPr>
          <p:spPr>
            <a:xfrm>
              <a:off x="3417942" y="2637988"/>
              <a:ext cx="5356117" cy="114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6C144D-BA3D-48AD-9194-995BBDA7F1F6}"/>
                </a:ext>
              </a:extLst>
            </p:cNvPr>
            <p:cNvSpPr/>
            <p:nvPr/>
          </p:nvSpPr>
          <p:spPr>
            <a:xfrm>
              <a:off x="3417942" y="2897374"/>
              <a:ext cx="5356117" cy="114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3A8AE5-A62A-4FF5-A839-D216F1346BBE}"/>
                </a:ext>
              </a:extLst>
            </p:cNvPr>
            <p:cNvSpPr/>
            <p:nvPr/>
          </p:nvSpPr>
          <p:spPr>
            <a:xfrm>
              <a:off x="3417942" y="3156761"/>
              <a:ext cx="5356117" cy="114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CA09017D-D649-429F-AABE-B59DDD0B0305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04040"/>
                </a:solidFill>
              </a:rPr>
              <a:t>Sheepy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15FB47CF-4E72-4169-9FC7-523ABD096213}"/>
              </a:ext>
            </a:extLst>
          </p:cNvPr>
          <p:cNvSpPr/>
          <p:nvPr/>
        </p:nvSpPr>
        <p:spPr>
          <a:xfrm>
            <a:off x="2346040" y="4039032"/>
            <a:ext cx="7499921" cy="2504382"/>
          </a:xfrm>
          <a:custGeom>
            <a:avLst/>
            <a:gdLst>
              <a:gd name="connsiteX0" fmla="*/ 575740 w 7499921"/>
              <a:gd name="connsiteY0" fmla="*/ 0 h 2504382"/>
              <a:gd name="connsiteX1" fmla="*/ 6924181 w 7499921"/>
              <a:gd name="connsiteY1" fmla="*/ 0 h 2504382"/>
              <a:gd name="connsiteX2" fmla="*/ 7499921 w 7499921"/>
              <a:gd name="connsiteY2" fmla="*/ 575740 h 2504382"/>
              <a:gd name="connsiteX3" fmla="*/ 7499921 w 7499921"/>
              <a:gd name="connsiteY3" fmla="*/ 2504382 h 2504382"/>
              <a:gd name="connsiteX4" fmla="*/ 0 w 7499921"/>
              <a:gd name="connsiteY4" fmla="*/ 2504382 h 2504382"/>
              <a:gd name="connsiteX5" fmla="*/ 0 w 7499921"/>
              <a:gd name="connsiteY5" fmla="*/ 575740 h 2504382"/>
              <a:gd name="connsiteX6" fmla="*/ 575740 w 7499921"/>
              <a:gd name="connsiteY6" fmla="*/ 0 h 250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9921" h="2504382">
                <a:moveTo>
                  <a:pt x="575740" y="0"/>
                </a:moveTo>
                <a:lnTo>
                  <a:pt x="6924181" y="0"/>
                </a:lnTo>
                <a:cubicBezTo>
                  <a:pt x="7242153" y="0"/>
                  <a:pt x="7499921" y="257768"/>
                  <a:pt x="7499921" y="575740"/>
                </a:cubicBezTo>
                <a:lnTo>
                  <a:pt x="7499921" y="2504382"/>
                </a:lnTo>
                <a:lnTo>
                  <a:pt x="0" y="2504382"/>
                </a:lnTo>
                <a:lnTo>
                  <a:pt x="0" y="575740"/>
                </a:lnTo>
                <a:cubicBezTo>
                  <a:pt x="0" y="257768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756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Bahnschrift SemiBold SemiConden</vt:lpstr>
      <vt:lpstr>Calibri</vt:lpstr>
      <vt:lpstr>Calibri Light</vt:lpstr>
      <vt:lpstr>Oldenburg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</dc:creator>
  <cp:lastModifiedBy>Adri</cp:lastModifiedBy>
  <cp:revision>12</cp:revision>
  <dcterms:created xsi:type="dcterms:W3CDTF">2023-08-06T15:21:50Z</dcterms:created>
  <dcterms:modified xsi:type="dcterms:W3CDTF">2025-10-12T16:58:54Z</dcterms:modified>
</cp:coreProperties>
</file>