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+mj-lt"/>
        <a:ea typeface="+mj-ea"/>
        <a:cs typeface="+mj-cs"/>
        <a:sym typeface="Lucida Grande"/>
      </a:defRPr>
    </a:lvl1pPr>
    <a:lvl2pPr indent="228600" defTabSz="584200" latinLnBrk="0">
      <a:defRPr sz="2200">
        <a:latin typeface="+mj-lt"/>
        <a:ea typeface="+mj-ea"/>
        <a:cs typeface="+mj-cs"/>
        <a:sym typeface="Lucida Grande"/>
      </a:defRPr>
    </a:lvl2pPr>
    <a:lvl3pPr indent="457200" defTabSz="584200" latinLnBrk="0">
      <a:defRPr sz="2200">
        <a:latin typeface="+mj-lt"/>
        <a:ea typeface="+mj-ea"/>
        <a:cs typeface="+mj-cs"/>
        <a:sym typeface="Lucida Grande"/>
      </a:defRPr>
    </a:lvl3pPr>
    <a:lvl4pPr indent="685800" defTabSz="584200" latinLnBrk="0">
      <a:defRPr sz="2200">
        <a:latin typeface="+mj-lt"/>
        <a:ea typeface="+mj-ea"/>
        <a:cs typeface="+mj-cs"/>
        <a:sym typeface="Lucida Grande"/>
      </a:defRPr>
    </a:lvl4pPr>
    <a:lvl5pPr indent="914400" defTabSz="584200" latinLnBrk="0">
      <a:defRPr sz="2200">
        <a:latin typeface="+mj-lt"/>
        <a:ea typeface="+mj-ea"/>
        <a:cs typeface="+mj-cs"/>
        <a:sym typeface="Lucida Grande"/>
      </a:defRPr>
    </a:lvl5pPr>
    <a:lvl6pPr indent="1143000" defTabSz="584200" latinLnBrk="0">
      <a:defRPr sz="2200">
        <a:latin typeface="+mj-lt"/>
        <a:ea typeface="+mj-ea"/>
        <a:cs typeface="+mj-cs"/>
        <a:sym typeface="Lucida Grande"/>
      </a:defRPr>
    </a:lvl6pPr>
    <a:lvl7pPr indent="1371600" defTabSz="584200" latinLnBrk="0">
      <a:defRPr sz="2200">
        <a:latin typeface="+mj-lt"/>
        <a:ea typeface="+mj-ea"/>
        <a:cs typeface="+mj-cs"/>
        <a:sym typeface="Lucida Grande"/>
      </a:defRPr>
    </a:lvl7pPr>
    <a:lvl8pPr indent="1600200" defTabSz="584200" latinLnBrk="0">
      <a:defRPr sz="2200">
        <a:latin typeface="+mj-lt"/>
        <a:ea typeface="+mj-ea"/>
        <a:cs typeface="+mj-cs"/>
        <a:sym typeface="Lucida Grande"/>
      </a:defRPr>
    </a:lvl8pPr>
    <a:lvl9pPr indent="1828800" defTabSz="584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/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368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"/>
          <p:cNvGrpSpPr/>
          <p:nvPr/>
        </p:nvGrpSpPr>
        <p:grpSpPr>
          <a:xfrm>
            <a:off x="381000" y="381000"/>
            <a:ext cx="5715000" cy="2540000"/>
            <a:chOff x="0" y="0"/>
            <a:chExt cx="5715000" cy="2540000"/>
          </a:xfrm>
        </p:grpSpPr>
        <p:sp>
          <p:nvSpPr>
            <p:cNvPr id="137" name="Rectangle"/>
            <p:cNvSpPr/>
            <p:nvPr/>
          </p:nvSpPr>
          <p:spPr>
            <a:xfrm>
              <a:off x="0" y="0"/>
              <a:ext cx="5715000" cy="2540000"/>
            </a:xfrm>
            <a:prstGeom prst="rect">
              <a:avLst/>
            </a:prstGeom>
            <a:solidFill>
              <a:srgbClr val="D6D5D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889000" y="2159000"/>
              <a:ext cx="12700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" name="Line"/>
            <p:cNvSpPr/>
            <p:nvPr/>
          </p:nvSpPr>
          <p:spPr>
            <a:xfrm flipV="1">
              <a:off x="2159000" y="888999"/>
              <a:ext cx="1270000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0" name="Line"/>
            <p:cNvSpPr/>
            <p:nvPr/>
          </p:nvSpPr>
          <p:spPr>
            <a:xfrm flipH="1">
              <a:off x="2158999" y="889000"/>
              <a:ext cx="1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1" name="Line"/>
            <p:cNvSpPr/>
            <p:nvPr/>
          </p:nvSpPr>
          <p:spPr>
            <a:xfrm>
              <a:off x="3429000" y="889000"/>
              <a:ext cx="0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" name="Line"/>
            <p:cNvSpPr/>
            <p:nvPr/>
          </p:nvSpPr>
          <p:spPr>
            <a:xfrm>
              <a:off x="3429000" y="2159000"/>
              <a:ext cx="6350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3" name="Line"/>
            <p:cNvSpPr/>
            <p:nvPr/>
          </p:nvSpPr>
          <p:spPr>
            <a:xfrm>
              <a:off x="4064000" y="889000"/>
              <a:ext cx="0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4" name="Line"/>
            <p:cNvSpPr/>
            <p:nvPr/>
          </p:nvSpPr>
          <p:spPr>
            <a:xfrm flipV="1">
              <a:off x="4064000" y="888998"/>
              <a:ext cx="635002" cy="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" name="Line"/>
            <p:cNvSpPr/>
            <p:nvPr/>
          </p:nvSpPr>
          <p:spPr>
            <a:xfrm flipH="1">
              <a:off x="888998" y="571500"/>
              <a:ext cx="2" cy="1905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6" name="Line"/>
            <p:cNvSpPr/>
            <p:nvPr/>
          </p:nvSpPr>
          <p:spPr>
            <a:xfrm>
              <a:off x="3429000" y="571500"/>
              <a:ext cx="0" cy="1905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7" name="J"/>
            <p:cNvSpPr txBox="1"/>
            <p:nvPr/>
          </p:nvSpPr>
          <p:spPr>
            <a:xfrm>
              <a:off x="311148" y="673099"/>
              <a:ext cx="1905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48" name="K"/>
            <p:cNvSpPr txBox="1"/>
            <p:nvPr/>
          </p:nvSpPr>
          <p:spPr>
            <a:xfrm>
              <a:off x="249310" y="1917698"/>
              <a:ext cx="31417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49" name="0"/>
            <p:cNvSpPr txBox="1"/>
            <p:nvPr/>
          </p:nvSpPr>
          <p:spPr>
            <a:xfrm>
              <a:off x="2012950" y="114298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0" name="1"/>
            <p:cNvSpPr txBox="1"/>
            <p:nvPr/>
          </p:nvSpPr>
          <p:spPr>
            <a:xfrm>
              <a:off x="3917949" y="114298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1" name="Rails"/>
            <p:cNvSpPr txBox="1"/>
            <p:nvPr/>
          </p:nvSpPr>
          <p:spPr>
            <a:xfrm>
              <a:off x="4774690" y="1327149"/>
              <a:ext cx="585218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Rails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381000" y="3556000"/>
            <a:ext cx="5715000" cy="2540000"/>
            <a:chOff x="0" y="0"/>
            <a:chExt cx="5715000" cy="2540000"/>
          </a:xfrm>
        </p:grpSpPr>
        <p:sp>
          <p:nvSpPr>
            <p:cNvPr id="153" name="Rectangle"/>
            <p:cNvSpPr/>
            <p:nvPr/>
          </p:nvSpPr>
          <p:spPr>
            <a:xfrm>
              <a:off x="0" y="0"/>
              <a:ext cx="5715000" cy="2540000"/>
            </a:xfrm>
            <a:prstGeom prst="rect">
              <a:avLst/>
            </a:prstGeom>
            <a:solidFill>
              <a:srgbClr val="D6D5D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889000" y="889000"/>
              <a:ext cx="12700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5" name="Line"/>
            <p:cNvSpPr/>
            <p:nvPr/>
          </p:nvSpPr>
          <p:spPr>
            <a:xfrm>
              <a:off x="2159000" y="2159000"/>
              <a:ext cx="12700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6" name="Line"/>
            <p:cNvSpPr/>
            <p:nvPr/>
          </p:nvSpPr>
          <p:spPr>
            <a:xfrm flipH="1">
              <a:off x="2158999" y="889000"/>
              <a:ext cx="1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7" name="Line"/>
            <p:cNvSpPr/>
            <p:nvPr/>
          </p:nvSpPr>
          <p:spPr>
            <a:xfrm>
              <a:off x="3429000" y="889000"/>
              <a:ext cx="0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" name="Line"/>
            <p:cNvSpPr/>
            <p:nvPr/>
          </p:nvSpPr>
          <p:spPr>
            <a:xfrm>
              <a:off x="3429000" y="889000"/>
              <a:ext cx="6350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9" name="Line"/>
            <p:cNvSpPr/>
            <p:nvPr/>
          </p:nvSpPr>
          <p:spPr>
            <a:xfrm>
              <a:off x="4064000" y="889000"/>
              <a:ext cx="0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4064000" y="2158998"/>
              <a:ext cx="635002" cy="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" name="Line"/>
            <p:cNvSpPr/>
            <p:nvPr/>
          </p:nvSpPr>
          <p:spPr>
            <a:xfrm flipH="1">
              <a:off x="888999" y="571500"/>
              <a:ext cx="2" cy="1905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" name="Line"/>
            <p:cNvSpPr/>
            <p:nvPr/>
          </p:nvSpPr>
          <p:spPr>
            <a:xfrm>
              <a:off x="3429000" y="571500"/>
              <a:ext cx="0" cy="1905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" name="0"/>
            <p:cNvSpPr txBox="1"/>
            <p:nvPr/>
          </p:nvSpPr>
          <p:spPr>
            <a:xfrm>
              <a:off x="2012950" y="114298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4" name="1"/>
            <p:cNvSpPr txBox="1"/>
            <p:nvPr/>
          </p:nvSpPr>
          <p:spPr>
            <a:xfrm>
              <a:off x="3917949" y="114298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5" name="Na Opto Coupler"/>
            <p:cNvSpPr txBox="1"/>
            <p:nvPr/>
          </p:nvSpPr>
          <p:spPr>
            <a:xfrm>
              <a:off x="4584191" y="1035049"/>
              <a:ext cx="966218" cy="977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000"/>
              </a:pPr>
              <a:r>
                <a:t>Na</a:t>
              </a:r>
              <a:br/>
              <a:r>
                <a:t>Opto</a:t>
              </a:r>
              <a:br/>
              <a:r>
                <a:t>Coupler</a:t>
              </a: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381000" y="6731000"/>
            <a:ext cx="5715000" cy="2540000"/>
            <a:chOff x="0" y="0"/>
            <a:chExt cx="5715000" cy="2540000"/>
          </a:xfrm>
        </p:grpSpPr>
        <p:sp>
          <p:nvSpPr>
            <p:cNvPr id="167" name="Rectangle"/>
            <p:cNvSpPr/>
            <p:nvPr/>
          </p:nvSpPr>
          <p:spPr>
            <a:xfrm>
              <a:off x="0" y="0"/>
              <a:ext cx="5715000" cy="2540000"/>
            </a:xfrm>
            <a:prstGeom prst="rect">
              <a:avLst/>
            </a:prstGeom>
            <a:solidFill>
              <a:srgbClr val="D6D5D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889000" y="889000"/>
              <a:ext cx="12700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9" name="Line"/>
            <p:cNvSpPr/>
            <p:nvPr/>
          </p:nvSpPr>
          <p:spPr>
            <a:xfrm>
              <a:off x="2159000" y="2159000"/>
              <a:ext cx="12700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0" name="Line"/>
            <p:cNvSpPr/>
            <p:nvPr/>
          </p:nvSpPr>
          <p:spPr>
            <a:xfrm flipH="1">
              <a:off x="2158999" y="889000"/>
              <a:ext cx="1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1" name="Line"/>
            <p:cNvSpPr/>
            <p:nvPr/>
          </p:nvSpPr>
          <p:spPr>
            <a:xfrm>
              <a:off x="3429000" y="889000"/>
              <a:ext cx="0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" name="Line"/>
            <p:cNvSpPr/>
            <p:nvPr/>
          </p:nvSpPr>
          <p:spPr>
            <a:xfrm flipV="1">
              <a:off x="3429000" y="888999"/>
              <a:ext cx="635002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" name="Line"/>
            <p:cNvSpPr/>
            <p:nvPr/>
          </p:nvSpPr>
          <p:spPr>
            <a:xfrm>
              <a:off x="4064000" y="889000"/>
              <a:ext cx="0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" name="Line"/>
            <p:cNvSpPr/>
            <p:nvPr/>
          </p:nvSpPr>
          <p:spPr>
            <a:xfrm>
              <a:off x="4064000" y="2159000"/>
              <a:ext cx="6350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" name="Line"/>
            <p:cNvSpPr/>
            <p:nvPr/>
          </p:nvSpPr>
          <p:spPr>
            <a:xfrm flipH="1">
              <a:off x="888999" y="571500"/>
              <a:ext cx="2" cy="1905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6" name="Line"/>
            <p:cNvSpPr/>
            <p:nvPr/>
          </p:nvSpPr>
          <p:spPr>
            <a:xfrm>
              <a:off x="3429000" y="571500"/>
              <a:ext cx="0" cy="1905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7" name="J"/>
            <p:cNvSpPr txBox="1"/>
            <p:nvPr/>
          </p:nvSpPr>
          <p:spPr>
            <a:xfrm>
              <a:off x="238149" y="673099"/>
              <a:ext cx="3365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78" name="K"/>
            <p:cNvSpPr txBox="1"/>
            <p:nvPr/>
          </p:nvSpPr>
          <p:spPr>
            <a:xfrm>
              <a:off x="274538" y="1917699"/>
              <a:ext cx="263724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79" name="0"/>
            <p:cNvSpPr txBox="1"/>
            <p:nvPr/>
          </p:nvSpPr>
          <p:spPr>
            <a:xfrm>
              <a:off x="2012950" y="114299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80" name="1"/>
            <p:cNvSpPr txBox="1"/>
            <p:nvPr/>
          </p:nvSpPr>
          <p:spPr>
            <a:xfrm>
              <a:off x="3917949" y="114299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1" name="Micro Controller"/>
            <p:cNvSpPr txBox="1"/>
            <p:nvPr/>
          </p:nvSpPr>
          <p:spPr>
            <a:xfrm>
              <a:off x="4460354" y="1181099"/>
              <a:ext cx="1213892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000"/>
              </a:pPr>
              <a:r>
                <a:t>Micro</a:t>
              </a:r>
              <a:br/>
              <a:r>
                <a:t>Controller</a:t>
              </a:r>
            </a:p>
          </p:txBody>
        </p:sp>
        <p:grpSp>
          <p:nvGrpSpPr>
            <p:cNvPr id="185" name="Group"/>
            <p:cNvGrpSpPr/>
            <p:nvPr/>
          </p:nvGrpSpPr>
          <p:grpSpPr>
            <a:xfrm>
              <a:off x="698500" y="889000"/>
              <a:ext cx="1143001" cy="381000"/>
              <a:chOff x="0" y="0"/>
              <a:chExt cx="1143000" cy="381000"/>
            </a:xfrm>
          </p:grpSpPr>
          <p:sp>
            <p:nvSpPr>
              <p:cNvPr id="182" name="Circle"/>
              <p:cNvSpPr/>
              <p:nvPr/>
            </p:nvSpPr>
            <p:spPr>
              <a:xfrm>
                <a:off x="0" y="0"/>
                <a:ext cx="381000" cy="381000"/>
              </a:xfrm>
              <a:prstGeom prst="ellipse">
                <a:avLst/>
              </a:prstGeom>
              <a:noFill/>
              <a:ln w="25400" cap="flat">
                <a:solidFill>
                  <a:srgbClr val="0076BA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83" name="Line"/>
              <p:cNvSpPr/>
              <p:nvPr/>
            </p:nvSpPr>
            <p:spPr>
              <a:xfrm>
                <a:off x="381000" y="190500"/>
                <a:ext cx="762000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4" name="Line"/>
              <p:cNvSpPr/>
              <p:nvPr/>
            </p:nvSpPr>
            <p:spPr>
              <a:xfrm flipH="1" flipV="1">
                <a:off x="1143000" y="0"/>
                <a:ext cx="1" cy="19422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89" name="Group"/>
            <p:cNvGrpSpPr/>
            <p:nvPr/>
          </p:nvGrpSpPr>
          <p:grpSpPr>
            <a:xfrm>
              <a:off x="3238500" y="889000"/>
              <a:ext cx="1143001" cy="1270001"/>
              <a:chOff x="0" y="0"/>
              <a:chExt cx="1143000" cy="1270000"/>
            </a:xfrm>
          </p:grpSpPr>
          <p:sp>
            <p:nvSpPr>
              <p:cNvPr id="186" name="Circle"/>
              <p:cNvSpPr/>
              <p:nvPr/>
            </p:nvSpPr>
            <p:spPr>
              <a:xfrm>
                <a:off x="0" y="0"/>
                <a:ext cx="381000" cy="381000"/>
              </a:xfrm>
              <a:prstGeom prst="ellipse">
                <a:avLst/>
              </a:prstGeom>
              <a:noFill/>
              <a:ln w="25400" cap="flat">
                <a:solidFill>
                  <a:srgbClr val="0076BA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87" name="Line"/>
              <p:cNvSpPr/>
              <p:nvPr/>
            </p:nvSpPr>
            <p:spPr>
              <a:xfrm>
                <a:off x="381000" y="190500"/>
                <a:ext cx="762001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8" name="Line"/>
              <p:cNvSpPr/>
              <p:nvPr/>
            </p:nvSpPr>
            <p:spPr>
              <a:xfrm flipH="1">
                <a:off x="1143000" y="194220"/>
                <a:ext cx="1" cy="107578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90" name="1"/>
            <p:cNvSpPr txBox="1"/>
            <p:nvPr/>
          </p:nvSpPr>
          <p:spPr>
            <a:xfrm>
              <a:off x="1125609" y="1035049"/>
              <a:ext cx="588071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77us</a:t>
              </a:r>
            </a:p>
          </p:txBody>
        </p:sp>
        <p:sp>
          <p:nvSpPr>
            <p:cNvPr id="191" name="1"/>
            <p:cNvSpPr txBox="1"/>
            <p:nvPr/>
          </p:nvSpPr>
          <p:spPr>
            <a:xfrm>
              <a:off x="3670300" y="1035049"/>
              <a:ext cx="588070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77us</a:t>
              </a:r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6731000" y="6731000"/>
            <a:ext cx="5715000" cy="2540000"/>
            <a:chOff x="0" y="0"/>
            <a:chExt cx="5715000" cy="2540000"/>
          </a:xfrm>
        </p:grpSpPr>
        <p:sp>
          <p:nvSpPr>
            <p:cNvPr id="193" name="Rectangle"/>
            <p:cNvSpPr/>
            <p:nvPr/>
          </p:nvSpPr>
          <p:spPr>
            <a:xfrm>
              <a:off x="0" y="0"/>
              <a:ext cx="5715000" cy="2540000"/>
            </a:xfrm>
            <a:prstGeom prst="rect">
              <a:avLst/>
            </a:prstGeom>
            <a:solidFill>
              <a:srgbClr val="D6D5D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889000" y="889000"/>
              <a:ext cx="12700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5" name="Line"/>
            <p:cNvSpPr/>
            <p:nvPr/>
          </p:nvSpPr>
          <p:spPr>
            <a:xfrm>
              <a:off x="2159000" y="2159000"/>
              <a:ext cx="12700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" name="Line"/>
            <p:cNvSpPr/>
            <p:nvPr/>
          </p:nvSpPr>
          <p:spPr>
            <a:xfrm flipH="1">
              <a:off x="2158999" y="889000"/>
              <a:ext cx="1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" name="Line"/>
            <p:cNvSpPr/>
            <p:nvPr/>
          </p:nvSpPr>
          <p:spPr>
            <a:xfrm>
              <a:off x="3429000" y="889000"/>
              <a:ext cx="0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" name="Line"/>
            <p:cNvSpPr/>
            <p:nvPr/>
          </p:nvSpPr>
          <p:spPr>
            <a:xfrm flipV="1">
              <a:off x="3429000" y="888999"/>
              <a:ext cx="635002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9" name="Line"/>
            <p:cNvSpPr/>
            <p:nvPr/>
          </p:nvSpPr>
          <p:spPr>
            <a:xfrm>
              <a:off x="4064000" y="889000"/>
              <a:ext cx="0" cy="12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0" name="Line"/>
            <p:cNvSpPr/>
            <p:nvPr/>
          </p:nvSpPr>
          <p:spPr>
            <a:xfrm>
              <a:off x="4064000" y="2159000"/>
              <a:ext cx="6350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1" name="Line"/>
            <p:cNvSpPr/>
            <p:nvPr/>
          </p:nvSpPr>
          <p:spPr>
            <a:xfrm flipH="1">
              <a:off x="888999" y="571500"/>
              <a:ext cx="2" cy="1905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" name="Line"/>
            <p:cNvSpPr/>
            <p:nvPr/>
          </p:nvSpPr>
          <p:spPr>
            <a:xfrm>
              <a:off x="3429000" y="571500"/>
              <a:ext cx="0" cy="1905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3" name="J"/>
            <p:cNvSpPr txBox="1"/>
            <p:nvPr/>
          </p:nvSpPr>
          <p:spPr>
            <a:xfrm>
              <a:off x="238149" y="673099"/>
              <a:ext cx="3365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204" name="K"/>
            <p:cNvSpPr txBox="1"/>
            <p:nvPr/>
          </p:nvSpPr>
          <p:spPr>
            <a:xfrm>
              <a:off x="274538" y="1917699"/>
              <a:ext cx="263724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205" name="0"/>
            <p:cNvSpPr txBox="1"/>
            <p:nvPr/>
          </p:nvSpPr>
          <p:spPr>
            <a:xfrm>
              <a:off x="2012950" y="114299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6" name="1"/>
            <p:cNvSpPr txBox="1"/>
            <p:nvPr/>
          </p:nvSpPr>
          <p:spPr>
            <a:xfrm>
              <a:off x="3917949" y="114299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7" name="Micro Controller"/>
            <p:cNvSpPr txBox="1"/>
            <p:nvPr/>
          </p:nvSpPr>
          <p:spPr>
            <a:xfrm>
              <a:off x="4460354" y="1181099"/>
              <a:ext cx="1213892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000"/>
              </a:pPr>
              <a:r>
                <a:t>Micro</a:t>
              </a:r>
              <a:br/>
              <a:r>
                <a:t>Controller</a:t>
              </a:r>
            </a:p>
          </p:txBody>
        </p:sp>
        <p:grpSp>
          <p:nvGrpSpPr>
            <p:cNvPr id="211" name="Group"/>
            <p:cNvGrpSpPr/>
            <p:nvPr/>
          </p:nvGrpSpPr>
          <p:grpSpPr>
            <a:xfrm>
              <a:off x="698500" y="889000"/>
              <a:ext cx="1143001" cy="381000"/>
              <a:chOff x="0" y="0"/>
              <a:chExt cx="1143000" cy="381000"/>
            </a:xfrm>
          </p:grpSpPr>
          <p:sp>
            <p:nvSpPr>
              <p:cNvPr id="208" name="Circle"/>
              <p:cNvSpPr/>
              <p:nvPr/>
            </p:nvSpPr>
            <p:spPr>
              <a:xfrm>
                <a:off x="0" y="0"/>
                <a:ext cx="381000" cy="381000"/>
              </a:xfrm>
              <a:prstGeom prst="ellipse">
                <a:avLst/>
              </a:prstGeom>
              <a:noFill/>
              <a:ln w="25400" cap="flat">
                <a:solidFill>
                  <a:srgbClr val="0076BA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09" name="Line"/>
              <p:cNvSpPr/>
              <p:nvPr/>
            </p:nvSpPr>
            <p:spPr>
              <a:xfrm>
                <a:off x="381000" y="190500"/>
                <a:ext cx="762000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" name="Line"/>
              <p:cNvSpPr/>
              <p:nvPr/>
            </p:nvSpPr>
            <p:spPr>
              <a:xfrm flipH="1" flipV="1">
                <a:off x="1143000" y="0"/>
                <a:ext cx="1" cy="19422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15" name="Group"/>
            <p:cNvGrpSpPr/>
            <p:nvPr/>
          </p:nvGrpSpPr>
          <p:grpSpPr>
            <a:xfrm>
              <a:off x="3238500" y="889000"/>
              <a:ext cx="1143001" cy="1270001"/>
              <a:chOff x="0" y="0"/>
              <a:chExt cx="1143000" cy="1270000"/>
            </a:xfrm>
          </p:grpSpPr>
          <p:sp>
            <p:nvSpPr>
              <p:cNvPr id="212" name="Circle"/>
              <p:cNvSpPr/>
              <p:nvPr/>
            </p:nvSpPr>
            <p:spPr>
              <a:xfrm>
                <a:off x="0" y="0"/>
                <a:ext cx="381000" cy="381000"/>
              </a:xfrm>
              <a:prstGeom prst="ellipse">
                <a:avLst/>
              </a:prstGeom>
              <a:noFill/>
              <a:ln w="25400" cap="flat">
                <a:solidFill>
                  <a:srgbClr val="0076BA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13" name="Line"/>
              <p:cNvSpPr/>
              <p:nvPr/>
            </p:nvSpPr>
            <p:spPr>
              <a:xfrm>
                <a:off x="381000" y="190500"/>
                <a:ext cx="762001" cy="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ysDot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4" name="Line"/>
              <p:cNvSpPr/>
              <p:nvPr/>
            </p:nvSpPr>
            <p:spPr>
              <a:xfrm flipH="1">
                <a:off x="1143000" y="194220"/>
                <a:ext cx="1" cy="107578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16" name="1"/>
            <p:cNvSpPr txBox="1"/>
            <p:nvPr/>
          </p:nvSpPr>
          <p:spPr>
            <a:xfrm>
              <a:off x="1125609" y="1035049"/>
              <a:ext cx="588071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77us</a:t>
              </a:r>
            </a:p>
          </p:txBody>
        </p:sp>
        <p:sp>
          <p:nvSpPr>
            <p:cNvPr id="217" name="1"/>
            <p:cNvSpPr txBox="1"/>
            <p:nvPr/>
          </p:nvSpPr>
          <p:spPr>
            <a:xfrm>
              <a:off x="3670300" y="1035049"/>
              <a:ext cx="588070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77us</a:t>
              </a:r>
            </a:p>
          </p:txBody>
        </p:sp>
        <p:sp>
          <p:nvSpPr>
            <p:cNvPr id="218" name="1"/>
            <p:cNvSpPr txBox="1"/>
            <p:nvPr/>
          </p:nvSpPr>
          <p:spPr>
            <a:xfrm>
              <a:off x="2002979" y="507999"/>
              <a:ext cx="553344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000">
                  <a:solidFill>
                    <a:schemeClr val="accent5">
                      <a:satOff val="-41871"/>
                      <a:lumOff val="-13058"/>
                    </a:schemeClr>
                  </a:solidFill>
                </a:defRPr>
              </a:lvl1pPr>
            </a:lstStyle>
            <a:p>
              <a:pPr/>
              <a:r>
                <a:t>ADC</a:t>
              </a:r>
            </a:p>
          </p:txBody>
        </p:sp>
        <p:sp>
          <p:nvSpPr>
            <p:cNvPr id="219" name="0"/>
            <p:cNvSpPr txBox="1"/>
            <p:nvPr/>
          </p:nvSpPr>
          <p:spPr>
            <a:xfrm>
              <a:off x="713802" y="165100"/>
              <a:ext cx="823616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600"/>
              </a:lvl1pPr>
            </a:lstStyle>
            <a:p>
              <a:pPr/>
              <a:r>
                <a:t>DccBitVal</a:t>
              </a:r>
            </a:p>
          </p:txBody>
        </p:sp>
        <p:sp>
          <p:nvSpPr>
            <p:cNvPr id="220" name="1"/>
            <p:cNvSpPr txBox="1"/>
            <p:nvPr/>
          </p:nvSpPr>
          <p:spPr>
            <a:xfrm>
              <a:off x="1665585" y="342900"/>
              <a:ext cx="506116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600">
                  <a:solidFill>
                    <a:schemeClr val="accent5">
                      <a:satOff val="-41871"/>
                      <a:lumOff val="-13058"/>
                    </a:schemeClr>
                  </a:solidFill>
                </a:defRPr>
              </a:lvl1pPr>
            </a:lstStyle>
            <a:p>
              <a:pPr/>
              <a:r>
                <a:t>~6us</a:t>
              </a:r>
            </a:p>
          </p:txBody>
        </p:sp>
      </p:grpSp>
      <p:sp>
        <p:nvSpPr>
          <p:cNvPr id="222" name="Line"/>
          <p:cNvSpPr/>
          <p:nvPr/>
        </p:nvSpPr>
        <p:spPr>
          <a:xfrm flipV="1">
            <a:off x="8576219" y="7365999"/>
            <a:ext cx="1" cy="257721"/>
          </a:xfrm>
          <a:prstGeom prst="line">
            <a:avLst/>
          </a:prstGeom>
          <a:ln w="25400">
            <a:solidFill>
              <a:schemeClr val="accent5">
                <a:satOff val="-41871"/>
                <a:lumOff val="-13058"/>
              </a:scheme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 flipV="1">
            <a:off x="8700044" y="7365999"/>
            <a:ext cx="1" cy="257721"/>
          </a:xfrm>
          <a:prstGeom prst="line">
            <a:avLst/>
          </a:prstGeom>
          <a:ln w="25400">
            <a:solidFill>
              <a:schemeClr val="accent5">
                <a:satOff val="-41871"/>
                <a:lumOff val="-13058"/>
              </a:schemeClr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Line"/>
          <p:cNvSpPr/>
          <p:nvPr/>
        </p:nvSpPr>
        <p:spPr>
          <a:xfrm flipH="1">
            <a:off x="8576219" y="7374980"/>
            <a:ext cx="118567" cy="1"/>
          </a:xfrm>
          <a:prstGeom prst="line">
            <a:avLst/>
          </a:prstGeom>
          <a:ln w="25400">
            <a:solidFill>
              <a:schemeClr val="accent5">
                <a:satOff val="-41871"/>
                <a:lumOff val="-13058"/>
              </a:schemeClr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