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68" r:id="rId3"/>
    <p:sldId id="257" r:id="rId4"/>
    <p:sldId id="287" r:id="rId5"/>
    <p:sldId id="291" r:id="rId6"/>
    <p:sldId id="264" r:id="rId7"/>
    <p:sldId id="274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aven Pro" panose="020B0604020202020204" charset="0"/>
      <p:regular r:id="rId14"/>
      <p:bold r:id="rId15"/>
    </p:embeddedFont>
    <p:embeddedFont>
      <p:font typeface="Press Start 2P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43034-8474-4C98-A449-5BC447A5762F}">
  <a:tblStyle styleId="{99B43034-8474-4C98-A449-5BC447A57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d1034425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d10344254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ad10344254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ad10344254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ad10344254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ad10344254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ad10344254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ad10344254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8257867" y="1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8847624" y="60260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8848630" y="-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10800000" flipH="1">
            <a:off x="8847702" y="1205203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8847687" y="1807156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8259817" y="602189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1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471779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1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1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1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1"/>
          <p:cNvSpPr/>
          <p:nvPr/>
        </p:nvSpPr>
        <p:spPr>
          <a:xfrm>
            <a:off x="5897247" y="363702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/>
          <p:nvPr/>
        </p:nvSpPr>
        <p:spPr>
          <a:xfrm rot="10800000" flipH="1">
            <a:off x="2358952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1"/>
          <p:cNvSpPr/>
          <p:nvPr/>
        </p:nvSpPr>
        <p:spPr>
          <a:xfrm rot="10800000" flipH="1">
            <a:off x="2948667" y="191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"/>
          <p:cNvSpPr/>
          <p:nvPr/>
        </p:nvSpPr>
        <p:spPr>
          <a:xfrm rot="10800000" flipH="1">
            <a:off x="589730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 rot="10800000" flipH="1">
            <a:off x="176920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 rot="10800000" flipH="1">
            <a:off x="3538382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 rot="10800000" flipH="1">
            <a:off x="5307559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 rot="10800000" flipH="1">
            <a:off x="707673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 rot="10800000" flipH="1">
            <a:off x="3538395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 rot="10800000" flipH="1">
            <a:off x="4128580" y="36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 rot="10800000" flipH="1">
            <a:off x="4717857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 flipH="1">
            <a:off x="530805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 flipH="1">
            <a:off x="648701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 rot="10800000" flipH="1">
            <a:off x="4128102" y="6040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1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63" r:id="rId7"/>
    <p:sldLayoutId id="2147483667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C89E099-8797-1D5E-88C5-B6F36460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64" y="1"/>
            <a:ext cx="1274618" cy="1274618"/>
          </a:xfrm>
          <a:prstGeom prst="rect">
            <a:avLst/>
          </a:prstGeom>
        </p:spPr>
      </p:pic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2794765" y="2279225"/>
            <a:ext cx="3554468" cy="1002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Educational Traveling</a:t>
            </a:r>
            <a:endParaRPr sz="2400"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2268477" y="1337030"/>
            <a:ext cx="4607045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IMIGRANS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5"/>
          <p:cNvSpPr/>
          <p:nvPr/>
        </p:nvSpPr>
        <p:spPr>
          <a:xfrm rot="10800000" flipH="1">
            <a:off x="4725281" y="3439335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5"/>
          <p:cNvSpPr/>
          <p:nvPr/>
        </p:nvSpPr>
        <p:spPr>
          <a:xfrm rot="10800000" flipH="1">
            <a:off x="4725281" y="1857873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"/>
          <p:cNvSpPr/>
          <p:nvPr/>
        </p:nvSpPr>
        <p:spPr>
          <a:xfrm rot="10800000" flipH="1">
            <a:off x="1055781" y="3439335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5"/>
          <p:cNvSpPr/>
          <p:nvPr/>
        </p:nvSpPr>
        <p:spPr>
          <a:xfrm rot="10800000" flipH="1">
            <a:off x="1055781" y="1857873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5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Martin Kafedzhiev</a:t>
            </a:r>
            <a:endParaRPr dirty="0"/>
          </a:p>
        </p:txBody>
      </p:sp>
      <p:sp>
        <p:nvSpPr>
          <p:cNvPr id="1182" name="Google Shape;1182;p45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Ivan Tsrangalov</a:t>
            </a:r>
            <a:endParaRPr dirty="0"/>
          </a:p>
        </p:txBody>
      </p:sp>
      <p:sp>
        <p:nvSpPr>
          <p:cNvPr id="1183" name="Google Shape;1183;p45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Nikolai Despotov</a:t>
            </a:r>
            <a:endParaRPr dirty="0"/>
          </a:p>
        </p:txBody>
      </p:sp>
      <p:sp>
        <p:nvSpPr>
          <p:cNvPr id="1184" name="Google Shape;1184;p45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1185" name="Google Shape;1185;p45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QA Engineer</a:t>
            </a:r>
            <a:endParaRPr dirty="0"/>
          </a:p>
        </p:txBody>
      </p:sp>
      <p:sp>
        <p:nvSpPr>
          <p:cNvPr id="1186" name="Google Shape;1186;p45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1187" name="Google Shape;1187;p45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Developer</a:t>
            </a:r>
            <a:endParaRPr dirty="0"/>
          </a:p>
        </p:txBody>
      </p:sp>
      <p:sp>
        <p:nvSpPr>
          <p:cNvPr id="1188" name="Google Shape;1188;p45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Alexander Kostov</a:t>
            </a:r>
            <a:endParaRPr dirty="0"/>
          </a:p>
        </p:txBody>
      </p:sp>
      <p:sp>
        <p:nvSpPr>
          <p:cNvPr id="1189" name="Google Shape;1189;p45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pic>
        <p:nvPicPr>
          <p:cNvPr id="9" name="Picture 8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CE776A0E-0253-8C73-1E1C-0EC850D9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91" y="1859138"/>
            <a:ext cx="903418" cy="9034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C331CB-6323-4761-865B-E3B1AAEA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81" y="3439335"/>
            <a:ext cx="904683" cy="9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06CAC3-A836-61D7-6F35-7BF5F4C1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80" y="1857873"/>
            <a:ext cx="884871" cy="9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1EDAF1-7721-68B5-F832-27FAC785A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81" y="3439334"/>
            <a:ext cx="884872" cy="90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971" name="Google Shape;971;p34"/>
          <p:cNvSpPr txBox="1">
            <a:spLocks noGrp="1"/>
          </p:cNvSpPr>
          <p:nvPr>
            <p:ph type="body" idx="1"/>
          </p:nvPr>
        </p:nvSpPr>
        <p:spPr>
          <a:xfrm>
            <a:off x="4793673" y="1120623"/>
            <a:ext cx="3969328" cy="3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Our idea was to create a game where you are an immigrant travelling from a foreign country to Europe. You have limited resources and need to find a way to visit a total of 5 countries and make money along the way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E5B86-3E59-A1B1-82F0-E34F1601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6" y="1448631"/>
            <a:ext cx="3597475" cy="27438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6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Realization</a:t>
            </a:r>
            <a:endParaRPr dirty="0"/>
          </a:p>
        </p:txBody>
      </p:sp>
      <p:sp>
        <p:nvSpPr>
          <p:cNvPr id="1635" name="Google Shape;1635;p64"/>
          <p:cNvSpPr txBox="1">
            <a:spLocks noGrp="1"/>
          </p:cNvSpPr>
          <p:nvPr>
            <p:ph type="subTitle" idx="4294967295"/>
          </p:nvPr>
        </p:nvSpPr>
        <p:spPr>
          <a:xfrm>
            <a:off x="717425" y="3187100"/>
            <a:ext cx="13584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Task</a:t>
            </a:r>
            <a:endParaRPr sz="15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36" name="Google Shape;1636;p64"/>
          <p:cNvSpPr txBox="1">
            <a:spLocks noGrp="1"/>
          </p:cNvSpPr>
          <p:nvPr>
            <p:ph type="subTitle" idx="4294967295"/>
          </p:nvPr>
        </p:nvSpPr>
        <p:spPr>
          <a:xfrm>
            <a:off x="1982106" y="3669429"/>
            <a:ext cx="2085826" cy="246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Organisation</a:t>
            </a:r>
            <a:endParaRPr sz="8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37" name="Google Shape;1637;p64"/>
          <p:cNvSpPr txBox="1">
            <a:spLocks noGrp="1"/>
          </p:cNvSpPr>
          <p:nvPr>
            <p:ph type="subTitle" idx="4294967295"/>
          </p:nvPr>
        </p:nvSpPr>
        <p:spPr>
          <a:xfrm>
            <a:off x="3647205" y="3187100"/>
            <a:ext cx="2012416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Realization</a:t>
            </a:r>
            <a:endParaRPr sz="20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38" name="Google Shape;1638;p64"/>
          <p:cNvSpPr txBox="1">
            <a:spLocks noGrp="1"/>
          </p:cNvSpPr>
          <p:nvPr>
            <p:ph type="subTitle" idx="4294967295"/>
          </p:nvPr>
        </p:nvSpPr>
        <p:spPr>
          <a:xfrm>
            <a:off x="5602606" y="3618617"/>
            <a:ext cx="13584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Test</a:t>
            </a:r>
            <a:endParaRPr sz="15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39" name="Google Shape;1639;p64"/>
          <p:cNvSpPr txBox="1">
            <a:spLocks noGrp="1"/>
          </p:cNvSpPr>
          <p:nvPr>
            <p:ph type="subTitle" idx="4294967295"/>
          </p:nvPr>
        </p:nvSpPr>
        <p:spPr>
          <a:xfrm>
            <a:off x="7138837" y="3187100"/>
            <a:ext cx="1542725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Present</a:t>
            </a:r>
            <a:endParaRPr sz="15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44" name="Google Shape;1644;p64"/>
          <p:cNvSpPr/>
          <p:nvPr/>
        </p:nvSpPr>
        <p:spPr>
          <a:xfrm rot="5400000">
            <a:off x="950591" y="1996910"/>
            <a:ext cx="892068" cy="9095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44;p64">
            <a:extLst>
              <a:ext uri="{FF2B5EF4-FFF2-40B4-BE49-F238E27FC236}">
                <a16:creationId xmlns:a16="http://schemas.microsoft.com/office/drawing/2014/main" id="{84D4A7DC-CF58-912F-7254-1A488AE62F59}"/>
              </a:ext>
            </a:extLst>
          </p:cNvPr>
          <p:cNvSpPr/>
          <p:nvPr/>
        </p:nvSpPr>
        <p:spPr>
          <a:xfrm rot="5400000">
            <a:off x="2578985" y="1996910"/>
            <a:ext cx="892068" cy="9095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50;p64">
            <a:extLst>
              <a:ext uri="{FF2B5EF4-FFF2-40B4-BE49-F238E27FC236}">
                <a16:creationId xmlns:a16="http://schemas.microsoft.com/office/drawing/2014/main" id="{1F4384EF-F507-B099-8ABE-82FECE2077E8}"/>
              </a:ext>
            </a:extLst>
          </p:cNvPr>
          <p:cNvSpPr/>
          <p:nvPr/>
        </p:nvSpPr>
        <p:spPr>
          <a:xfrm rot="5400000">
            <a:off x="1967392" y="2396140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50;p64">
            <a:extLst>
              <a:ext uri="{FF2B5EF4-FFF2-40B4-BE49-F238E27FC236}">
                <a16:creationId xmlns:a16="http://schemas.microsoft.com/office/drawing/2014/main" id="{3145D180-635A-80C0-BE94-038276F53E10}"/>
              </a:ext>
            </a:extLst>
          </p:cNvPr>
          <p:cNvSpPr/>
          <p:nvPr/>
        </p:nvSpPr>
        <p:spPr>
          <a:xfrm rot="5400000">
            <a:off x="2273657" y="2396139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44;p64">
            <a:extLst>
              <a:ext uri="{FF2B5EF4-FFF2-40B4-BE49-F238E27FC236}">
                <a16:creationId xmlns:a16="http://schemas.microsoft.com/office/drawing/2014/main" id="{712BACA5-8F82-7E07-7185-38EE3BEE4F07}"/>
              </a:ext>
            </a:extLst>
          </p:cNvPr>
          <p:cNvSpPr/>
          <p:nvPr/>
        </p:nvSpPr>
        <p:spPr>
          <a:xfrm rot="5400000">
            <a:off x="4207379" y="1996910"/>
            <a:ext cx="892068" cy="9095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50;p64">
            <a:extLst>
              <a:ext uri="{FF2B5EF4-FFF2-40B4-BE49-F238E27FC236}">
                <a16:creationId xmlns:a16="http://schemas.microsoft.com/office/drawing/2014/main" id="{75C83E5B-D608-1DEC-6EA6-DCD456E10585}"/>
              </a:ext>
            </a:extLst>
          </p:cNvPr>
          <p:cNvSpPr/>
          <p:nvPr/>
        </p:nvSpPr>
        <p:spPr>
          <a:xfrm rot="5400000">
            <a:off x="3595786" y="2396140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650;p64">
            <a:extLst>
              <a:ext uri="{FF2B5EF4-FFF2-40B4-BE49-F238E27FC236}">
                <a16:creationId xmlns:a16="http://schemas.microsoft.com/office/drawing/2014/main" id="{306B0B40-FD7E-965C-2F28-68BAE86C0A96}"/>
              </a:ext>
            </a:extLst>
          </p:cNvPr>
          <p:cNvSpPr/>
          <p:nvPr/>
        </p:nvSpPr>
        <p:spPr>
          <a:xfrm rot="5400000">
            <a:off x="3902051" y="2396139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44;p64">
            <a:extLst>
              <a:ext uri="{FF2B5EF4-FFF2-40B4-BE49-F238E27FC236}">
                <a16:creationId xmlns:a16="http://schemas.microsoft.com/office/drawing/2014/main" id="{68BB7E3D-CE40-0CDF-9E2F-7FE629564F10}"/>
              </a:ext>
            </a:extLst>
          </p:cNvPr>
          <p:cNvSpPr/>
          <p:nvPr/>
        </p:nvSpPr>
        <p:spPr>
          <a:xfrm rot="5400000">
            <a:off x="5835772" y="1996910"/>
            <a:ext cx="892068" cy="9095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650;p64">
            <a:extLst>
              <a:ext uri="{FF2B5EF4-FFF2-40B4-BE49-F238E27FC236}">
                <a16:creationId xmlns:a16="http://schemas.microsoft.com/office/drawing/2014/main" id="{D5C29B89-EB28-0741-5B9E-3BF389189DFF}"/>
              </a:ext>
            </a:extLst>
          </p:cNvPr>
          <p:cNvSpPr/>
          <p:nvPr/>
        </p:nvSpPr>
        <p:spPr>
          <a:xfrm rot="5400000">
            <a:off x="5224179" y="2396140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650;p64">
            <a:extLst>
              <a:ext uri="{FF2B5EF4-FFF2-40B4-BE49-F238E27FC236}">
                <a16:creationId xmlns:a16="http://schemas.microsoft.com/office/drawing/2014/main" id="{15647639-3448-3FEA-8FCA-2C8463E54EDD}"/>
              </a:ext>
            </a:extLst>
          </p:cNvPr>
          <p:cNvSpPr/>
          <p:nvPr/>
        </p:nvSpPr>
        <p:spPr>
          <a:xfrm rot="5400000">
            <a:off x="5530444" y="2396139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644;p64">
            <a:extLst>
              <a:ext uri="{FF2B5EF4-FFF2-40B4-BE49-F238E27FC236}">
                <a16:creationId xmlns:a16="http://schemas.microsoft.com/office/drawing/2014/main" id="{49DFD868-0716-8CFC-DE1E-493AC95D7957}"/>
              </a:ext>
            </a:extLst>
          </p:cNvPr>
          <p:cNvSpPr/>
          <p:nvPr/>
        </p:nvSpPr>
        <p:spPr>
          <a:xfrm rot="5400000">
            <a:off x="7464166" y="1954868"/>
            <a:ext cx="892068" cy="9095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50;p64">
            <a:extLst>
              <a:ext uri="{FF2B5EF4-FFF2-40B4-BE49-F238E27FC236}">
                <a16:creationId xmlns:a16="http://schemas.microsoft.com/office/drawing/2014/main" id="{06236539-4A9B-4340-4BF7-5DC26BA5D1A0}"/>
              </a:ext>
            </a:extLst>
          </p:cNvPr>
          <p:cNvSpPr/>
          <p:nvPr/>
        </p:nvSpPr>
        <p:spPr>
          <a:xfrm rot="5400000">
            <a:off x="6852573" y="2354098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650;p64">
            <a:extLst>
              <a:ext uri="{FF2B5EF4-FFF2-40B4-BE49-F238E27FC236}">
                <a16:creationId xmlns:a16="http://schemas.microsoft.com/office/drawing/2014/main" id="{2EB2B410-EABD-1239-C5C2-FDFC227B43A1}"/>
              </a:ext>
            </a:extLst>
          </p:cNvPr>
          <p:cNvSpPr/>
          <p:nvPr/>
        </p:nvSpPr>
        <p:spPr>
          <a:xfrm rot="5400000">
            <a:off x="7158838" y="2354097"/>
            <a:ext cx="180595" cy="184159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633;p64">
            <a:extLst>
              <a:ext uri="{FF2B5EF4-FFF2-40B4-BE49-F238E27FC236}">
                <a16:creationId xmlns:a16="http://schemas.microsoft.com/office/drawing/2014/main" id="{DA5BA48A-2377-0EFA-3708-C54609BD30F8}"/>
              </a:ext>
            </a:extLst>
          </p:cNvPr>
          <p:cNvSpPr txBox="1">
            <a:spLocks/>
          </p:cNvSpPr>
          <p:nvPr/>
        </p:nvSpPr>
        <p:spPr>
          <a:xfrm>
            <a:off x="941835" y="2005666"/>
            <a:ext cx="909580" cy="89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en-US" sz="4000" dirty="0"/>
          </a:p>
        </p:txBody>
      </p:sp>
      <p:sp>
        <p:nvSpPr>
          <p:cNvPr id="29" name="Google Shape;1633;p64">
            <a:extLst>
              <a:ext uri="{FF2B5EF4-FFF2-40B4-BE49-F238E27FC236}">
                <a16:creationId xmlns:a16="http://schemas.microsoft.com/office/drawing/2014/main" id="{A8590704-893A-9899-BD51-315A1B0C4BFA}"/>
              </a:ext>
            </a:extLst>
          </p:cNvPr>
          <p:cNvSpPr txBox="1">
            <a:spLocks/>
          </p:cNvSpPr>
          <p:nvPr/>
        </p:nvSpPr>
        <p:spPr>
          <a:xfrm>
            <a:off x="2570229" y="2005666"/>
            <a:ext cx="909580" cy="89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2</a:t>
            </a:r>
            <a:endParaRPr lang="en-US" sz="4000" dirty="0"/>
          </a:p>
        </p:txBody>
      </p:sp>
      <p:sp>
        <p:nvSpPr>
          <p:cNvPr id="30" name="Google Shape;1633;p64">
            <a:extLst>
              <a:ext uri="{FF2B5EF4-FFF2-40B4-BE49-F238E27FC236}">
                <a16:creationId xmlns:a16="http://schemas.microsoft.com/office/drawing/2014/main" id="{7338D655-C01D-6A25-3FE2-27C04296D7AA}"/>
              </a:ext>
            </a:extLst>
          </p:cNvPr>
          <p:cNvSpPr txBox="1">
            <a:spLocks/>
          </p:cNvSpPr>
          <p:nvPr/>
        </p:nvSpPr>
        <p:spPr>
          <a:xfrm>
            <a:off x="5819105" y="2005666"/>
            <a:ext cx="909580" cy="89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4</a:t>
            </a:r>
            <a:endParaRPr lang="en-US" sz="4000" dirty="0"/>
          </a:p>
        </p:txBody>
      </p:sp>
      <p:sp>
        <p:nvSpPr>
          <p:cNvPr id="31" name="Google Shape;1633;p64">
            <a:extLst>
              <a:ext uri="{FF2B5EF4-FFF2-40B4-BE49-F238E27FC236}">
                <a16:creationId xmlns:a16="http://schemas.microsoft.com/office/drawing/2014/main" id="{C550A92C-9F14-B2EF-74E0-5DB159F83DA7}"/>
              </a:ext>
            </a:extLst>
          </p:cNvPr>
          <p:cNvSpPr txBox="1">
            <a:spLocks/>
          </p:cNvSpPr>
          <p:nvPr/>
        </p:nvSpPr>
        <p:spPr>
          <a:xfrm>
            <a:off x="4198623" y="2005666"/>
            <a:ext cx="909580" cy="89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3</a:t>
            </a:r>
            <a:endParaRPr lang="en-US" sz="4000" dirty="0"/>
          </a:p>
        </p:txBody>
      </p:sp>
      <p:sp>
        <p:nvSpPr>
          <p:cNvPr id="32" name="Google Shape;1633;p64">
            <a:extLst>
              <a:ext uri="{FF2B5EF4-FFF2-40B4-BE49-F238E27FC236}">
                <a16:creationId xmlns:a16="http://schemas.microsoft.com/office/drawing/2014/main" id="{F661C440-C115-B2E3-504C-6567CF8B5F60}"/>
              </a:ext>
            </a:extLst>
          </p:cNvPr>
          <p:cNvSpPr txBox="1">
            <a:spLocks/>
          </p:cNvSpPr>
          <p:nvPr/>
        </p:nvSpPr>
        <p:spPr>
          <a:xfrm>
            <a:off x="7463321" y="1956400"/>
            <a:ext cx="909580" cy="89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5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pic>
        <p:nvPicPr>
          <p:cNvPr id="2050" name="Picture 2" descr="Microsoft Visual C++ - Wikipedia">
            <a:extLst>
              <a:ext uri="{FF2B5EF4-FFF2-40B4-BE49-F238E27FC236}">
                <a16:creationId xmlns:a16="http://schemas.microsoft.com/office/drawing/2014/main" id="{48711912-D7BD-8B39-7DC4-7FEE061A8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4" y="106827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FML - Simple and Fast Multimedia Library">
            <a:extLst>
              <a:ext uri="{FF2B5EF4-FFF2-40B4-BE49-F238E27FC236}">
                <a16:creationId xmlns:a16="http://schemas.microsoft.com/office/drawing/2014/main" id="{B59D590D-EE74-9275-426A-CA299D4C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528" y="103366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xlr E Design / Photo Editor – Приложения в Google Play">
            <a:extLst>
              <a:ext uri="{FF2B5EF4-FFF2-40B4-BE49-F238E27FC236}">
                <a16:creationId xmlns:a16="http://schemas.microsoft.com/office/drawing/2014/main" id="{DF214535-CAD0-6445-6FF6-7779A19D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85" y="286471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dobe Illustrator - Wikipedia">
            <a:extLst>
              <a:ext uri="{FF2B5EF4-FFF2-40B4-BE49-F238E27FC236}">
                <a16:creationId xmlns:a16="http://schemas.microsoft.com/office/drawing/2014/main" id="{84D7C312-A7C3-F492-EC04-A9CBC37F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04" y="2885716"/>
            <a:ext cx="923056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>
            <a:extLst>
              <a:ext uri="{FF2B5EF4-FFF2-40B4-BE49-F238E27FC236}">
                <a16:creationId xmlns:a16="http://schemas.microsoft.com/office/drawing/2014/main" id="{0DD935B0-7321-8D8E-2284-3EB74B198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14">
            <a:extLst>
              <a:ext uri="{FF2B5EF4-FFF2-40B4-BE49-F238E27FC236}">
                <a16:creationId xmlns:a16="http://schemas.microsoft.com/office/drawing/2014/main" id="{7A692AB4-F65A-42DC-2BA5-D0572FD0A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AA21422F-7B22-FF50-94CA-C0F50856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71" y="793637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48D823B-3327-BEF0-54F4-54092ABC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48" y="1068270"/>
            <a:ext cx="96805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Word - Wikipedia">
            <a:extLst>
              <a:ext uri="{FF2B5EF4-FFF2-40B4-BE49-F238E27FC236}">
                <a16:creationId xmlns:a16="http://schemas.microsoft.com/office/drawing/2014/main" id="{EE13EE51-1585-0D03-0B31-77DCBFD6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289" y="1068270"/>
            <a:ext cx="967779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ixilart - Pixel art logo by THE-TRUE-ME">
            <a:extLst>
              <a:ext uri="{FF2B5EF4-FFF2-40B4-BE49-F238E27FC236}">
                <a16:creationId xmlns:a16="http://schemas.microsoft.com/office/drawing/2014/main" id="{7C7DE0E7-2DB5-808B-7089-9A2022D4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87" y="2864716"/>
            <a:ext cx="1093499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icrosoft Excel - Wikipedia">
            <a:extLst>
              <a:ext uri="{FF2B5EF4-FFF2-40B4-BE49-F238E27FC236}">
                <a16:creationId xmlns:a16="http://schemas.microsoft.com/office/drawing/2014/main" id="{83B385BA-D3C8-0288-51A9-2960D1A6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074" y="1068270"/>
            <a:ext cx="967779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6" descr="Discord – чат для геймеров (45.2) изтегляне на Android apk">
            <a:extLst>
              <a:ext uri="{FF2B5EF4-FFF2-40B4-BE49-F238E27FC236}">
                <a16:creationId xmlns:a16="http://schemas.microsoft.com/office/drawing/2014/main" id="{46C2CDB2-7170-6242-E76B-3A26AB78E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5164" y="2957838"/>
            <a:ext cx="304800" cy="33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076" name="Picture 28" descr="Discord Logo, symbol, meaning, history, PNG, brand">
            <a:extLst>
              <a:ext uri="{FF2B5EF4-FFF2-40B4-BE49-F238E27FC236}">
                <a16:creationId xmlns:a16="http://schemas.microsoft.com/office/drawing/2014/main" id="{E77D5FF0-0BA5-F8E1-446B-39F5AFAA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74" y="2840258"/>
            <a:ext cx="147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How to Open Microsoft Paint">
            <a:extLst>
              <a:ext uri="{FF2B5EF4-FFF2-40B4-BE49-F238E27FC236}">
                <a16:creationId xmlns:a16="http://schemas.microsoft.com/office/drawing/2014/main" id="{6088789F-514A-D702-E2C2-C99F43FC6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475" y="2885716"/>
            <a:ext cx="985435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450800" y="1130150"/>
            <a:ext cx="4530776" cy="2489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Let’s take a look at the game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1"/>
          <p:cNvSpPr txBox="1">
            <a:spLocks noGrp="1"/>
          </p:cNvSpPr>
          <p:nvPr>
            <p:ph type="title"/>
          </p:nvPr>
        </p:nvSpPr>
        <p:spPr>
          <a:xfrm>
            <a:off x="595050" y="1692575"/>
            <a:ext cx="79539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Thank you for your attention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Press Start 2P</vt:lpstr>
      <vt:lpstr>Maven Pro</vt:lpstr>
      <vt:lpstr>Arial</vt:lpstr>
      <vt:lpstr>Roboto</vt:lpstr>
      <vt:lpstr>Muli</vt:lpstr>
      <vt:lpstr>Lato</vt:lpstr>
      <vt:lpstr>Super Pixel Vintage Gaming by Slidesgo</vt:lpstr>
      <vt:lpstr>Educational Traveling</vt:lpstr>
      <vt:lpstr>Scrum Trainer</vt:lpstr>
      <vt:lpstr>Idea</vt:lpstr>
      <vt:lpstr>Realization</vt:lpstr>
      <vt:lpstr>Technologies Used</vt:lpstr>
      <vt:lpstr>Let’s take a look at the game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dc:creator>m</dc:creator>
  <cp:lastModifiedBy>Мартин Иванов Кафеджиев</cp:lastModifiedBy>
  <cp:revision>2</cp:revision>
  <dcterms:modified xsi:type="dcterms:W3CDTF">2022-11-20T18:37:50Z</dcterms:modified>
</cp:coreProperties>
</file>