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A55786-1637-449F-8371-A96155F7AD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677F0A-6B07-4A00-8E2F-825C2A07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71AE-AAD7-40A1-9399-8C164C25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6945-E16D-448D-BE56-721A7D25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8384-3520-4A80-838D-080E98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1A53-8818-4D26-BAF9-B6CE36A00F5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C137-543B-4086-92D5-D14D9BB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07D5-92CC-410A-863A-1902B4E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3A6F-049A-4B61-B062-4FA2EE6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160AE-B7D0-4FC2-B2B7-E7397B21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A8B6-63F7-4D74-AF4C-A0088AF4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8883-BF2C-43C4-AD6A-1950EBF43A7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B322-D471-422D-9712-B137079E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8E30-6F27-46E2-B27A-A6DE741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6EF32-7B10-4589-BB5E-C5B14FD6B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98723-0F8B-4F96-AB29-0CF9E08A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9DAE-F79B-4CB4-826C-E12C1CB0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78E6-6685-4AC1-958F-1297860CFD82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C930-8617-47F4-BCAA-F9037BB6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11AA-D03E-40DB-AB94-E643526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DBD9-523F-42E3-8CC3-EE9E477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5A11-F0EA-4664-BBA8-12C2A1A4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129F-68E9-4A1D-AEA5-28FC8B55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065-73EF-4024-BF9B-B05EE038FCEB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2A09-EC68-48FF-8E0B-AB0D985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431-43B7-40E3-AFB3-2A5020A1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D444-088A-4D97-BD97-C74C649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401F-53DA-4A75-8B7A-C3703B4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F421-1919-43EA-8088-46C549E3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28F8-4F22-4CAF-9DD8-6738EF16796F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CBB1-B3EF-470A-91A7-03185A8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D600-B098-4E88-AEC1-617F379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106-3F05-411D-B1D5-A38F00A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5B38-D536-4941-90DC-9CF2B78E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6B6B-905E-48AD-83C2-B405F728A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8073-5282-4566-9A81-7BD97383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D82C-E99B-471A-9E73-CA84FA33B596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B35C-A9C7-4593-9001-7C749E9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A5DA-3781-4EED-8154-4C1C16F8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79-AC23-4B4C-8E7C-DF108BA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E968-859C-4EE3-98A3-DAF7BD55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3194-5AEF-4D92-99FB-75F39290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6FC8-49FA-4375-8404-DDA55E5D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499B0-F419-478B-8243-A8DA24DF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CD92-5EDD-4E71-8795-E5A79314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FB4B-6BB4-4207-BF6B-1BE64EB15080}" type="datetime1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14FE-F265-4986-A512-3606005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6633C-F027-4A97-AF30-C65CF60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663-A2AE-41C9-8E77-E6F93F93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F279-36A6-4DA6-AB60-7216AFA0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346-562A-4E04-A337-59659C65AE2E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01F6-CBFD-4FF7-B2B8-08EFEC73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5BDC-F00C-4C6A-955F-BE12E74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35F80-4302-4F19-9F57-D83927D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C3FA-EB8E-4857-8330-F7DB220F4B59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4FBD5-0F25-46DC-BF72-756677AC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89B9-C3AE-4F82-9105-01801D4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F59-E787-49DB-87D8-B1B7F31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4EB8-EE72-4D52-9DDA-33BAC988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CF02-DB89-4CE3-8261-0B0F501F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3E04F-F536-4406-84BA-09DB3A3A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CA50-733B-4788-B876-090DE11D7852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1F83-BB42-4AB1-9756-7D81C0A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79CC-A409-4B89-A61B-6BE22E0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7164-9068-406A-83A2-A155E0C4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69D44-6243-4C0E-9589-CDFD225E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7F1C-D1A5-4AA5-935D-94C2B15C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CCD6-D9A7-44A1-9D9B-DA40233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D805-8ADF-4299-8BA9-D7501A711CF5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6D2F-72C7-4128-9794-C071EB44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E8EC-6922-41B2-90FE-F0753284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60500-4A2B-417A-838D-80306B3C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8B78-13E0-447E-BE96-7FBB71F3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2BCA-B188-4FE9-A54E-D8B78E70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9F6B-0F82-4058-8B59-91157CF35478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5885-50DC-4856-87DA-4BAE3C7F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ABF8-E182-40F5-8EB2-A5FC6EB1E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928-C9DB-4C53-B7EB-2A8C942C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Algorithms with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651A-5249-4E0E-A205-01A4EF81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MIS 464</a:t>
            </a:r>
          </a:p>
          <a:p>
            <a:r>
              <a:rPr lang="en-US" dirty="0"/>
              <a:t>Dr. Chen, February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6CBC0-A449-4D5B-ACDB-38A38C57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07E4-7C47-486F-BBC9-76AA44A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1FDA770-4AB6-4E1D-A6B1-9B2AA36776ED}"/>
              </a:ext>
            </a:extLst>
          </p:cNvPr>
          <p:cNvSpPr/>
          <p:nvPr/>
        </p:nvSpPr>
        <p:spPr>
          <a:xfrm>
            <a:off x="1412112" y="28389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AAB3ECF-C821-4872-8FCE-059FD05B5782}"/>
              </a:ext>
            </a:extLst>
          </p:cNvPr>
          <p:cNvSpPr/>
          <p:nvPr/>
        </p:nvSpPr>
        <p:spPr>
          <a:xfrm>
            <a:off x="2095869" y="21189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DF5EE17-8B05-4CD5-B800-ACD3F0A07E20}"/>
              </a:ext>
            </a:extLst>
          </p:cNvPr>
          <p:cNvSpPr/>
          <p:nvPr/>
        </p:nvSpPr>
        <p:spPr>
          <a:xfrm>
            <a:off x="205679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7744904-D975-4388-871E-94907470376A}"/>
              </a:ext>
            </a:extLst>
          </p:cNvPr>
          <p:cNvSpPr/>
          <p:nvPr/>
        </p:nvSpPr>
        <p:spPr>
          <a:xfrm>
            <a:off x="312902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D7D2153-B3AF-4D4B-9DC5-25C446A691CD}"/>
              </a:ext>
            </a:extLst>
          </p:cNvPr>
          <p:cNvSpPr/>
          <p:nvPr/>
        </p:nvSpPr>
        <p:spPr>
          <a:xfrm>
            <a:off x="3113220" y="357019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FAE26CD-8F3E-4261-A9DE-6FCA69ACA413}"/>
              </a:ext>
            </a:extLst>
          </p:cNvPr>
          <p:cNvSpPr/>
          <p:nvPr/>
        </p:nvSpPr>
        <p:spPr>
          <a:xfrm>
            <a:off x="416916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1E95CAC-EEF9-40C7-96B6-1C442BC00C31}"/>
              </a:ext>
            </a:extLst>
          </p:cNvPr>
          <p:cNvSpPr/>
          <p:nvPr/>
        </p:nvSpPr>
        <p:spPr>
          <a:xfrm>
            <a:off x="414541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085E4B5-CB5A-4255-A3D5-EFEDC6519C73}"/>
              </a:ext>
            </a:extLst>
          </p:cNvPr>
          <p:cNvSpPr/>
          <p:nvPr/>
        </p:nvSpPr>
        <p:spPr>
          <a:xfrm>
            <a:off x="5602117" y="29151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E99E7A-A65F-4F9F-8C83-8E682B948FBA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802357" y="2509195"/>
            <a:ext cx="360467" cy="396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C99CE-75FA-44A9-83AD-C3816CDC6EC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802357" y="3229198"/>
            <a:ext cx="321392" cy="3914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096D50-6AD6-46FB-A8BD-E5BE5D19CA5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53069" y="234755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DBC13-7836-4B7E-84E4-E8757EFCA03A}"/>
              </a:ext>
            </a:extLst>
          </p:cNvPr>
          <p:cNvCxnSpPr>
            <a:cxnSpLocks/>
          </p:cNvCxnSpPr>
          <p:nvPr/>
        </p:nvCxnSpPr>
        <p:spPr>
          <a:xfrm>
            <a:off x="3585136" y="234557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D456E3-B2AE-4C00-AE56-D7A628E7C44E}"/>
              </a:ext>
            </a:extLst>
          </p:cNvPr>
          <p:cNvCxnSpPr>
            <a:cxnSpLocks/>
          </p:cNvCxnSpPr>
          <p:nvPr/>
        </p:nvCxnSpPr>
        <p:spPr>
          <a:xfrm>
            <a:off x="2513994" y="3794837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0B35B1-3F43-435F-ABB7-F317A94894F4}"/>
              </a:ext>
            </a:extLst>
          </p:cNvPr>
          <p:cNvCxnSpPr>
            <a:cxnSpLocks/>
          </p:cNvCxnSpPr>
          <p:nvPr/>
        </p:nvCxnSpPr>
        <p:spPr>
          <a:xfrm>
            <a:off x="3586224" y="3806256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42F9-98A2-42D0-95CE-C8045E36975F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3519269" y="2513154"/>
            <a:ext cx="2149803" cy="46895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5BF33E-0845-4994-A655-34184F3EA4D6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602614" y="3305398"/>
            <a:ext cx="1066458" cy="476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413331-AF6E-4115-AE14-044BA58D2CCB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285394" y="2576150"/>
            <a:ext cx="39075" cy="977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9D0C49-1894-4890-9A48-834C2B5C8AE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41820" y="2570964"/>
            <a:ext cx="21438" cy="99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8F9CF6-5B1F-4C63-8E5B-336DEF829DD4}"/>
              </a:ext>
            </a:extLst>
          </p:cNvPr>
          <p:cNvSpPr txBox="1"/>
          <p:nvPr/>
        </p:nvSpPr>
        <p:spPr>
          <a:xfrm>
            <a:off x="1695731" y="241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19DA5-0EDA-4087-800F-0778F212A21E}"/>
              </a:ext>
            </a:extLst>
          </p:cNvPr>
          <p:cNvSpPr txBox="1"/>
          <p:nvPr/>
        </p:nvSpPr>
        <p:spPr>
          <a:xfrm>
            <a:off x="1765006" y="3395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F0A8A0-BB5C-4738-AC60-D095BB572B12}"/>
              </a:ext>
            </a:extLst>
          </p:cNvPr>
          <p:cNvSpPr txBox="1"/>
          <p:nvPr/>
        </p:nvSpPr>
        <p:spPr>
          <a:xfrm>
            <a:off x="2275642" y="2991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27397A-0CE8-4396-9EA4-AF2B129FE4C7}"/>
              </a:ext>
            </a:extLst>
          </p:cNvPr>
          <p:cNvSpPr txBox="1"/>
          <p:nvPr/>
        </p:nvSpPr>
        <p:spPr>
          <a:xfrm>
            <a:off x="3324262" y="302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1754C2-AD15-4C7A-A420-C4A95A313ABB}"/>
              </a:ext>
            </a:extLst>
          </p:cNvPr>
          <p:cNvSpPr txBox="1"/>
          <p:nvPr/>
        </p:nvSpPr>
        <p:spPr>
          <a:xfrm>
            <a:off x="2738783" y="2017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163DD0-67E4-4F7D-B6C5-D64752DC64B0}"/>
              </a:ext>
            </a:extLst>
          </p:cNvPr>
          <p:cNvSpPr txBox="1"/>
          <p:nvPr/>
        </p:nvSpPr>
        <p:spPr>
          <a:xfrm>
            <a:off x="2691281" y="3763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C16D9-16B4-4772-B3C6-54FC0F5EB2F1}"/>
              </a:ext>
            </a:extLst>
          </p:cNvPr>
          <p:cNvSpPr txBox="1"/>
          <p:nvPr/>
        </p:nvSpPr>
        <p:spPr>
          <a:xfrm>
            <a:off x="3629429" y="3763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C0C04-329E-4BCD-801D-68C91CCA87B8}"/>
              </a:ext>
            </a:extLst>
          </p:cNvPr>
          <p:cNvSpPr txBox="1"/>
          <p:nvPr/>
        </p:nvSpPr>
        <p:spPr>
          <a:xfrm>
            <a:off x="3700682" y="202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89BE-FE08-490E-B37F-5564A1131748}"/>
              </a:ext>
            </a:extLst>
          </p:cNvPr>
          <p:cNvSpPr txBox="1"/>
          <p:nvPr/>
        </p:nvSpPr>
        <p:spPr>
          <a:xfrm>
            <a:off x="4888212" y="3656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293F9E-78A6-44CD-BF7C-F4E46EE9E9AC}"/>
              </a:ext>
            </a:extLst>
          </p:cNvPr>
          <p:cNvSpPr txBox="1"/>
          <p:nvPr/>
        </p:nvSpPr>
        <p:spPr>
          <a:xfrm>
            <a:off x="4602614" y="24560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FB771B-C6A5-4730-85E7-2E04CC70AD2B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486114" y="2509195"/>
            <a:ext cx="3182958" cy="47291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9E09A3-C8C6-46F7-A159-3B7B2C8547E0}"/>
              </a:ext>
            </a:extLst>
          </p:cNvPr>
          <p:cNvSpPr txBox="1"/>
          <p:nvPr/>
        </p:nvSpPr>
        <p:spPr>
          <a:xfrm>
            <a:off x="3698142" y="27024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5A3ED3-6F6D-4622-BFA1-FC354C381D4B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3503465" y="3143753"/>
            <a:ext cx="2098652" cy="49339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E2D9AB-8FE3-4304-8891-664D11CFDB1C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2447039" y="3143753"/>
            <a:ext cx="3155078" cy="4768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9E75CF-6FA8-406F-90FC-7EEDC4CCAFF9}"/>
              </a:ext>
            </a:extLst>
          </p:cNvPr>
          <p:cNvSpPr txBox="1"/>
          <p:nvPr/>
        </p:nvSpPr>
        <p:spPr>
          <a:xfrm>
            <a:off x="3672412" y="31042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8.9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CD57F7-A695-434E-81F8-ED40589CBE85}"/>
              </a:ext>
            </a:extLst>
          </p:cNvPr>
          <p:cNvSpPr txBox="1"/>
          <p:nvPr/>
        </p:nvSpPr>
        <p:spPr>
          <a:xfrm>
            <a:off x="4598688" y="32704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6FB-1491-466F-95DF-22F6E626227A}"/>
              </a:ext>
            </a:extLst>
          </p:cNvPr>
          <p:cNvCxnSpPr>
            <a:cxnSpLocks/>
          </p:cNvCxnSpPr>
          <p:nvPr/>
        </p:nvCxnSpPr>
        <p:spPr>
          <a:xfrm>
            <a:off x="6913266" y="293142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787D80-C616-49AC-BCBA-63CEDA55F16C}"/>
              </a:ext>
            </a:extLst>
          </p:cNvPr>
          <p:cNvCxnSpPr>
            <a:cxnSpLocks/>
          </p:cNvCxnSpPr>
          <p:nvPr/>
        </p:nvCxnSpPr>
        <p:spPr>
          <a:xfrm flipV="1">
            <a:off x="6913266" y="3455141"/>
            <a:ext cx="575955" cy="145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475ED9-5B2F-4BF4-A747-60B6BD6D5C3E}"/>
              </a:ext>
            </a:extLst>
          </p:cNvPr>
          <p:cNvSpPr txBox="1"/>
          <p:nvPr/>
        </p:nvSpPr>
        <p:spPr>
          <a:xfrm>
            <a:off x="7593805" y="2752008"/>
            <a:ext cx="1797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Distance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010CF1-87F7-4E37-B502-D7A566A37079}"/>
              </a:ext>
            </a:extLst>
          </p:cNvPr>
          <p:cNvSpPr txBox="1"/>
          <p:nvPr/>
        </p:nvSpPr>
        <p:spPr>
          <a:xfrm>
            <a:off x="7629430" y="3274517"/>
            <a:ext cx="406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Estimated Remaining Distance (</a:t>
            </a:r>
            <a:r>
              <a:rPr lang="en-US" sz="2000" dirty="0" err="1"/>
              <a:t>e.r.d</a:t>
            </a:r>
            <a:r>
              <a:rPr lang="en-US" sz="2000" dirty="0"/>
              <a:t>.)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15D37-9C9D-4760-B0AA-A5B3F2C60FF8}"/>
              </a:ext>
            </a:extLst>
          </p:cNvPr>
          <p:cNvSpPr txBox="1"/>
          <p:nvPr/>
        </p:nvSpPr>
        <p:spPr>
          <a:xfrm>
            <a:off x="4888212" y="4412152"/>
            <a:ext cx="3585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Rules:</a:t>
            </a:r>
          </a:p>
          <a:p>
            <a:pPr marL="342900" indent="-342900">
              <a:buAutoNum type="arabicParenR"/>
            </a:pPr>
            <a:r>
              <a:rPr lang="en-US" sz="2400" dirty="0"/>
              <a:t>Search Neighbors</a:t>
            </a:r>
          </a:p>
          <a:p>
            <a:pPr marL="342900" indent="-342900">
              <a:buAutoNum type="arabicParenR"/>
            </a:pPr>
            <a:r>
              <a:rPr lang="en-US" sz="2400" dirty="0"/>
              <a:t>No Cycle / Repeat</a:t>
            </a:r>
          </a:p>
          <a:p>
            <a:pPr marL="342900" indent="-342900">
              <a:buAutoNum type="arabicParenR"/>
            </a:pPr>
            <a:r>
              <a:rPr lang="en-US" sz="2400" dirty="0"/>
              <a:t>Stop when reached Goal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A6F789-775A-4C67-9DCD-1557891F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Depth First Search (DFS) &amp;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DFS: stack (LIFO)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523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03995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2030123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154508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1025238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47544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2024060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F910FF-4481-46DF-BECC-5E404BE88FBE}"/>
              </a:ext>
            </a:extLst>
          </p:cNvPr>
          <p:cNvSpPr/>
          <p:nvPr/>
        </p:nvSpPr>
        <p:spPr>
          <a:xfrm>
            <a:off x="1512991" y="506799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8D7195B-F8F0-4569-BA34-DE92BDA4DF75}"/>
              </a:ext>
            </a:extLst>
          </p:cNvPr>
          <p:cNvSpPr/>
          <p:nvPr/>
        </p:nvSpPr>
        <p:spPr>
          <a:xfrm>
            <a:off x="2555607" y="50624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2555607" y="5726007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3129840" y="57335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420368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913627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935333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420368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415483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935333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29623F-29FF-4F92-AAD5-055A6DED1F50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1903236" y="4764516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2AADC-633E-4CF2-996D-9BBB8594F313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414305" y="4764516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2784207" y="5519653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966357" y="1835522"/>
            <a:ext cx="42370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Hill Climbing: Stack + </a:t>
            </a:r>
            <a:r>
              <a:rPr lang="en-US" dirty="0" err="1"/>
              <a:t>e.r.d</a:t>
            </a:r>
            <a:r>
              <a:rPr lang="en-US" dirty="0"/>
              <a:t>.	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4000213-AD4F-4547-98C2-F65B69C45557}"/>
              </a:ext>
            </a:extLst>
          </p:cNvPr>
          <p:cNvSpPr/>
          <p:nvPr/>
        </p:nvSpPr>
        <p:spPr>
          <a:xfrm>
            <a:off x="7592160" y="240197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2F9E3C7-DBD0-4662-8A2A-D457425DB80D}"/>
              </a:ext>
            </a:extLst>
          </p:cNvPr>
          <p:cNvSpPr/>
          <p:nvPr/>
        </p:nvSpPr>
        <p:spPr>
          <a:xfrm>
            <a:off x="8108735" y="300385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6D502F2-29F1-4BBD-A4E6-D0590142713F}"/>
              </a:ext>
            </a:extLst>
          </p:cNvPr>
          <p:cNvSpPr/>
          <p:nvPr/>
        </p:nvSpPr>
        <p:spPr>
          <a:xfrm>
            <a:off x="7098901" y="300385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13A194-D4B3-4F92-9A53-F6ED8B3E63C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7489146" y="2792223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CB8F6F-8014-4AB9-858B-DB84D414ECC2}"/>
              </a:ext>
            </a:extLst>
          </p:cNvPr>
          <p:cNvCxnSpPr>
            <a:cxnSpLocks/>
            <a:stCxn id="47" idx="1"/>
            <a:endCxn id="46" idx="5"/>
          </p:cNvCxnSpPr>
          <p:nvPr/>
        </p:nvCxnSpPr>
        <p:spPr>
          <a:xfrm flipH="1" flipV="1">
            <a:off x="7982405" y="2792223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ED4A23-480F-4405-8551-C15F9950E001}"/>
              </a:ext>
            </a:extLst>
          </p:cNvPr>
          <p:cNvSpPr txBox="1"/>
          <p:nvPr/>
        </p:nvSpPr>
        <p:spPr>
          <a:xfrm>
            <a:off x="6462994" y="30477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52D74D-5A69-445B-8857-5FA65C44CA5A}"/>
              </a:ext>
            </a:extLst>
          </p:cNvPr>
          <p:cNvSpPr txBox="1"/>
          <p:nvPr/>
        </p:nvSpPr>
        <p:spPr>
          <a:xfrm>
            <a:off x="8565935" y="3041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044475-AEC8-4346-9FC8-06C1B4CC3434}"/>
              </a:ext>
            </a:extLst>
          </p:cNvPr>
          <p:cNvSpPr txBox="1"/>
          <p:nvPr/>
        </p:nvSpPr>
        <p:spPr>
          <a:xfrm>
            <a:off x="9065908" y="37023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A8ED2077-0415-4B4B-8A3B-68A6FDDC04F3}"/>
              </a:ext>
            </a:extLst>
          </p:cNvPr>
          <p:cNvSpPr/>
          <p:nvPr/>
        </p:nvSpPr>
        <p:spPr>
          <a:xfrm>
            <a:off x="7623268" y="365838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2FDF3D1D-7FB4-4693-961C-6A923A576FA8}"/>
              </a:ext>
            </a:extLst>
          </p:cNvPr>
          <p:cNvSpPr/>
          <p:nvPr/>
        </p:nvSpPr>
        <p:spPr>
          <a:xfrm>
            <a:off x="8553628" y="365838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A61C1B-1365-4BD4-8CEE-D25B9DE9F11A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8013513" y="339409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5D81D0-ED75-444F-A84E-6EFEF9DC1AE9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8498548" y="339409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26170D-981D-4FD2-9F52-60D85A0220EB}"/>
              </a:ext>
            </a:extLst>
          </p:cNvPr>
          <p:cNvSpPr txBox="1"/>
          <p:nvPr/>
        </p:nvSpPr>
        <p:spPr>
          <a:xfrm>
            <a:off x="7041850" y="36959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678DD9D-9BF4-4525-AD08-1154E14C65E1}"/>
              </a:ext>
            </a:extLst>
          </p:cNvPr>
          <p:cNvSpPr/>
          <p:nvPr/>
        </p:nvSpPr>
        <p:spPr>
          <a:xfrm>
            <a:off x="8072552" y="434517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2D95981F-403A-463D-872E-43D5983D5E8C}"/>
              </a:ext>
            </a:extLst>
          </p:cNvPr>
          <p:cNvSpPr/>
          <p:nvPr/>
        </p:nvSpPr>
        <p:spPr>
          <a:xfrm>
            <a:off x="9002912" y="434517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0B4347-A250-4B6A-BE9E-CEA01C9C34A8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8462797" y="408088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9C6E2C-9B8A-4410-9742-9F62CFD10C9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947832" y="408088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9526479" y="4412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7602635" y="44384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99AC0C0-5155-477F-B2EB-7B4FA04EAA1B}"/>
              </a:ext>
            </a:extLst>
          </p:cNvPr>
          <p:cNvSpPr/>
          <p:nvPr/>
        </p:nvSpPr>
        <p:spPr>
          <a:xfrm>
            <a:off x="9001920" y="499963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E71EE4-6AEB-45CE-8C8E-2262BAA4C191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9230520" y="4793282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0BC3D9-7EBA-4458-8042-C9DF2E3DCFE6}"/>
              </a:ext>
            </a:extLst>
          </p:cNvPr>
          <p:cNvSpPr txBox="1"/>
          <p:nvPr/>
        </p:nvSpPr>
        <p:spPr>
          <a:xfrm>
            <a:off x="9477864" y="500828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5242F938-FCF4-4B21-94E1-0154B91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Breadth First Search (BFS) &amp;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BFS: queue (FIFO: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78463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68122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168574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74946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22961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24982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122843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5321576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5197654" y="55056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07599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317487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13970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07599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1985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13970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5118157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508048" y="1835522"/>
            <a:ext cx="6189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Beam Search: Queue + best (</a:t>
            </a:r>
            <a:r>
              <a:rPr lang="en-US" dirty="0" err="1"/>
              <a:t>e.r.d</a:t>
            </a:r>
            <a:r>
              <a:rPr lang="en-US" dirty="0"/>
              <a:t>.) </a:t>
            </a:r>
            <a:r>
              <a:rPr lang="en-US" i="1" dirty="0"/>
              <a:t>w</a:t>
            </a:r>
            <a:r>
              <a:rPr lang="en-US" dirty="0"/>
              <a:t> nodes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321751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445663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360776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407146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321554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344414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2978045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3469022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3206645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3605785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224938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247798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422297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4713949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45157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4850712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2002290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249326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2230890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630030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979032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1470009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207632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606772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399734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448831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422594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461321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4DB157AF-26FC-4004-A7BF-46E71FFB99CA}"/>
              </a:ext>
            </a:extLst>
          </p:cNvPr>
          <p:cNvSpPr/>
          <p:nvPr/>
        </p:nvSpPr>
        <p:spPr>
          <a:xfrm>
            <a:off x="8791555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1D423DAB-1E50-445A-8667-3C3F11380C5D}"/>
              </a:ext>
            </a:extLst>
          </p:cNvPr>
          <p:cNvSpPr/>
          <p:nvPr/>
        </p:nvSpPr>
        <p:spPr>
          <a:xfrm>
            <a:off x="968814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23E8DA1A-33F3-49FA-8AB7-32E133E754F7}"/>
              </a:ext>
            </a:extLst>
          </p:cNvPr>
          <p:cNvSpPr/>
          <p:nvPr/>
        </p:nvSpPr>
        <p:spPr>
          <a:xfrm>
            <a:off x="769267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437C9F4E-DF44-4539-983D-B4FE94455451}"/>
              </a:ext>
            </a:extLst>
          </p:cNvPr>
          <p:cNvSpPr/>
          <p:nvPr/>
        </p:nvSpPr>
        <p:spPr>
          <a:xfrm>
            <a:off x="6756385" y="37058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D5A2E32A-CA1C-4974-9E21-A8D5BAD6826B}"/>
              </a:ext>
            </a:extLst>
          </p:cNvPr>
          <p:cNvSpPr/>
          <p:nvPr/>
        </p:nvSpPr>
        <p:spPr>
          <a:xfrm>
            <a:off x="6236535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92155A5B-8E14-4268-98AC-2E9C0046128D}"/>
              </a:ext>
            </a:extLst>
          </p:cNvPr>
          <p:cNvSpPr/>
          <p:nvPr/>
        </p:nvSpPr>
        <p:spPr>
          <a:xfrm>
            <a:off x="8256749" y="37149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FD0366ED-AEFC-44FD-958C-32AB11D2DC26}"/>
              </a:ext>
            </a:extLst>
          </p:cNvPr>
          <p:cNvSpPr/>
          <p:nvPr/>
        </p:nvSpPr>
        <p:spPr>
          <a:xfrm>
            <a:off x="7235357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9183A7B7-6148-4612-9D84-05D8F6923427}"/>
              </a:ext>
            </a:extLst>
          </p:cNvPr>
          <p:cNvSpPr/>
          <p:nvPr/>
        </p:nvSpPr>
        <p:spPr>
          <a:xfrm>
            <a:off x="11328499" y="50345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85D534-8A90-4A82-92EB-9A2CD1CE1902}"/>
              </a:ext>
            </a:extLst>
          </p:cNvPr>
          <p:cNvSpPr txBox="1"/>
          <p:nvPr/>
        </p:nvSpPr>
        <p:spPr>
          <a:xfrm>
            <a:off x="11204577" y="55155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D09FEFD-9B5D-4908-8163-9A5B8AA71F0D}"/>
              </a:ext>
            </a:extLst>
          </p:cNvPr>
          <p:cNvCxnSpPr>
            <a:cxnSpLocks/>
            <a:stCxn id="106" idx="7"/>
            <a:endCxn id="104" idx="3"/>
          </p:cNvCxnSpPr>
          <p:nvPr/>
        </p:nvCxnSpPr>
        <p:spPr>
          <a:xfrm flipV="1">
            <a:off x="8082915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4188A3-17BC-4FFA-B3DA-51CE42B7CF49}"/>
              </a:ext>
            </a:extLst>
          </p:cNvPr>
          <p:cNvCxnSpPr>
            <a:cxnSpLocks/>
            <a:stCxn id="105" idx="1"/>
            <a:endCxn id="104" idx="5"/>
          </p:cNvCxnSpPr>
          <p:nvPr/>
        </p:nvCxnSpPr>
        <p:spPr>
          <a:xfrm flipH="1" flipV="1">
            <a:off x="9181800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8E0D1E4-AD06-4953-AD31-ADAF07ACDEC9}"/>
              </a:ext>
            </a:extLst>
          </p:cNvPr>
          <p:cNvCxnSpPr>
            <a:cxnSpLocks/>
            <a:stCxn id="107" idx="7"/>
            <a:endCxn id="106" idx="3"/>
          </p:cNvCxnSpPr>
          <p:nvPr/>
        </p:nvCxnSpPr>
        <p:spPr>
          <a:xfrm flipV="1">
            <a:off x="7146630" y="34416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B87D94E-CA3A-4B18-A175-98C6E4B01325}"/>
              </a:ext>
            </a:extLst>
          </p:cNvPr>
          <p:cNvCxnSpPr>
            <a:cxnSpLocks/>
            <a:stCxn id="109" idx="1"/>
            <a:endCxn id="106" idx="5"/>
          </p:cNvCxnSpPr>
          <p:nvPr/>
        </p:nvCxnSpPr>
        <p:spPr>
          <a:xfrm flipH="1" flipV="1">
            <a:off x="8082915" y="34416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A7C6225-3EE8-47F6-96D9-D0DB68B43297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6626780" y="40961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FA57BC-3060-432A-8C60-F416F5F543AD}"/>
              </a:ext>
            </a:extLst>
          </p:cNvPr>
          <p:cNvCxnSpPr>
            <a:cxnSpLocks/>
            <a:stCxn id="110" idx="1"/>
            <a:endCxn id="107" idx="5"/>
          </p:cNvCxnSpPr>
          <p:nvPr/>
        </p:nvCxnSpPr>
        <p:spPr>
          <a:xfrm flipH="1" flipV="1">
            <a:off x="7146630" y="40961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B4A626F-790B-43C6-AABB-A05BBE6842A7}"/>
              </a:ext>
            </a:extLst>
          </p:cNvPr>
          <p:cNvCxnSpPr>
            <a:cxnSpLocks/>
          </p:cNvCxnSpPr>
          <p:nvPr/>
        </p:nvCxnSpPr>
        <p:spPr>
          <a:xfrm flipH="1" flipV="1">
            <a:off x="11125080" y="48261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EF188CF9-290C-4AD8-B0DA-B901103996EA}"/>
              </a:ext>
            </a:extLst>
          </p:cNvPr>
          <p:cNvSpPr/>
          <p:nvPr/>
        </p:nvSpPr>
        <p:spPr>
          <a:xfrm>
            <a:off x="9224442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AB5782E-6705-4317-B49D-B5A7E55B5DAA}"/>
              </a:ext>
            </a:extLst>
          </p:cNvPr>
          <p:cNvSpPr/>
          <p:nvPr/>
        </p:nvSpPr>
        <p:spPr>
          <a:xfrm>
            <a:off x="10463555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429D8-689A-439D-98EF-A05A21F00F43}"/>
              </a:ext>
            </a:extLst>
          </p:cNvPr>
          <p:cNvCxnSpPr>
            <a:cxnSpLocks/>
            <a:stCxn id="120" idx="7"/>
            <a:endCxn id="105" idx="3"/>
          </p:cNvCxnSpPr>
          <p:nvPr/>
        </p:nvCxnSpPr>
        <p:spPr>
          <a:xfrm flipV="1">
            <a:off x="9614687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DD3122-9130-4D08-9270-595FB352A15D}"/>
              </a:ext>
            </a:extLst>
          </p:cNvPr>
          <p:cNvCxnSpPr>
            <a:cxnSpLocks/>
            <a:stCxn id="121" idx="1"/>
            <a:endCxn id="105" idx="5"/>
          </p:cNvCxnSpPr>
          <p:nvPr/>
        </p:nvCxnSpPr>
        <p:spPr>
          <a:xfrm flipH="1" flipV="1">
            <a:off x="10078390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E5C48119-7F40-45F5-9A9B-C4731ED35445}"/>
              </a:ext>
            </a:extLst>
          </p:cNvPr>
          <p:cNvSpPr/>
          <p:nvPr/>
        </p:nvSpPr>
        <p:spPr>
          <a:xfrm>
            <a:off x="10229895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791B3368-9544-4869-A4BF-06459A9FD215}"/>
              </a:ext>
            </a:extLst>
          </p:cNvPr>
          <p:cNvSpPr/>
          <p:nvPr/>
        </p:nvSpPr>
        <p:spPr>
          <a:xfrm>
            <a:off x="10720872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EE0A574-BCF1-4B7F-BC51-ABC1B5E1042F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0458495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63AAFE-C73C-4F71-BFB2-FC0DEC0691C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10857635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DF49C07D-220A-4DAE-9AF4-E76922A2E7E9}"/>
              </a:ext>
            </a:extLst>
          </p:cNvPr>
          <p:cNvSpPr/>
          <p:nvPr/>
        </p:nvSpPr>
        <p:spPr>
          <a:xfrm>
            <a:off x="10004265" y="50774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763E1B74-9EC8-4447-8DF0-7AD99512A4ED}"/>
              </a:ext>
            </a:extLst>
          </p:cNvPr>
          <p:cNvSpPr/>
          <p:nvPr/>
        </p:nvSpPr>
        <p:spPr>
          <a:xfrm>
            <a:off x="10495242" y="50774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51626DD-2CB0-43D8-904D-AEC1D167CA22}"/>
              </a:ext>
            </a:extLst>
          </p:cNvPr>
          <p:cNvCxnSpPr>
            <a:cxnSpLocks/>
            <a:stCxn id="144" idx="0"/>
            <a:endCxn id="132" idx="3"/>
          </p:cNvCxnSpPr>
          <p:nvPr/>
        </p:nvCxnSpPr>
        <p:spPr>
          <a:xfrm flipV="1">
            <a:off x="10232865" y="48264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F3CC50D-D7A0-4AC3-B74A-0A409B32F5D8}"/>
              </a:ext>
            </a:extLst>
          </p:cNvPr>
          <p:cNvCxnSpPr>
            <a:cxnSpLocks/>
            <a:stCxn id="145" idx="0"/>
            <a:endCxn id="132" idx="5"/>
          </p:cNvCxnSpPr>
          <p:nvPr/>
        </p:nvCxnSpPr>
        <p:spPr>
          <a:xfrm flipH="1" flipV="1">
            <a:off x="10620140" y="48264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75F8A-0E8E-400B-AEF1-15D57645BDED}"/>
              </a:ext>
            </a:extLst>
          </p:cNvPr>
          <p:cNvSpPr txBox="1"/>
          <p:nvPr/>
        </p:nvSpPr>
        <p:spPr>
          <a:xfrm>
            <a:off x="7189683" y="30738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F314842-A7F2-44EB-AF44-92AE74A2F823}"/>
              </a:ext>
            </a:extLst>
          </p:cNvPr>
          <p:cNvSpPr txBox="1"/>
          <p:nvPr/>
        </p:nvSpPr>
        <p:spPr>
          <a:xfrm>
            <a:off x="10120906" y="30837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79A9EA-8DA2-458B-A267-2B42F987A966}"/>
              </a:ext>
            </a:extLst>
          </p:cNvPr>
          <p:cNvSpPr txBox="1"/>
          <p:nvPr/>
        </p:nvSpPr>
        <p:spPr>
          <a:xfrm>
            <a:off x="6307259" y="37728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180FB7-3A7F-4F44-B666-B2208A961E49}"/>
              </a:ext>
            </a:extLst>
          </p:cNvPr>
          <p:cNvSpPr txBox="1"/>
          <p:nvPr/>
        </p:nvSpPr>
        <p:spPr>
          <a:xfrm>
            <a:off x="7840849" y="377248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8.9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6BA348-8A53-412F-9127-806A1AC917D5}"/>
              </a:ext>
            </a:extLst>
          </p:cNvPr>
          <p:cNvSpPr txBox="1"/>
          <p:nvPr/>
        </p:nvSpPr>
        <p:spPr>
          <a:xfrm>
            <a:off x="8743372" y="374872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667199-790D-4CDC-9106-EACEBEB381A6}"/>
              </a:ext>
            </a:extLst>
          </p:cNvPr>
          <p:cNvSpPr txBox="1"/>
          <p:nvPr/>
        </p:nvSpPr>
        <p:spPr>
          <a:xfrm>
            <a:off x="10926450" y="37229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44C19CD-C7D8-42AC-B02A-1089E0E59521}"/>
              </a:ext>
            </a:extLst>
          </p:cNvPr>
          <p:cNvSpPr txBox="1"/>
          <p:nvPr/>
        </p:nvSpPr>
        <p:spPr>
          <a:xfrm>
            <a:off x="6805607" y="44202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D1DE82-7879-4F9C-92A0-4C4836B80809}"/>
              </a:ext>
            </a:extLst>
          </p:cNvPr>
          <p:cNvSpPr txBox="1"/>
          <p:nvPr/>
        </p:nvSpPr>
        <p:spPr>
          <a:xfrm>
            <a:off x="9785543" y="446049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FD65C-9B91-47FE-A9BE-D9BDF2853C16}"/>
              </a:ext>
            </a:extLst>
          </p:cNvPr>
          <p:cNvSpPr txBox="1"/>
          <p:nvPr/>
        </p:nvSpPr>
        <p:spPr>
          <a:xfrm>
            <a:off x="11174318" y="449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91E7CCD6-3A77-4C5C-A355-6FB84AA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155" y="1825625"/>
            <a:ext cx="3995057" cy="4351338"/>
          </a:xfrm>
        </p:spPr>
        <p:txBody>
          <a:bodyPr/>
          <a:lstStyle/>
          <a:p>
            <a:r>
              <a:rPr lang="en-US" dirty="0"/>
              <a:t>Only by </a:t>
            </a:r>
            <a:r>
              <a:rPr lang="en-US" dirty="0" err="1"/>
              <a:t>e.r.d</a:t>
            </a:r>
            <a:r>
              <a:rPr lang="en-US" dirty="0"/>
              <a:t>.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5575337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609191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5082078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5472323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965582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7604859" y="445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5582367" y="44589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782208-89C7-4179-A1AA-EBC203B8B488}"/>
              </a:ext>
            </a:extLst>
          </p:cNvPr>
          <p:cNvSpPr txBox="1"/>
          <p:nvPr/>
        </p:nvSpPr>
        <p:spPr>
          <a:xfrm>
            <a:off x="4503790" y="30352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A11F6-C07F-4329-856F-E6BFB592F65C}"/>
              </a:ext>
            </a:extLst>
          </p:cNvPr>
          <p:cNvSpPr txBox="1"/>
          <p:nvPr/>
        </p:nvSpPr>
        <p:spPr>
          <a:xfrm>
            <a:off x="6545627" y="3059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C6BEB88-455C-462E-9ED5-95B46FBA7F2C}"/>
              </a:ext>
            </a:extLst>
          </p:cNvPr>
          <p:cNvSpPr/>
          <p:nvPr/>
        </p:nvSpPr>
        <p:spPr>
          <a:xfrm>
            <a:off x="5606446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2CB5E48-2F2B-4F77-BBCB-7465E749680E}"/>
              </a:ext>
            </a:extLst>
          </p:cNvPr>
          <p:cNvSpPr/>
          <p:nvPr/>
        </p:nvSpPr>
        <p:spPr>
          <a:xfrm>
            <a:off x="6536806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6C4C5CD7-D412-47A3-9CF2-6DC8702726D8}"/>
              </a:ext>
            </a:extLst>
          </p:cNvPr>
          <p:cNvSpPr/>
          <p:nvPr/>
        </p:nvSpPr>
        <p:spPr>
          <a:xfrm>
            <a:off x="6037485" y="44148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8743ACFF-586E-4CE6-A1E3-E06F137276CA}"/>
              </a:ext>
            </a:extLst>
          </p:cNvPr>
          <p:cNvSpPr/>
          <p:nvPr/>
        </p:nvSpPr>
        <p:spPr>
          <a:xfrm>
            <a:off x="7080101" y="440931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5A0CB6BE-8E3C-4E22-888E-30606EDBE279}"/>
              </a:ext>
            </a:extLst>
          </p:cNvPr>
          <p:cNvSpPr/>
          <p:nvPr/>
        </p:nvSpPr>
        <p:spPr>
          <a:xfrm>
            <a:off x="7080101" y="507286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380FFE-71B0-455D-A9D9-EBA7BC4A0AD6}"/>
              </a:ext>
            </a:extLst>
          </p:cNvPr>
          <p:cNvSpPr txBox="1"/>
          <p:nvPr/>
        </p:nvSpPr>
        <p:spPr>
          <a:xfrm>
            <a:off x="7654334" y="5080424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AB79F-4C3F-4D09-A103-3774FA4A5A83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5996691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B09E7F-A9F3-4E90-9057-4A5FE979166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6481726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964F09-B37F-4794-8824-29805F6237CC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6427730" y="4111374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EBECFD-8BDD-44A7-9B62-D032BC123F7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6938799" y="4111374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9ED15-3C4D-43FC-A667-71E51E204E75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7308701" y="4866511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2A54F8-5F6A-4A7F-A1D0-FDFC60E9346D}"/>
              </a:ext>
            </a:extLst>
          </p:cNvPr>
          <p:cNvSpPr txBox="1"/>
          <p:nvPr/>
        </p:nvSpPr>
        <p:spPr>
          <a:xfrm>
            <a:off x="5059839" y="37106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FA1DA-D939-473D-9F02-583CCF562672}"/>
              </a:ext>
            </a:extLst>
          </p:cNvPr>
          <p:cNvSpPr txBox="1"/>
          <p:nvPr/>
        </p:nvSpPr>
        <p:spPr>
          <a:xfrm>
            <a:off x="6994006" y="37399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095F63-7732-4FCE-A72F-AEEF646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British Museum Search (BMS)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17" y="2479249"/>
            <a:ext cx="441694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BMS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Exhaustive BFS or 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actual distances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the shortest path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8472904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9369494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7374019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6437734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59178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7938098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6916706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11009848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64264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8863149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6827979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7764264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308129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6827979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10806429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8905791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10144904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9296036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9759739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8903812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9132412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8666317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9157294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8894917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9294057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7937652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8166252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9911244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10402221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139844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10538984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7690562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8181539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919162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8318302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6667304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7158281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6895904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7295044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9685614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10176591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9914214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10301489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31A79AA-FB3F-4F57-9670-93E76F7A81C2}"/>
              </a:ext>
            </a:extLst>
          </p:cNvPr>
          <p:cNvSpPr txBox="1"/>
          <p:nvPr/>
        </p:nvSpPr>
        <p:spPr>
          <a:xfrm>
            <a:off x="7870892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5F16A-A69C-4718-ADFD-80F624944D3A}"/>
              </a:ext>
            </a:extLst>
          </p:cNvPr>
          <p:cNvSpPr txBox="1"/>
          <p:nvPr/>
        </p:nvSpPr>
        <p:spPr>
          <a:xfrm>
            <a:off x="9103950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102D9-2A33-44A8-9017-4FEF425C9812}"/>
              </a:ext>
            </a:extLst>
          </p:cNvPr>
          <p:cNvSpPr txBox="1"/>
          <p:nvPr/>
        </p:nvSpPr>
        <p:spPr>
          <a:xfrm>
            <a:off x="6845656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EE174A-E3EF-47BE-9E7E-0C7372A7D71A}"/>
              </a:ext>
            </a:extLst>
          </p:cNvPr>
          <p:cNvSpPr txBox="1"/>
          <p:nvPr/>
        </p:nvSpPr>
        <p:spPr>
          <a:xfrm>
            <a:off x="7959958" y="3284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E814E5-0AE3-47D8-AAC7-1A7AF8E745F4}"/>
              </a:ext>
            </a:extLst>
          </p:cNvPr>
          <p:cNvSpPr txBox="1"/>
          <p:nvPr/>
        </p:nvSpPr>
        <p:spPr>
          <a:xfrm>
            <a:off x="8979255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C44A4C-6C54-42D0-A77D-7C5CAB391ADB}"/>
              </a:ext>
            </a:extLst>
          </p:cNvPr>
          <p:cNvSpPr txBox="1"/>
          <p:nvPr/>
        </p:nvSpPr>
        <p:spPr>
          <a:xfrm>
            <a:off x="9939174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C9AB79-33B4-436B-A7EA-DAF23CFD8F6B}"/>
              </a:ext>
            </a:extLst>
          </p:cNvPr>
          <p:cNvSpPr txBox="1"/>
          <p:nvPr/>
        </p:nvSpPr>
        <p:spPr>
          <a:xfrm>
            <a:off x="6095533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A6EA19-F466-4771-A537-3864DC8FE1FF}"/>
              </a:ext>
            </a:extLst>
          </p:cNvPr>
          <p:cNvSpPr txBox="1"/>
          <p:nvPr/>
        </p:nvSpPr>
        <p:spPr>
          <a:xfrm>
            <a:off x="6865447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91B2BB-B937-4C12-8846-94B2A8C03DDF}"/>
              </a:ext>
            </a:extLst>
          </p:cNvPr>
          <p:cNvSpPr txBox="1"/>
          <p:nvPr/>
        </p:nvSpPr>
        <p:spPr>
          <a:xfrm>
            <a:off x="8239024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934E76-F1D3-42A6-A8A3-6DD38866B958}"/>
              </a:ext>
            </a:extLst>
          </p:cNvPr>
          <p:cNvSpPr txBox="1"/>
          <p:nvPr/>
        </p:nvSpPr>
        <p:spPr>
          <a:xfrm>
            <a:off x="7292963" y="4743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ABC67D-119B-4286-9CAA-18D8DA27976F}"/>
              </a:ext>
            </a:extLst>
          </p:cNvPr>
          <p:cNvSpPr txBox="1"/>
          <p:nvPr/>
        </p:nvSpPr>
        <p:spPr>
          <a:xfrm>
            <a:off x="6671483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59F85-E2D0-4C2C-94A4-5E4FFD4C9CAB}"/>
              </a:ext>
            </a:extLst>
          </p:cNvPr>
          <p:cNvSpPr txBox="1"/>
          <p:nvPr/>
        </p:nvSpPr>
        <p:spPr>
          <a:xfrm>
            <a:off x="8369656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51F070-75C2-4363-997F-2ECE66CECEF5}"/>
              </a:ext>
            </a:extLst>
          </p:cNvPr>
          <p:cNvSpPr txBox="1"/>
          <p:nvPr/>
        </p:nvSpPr>
        <p:spPr>
          <a:xfrm>
            <a:off x="7720472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F0265-6E41-44EB-90EF-E56B538ABD1A}"/>
              </a:ext>
            </a:extLst>
          </p:cNvPr>
          <p:cNvSpPr txBox="1"/>
          <p:nvPr/>
        </p:nvSpPr>
        <p:spPr>
          <a:xfrm>
            <a:off x="9135613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E07C62-CC4D-49B5-A558-6A834BB716D7}"/>
              </a:ext>
            </a:extLst>
          </p:cNvPr>
          <p:cNvSpPr txBox="1"/>
          <p:nvPr/>
        </p:nvSpPr>
        <p:spPr>
          <a:xfrm>
            <a:off x="9323641" y="4731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F74583-A593-4BCD-B7EF-3E94752E98D7}"/>
              </a:ext>
            </a:extLst>
          </p:cNvPr>
          <p:cNvSpPr txBox="1"/>
          <p:nvPr/>
        </p:nvSpPr>
        <p:spPr>
          <a:xfrm>
            <a:off x="8670500" y="4731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B8E8EE-E346-42FC-BB7F-60D3B25821BB}"/>
              </a:ext>
            </a:extLst>
          </p:cNvPr>
          <p:cNvSpPr txBox="1"/>
          <p:nvPr/>
        </p:nvSpPr>
        <p:spPr>
          <a:xfrm>
            <a:off x="9713547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A5FF62-C1F1-4127-AC33-CBA06059CF64}"/>
              </a:ext>
            </a:extLst>
          </p:cNvPr>
          <p:cNvSpPr txBox="1"/>
          <p:nvPr/>
        </p:nvSpPr>
        <p:spPr>
          <a:xfrm>
            <a:off x="10281581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A28C7E-9BF1-4022-96E0-3B6EED1D9491}"/>
              </a:ext>
            </a:extLst>
          </p:cNvPr>
          <p:cNvSpPr txBox="1"/>
          <p:nvPr/>
        </p:nvSpPr>
        <p:spPr>
          <a:xfrm>
            <a:off x="9903548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567A4-C769-48B9-892C-3A3AACAA12F9}"/>
              </a:ext>
            </a:extLst>
          </p:cNvPr>
          <p:cNvSpPr txBox="1"/>
          <p:nvPr/>
        </p:nvSpPr>
        <p:spPr>
          <a:xfrm>
            <a:off x="10562636" y="408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EDDBCF-096F-4F5F-B7CD-3155F6C1E6B0}"/>
              </a:ext>
            </a:extLst>
          </p:cNvPr>
          <p:cNvSpPr txBox="1"/>
          <p:nvPr/>
        </p:nvSpPr>
        <p:spPr>
          <a:xfrm>
            <a:off x="10920867" y="467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63E79-982C-43FA-93D0-FEE845912BD6}"/>
              </a:ext>
            </a:extLst>
          </p:cNvPr>
          <p:cNvSpPr txBox="1"/>
          <p:nvPr/>
        </p:nvSpPr>
        <p:spPr>
          <a:xfrm>
            <a:off x="8694224" y="5641435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103BD1-59EB-4858-A5BE-9110B9F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Branch and Bound (BNB) &amp;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722" cy="4351338"/>
          </a:xfrm>
        </p:spPr>
        <p:txBody>
          <a:bodyPr/>
          <a:lstStyle/>
          <a:p>
            <a:r>
              <a:rPr lang="en-US" dirty="0"/>
              <a:t>BNB: actual accumulated distances			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A05EB89-30C9-45A5-A7B7-8DF04CF08BA6}"/>
              </a:ext>
            </a:extLst>
          </p:cNvPr>
          <p:cNvSpPr/>
          <p:nvPr/>
        </p:nvSpPr>
        <p:spPr>
          <a:xfrm>
            <a:off x="2808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D9B94CDA-1F24-462E-9F70-C12554C6544C}"/>
              </a:ext>
            </a:extLst>
          </p:cNvPr>
          <p:cNvSpPr/>
          <p:nvPr/>
        </p:nvSpPr>
        <p:spPr>
          <a:xfrm>
            <a:off x="370497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D1C458A6-F495-4E0A-BAA7-F1CC25AEF3F1}"/>
              </a:ext>
            </a:extLst>
          </p:cNvPr>
          <p:cNvSpPr/>
          <p:nvPr/>
        </p:nvSpPr>
        <p:spPr>
          <a:xfrm>
            <a:off x="170949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11439CDA-6CB4-463A-952A-ACFF885D2C64}"/>
              </a:ext>
            </a:extLst>
          </p:cNvPr>
          <p:cNvSpPr/>
          <p:nvPr/>
        </p:nvSpPr>
        <p:spPr>
          <a:xfrm>
            <a:off x="77321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281F70A0-46F8-4D87-A923-CED080B5D362}"/>
              </a:ext>
            </a:extLst>
          </p:cNvPr>
          <p:cNvSpPr/>
          <p:nvPr/>
        </p:nvSpPr>
        <p:spPr>
          <a:xfrm>
            <a:off x="25336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D1D032FD-593B-4660-B465-A83D8DB3EB4B}"/>
              </a:ext>
            </a:extLst>
          </p:cNvPr>
          <p:cNvSpPr/>
          <p:nvPr/>
        </p:nvSpPr>
        <p:spPr>
          <a:xfrm>
            <a:off x="227357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492F8D-A58A-4E26-9EEE-B3A61A2511EE}"/>
              </a:ext>
            </a:extLst>
          </p:cNvPr>
          <p:cNvSpPr/>
          <p:nvPr/>
        </p:nvSpPr>
        <p:spPr>
          <a:xfrm>
            <a:off x="12521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C3740F65-E68E-43BF-9B74-52DCAF285EB0}"/>
              </a:ext>
            </a:extLst>
          </p:cNvPr>
          <p:cNvSpPr/>
          <p:nvPr/>
        </p:nvSpPr>
        <p:spPr>
          <a:xfrm>
            <a:off x="5618454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66FEC0-B0E6-4417-B358-98B1F884B887}"/>
              </a:ext>
            </a:extLst>
          </p:cNvPr>
          <p:cNvCxnSpPr>
            <a:cxnSpLocks/>
            <a:stCxn id="90" idx="7"/>
            <a:endCxn id="88" idx="3"/>
          </p:cNvCxnSpPr>
          <p:nvPr/>
        </p:nvCxnSpPr>
        <p:spPr>
          <a:xfrm flipV="1">
            <a:off x="209974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5A29EDA-B604-4E8C-B6E1-6FDAF51CB466}"/>
              </a:ext>
            </a:extLst>
          </p:cNvPr>
          <p:cNvCxnSpPr>
            <a:cxnSpLocks/>
            <a:stCxn id="89" idx="1"/>
            <a:endCxn id="88" idx="5"/>
          </p:cNvCxnSpPr>
          <p:nvPr/>
        </p:nvCxnSpPr>
        <p:spPr>
          <a:xfrm flipH="1" flipV="1">
            <a:off x="319862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404B100-83BA-4ADA-83CA-15AE6804B283}"/>
              </a:ext>
            </a:extLst>
          </p:cNvPr>
          <p:cNvCxnSpPr>
            <a:cxnSpLocks/>
            <a:stCxn id="91" idx="7"/>
            <a:endCxn id="90" idx="3"/>
          </p:cNvCxnSpPr>
          <p:nvPr/>
        </p:nvCxnSpPr>
        <p:spPr>
          <a:xfrm flipV="1">
            <a:off x="116345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482CB5-FC3D-4869-8D95-6BC96B2C3501}"/>
              </a:ext>
            </a:extLst>
          </p:cNvPr>
          <p:cNvCxnSpPr>
            <a:cxnSpLocks/>
            <a:stCxn id="125" idx="1"/>
            <a:endCxn id="90" idx="5"/>
          </p:cNvCxnSpPr>
          <p:nvPr/>
        </p:nvCxnSpPr>
        <p:spPr>
          <a:xfrm flipH="1" flipV="1">
            <a:off x="209974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6C2DF0-D343-4B10-9ADE-EC3B0FB50253}"/>
              </a:ext>
            </a:extLst>
          </p:cNvPr>
          <p:cNvCxnSpPr>
            <a:cxnSpLocks/>
            <a:stCxn id="124" idx="7"/>
            <a:endCxn id="91" idx="3"/>
          </p:cNvCxnSpPr>
          <p:nvPr/>
        </p:nvCxnSpPr>
        <p:spPr>
          <a:xfrm flipV="1">
            <a:off x="64360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92CD90A-59F3-4596-940D-7946C6FFEC58}"/>
              </a:ext>
            </a:extLst>
          </p:cNvPr>
          <p:cNvCxnSpPr>
            <a:cxnSpLocks/>
            <a:stCxn id="126" idx="1"/>
            <a:endCxn id="91" idx="5"/>
          </p:cNvCxnSpPr>
          <p:nvPr/>
        </p:nvCxnSpPr>
        <p:spPr>
          <a:xfrm flipH="1" flipV="1">
            <a:off x="116345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830AF4-045D-41A3-B7D5-4A53CBD497D4}"/>
              </a:ext>
            </a:extLst>
          </p:cNvPr>
          <p:cNvCxnSpPr>
            <a:cxnSpLocks/>
            <a:endCxn id="165" idx="5"/>
          </p:cNvCxnSpPr>
          <p:nvPr/>
        </p:nvCxnSpPr>
        <p:spPr>
          <a:xfrm flipH="1" flipV="1">
            <a:off x="5638572" y="48165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5FE4F9-4B0E-4ED7-B254-2048888F7B6E}"/>
              </a:ext>
            </a:extLst>
          </p:cNvPr>
          <p:cNvSpPr/>
          <p:nvPr/>
        </p:nvSpPr>
        <p:spPr>
          <a:xfrm>
            <a:off x="324126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1A1AF62-2D04-4472-9281-6E8A11B439A5}"/>
              </a:ext>
            </a:extLst>
          </p:cNvPr>
          <p:cNvSpPr/>
          <p:nvPr/>
        </p:nvSpPr>
        <p:spPr>
          <a:xfrm>
            <a:off x="448038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4794AD-BAA2-4BFD-BDFC-E8D4A9BA83CB}"/>
              </a:ext>
            </a:extLst>
          </p:cNvPr>
          <p:cNvCxnSpPr>
            <a:cxnSpLocks/>
            <a:stCxn id="139" idx="7"/>
            <a:endCxn id="89" idx="3"/>
          </p:cNvCxnSpPr>
          <p:nvPr/>
        </p:nvCxnSpPr>
        <p:spPr>
          <a:xfrm flipV="1">
            <a:off x="363151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1FA39C-2712-4882-A890-2FDA08BF9F82}"/>
              </a:ext>
            </a:extLst>
          </p:cNvPr>
          <p:cNvCxnSpPr>
            <a:cxnSpLocks/>
            <a:stCxn id="140" idx="1"/>
            <a:endCxn id="89" idx="5"/>
          </p:cNvCxnSpPr>
          <p:nvPr/>
        </p:nvCxnSpPr>
        <p:spPr>
          <a:xfrm flipH="1" flipV="1">
            <a:off x="409521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153FF454-D5EE-44A4-B73D-3CD712D8CB23}"/>
              </a:ext>
            </a:extLst>
          </p:cNvPr>
          <p:cNvSpPr/>
          <p:nvPr/>
        </p:nvSpPr>
        <p:spPr>
          <a:xfrm>
            <a:off x="323929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950C587-5CAC-4D5B-8C9C-79210D914D6A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V="1">
            <a:off x="346789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32B6AE1C-2FA4-485A-BE05-A791CD612089}"/>
              </a:ext>
            </a:extLst>
          </p:cNvPr>
          <p:cNvSpPr/>
          <p:nvPr/>
        </p:nvSpPr>
        <p:spPr>
          <a:xfrm>
            <a:off x="227313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6A5D5C-16EF-4CC3-8BEE-0042D1CB8A7C}"/>
              </a:ext>
            </a:extLst>
          </p:cNvPr>
          <p:cNvCxnSpPr>
            <a:cxnSpLocks/>
            <a:stCxn id="125" idx="4"/>
            <a:endCxn id="162" idx="0"/>
          </p:cNvCxnSpPr>
          <p:nvPr/>
        </p:nvCxnSpPr>
        <p:spPr>
          <a:xfrm flipH="1">
            <a:off x="250173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D5E580DA-AF8C-4B15-9B32-F9F2770433AD}"/>
              </a:ext>
            </a:extLst>
          </p:cNvPr>
          <p:cNvSpPr/>
          <p:nvPr/>
        </p:nvSpPr>
        <p:spPr>
          <a:xfrm>
            <a:off x="424672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788C2E57-A175-405E-A758-90FB0DB10259}"/>
              </a:ext>
            </a:extLst>
          </p:cNvPr>
          <p:cNvSpPr/>
          <p:nvPr/>
        </p:nvSpPr>
        <p:spPr>
          <a:xfrm>
            <a:off x="5248327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5FEF8A2-DCCA-40D8-B76F-F987D11BA165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447532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FF7847-5A3C-459F-BB55-BBF4E4FCD443}"/>
              </a:ext>
            </a:extLst>
          </p:cNvPr>
          <p:cNvCxnSpPr>
            <a:cxnSpLocks/>
            <a:stCxn id="165" idx="0"/>
            <a:endCxn id="140" idx="5"/>
          </p:cNvCxnSpPr>
          <p:nvPr/>
        </p:nvCxnSpPr>
        <p:spPr>
          <a:xfrm flipH="1" flipV="1">
            <a:off x="4870627" y="4072384"/>
            <a:ext cx="606300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96A9AB2-E2E2-4AAC-B735-4DFAE45172DA}"/>
              </a:ext>
            </a:extLst>
          </p:cNvPr>
          <p:cNvSpPr/>
          <p:nvPr/>
        </p:nvSpPr>
        <p:spPr>
          <a:xfrm>
            <a:off x="2129406" y="511519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DB60623F-99CE-4FF4-8BB3-AE1D8A751155}"/>
              </a:ext>
            </a:extLst>
          </p:cNvPr>
          <p:cNvSpPr/>
          <p:nvPr/>
        </p:nvSpPr>
        <p:spPr>
          <a:xfrm>
            <a:off x="265951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7D411D-8437-4CF7-8999-FF7D7E953229}"/>
              </a:ext>
            </a:extLst>
          </p:cNvPr>
          <p:cNvCxnSpPr>
            <a:cxnSpLocks/>
            <a:stCxn id="168" idx="0"/>
            <a:endCxn id="162" idx="3"/>
          </p:cNvCxnSpPr>
          <p:nvPr/>
        </p:nvCxnSpPr>
        <p:spPr>
          <a:xfrm flipH="1" flipV="1">
            <a:off x="2340085" y="4734014"/>
            <a:ext cx="17921" cy="3811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924E69-422A-4519-8FF2-97BA2809C260}"/>
              </a:ext>
            </a:extLst>
          </p:cNvPr>
          <p:cNvCxnSpPr>
            <a:cxnSpLocks/>
            <a:stCxn id="169" idx="0"/>
            <a:endCxn id="162" idx="5"/>
          </p:cNvCxnSpPr>
          <p:nvPr/>
        </p:nvCxnSpPr>
        <p:spPr>
          <a:xfrm flipH="1" flipV="1">
            <a:off x="2663375" y="4734014"/>
            <a:ext cx="224742" cy="357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BF8A0232-8784-4163-B644-3482F397F75E}"/>
              </a:ext>
            </a:extLst>
          </p:cNvPr>
          <p:cNvSpPr/>
          <p:nvPr/>
        </p:nvSpPr>
        <p:spPr>
          <a:xfrm>
            <a:off x="414388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8ADF2AC8-96FE-42FC-B943-4AE746C79ED5}"/>
              </a:ext>
            </a:extLst>
          </p:cNvPr>
          <p:cNvSpPr/>
          <p:nvPr/>
        </p:nvSpPr>
        <p:spPr>
          <a:xfrm>
            <a:off x="897417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2A3872-8E9D-4C71-8079-DFB3A30C1453}"/>
              </a:ext>
            </a:extLst>
          </p:cNvPr>
          <p:cNvCxnSpPr>
            <a:cxnSpLocks/>
            <a:stCxn id="172" idx="7"/>
          </p:cNvCxnSpPr>
          <p:nvPr/>
        </p:nvCxnSpPr>
        <p:spPr>
          <a:xfrm flipV="1">
            <a:off x="804633" y="4829995"/>
            <a:ext cx="598365" cy="361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9177C6-62A0-44D2-A20F-9B4E5D5FAF7A}"/>
              </a:ext>
            </a:extLst>
          </p:cNvPr>
          <p:cNvCxnSpPr>
            <a:cxnSpLocks/>
            <a:stCxn id="173" idx="0"/>
            <a:endCxn id="126" idx="4"/>
          </p:cNvCxnSpPr>
          <p:nvPr/>
        </p:nvCxnSpPr>
        <p:spPr>
          <a:xfrm flipV="1">
            <a:off x="1126017" y="4831471"/>
            <a:ext cx="354767" cy="293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A41900D4-DE07-4433-8B21-42DD9EE391F7}"/>
              </a:ext>
            </a:extLst>
          </p:cNvPr>
          <p:cNvSpPr/>
          <p:nvPr/>
        </p:nvSpPr>
        <p:spPr>
          <a:xfrm>
            <a:off x="402109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9B3A0E64-3A77-4ECA-A949-B0CBA0BB844B}"/>
              </a:ext>
            </a:extLst>
          </p:cNvPr>
          <p:cNvSpPr/>
          <p:nvPr/>
        </p:nvSpPr>
        <p:spPr>
          <a:xfrm>
            <a:off x="451206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E8237FD-9BBC-48B5-8AE1-B1F26526E8CE}"/>
              </a:ext>
            </a:extLst>
          </p:cNvPr>
          <p:cNvCxnSpPr>
            <a:cxnSpLocks/>
            <a:stCxn id="176" idx="0"/>
            <a:endCxn id="164" idx="3"/>
          </p:cNvCxnSpPr>
          <p:nvPr/>
        </p:nvCxnSpPr>
        <p:spPr>
          <a:xfrm flipV="1">
            <a:off x="424969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1740EB-0E32-4ED7-BCB3-123EB64FC4B3}"/>
              </a:ext>
            </a:extLst>
          </p:cNvPr>
          <p:cNvCxnSpPr>
            <a:cxnSpLocks/>
            <a:stCxn id="177" idx="0"/>
            <a:endCxn id="164" idx="5"/>
          </p:cNvCxnSpPr>
          <p:nvPr/>
        </p:nvCxnSpPr>
        <p:spPr>
          <a:xfrm flipH="1" flipV="1">
            <a:off x="463696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84AA558-FEDD-44F1-BA87-CECD0735C013}"/>
              </a:ext>
            </a:extLst>
          </p:cNvPr>
          <p:cNvSpPr txBox="1"/>
          <p:nvPr/>
        </p:nvSpPr>
        <p:spPr>
          <a:xfrm>
            <a:off x="2206370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4D9985-398D-459F-9A63-DFF5EA3CBF54}"/>
              </a:ext>
            </a:extLst>
          </p:cNvPr>
          <p:cNvSpPr txBox="1"/>
          <p:nvPr/>
        </p:nvSpPr>
        <p:spPr>
          <a:xfrm>
            <a:off x="3439428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3422EC-866B-470A-9E09-0C7EB6262C6E}"/>
              </a:ext>
            </a:extLst>
          </p:cNvPr>
          <p:cNvSpPr txBox="1"/>
          <p:nvPr/>
        </p:nvSpPr>
        <p:spPr>
          <a:xfrm>
            <a:off x="1181134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9015580-D3C5-4AEB-A500-5525F61BBB41}"/>
              </a:ext>
            </a:extLst>
          </p:cNvPr>
          <p:cNvSpPr txBox="1"/>
          <p:nvPr/>
        </p:nvSpPr>
        <p:spPr>
          <a:xfrm>
            <a:off x="2188561" y="3308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511440-5122-4CD5-A74B-1FB60FABE739}"/>
              </a:ext>
            </a:extLst>
          </p:cNvPr>
          <p:cNvSpPr txBox="1"/>
          <p:nvPr/>
        </p:nvSpPr>
        <p:spPr>
          <a:xfrm>
            <a:off x="3314733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42592C-2226-403A-BCCE-62878418853A}"/>
              </a:ext>
            </a:extLst>
          </p:cNvPr>
          <p:cNvSpPr txBox="1"/>
          <p:nvPr/>
        </p:nvSpPr>
        <p:spPr>
          <a:xfrm>
            <a:off x="4274652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DC5C8E-C28B-486A-B71D-AFE924C88796}"/>
              </a:ext>
            </a:extLst>
          </p:cNvPr>
          <p:cNvSpPr txBox="1"/>
          <p:nvPr/>
        </p:nvSpPr>
        <p:spPr>
          <a:xfrm>
            <a:off x="431011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56B40-7F1D-4DF2-9A4D-222544F2BA70}"/>
              </a:ext>
            </a:extLst>
          </p:cNvPr>
          <p:cNvSpPr txBox="1"/>
          <p:nvPr/>
        </p:nvSpPr>
        <p:spPr>
          <a:xfrm>
            <a:off x="1200925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1EF0921-161F-4CFD-9F4B-228D2DB37A10}"/>
              </a:ext>
            </a:extLst>
          </p:cNvPr>
          <p:cNvSpPr txBox="1"/>
          <p:nvPr/>
        </p:nvSpPr>
        <p:spPr>
          <a:xfrm>
            <a:off x="2574502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32F2147-DA6C-4414-9313-BB9962CE9F90}"/>
              </a:ext>
            </a:extLst>
          </p:cNvPr>
          <p:cNvSpPr txBox="1"/>
          <p:nvPr/>
        </p:nvSpPr>
        <p:spPr>
          <a:xfrm>
            <a:off x="1381951" y="476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C4979FC-AA2F-4876-B7A7-221E4EF67CE3}"/>
              </a:ext>
            </a:extLst>
          </p:cNvPr>
          <p:cNvSpPr txBox="1"/>
          <p:nvPr/>
        </p:nvSpPr>
        <p:spPr>
          <a:xfrm>
            <a:off x="696861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2ADC1A-A359-48D1-8027-6CD58858B372}"/>
              </a:ext>
            </a:extLst>
          </p:cNvPr>
          <p:cNvSpPr txBox="1"/>
          <p:nvPr/>
        </p:nvSpPr>
        <p:spPr>
          <a:xfrm>
            <a:off x="2895962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03DCDA-9301-40DD-8B0A-86A0CEC9C273}"/>
              </a:ext>
            </a:extLst>
          </p:cNvPr>
          <p:cNvSpPr txBox="1"/>
          <p:nvPr/>
        </p:nvSpPr>
        <p:spPr>
          <a:xfrm>
            <a:off x="2103657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A0DF01-9A53-4B12-922C-CAF4084F045A}"/>
              </a:ext>
            </a:extLst>
          </p:cNvPr>
          <p:cNvSpPr txBox="1"/>
          <p:nvPr/>
        </p:nvSpPr>
        <p:spPr>
          <a:xfrm>
            <a:off x="3471091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741F2F-0182-4475-8354-F06226C876FE}"/>
              </a:ext>
            </a:extLst>
          </p:cNvPr>
          <p:cNvSpPr txBox="1"/>
          <p:nvPr/>
        </p:nvSpPr>
        <p:spPr>
          <a:xfrm>
            <a:off x="4049025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15C410-0B63-4A51-9327-9EBA743E86FE}"/>
              </a:ext>
            </a:extLst>
          </p:cNvPr>
          <p:cNvSpPr txBox="1"/>
          <p:nvPr/>
        </p:nvSpPr>
        <p:spPr>
          <a:xfrm>
            <a:off x="4617059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A0247AA-3C85-4FB6-8F39-54B951EB216B}"/>
              </a:ext>
            </a:extLst>
          </p:cNvPr>
          <p:cNvSpPr txBox="1"/>
          <p:nvPr/>
        </p:nvSpPr>
        <p:spPr>
          <a:xfrm>
            <a:off x="4239026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C8EFD5-6DA5-474F-8522-8CF7B8BE1D93}"/>
              </a:ext>
            </a:extLst>
          </p:cNvPr>
          <p:cNvSpPr txBox="1"/>
          <p:nvPr/>
        </p:nvSpPr>
        <p:spPr>
          <a:xfrm>
            <a:off x="5159367" y="401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3A717C-FE14-48DD-9E40-82A9805D485E}"/>
              </a:ext>
            </a:extLst>
          </p:cNvPr>
          <p:cNvSpPr txBox="1"/>
          <p:nvPr/>
        </p:nvSpPr>
        <p:spPr>
          <a:xfrm>
            <a:off x="5660103" y="4689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1" name="Content Placeholder 2">
            <a:extLst>
              <a:ext uri="{FF2B5EF4-FFF2-40B4-BE49-F238E27FC236}">
                <a16:creationId xmlns:a16="http://schemas.microsoft.com/office/drawing/2014/main" id="{72E8E160-5C2F-479C-B4F4-CB4463D9639A}"/>
              </a:ext>
            </a:extLst>
          </p:cNvPr>
          <p:cNvSpPr txBox="1">
            <a:spLocks/>
          </p:cNvSpPr>
          <p:nvPr/>
        </p:nvSpPr>
        <p:spPr>
          <a:xfrm>
            <a:off x="6500745" y="1859272"/>
            <a:ext cx="5455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Programming: </a:t>
            </a:r>
            <a:r>
              <a:rPr lang="en-US" sz="2000" dirty="0"/>
              <a:t>(BNB + removing longer paths reaching the same node)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F52A25-42F0-49FC-BF00-DC50ADBF7DE4}"/>
              </a:ext>
            </a:extLst>
          </p:cNvPr>
          <p:cNvSpPr txBox="1"/>
          <p:nvPr/>
        </p:nvSpPr>
        <p:spPr>
          <a:xfrm>
            <a:off x="2204391" y="30271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6A7D36C-5164-4109-A848-786F181E0AAC}"/>
              </a:ext>
            </a:extLst>
          </p:cNvPr>
          <p:cNvSpPr txBox="1"/>
          <p:nvPr/>
        </p:nvSpPr>
        <p:spPr>
          <a:xfrm>
            <a:off x="4126215" y="30251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F526D80-8026-4E47-8CAB-EE6AF3065453}"/>
              </a:ext>
            </a:extLst>
          </p:cNvPr>
          <p:cNvSpPr txBox="1"/>
          <p:nvPr/>
        </p:nvSpPr>
        <p:spPr>
          <a:xfrm>
            <a:off x="1216889" y="37247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E69A12-259D-400E-B8BF-A5B54EB3E53F}"/>
              </a:ext>
            </a:extLst>
          </p:cNvPr>
          <p:cNvSpPr txBox="1"/>
          <p:nvPr/>
        </p:nvSpPr>
        <p:spPr>
          <a:xfrm>
            <a:off x="2688126" y="36906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60BC6A5-4399-4B60-BC9B-746AB6E7AF47}"/>
              </a:ext>
            </a:extLst>
          </p:cNvPr>
          <p:cNvSpPr txBox="1"/>
          <p:nvPr/>
        </p:nvSpPr>
        <p:spPr>
          <a:xfrm>
            <a:off x="3638739" y="37014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ABD9AF3-8F5D-4820-A272-A6167B271D94}"/>
              </a:ext>
            </a:extLst>
          </p:cNvPr>
          <p:cNvSpPr txBox="1"/>
          <p:nvPr/>
        </p:nvSpPr>
        <p:spPr>
          <a:xfrm>
            <a:off x="4910800" y="3678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55BF7F3-1E18-41C4-9A1F-6745835F6799}"/>
              </a:ext>
            </a:extLst>
          </p:cNvPr>
          <p:cNvSpPr txBox="1"/>
          <p:nvPr/>
        </p:nvSpPr>
        <p:spPr>
          <a:xfrm>
            <a:off x="658618" y="43907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8889E9-A161-42A5-A079-F62B0F9405AA}"/>
              </a:ext>
            </a:extLst>
          </p:cNvPr>
          <p:cNvSpPr txBox="1"/>
          <p:nvPr/>
        </p:nvSpPr>
        <p:spPr>
          <a:xfrm>
            <a:off x="1654166" y="44125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C0CABF-2507-4FF8-B64E-9A1CBE2C5A2D}"/>
              </a:ext>
            </a:extLst>
          </p:cNvPr>
          <p:cNvSpPr txBox="1"/>
          <p:nvPr/>
        </p:nvSpPr>
        <p:spPr>
          <a:xfrm>
            <a:off x="2675395" y="43779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C58041-B20E-46B4-A8AD-529BC950DF83}"/>
              </a:ext>
            </a:extLst>
          </p:cNvPr>
          <p:cNvSpPr txBox="1"/>
          <p:nvPr/>
        </p:nvSpPr>
        <p:spPr>
          <a:xfrm>
            <a:off x="3647249" y="43769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978D23A-7A78-48C1-8B4C-02FD307EF086}"/>
              </a:ext>
            </a:extLst>
          </p:cNvPr>
          <p:cNvSpPr txBox="1"/>
          <p:nvPr/>
        </p:nvSpPr>
        <p:spPr>
          <a:xfrm>
            <a:off x="4634546" y="44606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88D54F-DEF6-4C7F-B45A-0D2C36B149B0}"/>
              </a:ext>
            </a:extLst>
          </p:cNvPr>
          <p:cNvSpPr txBox="1"/>
          <p:nvPr/>
        </p:nvSpPr>
        <p:spPr>
          <a:xfrm>
            <a:off x="5687393" y="44230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E5DFDD0-EE5A-405B-AB12-81978ED380F0}"/>
              </a:ext>
            </a:extLst>
          </p:cNvPr>
          <p:cNvSpPr txBox="1"/>
          <p:nvPr/>
        </p:nvSpPr>
        <p:spPr>
          <a:xfrm>
            <a:off x="6077828" y="50499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FC6B49-8F52-4CF1-A8A6-B1A0041AE561}"/>
              </a:ext>
            </a:extLst>
          </p:cNvPr>
          <p:cNvSpPr txBox="1"/>
          <p:nvPr/>
        </p:nvSpPr>
        <p:spPr>
          <a:xfrm>
            <a:off x="4917158" y="50847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26AAA28-C28B-4384-B6E6-30A3E8BBF735}"/>
              </a:ext>
            </a:extLst>
          </p:cNvPr>
          <p:cNvSpPr txBox="1"/>
          <p:nvPr/>
        </p:nvSpPr>
        <p:spPr>
          <a:xfrm>
            <a:off x="3550872" y="51005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E17BA78-917E-4A2C-84EE-D00BC7C949B3}"/>
              </a:ext>
            </a:extLst>
          </p:cNvPr>
          <p:cNvSpPr txBox="1"/>
          <p:nvPr/>
        </p:nvSpPr>
        <p:spPr>
          <a:xfrm>
            <a:off x="3039883" y="51125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0A5A50-9961-486D-901D-BBBBAC10C400}"/>
              </a:ext>
            </a:extLst>
          </p:cNvPr>
          <p:cNvSpPr txBox="1"/>
          <p:nvPr/>
        </p:nvSpPr>
        <p:spPr>
          <a:xfrm>
            <a:off x="1664173" y="51319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B73774-0278-4EC6-A39A-D3CCF9F28A57}"/>
              </a:ext>
            </a:extLst>
          </p:cNvPr>
          <p:cNvSpPr txBox="1"/>
          <p:nvPr/>
        </p:nvSpPr>
        <p:spPr>
          <a:xfrm>
            <a:off x="1260882" y="51252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F855E6-C99F-4A42-AFA1-749ABC498DDC}"/>
              </a:ext>
            </a:extLst>
          </p:cNvPr>
          <p:cNvSpPr txBox="1"/>
          <p:nvPr/>
        </p:nvSpPr>
        <p:spPr>
          <a:xfrm>
            <a:off x="-5697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DAF17-6BA9-4184-830F-D96F237E9B80}"/>
              </a:ext>
            </a:extLst>
          </p:cNvPr>
          <p:cNvSpPr/>
          <p:nvPr/>
        </p:nvSpPr>
        <p:spPr>
          <a:xfrm>
            <a:off x="975581" y="5906293"/>
            <a:ext cx="4189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Stop:</a:t>
            </a:r>
            <a:r>
              <a:rPr lang="en-US" dirty="0"/>
              <a:t> All unfinished path &gt;= Finished path</a:t>
            </a:r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875EFB9C-8EE9-4C8F-BCD8-226AC3D1D03B}"/>
              </a:ext>
            </a:extLst>
          </p:cNvPr>
          <p:cNvSpPr/>
          <p:nvPr/>
        </p:nvSpPr>
        <p:spPr>
          <a:xfrm>
            <a:off x="9453101" y="25919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2" name="Flowchart: Connector 221">
            <a:extLst>
              <a:ext uri="{FF2B5EF4-FFF2-40B4-BE49-F238E27FC236}">
                <a16:creationId xmlns:a16="http://schemas.microsoft.com/office/drawing/2014/main" id="{DA193E2A-E02B-4AE0-9255-C4B925863CA7}"/>
              </a:ext>
            </a:extLst>
          </p:cNvPr>
          <p:cNvSpPr/>
          <p:nvPr/>
        </p:nvSpPr>
        <p:spPr>
          <a:xfrm>
            <a:off x="10349691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3" name="Flowchart: Connector 222">
            <a:extLst>
              <a:ext uri="{FF2B5EF4-FFF2-40B4-BE49-F238E27FC236}">
                <a16:creationId xmlns:a16="http://schemas.microsoft.com/office/drawing/2014/main" id="{55D2EFF4-8B0C-4646-9989-3E757EE74F23}"/>
              </a:ext>
            </a:extLst>
          </p:cNvPr>
          <p:cNvSpPr/>
          <p:nvPr/>
        </p:nvSpPr>
        <p:spPr>
          <a:xfrm>
            <a:off x="8354216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64562232-0133-40F7-96AE-FCF8C1FC650B}"/>
              </a:ext>
            </a:extLst>
          </p:cNvPr>
          <p:cNvSpPr/>
          <p:nvPr/>
        </p:nvSpPr>
        <p:spPr>
          <a:xfrm>
            <a:off x="7417931" y="38483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id="{339E1D5D-21E6-4747-A0AD-A6C4A47475D5}"/>
              </a:ext>
            </a:extLst>
          </p:cNvPr>
          <p:cNvSpPr/>
          <p:nvPr/>
        </p:nvSpPr>
        <p:spPr>
          <a:xfrm>
            <a:off x="6898081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9A135B68-E90C-4634-B2BF-A345D02F53EF}"/>
              </a:ext>
            </a:extLst>
          </p:cNvPr>
          <p:cNvSpPr/>
          <p:nvPr/>
        </p:nvSpPr>
        <p:spPr>
          <a:xfrm>
            <a:off x="8918295" y="38574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0390D7FE-5F78-42A9-B940-F4E181F041EB}"/>
              </a:ext>
            </a:extLst>
          </p:cNvPr>
          <p:cNvSpPr/>
          <p:nvPr/>
        </p:nvSpPr>
        <p:spPr>
          <a:xfrm>
            <a:off x="7896903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id="{E88CEBA0-61BB-402E-9CA4-EC5676F80492}"/>
              </a:ext>
            </a:extLst>
          </p:cNvPr>
          <p:cNvSpPr/>
          <p:nvPr/>
        </p:nvSpPr>
        <p:spPr>
          <a:xfrm>
            <a:off x="11279100" y="51770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2F1A658-C954-43D6-9009-C9934BA99BAF}"/>
              </a:ext>
            </a:extLst>
          </p:cNvPr>
          <p:cNvCxnSpPr>
            <a:cxnSpLocks/>
            <a:stCxn id="223" idx="7"/>
            <a:endCxn id="221" idx="3"/>
          </p:cNvCxnSpPr>
          <p:nvPr/>
        </p:nvCxnSpPr>
        <p:spPr>
          <a:xfrm flipV="1">
            <a:off x="8744461" y="29822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31D2E1F-15EB-4A9B-945C-3971E64DAF54}"/>
              </a:ext>
            </a:extLst>
          </p:cNvPr>
          <p:cNvCxnSpPr>
            <a:cxnSpLocks/>
            <a:stCxn id="222" idx="1"/>
            <a:endCxn id="221" idx="5"/>
          </p:cNvCxnSpPr>
          <p:nvPr/>
        </p:nvCxnSpPr>
        <p:spPr>
          <a:xfrm flipH="1" flipV="1">
            <a:off x="9843346" y="29822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EAB65C9-F249-40A9-928C-AB64A4DA9D72}"/>
              </a:ext>
            </a:extLst>
          </p:cNvPr>
          <p:cNvCxnSpPr>
            <a:cxnSpLocks/>
            <a:stCxn id="224" idx="7"/>
            <a:endCxn id="223" idx="3"/>
          </p:cNvCxnSpPr>
          <p:nvPr/>
        </p:nvCxnSpPr>
        <p:spPr>
          <a:xfrm flipV="1">
            <a:off x="7808176" y="35841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3D8BFD3-12F9-4A26-AF91-79DBD371D54E}"/>
              </a:ext>
            </a:extLst>
          </p:cNvPr>
          <p:cNvCxnSpPr>
            <a:cxnSpLocks/>
            <a:stCxn id="226" idx="1"/>
            <a:endCxn id="223" idx="5"/>
          </p:cNvCxnSpPr>
          <p:nvPr/>
        </p:nvCxnSpPr>
        <p:spPr>
          <a:xfrm flipH="1" flipV="1">
            <a:off x="8744461" y="35841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93F449F-AA46-4D5D-B949-545B83ED0B7B}"/>
              </a:ext>
            </a:extLst>
          </p:cNvPr>
          <p:cNvCxnSpPr>
            <a:cxnSpLocks/>
            <a:stCxn id="225" idx="7"/>
            <a:endCxn id="224" idx="3"/>
          </p:cNvCxnSpPr>
          <p:nvPr/>
        </p:nvCxnSpPr>
        <p:spPr>
          <a:xfrm flipV="1">
            <a:off x="7288326" y="42386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2630748-2D9B-4C84-B7B9-B50CE9B53315}"/>
              </a:ext>
            </a:extLst>
          </p:cNvPr>
          <p:cNvCxnSpPr>
            <a:cxnSpLocks/>
            <a:stCxn id="227" idx="1"/>
            <a:endCxn id="224" idx="5"/>
          </p:cNvCxnSpPr>
          <p:nvPr/>
        </p:nvCxnSpPr>
        <p:spPr>
          <a:xfrm flipH="1" flipV="1">
            <a:off x="7808176" y="42386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BC81BBF-144D-4CA8-AB8D-7D4B74418479}"/>
              </a:ext>
            </a:extLst>
          </p:cNvPr>
          <p:cNvCxnSpPr>
            <a:cxnSpLocks/>
            <a:endCxn id="245" idx="5"/>
          </p:cNvCxnSpPr>
          <p:nvPr/>
        </p:nvCxnSpPr>
        <p:spPr>
          <a:xfrm flipH="1" flipV="1">
            <a:off x="11299218" y="49689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Connector 235">
            <a:extLst>
              <a:ext uri="{FF2B5EF4-FFF2-40B4-BE49-F238E27FC236}">
                <a16:creationId xmlns:a16="http://schemas.microsoft.com/office/drawing/2014/main" id="{0C096CEA-BFCE-4ABD-BB6E-6026E0CD21DA}"/>
              </a:ext>
            </a:extLst>
          </p:cNvPr>
          <p:cNvSpPr/>
          <p:nvPr/>
        </p:nvSpPr>
        <p:spPr>
          <a:xfrm>
            <a:off x="9885988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id="{B679C9E0-9BA0-40C8-9B72-0F0B983AB7F5}"/>
              </a:ext>
            </a:extLst>
          </p:cNvPr>
          <p:cNvSpPr/>
          <p:nvPr/>
        </p:nvSpPr>
        <p:spPr>
          <a:xfrm>
            <a:off x="11125101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C07370-8057-4E55-92E2-5FB03E02DD7F}"/>
              </a:ext>
            </a:extLst>
          </p:cNvPr>
          <p:cNvCxnSpPr>
            <a:cxnSpLocks/>
            <a:stCxn id="236" idx="7"/>
            <a:endCxn id="222" idx="3"/>
          </p:cNvCxnSpPr>
          <p:nvPr/>
        </p:nvCxnSpPr>
        <p:spPr>
          <a:xfrm flipV="1">
            <a:off x="10276233" y="35841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427F3AB-19F7-4DE9-862A-628069636D63}"/>
              </a:ext>
            </a:extLst>
          </p:cNvPr>
          <p:cNvCxnSpPr>
            <a:cxnSpLocks/>
            <a:stCxn id="237" idx="1"/>
            <a:endCxn id="222" idx="5"/>
          </p:cNvCxnSpPr>
          <p:nvPr/>
        </p:nvCxnSpPr>
        <p:spPr>
          <a:xfrm flipH="1" flipV="1">
            <a:off x="10739936" y="35841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id="{133F7E4A-AB3E-4BEA-8A95-2AF991621FFB}"/>
              </a:ext>
            </a:extLst>
          </p:cNvPr>
          <p:cNvSpPr/>
          <p:nvPr/>
        </p:nvSpPr>
        <p:spPr>
          <a:xfrm>
            <a:off x="9907368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5" name="Flowchart: Connector 244">
            <a:extLst>
              <a:ext uri="{FF2B5EF4-FFF2-40B4-BE49-F238E27FC236}">
                <a16:creationId xmlns:a16="http://schemas.microsoft.com/office/drawing/2014/main" id="{54571DB4-C54B-4C67-9DDE-5F2CD93F68B8}"/>
              </a:ext>
            </a:extLst>
          </p:cNvPr>
          <p:cNvSpPr/>
          <p:nvPr/>
        </p:nvSpPr>
        <p:spPr>
          <a:xfrm>
            <a:off x="10908973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B3C49F7-344A-4EF0-93DE-04A03F0D4B8B}"/>
              </a:ext>
            </a:extLst>
          </p:cNvPr>
          <p:cNvCxnSpPr>
            <a:cxnSpLocks/>
            <a:stCxn id="244" idx="0"/>
            <a:endCxn id="237" idx="3"/>
          </p:cNvCxnSpPr>
          <p:nvPr/>
        </p:nvCxnSpPr>
        <p:spPr>
          <a:xfrm flipV="1">
            <a:off x="10135968" y="4224784"/>
            <a:ext cx="1056088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18606F9-C1E7-4E63-98C9-5F468E1CE932}"/>
              </a:ext>
            </a:extLst>
          </p:cNvPr>
          <p:cNvCxnSpPr>
            <a:cxnSpLocks/>
            <a:stCxn id="245" idx="0"/>
            <a:endCxn id="237" idx="4"/>
          </p:cNvCxnSpPr>
          <p:nvPr/>
        </p:nvCxnSpPr>
        <p:spPr>
          <a:xfrm flipV="1">
            <a:off x="11137573" y="4291739"/>
            <a:ext cx="216128" cy="286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67EE88E1-B0EF-4040-A823-5989148551F5}"/>
              </a:ext>
            </a:extLst>
          </p:cNvPr>
          <p:cNvSpPr/>
          <p:nvPr/>
        </p:nvSpPr>
        <p:spPr>
          <a:xfrm>
            <a:off x="7703543" y="52773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C75CFD30-B92C-4DB3-B88A-CFE26CC9B0DA}"/>
              </a:ext>
            </a:extLst>
          </p:cNvPr>
          <p:cNvSpPr/>
          <p:nvPr/>
        </p:nvSpPr>
        <p:spPr>
          <a:xfrm>
            <a:off x="8186572" y="52773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98EA4C6-B10C-491E-96C5-ADDB62008B9C}"/>
              </a:ext>
            </a:extLst>
          </p:cNvPr>
          <p:cNvCxnSpPr>
            <a:cxnSpLocks/>
            <a:stCxn id="252" idx="0"/>
            <a:endCxn id="227" idx="3"/>
          </p:cNvCxnSpPr>
          <p:nvPr/>
        </p:nvCxnSpPr>
        <p:spPr>
          <a:xfrm flipV="1">
            <a:off x="7932143" y="4916916"/>
            <a:ext cx="31715" cy="3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2F5E441-4C07-490C-B4A9-E8F06C72F3B9}"/>
              </a:ext>
            </a:extLst>
          </p:cNvPr>
          <p:cNvCxnSpPr>
            <a:cxnSpLocks/>
            <a:stCxn id="253" idx="0"/>
            <a:endCxn id="227" idx="5"/>
          </p:cNvCxnSpPr>
          <p:nvPr/>
        </p:nvCxnSpPr>
        <p:spPr>
          <a:xfrm flipH="1" flipV="1">
            <a:off x="8287148" y="4916916"/>
            <a:ext cx="128024" cy="3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Connector 255">
            <a:extLst>
              <a:ext uri="{FF2B5EF4-FFF2-40B4-BE49-F238E27FC236}">
                <a16:creationId xmlns:a16="http://schemas.microsoft.com/office/drawing/2014/main" id="{3531BEEC-9FE6-48F2-B1AD-9118423CFD08}"/>
              </a:ext>
            </a:extLst>
          </p:cNvPr>
          <p:cNvSpPr/>
          <p:nvPr/>
        </p:nvSpPr>
        <p:spPr>
          <a:xfrm>
            <a:off x="9681738" y="5219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AA6E47DC-E5C1-4850-AEB2-8BABAB7066D3}"/>
              </a:ext>
            </a:extLst>
          </p:cNvPr>
          <p:cNvSpPr/>
          <p:nvPr/>
        </p:nvSpPr>
        <p:spPr>
          <a:xfrm>
            <a:off x="10172715" y="5219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2F5A6D1-3CE1-4D42-9F2C-73395752F06E}"/>
              </a:ext>
            </a:extLst>
          </p:cNvPr>
          <p:cNvCxnSpPr>
            <a:cxnSpLocks/>
            <a:stCxn id="256" idx="0"/>
            <a:endCxn id="244" idx="3"/>
          </p:cNvCxnSpPr>
          <p:nvPr/>
        </p:nvCxnSpPr>
        <p:spPr>
          <a:xfrm flipV="1">
            <a:off x="9910338" y="49689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BA63013-268C-43FE-B000-56B456B1936E}"/>
              </a:ext>
            </a:extLst>
          </p:cNvPr>
          <p:cNvCxnSpPr>
            <a:cxnSpLocks/>
            <a:stCxn id="257" idx="0"/>
            <a:endCxn id="244" idx="5"/>
          </p:cNvCxnSpPr>
          <p:nvPr/>
        </p:nvCxnSpPr>
        <p:spPr>
          <a:xfrm flipH="1" flipV="1">
            <a:off x="10297613" y="49689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C5AB8F6-DC52-49B1-94E3-1E243B02FB3E}"/>
              </a:ext>
            </a:extLst>
          </p:cNvPr>
          <p:cNvSpPr txBox="1"/>
          <p:nvPr/>
        </p:nvSpPr>
        <p:spPr>
          <a:xfrm>
            <a:off x="8851089" y="2765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16052BF-8C83-40BA-972E-0C4A8810AFBB}"/>
              </a:ext>
            </a:extLst>
          </p:cNvPr>
          <p:cNvSpPr txBox="1"/>
          <p:nvPr/>
        </p:nvSpPr>
        <p:spPr>
          <a:xfrm>
            <a:off x="10084147" y="276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36F5036-7873-4BE7-83D5-C9ABE0361F04}"/>
              </a:ext>
            </a:extLst>
          </p:cNvPr>
          <p:cNvSpPr txBox="1"/>
          <p:nvPr/>
        </p:nvSpPr>
        <p:spPr>
          <a:xfrm>
            <a:off x="7825853" y="339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64B7F1F-4CF5-40E5-83C4-3674860F9FBC}"/>
              </a:ext>
            </a:extLst>
          </p:cNvPr>
          <p:cNvSpPr txBox="1"/>
          <p:nvPr/>
        </p:nvSpPr>
        <p:spPr>
          <a:xfrm>
            <a:off x="8833280" y="346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D536E6F-7A67-4AA5-A150-3F8D2C7E82C7}"/>
              </a:ext>
            </a:extLst>
          </p:cNvPr>
          <p:cNvSpPr txBox="1"/>
          <p:nvPr/>
        </p:nvSpPr>
        <p:spPr>
          <a:xfrm>
            <a:off x="9959452" y="3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E9E3A36-A809-4757-A549-D496C61D991B}"/>
              </a:ext>
            </a:extLst>
          </p:cNvPr>
          <p:cNvSpPr txBox="1"/>
          <p:nvPr/>
        </p:nvSpPr>
        <p:spPr>
          <a:xfrm>
            <a:off x="10919371" y="3456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8D87687-A4C0-49E1-8ECD-03A85CC2C15D}"/>
              </a:ext>
            </a:extLst>
          </p:cNvPr>
          <p:cNvSpPr txBox="1"/>
          <p:nvPr/>
        </p:nvSpPr>
        <p:spPr>
          <a:xfrm>
            <a:off x="7075730" y="407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212B658-1DE9-4C66-8809-75FA5CB5A314}"/>
              </a:ext>
            </a:extLst>
          </p:cNvPr>
          <p:cNvSpPr txBox="1"/>
          <p:nvPr/>
        </p:nvSpPr>
        <p:spPr>
          <a:xfrm>
            <a:off x="7845644" y="4147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8C28C4E-B497-45AC-93E4-B7E648350895}"/>
              </a:ext>
            </a:extLst>
          </p:cNvPr>
          <p:cNvSpPr txBox="1"/>
          <p:nvPr/>
        </p:nvSpPr>
        <p:spPr>
          <a:xfrm>
            <a:off x="8334097" y="4888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F4A2C30-1FDA-4669-B519-820704E6B1EB}"/>
              </a:ext>
            </a:extLst>
          </p:cNvPr>
          <p:cNvSpPr txBox="1"/>
          <p:nvPr/>
        </p:nvSpPr>
        <p:spPr>
          <a:xfrm>
            <a:off x="7635195" y="4908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30BEB26-1645-4143-981E-FAC3E6C1CB1F}"/>
              </a:ext>
            </a:extLst>
          </p:cNvPr>
          <p:cNvSpPr txBox="1"/>
          <p:nvPr/>
        </p:nvSpPr>
        <p:spPr>
          <a:xfrm>
            <a:off x="9709671" y="4893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0241D02-D265-40EA-8B48-EDC89EDA01EC}"/>
              </a:ext>
            </a:extLst>
          </p:cNvPr>
          <p:cNvSpPr txBox="1"/>
          <p:nvPr/>
        </p:nvSpPr>
        <p:spPr>
          <a:xfrm>
            <a:off x="10277705" y="4867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C71B63B-7A96-4C30-85CA-2023AEF6170D}"/>
              </a:ext>
            </a:extLst>
          </p:cNvPr>
          <p:cNvSpPr txBox="1"/>
          <p:nvPr/>
        </p:nvSpPr>
        <p:spPr>
          <a:xfrm>
            <a:off x="10517813" y="411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F6A8B0-C8FD-46E6-99B9-2B1D259410C8}"/>
              </a:ext>
            </a:extLst>
          </p:cNvPr>
          <p:cNvSpPr txBox="1"/>
          <p:nvPr/>
        </p:nvSpPr>
        <p:spPr>
          <a:xfrm>
            <a:off x="11299218" y="4276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CF732D6-9A75-42DC-A0FC-40F93D445404}"/>
              </a:ext>
            </a:extLst>
          </p:cNvPr>
          <p:cNvSpPr txBox="1"/>
          <p:nvPr/>
        </p:nvSpPr>
        <p:spPr>
          <a:xfrm>
            <a:off x="11320749" y="4842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DC1335F-8DF5-44BE-B7DF-3FDF877F0CAF}"/>
              </a:ext>
            </a:extLst>
          </p:cNvPr>
          <p:cNvSpPr txBox="1"/>
          <p:nvPr/>
        </p:nvSpPr>
        <p:spPr>
          <a:xfrm>
            <a:off x="8849110" y="31795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B2EB675-18CB-4A4C-8C6B-E6038C71FBFA}"/>
              </a:ext>
            </a:extLst>
          </p:cNvPr>
          <p:cNvSpPr txBox="1"/>
          <p:nvPr/>
        </p:nvSpPr>
        <p:spPr>
          <a:xfrm>
            <a:off x="10770934" y="31775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1E4A886-56B9-40AC-AA45-EF4F9659DD28}"/>
              </a:ext>
            </a:extLst>
          </p:cNvPr>
          <p:cNvSpPr txBox="1"/>
          <p:nvPr/>
        </p:nvSpPr>
        <p:spPr>
          <a:xfrm>
            <a:off x="7861608" y="38771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5847381-1340-475A-8BBC-2BA1CB2D24E8}"/>
              </a:ext>
            </a:extLst>
          </p:cNvPr>
          <p:cNvSpPr txBox="1"/>
          <p:nvPr/>
        </p:nvSpPr>
        <p:spPr>
          <a:xfrm>
            <a:off x="9332845" y="38430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BFB2C6-A8BF-497A-A1FA-7A97D8C171A7}"/>
              </a:ext>
            </a:extLst>
          </p:cNvPr>
          <p:cNvSpPr txBox="1"/>
          <p:nvPr/>
        </p:nvSpPr>
        <p:spPr>
          <a:xfrm>
            <a:off x="10283458" y="38538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8D25F04-66B6-4049-B390-89770A0BC9AD}"/>
              </a:ext>
            </a:extLst>
          </p:cNvPr>
          <p:cNvSpPr txBox="1"/>
          <p:nvPr/>
        </p:nvSpPr>
        <p:spPr>
          <a:xfrm>
            <a:off x="11555519" y="38311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345AC26-BF31-4341-A573-F04E56D0D74C}"/>
              </a:ext>
            </a:extLst>
          </p:cNvPr>
          <p:cNvSpPr txBox="1"/>
          <p:nvPr/>
        </p:nvSpPr>
        <p:spPr>
          <a:xfrm>
            <a:off x="7303337" y="45431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A6E469B-58C2-46B6-89C2-1FD1FB2B1FA8}"/>
              </a:ext>
            </a:extLst>
          </p:cNvPr>
          <p:cNvSpPr txBox="1"/>
          <p:nvPr/>
        </p:nvSpPr>
        <p:spPr>
          <a:xfrm>
            <a:off x="8298885" y="45649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5DA3E1F-941A-4836-942B-6C5C02BD550C}"/>
              </a:ext>
            </a:extLst>
          </p:cNvPr>
          <p:cNvSpPr txBox="1"/>
          <p:nvPr/>
        </p:nvSpPr>
        <p:spPr>
          <a:xfrm>
            <a:off x="10295192" y="46130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2522CEF-C50D-4550-B531-6AEF69CD4A31}"/>
              </a:ext>
            </a:extLst>
          </p:cNvPr>
          <p:cNvSpPr txBox="1"/>
          <p:nvPr/>
        </p:nvSpPr>
        <p:spPr>
          <a:xfrm>
            <a:off x="11348039" y="45754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4B179D2-23C8-45AC-82AF-47569FAACA12}"/>
              </a:ext>
            </a:extLst>
          </p:cNvPr>
          <p:cNvSpPr txBox="1"/>
          <p:nvPr/>
        </p:nvSpPr>
        <p:spPr>
          <a:xfrm>
            <a:off x="1165950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8312B1D-8704-42BD-B3A5-E17BDD1106F5}"/>
              </a:ext>
            </a:extLst>
          </p:cNvPr>
          <p:cNvSpPr txBox="1"/>
          <p:nvPr/>
        </p:nvSpPr>
        <p:spPr>
          <a:xfrm>
            <a:off x="10577804" y="52371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B264C5E-B0E2-487D-BD5D-46AA4C21FCA9}"/>
              </a:ext>
            </a:extLst>
          </p:cNvPr>
          <p:cNvSpPr txBox="1"/>
          <p:nvPr/>
        </p:nvSpPr>
        <p:spPr>
          <a:xfrm>
            <a:off x="9211518" y="52529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6868263-11A9-4260-8131-5230FE2224B1}"/>
              </a:ext>
            </a:extLst>
          </p:cNvPr>
          <p:cNvSpPr txBox="1"/>
          <p:nvPr/>
        </p:nvSpPr>
        <p:spPr>
          <a:xfrm>
            <a:off x="8550037" y="52776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F085E92-9004-4327-B607-0D10E37AA622}"/>
              </a:ext>
            </a:extLst>
          </p:cNvPr>
          <p:cNvSpPr txBox="1"/>
          <p:nvPr/>
        </p:nvSpPr>
        <p:spPr>
          <a:xfrm>
            <a:off x="7232182" y="53213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8F6622AD-C230-47F4-B78E-BF17B80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AA80-4275-45A9-8988-13656387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009A-80CD-4BA4-9866-26D046E7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A*: Actual distance + </a:t>
            </a:r>
            <a:r>
              <a:rPr lang="en-US" dirty="0" err="1"/>
              <a:t>e.r.d</a:t>
            </a:r>
            <a:r>
              <a:rPr lang="en-US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7A20FC1-7E43-411C-A2AE-2B40E23E8BBA}"/>
              </a:ext>
            </a:extLst>
          </p:cNvPr>
          <p:cNvSpPr/>
          <p:nvPr/>
        </p:nvSpPr>
        <p:spPr>
          <a:xfrm>
            <a:off x="5194110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0A71BA-8147-4A78-BA8D-9756DE06D935}"/>
              </a:ext>
            </a:extLst>
          </p:cNvPr>
          <p:cNvSpPr/>
          <p:nvPr/>
        </p:nvSpPr>
        <p:spPr>
          <a:xfrm>
            <a:off x="609070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0944C2C-AE82-4575-AAEA-4627B0F3F7F1}"/>
              </a:ext>
            </a:extLst>
          </p:cNvPr>
          <p:cNvSpPr/>
          <p:nvPr/>
        </p:nvSpPr>
        <p:spPr>
          <a:xfrm>
            <a:off x="409522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2D21D5F-4B88-49E0-94E8-086BDD4479CA}"/>
              </a:ext>
            </a:extLst>
          </p:cNvPr>
          <p:cNvSpPr/>
          <p:nvPr/>
        </p:nvSpPr>
        <p:spPr>
          <a:xfrm>
            <a:off x="7117440" y="52631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1D8C-18D6-4634-8DEF-7BA0D412A110}"/>
              </a:ext>
            </a:extLst>
          </p:cNvPr>
          <p:cNvSpPr txBox="1"/>
          <p:nvPr/>
        </p:nvSpPr>
        <p:spPr>
          <a:xfrm>
            <a:off x="7044818" y="573008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8D4C81-734A-46CF-9C56-6F5CDE77C65C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485470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6AC87-A9B8-42D3-BA02-33FEEF873199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584355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F7938-0941-4F69-ACCB-AC7E819F7009}"/>
              </a:ext>
            </a:extLst>
          </p:cNvPr>
          <p:cNvCxnSpPr>
            <a:cxnSpLocks/>
            <a:stCxn id="8" idx="0"/>
            <a:endCxn id="19" idx="4"/>
          </p:cNvCxnSpPr>
          <p:nvPr/>
        </p:nvCxnSpPr>
        <p:spPr>
          <a:xfrm flipV="1">
            <a:off x="7346040" y="4893418"/>
            <a:ext cx="5987" cy="3697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4E11EE2-3140-4F51-AD84-512A6DADC105}"/>
              </a:ext>
            </a:extLst>
          </p:cNvPr>
          <p:cNvSpPr/>
          <p:nvPr/>
        </p:nvSpPr>
        <p:spPr>
          <a:xfrm>
            <a:off x="5626997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40D271D-6F50-4F35-BFD7-12D4259277F6}"/>
              </a:ext>
            </a:extLst>
          </p:cNvPr>
          <p:cNvSpPr/>
          <p:nvPr/>
        </p:nvSpPr>
        <p:spPr>
          <a:xfrm>
            <a:off x="6866110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94BB9-609B-4E49-96F1-DC72E091A5CC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6017242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A64C1-3DFD-476D-981D-690B2A054016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480945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C70DD1-D906-4BEC-BDEE-9FD49516CD39}"/>
              </a:ext>
            </a:extLst>
          </p:cNvPr>
          <p:cNvSpPr/>
          <p:nvPr/>
        </p:nvSpPr>
        <p:spPr>
          <a:xfrm>
            <a:off x="6632450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0096BC9-78E7-4033-AD33-A1D00FDE5BF9}"/>
              </a:ext>
            </a:extLst>
          </p:cNvPr>
          <p:cNvSpPr/>
          <p:nvPr/>
        </p:nvSpPr>
        <p:spPr>
          <a:xfrm>
            <a:off x="7123427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BE886-8CA8-4159-AC65-77439EB273F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861050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D7963-A20C-483F-8768-491B5D8DC18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60190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FD06FA-4B4C-4904-93CE-AA5E6B86F249}"/>
              </a:ext>
            </a:extLst>
          </p:cNvPr>
          <p:cNvSpPr txBox="1"/>
          <p:nvPr/>
        </p:nvSpPr>
        <p:spPr>
          <a:xfrm>
            <a:off x="6523461" y="30837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A7D47-0969-443C-A456-CCBE172232C0}"/>
              </a:ext>
            </a:extLst>
          </p:cNvPr>
          <p:cNvSpPr txBox="1"/>
          <p:nvPr/>
        </p:nvSpPr>
        <p:spPr>
          <a:xfrm>
            <a:off x="732900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21581-BBE9-4BF6-B025-348938ED62F8}"/>
              </a:ext>
            </a:extLst>
          </p:cNvPr>
          <p:cNvSpPr txBox="1"/>
          <p:nvPr/>
        </p:nvSpPr>
        <p:spPr>
          <a:xfrm>
            <a:off x="5996417" y="447311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(17.7)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CEBB5-5B89-4E9B-9CAE-B8BDEE3F3F8D}"/>
              </a:ext>
            </a:extLst>
          </p:cNvPr>
          <p:cNvSpPr txBox="1"/>
          <p:nvPr/>
        </p:nvSpPr>
        <p:spPr>
          <a:xfrm>
            <a:off x="7576873" y="44952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3C5E4-765C-45EF-B80D-400E0D441109}"/>
              </a:ext>
            </a:extLst>
          </p:cNvPr>
          <p:cNvSpPr txBox="1"/>
          <p:nvPr/>
        </p:nvSpPr>
        <p:spPr>
          <a:xfrm>
            <a:off x="4579874" y="2693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558BB-3316-44F6-A95F-D3D29CCCFD64}"/>
              </a:ext>
            </a:extLst>
          </p:cNvPr>
          <p:cNvSpPr txBox="1"/>
          <p:nvPr/>
        </p:nvSpPr>
        <p:spPr>
          <a:xfrm>
            <a:off x="5851211" y="2677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01046F6-514D-4F63-81F0-5B78932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B984F-4C42-45B2-9FCF-6087C5B5CA31}"/>
              </a:ext>
            </a:extLst>
          </p:cNvPr>
          <p:cNvSpPr txBox="1"/>
          <p:nvPr/>
        </p:nvSpPr>
        <p:spPr>
          <a:xfrm>
            <a:off x="4611957" y="3158883"/>
            <a:ext cx="7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(13.4)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58D7A5-F9C8-4A80-BC30-DD07741DF11C}"/>
              </a:ext>
            </a:extLst>
          </p:cNvPr>
          <p:cNvSpPr txBox="1"/>
          <p:nvPr/>
        </p:nvSpPr>
        <p:spPr>
          <a:xfrm>
            <a:off x="6472841" y="347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F9C07-57D1-4F7D-8176-99B8156FA17A}"/>
              </a:ext>
            </a:extLst>
          </p:cNvPr>
          <p:cNvSpPr txBox="1"/>
          <p:nvPr/>
        </p:nvSpPr>
        <p:spPr>
          <a:xfrm>
            <a:off x="5823139" y="335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10147-9DE5-4668-8681-F52FEF2B4F92}"/>
              </a:ext>
            </a:extLst>
          </p:cNvPr>
          <p:cNvSpPr txBox="1"/>
          <p:nvPr/>
        </p:nvSpPr>
        <p:spPr>
          <a:xfrm>
            <a:off x="491262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(19.4)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B106B7-BA9D-4345-9E36-412094404510}"/>
              </a:ext>
            </a:extLst>
          </p:cNvPr>
          <p:cNvSpPr txBox="1"/>
          <p:nvPr/>
        </p:nvSpPr>
        <p:spPr>
          <a:xfrm>
            <a:off x="7290990" y="405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12E47-48C4-4B77-8CAF-CE8D5F50126E}"/>
              </a:ext>
            </a:extLst>
          </p:cNvPr>
          <p:cNvSpPr txBox="1"/>
          <p:nvPr/>
        </p:nvSpPr>
        <p:spPr>
          <a:xfrm>
            <a:off x="6637268" y="4101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10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587</Words>
  <Application>Microsoft Office PowerPoint</Application>
  <PresentationFormat>Widescreen</PresentationFormat>
  <Paragraphs>317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Search Algorithms with Examples</vt:lpstr>
      <vt:lpstr>Problem</vt:lpstr>
      <vt:lpstr>I. Find a Path: Depth First Search (DFS) &amp; Hill Climbing</vt:lpstr>
      <vt:lpstr>I. Find a Path: Breadth First Search (BFS) &amp; Beam Search</vt:lpstr>
      <vt:lpstr>I. Find a Path: Best First Search</vt:lpstr>
      <vt:lpstr>II. Find an Optimal Path: British Museum Search (BMS)</vt:lpstr>
      <vt:lpstr>II. Find an Optimal Path: Branch and Bound (BNB) &amp; Dynamic Programming</vt:lpstr>
      <vt:lpstr>II. Find an Optimal Path: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Example: Search Algorithms</dc:title>
  <dc:creator>Ebrahimi, Mohammadreza - (ebrahimi)</dc:creator>
  <cp:lastModifiedBy>Ebrahimi, Mohammadreza - (ebrahimi)</cp:lastModifiedBy>
  <cp:revision>31</cp:revision>
  <cp:lastPrinted>2020-02-17T16:46:38Z</cp:lastPrinted>
  <dcterms:created xsi:type="dcterms:W3CDTF">2020-02-16T17:43:59Z</dcterms:created>
  <dcterms:modified xsi:type="dcterms:W3CDTF">2020-02-17T17:14:35Z</dcterms:modified>
</cp:coreProperties>
</file>