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FA55786-1637-449F-8371-A96155F7AD84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C677F0A-6B07-4A00-8E2F-825C2A07A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71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E71AE-AAD7-40A1-9399-8C164C253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846945-E16D-448D-BE56-721A7D25C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58384-3520-4A80-838D-080E98302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41A53-8818-4D26-BAF9-B6CE36A00F5A}" type="datetime1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EC137-543B-4086-92D5-D14D9BB8E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C07D5-92CC-410A-863A-1902B4E2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039F-6C61-4AD4-AA2E-6957109B8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75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3A6F-049A-4B61-B062-4FA2EE682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8160AE-B7D0-4FC2-B2B7-E7397B214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2A8B6-63F7-4D74-AF4C-A0088AF4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B8883-BF2C-43C4-AD6A-1950EBF43A7A}" type="datetime1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8B322-D471-422D-9712-B137079E2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58E30-6F27-46E2-B27A-A6DE74130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039F-6C61-4AD4-AA2E-6957109B8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49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16EF32-7B10-4589-BB5E-C5B14FD6B7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998723-0F8B-4F96-AB29-0CF9E08AA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29DAE-F79B-4CB4-826C-E12C1CB0B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78E6-6685-4AC1-958F-1297860CFD82}" type="datetime1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BC930-8617-47F4-BCAA-F9037BB6E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711AA-D03E-40DB-AB94-E643526CF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039F-6C61-4AD4-AA2E-6957109B8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85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1DBD9-523F-42E3-8CC3-EE9E47771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25A11-F0EA-4664-BBA8-12C2A1A43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3129F-68E9-4A1D-AEA5-28FC8B554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1065-73EF-4024-BF9B-B05EE038FCEB}" type="datetime1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52A09-EC68-48FF-8E0B-AB0D98537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9B431-43B7-40E3-AFB3-2A5020A1D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039F-6C61-4AD4-AA2E-6957109B8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97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1D444-088A-4D97-BD97-C74C64964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F401F-53DA-4A75-8B7A-C3703B4CA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CF421-1919-43EA-8088-46C549E35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28F8-4F22-4CAF-9DD8-6738EF16796F}" type="datetime1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ECBB1-B3EF-470A-91A7-03185A8ED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1D600-B098-4E88-AEC1-617F3792C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039F-6C61-4AD4-AA2E-6957109B8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83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F106-3F05-411D-B1D5-A38F00A37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25B38-D536-4941-90DC-9CF2B78E9C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56B6B-905E-48AD-83C2-B405F728A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38073-5282-4566-9A81-7BD973836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DD82C-E99B-471A-9E73-CA84FA33B596}" type="datetime1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AB35C-A9C7-4593-9001-7C749E9E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EA5DA-3781-4EED-8154-4C1C16F8A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039F-6C61-4AD4-AA2E-6957109B8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80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9C879-AC23-4B4C-8E7C-DF108BA56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CE968-859C-4EE3-98A3-DAF7BD554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83194-5AEF-4D92-99FB-75F392903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A76FC8-49FA-4375-8404-DDA55E5D74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9499B0-F419-478B-8243-A8DA24DF9F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08CD92-5EDD-4E71-8795-E5A793142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FB4B-6BB4-4207-BF6B-1BE64EB15080}" type="datetime1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8E14FE-F265-4986-A512-3606005EE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F6633C-F027-4A97-AF30-C65CF609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039F-6C61-4AD4-AA2E-6957109B8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24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18663-A2AE-41C9-8E77-E6F93F93C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E3F279-36A6-4DA6-AB60-7216AFA0D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6346-562A-4E04-A337-59659C65AE2E}" type="datetime1">
              <a:rPr lang="en-US" smtClean="0"/>
              <a:t>2/17/2020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9601F6-CBFD-4FF7-B2B8-08EFEC736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C65BDC-F00C-4C6A-955F-BE12E745D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039F-6C61-4AD4-AA2E-6957109B8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66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135F80-4302-4F19-9F57-D83927DAA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C3FA-EB8E-4857-8330-F7DB220F4B59}" type="datetime1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54FBD5-0F25-46DC-BF72-756677AC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A89B9-C3AE-4F82-9105-01801D408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039F-6C61-4AD4-AA2E-6957109B8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77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05F59-E787-49DB-87D8-B1B7F31A5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94EB8-EE72-4D52-9DDA-33BAC9882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8FCF02-DB89-4CE3-8261-0B0F501F2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3E04F-F536-4406-84BA-09DB3A3AB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CA50-733B-4788-B876-090DE11D7852}" type="datetime1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E1F83-BB42-4AB1-9756-7D81C0A95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C79CC-A409-4B89-A61B-6BE22E06B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039F-6C61-4AD4-AA2E-6957109B8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63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67164-9068-406A-83A2-A155E0C4E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969D44-6243-4C0E-9589-CDFD225EA0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1E7F1C-D1A5-4AA5-935D-94C2B15C5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1CCD6-D9A7-44A1-9D9B-DA40233ED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D805-8ADF-4299-8BA9-D7501A711CF5}" type="datetime1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76D2F-72C7-4128-9794-C071EB447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EE8EC-6922-41B2-90FE-F0753284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039F-6C61-4AD4-AA2E-6957109B8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5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060500-4A2B-417A-838D-80306B3C8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F8B78-13E0-447E-BE96-7FBB71F37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52BCA-B188-4FE9-A54E-D8B78E7059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B9F6B-0F82-4058-8B59-91157CF35478}" type="datetime1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45885-50DC-4856-87DA-4BAE3C7F6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5ABF8-E182-40F5-8EB2-A5FC6EB1EE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8039F-6C61-4AD4-AA2E-6957109B8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9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67928-C9DB-4C53-B7EB-2A8C942CC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Search Algorithms by 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C651A-5249-4E0E-A205-01A4EF8194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MIS 464</a:t>
            </a:r>
          </a:p>
          <a:p>
            <a:r>
              <a:rPr lang="en-US" dirty="0"/>
              <a:t>Dr. Chen, February 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6CBC0-A449-4D5B-ACDB-38A38C57C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039F-6C61-4AD4-AA2E-6957109B81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69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307E4-7C47-486F-BBC9-76AA44A1D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31FDA770-4AB6-4E1D-A6B1-9B2AA36776ED}"/>
              </a:ext>
            </a:extLst>
          </p:cNvPr>
          <p:cNvSpPr/>
          <p:nvPr/>
        </p:nvSpPr>
        <p:spPr>
          <a:xfrm>
            <a:off x="1412112" y="2838953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AAAB3ECF-C821-4872-8FCE-059FD05B5782}"/>
              </a:ext>
            </a:extLst>
          </p:cNvPr>
          <p:cNvSpPr/>
          <p:nvPr/>
        </p:nvSpPr>
        <p:spPr>
          <a:xfrm>
            <a:off x="2095869" y="2118950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ADF5EE17-8B05-4CD5-B800-ACD3F0A07E20}"/>
              </a:ext>
            </a:extLst>
          </p:cNvPr>
          <p:cNvSpPr/>
          <p:nvPr/>
        </p:nvSpPr>
        <p:spPr>
          <a:xfrm>
            <a:off x="2056794" y="3553690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E7744904-D975-4388-871E-94907470376A}"/>
              </a:ext>
            </a:extLst>
          </p:cNvPr>
          <p:cNvSpPr/>
          <p:nvPr/>
        </p:nvSpPr>
        <p:spPr>
          <a:xfrm>
            <a:off x="3129024" y="2122909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CD7D2153-B3AF-4D4B-9DC5-25C446A691CD}"/>
              </a:ext>
            </a:extLst>
          </p:cNvPr>
          <p:cNvSpPr/>
          <p:nvPr/>
        </p:nvSpPr>
        <p:spPr>
          <a:xfrm>
            <a:off x="3113220" y="3570196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9FAE26CD-8F3E-4261-A9DE-6FCA69ACA413}"/>
              </a:ext>
            </a:extLst>
          </p:cNvPr>
          <p:cNvSpPr/>
          <p:nvPr/>
        </p:nvSpPr>
        <p:spPr>
          <a:xfrm>
            <a:off x="4169164" y="2122909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C1E95CAC-EEF9-40C7-96B6-1C442BC00C31}"/>
              </a:ext>
            </a:extLst>
          </p:cNvPr>
          <p:cNvSpPr/>
          <p:nvPr/>
        </p:nvSpPr>
        <p:spPr>
          <a:xfrm>
            <a:off x="4145414" y="3553690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C085E4B5-CB5A-4255-A3D5-EFEDC6519C73}"/>
              </a:ext>
            </a:extLst>
          </p:cNvPr>
          <p:cNvSpPr/>
          <p:nvPr/>
        </p:nvSpPr>
        <p:spPr>
          <a:xfrm>
            <a:off x="5602117" y="2915153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EE99E7A-A65F-4F9F-8C83-8E682B948FBA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802357" y="2509195"/>
            <a:ext cx="360467" cy="3967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EC99CE-75FA-44A9-83AD-C3816CDC6ECA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802357" y="3229198"/>
            <a:ext cx="321392" cy="39144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096D50-6AD6-46FB-A8BD-E5BE5D19CA50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2553069" y="2347550"/>
            <a:ext cx="575955" cy="39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EDBC13-7836-4B7E-84E4-E8757EFCA03A}"/>
              </a:ext>
            </a:extLst>
          </p:cNvPr>
          <p:cNvCxnSpPr>
            <a:cxnSpLocks/>
          </p:cNvCxnSpPr>
          <p:nvPr/>
        </p:nvCxnSpPr>
        <p:spPr>
          <a:xfrm>
            <a:off x="3585136" y="2345570"/>
            <a:ext cx="575955" cy="39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1D456E3-B2AE-4C00-AE56-D7A628E7C44E}"/>
              </a:ext>
            </a:extLst>
          </p:cNvPr>
          <p:cNvCxnSpPr>
            <a:cxnSpLocks/>
          </p:cNvCxnSpPr>
          <p:nvPr/>
        </p:nvCxnSpPr>
        <p:spPr>
          <a:xfrm>
            <a:off x="2513994" y="3794837"/>
            <a:ext cx="575955" cy="39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50B35B1-3F43-435F-ABB7-F317A94894F4}"/>
              </a:ext>
            </a:extLst>
          </p:cNvPr>
          <p:cNvCxnSpPr>
            <a:cxnSpLocks/>
          </p:cNvCxnSpPr>
          <p:nvPr/>
        </p:nvCxnSpPr>
        <p:spPr>
          <a:xfrm>
            <a:off x="3586224" y="3806256"/>
            <a:ext cx="575955" cy="39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6CF42F9-98A2-42D0-95CE-C8045E36975F}"/>
              </a:ext>
            </a:extLst>
          </p:cNvPr>
          <p:cNvCxnSpPr>
            <a:cxnSpLocks/>
            <a:stCxn id="7" idx="5"/>
            <a:endCxn id="11" idx="1"/>
          </p:cNvCxnSpPr>
          <p:nvPr/>
        </p:nvCxnSpPr>
        <p:spPr>
          <a:xfrm>
            <a:off x="3519269" y="2513154"/>
            <a:ext cx="2149803" cy="468954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35BF33E-0845-4994-A655-34184F3EA4D6}"/>
              </a:ext>
            </a:extLst>
          </p:cNvPr>
          <p:cNvCxnSpPr>
            <a:cxnSpLocks/>
            <a:stCxn id="10" idx="6"/>
            <a:endCxn id="11" idx="3"/>
          </p:cNvCxnSpPr>
          <p:nvPr/>
        </p:nvCxnSpPr>
        <p:spPr>
          <a:xfrm flipV="1">
            <a:off x="4602614" y="3305398"/>
            <a:ext cx="1066458" cy="4768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3413331-AF6E-4115-AE14-044BA58D2CCB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V="1">
            <a:off x="2285394" y="2576150"/>
            <a:ext cx="39075" cy="9775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29D0C49-1894-4890-9A48-834C2B5C8AEA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341820" y="2570964"/>
            <a:ext cx="21438" cy="9992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38F9CF6-5B1F-4C63-8E5B-336DEF829DD4}"/>
              </a:ext>
            </a:extLst>
          </p:cNvPr>
          <p:cNvSpPr txBox="1"/>
          <p:nvPr/>
        </p:nvSpPr>
        <p:spPr>
          <a:xfrm>
            <a:off x="1695731" y="24115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B19DA5-0EDA-4087-800F-0778F212A21E}"/>
              </a:ext>
            </a:extLst>
          </p:cNvPr>
          <p:cNvSpPr txBox="1"/>
          <p:nvPr/>
        </p:nvSpPr>
        <p:spPr>
          <a:xfrm>
            <a:off x="1765006" y="33952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0F0A8A0-BB5C-4738-AC60-D095BB572B12}"/>
              </a:ext>
            </a:extLst>
          </p:cNvPr>
          <p:cNvSpPr txBox="1"/>
          <p:nvPr/>
        </p:nvSpPr>
        <p:spPr>
          <a:xfrm>
            <a:off x="2275642" y="29914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27397A-0CE8-4396-9EA4-AF2B129FE4C7}"/>
              </a:ext>
            </a:extLst>
          </p:cNvPr>
          <p:cNvSpPr txBox="1"/>
          <p:nvPr/>
        </p:nvSpPr>
        <p:spPr>
          <a:xfrm>
            <a:off x="3324262" y="30214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21754C2-AD15-4C7A-A420-C4A95A313ABB}"/>
              </a:ext>
            </a:extLst>
          </p:cNvPr>
          <p:cNvSpPr txBox="1"/>
          <p:nvPr/>
        </p:nvSpPr>
        <p:spPr>
          <a:xfrm>
            <a:off x="2738783" y="20177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163DD0-67E4-4F7D-B6C5-D64752DC64B0}"/>
              </a:ext>
            </a:extLst>
          </p:cNvPr>
          <p:cNvSpPr txBox="1"/>
          <p:nvPr/>
        </p:nvSpPr>
        <p:spPr>
          <a:xfrm>
            <a:off x="2691281" y="37633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AC16D9-16B4-4772-B3C6-54FC0F5EB2F1}"/>
              </a:ext>
            </a:extLst>
          </p:cNvPr>
          <p:cNvSpPr txBox="1"/>
          <p:nvPr/>
        </p:nvSpPr>
        <p:spPr>
          <a:xfrm>
            <a:off x="3629429" y="37633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1FC0C04-329E-4BCD-801D-68C91CCA87B8}"/>
              </a:ext>
            </a:extLst>
          </p:cNvPr>
          <p:cNvSpPr txBox="1"/>
          <p:nvPr/>
        </p:nvSpPr>
        <p:spPr>
          <a:xfrm>
            <a:off x="3700682" y="20295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C9A89BE-FE08-490E-B37F-5564A1131748}"/>
              </a:ext>
            </a:extLst>
          </p:cNvPr>
          <p:cNvSpPr txBox="1"/>
          <p:nvPr/>
        </p:nvSpPr>
        <p:spPr>
          <a:xfrm>
            <a:off x="4888212" y="36565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0293F9E-78A6-44CD-BF7C-F4E46EE9E9AC}"/>
              </a:ext>
            </a:extLst>
          </p:cNvPr>
          <p:cNvSpPr txBox="1"/>
          <p:nvPr/>
        </p:nvSpPr>
        <p:spPr>
          <a:xfrm>
            <a:off x="4602614" y="245608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6.7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8FB771B-C6A5-4730-85E7-2E04CC70AD2B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2486114" y="2509195"/>
            <a:ext cx="3182958" cy="47291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A9E09A3-C8C6-46F7-A159-3B7B2C8547E0}"/>
              </a:ext>
            </a:extLst>
          </p:cNvPr>
          <p:cNvSpPr txBox="1"/>
          <p:nvPr/>
        </p:nvSpPr>
        <p:spPr>
          <a:xfrm>
            <a:off x="3698142" y="270244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10.4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B5A3ED3-6F6D-4622-BFA1-FC354C381D4B}"/>
              </a:ext>
            </a:extLst>
          </p:cNvPr>
          <p:cNvCxnSpPr>
            <a:cxnSpLocks/>
            <a:stCxn id="8" idx="7"/>
            <a:endCxn id="11" idx="2"/>
          </p:cNvCxnSpPr>
          <p:nvPr/>
        </p:nvCxnSpPr>
        <p:spPr>
          <a:xfrm flipV="1">
            <a:off x="3503465" y="3143753"/>
            <a:ext cx="2098652" cy="493398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1E2D9AB-8FE3-4304-8891-664D11CFDB1C}"/>
              </a:ext>
            </a:extLst>
          </p:cNvPr>
          <p:cNvCxnSpPr>
            <a:cxnSpLocks/>
            <a:stCxn id="6" idx="7"/>
            <a:endCxn id="11" idx="2"/>
          </p:cNvCxnSpPr>
          <p:nvPr/>
        </p:nvCxnSpPr>
        <p:spPr>
          <a:xfrm flipV="1">
            <a:off x="2447039" y="3143753"/>
            <a:ext cx="3155078" cy="476892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29E75CF-6FA8-406F-90FC-7EEDC4CCAFF9}"/>
              </a:ext>
            </a:extLst>
          </p:cNvPr>
          <p:cNvSpPr txBox="1"/>
          <p:nvPr/>
        </p:nvSpPr>
        <p:spPr>
          <a:xfrm>
            <a:off x="3672412" y="310422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8.9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2CD57F7-A695-434E-81F8-ED40589CBE85}"/>
              </a:ext>
            </a:extLst>
          </p:cNvPr>
          <p:cNvSpPr txBox="1"/>
          <p:nvPr/>
        </p:nvSpPr>
        <p:spPr>
          <a:xfrm>
            <a:off x="4598688" y="327047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6.9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55C76FB-1491-466F-95DF-22F6E626227A}"/>
              </a:ext>
            </a:extLst>
          </p:cNvPr>
          <p:cNvCxnSpPr>
            <a:cxnSpLocks/>
          </p:cNvCxnSpPr>
          <p:nvPr/>
        </p:nvCxnSpPr>
        <p:spPr>
          <a:xfrm>
            <a:off x="6913266" y="2931420"/>
            <a:ext cx="575955" cy="39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D787D80-C616-49AC-BCBA-63CEDA55F16C}"/>
              </a:ext>
            </a:extLst>
          </p:cNvPr>
          <p:cNvCxnSpPr>
            <a:cxnSpLocks/>
          </p:cNvCxnSpPr>
          <p:nvPr/>
        </p:nvCxnSpPr>
        <p:spPr>
          <a:xfrm flipV="1">
            <a:off x="6913266" y="3455141"/>
            <a:ext cx="575955" cy="1459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9475ED9-5B2F-4BF4-A747-60B6BD6D5C3E}"/>
              </a:ext>
            </a:extLst>
          </p:cNvPr>
          <p:cNvSpPr txBox="1"/>
          <p:nvPr/>
        </p:nvSpPr>
        <p:spPr>
          <a:xfrm>
            <a:off x="7593805" y="2752008"/>
            <a:ext cx="1797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Actual Distance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5010CF1-87F7-4E37-B502-D7A566A37079}"/>
              </a:ext>
            </a:extLst>
          </p:cNvPr>
          <p:cNvSpPr txBox="1"/>
          <p:nvPr/>
        </p:nvSpPr>
        <p:spPr>
          <a:xfrm>
            <a:off x="7629430" y="3274517"/>
            <a:ext cx="40693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Estimated Remaining Distance (</a:t>
            </a:r>
            <a:r>
              <a:rPr lang="en-US" sz="2000" dirty="0" err="1"/>
              <a:t>e.r.d</a:t>
            </a:r>
            <a:r>
              <a:rPr lang="en-US" sz="2000" dirty="0"/>
              <a:t>.)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F615D37-9C9D-4760-B0AA-A5B3F2C60FF8}"/>
              </a:ext>
            </a:extLst>
          </p:cNvPr>
          <p:cNvSpPr txBox="1"/>
          <p:nvPr/>
        </p:nvSpPr>
        <p:spPr>
          <a:xfrm>
            <a:off x="4888212" y="4412152"/>
            <a:ext cx="35855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Rules:</a:t>
            </a:r>
          </a:p>
          <a:p>
            <a:pPr marL="342900" indent="-342900">
              <a:buAutoNum type="arabicParenR"/>
            </a:pPr>
            <a:r>
              <a:rPr lang="en-US" sz="2400" dirty="0"/>
              <a:t>Search Neighbors</a:t>
            </a:r>
          </a:p>
          <a:p>
            <a:pPr marL="342900" indent="-342900">
              <a:buAutoNum type="arabicParenR"/>
            </a:pPr>
            <a:r>
              <a:rPr lang="en-US" sz="2400" dirty="0"/>
              <a:t>No Cycle / Repeat</a:t>
            </a:r>
          </a:p>
          <a:p>
            <a:pPr marL="342900" indent="-342900">
              <a:buAutoNum type="arabicParenR"/>
            </a:pPr>
            <a:r>
              <a:rPr lang="en-US" sz="2400" dirty="0"/>
              <a:t>Stop when reached Goal</a:t>
            </a:r>
          </a:p>
        </p:txBody>
      </p:sp>
      <p:sp>
        <p:nvSpPr>
          <p:cNvPr id="66" name="Slide Number Placeholder 65">
            <a:extLst>
              <a:ext uri="{FF2B5EF4-FFF2-40B4-BE49-F238E27FC236}">
                <a16:creationId xmlns:a16="http://schemas.microsoft.com/office/drawing/2014/main" id="{1AA6F789-775A-4C67-9DCD-1557891F0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039F-6C61-4AD4-AA2E-6957109B81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02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0A6E3-0A47-493F-8880-66B6818CB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Find a Path: Depth First Search (DFS) &amp; Hill Climbing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ADC27-DBA5-4349-BA92-62D1A8795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5057" cy="4351338"/>
          </a:xfrm>
        </p:spPr>
        <p:txBody>
          <a:bodyPr/>
          <a:lstStyle/>
          <a:p>
            <a:r>
              <a:rPr lang="en-US" dirty="0"/>
              <a:t>DFS: stack (LIFO)		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E0DE6C92-7CA4-4745-B27B-5BBBF185C49D}"/>
              </a:ext>
            </a:extLst>
          </p:cNvPr>
          <p:cNvSpPr/>
          <p:nvPr/>
        </p:nvSpPr>
        <p:spPr>
          <a:xfrm>
            <a:off x="2523382" y="2439582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E4262CD9-427E-4842-AAB6-F56B04DE25BF}"/>
              </a:ext>
            </a:extLst>
          </p:cNvPr>
          <p:cNvSpPr/>
          <p:nvPr/>
        </p:nvSpPr>
        <p:spPr>
          <a:xfrm>
            <a:off x="3039957" y="304145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F8C37DBB-62B2-4315-B6F2-075E9639894F}"/>
              </a:ext>
            </a:extLst>
          </p:cNvPr>
          <p:cNvSpPr/>
          <p:nvPr/>
        </p:nvSpPr>
        <p:spPr>
          <a:xfrm>
            <a:off x="2030123" y="304145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0CD53A69-1E19-4B75-8532-73E7CD6DA9C8}"/>
              </a:ext>
            </a:extLst>
          </p:cNvPr>
          <p:cNvSpPr/>
          <p:nvPr/>
        </p:nvSpPr>
        <p:spPr>
          <a:xfrm>
            <a:off x="1545088" y="3695989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968408E6-A7CB-470F-9733-C839ECEE74E1}"/>
              </a:ext>
            </a:extLst>
          </p:cNvPr>
          <p:cNvSpPr/>
          <p:nvPr/>
        </p:nvSpPr>
        <p:spPr>
          <a:xfrm>
            <a:off x="1025238" y="437427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7CD15713-BD51-4E18-B127-754DA1D2365A}"/>
              </a:ext>
            </a:extLst>
          </p:cNvPr>
          <p:cNvSpPr/>
          <p:nvPr/>
        </p:nvSpPr>
        <p:spPr>
          <a:xfrm>
            <a:off x="2475448" y="3695989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3287B6CC-5031-48F8-B6F5-7D4BCBC15841}"/>
              </a:ext>
            </a:extLst>
          </p:cNvPr>
          <p:cNvSpPr/>
          <p:nvPr/>
        </p:nvSpPr>
        <p:spPr>
          <a:xfrm>
            <a:off x="2024060" y="437427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B0F910FF-4481-46DF-BECC-5E404BE88FBE}"/>
              </a:ext>
            </a:extLst>
          </p:cNvPr>
          <p:cNvSpPr/>
          <p:nvPr/>
        </p:nvSpPr>
        <p:spPr>
          <a:xfrm>
            <a:off x="1512991" y="5067992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58D7195B-F8F0-4569-BA34-DE92BDA4DF75}"/>
              </a:ext>
            </a:extLst>
          </p:cNvPr>
          <p:cNvSpPr/>
          <p:nvPr/>
        </p:nvSpPr>
        <p:spPr>
          <a:xfrm>
            <a:off x="2555607" y="5062453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1D0BAB85-B081-4BB6-93DC-6D3F72029039}"/>
              </a:ext>
            </a:extLst>
          </p:cNvPr>
          <p:cNvSpPr/>
          <p:nvPr/>
        </p:nvSpPr>
        <p:spPr>
          <a:xfrm>
            <a:off x="2555607" y="5726007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46E9F5-F815-4F6F-A1D1-70F339E28650}"/>
              </a:ext>
            </a:extLst>
          </p:cNvPr>
          <p:cNvSpPr txBox="1"/>
          <p:nvPr/>
        </p:nvSpPr>
        <p:spPr>
          <a:xfrm>
            <a:off x="3129840" y="5733566"/>
            <a:ext cx="68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Stop!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7F30EC6-FDD5-4877-B019-A2CC1FFF6DAA}"/>
              </a:ext>
            </a:extLst>
          </p:cNvPr>
          <p:cNvCxnSpPr>
            <a:cxnSpLocks/>
            <a:stCxn id="6" idx="7"/>
            <a:endCxn id="4" idx="3"/>
          </p:cNvCxnSpPr>
          <p:nvPr/>
        </p:nvCxnSpPr>
        <p:spPr>
          <a:xfrm flipV="1">
            <a:off x="2420368" y="2829827"/>
            <a:ext cx="169969" cy="2785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48E6F43-00AB-44C8-BDE3-8AA72235F2DA}"/>
              </a:ext>
            </a:extLst>
          </p:cNvPr>
          <p:cNvCxnSpPr>
            <a:cxnSpLocks/>
            <a:stCxn id="5" idx="1"/>
            <a:endCxn id="4" idx="5"/>
          </p:cNvCxnSpPr>
          <p:nvPr/>
        </p:nvCxnSpPr>
        <p:spPr>
          <a:xfrm flipH="1" flipV="1">
            <a:off x="2913627" y="2829827"/>
            <a:ext cx="193285" cy="2785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372A514-B1F7-421B-90BD-2025FB914A84}"/>
              </a:ext>
            </a:extLst>
          </p:cNvPr>
          <p:cNvCxnSpPr>
            <a:cxnSpLocks/>
            <a:stCxn id="7" idx="7"/>
            <a:endCxn id="6" idx="3"/>
          </p:cNvCxnSpPr>
          <p:nvPr/>
        </p:nvCxnSpPr>
        <p:spPr>
          <a:xfrm flipV="1">
            <a:off x="1935333" y="3431703"/>
            <a:ext cx="161745" cy="3312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4E82DF0-6546-4F02-8314-AEF1D0B9461E}"/>
              </a:ext>
            </a:extLst>
          </p:cNvPr>
          <p:cNvCxnSpPr>
            <a:cxnSpLocks/>
            <a:stCxn id="9" idx="1"/>
            <a:endCxn id="6" idx="5"/>
          </p:cNvCxnSpPr>
          <p:nvPr/>
        </p:nvCxnSpPr>
        <p:spPr>
          <a:xfrm flipH="1" flipV="1">
            <a:off x="2420368" y="3431703"/>
            <a:ext cx="122035" cy="3312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EC2DE02-D3A4-4B08-A73E-9C1A895A221E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1415483" y="4086234"/>
            <a:ext cx="196560" cy="3549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D6CB652-9D99-42A0-B5B0-E11DD5CF61D9}"/>
              </a:ext>
            </a:extLst>
          </p:cNvPr>
          <p:cNvCxnSpPr>
            <a:cxnSpLocks/>
            <a:stCxn id="10" idx="1"/>
            <a:endCxn id="7" idx="5"/>
          </p:cNvCxnSpPr>
          <p:nvPr/>
        </p:nvCxnSpPr>
        <p:spPr>
          <a:xfrm flipH="1" flipV="1">
            <a:off x="1935333" y="4086234"/>
            <a:ext cx="155682" cy="3549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129623F-29FF-4F92-AAD5-055A6DED1F50}"/>
              </a:ext>
            </a:extLst>
          </p:cNvPr>
          <p:cNvCxnSpPr>
            <a:cxnSpLocks/>
            <a:stCxn id="11" idx="7"/>
            <a:endCxn id="10" idx="3"/>
          </p:cNvCxnSpPr>
          <p:nvPr/>
        </p:nvCxnSpPr>
        <p:spPr>
          <a:xfrm flipV="1">
            <a:off x="1903236" y="4764516"/>
            <a:ext cx="187779" cy="3704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72AADC-633E-4CF2-996D-9BBB8594F313}"/>
              </a:ext>
            </a:extLst>
          </p:cNvPr>
          <p:cNvCxnSpPr>
            <a:cxnSpLocks/>
            <a:stCxn id="12" idx="1"/>
            <a:endCxn id="10" idx="5"/>
          </p:cNvCxnSpPr>
          <p:nvPr/>
        </p:nvCxnSpPr>
        <p:spPr>
          <a:xfrm flipH="1" flipV="1">
            <a:off x="2414305" y="4764516"/>
            <a:ext cx="208257" cy="3648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54DDEDE-1A21-4FAF-81F0-06FA69180EE3}"/>
              </a:ext>
            </a:extLst>
          </p:cNvPr>
          <p:cNvCxnSpPr>
            <a:cxnSpLocks/>
            <a:stCxn id="13" idx="0"/>
            <a:endCxn id="12" idx="4"/>
          </p:cNvCxnSpPr>
          <p:nvPr/>
        </p:nvCxnSpPr>
        <p:spPr>
          <a:xfrm flipV="1">
            <a:off x="2784207" y="5519653"/>
            <a:ext cx="0" cy="2063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897979DF-F7F8-4EF0-9951-FE26D1C0202A}"/>
              </a:ext>
            </a:extLst>
          </p:cNvPr>
          <p:cNvSpPr txBox="1">
            <a:spLocks/>
          </p:cNvSpPr>
          <p:nvPr/>
        </p:nvSpPr>
        <p:spPr>
          <a:xfrm>
            <a:off x="5966357" y="1835522"/>
            <a:ext cx="423708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Hill Climbing: Stack + </a:t>
            </a:r>
            <a:r>
              <a:rPr lang="en-US" dirty="0" err="1"/>
              <a:t>e.r.d</a:t>
            </a:r>
            <a:r>
              <a:rPr lang="en-US" dirty="0"/>
              <a:t>.	</a:t>
            </a:r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44000213-AD4F-4547-98C2-F65B69C45557}"/>
              </a:ext>
            </a:extLst>
          </p:cNvPr>
          <p:cNvSpPr/>
          <p:nvPr/>
        </p:nvSpPr>
        <p:spPr>
          <a:xfrm>
            <a:off x="7592160" y="240197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42F9E3C7-DBD0-4662-8A2A-D457425DB80D}"/>
              </a:ext>
            </a:extLst>
          </p:cNvPr>
          <p:cNvSpPr/>
          <p:nvPr/>
        </p:nvSpPr>
        <p:spPr>
          <a:xfrm>
            <a:off x="8108735" y="3003854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06D502F2-29F1-4BBD-A4E6-D0590142713F}"/>
              </a:ext>
            </a:extLst>
          </p:cNvPr>
          <p:cNvSpPr/>
          <p:nvPr/>
        </p:nvSpPr>
        <p:spPr>
          <a:xfrm>
            <a:off x="7098901" y="3003854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813A194-D4B3-4F92-9A53-F6ED8B3E63C0}"/>
              </a:ext>
            </a:extLst>
          </p:cNvPr>
          <p:cNvCxnSpPr>
            <a:cxnSpLocks/>
            <a:stCxn id="48" idx="7"/>
            <a:endCxn id="46" idx="3"/>
          </p:cNvCxnSpPr>
          <p:nvPr/>
        </p:nvCxnSpPr>
        <p:spPr>
          <a:xfrm flipV="1">
            <a:off x="7489146" y="2792223"/>
            <a:ext cx="169969" cy="2785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FCB8F6F-8014-4AB9-858B-DB84D414ECC2}"/>
              </a:ext>
            </a:extLst>
          </p:cNvPr>
          <p:cNvCxnSpPr>
            <a:cxnSpLocks/>
            <a:stCxn id="47" idx="1"/>
            <a:endCxn id="46" idx="5"/>
          </p:cNvCxnSpPr>
          <p:nvPr/>
        </p:nvCxnSpPr>
        <p:spPr>
          <a:xfrm flipH="1" flipV="1">
            <a:off x="7982405" y="2792223"/>
            <a:ext cx="193285" cy="2785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8ED4A23-480F-4405-8551-C15F9950E001}"/>
              </a:ext>
            </a:extLst>
          </p:cNvPr>
          <p:cNvSpPr txBox="1"/>
          <p:nvPr/>
        </p:nvSpPr>
        <p:spPr>
          <a:xfrm>
            <a:off x="6462994" y="304778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052D74D-5A69-445B-8857-5FA65C44CA5A}"/>
              </a:ext>
            </a:extLst>
          </p:cNvPr>
          <p:cNvSpPr txBox="1"/>
          <p:nvPr/>
        </p:nvSpPr>
        <p:spPr>
          <a:xfrm>
            <a:off x="8565935" y="304145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8.9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0044475-AEC8-4346-9FC8-06C1B4CC3434}"/>
              </a:ext>
            </a:extLst>
          </p:cNvPr>
          <p:cNvSpPr txBox="1"/>
          <p:nvPr/>
        </p:nvSpPr>
        <p:spPr>
          <a:xfrm>
            <a:off x="9065908" y="370231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6.9</a:t>
            </a:r>
          </a:p>
        </p:txBody>
      </p:sp>
      <p:sp>
        <p:nvSpPr>
          <p:cNvPr id="58" name="Flowchart: Connector 57">
            <a:extLst>
              <a:ext uri="{FF2B5EF4-FFF2-40B4-BE49-F238E27FC236}">
                <a16:creationId xmlns:a16="http://schemas.microsoft.com/office/drawing/2014/main" id="{A8ED2077-0415-4B4B-8A3B-68A6FDDC04F3}"/>
              </a:ext>
            </a:extLst>
          </p:cNvPr>
          <p:cNvSpPr/>
          <p:nvPr/>
        </p:nvSpPr>
        <p:spPr>
          <a:xfrm>
            <a:off x="7623268" y="3658385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2FDF3D1D-7FB4-4693-961C-6A923A576FA8}"/>
              </a:ext>
            </a:extLst>
          </p:cNvPr>
          <p:cNvSpPr/>
          <p:nvPr/>
        </p:nvSpPr>
        <p:spPr>
          <a:xfrm>
            <a:off x="8553628" y="3658385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FA61C1B-1365-4BD4-8CEE-D25B9DE9F11A}"/>
              </a:ext>
            </a:extLst>
          </p:cNvPr>
          <p:cNvCxnSpPr>
            <a:cxnSpLocks/>
            <a:stCxn id="58" idx="7"/>
          </p:cNvCxnSpPr>
          <p:nvPr/>
        </p:nvCxnSpPr>
        <p:spPr>
          <a:xfrm flipV="1">
            <a:off x="8013513" y="3394099"/>
            <a:ext cx="161745" cy="3312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C5D81D0-ED75-444F-A84E-6EFEF9DC1AE9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8498548" y="3394099"/>
            <a:ext cx="122035" cy="3312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E26170D-981D-4FD2-9F52-60D85A0220EB}"/>
              </a:ext>
            </a:extLst>
          </p:cNvPr>
          <p:cNvSpPr txBox="1"/>
          <p:nvPr/>
        </p:nvSpPr>
        <p:spPr>
          <a:xfrm>
            <a:off x="7041850" y="369598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10.4</a:t>
            </a:r>
          </a:p>
        </p:txBody>
      </p: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7678DD9D-9BF4-4525-AD08-1154E14C65E1}"/>
              </a:ext>
            </a:extLst>
          </p:cNvPr>
          <p:cNvSpPr/>
          <p:nvPr/>
        </p:nvSpPr>
        <p:spPr>
          <a:xfrm>
            <a:off x="8072552" y="4345175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4" name="Flowchart: Connector 63">
            <a:extLst>
              <a:ext uri="{FF2B5EF4-FFF2-40B4-BE49-F238E27FC236}">
                <a16:creationId xmlns:a16="http://schemas.microsoft.com/office/drawing/2014/main" id="{2D95981F-403A-463D-872E-43D5983D5E8C}"/>
              </a:ext>
            </a:extLst>
          </p:cNvPr>
          <p:cNvSpPr/>
          <p:nvPr/>
        </p:nvSpPr>
        <p:spPr>
          <a:xfrm>
            <a:off x="9002912" y="4345175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50B4347-A250-4B6A-BE9E-CEA01C9C34A8}"/>
              </a:ext>
            </a:extLst>
          </p:cNvPr>
          <p:cNvCxnSpPr>
            <a:cxnSpLocks/>
            <a:stCxn id="63" idx="7"/>
          </p:cNvCxnSpPr>
          <p:nvPr/>
        </p:nvCxnSpPr>
        <p:spPr>
          <a:xfrm flipV="1">
            <a:off x="8462797" y="4080889"/>
            <a:ext cx="161745" cy="3312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D9C6E2C-9B8A-4410-9742-9F62CFD10C93}"/>
              </a:ext>
            </a:extLst>
          </p:cNvPr>
          <p:cNvCxnSpPr>
            <a:cxnSpLocks/>
            <a:stCxn id="64" idx="1"/>
          </p:cNvCxnSpPr>
          <p:nvPr/>
        </p:nvCxnSpPr>
        <p:spPr>
          <a:xfrm flipH="1" flipV="1">
            <a:off x="8947832" y="4080889"/>
            <a:ext cx="122035" cy="3312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4B04E7B-49AC-44D1-808A-D4AAF3764D53}"/>
              </a:ext>
            </a:extLst>
          </p:cNvPr>
          <p:cNvSpPr txBox="1"/>
          <p:nvPr/>
        </p:nvSpPr>
        <p:spPr>
          <a:xfrm>
            <a:off x="9526479" y="44121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C3307B7-FBB1-456C-AC58-FF0B30A0175D}"/>
              </a:ext>
            </a:extLst>
          </p:cNvPr>
          <p:cNvSpPr txBox="1"/>
          <p:nvPr/>
        </p:nvSpPr>
        <p:spPr>
          <a:xfrm>
            <a:off x="7602635" y="443849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6.7</a:t>
            </a:r>
          </a:p>
        </p:txBody>
      </p:sp>
      <p:sp>
        <p:nvSpPr>
          <p:cNvPr id="69" name="Flowchart: Connector 68">
            <a:extLst>
              <a:ext uri="{FF2B5EF4-FFF2-40B4-BE49-F238E27FC236}">
                <a16:creationId xmlns:a16="http://schemas.microsoft.com/office/drawing/2014/main" id="{499AC0C0-5155-477F-B2EB-7B4FA04EAA1B}"/>
              </a:ext>
            </a:extLst>
          </p:cNvPr>
          <p:cNvSpPr/>
          <p:nvPr/>
        </p:nvSpPr>
        <p:spPr>
          <a:xfrm>
            <a:off x="9001920" y="4999636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AE71EE4-6AEB-45CE-8C8E-2262BAA4C191}"/>
              </a:ext>
            </a:extLst>
          </p:cNvPr>
          <p:cNvCxnSpPr>
            <a:cxnSpLocks/>
            <a:stCxn id="69" idx="0"/>
          </p:cNvCxnSpPr>
          <p:nvPr/>
        </p:nvCxnSpPr>
        <p:spPr>
          <a:xfrm flipV="1">
            <a:off x="9230520" y="4793282"/>
            <a:ext cx="0" cy="2063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B0BC3D9-7EBA-4458-8042-C9DF2E3DCFE6}"/>
              </a:ext>
            </a:extLst>
          </p:cNvPr>
          <p:cNvSpPr txBox="1"/>
          <p:nvPr/>
        </p:nvSpPr>
        <p:spPr>
          <a:xfrm>
            <a:off x="9477864" y="5008286"/>
            <a:ext cx="68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Stop!</a:t>
            </a:r>
          </a:p>
        </p:txBody>
      </p:sp>
      <p:sp>
        <p:nvSpPr>
          <p:cNvPr id="72" name="Slide Number Placeholder 71">
            <a:extLst>
              <a:ext uri="{FF2B5EF4-FFF2-40B4-BE49-F238E27FC236}">
                <a16:creationId xmlns:a16="http://schemas.microsoft.com/office/drawing/2014/main" id="{5242F938-FCF4-4B21-94E1-0154B91F7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039F-6C61-4AD4-AA2E-6957109B81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36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0A6E3-0A47-493F-8880-66B6818CB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Find a Path: Breadth First Search (BFS) &amp; Beam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ADC27-DBA5-4349-BA92-62D1A8795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5057" cy="4351338"/>
          </a:xfrm>
        </p:spPr>
        <p:txBody>
          <a:bodyPr/>
          <a:lstStyle/>
          <a:p>
            <a:r>
              <a:rPr lang="en-US" dirty="0"/>
              <a:t>BFS: queue (FIFO:			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E0DE6C92-7CA4-4745-B27B-5BBBF185C49D}"/>
              </a:ext>
            </a:extLst>
          </p:cNvPr>
          <p:cNvSpPr/>
          <p:nvPr/>
        </p:nvSpPr>
        <p:spPr>
          <a:xfrm>
            <a:off x="2784632" y="2439582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E4262CD9-427E-4842-AAB6-F56B04DE25BF}"/>
              </a:ext>
            </a:extLst>
          </p:cNvPr>
          <p:cNvSpPr/>
          <p:nvPr/>
        </p:nvSpPr>
        <p:spPr>
          <a:xfrm>
            <a:off x="3681222" y="304145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F8C37DBB-62B2-4315-B6F2-075E9639894F}"/>
              </a:ext>
            </a:extLst>
          </p:cNvPr>
          <p:cNvSpPr/>
          <p:nvPr/>
        </p:nvSpPr>
        <p:spPr>
          <a:xfrm>
            <a:off x="1685747" y="304145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0CD53A69-1E19-4B75-8532-73E7CD6DA9C8}"/>
              </a:ext>
            </a:extLst>
          </p:cNvPr>
          <p:cNvSpPr/>
          <p:nvPr/>
        </p:nvSpPr>
        <p:spPr>
          <a:xfrm>
            <a:off x="749462" y="3695989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968408E6-A7CB-470F-9733-C839ECEE74E1}"/>
              </a:ext>
            </a:extLst>
          </p:cNvPr>
          <p:cNvSpPr/>
          <p:nvPr/>
        </p:nvSpPr>
        <p:spPr>
          <a:xfrm>
            <a:off x="229612" y="437427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7CD15713-BD51-4E18-B127-754DA1D2365A}"/>
              </a:ext>
            </a:extLst>
          </p:cNvPr>
          <p:cNvSpPr/>
          <p:nvPr/>
        </p:nvSpPr>
        <p:spPr>
          <a:xfrm>
            <a:off x="2249826" y="3705012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3287B6CC-5031-48F8-B6F5-7D4BCBC15841}"/>
              </a:ext>
            </a:extLst>
          </p:cNvPr>
          <p:cNvSpPr/>
          <p:nvPr/>
        </p:nvSpPr>
        <p:spPr>
          <a:xfrm>
            <a:off x="1228434" y="437427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1D0BAB85-B081-4BB6-93DC-6D3F72029039}"/>
              </a:ext>
            </a:extLst>
          </p:cNvPr>
          <p:cNvSpPr/>
          <p:nvPr/>
        </p:nvSpPr>
        <p:spPr>
          <a:xfrm>
            <a:off x="5321576" y="502468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46E9F5-F815-4F6F-A1D1-70F339E28650}"/>
              </a:ext>
            </a:extLst>
          </p:cNvPr>
          <p:cNvSpPr txBox="1"/>
          <p:nvPr/>
        </p:nvSpPr>
        <p:spPr>
          <a:xfrm>
            <a:off x="5197654" y="5505677"/>
            <a:ext cx="68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Stop!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7F30EC6-FDD5-4877-B019-A2CC1FFF6DAA}"/>
              </a:ext>
            </a:extLst>
          </p:cNvPr>
          <p:cNvCxnSpPr>
            <a:cxnSpLocks/>
            <a:stCxn id="6" idx="7"/>
            <a:endCxn id="4" idx="3"/>
          </p:cNvCxnSpPr>
          <p:nvPr/>
        </p:nvCxnSpPr>
        <p:spPr>
          <a:xfrm flipV="1">
            <a:off x="2075992" y="2829827"/>
            <a:ext cx="775595" cy="2785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48E6F43-00AB-44C8-BDE3-8AA72235F2DA}"/>
              </a:ext>
            </a:extLst>
          </p:cNvPr>
          <p:cNvCxnSpPr>
            <a:cxnSpLocks/>
            <a:stCxn id="5" idx="1"/>
            <a:endCxn id="4" idx="5"/>
          </p:cNvCxnSpPr>
          <p:nvPr/>
        </p:nvCxnSpPr>
        <p:spPr>
          <a:xfrm flipH="1" flipV="1">
            <a:off x="3174877" y="2829827"/>
            <a:ext cx="573300" cy="2785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372A514-B1F7-421B-90BD-2025FB914A84}"/>
              </a:ext>
            </a:extLst>
          </p:cNvPr>
          <p:cNvCxnSpPr>
            <a:cxnSpLocks/>
            <a:stCxn id="7" idx="7"/>
            <a:endCxn id="6" idx="3"/>
          </p:cNvCxnSpPr>
          <p:nvPr/>
        </p:nvCxnSpPr>
        <p:spPr>
          <a:xfrm flipV="1">
            <a:off x="1139707" y="3431703"/>
            <a:ext cx="612995" cy="3312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4E82DF0-6546-4F02-8314-AEF1D0B9461E}"/>
              </a:ext>
            </a:extLst>
          </p:cNvPr>
          <p:cNvCxnSpPr>
            <a:cxnSpLocks/>
            <a:stCxn id="9" idx="1"/>
            <a:endCxn id="6" idx="5"/>
          </p:cNvCxnSpPr>
          <p:nvPr/>
        </p:nvCxnSpPr>
        <p:spPr>
          <a:xfrm flipH="1" flipV="1">
            <a:off x="2075992" y="3431703"/>
            <a:ext cx="240789" cy="3402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EC2DE02-D3A4-4B08-A73E-9C1A895A221E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619857" y="4086234"/>
            <a:ext cx="196560" cy="3549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D6CB652-9D99-42A0-B5B0-E11DD5CF61D9}"/>
              </a:ext>
            </a:extLst>
          </p:cNvPr>
          <p:cNvCxnSpPr>
            <a:cxnSpLocks/>
            <a:stCxn id="10" idx="1"/>
            <a:endCxn id="7" idx="5"/>
          </p:cNvCxnSpPr>
          <p:nvPr/>
        </p:nvCxnSpPr>
        <p:spPr>
          <a:xfrm flipH="1" flipV="1">
            <a:off x="1139707" y="4086234"/>
            <a:ext cx="155682" cy="3549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54DDEDE-1A21-4FAF-81F0-06FA69180EE3}"/>
              </a:ext>
            </a:extLst>
          </p:cNvPr>
          <p:cNvCxnSpPr>
            <a:cxnSpLocks/>
          </p:cNvCxnSpPr>
          <p:nvPr/>
        </p:nvCxnSpPr>
        <p:spPr>
          <a:xfrm flipH="1" flipV="1">
            <a:off x="5118157" y="4816233"/>
            <a:ext cx="270374" cy="27541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897979DF-F7F8-4EF0-9951-FE26D1C0202A}"/>
              </a:ext>
            </a:extLst>
          </p:cNvPr>
          <p:cNvSpPr txBox="1">
            <a:spLocks/>
          </p:cNvSpPr>
          <p:nvPr/>
        </p:nvSpPr>
        <p:spPr>
          <a:xfrm>
            <a:off x="5508048" y="1835522"/>
            <a:ext cx="61891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Beam Search: Queue + best (</a:t>
            </a:r>
            <a:r>
              <a:rPr lang="en-US" dirty="0" err="1"/>
              <a:t>e.r.d</a:t>
            </a:r>
            <a:r>
              <a:rPr lang="en-US" dirty="0"/>
              <a:t>.) </a:t>
            </a:r>
            <a:r>
              <a:rPr lang="en-US" i="1" dirty="0"/>
              <a:t>w</a:t>
            </a:r>
            <a:r>
              <a:rPr lang="en-US" dirty="0"/>
              <a:t> nodes</a:t>
            </a:r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id="{ED252266-6E61-46A9-8741-8303420C62DA}"/>
              </a:ext>
            </a:extLst>
          </p:cNvPr>
          <p:cNvSpPr/>
          <p:nvPr/>
        </p:nvSpPr>
        <p:spPr>
          <a:xfrm>
            <a:off x="3217519" y="3682139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8431C150-AF52-4FF2-ADD2-AD0E04D25DD5}"/>
              </a:ext>
            </a:extLst>
          </p:cNvPr>
          <p:cNvSpPr/>
          <p:nvPr/>
        </p:nvSpPr>
        <p:spPr>
          <a:xfrm>
            <a:off x="4456632" y="3682139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EE01D14-9E01-4E1B-9B40-DF888825158F}"/>
              </a:ext>
            </a:extLst>
          </p:cNvPr>
          <p:cNvCxnSpPr>
            <a:cxnSpLocks/>
            <a:stCxn id="49" idx="7"/>
            <a:endCxn id="5" idx="3"/>
          </p:cNvCxnSpPr>
          <p:nvPr/>
        </p:nvCxnSpPr>
        <p:spPr>
          <a:xfrm flipV="1">
            <a:off x="3607764" y="3431703"/>
            <a:ext cx="140413" cy="3173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8C62D61-6023-408A-9EF5-237D76F795C1}"/>
              </a:ext>
            </a:extLst>
          </p:cNvPr>
          <p:cNvCxnSpPr>
            <a:cxnSpLocks/>
            <a:stCxn id="50" idx="1"/>
            <a:endCxn id="5" idx="5"/>
          </p:cNvCxnSpPr>
          <p:nvPr/>
        </p:nvCxnSpPr>
        <p:spPr>
          <a:xfrm flipH="1" flipV="1">
            <a:off x="4071467" y="3431703"/>
            <a:ext cx="452120" cy="3173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owchart: Connector 75">
            <a:extLst>
              <a:ext uri="{FF2B5EF4-FFF2-40B4-BE49-F238E27FC236}">
                <a16:creationId xmlns:a16="http://schemas.microsoft.com/office/drawing/2014/main" id="{C0F61201-BC22-4DFA-964A-1766F67DFE44}"/>
              </a:ext>
            </a:extLst>
          </p:cNvPr>
          <p:cNvSpPr/>
          <p:nvPr/>
        </p:nvSpPr>
        <p:spPr>
          <a:xfrm>
            <a:off x="3215540" y="4357052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56E16DC-4C47-40FD-9460-97BDF599427C}"/>
              </a:ext>
            </a:extLst>
          </p:cNvPr>
          <p:cNvCxnSpPr>
            <a:cxnSpLocks/>
            <a:stCxn id="76" idx="0"/>
            <a:endCxn id="49" idx="4"/>
          </p:cNvCxnSpPr>
          <p:nvPr/>
        </p:nvCxnSpPr>
        <p:spPr>
          <a:xfrm flipV="1">
            <a:off x="3444140" y="4139339"/>
            <a:ext cx="1979" cy="2177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Connector 77">
            <a:extLst>
              <a:ext uri="{FF2B5EF4-FFF2-40B4-BE49-F238E27FC236}">
                <a16:creationId xmlns:a16="http://schemas.microsoft.com/office/drawing/2014/main" id="{0DC7FA0B-003F-4549-BB74-D3EC17BB5C52}"/>
              </a:ext>
            </a:extLst>
          </p:cNvPr>
          <p:cNvSpPr/>
          <p:nvPr/>
        </p:nvSpPr>
        <p:spPr>
          <a:xfrm>
            <a:off x="2978045" y="5069566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9" name="Flowchart: Connector 78">
            <a:extLst>
              <a:ext uri="{FF2B5EF4-FFF2-40B4-BE49-F238E27FC236}">
                <a16:creationId xmlns:a16="http://schemas.microsoft.com/office/drawing/2014/main" id="{F7418914-965E-41DA-86E5-BB773989D33F}"/>
              </a:ext>
            </a:extLst>
          </p:cNvPr>
          <p:cNvSpPr/>
          <p:nvPr/>
        </p:nvSpPr>
        <p:spPr>
          <a:xfrm>
            <a:off x="3469022" y="5069566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1AF2674-2F79-4D05-B773-2A4D2538429E}"/>
              </a:ext>
            </a:extLst>
          </p:cNvPr>
          <p:cNvCxnSpPr>
            <a:cxnSpLocks/>
            <a:stCxn id="78" idx="0"/>
            <a:endCxn id="76" idx="3"/>
          </p:cNvCxnSpPr>
          <p:nvPr/>
        </p:nvCxnSpPr>
        <p:spPr>
          <a:xfrm flipV="1">
            <a:off x="3206645" y="4747297"/>
            <a:ext cx="75850" cy="322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B0304F2-6524-4223-9E4F-DEDACE560F4D}"/>
              </a:ext>
            </a:extLst>
          </p:cNvPr>
          <p:cNvCxnSpPr>
            <a:cxnSpLocks/>
            <a:stCxn id="79" idx="0"/>
            <a:endCxn id="76" idx="5"/>
          </p:cNvCxnSpPr>
          <p:nvPr/>
        </p:nvCxnSpPr>
        <p:spPr>
          <a:xfrm flipH="1" flipV="1">
            <a:off x="3605785" y="4747297"/>
            <a:ext cx="91837" cy="322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lowchart: Connector 81">
            <a:extLst>
              <a:ext uri="{FF2B5EF4-FFF2-40B4-BE49-F238E27FC236}">
                <a16:creationId xmlns:a16="http://schemas.microsoft.com/office/drawing/2014/main" id="{845D9D6B-F4C9-4470-973C-1186DCCE3543}"/>
              </a:ext>
            </a:extLst>
          </p:cNvPr>
          <p:cNvSpPr/>
          <p:nvPr/>
        </p:nvSpPr>
        <p:spPr>
          <a:xfrm>
            <a:off x="2249380" y="4343769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B2AA285-69A5-4C03-9533-57F26144D186}"/>
              </a:ext>
            </a:extLst>
          </p:cNvPr>
          <p:cNvCxnSpPr>
            <a:cxnSpLocks/>
            <a:stCxn id="9" idx="4"/>
            <a:endCxn id="82" idx="0"/>
          </p:cNvCxnSpPr>
          <p:nvPr/>
        </p:nvCxnSpPr>
        <p:spPr>
          <a:xfrm flipH="1">
            <a:off x="2477980" y="4162212"/>
            <a:ext cx="446" cy="1815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owchart: Connector 83">
            <a:extLst>
              <a:ext uri="{FF2B5EF4-FFF2-40B4-BE49-F238E27FC236}">
                <a16:creationId xmlns:a16="http://schemas.microsoft.com/office/drawing/2014/main" id="{7DBCBF25-443B-4B08-8963-ED28F65B89A9}"/>
              </a:ext>
            </a:extLst>
          </p:cNvPr>
          <p:cNvSpPr/>
          <p:nvPr/>
        </p:nvSpPr>
        <p:spPr>
          <a:xfrm>
            <a:off x="4222972" y="442631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5" name="Flowchart: Connector 84">
            <a:extLst>
              <a:ext uri="{FF2B5EF4-FFF2-40B4-BE49-F238E27FC236}">
                <a16:creationId xmlns:a16="http://schemas.microsoft.com/office/drawing/2014/main" id="{C4722B84-54CE-435B-946B-E69AB61C5072}"/>
              </a:ext>
            </a:extLst>
          </p:cNvPr>
          <p:cNvSpPr/>
          <p:nvPr/>
        </p:nvSpPr>
        <p:spPr>
          <a:xfrm>
            <a:off x="4713949" y="442631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0F9BD25-28F7-4315-BF61-C63A7A11BDC3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4451572" y="4104049"/>
            <a:ext cx="75850" cy="322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AB84D50-B049-4D26-A9A2-13DC6B6275DA}"/>
              </a:ext>
            </a:extLst>
          </p:cNvPr>
          <p:cNvCxnSpPr>
            <a:cxnSpLocks/>
            <a:stCxn id="85" idx="0"/>
          </p:cNvCxnSpPr>
          <p:nvPr/>
        </p:nvCxnSpPr>
        <p:spPr>
          <a:xfrm flipH="1" flipV="1">
            <a:off x="4850712" y="4104049"/>
            <a:ext cx="91837" cy="322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lowchart: Connector 91">
            <a:extLst>
              <a:ext uri="{FF2B5EF4-FFF2-40B4-BE49-F238E27FC236}">
                <a16:creationId xmlns:a16="http://schemas.microsoft.com/office/drawing/2014/main" id="{0C5133A5-172E-4E6A-A0FD-225C3362F695}"/>
              </a:ext>
            </a:extLst>
          </p:cNvPr>
          <p:cNvSpPr/>
          <p:nvPr/>
        </p:nvSpPr>
        <p:spPr>
          <a:xfrm>
            <a:off x="2002290" y="509134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3" name="Flowchart: Connector 92">
            <a:extLst>
              <a:ext uri="{FF2B5EF4-FFF2-40B4-BE49-F238E27FC236}">
                <a16:creationId xmlns:a16="http://schemas.microsoft.com/office/drawing/2014/main" id="{A2BB235E-D911-46B4-9553-54011346EF8B}"/>
              </a:ext>
            </a:extLst>
          </p:cNvPr>
          <p:cNvSpPr/>
          <p:nvPr/>
        </p:nvSpPr>
        <p:spPr>
          <a:xfrm>
            <a:off x="2493267" y="509134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C493378-227B-497B-94C9-960C7FC970F1}"/>
              </a:ext>
            </a:extLst>
          </p:cNvPr>
          <p:cNvCxnSpPr>
            <a:cxnSpLocks/>
            <a:stCxn id="92" idx="0"/>
          </p:cNvCxnSpPr>
          <p:nvPr/>
        </p:nvCxnSpPr>
        <p:spPr>
          <a:xfrm flipV="1">
            <a:off x="2230890" y="4769072"/>
            <a:ext cx="75850" cy="322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EA03890-BC5C-4884-9637-E1E141F959EC}"/>
              </a:ext>
            </a:extLst>
          </p:cNvPr>
          <p:cNvCxnSpPr>
            <a:cxnSpLocks/>
            <a:stCxn id="93" idx="0"/>
          </p:cNvCxnSpPr>
          <p:nvPr/>
        </p:nvCxnSpPr>
        <p:spPr>
          <a:xfrm flipH="1" flipV="1">
            <a:off x="2630030" y="4769072"/>
            <a:ext cx="91837" cy="322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lowchart: Connector 95">
            <a:extLst>
              <a:ext uri="{FF2B5EF4-FFF2-40B4-BE49-F238E27FC236}">
                <a16:creationId xmlns:a16="http://schemas.microsoft.com/office/drawing/2014/main" id="{E0B5B6DC-8BAD-49A8-8A4E-512AD2C65B9F}"/>
              </a:ext>
            </a:extLst>
          </p:cNvPr>
          <p:cNvSpPr/>
          <p:nvPr/>
        </p:nvSpPr>
        <p:spPr>
          <a:xfrm>
            <a:off x="979032" y="512499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7" name="Flowchart: Connector 96">
            <a:extLst>
              <a:ext uri="{FF2B5EF4-FFF2-40B4-BE49-F238E27FC236}">
                <a16:creationId xmlns:a16="http://schemas.microsoft.com/office/drawing/2014/main" id="{83E4129E-8F92-4D1D-82FA-9C676F7955ED}"/>
              </a:ext>
            </a:extLst>
          </p:cNvPr>
          <p:cNvSpPr/>
          <p:nvPr/>
        </p:nvSpPr>
        <p:spPr>
          <a:xfrm>
            <a:off x="1470009" y="512499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D6ACCD9-65A1-4EDF-A5C0-6807A83F6C86}"/>
              </a:ext>
            </a:extLst>
          </p:cNvPr>
          <p:cNvCxnSpPr>
            <a:cxnSpLocks/>
            <a:stCxn id="96" idx="0"/>
          </p:cNvCxnSpPr>
          <p:nvPr/>
        </p:nvCxnSpPr>
        <p:spPr>
          <a:xfrm flipV="1">
            <a:off x="1207632" y="4802722"/>
            <a:ext cx="75850" cy="322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BA46A3D-81C5-4526-9003-57E5199DD7CC}"/>
              </a:ext>
            </a:extLst>
          </p:cNvPr>
          <p:cNvCxnSpPr>
            <a:cxnSpLocks/>
            <a:stCxn id="97" idx="0"/>
          </p:cNvCxnSpPr>
          <p:nvPr/>
        </p:nvCxnSpPr>
        <p:spPr>
          <a:xfrm flipH="1" flipV="1">
            <a:off x="1606772" y="4802722"/>
            <a:ext cx="91837" cy="322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lowchart: Connector 99">
            <a:extLst>
              <a:ext uri="{FF2B5EF4-FFF2-40B4-BE49-F238E27FC236}">
                <a16:creationId xmlns:a16="http://schemas.microsoft.com/office/drawing/2014/main" id="{1C2A6378-A519-493B-BC9D-76E6707742D7}"/>
              </a:ext>
            </a:extLst>
          </p:cNvPr>
          <p:cNvSpPr/>
          <p:nvPr/>
        </p:nvSpPr>
        <p:spPr>
          <a:xfrm>
            <a:off x="3997342" y="506759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1" name="Flowchart: Connector 100">
            <a:extLst>
              <a:ext uri="{FF2B5EF4-FFF2-40B4-BE49-F238E27FC236}">
                <a16:creationId xmlns:a16="http://schemas.microsoft.com/office/drawing/2014/main" id="{29398FAB-EE35-4E19-AB00-5297D6BB5A95}"/>
              </a:ext>
            </a:extLst>
          </p:cNvPr>
          <p:cNvSpPr/>
          <p:nvPr/>
        </p:nvSpPr>
        <p:spPr>
          <a:xfrm>
            <a:off x="4488319" y="506759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CC1D3200-05CB-4223-A26C-408176BEE2D0}"/>
              </a:ext>
            </a:extLst>
          </p:cNvPr>
          <p:cNvCxnSpPr>
            <a:cxnSpLocks/>
            <a:stCxn id="100" idx="0"/>
            <a:endCxn id="84" idx="3"/>
          </p:cNvCxnSpPr>
          <p:nvPr/>
        </p:nvCxnSpPr>
        <p:spPr>
          <a:xfrm flipV="1">
            <a:off x="4225942" y="4816563"/>
            <a:ext cx="63985" cy="2510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C113401-17A1-41D4-B36A-836B08802084}"/>
              </a:ext>
            </a:extLst>
          </p:cNvPr>
          <p:cNvCxnSpPr>
            <a:cxnSpLocks/>
            <a:stCxn id="101" idx="0"/>
            <a:endCxn id="84" idx="5"/>
          </p:cNvCxnSpPr>
          <p:nvPr/>
        </p:nvCxnSpPr>
        <p:spPr>
          <a:xfrm flipH="1" flipV="1">
            <a:off x="4613217" y="4816563"/>
            <a:ext cx="103702" cy="2510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Flowchart: Connector 103">
            <a:extLst>
              <a:ext uri="{FF2B5EF4-FFF2-40B4-BE49-F238E27FC236}">
                <a16:creationId xmlns:a16="http://schemas.microsoft.com/office/drawing/2014/main" id="{4DB157AF-26FC-4004-A7BF-46E71FFB99CA}"/>
              </a:ext>
            </a:extLst>
          </p:cNvPr>
          <p:cNvSpPr/>
          <p:nvPr/>
        </p:nvSpPr>
        <p:spPr>
          <a:xfrm>
            <a:off x="8791555" y="2449482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05" name="Flowchart: Connector 104">
            <a:extLst>
              <a:ext uri="{FF2B5EF4-FFF2-40B4-BE49-F238E27FC236}">
                <a16:creationId xmlns:a16="http://schemas.microsoft.com/office/drawing/2014/main" id="{1D423DAB-1E50-445A-8667-3C3F11380C5D}"/>
              </a:ext>
            </a:extLst>
          </p:cNvPr>
          <p:cNvSpPr/>
          <p:nvPr/>
        </p:nvSpPr>
        <p:spPr>
          <a:xfrm>
            <a:off x="9688145" y="305135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6" name="Flowchart: Connector 105">
            <a:extLst>
              <a:ext uri="{FF2B5EF4-FFF2-40B4-BE49-F238E27FC236}">
                <a16:creationId xmlns:a16="http://schemas.microsoft.com/office/drawing/2014/main" id="{23E8DA1A-33F3-49FA-8AB7-32E133E754F7}"/>
              </a:ext>
            </a:extLst>
          </p:cNvPr>
          <p:cNvSpPr/>
          <p:nvPr/>
        </p:nvSpPr>
        <p:spPr>
          <a:xfrm>
            <a:off x="7692670" y="305135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7" name="Flowchart: Connector 106">
            <a:extLst>
              <a:ext uri="{FF2B5EF4-FFF2-40B4-BE49-F238E27FC236}">
                <a16:creationId xmlns:a16="http://schemas.microsoft.com/office/drawing/2014/main" id="{437C9F4E-DF44-4539-983D-B4FE94455451}"/>
              </a:ext>
            </a:extLst>
          </p:cNvPr>
          <p:cNvSpPr/>
          <p:nvPr/>
        </p:nvSpPr>
        <p:spPr>
          <a:xfrm>
            <a:off x="6756385" y="3705889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8" name="Flowchart: Connector 107">
            <a:extLst>
              <a:ext uri="{FF2B5EF4-FFF2-40B4-BE49-F238E27FC236}">
                <a16:creationId xmlns:a16="http://schemas.microsoft.com/office/drawing/2014/main" id="{D5A2E32A-CA1C-4974-9E21-A8D5BAD6826B}"/>
              </a:ext>
            </a:extLst>
          </p:cNvPr>
          <p:cNvSpPr/>
          <p:nvPr/>
        </p:nvSpPr>
        <p:spPr>
          <a:xfrm>
            <a:off x="6236535" y="438417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9" name="Flowchart: Connector 108">
            <a:extLst>
              <a:ext uri="{FF2B5EF4-FFF2-40B4-BE49-F238E27FC236}">
                <a16:creationId xmlns:a16="http://schemas.microsoft.com/office/drawing/2014/main" id="{92155A5B-8E14-4268-98AC-2E9C0046128D}"/>
              </a:ext>
            </a:extLst>
          </p:cNvPr>
          <p:cNvSpPr/>
          <p:nvPr/>
        </p:nvSpPr>
        <p:spPr>
          <a:xfrm>
            <a:off x="8256749" y="3714912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0" name="Flowchart: Connector 109">
            <a:extLst>
              <a:ext uri="{FF2B5EF4-FFF2-40B4-BE49-F238E27FC236}">
                <a16:creationId xmlns:a16="http://schemas.microsoft.com/office/drawing/2014/main" id="{FD0366ED-AEFC-44FD-958C-32AB11D2DC26}"/>
              </a:ext>
            </a:extLst>
          </p:cNvPr>
          <p:cNvSpPr/>
          <p:nvPr/>
        </p:nvSpPr>
        <p:spPr>
          <a:xfrm>
            <a:off x="7235357" y="438417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1" name="Flowchart: Connector 110">
            <a:extLst>
              <a:ext uri="{FF2B5EF4-FFF2-40B4-BE49-F238E27FC236}">
                <a16:creationId xmlns:a16="http://schemas.microsoft.com/office/drawing/2014/main" id="{9183A7B7-6148-4612-9D84-05D8F6923427}"/>
              </a:ext>
            </a:extLst>
          </p:cNvPr>
          <p:cNvSpPr/>
          <p:nvPr/>
        </p:nvSpPr>
        <p:spPr>
          <a:xfrm>
            <a:off x="11328499" y="503458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885D534-8A90-4A82-92EB-9A2CD1CE1902}"/>
              </a:ext>
            </a:extLst>
          </p:cNvPr>
          <p:cNvSpPr txBox="1"/>
          <p:nvPr/>
        </p:nvSpPr>
        <p:spPr>
          <a:xfrm>
            <a:off x="11204577" y="5515577"/>
            <a:ext cx="68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Stop!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2D09FEFD-9B5D-4908-8163-9A5B8AA71F0D}"/>
              </a:ext>
            </a:extLst>
          </p:cNvPr>
          <p:cNvCxnSpPr>
            <a:cxnSpLocks/>
            <a:stCxn id="106" idx="7"/>
            <a:endCxn id="104" idx="3"/>
          </p:cNvCxnSpPr>
          <p:nvPr/>
        </p:nvCxnSpPr>
        <p:spPr>
          <a:xfrm flipV="1">
            <a:off x="8082915" y="2839727"/>
            <a:ext cx="775595" cy="2785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A4188A3-17BC-4FFA-B3DA-51CE42B7CF49}"/>
              </a:ext>
            </a:extLst>
          </p:cNvPr>
          <p:cNvCxnSpPr>
            <a:cxnSpLocks/>
            <a:stCxn id="105" idx="1"/>
            <a:endCxn id="104" idx="5"/>
          </p:cNvCxnSpPr>
          <p:nvPr/>
        </p:nvCxnSpPr>
        <p:spPr>
          <a:xfrm flipH="1" flipV="1">
            <a:off x="9181800" y="2839727"/>
            <a:ext cx="573300" cy="2785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98E0D1E4-AD06-4953-AD31-ADAF07ACDEC9}"/>
              </a:ext>
            </a:extLst>
          </p:cNvPr>
          <p:cNvCxnSpPr>
            <a:cxnSpLocks/>
            <a:stCxn id="107" idx="7"/>
            <a:endCxn id="106" idx="3"/>
          </p:cNvCxnSpPr>
          <p:nvPr/>
        </p:nvCxnSpPr>
        <p:spPr>
          <a:xfrm flipV="1">
            <a:off x="7146630" y="3441603"/>
            <a:ext cx="612995" cy="3312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B87D94E-CA3A-4B18-A175-98C6E4B01325}"/>
              </a:ext>
            </a:extLst>
          </p:cNvPr>
          <p:cNvCxnSpPr>
            <a:cxnSpLocks/>
            <a:stCxn id="109" idx="1"/>
            <a:endCxn id="106" idx="5"/>
          </p:cNvCxnSpPr>
          <p:nvPr/>
        </p:nvCxnSpPr>
        <p:spPr>
          <a:xfrm flipH="1" flipV="1">
            <a:off x="8082915" y="3441603"/>
            <a:ext cx="240789" cy="3402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7A7C6225-3EE8-47F6-96D9-D0DB68B43297}"/>
              </a:ext>
            </a:extLst>
          </p:cNvPr>
          <p:cNvCxnSpPr>
            <a:cxnSpLocks/>
            <a:stCxn id="108" idx="7"/>
            <a:endCxn id="107" idx="3"/>
          </p:cNvCxnSpPr>
          <p:nvPr/>
        </p:nvCxnSpPr>
        <p:spPr>
          <a:xfrm flipV="1">
            <a:off x="6626780" y="4096134"/>
            <a:ext cx="196560" cy="3549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9FA57BC-3060-432A-8C60-F416F5F543AD}"/>
              </a:ext>
            </a:extLst>
          </p:cNvPr>
          <p:cNvCxnSpPr>
            <a:cxnSpLocks/>
            <a:stCxn id="110" idx="1"/>
            <a:endCxn id="107" idx="5"/>
          </p:cNvCxnSpPr>
          <p:nvPr/>
        </p:nvCxnSpPr>
        <p:spPr>
          <a:xfrm flipH="1" flipV="1">
            <a:off x="7146630" y="4096134"/>
            <a:ext cx="155682" cy="3549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B4A626F-790B-43C6-AABB-A05BBE6842A7}"/>
              </a:ext>
            </a:extLst>
          </p:cNvPr>
          <p:cNvCxnSpPr>
            <a:cxnSpLocks/>
          </p:cNvCxnSpPr>
          <p:nvPr/>
        </p:nvCxnSpPr>
        <p:spPr>
          <a:xfrm flipH="1" flipV="1">
            <a:off x="11125080" y="4826133"/>
            <a:ext cx="270374" cy="27541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Flowchart: Connector 119">
            <a:extLst>
              <a:ext uri="{FF2B5EF4-FFF2-40B4-BE49-F238E27FC236}">
                <a16:creationId xmlns:a16="http://schemas.microsoft.com/office/drawing/2014/main" id="{EF188CF9-290C-4AD8-B0DA-B901103996EA}"/>
              </a:ext>
            </a:extLst>
          </p:cNvPr>
          <p:cNvSpPr/>
          <p:nvPr/>
        </p:nvSpPr>
        <p:spPr>
          <a:xfrm>
            <a:off x="9224442" y="3692039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1" name="Flowchart: Connector 120">
            <a:extLst>
              <a:ext uri="{FF2B5EF4-FFF2-40B4-BE49-F238E27FC236}">
                <a16:creationId xmlns:a16="http://schemas.microsoft.com/office/drawing/2014/main" id="{6AB5782E-6705-4317-B49D-B5A7E55B5DAA}"/>
              </a:ext>
            </a:extLst>
          </p:cNvPr>
          <p:cNvSpPr/>
          <p:nvPr/>
        </p:nvSpPr>
        <p:spPr>
          <a:xfrm>
            <a:off x="10463555" y="3692039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4B1429D8-689A-439D-98EF-A05A21F00F43}"/>
              </a:ext>
            </a:extLst>
          </p:cNvPr>
          <p:cNvCxnSpPr>
            <a:cxnSpLocks/>
            <a:stCxn id="120" idx="7"/>
            <a:endCxn id="105" idx="3"/>
          </p:cNvCxnSpPr>
          <p:nvPr/>
        </p:nvCxnSpPr>
        <p:spPr>
          <a:xfrm flipV="1">
            <a:off x="9614687" y="3441603"/>
            <a:ext cx="140413" cy="3173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2DD3122-9130-4D08-9270-595FB352A15D}"/>
              </a:ext>
            </a:extLst>
          </p:cNvPr>
          <p:cNvCxnSpPr>
            <a:cxnSpLocks/>
            <a:stCxn id="121" idx="1"/>
            <a:endCxn id="105" idx="5"/>
          </p:cNvCxnSpPr>
          <p:nvPr/>
        </p:nvCxnSpPr>
        <p:spPr>
          <a:xfrm flipH="1" flipV="1">
            <a:off x="10078390" y="3441603"/>
            <a:ext cx="452120" cy="3173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Flowchart: Connector 131">
            <a:extLst>
              <a:ext uri="{FF2B5EF4-FFF2-40B4-BE49-F238E27FC236}">
                <a16:creationId xmlns:a16="http://schemas.microsoft.com/office/drawing/2014/main" id="{E5C48119-7F40-45F5-9A9B-C4731ED35445}"/>
              </a:ext>
            </a:extLst>
          </p:cNvPr>
          <p:cNvSpPr/>
          <p:nvPr/>
        </p:nvSpPr>
        <p:spPr>
          <a:xfrm>
            <a:off x="10229895" y="443621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33" name="Flowchart: Connector 132">
            <a:extLst>
              <a:ext uri="{FF2B5EF4-FFF2-40B4-BE49-F238E27FC236}">
                <a16:creationId xmlns:a16="http://schemas.microsoft.com/office/drawing/2014/main" id="{791B3368-9544-4869-A4BF-06459A9FD215}"/>
              </a:ext>
            </a:extLst>
          </p:cNvPr>
          <p:cNvSpPr/>
          <p:nvPr/>
        </p:nvSpPr>
        <p:spPr>
          <a:xfrm>
            <a:off x="10720872" y="443621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EE0A574-BCF1-4B7F-BC51-ABC1B5E1042F}"/>
              </a:ext>
            </a:extLst>
          </p:cNvPr>
          <p:cNvCxnSpPr>
            <a:cxnSpLocks/>
            <a:stCxn id="132" idx="0"/>
          </p:cNvCxnSpPr>
          <p:nvPr/>
        </p:nvCxnSpPr>
        <p:spPr>
          <a:xfrm flipV="1">
            <a:off x="10458495" y="4113949"/>
            <a:ext cx="75850" cy="322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1763AAFE-C73C-4F71-BFB2-FC0DEC0691CD}"/>
              </a:ext>
            </a:extLst>
          </p:cNvPr>
          <p:cNvCxnSpPr>
            <a:cxnSpLocks/>
            <a:stCxn id="133" idx="0"/>
          </p:cNvCxnSpPr>
          <p:nvPr/>
        </p:nvCxnSpPr>
        <p:spPr>
          <a:xfrm flipH="1" flipV="1">
            <a:off x="10857635" y="4113949"/>
            <a:ext cx="91837" cy="322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Flowchart: Connector 143">
            <a:extLst>
              <a:ext uri="{FF2B5EF4-FFF2-40B4-BE49-F238E27FC236}">
                <a16:creationId xmlns:a16="http://schemas.microsoft.com/office/drawing/2014/main" id="{DF49C07D-220A-4DAE-9AF4-E76922A2E7E9}"/>
              </a:ext>
            </a:extLst>
          </p:cNvPr>
          <p:cNvSpPr/>
          <p:nvPr/>
        </p:nvSpPr>
        <p:spPr>
          <a:xfrm>
            <a:off x="10004265" y="507749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5" name="Flowchart: Connector 144">
            <a:extLst>
              <a:ext uri="{FF2B5EF4-FFF2-40B4-BE49-F238E27FC236}">
                <a16:creationId xmlns:a16="http://schemas.microsoft.com/office/drawing/2014/main" id="{763E1B74-9EC8-4447-8DF0-7AD99512A4ED}"/>
              </a:ext>
            </a:extLst>
          </p:cNvPr>
          <p:cNvSpPr/>
          <p:nvPr/>
        </p:nvSpPr>
        <p:spPr>
          <a:xfrm>
            <a:off x="10495242" y="507749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951626DD-2CB0-43D8-904D-AEC1D167CA22}"/>
              </a:ext>
            </a:extLst>
          </p:cNvPr>
          <p:cNvCxnSpPr>
            <a:cxnSpLocks/>
            <a:stCxn id="144" idx="0"/>
            <a:endCxn id="132" idx="3"/>
          </p:cNvCxnSpPr>
          <p:nvPr/>
        </p:nvCxnSpPr>
        <p:spPr>
          <a:xfrm flipV="1">
            <a:off x="10232865" y="4826463"/>
            <a:ext cx="63985" cy="2510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3F3CC50D-D7A0-4AC3-B74A-0A409B32F5D8}"/>
              </a:ext>
            </a:extLst>
          </p:cNvPr>
          <p:cNvCxnSpPr>
            <a:cxnSpLocks/>
            <a:stCxn id="145" idx="0"/>
            <a:endCxn id="132" idx="5"/>
          </p:cNvCxnSpPr>
          <p:nvPr/>
        </p:nvCxnSpPr>
        <p:spPr>
          <a:xfrm flipH="1" flipV="1">
            <a:off x="10620140" y="4826463"/>
            <a:ext cx="103702" cy="2510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C7675F8A-0E8E-400B-AEF1-15D57645BDED}"/>
              </a:ext>
            </a:extLst>
          </p:cNvPr>
          <p:cNvSpPr txBox="1"/>
          <p:nvPr/>
        </p:nvSpPr>
        <p:spPr>
          <a:xfrm>
            <a:off x="7189683" y="3073815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10.4</a:t>
            </a:r>
            <a:endParaRPr lang="en-US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F314842-A7F2-44EB-AF44-92AE74A2F823}"/>
              </a:ext>
            </a:extLst>
          </p:cNvPr>
          <p:cNvSpPr txBox="1"/>
          <p:nvPr/>
        </p:nvSpPr>
        <p:spPr>
          <a:xfrm>
            <a:off x="10120906" y="308371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8.9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6979A9EA-8DA2-458B-A267-2B42F987A966}"/>
              </a:ext>
            </a:extLst>
          </p:cNvPr>
          <p:cNvSpPr txBox="1"/>
          <p:nvPr/>
        </p:nvSpPr>
        <p:spPr>
          <a:xfrm>
            <a:off x="6307259" y="3772844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6.7</a:t>
            </a:r>
            <a:endParaRPr lang="en-US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9180FB7-3A7F-4F44-B666-B2208A961E49}"/>
              </a:ext>
            </a:extLst>
          </p:cNvPr>
          <p:cNvSpPr txBox="1"/>
          <p:nvPr/>
        </p:nvSpPr>
        <p:spPr>
          <a:xfrm>
            <a:off x="7840849" y="3772480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8.9</a:t>
            </a:r>
            <a:endParaRPr lang="en-US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C36BA348-8A53-412F-9127-806A1AC917D5}"/>
              </a:ext>
            </a:extLst>
          </p:cNvPr>
          <p:cNvSpPr txBox="1"/>
          <p:nvPr/>
        </p:nvSpPr>
        <p:spPr>
          <a:xfrm>
            <a:off x="8743372" y="3748726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10.4</a:t>
            </a:r>
            <a:endParaRPr lang="en-US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1667199-790D-4CDC-9106-EACEBEB381A6}"/>
              </a:ext>
            </a:extLst>
          </p:cNvPr>
          <p:cNvSpPr txBox="1"/>
          <p:nvPr/>
        </p:nvSpPr>
        <p:spPr>
          <a:xfrm>
            <a:off x="10926450" y="372299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6.9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44C19CD-C7D8-42AC-B02A-1089E0E59521}"/>
              </a:ext>
            </a:extLst>
          </p:cNvPr>
          <p:cNvSpPr txBox="1"/>
          <p:nvPr/>
        </p:nvSpPr>
        <p:spPr>
          <a:xfrm>
            <a:off x="6805607" y="442023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6.9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D1D1DE82-7879-4F9C-92A0-4C4836B80809}"/>
              </a:ext>
            </a:extLst>
          </p:cNvPr>
          <p:cNvSpPr txBox="1"/>
          <p:nvPr/>
        </p:nvSpPr>
        <p:spPr>
          <a:xfrm>
            <a:off x="9785543" y="4460492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6.7</a:t>
            </a:r>
            <a:endParaRPr lang="en-US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1F4FD65C-9B91-47FE-A9BE-D9BDF2853C16}"/>
              </a:ext>
            </a:extLst>
          </p:cNvPr>
          <p:cNvSpPr txBox="1"/>
          <p:nvPr/>
        </p:nvSpPr>
        <p:spPr>
          <a:xfrm>
            <a:off x="11174318" y="44952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5" name="Slide Number Placeholder 44">
            <a:extLst>
              <a:ext uri="{FF2B5EF4-FFF2-40B4-BE49-F238E27FC236}">
                <a16:creationId xmlns:a16="http://schemas.microsoft.com/office/drawing/2014/main" id="{91E7CCD6-3A77-4C5C-A355-6FB84AAE1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039F-6C61-4AD4-AA2E-6957109B81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91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0A6E3-0A47-493F-8880-66B6818CB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Find a Path: Best First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ADC27-DBA5-4349-BA92-62D1A8795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0155" y="1825625"/>
            <a:ext cx="3995057" cy="4351338"/>
          </a:xfrm>
        </p:spPr>
        <p:txBody>
          <a:bodyPr/>
          <a:lstStyle/>
          <a:p>
            <a:r>
              <a:rPr lang="en-US" dirty="0"/>
              <a:t>Only by </a:t>
            </a:r>
            <a:r>
              <a:rPr lang="en-US" dirty="0" err="1"/>
              <a:t>e.r.d</a:t>
            </a:r>
            <a:r>
              <a:rPr lang="en-US" dirty="0"/>
              <a:t>.			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E0DE6C92-7CA4-4745-B27B-5BBBF185C49D}"/>
              </a:ext>
            </a:extLst>
          </p:cNvPr>
          <p:cNvSpPr/>
          <p:nvPr/>
        </p:nvSpPr>
        <p:spPr>
          <a:xfrm>
            <a:off x="5575337" y="2439582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E4262CD9-427E-4842-AAB6-F56B04DE25BF}"/>
              </a:ext>
            </a:extLst>
          </p:cNvPr>
          <p:cNvSpPr/>
          <p:nvPr/>
        </p:nvSpPr>
        <p:spPr>
          <a:xfrm>
            <a:off x="6091912" y="304145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F8C37DBB-62B2-4315-B6F2-075E9639894F}"/>
              </a:ext>
            </a:extLst>
          </p:cNvPr>
          <p:cNvSpPr/>
          <p:nvPr/>
        </p:nvSpPr>
        <p:spPr>
          <a:xfrm>
            <a:off x="5082078" y="304145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7F30EC6-FDD5-4877-B019-A2CC1FFF6DAA}"/>
              </a:ext>
            </a:extLst>
          </p:cNvPr>
          <p:cNvCxnSpPr>
            <a:cxnSpLocks/>
            <a:stCxn id="6" idx="7"/>
            <a:endCxn id="4" idx="3"/>
          </p:cNvCxnSpPr>
          <p:nvPr/>
        </p:nvCxnSpPr>
        <p:spPr>
          <a:xfrm flipV="1">
            <a:off x="5472323" y="2829827"/>
            <a:ext cx="169969" cy="2785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48E6F43-00AB-44C8-BDE3-8AA72235F2DA}"/>
              </a:ext>
            </a:extLst>
          </p:cNvPr>
          <p:cNvCxnSpPr>
            <a:cxnSpLocks/>
            <a:stCxn id="5" idx="1"/>
            <a:endCxn id="4" idx="5"/>
          </p:cNvCxnSpPr>
          <p:nvPr/>
        </p:nvCxnSpPr>
        <p:spPr>
          <a:xfrm flipH="1" flipV="1">
            <a:off x="5965582" y="2829827"/>
            <a:ext cx="193285" cy="2785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4B04E7B-49AC-44D1-808A-D4AAF3764D53}"/>
              </a:ext>
            </a:extLst>
          </p:cNvPr>
          <p:cNvSpPr txBox="1"/>
          <p:nvPr/>
        </p:nvSpPr>
        <p:spPr>
          <a:xfrm>
            <a:off x="7604859" y="44589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C3307B7-FBB1-456C-AC58-FF0B30A0175D}"/>
              </a:ext>
            </a:extLst>
          </p:cNvPr>
          <p:cNvSpPr txBox="1"/>
          <p:nvPr/>
        </p:nvSpPr>
        <p:spPr>
          <a:xfrm>
            <a:off x="5582367" y="445895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5782208-89C7-4179-A1AA-EBC203B8B488}"/>
              </a:ext>
            </a:extLst>
          </p:cNvPr>
          <p:cNvSpPr txBox="1"/>
          <p:nvPr/>
        </p:nvSpPr>
        <p:spPr>
          <a:xfrm>
            <a:off x="4503790" y="303521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3BA11F6-C07F-4329-856F-E6BFB592F65C}"/>
              </a:ext>
            </a:extLst>
          </p:cNvPr>
          <p:cNvSpPr txBox="1"/>
          <p:nvPr/>
        </p:nvSpPr>
        <p:spPr>
          <a:xfrm>
            <a:off x="6545627" y="30596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8.9</a:t>
            </a:r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4C6BEB88-455C-462E-9ED5-95B46FBA7F2C}"/>
              </a:ext>
            </a:extLst>
          </p:cNvPr>
          <p:cNvSpPr/>
          <p:nvPr/>
        </p:nvSpPr>
        <p:spPr>
          <a:xfrm>
            <a:off x="5606446" y="3695989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2" name="Flowchart: Connector 71">
            <a:extLst>
              <a:ext uri="{FF2B5EF4-FFF2-40B4-BE49-F238E27FC236}">
                <a16:creationId xmlns:a16="http://schemas.microsoft.com/office/drawing/2014/main" id="{72CB5E48-2F2B-4F77-BBCB-7465E749680E}"/>
              </a:ext>
            </a:extLst>
          </p:cNvPr>
          <p:cNvSpPr/>
          <p:nvPr/>
        </p:nvSpPr>
        <p:spPr>
          <a:xfrm>
            <a:off x="6536806" y="3695989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4" name="Flowchart: Connector 73">
            <a:extLst>
              <a:ext uri="{FF2B5EF4-FFF2-40B4-BE49-F238E27FC236}">
                <a16:creationId xmlns:a16="http://schemas.microsoft.com/office/drawing/2014/main" id="{6C4C5CD7-D412-47A3-9CF2-6DC8702726D8}"/>
              </a:ext>
            </a:extLst>
          </p:cNvPr>
          <p:cNvSpPr/>
          <p:nvPr/>
        </p:nvSpPr>
        <p:spPr>
          <a:xfrm>
            <a:off x="6037485" y="4414850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5" name="Flowchart: Connector 74">
            <a:extLst>
              <a:ext uri="{FF2B5EF4-FFF2-40B4-BE49-F238E27FC236}">
                <a16:creationId xmlns:a16="http://schemas.microsoft.com/office/drawing/2014/main" id="{8743ACFF-586E-4CE6-A1E3-E06F137276CA}"/>
              </a:ext>
            </a:extLst>
          </p:cNvPr>
          <p:cNvSpPr/>
          <p:nvPr/>
        </p:nvSpPr>
        <p:spPr>
          <a:xfrm>
            <a:off x="7080101" y="440931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76" name="Flowchart: Connector 75">
            <a:extLst>
              <a:ext uri="{FF2B5EF4-FFF2-40B4-BE49-F238E27FC236}">
                <a16:creationId xmlns:a16="http://schemas.microsoft.com/office/drawing/2014/main" id="{5A0CB6BE-8E3C-4E22-888E-30606EDBE279}"/>
              </a:ext>
            </a:extLst>
          </p:cNvPr>
          <p:cNvSpPr/>
          <p:nvPr/>
        </p:nvSpPr>
        <p:spPr>
          <a:xfrm>
            <a:off x="7080101" y="5072865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9380FFE-71B0-455D-A9D9-EBA7BC4A0AD6}"/>
              </a:ext>
            </a:extLst>
          </p:cNvPr>
          <p:cNvSpPr txBox="1"/>
          <p:nvPr/>
        </p:nvSpPr>
        <p:spPr>
          <a:xfrm>
            <a:off x="7654334" y="5080424"/>
            <a:ext cx="68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Stop!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AFAB79F-4C3F-4D09-A103-3774FA4A5A83}"/>
              </a:ext>
            </a:extLst>
          </p:cNvPr>
          <p:cNvCxnSpPr>
            <a:cxnSpLocks/>
            <a:stCxn id="53" idx="7"/>
          </p:cNvCxnSpPr>
          <p:nvPr/>
        </p:nvCxnSpPr>
        <p:spPr>
          <a:xfrm flipV="1">
            <a:off x="5996691" y="3431703"/>
            <a:ext cx="161745" cy="3312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3B09E7F-A9F3-4E90-9057-4A5FE9791667}"/>
              </a:ext>
            </a:extLst>
          </p:cNvPr>
          <p:cNvCxnSpPr>
            <a:cxnSpLocks/>
            <a:stCxn id="72" idx="1"/>
          </p:cNvCxnSpPr>
          <p:nvPr/>
        </p:nvCxnSpPr>
        <p:spPr>
          <a:xfrm flipH="1" flipV="1">
            <a:off x="6481726" y="3431703"/>
            <a:ext cx="122035" cy="3312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8964F09-B37F-4794-8824-29805F6237CC}"/>
              </a:ext>
            </a:extLst>
          </p:cNvPr>
          <p:cNvCxnSpPr>
            <a:cxnSpLocks/>
            <a:stCxn id="74" idx="7"/>
          </p:cNvCxnSpPr>
          <p:nvPr/>
        </p:nvCxnSpPr>
        <p:spPr>
          <a:xfrm flipV="1">
            <a:off x="6427730" y="4111374"/>
            <a:ext cx="187779" cy="3704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0EBECFD-8BDD-44A7-9B62-D032BC123F7E}"/>
              </a:ext>
            </a:extLst>
          </p:cNvPr>
          <p:cNvCxnSpPr>
            <a:cxnSpLocks/>
            <a:stCxn id="75" idx="1"/>
          </p:cNvCxnSpPr>
          <p:nvPr/>
        </p:nvCxnSpPr>
        <p:spPr>
          <a:xfrm flipH="1" flipV="1">
            <a:off x="6938799" y="4111374"/>
            <a:ext cx="208257" cy="3648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6C9ED15-3C4D-43FC-A667-71E51E204E75}"/>
              </a:ext>
            </a:extLst>
          </p:cNvPr>
          <p:cNvCxnSpPr>
            <a:cxnSpLocks/>
            <a:stCxn id="76" idx="0"/>
            <a:endCxn id="75" idx="4"/>
          </p:cNvCxnSpPr>
          <p:nvPr/>
        </p:nvCxnSpPr>
        <p:spPr>
          <a:xfrm flipV="1">
            <a:off x="7308701" y="4866511"/>
            <a:ext cx="0" cy="2063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62A54F8-5F6A-4A7F-A1D0-FDFC60E9346D}"/>
              </a:ext>
            </a:extLst>
          </p:cNvPr>
          <p:cNvSpPr txBox="1"/>
          <p:nvPr/>
        </p:nvSpPr>
        <p:spPr>
          <a:xfrm>
            <a:off x="5059839" y="371065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10.4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C6FA1DA-D939-473D-9F02-583CCF562672}"/>
              </a:ext>
            </a:extLst>
          </p:cNvPr>
          <p:cNvSpPr txBox="1"/>
          <p:nvPr/>
        </p:nvSpPr>
        <p:spPr>
          <a:xfrm>
            <a:off x="6994006" y="373992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6.9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5095F63-7732-4FCE-A72F-AEEF646DE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039F-6C61-4AD4-AA2E-6957109B81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97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0A6E3-0A47-493F-8880-66B6818CB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Find an Optimal Path: British Museum Search (BMS)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ADC27-DBA5-4349-BA92-62D1A8795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817" y="2479249"/>
            <a:ext cx="4416943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BMS 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Exhaustive BFS or DFS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all actual distances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Pick the shortest path		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E0DE6C92-7CA4-4745-B27B-5BBBF185C49D}"/>
              </a:ext>
            </a:extLst>
          </p:cNvPr>
          <p:cNvSpPr/>
          <p:nvPr/>
        </p:nvSpPr>
        <p:spPr>
          <a:xfrm>
            <a:off x="8472904" y="2439582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E4262CD9-427E-4842-AAB6-F56B04DE25BF}"/>
              </a:ext>
            </a:extLst>
          </p:cNvPr>
          <p:cNvSpPr/>
          <p:nvPr/>
        </p:nvSpPr>
        <p:spPr>
          <a:xfrm>
            <a:off x="9369494" y="304145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F8C37DBB-62B2-4315-B6F2-075E9639894F}"/>
              </a:ext>
            </a:extLst>
          </p:cNvPr>
          <p:cNvSpPr/>
          <p:nvPr/>
        </p:nvSpPr>
        <p:spPr>
          <a:xfrm>
            <a:off x="7374019" y="304145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0CD53A69-1E19-4B75-8532-73E7CD6DA9C8}"/>
              </a:ext>
            </a:extLst>
          </p:cNvPr>
          <p:cNvSpPr/>
          <p:nvPr/>
        </p:nvSpPr>
        <p:spPr>
          <a:xfrm>
            <a:off x="6437734" y="3695989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968408E6-A7CB-470F-9733-C839ECEE74E1}"/>
              </a:ext>
            </a:extLst>
          </p:cNvPr>
          <p:cNvSpPr/>
          <p:nvPr/>
        </p:nvSpPr>
        <p:spPr>
          <a:xfrm>
            <a:off x="5917884" y="437427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7CD15713-BD51-4E18-B127-754DA1D2365A}"/>
              </a:ext>
            </a:extLst>
          </p:cNvPr>
          <p:cNvSpPr/>
          <p:nvPr/>
        </p:nvSpPr>
        <p:spPr>
          <a:xfrm>
            <a:off x="7938098" y="3705012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3287B6CC-5031-48F8-B6F5-7D4BCBC15841}"/>
              </a:ext>
            </a:extLst>
          </p:cNvPr>
          <p:cNvSpPr/>
          <p:nvPr/>
        </p:nvSpPr>
        <p:spPr>
          <a:xfrm>
            <a:off x="6916706" y="437427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1D0BAB85-B081-4BB6-93DC-6D3F72029039}"/>
              </a:ext>
            </a:extLst>
          </p:cNvPr>
          <p:cNvSpPr/>
          <p:nvPr/>
        </p:nvSpPr>
        <p:spPr>
          <a:xfrm>
            <a:off x="11009848" y="502468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7F30EC6-FDD5-4877-B019-A2CC1FFF6DAA}"/>
              </a:ext>
            </a:extLst>
          </p:cNvPr>
          <p:cNvCxnSpPr>
            <a:cxnSpLocks/>
            <a:stCxn id="6" idx="7"/>
            <a:endCxn id="4" idx="3"/>
          </p:cNvCxnSpPr>
          <p:nvPr/>
        </p:nvCxnSpPr>
        <p:spPr>
          <a:xfrm flipV="1">
            <a:off x="7764264" y="2829827"/>
            <a:ext cx="775595" cy="2785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48E6F43-00AB-44C8-BDE3-8AA72235F2DA}"/>
              </a:ext>
            </a:extLst>
          </p:cNvPr>
          <p:cNvCxnSpPr>
            <a:cxnSpLocks/>
            <a:stCxn id="5" idx="1"/>
            <a:endCxn id="4" idx="5"/>
          </p:cNvCxnSpPr>
          <p:nvPr/>
        </p:nvCxnSpPr>
        <p:spPr>
          <a:xfrm flipH="1" flipV="1">
            <a:off x="8863149" y="2829827"/>
            <a:ext cx="573300" cy="2785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372A514-B1F7-421B-90BD-2025FB914A84}"/>
              </a:ext>
            </a:extLst>
          </p:cNvPr>
          <p:cNvCxnSpPr>
            <a:cxnSpLocks/>
            <a:stCxn id="7" idx="7"/>
            <a:endCxn id="6" idx="3"/>
          </p:cNvCxnSpPr>
          <p:nvPr/>
        </p:nvCxnSpPr>
        <p:spPr>
          <a:xfrm flipV="1">
            <a:off x="6827979" y="3431703"/>
            <a:ext cx="612995" cy="3312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4E82DF0-6546-4F02-8314-AEF1D0B9461E}"/>
              </a:ext>
            </a:extLst>
          </p:cNvPr>
          <p:cNvCxnSpPr>
            <a:cxnSpLocks/>
            <a:stCxn id="9" idx="1"/>
            <a:endCxn id="6" idx="5"/>
          </p:cNvCxnSpPr>
          <p:nvPr/>
        </p:nvCxnSpPr>
        <p:spPr>
          <a:xfrm flipH="1" flipV="1">
            <a:off x="7764264" y="3431703"/>
            <a:ext cx="240789" cy="3402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EC2DE02-D3A4-4B08-A73E-9C1A895A221E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6308129" y="4086234"/>
            <a:ext cx="196560" cy="3549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D6CB652-9D99-42A0-B5B0-E11DD5CF61D9}"/>
              </a:ext>
            </a:extLst>
          </p:cNvPr>
          <p:cNvCxnSpPr>
            <a:cxnSpLocks/>
            <a:stCxn id="10" idx="1"/>
            <a:endCxn id="7" idx="5"/>
          </p:cNvCxnSpPr>
          <p:nvPr/>
        </p:nvCxnSpPr>
        <p:spPr>
          <a:xfrm flipH="1" flipV="1">
            <a:off x="6827979" y="4086234"/>
            <a:ext cx="155682" cy="3549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54DDEDE-1A21-4FAF-81F0-06FA69180EE3}"/>
              </a:ext>
            </a:extLst>
          </p:cNvPr>
          <p:cNvCxnSpPr>
            <a:cxnSpLocks/>
          </p:cNvCxnSpPr>
          <p:nvPr/>
        </p:nvCxnSpPr>
        <p:spPr>
          <a:xfrm flipH="1" flipV="1">
            <a:off x="10806429" y="4816233"/>
            <a:ext cx="270374" cy="27541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id="{ED252266-6E61-46A9-8741-8303420C62DA}"/>
              </a:ext>
            </a:extLst>
          </p:cNvPr>
          <p:cNvSpPr/>
          <p:nvPr/>
        </p:nvSpPr>
        <p:spPr>
          <a:xfrm>
            <a:off x="8905791" y="3682139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8431C150-AF52-4FF2-ADD2-AD0E04D25DD5}"/>
              </a:ext>
            </a:extLst>
          </p:cNvPr>
          <p:cNvSpPr/>
          <p:nvPr/>
        </p:nvSpPr>
        <p:spPr>
          <a:xfrm>
            <a:off x="10144904" y="3682139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EE01D14-9E01-4E1B-9B40-DF888825158F}"/>
              </a:ext>
            </a:extLst>
          </p:cNvPr>
          <p:cNvCxnSpPr>
            <a:cxnSpLocks/>
            <a:stCxn id="49" idx="7"/>
            <a:endCxn id="5" idx="3"/>
          </p:cNvCxnSpPr>
          <p:nvPr/>
        </p:nvCxnSpPr>
        <p:spPr>
          <a:xfrm flipV="1">
            <a:off x="9296036" y="3431703"/>
            <a:ext cx="140413" cy="3173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8C62D61-6023-408A-9EF5-237D76F795C1}"/>
              </a:ext>
            </a:extLst>
          </p:cNvPr>
          <p:cNvCxnSpPr>
            <a:cxnSpLocks/>
            <a:stCxn id="50" idx="1"/>
            <a:endCxn id="5" idx="5"/>
          </p:cNvCxnSpPr>
          <p:nvPr/>
        </p:nvCxnSpPr>
        <p:spPr>
          <a:xfrm flipH="1" flipV="1">
            <a:off x="9759739" y="3431703"/>
            <a:ext cx="452120" cy="3173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owchart: Connector 75">
            <a:extLst>
              <a:ext uri="{FF2B5EF4-FFF2-40B4-BE49-F238E27FC236}">
                <a16:creationId xmlns:a16="http://schemas.microsoft.com/office/drawing/2014/main" id="{C0F61201-BC22-4DFA-964A-1766F67DFE44}"/>
              </a:ext>
            </a:extLst>
          </p:cNvPr>
          <p:cNvSpPr/>
          <p:nvPr/>
        </p:nvSpPr>
        <p:spPr>
          <a:xfrm>
            <a:off x="8903812" y="4357052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56E16DC-4C47-40FD-9460-97BDF599427C}"/>
              </a:ext>
            </a:extLst>
          </p:cNvPr>
          <p:cNvCxnSpPr>
            <a:cxnSpLocks/>
            <a:stCxn id="76" idx="0"/>
            <a:endCxn id="49" idx="4"/>
          </p:cNvCxnSpPr>
          <p:nvPr/>
        </p:nvCxnSpPr>
        <p:spPr>
          <a:xfrm flipV="1">
            <a:off x="9132412" y="4139339"/>
            <a:ext cx="1979" cy="2177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Connector 77">
            <a:extLst>
              <a:ext uri="{FF2B5EF4-FFF2-40B4-BE49-F238E27FC236}">
                <a16:creationId xmlns:a16="http://schemas.microsoft.com/office/drawing/2014/main" id="{0DC7FA0B-003F-4549-BB74-D3EC17BB5C52}"/>
              </a:ext>
            </a:extLst>
          </p:cNvPr>
          <p:cNvSpPr/>
          <p:nvPr/>
        </p:nvSpPr>
        <p:spPr>
          <a:xfrm>
            <a:off x="8666317" y="5069566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9" name="Flowchart: Connector 78">
            <a:extLst>
              <a:ext uri="{FF2B5EF4-FFF2-40B4-BE49-F238E27FC236}">
                <a16:creationId xmlns:a16="http://schemas.microsoft.com/office/drawing/2014/main" id="{F7418914-965E-41DA-86E5-BB773989D33F}"/>
              </a:ext>
            </a:extLst>
          </p:cNvPr>
          <p:cNvSpPr/>
          <p:nvPr/>
        </p:nvSpPr>
        <p:spPr>
          <a:xfrm>
            <a:off x="9157294" y="5069566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1AF2674-2F79-4D05-B773-2A4D2538429E}"/>
              </a:ext>
            </a:extLst>
          </p:cNvPr>
          <p:cNvCxnSpPr>
            <a:cxnSpLocks/>
            <a:stCxn id="78" idx="0"/>
            <a:endCxn id="76" idx="3"/>
          </p:cNvCxnSpPr>
          <p:nvPr/>
        </p:nvCxnSpPr>
        <p:spPr>
          <a:xfrm flipV="1">
            <a:off x="8894917" y="4747297"/>
            <a:ext cx="75850" cy="322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B0304F2-6524-4223-9E4F-DEDACE560F4D}"/>
              </a:ext>
            </a:extLst>
          </p:cNvPr>
          <p:cNvCxnSpPr>
            <a:cxnSpLocks/>
            <a:stCxn id="79" idx="0"/>
            <a:endCxn id="76" idx="5"/>
          </p:cNvCxnSpPr>
          <p:nvPr/>
        </p:nvCxnSpPr>
        <p:spPr>
          <a:xfrm flipH="1" flipV="1">
            <a:off x="9294057" y="4747297"/>
            <a:ext cx="91837" cy="322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lowchart: Connector 81">
            <a:extLst>
              <a:ext uri="{FF2B5EF4-FFF2-40B4-BE49-F238E27FC236}">
                <a16:creationId xmlns:a16="http://schemas.microsoft.com/office/drawing/2014/main" id="{845D9D6B-F4C9-4470-973C-1186DCCE3543}"/>
              </a:ext>
            </a:extLst>
          </p:cNvPr>
          <p:cNvSpPr/>
          <p:nvPr/>
        </p:nvSpPr>
        <p:spPr>
          <a:xfrm>
            <a:off x="7937652" y="4343769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B2AA285-69A5-4C03-9533-57F26144D186}"/>
              </a:ext>
            </a:extLst>
          </p:cNvPr>
          <p:cNvCxnSpPr>
            <a:cxnSpLocks/>
            <a:stCxn id="9" idx="4"/>
            <a:endCxn id="82" idx="0"/>
          </p:cNvCxnSpPr>
          <p:nvPr/>
        </p:nvCxnSpPr>
        <p:spPr>
          <a:xfrm flipH="1">
            <a:off x="8166252" y="4162212"/>
            <a:ext cx="446" cy="1815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owchart: Connector 83">
            <a:extLst>
              <a:ext uri="{FF2B5EF4-FFF2-40B4-BE49-F238E27FC236}">
                <a16:creationId xmlns:a16="http://schemas.microsoft.com/office/drawing/2014/main" id="{7DBCBF25-443B-4B08-8963-ED28F65B89A9}"/>
              </a:ext>
            </a:extLst>
          </p:cNvPr>
          <p:cNvSpPr/>
          <p:nvPr/>
        </p:nvSpPr>
        <p:spPr>
          <a:xfrm>
            <a:off x="9911244" y="442631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5" name="Flowchart: Connector 84">
            <a:extLst>
              <a:ext uri="{FF2B5EF4-FFF2-40B4-BE49-F238E27FC236}">
                <a16:creationId xmlns:a16="http://schemas.microsoft.com/office/drawing/2014/main" id="{C4722B84-54CE-435B-946B-E69AB61C5072}"/>
              </a:ext>
            </a:extLst>
          </p:cNvPr>
          <p:cNvSpPr/>
          <p:nvPr/>
        </p:nvSpPr>
        <p:spPr>
          <a:xfrm>
            <a:off x="10402221" y="442631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0F9BD25-28F7-4315-BF61-C63A7A11BDC3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10139844" y="4104049"/>
            <a:ext cx="75850" cy="322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AB84D50-B049-4D26-A9A2-13DC6B6275DA}"/>
              </a:ext>
            </a:extLst>
          </p:cNvPr>
          <p:cNvCxnSpPr>
            <a:cxnSpLocks/>
            <a:stCxn id="85" idx="0"/>
          </p:cNvCxnSpPr>
          <p:nvPr/>
        </p:nvCxnSpPr>
        <p:spPr>
          <a:xfrm flipH="1" flipV="1">
            <a:off x="10538984" y="4104049"/>
            <a:ext cx="91837" cy="322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lowchart: Connector 91">
            <a:extLst>
              <a:ext uri="{FF2B5EF4-FFF2-40B4-BE49-F238E27FC236}">
                <a16:creationId xmlns:a16="http://schemas.microsoft.com/office/drawing/2014/main" id="{0C5133A5-172E-4E6A-A0FD-225C3362F695}"/>
              </a:ext>
            </a:extLst>
          </p:cNvPr>
          <p:cNvSpPr/>
          <p:nvPr/>
        </p:nvSpPr>
        <p:spPr>
          <a:xfrm>
            <a:off x="7690562" y="509134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3" name="Flowchart: Connector 92">
            <a:extLst>
              <a:ext uri="{FF2B5EF4-FFF2-40B4-BE49-F238E27FC236}">
                <a16:creationId xmlns:a16="http://schemas.microsoft.com/office/drawing/2014/main" id="{A2BB235E-D911-46B4-9553-54011346EF8B}"/>
              </a:ext>
            </a:extLst>
          </p:cNvPr>
          <p:cNvSpPr/>
          <p:nvPr/>
        </p:nvSpPr>
        <p:spPr>
          <a:xfrm>
            <a:off x="8181539" y="509134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C493378-227B-497B-94C9-960C7FC970F1}"/>
              </a:ext>
            </a:extLst>
          </p:cNvPr>
          <p:cNvCxnSpPr>
            <a:cxnSpLocks/>
            <a:stCxn id="92" idx="0"/>
          </p:cNvCxnSpPr>
          <p:nvPr/>
        </p:nvCxnSpPr>
        <p:spPr>
          <a:xfrm flipV="1">
            <a:off x="7919162" y="4769072"/>
            <a:ext cx="75850" cy="322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EA03890-BC5C-4884-9637-E1E141F959EC}"/>
              </a:ext>
            </a:extLst>
          </p:cNvPr>
          <p:cNvCxnSpPr>
            <a:cxnSpLocks/>
            <a:stCxn id="93" idx="0"/>
          </p:cNvCxnSpPr>
          <p:nvPr/>
        </p:nvCxnSpPr>
        <p:spPr>
          <a:xfrm flipH="1" flipV="1">
            <a:off x="8318302" y="4769072"/>
            <a:ext cx="91837" cy="322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lowchart: Connector 95">
            <a:extLst>
              <a:ext uri="{FF2B5EF4-FFF2-40B4-BE49-F238E27FC236}">
                <a16:creationId xmlns:a16="http://schemas.microsoft.com/office/drawing/2014/main" id="{E0B5B6DC-8BAD-49A8-8A4E-512AD2C65B9F}"/>
              </a:ext>
            </a:extLst>
          </p:cNvPr>
          <p:cNvSpPr/>
          <p:nvPr/>
        </p:nvSpPr>
        <p:spPr>
          <a:xfrm>
            <a:off x="6667304" y="512499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7" name="Flowchart: Connector 96">
            <a:extLst>
              <a:ext uri="{FF2B5EF4-FFF2-40B4-BE49-F238E27FC236}">
                <a16:creationId xmlns:a16="http://schemas.microsoft.com/office/drawing/2014/main" id="{83E4129E-8F92-4D1D-82FA-9C676F7955ED}"/>
              </a:ext>
            </a:extLst>
          </p:cNvPr>
          <p:cNvSpPr/>
          <p:nvPr/>
        </p:nvSpPr>
        <p:spPr>
          <a:xfrm>
            <a:off x="7158281" y="512499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D6ACCD9-65A1-4EDF-A5C0-6807A83F6C86}"/>
              </a:ext>
            </a:extLst>
          </p:cNvPr>
          <p:cNvCxnSpPr>
            <a:cxnSpLocks/>
            <a:stCxn id="96" idx="0"/>
          </p:cNvCxnSpPr>
          <p:nvPr/>
        </p:nvCxnSpPr>
        <p:spPr>
          <a:xfrm flipV="1">
            <a:off x="6895904" y="4802722"/>
            <a:ext cx="75850" cy="322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BA46A3D-81C5-4526-9003-57E5199DD7CC}"/>
              </a:ext>
            </a:extLst>
          </p:cNvPr>
          <p:cNvCxnSpPr>
            <a:cxnSpLocks/>
            <a:stCxn id="97" idx="0"/>
          </p:cNvCxnSpPr>
          <p:nvPr/>
        </p:nvCxnSpPr>
        <p:spPr>
          <a:xfrm flipH="1" flipV="1">
            <a:off x="7295044" y="4802722"/>
            <a:ext cx="91837" cy="322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lowchart: Connector 99">
            <a:extLst>
              <a:ext uri="{FF2B5EF4-FFF2-40B4-BE49-F238E27FC236}">
                <a16:creationId xmlns:a16="http://schemas.microsoft.com/office/drawing/2014/main" id="{1C2A6378-A519-493B-BC9D-76E6707742D7}"/>
              </a:ext>
            </a:extLst>
          </p:cNvPr>
          <p:cNvSpPr/>
          <p:nvPr/>
        </p:nvSpPr>
        <p:spPr>
          <a:xfrm>
            <a:off x="9685614" y="506759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1" name="Flowchart: Connector 100">
            <a:extLst>
              <a:ext uri="{FF2B5EF4-FFF2-40B4-BE49-F238E27FC236}">
                <a16:creationId xmlns:a16="http://schemas.microsoft.com/office/drawing/2014/main" id="{29398FAB-EE35-4E19-AB00-5297D6BB5A95}"/>
              </a:ext>
            </a:extLst>
          </p:cNvPr>
          <p:cNvSpPr/>
          <p:nvPr/>
        </p:nvSpPr>
        <p:spPr>
          <a:xfrm>
            <a:off x="10176591" y="506759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CC1D3200-05CB-4223-A26C-408176BEE2D0}"/>
              </a:ext>
            </a:extLst>
          </p:cNvPr>
          <p:cNvCxnSpPr>
            <a:cxnSpLocks/>
            <a:stCxn id="100" idx="0"/>
            <a:endCxn id="84" idx="3"/>
          </p:cNvCxnSpPr>
          <p:nvPr/>
        </p:nvCxnSpPr>
        <p:spPr>
          <a:xfrm flipV="1">
            <a:off x="9914214" y="4816563"/>
            <a:ext cx="63985" cy="2510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C113401-17A1-41D4-B36A-836B08802084}"/>
              </a:ext>
            </a:extLst>
          </p:cNvPr>
          <p:cNvCxnSpPr>
            <a:cxnSpLocks/>
            <a:stCxn id="101" idx="0"/>
            <a:endCxn id="84" idx="5"/>
          </p:cNvCxnSpPr>
          <p:nvPr/>
        </p:nvCxnSpPr>
        <p:spPr>
          <a:xfrm flipH="1" flipV="1">
            <a:off x="10301489" y="4816563"/>
            <a:ext cx="103702" cy="2510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731A79AA-FB3F-4F57-9670-93E76F7A81C2}"/>
              </a:ext>
            </a:extLst>
          </p:cNvPr>
          <p:cNvSpPr txBox="1"/>
          <p:nvPr/>
        </p:nvSpPr>
        <p:spPr>
          <a:xfrm>
            <a:off x="7870892" y="2613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DA5F16A-A69C-4718-ADFD-80F624944D3A}"/>
              </a:ext>
            </a:extLst>
          </p:cNvPr>
          <p:cNvSpPr txBox="1"/>
          <p:nvPr/>
        </p:nvSpPr>
        <p:spPr>
          <a:xfrm>
            <a:off x="9103950" y="26114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1D102D9-2A33-44A8-9017-4FEF425C9812}"/>
              </a:ext>
            </a:extLst>
          </p:cNvPr>
          <p:cNvSpPr txBox="1"/>
          <p:nvPr/>
        </p:nvSpPr>
        <p:spPr>
          <a:xfrm>
            <a:off x="6845656" y="32388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EEE174A-E3EF-47BE-9E7E-0C7372A7D71A}"/>
              </a:ext>
            </a:extLst>
          </p:cNvPr>
          <p:cNvSpPr txBox="1"/>
          <p:nvPr/>
        </p:nvSpPr>
        <p:spPr>
          <a:xfrm>
            <a:off x="7959958" y="32844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FE814E5-0AE3-47D8-AAC7-1A7AF8E745F4}"/>
              </a:ext>
            </a:extLst>
          </p:cNvPr>
          <p:cNvSpPr txBox="1"/>
          <p:nvPr/>
        </p:nvSpPr>
        <p:spPr>
          <a:xfrm>
            <a:off x="8979255" y="33299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CC44A4C-6C54-42D0-A77D-7C5CAB391ADB}"/>
              </a:ext>
            </a:extLst>
          </p:cNvPr>
          <p:cNvSpPr txBox="1"/>
          <p:nvPr/>
        </p:nvSpPr>
        <p:spPr>
          <a:xfrm>
            <a:off x="9939174" y="33042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2C9AB79-33B4-436B-A7EA-DAF23CFD8F6B}"/>
              </a:ext>
            </a:extLst>
          </p:cNvPr>
          <p:cNvSpPr txBox="1"/>
          <p:nvPr/>
        </p:nvSpPr>
        <p:spPr>
          <a:xfrm>
            <a:off x="6095533" y="39256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FA6EA19-F466-4771-A537-3864DC8FE1FF}"/>
              </a:ext>
            </a:extLst>
          </p:cNvPr>
          <p:cNvSpPr txBox="1"/>
          <p:nvPr/>
        </p:nvSpPr>
        <p:spPr>
          <a:xfrm>
            <a:off x="6865447" y="39949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591B2BB-B937-4C12-8846-94B2A8C03DDF}"/>
              </a:ext>
            </a:extLst>
          </p:cNvPr>
          <p:cNvSpPr txBox="1"/>
          <p:nvPr/>
        </p:nvSpPr>
        <p:spPr>
          <a:xfrm>
            <a:off x="8239024" y="40741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5934E76-F1D3-42A6-A8A3-6DD38866B958}"/>
              </a:ext>
            </a:extLst>
          </p:cNvPr>
          <p:cNvSpPr txBox="1"/>
          <p:nvPr/>
        </p:nvSpPr>
        <p:spPr>
          <a:xfrm>
            <a:off x="7292963" y="47430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0ABC67D-119B-4286-9CAA-18D8DA27976F}"/>
              </a:ext>
            </a:extLst>
          </p:cNvPr>
          <p:cNvSpPr txBox="1"/>
          <p:nvPr/>
        </p:nvSpPr>
        <p:spPr>
          <a:xfrm>
            <a:off x="6671483" y="47391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9059F85-E2D0-4C2C-94A4-5E4FFD4C9CAB}"/>
              </a:ext>
            </a:extLst>
          </p:cNvPr>
          <p:cNvSpPr txBox="1"/>
          <p:nvPr/>
        </p:nvSpPr>
        <p:spPr>
          <a:xfrm>
            <a:off x="8369656" y="471539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651F070-75C2-4363-997F-2ECE66CECEF5}"/>
              </a:ext>
            </a:extLst>
          </p:cNvPr>
          <p:cNvSpPr txBox="1"/>
          <p:nvPr/>
        </p:nvSpPr>
        <p:spPr>
          <a:xfrm>
            <a:off x="7720472" y="47312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7EF0265-6E41-44EB-90EF-E56B538ABD1A}"/>
              </a:ext>
            </a:extLst>
          </p:cNvPr>
          <p:cNvSpPr txBox="1"/>
          <p:nvPr/>
        </p:nvSpPr>
        <p:spPr>
          <a:xfrm>
            <a:off x="9135613" y="40563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DE07C62-CC4D-49B5-A558-6A834BB716D7}"/>
              </a:ext>
            </a:extLst>
          </p:cNvPr>
          <p:cNvSpPr txBox="1"/>
          <p:nvPr/>
        </p:nvSpPr>
        <p:spPr>
          <a:xfrm>
            <a:off x="9323641" y="47312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2F74583-A593-4BCD-B7EF-3E94752E98D7}"/>
              </a:ext>
            </a:extLst>
          </p:cNvPr>
          <p:cNvSpPr txBox="1"/>
          <p:nvPr/>
        </p:nvSpPr>
        <p:spPr>
          <a:xfrm>
            <a:off x="8670500" y="47312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1B8E8EE-E346-42FC-BB7F-60D3B25821BB}"/>
              </a:ext>
            </a:extLst>
          </p:cNvPr>
          <p:cNvSpPr txBox="1"/>
          <p:nvPr/>
        </p:nvSpPr>
        <p:spPr>
          <a:xfrm>
            <a:off x="9713547" y="47411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FA5FF62-C1F1-4127-AC33-CBA06059CF64}"/>
              </a:ext>
            </a:extLst>
          </p:cNvPr>
          <p:cNvSpPr txBox="1"/>
          <p:nvPr/>
        </p:nvSpPr>
        <p:spPr>
          <a:xfrm>
            <a:off x="10281581" y="47153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9A28C7E-9BF1-4022-96E0-3B6EED1D9491}"/>
              </a:ext>
            </a:extLst>
          </p:cNvPr>
          <p:cNvSpPr txBox="1"/>
          <p:nvPr/>
        </p:nvSpPr>
        <p:spPr>
          <a:xfrm>
            <a:off x="9903548" y="4087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0D567A4-C769-48B9-892C-3A3AACAA12F9}"/>
              </a:ext>
            </a:extLst>
          </p:cNvPr>
          <p:cNvSpPr txBox="1"/>
          <p:nvPr/>
        </p:nvSpPr>
        <p:spPr>
          <a:xfrm>
            <a:off x="10562636" y="4082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29EDDBCF-096F-4F5F-B7CD-3155F6C1E6B0}"/>
              </a:ext>
            </a:extLst>
          </p:cNvPr>
          <p:cNvSpPr txBox="1"/>
          <p:nvPr/>
        </p:nvSpPr>
        <p:spPr>
          <a:xfrm>
            <a:off x="10920867" y="4677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663E79-982C-43FA-93D0-FEE845912BD6}"/>
              </a:ext>
            </a:extLst>
          </p:cNvPr>
          <p:cNvSpPr txBox="1"/>
          <p:nvPr/>
        </p:nvSpPr>
        <p:spPr>
          <a:xfrm>
            <a:off x="8694224" y="5641435"/>
            <a:ext cx="2535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.</a:t>
            </a:r>
          </a:p>
          <a:p>
            <a:r>
              <a:rPr lang="en-US" sz="2000" b="1" dirty="0"/>
              <a:t>.</a:t>
            </a:r>
          </a:p>
          <a:p>
            <a:r>
              <a:rPr lang="en-US" sz="2000" b="1" dirty="0"/>
              <a:t>.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2103BD1-59EB-4858-A5BE-9110B9F7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039F-6C61-4AD4-AA2E-6957109B81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59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0A6E3-0A47-493F-8880-66B6818CB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Find an Optimal Path: Branch and Bound (BNB) &amp; Dynamic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ADC27-DBA5-4349-BA92-62D1A8795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55722" cy="4351338"/>
          </a:xfrm>
        </p:spPr>
        <p:txBody>
          <a:bodyPr/>
          <a:lstStyle/>
          <a:p>
            <a:r>
              <a:rPr lang="en-US" dirty="0"/>
              <a:t>BNB: actual accumulated distances			</a:t>
            </a:r>
          </a:p>
        </p:txBody>
      </p:sp>
      <p:sp>
        <p:nvSpPr>
          <p:cNvPr id="88" name="Flowchart: Connector 87">
            <a:extLst>
              <a:ext uri="{FF2B5EF4-FFF2-40B4-BE49-F238E27FC236}">
                <a16:creationId xmlns:a16="http://schemas.microsoft.com/office/drawing/2014/main" id="{EA05EB89-30C9-45A5-A7B7-8DF04CF08BA6}"/>
              </a:ext>
            </a:extLst>
          </p:cNvPr>
          <p:cNvSpPr/>
          <p:nvPr/>
        </p:nvSpPr>
        <p:spPr>
          <a:xfrm>
            <a:off x="2808382" y="2439582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89" name="Flowchart: Connector 88">
            <a:extLst>
              <a:ext uri="{FF2B5EF4-FFF2-40B4-BE49-F238E27FC236}">
                <a16:creationId xmlns:a16="http://schemas.microsoft.com/office/drawing/2014/main" id="{D9B94CDA-1F24-462E-9F70-C12554C6544C}"/>
              </a:ext>
            </a:extLst>
          </p:cNvPr>
          <p:cNvSpPr/>
          <p:nvPr/>
        </p:nvSpPr>
        <p:spPr>
          <a:xfrm>
            <a:off x="3704972" y="304145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0" name="Flowchart: Connector 89">
            <a:extLst>
              <a:ext uri="{FF2B5EF4-FFF2-40B4-BE49-F238E27FC236}">
                <a16:creationId xmlns:a16="http://schemas.microsoft.com/office/drawing/2014/main" id="{D1C458A6-F495-4E0A-BAA7-F1CC25AEF3F1}"/>
              </a:ext>
            </a:extLst>
          </p:cNvPr>
          <p:cNvSpPr/>
          <p:nvPr/>
        </p:nvSpPr>
        <p:spPr>
          <a:xfrm>
            <a:off x="1709497" y="304145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1" name="Flowchart: Connector 90">
            <a:extLst>
              <a:ext uri="{FF2B5EF4-FFF2-40B4-BE49-F238E27FC236}">
                <a16:creationId xmlns:a16="http://schemas.microsoft.com/office/drawing/2014/main" id="{11439CDA-6CB4-463A-952A-ACFF885D2C64}"/>
              </a:ext>
            </a:extLst>
          </p:cNvPr>
          <p:cNvSpPr/>
          <p:nvPr/>
        </p:nvSpPr>
        <p:spPr>
          <a:xfrm>
            <a:off x="773212" y="3695989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4" name="Flowchart: Connector 123">
            <a:extLst>
              <a:ext uri="{FF2B5EF4-FFF2-40B4-BE49-F238E27FC236}">
                <a16:creationId xmlns:a16="http://schemas.microsoft.com/office/drawing/2014/main" id="{281F70A0-46F8-4D87-A923-CED080B5D362}"/>
              </a:ext>
            </a:extLst>
          </p:cNvPr>
          <p:cNvSpPr/>
          <p:nvPr/>
        </p:nvSpPr>
        <p:spPr>
          <a:xfrm>
            <a:off x="253362" y="437427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25" name="Flowchart: Connector 124">
            <a:extLst>
              <a:ext uri="{FF2B5EF4-FFF2-40B4-BE49-F238E27FC236}">
                <a16:creationId xmlns:a16="http://schemas.microsoft.com/office/drawing/2014/main" id="{D1D032FD-593B-4660-B465-A83D8DB3EB4B}"/>
              </a:ext>
            </a:extLst>
          </p:cNvPr>
          <p:cNvSpPr/>
          <p:nvPr/>
        </p:nvSpPr>
        <p:spPr>
          <a:xfrm>
            <a:off x="2273576" y="3705012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6" name="Flowchart: Connector 125">
            <a:extLst>
              <a:ext uri="{FF2B5EF4-FFF2-40B4-BE49-F238E27FC236}">
                <a16:creationId xmlns:a16="http://schemas.microsoft.com/office/drawing/2014/main" id="{33492F8D-A58A-4E26-9EEE-B3A61A2511EE}"/>
              </a:ext>
            </a:extLst>
          </p:cNvPr>
          <p:cNvSpPr/>
          <p:nvPr/>
        </p:nvSpPr>
        <p:spPr>
          <a:xfrm>
            <a:off x="1252184" y="437427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7" name="Flowchart: Connector 126">
            <a:extLst>
              <a:ext uri="{FF2B5EF4-FFF2-40B4-BE49-F238E27FC236}">
                <a16:creationId xmlns:a16="http://schemas.microsoft.com/office/drawing/2014/main" id="{C3740F65-E68E-43BF-9B74-52DCAF285EB0}"/>
              </a:ext>
            </a:extLst>
          </p:cNvPr>
          <p:cNvSpPr/>
          <p:nvPr/>
        </p:nvSpPr>
        <p:spPr>
          <a:xfrm>
            <a:off x="5618454" y="502468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C266FEC0-B0E6-4417-B358-98B1F884B887}"/>
              </a:ext>
            </a:extLst>
          </p:cNvPr>
          <p:cNvCxnSpPr>
            <a:cxnSpLocks/>
            <a:stCxn id="90" idx="7"/>
            <a:endCxn id="88" idx="3"/>
          </p:cNvCxnSpPr>
          <p:nvPr/>
        </p:nvCxnSpPr>
        <p:spPr>
          <a:xfrm flipV="1">
            <a:off x="2099742" y="2829827"/>
            <a:ext cx="775595" cy="2785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5A29EDA-B604-4E8C-B6E1-6FDAF51CB466}"/>
              </a:ext>
            </a:extLst>
          </p:cNvPr>
          <p:cNvCxnSpPr>
            <a:cxnSpLocks/>
            <a:stCxn id="89" idx="1"/>
            <a:endCxn id="88" idx="5"/>
          </p:cNvCxnSpPr>
          <p:nvPr/>
        </p:nvCxnSpPr>
        <p:spPr>
          <a:xfrm flipH="1" flipV="1">
            <a:off x="3198627" y="2829827"/>
            <a:ext cx="573300" cy="2785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E404B100-83BA-4ADA-83CA-15AE6804B283}"/>
              </a:ext>
            </a:extLst>
          </p:cNvPr>
          <p:cNvCxnSpPr>
            <a:cxnSpLocks/>
            <a:stCxn id="91" idx="7"/>
            <a:endCxn id="90" idx="3"/>
          </p:cNvCxnSpPr>
          <p:nvPr/>
        </p:nvCxnSpPr>
        <p:spPr>
          <a:xfrm flipV="1">
            <a:off x="1163457" y="3431703"/>
            <a:ext cx="612995" cy="3312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E3482CB5-FC3D-4869-8D95-6BC96B2C3501}"/>
              </a:ext>
            </a:extLst>
          </p:cNvPr>
          <p:cNvCxnSpPr>
            <a:cxnSpLocks/>
            <a:stCxn id="125" idx="1"/>
            <a:endCxn id="90" idx="5"/>
          </p:cNvCxnSpPr>
          <p:nvPr/>
        </p:nvCxnSpPr>
        <p:spPr>
          <a:xfrm flipH="1" flipV="1">
            <a:off x="2099742" y="3431703"/>
            <a:ext cx="240789" cy="3402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596C2DF0-D343-4B10-9ADE-EC3B0FB50253}"/>
              </a:ext>
            </a:extLst>
          </p:cNvPr>
          <p:cNvCxnSpPr>
            <a:cxnSpLocks/>
            <a:stCxn id="124" idx="7"/>
            <a:endCxn id="91" idx="3"/>
          </p:cNvCxnSpPr>
          <p:nvPr/>
        </p:nvCxnSpPr>
        <p:spPr>
          <a:xfrm flipV="1">
            <a:off x="643607" y="4086234"/>
            <a:ext cx="196560" cy="3549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792CD90A-59F3-4596-940D-7946C6FFEC58}"/>
              </a:ext>
            </a:extLst>
          </p:cNvPr>
          <p:cNvCxnSpPr>
            <a:cxnSpLocks/>
            <a:stCxn id="126" idx="1"/>
            <a:endCxn id="91" idx="5"/>
          </p:cNvCxnSpPr>
          <p:nvPr/>
        </p:nvCxnSpPr>
        <p:spPr>
          <a:xfrm flipH="1" flipV="1">
            <a:off x="1163457" y="4086234"/>
            <a:ext cx="155682" cy="3549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7C830AF4-045D-41A3-B7D5-4A53CBD497D4}"/>
              </a:ext>
            </a:extLst>
          </p:cNvPr>
          <p:cNvCxnSpPr>
            <a:cxnSpLocks/>
            <a:endCxn id="165" idx="5"/>
          </p:cNvCxnSpPr>
          <p:nvPr/>
        </p:nvCxnSpPr>
        <p:spPr>
          <a:xfrm flipH="1" flipV="1">
            <a:off x="5638572" y="4816563"/>
            <a:ext cx="46838" cy="2750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Flowchart: Connector 138">
            <a:extLst>
              <a:ext uri="{FF2B5EF4-FFF2-40B4-BE49-F238E27FC236}">
                <a16:creationId xmlns:a16="http://schemas.microsoft.com/office/drawing/2014/main" id="{525FE4F9-4B0E-4ED7-B254-2048888F7B6E}"/>
              </a:ext>
            </a:extLst>
          </p:cNvPr>
          <p:cNvSpPr/>
          <p:nvPr/>
        </p:nvSpPr>
        <p:spPr>
          <a:xfrm>
            <a:off x="3241269" y="3682139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0" name="Flowchart: Connector 139">
            <a:extLst>
              <a:ext uri="{FF2B5EF4-FFF2-40B4-BE49-F238E27FC236}">
                <a16:creationId xmlns:a16="http://schemas.microsoft.com/office/drawing/2014/main" id="{81A1AF62-2D04-4472-9281-6E8A11B439A5}"/>
              </a:ext>
            </a:extLst>
          </p:cNvPr>
          <p:cNvSpPr/>
          <p:nvPr/>
        </p:nvSpPr>
        <p:spPr>
          <a:xfrm>
            <a:off x="4480382" y="3682139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B4794AD-BAA2-4BFD-BDFC-E8D4A9BA83CB}"/>
              </a:ext>
            </a:extLst>
          </p:cNvPr>
          <p:cNvCxnSpPr>
            <a:cxnSpLocks/>
            <a:stCxn id="139" idx="7"/>
            <a:endCxn id="89" idx="3"/>
          </p:cNvCxnSpPr>
          <p:nvPr/>
        </p:nvCxnSpPr>
        <p:spPr>
          <a:xfrm flipV="1">
            <a:off x="3631514" y="3431703"/>
            <a:ext cx="140413" cy="3173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671FA39C-2712-4882-A890-2FDA08BF9F82}"/>
              </a:ext>
            </a:extLst>
          </p:cNvPr>
          <p:cNvCxnSpPr>
            <a:cxnSpLocks/>
            <a:stCxn id="140" idx="1"/>
            <a:endCxn id="89" idx="5"/>
          </p:cNvCxnSpPr>
          <p:nvPr/>
        </p:nvCxnSpPr>
        <p:spPr>
          <a:xfrm flipH="1" flipV="1">
            <a:off x="4095217" y="3431703"/>
            <a:ext cx="452120" cy="3173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Flowchart: Connector 142">
            <a:extLst>
              <a:ext uri="{FF2B5EF4-FFF2-40B4-BE49-F238E27FC236}">
                <a16:creationId xmlns:a16="http://schemas.microsoft.com/office/drawing/2014/main" id="{153FF454-D5EE-44A4-B73D-3CD712D8CB23}"/>
              </a:ext>
            </a:extLst>
          </p:cNvPr>
          <p:cNvSpPr/>
          <p:nvPr/>
        </p:nvSpPr>
        <p:spPr>
          <a:xfrm>
            <a:off x="3239290" y="4357052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9950C587-5CAC-4D5B-8C9C-79210D914D6A}"/>
              </a:ext>
            </a:extLst>
          </p:cNvPr>
          <p:cNvCxnSpPr>
            <a:cxnSpLocks/>
            <a:stCxn id="143" idx="0"/>
            <a:endCxn id="139" idx="4"/>
          </p:cNvCxnSpPr>
          <p:nvPr/>
        </p:nvCxnSpPr>
        <p:spPr>
          <a:xfrm flipV="1">
            <a:off x="3467890" y="4139339"/>
            <a:ext cx="1979" cy="2177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Flowchart: Connector 161">
            <a:extLst>
              <a:ext uri="{FF2B5EF4-FFF2-40B4-BE49-F238E27FC236}">
                <a16:creationId xmlns:a16="http://schemas.microsoft.com/office/drawing/2014/main" id="{32B6AE1C-2FA4-485A-BE05-A791CD612089}"/>
              </a:ext>
            </a:extLst>
          </p:cNvPr>
          <p:cNvSpPr/>
          <p:nvPr/>
        </p:nvSpPr>
        <p:spPr>
          <a:xfrm>
            <a:off x="2273130" y="4343769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7F6A5D5C-16EF-4CC3-8BEE-0042D1CB8A7C}"/>
              </a:ext>
            </a:extLst>
          </p:cNvPr>
          <p:cNvCxnSpPr>
            <a:cxnSpLocks/>
            <a:stCxn id="125" idx="4"/>
            <a:endCxn id="162" idx="0"/>
          </p:cNvCxnSpPr>
          <p:nvPr/>
        </p:nvCxnSpPr>
        <p:spPr>
          <a:xfrm flipH="1">
            <a:off x="2501730" y="4162212"/>
            <a:ext cx="446" cy="1815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Flowchart: Connector 163">
            <a:extLst>
              <a:ext uri="{FF2B5EF4-FFF2-40B4-BE49-F238E27FC236}">
                <a16:creationId xmlns:a16="http://schemas.microsoft.com/office/drawing/2014/main" id="{D5E580DA-AF8C-4B15-9B32-F9F2770433AD}"/>
              </a:ext>
            </a:extLst>
          </p:cNvPr>
          <p:cNvSpPr/>
          <p:nvPr/>
        </p:nvSpPr>
        <p:spPr>
          <a:xfrm>
            <a:off x="4246722" y="442631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65" name="Flowchart: Connector 164">
            <a:extLst>
              <a:ext uri="{FF2B5EF4-FFF2-40B4-BE49-F238E27FC236}">
                <a16:creationId xmlns:a16="http://schemas.microsoft.com/office/drawing/2014/main" id="{788C2E57-A175-405E-A758-90FB0DB10259}"/>
              </a:ext>
            </a:extLst>
          </p:cNvPr>
          <p:cNvSpPr/>
          <p:nvPr/>
        </p:nvSpPr>
        <p:spPr>
          <a:xfrm>
            <a:off x="5248327" y="442631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65FEF8A2-DCCA-40D8-B76F-F987D11BA165}"/>
              </a:ext>
            </a:extLst>
          </p:cNvPr>
          <p:cNvCxnSpPr>
            <a:cxnSpLocks/>
            <a:stCxn id="164" idx="0"/>
          </p:cNvCxnSpPr>
          <p:nvPr/>
        </p:nvCxnSpPr>
        <p:spPr>
          <a:xfrm flipV="1">
            <a:off x="4475322" y="4104049"/>
            <a:ext cx="75850" cy="322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58FF7847-5A3C-459F-BB55-BBF4E4FCD443}"/>
              </a:ext>
            </a:extLst>
          </p:cNvPr>
          <p:cNvCxnSpPr>
            <a:cxnSpLocks/>
            <a:stCxn id="165" idx="0"/>
            <a:endCxn id="140" idx="5"/>
          </p:cNvCxnSpPr>
          <p:nvPr/>
        </p:nvCxnSpPr>
        <p:spPr>
          <a:xfrm flipH="1" flipV="1">
            <a:off x="4870627" y="4072384"/>
            <a:ext cx="606300" cy="35393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Flowchart: Connector 167">
            <a:extLst>
              <a:ext uri="{FF2B5EF4-FFF2-40B4-BE49-F238E27FC236}">
                <a16:creationId xmlns:a16="http://schemas.microsoft.com/office/drawing/2014/main" id="{896A9AB2-E2E2-4AAC-B735-4DFAE45172DA}"/>
              </a:ext>
            </a:extLst>
          </p:cNvPr>
          <p:cNvSpPr/>
          <p:nvPr/>
        </p:nvSpPr>
        <p:spPr>
          <a:xfrm>
            <a:off x="2129406" y="5115194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69" name="Flowchart: Connector 168">
            <a:extLst>
              <a:ext uri="{FF2B5EF4-FFF2-40B4-BE49-F238E27FC236}">
                <a16:creationId xmlns:a16="http://schemas.microsoft.com/office/drawing/2014/main" id="{DB60623F-99CE-4FF4-8BB3-AE1D8A751155}"/>
              </a:ext>
            </a:extLst>
          </p:cNvPr>
          <p:cNvSpPr/>
          <p:nvPr/>
        </p:nvSpPr>
        <p:spPr>
          <a:xfrm>
            <a:off x="2659517" y="509134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FC7D411D-8437-4CF7-8999-FF7D7E953229}"/>
              </a:ext>
            </a:extLst>
          </p:cNvPr>
          <p:cNvCxnSpPr>
            <a:cxnSpLocks/>
            <a:stCxn id="168" idx="0"/>
            <a:endCxn id="162" idx="3"/>
          </p:cNvCxnSpPr>
          <p:nvPr/>
        </p:nvCxnSpPr>
        <p:spPr>
          <a:xfrm flipH="1" flipV="1">
            <a:off x="2340085" y="4734014"/>
            <a:ext cx="17921" cy="3811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0C924E69-422A-4519-8FF2-97BA2809C260}"/>
              </a:ext>
            </a:extLst>
          </p:cNvPr>
          <p:cNvCxnSpPr>
            <a:cxnSpLocks/>
            <a:stCxn id="169" idx="0"/>
            <a:endCxn id="162" idx="5"/>
          </p:cNvCxnSpPr>
          <p:nvPr/>
        </p:nvCxnSpPr>
        <p:spPr>
          <a:xfrm flipH="1" flipV="1">
            <a:off x="2663375" y="4734014"/>
            <a:ext cx="224742" cy="3573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lowchart: Connector 171">
            <a:extLst>
              <a:ext uri="{FF2B5EF4-FFF2-40B4-BE49-F238E27FC236}">
                <a16:creationId xmlns:a16="http://schemas.microsoft.com/office/drawing/2014/main" id="{BF8A0232-8784-4163-B644-3482F397F75E}"/>
              </a:ext>
            </a:extLst>
          </p:cNvPr>
          <p:cNvSpPr/>
          <p:nvPr/>
        </p:nvSpPr>
        <p:spPr>
          <a:xfrm>
            <a:off x="414388" y="512499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73" name="Flowchart: Connector 172">
            <a:extLst>
              <a:ext uri="{FF2B5EF4-FFF2-40B4-BE49-F238E27FC236}">
                <a16:creationId xmlns:a16="http://schemas.microsoft.com/office/drawing/2014/main" id="{8ADF2AC8-96FE-42FC-B943-4AE746C79ED5}"/>
              </a:ext>
            </a:extLst>
          </p:cNvPr>
          <p:cNvSpPr/>
          <p:nvPr/>
        </p:nvSpPr>
        <p:spPr>
          <a:xfrm>
            <a:off x="897417" y="512499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162A3872-8E9D-4C71-8079-DFB3A30C1453}"/>
              </a:ext>
            </a:extLst>
          </p:cNvPr>
          <p:cNvCxnSpPr>
            <a:cxnSpLocks/>
            <a:stCxn id="172" idx="7"/>
          </p:cNvCxnSpPr>
          <p:nvPr/>
        </p:nvCxnSpPr>
        <p:spPr>
          <a:xfrm flipV="1">
            <a:off x="804633" y="4829995"/>
            <a:ext cx="598365" cy="36195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729177C6-62A0-44D2-A20F-9B4E5D5FAF7A}"/>
              </a:ext>
            </a:extLst>
          </p:cNvPr>
          <p:cNvCxnSpPr>
            <a:cxnSpLocks/>
            <a:stCxn id="173" idx="0"/>
            <a:endCxn id="126" idx="4"/>
          </p:cNvCxnSpPr>
          <p:nvPr/>
        </p:nvCxnSpPr>
        <p:spPr>
          <a:xfrm flipV="1">
            <a:off x="1126017" y="4831471"/>
            <a:ext cx="354767" cy="2935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Flowchart: Connector 175">
            <a:extLst>
              <a:ext uri="{FF2B5EF4-FFF2-40B4-BE49-F238E27FC236}">
                <a16:creationId xmlns:a16="http://schemas.microsoft.com/office/drawing/2014/main" id="{A41900D4-DE07-4433-8B21-42DD9EE391F7}"/>
              </a:ext>
            </a:extLst>
          </p:cNvPr>
          <p:cNvSpPr/>
          <p:nvPr/>
        </p:nvSpPr>
        <p:spPr>
          <a:xfrm>
            <a:off x="4021092" y="506759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77" name="Flowchart: Connector 176">
            <a:extLst>
              <a:ext uri="{FF2B5EF4-FFF2-40B4-BE49-F238E27FC236}">
                <a16:creationId xmlns:a16="http://schemas.microsoft.com/office/drawing/2014/main" id="{9B3A0E64-3A77-4ECA-A949-B0CBA0BB844B}"/>
              </a:ext>
            </a:extLst>
          </p:cNvPr>
          <p:cNvSpPr/>
          <p:nvPr/>
        </p:nvSpPr>
        <p:spPr>
          <a:xfrm>
            <a:off x="4512069" y="506759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3E8237FD-9BBC-48B5-8AE1-B1F26526E8CE}"/>
              </a:ext>
            </a:extLst>
          </p:cNvPr>
          <p:cNvCxnSpPr>
            <a:cxnSpLocks/>
            <a:stCxn id="176" idx="0"/>
            <a:endCxn id="164" idx="3"/>
          </p:cNvCxnSpPr>
          <p:nvPr/>
        </p:nvCxnSpPr>
        <p:spPr>
          <a:xfrm flipV="1">
            <a:off x="4249692" y="4816563"/>
            <a:ext cx="63985" cy="2510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211740EB-0E32-4ED7-BCB3-123EB64FC4B3}"/>
              </a:ext>
            </a:extLst>
          </p:cNvPr>
          <p:cNvCxnSpPr>
            <a:cxnSpLocks/>
            <a:stCxn id="177" idx="0"/>
            <a:endCxn id="164" idx="5"/>
          </p:cNvCxnSpPr>
          <p:nvPr/>
        </p:nvCxnSpPr>
        <p:spPr>
          <a:xfrm flipH="1" flipV="1">
            <a:off x="4636967" y="4816563"/>
            <a:ext cx="103702" cy="2510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084AA558-FEDD-44F1-BA87-CECD0735C013}"/>
              </a:ext>
            </a:extLst>
          </p:cNvPr>
          <p:cNvSpPr txBox="1"/>
          <p:nvPr/>
        </p:nvSpPr>
        <p:spPr>
          <a:xfrm>
            <a:off x="2206370" y="2613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854D9985-398D-459F-9A63-DFF5EA3CBF54}"/>
              </a:ext>
            </a:extLst>
          </p:cNvPr>
          <p:cNvSpPr txBox="1"/>
          <p:nvPr/>
        </p:nvSpPr>
        <p:spPr>
          <a:xfrm>
            <a:off x="3439428" y="26114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CA3422EC-866B-470A-9E09-0C7EB6262C6E}"/>
              </a:ext>
            </a:extLst>
          </p:cNvPr>
          <p:cNvSpPr txBox="1"/>
          <p:nvPr/>
        </p:nvSpPr>
        <p:spPr>
          <a:xfrm>
            <a:off x="1181134" y="32388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29015580-D3C5-4AEB-A500-5525F61BBB41}"/>
              </a:ext>
            </a:extLst>
          </p:cNvPr>
          <p:cNvSpPr txBox="1"/>
          <p:nvPr/>
        </p:nvSpPr>
        <p:spPr>
          <a:xfrm>
            <a:off x="2188561" y="33081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94511440-5122-4CD5-A74B-1FB60FABE739}"/>
              </a:ext>
            </a:extLst>
          </p:cNvPr>
          <p:cNvSpPr txBox="1"/>
          <p:nvPr/>
        </p:nvSpPr>
        <p:spPr>
          <a:xfrm>
            <a:off x="3314733" y="33299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42592C-2226-403A-BCCE-62878418853A}"/>
              </a:ext>
            </a:extLst>
          </p:cNvPr>
          <p:cNvSpPr txBox="1"/>
          <p:nvPr/>
        </p:nvSpPr>
        <p:spPr>
          <a:xfrm>
            <a:off x="4274652" y="33042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F3DC5C8E-C28B-486A-B71D-AFE924C88796}"/>
              </a:ext>
            </a:extLst>
          </p:cNvPr>
          <p:cNvSpPr txBox="1"/>
          <p:nvPr/>
        </p:nvSpPr>
        <p:spPr>
          <a:xfrm>
            <a:off x="431011" y="39256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56456B40-7F1D-4DF2-9A4D-222544F2BA70}"/>
              </a:ext>
            </a:extLst>
          </p:cNvPr>
          <p:cNvSpPr txBox="1"/>
          <p:nvPr/>
        </p:nvSpPr>
        <p:spPr>
          <a:xfrm>
            <a:off x="1200925" y="39949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1EF0921-161F-4CFD-9F4B-228D2DB37A10}"/>
              </a:ext>
            </a:extLst>
          </p:cNvPr>
          <p:cNvSpPr txBox="1"/>
          <p:nvPr/>
        </p:nvSpPr>
        <p:spPr>
          <a:xfrm>
            <a:off x="2574502" y="40741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B32F2147-DA6C-4414-9313-BB9962CE9F90}"/>
              </a:ext>
            </a:extLst>
          </p:cNvPr>
          <p:cNvSpPr txBox="1"/>
          <p:nvPr/>
        </p:nvSpPr>
        <p:spPr>
          <a:xfrm>
            <a:off x="1381951" y="47669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EC4979FC-AA2F-4876-B7A7-221E4EF67CE3}"/>
              </a:ext>
            </a:extLst>
          </p:cNvPr>
          <p:cNvSpPr txBox="1"/>
          <p:nvPr/>
        </p:nvSpPr>
        <p:spPr>
          <a:xfrm>
            <a:off x="696861" y="47391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C2ADC1A-A359-48D1-8027-6CD58858B372}"/>
              </a:ext>
            </a:extLst>
          </p:cNvPr>
          <p:cNvSpPr txBox="1"/>
          <p:nvPr/>
        </p:nvSpPr>
        <p:spPr>
          <a:xfrm>
            <a:off x="2895962" y="471539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A703DCDA-9301-40DD-8B0A-86A0CEC9C273}"/>
              </a:ext>
            </a:extLst>
          </p:cNvPr>
          <p:cNvSpPr txBox="1"/>
          <p:nvPr/>
        </p:nvSpPr>
        <p:spPr>
          <a:xfrm>
            <a:off x="2103657" y="47312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06A0DF01-9A53-4B12-922C-CAF4084F045A}"/>
              </a:ext>
            </a:extLst>
          </p:cNvPr>
          <p:cNvSpPr txBox="1"/>
          <p:nvPr/>
        </p:nvSpPr>
        <p:spPr>
          <a:xfrm>
            <a:off x="3471091" y="40563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70741F2F-0182-4475-8354-F06226C876FE}"/>
              </a:ext>
            </a:extLst>
          </p:cNvPr>
          <p:cNvSpPr txBox="1"/>
          <p:nvPr/>
        </p:nvSpPr>
        <p:spPr>
          <a:xfrm>
            <a:off x="4049025" y="47411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C215C410-0B63-4A51-9327-9EBA743E86FE}"/>
              </a:ext>
            </a:extLst>
          </p:cNvPr>
          <p:cNvSpPr txBox="1"/>
          <p:nvPr/>
        </p:nvSpPr>
        <p:spPr>
          <a:xfrm>
            <a:off x="4617059" y="47153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BA0247AA-3C85-4FB6-8F39-54B951EB216B}"/>
              </a:ext>
            </a:extLst>
          </p:cNvPr>
          <p:cNvSpPr txBox="1"/>
          <p:nvPr/>
        </p:nvSpPr>
        <p:spPr>
          <a:xfrm>
            <a:off x="4239026" y="4087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71C8EFD5-6DA5-474F-8522-8CF7B8BE1D93}"/>
              </a:ext>
            </a:extLst>
          </p:cNvPr>
          <p:cNvSpPr txBox="1"/>
          <p:nvPr/>
        </p:nvSpPr>
        <p:spPr>
          <a:xfrm>
            <a:off x="5159367" y="4010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DE3A717C-FE14-48DD-9E40-82A9805D485E}"/>
              </a:ext>
            </a:extLst>
          </p:cNvPr>
          <p:cNvSpPr txBox="1"/>
          <p:nvPr/>
        </p:nvSpPr>
        <p:spPr>
          <a:xfrm>
            <a:off x="5660103" y="46896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1" name="Content Placeholder 2">
            <a:extLst>
              <a:ext uri="{FF2B5EF4-FFF2-40B4-BE49-F238E27FC236}">
                <a16:creationId xmlns:a16="http://schemas.microsoft.com/office/drawing/2014/main" id="{72E8E160-5C2F-479C-B4F4-CB4463D9639A}"/>
              </a:ext>
            </a:extLst>
          </p:cNvPr>
          <p:cNvSpPr txBox="1">
            <a:spLocks/>
          </p:cNvSpPr>
          <p:nvPr/>
        </p:nvSpPr>
        <p:spPr>
          <a:xfrm>
            <a:off x="6500745" y="1859272"/>
            <a:ext cx="545572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Dynamic Programming: </a:t>
            </a:r>
            <a:r>
              <a:rPr lang="en-US" sz="2000" dirty="0"/>
              <a:t>(BNB + removing longer paths reaching the same node)</a:t>
            </a:r>
            <a:endParaRPr lang="en-US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2CF52A25-42F0-49FC-BF00-DC50ADBF7DE4}"/>
              </a:ext>
            </a:extLst>
          </p:cNvPr>
          <p:cNvSpPr txBox="1"/>
          <p:nvPr/>
        </p:nvSpPr>
        <p:spPr>
          <a:xfrm>
            <a:off x="2204391" y="302711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86A7D36C-5164-4109-A848-786F181E0AAC}"/>
              </a:ext>
            </a:extLst>
          </p:cNvPr>
          <p:cNvSpPr txBox="1"/>
          <p:nvPr/>
        </p:nvSpPr>
        <p:spPr>
          <a:xfrm>
            <a:off x="4126215" y="302513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7F526D80-8026-4E47-8CAB-EE6AF3065453}"/>
              </a:ext>
            </a:extLst>
          </p:cNvPr>
          <p:cNvSpPr txBox="1"/>
          <p:nvPr/>
        </p:nvSpPr>
        <p:spPr>
          <a:xfrm>
            <a:off x="1216889" y="372478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(7)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EEE69A12-259D-400E-B8BF-A5B54EB3E53F}"/>
              </a:ext>
            </a:extLst>
          </p:cNvPr>
          <p:cNvSpPr txBox="1"/>
          <p:nvPr/>
        </p:nvSpPr>
        <p:spPr>
          <a:xfrm>
            <a:off x="2688126" y="369068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(8)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60BC6A5-4399-4B60-BC9B-746AB6E7AF47}"/>
              </a:ext>
            </a:extLst>
          </p:cNvPr>
          <p:cNvSpPr txBox="1"/>
          <p:nvPr/>
        </p:nvSpPr>
        <p:spPr>
          <a:xfrm>
            <a:off x="3638739" y="370142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(9)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7ABD9AF3-8F5D-4820-A272-A6167B271D94}"/>
              </a:ext>
            </a:extLst>
          </p:cNvPr>
          <p:cNvSpPr txBox="1"/>
          <p:nvPr/>
        </p:nvSpPr>
        <p:spPr>
          <a:xfrm>
            <a:off x="4910800" y="367874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(6)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255BF7F3-1E18-41C4-9A1F-6745835F6799}"/>
              </a:ext>
            </a:extLst>
          </p:cNvPr>
          <p:cNvSpPr txBox="1"/>
          <p:nvPr/>
        </p:nvSpPr>
        <p:spPr>
          <a:xfrm>
            <a:off x="658618" y="4390790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(11)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C18889E9-A161-42A5-A079-F62B0F9405AA}"/>
              </a:ext>
            </a:extLst>
          </p:cNvPr>
          <p:cNvSpPr txBox="1"/>
          <p:nvPr/>
        </p:nvSpPr>
        <p:spPr>
          <a:xfrm>
            <a:off x="1654166" y="4412564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(12)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59C0CABF-2507-4FF8-B64E-9A1CBE2C5A2D}"/>
              </a:ext>
            </a:extLst>
          </p:cNvPr>
          <p:cNvSpPr txBox="1"/>
          <p:nvPr/>
        </p:nvSpPr>
        <p:spPr>
          <a:xfrm>
            <a:off x="2675395" y="4377965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(10)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CC58041-B20E-46B4-A8AD-529BC950DF83}"/>
              </a:ext>
            </a:extLst>
          </p:cNvPr>
          <p:cNvSpPr txBox="1"/>
          <p:nvPr/>
        </p:nvSpPr>
        <p:spPr>
          <a:xfrm>
            <a:off x="3647249" y="4376934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(13)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0978D23A-7A78-48C1-8B4C-02FD307EF086}"/>
              </a:ext>
            </a:extLst>
          </p:cNvPr>
          <p:cNvSpPr txBox="1"/>
          <p:nvPr/>
        </p:nvSpPr>
        <p:spPr>
          <a:xfrm>
            <a:off x="4634546" y="4460663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(11)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688D54F-DEF6-4C7F-B45A-0D2C36B149B0}"/>
              </a:ext>
            </a:extLst>
          </p:cNvPr>
          <p:cNvSpPr txBox="1"/>
          <p:nvPr/>
        </p:nvSpPr>
        <p:spPr>
          <a:xfrm>
            <a:off x="5687393" y="4423034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(10)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7E5DFDD0-EE5A-405B-AB12-81978ED380F0}"/>
              </a:ext>
            </a:extLst>
          </p:cNvPr>
          <p:cNvSpPr txBox="1"/>
          <p:nvPr/>
        </p:nvSpPr>
        <p:spPr>
          <a:xfrm>
            <a:off x="6077828" y="5049914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(13)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CAFC6B49-8F52-4CF1-A8A6-B1A0041AE561}"/>
              </a:ext>
            </a:extLst>
          </p:cNvPr>
          <p:cNvSpPr txBox="1"/>
          <p:nvPr/>
        </p:nvSpPr>
        <p:spPr>
          <a:xfrm>
            <a:off x="4917158" y="5084720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(15)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A26AAA28-C28B-4384-B6E6-30A3E8BBF735}"/>
              </a:ext>
            </a:extLst>
          </p:cNvPr>
          <p:cNvSpPr txBox="1"/>
          <p:nvPr/>
        </p:nvSpPr>
        <p:spPr>
          <a:xfrm>
            <a:off x="3550872" y="5100549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(15)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1E17BA78-917E-4A2C-84EE-D00BC7C949B3}"/>
              </a:ext>
            </a:extLst>
          </p:cNvPr>
          <p:cNvSpPr txBox="1"/>
          <p:nvPr/>
        </p:nvSpPr>
        <p:spPr>
          <a:xfrm>
            <a:off x="3039883" y="5112556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(14)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790A5A50-9961-486D-901D-BBBBAC10C400}"/>
              </a:ext>
            </a:extLst>
          </p:cNvPr>
          <p:cNvSpPr txBox="1"/>
          <p:nvPr/>
        </p:nvSpPr>
        <p:spPr>
          <a:xfrm>
            <a:off x="1664173" y="5131981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(15)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8B73774-0278-4EC6-A39A-D3CCF9F28A57}"/>
              </a:ext>
            </a:extLst>
          </p:cNvPr>
          <p:cNvSpPr txBox="1"/>
          <p:nvPr/>
        </p:nvSpPr>
        <p:spPr>
          <a:xfrm>
            <a:off x="1260882" y="5125265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(16)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9BF855E6-C99F-4A42-AFA1-749ABC498DDC}"/>
              </a:ext>
            </a:extLst>
          </p:cNvPr>
          <p:cNvSpPr txBox="1"/>
          <p:nvPr/>
        </p:nvSpPr>
        <p:spPr>
          <a:xfrm>
            <a:off x="-56973" y="5168925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(14)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CDAF17-6BA9-4184-830F-D96F237E9B80}"/>
              </a:ext>
            </a:extLst>
          </p:cNvPr>
          <p:cNvSpPr/>
          <p:nvPr/>
        </p:nvSpPr>
        <p:spPr>
          <a:xfrm>
            <a:off x="975581" y="5906293"/>
            <a:ext cx="41891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Stop:</a:t>
            </a:r>
            <a:r>
              <a:rPr lang="en-US" dirty="0"/>
              <a:t> All unfinished path &gt;= Finished path</a:t>
            </a:r>
          </a:p>
        </p:txBody>
      </p:sp>
      <p:sp>
        <p:nvSpPr>
          <p:cNvPr id="221" name="Flowchart: Connector 220">
            <a:extLst>
              <a:ext uri="{FF2B5EF4-FFF2-40B4-BE49-F238E27FC236}">
                <a16:creationId xmlns:a16="http://schemas.microsoft.com/office/drawing/2014/main" id="{875EFB9C-8EE9-4C8F-BCD8-226AC3D1D03B}"/>
              </a:ext>
            </a:extLst>
          </p:cNvPr>
          <p:cNvSpPr/>
          <p:nvPr/>
        </p:nvSpPr>
        <p:spPr>
          <a:xfrm>
            <a:off x="9453101" y="2591982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22" name="Flowchart: Connector 221">
            <a:extLst>
              <a:ext uri="{FF2B5EF4-FFF2-40B4-BE49-F238E27FC236}">
                <a16:creationId xmlns:a16="http://schemas.microsoft.com/office/drawing/2014/main" id="{DA193E2A-E02B-4AE0-9255-C4B925863CA7}"/>
              </a:ext>
            </a:extLst>
          </p:cNvPr>
          <p:cNvSpPr/>
          <p:nvPr/>
        </p:nvSpPr>
        <p:spPr>
          <a:xfrm>
            <a:off x="10349691" y="319385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23" name="Flowchart: Connector 222">
            <a:extLst>
              <a:ext uri="{FF2B5EF4-FFF2-40B4-BE49-F238E27FC236}">
                <a16:creationId xmlns:a16="http://schemas.microsoft.com/office/drawing/2014/main" id="{55D2EFF4-8B0C-4646-9989-3E757EE74F23}"/>
              </a:ext>
            </a:extLst>
          </p:cNvPr>
          <p:cNvSpPr/>
          <p:nvPr/>
        </p:nvSpPr>
        <p:spPr>
          <a:xfrm>
            <a:off x="8354216" y="319385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4" name="Flowchart: Connector 223">
            <a:extLst>
              <a:ext uri="{FF2B5EF4-FFF2-40B4-BE49-F238E27FC236}">
                <a16:creationId xmlns:a16="http://schemas.microsoft.com/office/drawing/2014/main" id="{64562232-0133-40F7-96AE-FCF8C1FC650B}"/>
              </a:ext>
            </a:extLst>
          </p:cNvPr>
          <p:cNvSpPr/>
          <p:nvPr/>
        </p:nvSpPr>
        <p:spPr>
          <a:xfrm>
            <a:off x="7417931" y="3848389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25" name="Flowchart: Connector 224">
            <a:extLst>
              <a:ext uri="{FF2B5EF4-FFF2-40B4-BE49-F238E27FC236}">
                <a16:creationId xmlns:a16="http://schemas.microsoft.com/office/drawing/2014/main" id="{339E1D5D-21E6-4747-A0AD-A6C4A47475D5}"/>
              </a:ext>
            </a:extLst>
          </p:cNvPr>
          <p:cNvSpPr/>
          <p:nvPr/>
        </p:nvSpPr>
        <p:spPr>
          <a:xfrm>
            <a:off x="6898081" y="452667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6" name="Flowchart: Connector 225">
            <a:extLst>
              <a:ext uri="{FF2B5EF4-FFF2-40B4-BE49-F238E27FC236}">
                <a16:creationId xmlns:a16="http://schemas.microsoft.com/office/drawing/2014/main" id="{9A135B68-E90C-4634-B2BF-A345D02F53EF}"/>
              </a:ext>
            </a:extLst>
          </p:cNvPr>
          <p:cNvSpPr/>
          <p:nvPr/>
        </p:nvSpPr>
        <p:spPr>
          <a:xfrm>
            <a:off x="8918295" y="3857412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27" name="Flowchart: Connector 226">
            <a:extLst>
              <a:ext uri="{FF2B5EF4-FFF2-40B4-BE49-F238E27FC236}">
                <a16:creationId xmlns:a16="http://schemas.microsoft.com/office/drawing/2014/main" id="{0390D7FE-5F78-42A9-B940-F4E181F041EB}"/>
              </a:ext>
            </a:extLst>
          </p:cNvPr>
          <p:cNvSpPr/>
          <p:nvPr/>
        </p:nvSpPr>
        <p:spPr>
          <a:xfrm>
            <a:off x="7896903" y="452667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28" name="Flowchart: Connector 227">
            <a:extLst>
              <a:ext uri="{FF2B5EF4-FFF2-40B4-BE49-F238E27FC236}">
                <a16:creationId xmlns:a16="http://schemas.microsoft.com/office/drawing/2014/main" id="{E88CEBA0-61BB-402E-9CA4-EC5676F80492}"/>
              </a:ext>
            </a:extLst>
          </p:cNvPr>
          <p:cNvSpPr/>
          <p:nvPr/>
        </p:nvSpPr>
        <p:spPr>
          <a:xfrm>
            <a:off x="11279100" y="517708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A2F1A658-C954-43D6-9009-C9934BA99BAF}"/>
              </a:ext>
            </a:extLst>
          </p:cNvPr>
          <p:cNvCxnSpPr>
            <a:cxnSpLocks/>
            <a:stCxn id="223" idx="7"/>
            <a:endCxn id="221" idx="3"/>
          </p:cNvCxnSpPr>
          <p:nvPr/>
        </p:nvCxnSpPr>
        <p:spPr>
          <a:xfrm flipV="1">
            <a:off x="8744461" y="2982227"/>
            <a:ext cx="775595" cy="2785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131D2E1F-15EB-4A9B-945C-3971E64DAF54}"/>
              </a:ext>
            </a:extLst>
          </p:cNvPr>
          <p:cNvCxnSpPr>
            <a:cxnSpLocks/>
            <a:stCxn id="222" idx="1"/>
            <a:endCxn id="221" idx="5"/>
          </p:cNvCxnSpPr>
          <p:nvPr/>
        </p:nvCxnSpPr>
        <p:spPr>
          <a:xfrm flipH="1" flipV="1">
            <a:off x="9843346" y="2982227"/>
            <a:ext cx="573300" cy="2785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9EAB65C9-F249-40A9-928C-AB64A4DA9D72}"/>
              </a:ext>
            </a:extLst>
          </p:cNvPr>
          <p:cNvCxnSpPr>
            <a:cxnSpLocks/>
            <a:stCxn id="224" idx="7"/>
            <a:endCxn id="223" idx="3"/>
          </p:cNvCxnSpPr>
          <p:nvPr/>
        </p:nvCxnSpPr>
        <p:spPr>
          <a:xfrm flipV="1">
            <a:off x="7808176" y="3584103"/>
            <a:ext cx="612995" cy="3312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B3D8BFD3-12F9-4A26-AF91-79DBD371D54E}"/>
              </a:ext>
            </a:extLst>
          </p:cNvPr>
          <p:cNvCxnSpPr>
            <a:cxnSpLocks/>
            <a:stCxn id="226" idx="1"/>
            <a:endCxn id="223" idx="5"/>
          </p:cNvCxnSpPr>
          <p:nvPr/>
        </p:nvCxnSpPr>
        <p:spPr>
          <a:xfrm flipH="1" flipV="1">
            <a:off x="8744461" y="3584103"/>
            <a:ext cx="240789" cy="3402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A93F449F-AA46-4D5D-B949-545B83ED0B7B}"/>
              </a:ext>
            </a:extLst>
          </p:cNvPr>
          <p:cNvCxnSpPr>
            <a:cxnSpLocks/>
            <a:stCxn id="225" idx="7"/>
            <a:endCxn id="224" idx="3"/>
          </p:cNvCxnSpPr>
          <p:nvPr/>
        </p:nvCxnSpPr>
        <p:spPr>
          <a:xfrm flipV="1">
            <a:off x="7288326" y="4238634"/>
            <a:ext cx="196560" cy="3549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02630748-2D9B-4C84-B7B9-B50CE9B53315}"/>
              </a:ext>
            </a:extLst>
          </p:cNvPr>
          <p:cNvCxnSpPr>
            <a:cxnSpLocks/>
            <a:stCxn id="227" idx="1"/>
            <a:endCxn id="224" idx="5"/>
          </p:cNvCxnSpPr>
          <p:nvPr/>
        </p:nvCxnSpPr>
        <p:spPr>
          <a:xfrm flipH="1" flipV="1">
            <a:off x="7808176" y="4238634"/>
            <a:ext cx="155682" cy="3549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ABC81BBF-144D-4CA8-AB8D-7D4B74418479}"/>
              </a:ext>
            </a:extLst>
          </p:cNvPr>
          <p:cNvCxnSpPr>
            <a:cxnSpLocks/>
            <a:endCxn id="245" idx="5"/>
          </p:cNvCxnSpPr>
          <p:nvPr/>
        </p:nvCxnSpPr>
        <p:spPr>
          <a:xfrm flipH="1" flipV="1">
            <a:off x="11299218" y="4968963"/>
            <a:ext cx="46838" cy="2750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Flowchart: Connector 235">
            <a:extLst>
              <a:ext uri="{FF2B5EF4-FFF2-40B4-BE49-F238E27FC236}">
                <a16:creationId xmlns:a16="http://schemas.microsoft.com/office/drawing/2014/main" id="{0C096CEA-BFCE-4ABD-BB6E-6026E0CD21DA}"/>
              </a:ext>
            </a:extLst>
          </p:cNvPr>
          <p:cNvSpPr/>
          <p:nvPr/>
        </p:nvSpPr>
        <p:spPr>
          <a:xfrm>
            <a:off x="9885988" y="3834539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37" name="Flowchart: Connector 236">
            <a:extLst>
              <a:ext uri="{FF2B5EF4-FFF2-40B4-BE49-F238E27FC236}">
                <a16:creationId xmlns:a16="http://schemas.microsoft.com/office/drawing/2014/main" id="{B679C9E0-9BA0-40C8-9B72-0F0B983AB7F5}"/>
              </a:ext>
            </a:extLst>
          </p:cNvPr>
          <p:cNvSpPr/>
          <p:nvPr/>
        </p:nvSpPr>
        <p:spPr>
          <a:xfrm>
            <a:off x="11125101" y="3834539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8EC07370-8057-4E55-92E2-5FB03E02DD7F}"/>
              </a:ext>
            </a:extLst>
          </p:cNvPr>
          <p:cNvCxnSpPr>
            <a:cxnSpLocks/>
            <a:stCxn id="236" idx="7"/>
            <a:endCxn id="222" idx="3"/>
          </p:cNvCxnSpPr>
          <p:nvPr/>
        </p:nvCxnSpPr>
        <p:spPr>
          <a:xfrm flipV="1">
            <a:off x="10276233" y="3584103"/>
            <a:ext cx="140413" cy="3173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A427F3AB-19F7-4DE9-862A-628069636D63}"/>
              </a:ext>
            </a:extLst>
          </p:cNvPr>
          <p:cNvCxnSpPr>
            <a:cxnSpLocks/>
            <a:stCxn id="237" idx="1"/>
            <a:endCxn id="222" idx="5"/>
          </p:cNvCxnSpPr>
          <p:nvPr/>
        </p:nvCxnSpPr>
        <p:spPr>
          <a:xfrm flipH="1" flipV="1">
            <a:off x="10739936" y="3584103"/>
            <a:ext cx="452120" cy="3173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Flowchart: Connector 243">
            <a:extLst>
              <a:ext uri="{FF2B5EF4-FFF2-40B4-BE49-F238E27FC236}">
                <a16:creationId xmlns:a16="http://schemas.microsoft.com/office/drawing/2014/main" id="{133F7E4A-AB3E-4BEA-8A95-2AF991621FFB}"/>
              </a:ext>
            </a:extLst>
          </p:cNvPr>
          <p:cNvSpPr/>
          <p:nvPr/>
        </p:nvSpPr>
        <p:spPr>
          <a:xfrm>
            <a:off x="9907368" y="457871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45" name="Flowchart: Connector 244">
            <a:extLst>
              <a:ext uri="{FF2B5EF4-FFF2-40B4-BE49-F238E27FC236}">
                <a16:creationId xmlns:a16="http://schemas.microsoft.com/office/drawing/2014/main" id="{54571DB4-C54B-4C67-9DDE-5F2CD93F68B8}"/>
              </a:ext>
            </a:extLst>
          </p:cNvPr>
          <p:cNvSpPr/>
          <p:nvPr/>
        </p:nvSpPr>
        <p:spPr>
          <a:xfrm>
            <a:off x="10908973" y="457871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1B3C49F7-344A-4EF0-93DE-04A03F0D4B8B}"/>
              </a:ext>
            </a:extLst>
          </p:cNvPr>
          <p:cNvCxnSpPr>
            <a:cxnSpLocks/>
            <a:stCxn id="244" idx="0"/>
            <a:endCxn id="237" idx="3"/>
          </p:cNvCxnSpPr>
          <p:nvPr/>
        </p:nvCxnSpPr>
        <p:spPr>
          <a:xfrm flipV="1">
            <a:off x="10135968" y="4224784"/>
            <a:ext cx="1056088" cy="35393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A18606F9-C1E7-4E63-98C9-5F468E1CE932}"/>
              </a:ext>
            </a:extLst>
          </p:cNvPr>
          <p:cNvCxnSpPr>
            <a:cxnSpLocks/>
            <a:stCxn id="245" idx="0"/>
            <a:endCxn id="237" idx="4"/>
          </p:cNvCxnSpPr>
          <p:nvPr/>
        </p:nvCxnSpPr>
        <p:spPr>
          <a:xfrm flipV="1">
            <a:off x="11137573" y="4291739"/>
            <a:ext cx="216128" cy="28697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Flowchart: Connector 251">
            <a:extLst>
              <a:ext uri="{FF2B5EF4-FFF2-40B4-BE49-F238E27FC236}">
                <a16:creationId xmlns:a16="http://schemas.microsoft.com/office/drawing/2014/main" id="{67EE88E1-B0EF-4040-A823-5989148551F5}"/>
              </a:ext>
            </a:extLst>
          </p:cNvPr>
          <p:cNvSpPr/>
          <p:nvPr/>
        </p:nvSpPr>
        <p:spPr>
          <a:xfrm>
            <a:off x="7703543" y="527739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53" name="Flowchart: Connector 252">
            <a:extLst>
              <a:ext uri="{FF2B5EF4-FFF2-40B4-BE49-F238E27FC236}">
                <a16:creationId xmlns:a16="http://schemas.microsoft.com/office/drawing/2014/main" id="{C75CFD30-B92C-4DB3-B88A-CFE26CC9B0DA}"/>
              </a:ext>
            </a:extLst>
          </p:cNvPr>
          <p:cNvSpPr/>
          <p:nvPr/>
        </p:nvSpPr>
        <p:spPr>
          <a:xfrm>
            <a:off x="8186572" y="527739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798EA4C6-B10C-491E-96C5-ADDB62008B9C}"/>
              </a:ext>
            </a:extLst>
          </p:cNvPr>
          <p:cNvCxnSpPr>
            <a:cxnSpLocks/>
            <a:stCxn id="252" idx="0"/>
            <a:endCxn id="227" idx="3"/>
          </p:cNvCxnSpPr>
          <p:nvPr/>
        </p:nvCxnSpPr>
        <p:spPr>
          <a:xfrm flipV="1">
            <a:off x="7932143" y="4916916"/>
            <a:ext cx="31715" cy="3604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A2F5E441-4C07-490C-B4A9-E8F06C72F3B9}"/>
              </a:ext>
            </a:extLst>
          </p:cNvPr>
          <p:cNvCxnSpPr>
            <a:cxnSpLocks/>
            <a:stCxn id="253" idx="0"/>
            <a:endCxn id="227" idx="5"/>
          </p:cNvCxnSpPr>
          <p:nvPr/>
        </p:nvCxnSpPr>
        <p:spPr>
          <a:xfrm flipH="1" flipV="1">
            <a:off x="8287148" y="4916916"/>
            <a:ext cx="128024" cy="3604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Flowchart: Connector 255">
            <a:extLst>
              <a:ext uri="{FF2B5EF4-FFF2-40B4-BE49-F238E27FC236}">
                <a16:creationId xmlns:a16="http://schemas.microsoft.com/office/drawing/2014/main" id="{3531BEEC-9FE6-48F2-B1AD-9118423CFD08}"/>
              </a:ext>
            </a:extLst>
          </p:cNvPr>
          <p:cNvSpPr/>
          <p:nvPr/>
        </p:nvSpPr>
        <p:spPr>
          <a:xfrm>
            <a:off x="9681738" y="521999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57" name="Flowchart: Connector 256">
            <a:extLst>
              <a:ext uri="{FF2B5EF4-FFF2-40B4-BE49-F238E27FC236}">
                <a16:creationId xmlns:a16="http://schemas.microsoft.com/office/drawing/2014/main" id="{AA6E47DC-E5C1-4850-AEB2-8BABAB7066D3}"/>
              </a:ext>
            </a:extLst>
          </p:cNvPr>
          <p:cNvSpPr/>
          <p:nvPr/>
        </p:nvSpPr>
        <p:spPr>
          <a:xfrm>
            <a:off x="10172715" y="521999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12F5A6D1-3CE1-4D42-9F2C-73395752F06E}"/>
              </a:ext>
            </a:extLst>
          </p:cNvPr>
          <p:cNvCxnSpPr>
            <a:cxnSpLocks/>
            <a:stCxn id="256" idx="0"/>
            <a:endCxn id="244" idx="3"/>
          </p:cNvCxnSpPr>
          <p:nvPr/>
        </p:nvCxnSpPr>
        <p:spPr>
          <a:xfrm flipV="1">
            <a:off x="9910338" y="4968963"/>
            <a:ext cx="63985" cy="2510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1BA63013-268C-43FE-B000-56B456B1936E}"/>
              </a:ext>
            </a:extLst>
          </p:cNvPr>
          <p:cNvCxnSpPr>
            <a:cxnSpLocks/>
            <a:stCxn id="257" idx="0"/>
            <a:endCxn id="244" idx="5"/>
          </p:cNvCxnSpPr>
          <p:nvPr/>
        </p:nvCxnSpPr>
        <p:spPr>
          <a:xfrm flipH="1" flipV="1">
            <a:off x="10297613" y="4968963"/>
            <a:ext cx="103702" cy="2510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>
            <a:extLst>
              <a:ext uri="{FF2B5EF4-FFF2-40B4-BE49-F238E27FC236}">
                <a16:creationId xmlns:a16="http://schemas.microsoft.com/office/drawing/2014/main" id="{5C5AB8F6-DC52-49B1-94E3-1E243B02FB3E}"/>
              </a:ext>
            </a:extLst>
          </p:cNvPr>
          <p:cNvSpPr txBox="1"/>
          <p:nvPr/>
        </p:nvSpPr>
        <p:spPr>
          <a:xfrm>
            <a:off x="8851089" y="27658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316052BF-8C83-40BA-972E-0C4A8810AFBB}"/>
              </a:ext>
            </a:extLst>
          </p:cNvPr>
          <p:cNvSpPr txBox="1"/>
          <p:nvPr/>
        </p:nvSpPr>
        <p:spPr>
          <a:xfrm>
            <a:off x="10084147" y="2763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336F5036-7873-4BE7-83D5-C9ABE0361F04}"/>
              </a:ext>
            </a:extLst>
          </p:cNvPr>
          <p:cNvSpPr txBox="1"/>
          <p:nvPr/>
        </p:nvSpPr>
        <p:spPr>
          <a:xfrm>
            <a:off x="7825853" y="33912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764B7F1F-4CF5-40E5-83C4-3674860F9FBC}"/>
              </a:ext>
            </a:extLst>
          </p:cNvPr>
          <p:cNvSpPr txBox="1"/>
          <p:nvPr/>
        </p:nvSpPr>
        <p:spPr>
          <a:xfrm>
            <a:off x="8833280" y="34605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DD536E6F-7A67-4AA5-A150-3F8D2C7E82C7}"/>
              </a:ext>
            </a:extLst>
          </p:cNvPr>
          <p:cNvSpPr txBox="1"/>
          <p:nvPr/>
        </p:nvSpPr>
        <p:spPr>
          <a:xfrm>
            <a:off x="9959452" y="3482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7E9E3A36-A809-4757-A549-D496C61D991B}"/>
              </a:ext>
            </a:extLst>
          </p:cNvPr>
          <p:cNvSpPr txBox="1"/>
          <p:nvPr/>
        </p:nvSpPr>
        <p:spPr>
          <a:xfrm>
            <a:off x="10919371" y="34566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78D87687-A4C0-49E1-8ECD-03A85CC2C15D}"/>
              </a:ext>
            </a:extLst>
          </p:cNvPr>
          <p:cNvSpPr txBox="1"/>
          <p:nvPr/>
        </p:nvSpPr>
        <p:spPr>
          <a:xfrm>
            <a:off x="7075730" y="40780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3212B658-1DE9-4C66-8809-75FA5CB5A314}"/>
              </a:ext>
            </a:extLst>
          </p:cNvPr>
          <p:cNvSpPr txBox="1"/>
          <p:nvPr/>
        </p:nvSpPr>
        <p:spPr>
          <a:xfrm>
            <a:off x="7845644" y="41473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78C28C4E-B497-45AC-93E4-B7E648350895}"/>
              </a:ext>
            </a:extLst>
          </p:cNvPr>
          <p:cNvSpPr txBox="1"/>
          <p:nvPr/>
        </p:nvSpPr>
        <p:spPr>
          <a:xfrm>
            <a:off x="8334097" y="48881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BF4A2C30-1FDA-4669-B519-820704E6B1EB}"/>
              </a:ext>
            </a:extLst>
          </p:cNvPr>
          <p:cNvSpPr txBox="1"/>
          <p:nvPr/>
        </p:nvSpPr>
        <p:spPr>
          <a:xfrm>
            <a:off x="7635195" y="49080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830BEB26-1645-4143-981E-FAC3E6C1CB1F}"/>
              </a:ext>
            </a:extLst>
          </p:cNvPr>
          <p:cNvSpPr txBox="1"/>
          <p:nvPr/>
        </p:nvSpPr>
        <p:spPr>
          <a:xfrm>
            <a:off x="9709671" y="48935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B0241D02-D265-40EA-8B48-EDC89EDA01EC}"/>
              </a:ext>
            </a:extLst>
          </p:cNvPr>
          <p:cNvSpPr txBox="1"/>
          <p:nvPr/>
        </p:nvSpPr>
        <p:spPr>
          <a:xfrm>
            <a:off x="10277705" y="48677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6C71B63B-7A96-4C30-85CA-2023AEF6170D}"/>
              </a:ext>
            </a:extLst>
          </p:cNvPr>
          <p:cNvSpPr txBox="1"/>
          <p:nvPr/>
        </p:nvSpPr>
        <p:spPr>
          <a:xfrm>
            <a:off x="10517813" y="41103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D3F6A8B0-C8FD-46E6-99B9-2B1D259410C8}"/>
              </a:ext>
            </a:extLst>
          </p:cNvPr>
          <p:cNvSpPr txBox="1"/>
          <p:nvPr/>
        </p:nvSpPr>
        <p:spPr>
          <a:xfrm>
            <a:off x="11299218" y="42766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6CF732D6-9A75-42DC-A0FC-40F93D445404}"/>
              </a:ext>
            </a:extLst>
          </p:cNvPr>
          <p:cNvSpPr txBox="1"/>
          <p:nvPr/>
        </p:nvSpPr>
        <p:spPr>
          <a:xfrm>
            <a:off x="11320749" y="48420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6DC1335F-8DF5-44BE-B7DF-3FDF877F0CAF}"/>
              </a:ext>
            </a:extLst>
          </p:cNvPr>
          <p:cNvSpPr txBox="1"/>
          <p:nvPr/>
        </p:nvSpPr>
        <p:spPr>
          <a:xfrm>
            <a:off x="8849110" y="317951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BB2EB675-18CB-4A4C-8C6B-E6038C71FBFA}"/>
              </a:ext>
            </a:extLst>
          </p:cNvPr>
          <p:cNvSpPr txBox="1"/>
          <p:nvPr/>
        </p:nvSpPr>
        <p:spPr>
          <a:xfrm>
            <a:off x="10770934" y="317753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21E4A886-56B9-40AC-AA45-EF4F9659DD28}"/>
              </a:ext>
            </a:extLst>
          </p:cNvPr>
          <p:cNvSpPr txBox="1"/>
          <p:nvPr/>
        </p:nvSpPr>
        <p:spPr>
          <a:xfrm>
            <a:off x="7861608" y="387718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(7)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05847381-1340-475A-8BBC-2BA1CB2D24E8}"/>
              </a:ext>
            </a:extLst>
          </p:cNvPr>
          <p:cNvSpPr txBox="1"/>
          <p:nvPr/>
        </p:nvSpPr>
        <p:spPr>
          <a:xfrm>
            <a:off x="9332845" y="384308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(8)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6CBFB2C6-A8BF-497A-A1FA-7A97D8C171A7}"/>
              </a:ext>
            </a:extLst>
          </p:cNvPr>
          <p:cNvSpPr txBox="1"/>
          <p:nvPr/>
        </p:nvSpPr>
        <p:spPr>
          <a:xfrm>
            <a:off x="10283458" y="385382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(9)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78D25F04-66B6-4049-B390-89770A0BC9AD}"/>
              </a:ext>
            </a:extLst>
          </p:cNvPr>
          <p:cNvSpPr txBox="1"/>
          <p:nvPr/>
        </p:nvSpPr>
        <p:spPr>
          <a:xfrm>
            <a:off x="11555519" y="383114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(6)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7345AC26-BF31-4341-A573-F04E56D0D74C}"/>
              </a:ext>
            </a:extLst>
          </p:cNvPr>
          <p:cNvSpPr txBox="1"/>
          <p:nvPr/>
        </p:nvSpPr>
        <p:spPr>
          <a:xfrm>
            <a:off x="7303337" y="4543190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(11)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6A6E469B-58C2-46B6-89C2-1FD1FB2B1FA8}"/>
              </a:ext>
            </a:extLst>
          </p:cNvPr>
          <p:cNvSpPr txBox="1"/>
          <p:nvPr/>
        </p:nvSpPr>
        <p:spPr>
          <a:xfrm>
            <a:off x="8298885" y="4564964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(12)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55DA3E1F-941A-4836-942B-6C5C02BD550C}"/>
              </a:ext>
            </a:extLst>
          </p:cNvPr>
          <p:cNvSpPr txBox="1"/>
          <p:nvPr/>
        </p:nvSpPr>
        <p:spPr>
          <a:xfrm>
            <a:off x="10295192" y="4613063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(11)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E2522CEF-C50D-4550-B531-6AEF69CD4A31}"/>
              </a:ext>
            </a:extLst>
          </p:cNvPr>
          <p:cNvSpPr txBox="1"/>
          <p:nvPr/>
        </p:nvSpPr>
        <p:spPr>
          <a:xfrm>
            <a:off x="11348039" y="4575434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(10)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34B179D2-23C8-45AC-82AF-47569FAACA12}"/>
              </a:ext>
            </a:extLst>
          </p:cNvPr>
          <p:cNvSpPr txBox="1"/>
          <p:nvPr/>
        </p:nvSpPr>
        <p:spPr>
          <a:xfrm>
            <a:off x="11659503" y="5168925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(13)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B8312B1D-8704-42BD-B3A5-E17BDD1106F5}"/>
              </a:ext>
            </a:extLst>
          </p:cNvPr>
          <p:cNvSpPr txBox="1"/>
          <p:nvPr/>
        </p:nvSpPr>
        <p:spPr>
          <a:xfrm>
            <a:off x="10577804" y="5237120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(15)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8B264C5E-B0E2-487D-BD5D-46AA4C21FCA9}"/>
              </a:ext>
            </a:extLst>
          </p:cNvPr>
          <p:cNvSpPr txBox="1"/>
          <p:nvPr/>
        </p:nvSpPr>
        <p:spPr>
          <a:xfrm>
            <a:off x="9211518" y="5252949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(15)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76868263-11A9-4260-8131-5230FE2224B1}"/>
              </a:ext>
            </a:extLst>
          </p:cNvPr>
          <p:cNvSpPr txBox="1"/>
          <p:nvPr/>
        </p:nvSpPr>
        <p:spPr>
          <a:xfrm>
            <a:off x="8550037" y="5277665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(16)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5F085E92-9004-4327-B607-0D10E37AA622}"/>
              </a:ext>
            </a:extLst>
          </p:cNvPr>
          <p:cNvSpPr txBox="1"/>
          <p:nvPr/>
        </p:nvSpPr>
        <p:spPr>
          <a:xfrm>
            <a:off x="7232182" y="5321325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(14)</a:t>
            </a:r>
          </a:p>
        </p:txBody>
      </p:sp>
      <p:sp>
        <p:nvSpPr>
          <p:cNvPr id="42" name="Slide Number Placeholder 41">
            <a:extLst>
              <a:ext uri="{FF2B5EF4-FFF2-40B4-BE49-F238E27FC236}">
                <a16:creationId xmlns:a16="http://schemas.microsoft.com/office/drawing/2014/main" id="{8F6622AD-C230-47F4-B78E-BF17B8099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039F-6C61-4AD4-AA2E-6957109B81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85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8AA80-4275-45A9-8988-13656387F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Find an Optimal Path: A*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0009A-80CD-4BA4-9866-26D046E7E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A*: Actual distance + </a:t>
            </a:r>
            <a:r>
              <a:rPr lang="en-US" dirty="0" err="1"/>
              <a:t>e.r.d</a:t>
            </a:r>
            <a:r>
              <a:rPr lang="en-US" dirty="0"/>
              <a:t>.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F7A20FC1-7E43-411C-A2AE-2B40E23E8BBA}"/>
              </a:ext>
            </a:extLst>
          </p:cNvPr>
          <p:cNvSpPr/>
          <p:nvPr/>
        </p:nvSpPr>
        <p:spPr>
          <a:xfrm>
            <a:off x="5194110" y="2449482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770A71BA-8147-4A78-BA8D-9756DE06D935}"/>
              </a:ext>
            </a:extLst>
          </p:cNvPr>
          <p:cNvSpPr/>
          <p:nvPr/>
        </p:nvSpPr>
        <p:spPr>
          <a:xfrm>
            <a:off x="6090700" y="305135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B0944C2C-AE82-4575-AAEA-4627B0F3F7F1}"/>
              </a:ext>
            </a:extLst>
          </p:cNvPr>
          <p:cNvSpPr/>
          <p:nvPr/>
        </p:nvSpPr>
        <p:spPr>
          <a:xfrm>
            <a:off x="4095225" y="305135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E2D21D5F-4B88-49E0-94E8-086BDD4479CA}"/>
              </a:ext>
            </a:extLst>
          </p:cNvPr>
          <p:cNvSpPr/>
          <p:nvPr/>
        </p:nvSpPr>
        <p:spPr>
          <a:xfrm>
            <a:off x="7117440" y="526319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221D8C-18D6-4634-8DEF-7BA0D412A110}"/>
              </a:ext>
            </a:extLst>
          </p:cNvPr>
          <p:cNvSpPr txBox="1"/>
          <p:nvPr/>
        </p:nvSpPr>
        <p:spPr>
          <a:xfrm>
            <a:off x="7044818" y="5730082"/>
            <a:ext cx="68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Stop!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8D4C81-734A-46CF-9C56-6F5CDE77C65C}"/>
              </a:ext>
            </a:extLst>
          </p:cNvPr>
          <p:cNvCxnSpPr>
            <a:cxnSpLocks/>
            <a:stCxn id="6" idx="7"/>
            <a:endCxn id="4" idx="3"/>
          </p:cNvCxnSpPr>
          <p:nvPr/>
        </p:nvCxnSpPr>
        <p:spPr>
          <a:xfrm flipV="1">
            <a:off x="4485470" y="2839727"/>
            <a:ext cx="775595" cy="2785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866AC87-A9B8-42D3-BA02-33FEEF873199}"/>
              </a:ext>
            </a:extLst>
          </p:cNvPr>
          <p:cNvCxnSpPr>
            <a:cxnSpLocks/>
            <a:stCxn id="5" idx="1"/>
            <a:endCxn id="4" idx="5"/>
          </p:cNvCxnSpPr>
          <p:nvPr/>
        </p:nvCxnSpPr>
        <p:spPr>
          <a:xfrm flipH="1" flipV="1">
            <a:off x="5584355" y="2839727"/>
            <a:ext cx="573300" cy="2785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EF7938-0941-4F69-ACCB-AC7E819F7009}"/>
              </a:ext>
            </a:extLst>
          </p:cNvPr>
          <p:cNvCxnSpPr>
            <a:cxnSpLocks/>
            <a:stCxn id="8" idx="0"/>
            <a:endCxn id="19" idx="4"/>
          </p:cNvCxnSpPr>
          <p:nvPr/>
        </p:nvCxnSpPr>
        <p:spPr>
          <a:xfrm flipV="1">
            <a:off x="7346040" y="4893418"/>
            <a:ext cx="5987" cy="3697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04E11EE2-3140-4F51-AD84-512A6DADC105}"/>
              </a:ext>
            </a:extLst>
          </p:cNvPr>
          <p:cNvSpPr/>
          <p:nvPr/>
        </p:nvSpPr>
        <p:spPr>
          <a:xfrm>
            <a:off x="5626997" y="3692039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F40D271D-6F50-4F35-BFD7-12D4259277F6}"/>
              </a:ext>
            </a:extLst>
          </p:cNvPr>
          <p:cNvSpPr/>
          <p:nvPr/>
        </p:nvSpPr>
        <p:spPr>
          <a:xfrm>
            <a:off x="6866110" y="3692039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B94BB9-609B-4E49-96F1-DC72E091A5CC}"/>
              </a:ext>
            </a:extLst>
          </p:cNvPr>
          <p:cNvCxnSpPr>
            <a:cxnSpLocks/>
            <a:stCxn id="14" idx="7"/>
            <a:endCxn id="5" idx="3"/>
          </p:cNvCxnSpPr>
          <p:nvPr/>
        </p:nvCxnSpPr>
        <p:spPr>
          <a:xfrm flipV="1">
            <a:off x="6017242" y="3441603"/>
            <a:ext cx="140413" cy="3173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EA64C1-3DFD-476D-981D-690B2A054016}"/>
              </a:ext>
            </a:extLst>
          </p:cNvPr>
          <p:cNvCxnSpPr>
            <a:cxnSpLocks/>
            <a:stCxn id="15" idx="1"/>
            <a:endCxn id="5" idx="5"/>
          </p:cNvCxnSpPr>
          <p:nvPr/>
        </p:nvCxnSpPr>
        <p:spPr>
          <a:xfrm flipH="1" flipV="1">
            <a:off x="6480945" y="3441603"/>
            <a:ext cx="452120" cy="3173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C6C70DD1-D906-4BEC-BDEE-9FD49516CD39}"/>
              </a:ext>
            </a:extLst>
          </p:cNvPr>
          <p:cNvSpPr/>
          <p:nvPr/>
        </p:nvSpPr>
        <p:spPr>
          <a:xfrm>
            <a:off x="6632450" y="443621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80096BC9-78E7-4033-AD33-A1D00FDE5BF9}"/>
              </a:ext>
            </a:extLst>
          </p:cNvPr>
          <p:cNvSpPr/>
          <p:nvPr/>
        </p:nvSpPr>
        <p:spPr>
          <a:xfrm>
            <a:off x="7123427" y="443621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10BE886-8CA8-4159-AC65-77439EB273FC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6861050" y="4113949"/>
            <a:ext cx="75850" cy="322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4D7963-A20C-483F-8768-491B5D8DC181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7260190" y="4113949"/>
            <a:ext cx="91837" cy="322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0FD06FA-4B4C-4904-93CE-AA5E6B86F249}"/>
              </a:ext>
            </a:extLst>
          </p:cNvPr>
          <p:cNvSpPr txBox="1"/>
          <p:nvPr/>
        </p:nvSpPr>
        <p:spPr>
          <a:xfrm>
            <a:off x="6523461" y="3083715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(12.9)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36A7D47-0969-443C-A456-CCBE172232C0}"/>
              </a:ext>
            </a:extLst>
          </p:cNvPr>
          <p:cNvSpPr txBox="1"/>
          <p:nvPr/>
        </p:nvSpPr>
        <p:spPr>
          <a:xfrm>
            <a:off x="7329005" y="3722999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(12.9)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921581-BBE9-4BF6-B025-348938ED62F8}"/>
              </a:ext>
            </a:extLst>
          </p:cNvPr>
          <p:cNvSpPr txBox="1"/>
          <p:nvPr/>
        </p:nvSpPr>
        <p:spPr>
          <a:xfrm>
            <a:off x="5996417" y="4473113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(17.7)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6CEBB5-5B89-4E9B-9CAE-B8BDEE3F3F8D}"/>
              </a:ext>
            </a:extLst>
          </p:cNvPr>
          <p:cNvSpPr txBox="1"/>
          <p:nvPr/>
        </p:nvSpPr>
        <p:spPr>
          <a:xfrm>
            <a:off x="7576873" y="4495239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(13)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43C5E4-765C-45EF-B80D-400E0D441109}"/>
              </a:ext>
            </a:extLst>
          </p:cNvPr>
          <p:cNvSpPr txBox="1"/>
          <p:nvPr/>
        </p:nvSpPr>
        <p:spPr>
          <a:xfrm>
            <a:off x="4579874" y="26936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8F558BB-3316-44F6-A95F-D3D29CCCFD64}"/>
              </a:ext>
            </a:extLst>
          </p:cNvPr>
          <p:cNvSpPr txBox="1"/>
          <p:nvPr/>
        </p:nvSpPr>
        <p:spPr>
          <a:xfrm>
            <a:off x="5851211" y="26776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901046F6-514D-4F63-81F0-5B789329B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039F-6C61-4AD4-AA2E-6957109B81E9}" type="slidenum">
              <a:rPr lang="en-US" smtClean="0"/>
              <a:t>8</a:t>
            </a:fld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19B984F-4C42-45B2-9FCF-6087C5B5CA31}"/>
              </a:ext>
            </a:extLst>
          </p:cNvPr>
          <p:cNvSpPr txBox="1"/>
          <p:nvPr/>
        </p:nvSpPr>
        <p:spPr>
          <a:xfrm>
            <a:off x="4611957" y="3158883"/>
            <a:ext cx="797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(13.4)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58D7A5-F9C8-4A80-BC30-DD07741DF11C}"/>
              </a:ext>
            </a:extLst>
          </p:cNvPr>
          <p:cNvSpPr txBox="1"/>
          <p:nvPr/>
        </p:nvSpPr>
        <p:spPr>
          <a:xfrm>
            <a:off x="6472841" y="34797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EF9C07-57D1-4F7D-8176-99B8156FA17A}"/>
              </a:ext>
            </a:extLst>
          </p:cNvPr>
          <p:cNvSpPr txBox="1"/>
          <p:nvPr/>
        </p:nvSpPr>
        <p:spPr>
          <a:xfrm>
            <a:off x="5823139" y="33594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810147-9DE5-4668-8681-F52FEF2B4F92}"/>
              </a:ext>
            </a:extLst>
          </p:cNvPr>
          <p:cNvSpPr txBox="1"/>
          <p:nvPr/>
        </p:nvSpPr>
        <p:spPr>
          <a:xfrm>
            <a:off x="4912625" y="3722999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(19.4)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DB106B7-BA9D-4345-9E36-412094404510}"/>
              </a:ext>
            </a:extLst>
          </p:cNvPr>
          <p:cNvSpPr txBox="1"/>
          <p:nvPr/>
        </p:nvSpPr>
        <p:spPr>
          <a:xfrm>
            <a:off x="7290990" y="40572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912E47-48C4-4B77-8CAF-CE8D5F50126E}"/>
              </a:ext>
            </a:extLst>
          </p:cNvPr>
          <p:cNvSpPr txBox="1"/>
          <p:nvPr/>
        </p:nvSpPr>
        <p:spPr>
          <a:xfrm>
            <a:off x="6637268" y="41013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01096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587</Words>
  <Application>Microsoft Office PowerPoint</Application>
  <PresentationFormat>Widescreen</PresentationFormat>
  <Paragraphs>317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Search Algorithms by Example</vt:lpstr>
      <vt:lpstr>Problem</vt:lpstr>
      <vt:lpstr>I. Find a Path: Depth First Search (DFS) &amp; Hill Climbing</vt:lpstr>
      <vt:lpstr>I. Find a Path: Breadth First Search (BFS) &amp; Beam Search</vt:lpstr>
      <vt:lpstr>I. Find a Path: Best First Search</vt:lpstr>
      <vt:lpstr>II. Find an Optimal Path: British Museum Search (BMS)</vt:lpstr>
      <vt:lpstr>II. Find an Optimal Path: Branch and Bound (BNB) &amp; Dynamic Programming</vt:lpstr>
      <vt:lpstr>II. Find an Optimal Path: A*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Example: Search Algorithms</dc:title>
  <dc:creator>Ebrahimi, Mohammadreza - (ebrahimi)</dc:creator>
  <cp:lastModifiedBy>Ebrahimi, Mohammadreza - (ebrahimi)</cp:lastModifiedBy>
  <cp:revision>30</cp:revision>
  <cp:lastPrinted>2020-02-17T16:46:38Z</cp:lastPrinted>
  <dcterms:created xsi:type="dcterms:W3CDTF">2020-02-16T17:43:59Z</dcterms:created>
  <dcterms:modified xsi:type="dcterms:W3CDTF">2020-02-17T16:47:11Z</dcterms:modified>
</cp:coreProperties>
</file>