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5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1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0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5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2FD40-BC32-4996-B5A3-1F779183075F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A9C7-D812-4A61-B6FC-3F5DD9517E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gshare.com/" TargetMode="External"/><Relationship Id="rId7" Type="http://schemas.openxmlformats.org/officeDocument/2006/relationships/hyperlink" Target="http://www.mlvis.com/" TargetMode="External"/><Relationship Id="rId2" Type="http://schemas.openxmlformats.org/officeDocument/2006/relationships/hyperlink" Target="http://www.data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kdnuggets.com/datasets/index.html" TargetMode="External"/><Relationship Id="rId5" Type="http://schemas.openxmlformats.org/officeDocument/2006/relationships/hyperlink" Target="https://www.kaggle.com/datasets" TargetMode="External"/><Relationship Id="rId4" Type="http://schemas.openxmlformats.org/officeDocument/2006/relationships/hyperlink" Target="https://app.enigma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Publicly Available Data Sources (Free)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2016</a:t>
            </a:r>
          </a:p>
          <a:p>
            <a:r>
              <a:rPr lang="en-US" dirty="0" smtClean="0"/>
              <a:t>MIS 496a</a:t>
            </a:r>
          </a:p>
          <a:p>
            <a:r>
              <a:rPr lang="en-US" dirty="0" err="1" smtClean="0"/>
              <a:t>Sagar</a:t>
            </a:r>
            <a:r>
              <a:rPr lang="en-US" dirty="0" smtClean="0"/>
              <a:t> </a:t>
            </a:r>
            <a:r>
              <a:rPr lang="en-US" dirty="0" err="1" smtClean="0"/>
              <a:t>Samtani</a:t>
            </a:r>
            <a:r>
              <a:rPr lang="en-US" dirty="0" smtClean="0"/>
              <a:t> and </a:t>
            </a:r>
            <a:r>
              <a:rPr lang="en-US" dirty="0" err="1" smtClean="0"/>
              <a:t>Hsinchun</a:t>
            </a:r>
            <a:r>
              <a:rPr lang="en-US" dirty="0" smtClean="0"/>
              <a:t> Chen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54374"/>
              </p:ext>
            </p:extLst>
          </p:nvPr>
        </p:nvGraphicFramePr>
        <p:xfrm>
          <a:off x="102740" y="428623"/>
          <a:ext cx="11979668" cy="5937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0460"/>
                <a:gridCol w="4185920"/>
                <a:gridCol w="1706880"/>
                <a:gridCol w="3446408"/>
              </a:tblGrid>
              <a:tr h="45114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Name</a:t>
                      </a:r>
                      <a:r>
                        <a:rPr lang="en-US" b="1" baseline="0" dirty="0" smtClean="0"/>
                        <a:t> of Data Source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Description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Data Formats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URL</a:t>
                      </a:r>
                      <a:endParaRPr lang="en-US" b="1" dirty="0"/>
                    </a:p>
                  </a:txBody>
                  <a:tcPr/>
                </a:tc>
              </a:tr>
              <a:tr h="334356">
                <a:tc>
                  <a:txBody>
                    <a:bodyPr/>
                    <a:lstStyle/>
                    <a:p>
                      <a:r>
                        <a:rPr lang="en-US" dirty="0" smtClean="0"/>
                        <a:t>Data.gov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from: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Agriculture,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dirty="0" smtClean="0"/>
                        <a:t>Business</a:t>
                      </a:r>
                      <a:r>
                        <a:rPr lang="en-US" dirty="0" smtClean="0"/>
                        <a:t>, climate, </a:t>
                      </a:r>
                      <a:r>
                        <a:rPr lang="en-US" b="1" dirty="0" smtClean="0"/>
                        <a:t>consumer</a:t>
                      </a:r>
                      <a:r>
                        <a:rPr lang="en-US" dirty="0" smtClean="0"/>
                        <a:t>, ecosystem, education, energy,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="1" baseline="0" dirty="0" smtClean="0"/>
                        <a:t>finance</a:t>
                      </a:r>
                      <a:r>
                        <a:rPr lang="en-US" baseline="0" dirty="0" smtClean="0"/>
                        <a:t>, health, local government </a:t>
                      </a:r>
                      <a:r>
                        <a:rPr lang="en-US" b="1" baseline="0" dirty="0" smtClean="0"/>
                        <a:t>manufacturing</a:t>
                      </a:r>
                      <a:r>
                        <a:rPr lang="en-US" baseline="0" dirty="0" smtClean="0"/>
                        <a:t>, public safety, science and research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HTML, XML,</a:t>
                      </a:r>
                      <a:r>
                        <a:rPr lang="en-US" baseline="0" dirty="0" smtClean="0"/>
                        <a:t> XLSX, CSV, PDF, shapefile, txt, zip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http://www.data.gov/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40039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Figshare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from: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Various sciences (Astronomy, biological, environmental, information, etc.), engineering, </a:t>
                      </a:r>
                      <a:r>
                        <a:rPr lang="en-US" b="1" dirty="0" smtClean="0"/>
                        <a:t>commerce, management, tourism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XLSX, Zip, XML, CSV, PDF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hlinkClick r:id="rId3"/>
                        </a:rPr>
                        <a:t>https://figshare.com/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 anchor="ctr"/>
                </a:tc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Enigma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Search engine</a:t>
                      </a:r>
                      <a:r>
                        <a:rPr lang="en-US" baseline="0" dirty="0" smtClean="0"/>
                        <a:t> for publicly available datasets (sciences, research</a:t>
                      </a:r>
                      <a:r>
                        <a:rPr lang="en-US" b="1" baseline="0" dirty="0" smtClean="0"/>
                        <a:t>, government, commerce, marketing, business</a:t>
                      </a:r>
                      <a:r>
                        <a:rPr lang="en-US" baseline="0" dirty="0" smtClean="0"/>
                        <a:t>, etc.)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XLSX, CSV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https://app.enigma.io/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Product, insurance,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aseline="0" dirty="0" smtClean="0"/>
                        <a:t>forum comments, twitter data, images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CSV, XLSX, SQL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https://www.kaggle.com/datasets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KD Nuggets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 sets designed specifically for data mining tasks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JSON, CSV, SQL, XLSX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http://www.kdnuggets.com/datasets/index.html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  <a:tr h="451141">
                <a:tc>
                  <a:txBody>
                    <a:bodyPr/>
                    <a:lstStyle/>
                    <a:p>
                      <a:r>
                        <a:rPr lang="en-US" dirty="0" smtClean="0"/>
                        <a:t>ML Vis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Repository</a:t>
                      </a:r>
                      <a:r>
                        <a:rPr lang="en-US" baseline="0" dirty="0" smtClean="0"/>
                        <a:t> of scientific datasets for visualization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7"/>
                        </a:rPr>
                        <a:t>http://www.mlvis.com/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194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Publicly Available Data Sources (Free)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Publicly Available Datasets</dc:title>
  <dc:creator>sagars</dc:creator>
  <cp:lastModifiedBy>sagars</cp:lastModifiedBy>
  <cp:revision>13</cp:revision>
  <dcterms:created xsi:type="dcterms:W3CDTF">2016-02-01T00:41:20Z</dcterms:created>
  <dcterms:modified xsi:type="dcterms:W3CDTF">2016-02-02T16:05:07Z</dcterms:modified>
</cp:coreProperties>
</file>