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83" r:id="rId3"/>
    <p:sldId id="284" r:id="rId4"/>
    <p:sldId id="285" r:id="rId5"/>
    <p:sldId id="344" r:id="rId6"/>
    <p:sldId id="295" r:id="rId7"/>
    <p:sldId id="321" r:id="rId8"/>
    <p:sldId id="322" r:id="rId9"/>
    <p:sldId id="341" r:id="rId10"/>
    <p:sldId id="317" r:id="rId11"/>
    <p:sldId id="347" r:id="rId12"/>
    <p:sldId id="348" r:id="rId13"/>
    <p:sldId id="337" r:id="rId14"/>
    <p:sldId id="309" r:id="rId15"/>
    <p:sldId id="349" r:id="rId16"/>
    <p:sldId id="350" r:id="rId17"/>
    <p:sldId id="308" r:id="rId18"/>
    <p:sldId id="307" r:id="rId19"/>
    <p:sldId id="313" r:id="rId20"/>
    <p:sldId id="333" r:id="rId21"/>
    <p:sldId id="334" r:id="rId22"/>
    <p:sldId id="354" r:id="rId23"/>
    <p:sldId id="355" r:id="rId24"/>
    <p:sldId id="356" r:id="rId25"/>
    <p:sldId id="357" r:id="rId26"/>
    <p:sldId id="358" r:id="rId27"/>
    <p:sldId id="359" r:id="rId28"/>
    <p:sldId id="3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E5989-D380-4253-8169-920A8CBA0317}" v="735" dt="2022-11-16T00:35:07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pel, Ben Martin - (bampel)" userId="dcd2dd31-6942-406d-abbf-dae1087801bf" providerId="ADAL" clId="{93A04196-B300-DD41-A370-BF88A2C19F74}"/>
    <pc:docChg chg="delSld">
      <pc:chgData name="Ampel, Ben Martin - (bampel)" userId="dcd2dd31-6942-406d-abbf-dae1087801bf" providerId="ADAL" clId="{93A04196-B300-DD41-A370-BF88A2C19F74}" dt="2022-10-20T21:37:50.132" v="0" actId="2696"/>
      <pc:docMkLst>
        <pc:docMk/>
      </pc:docMkLst>
      <pc:sldChg chg="del">
        <pc:chgData name="Ampel, Ben Martin - (bampel)" userId="dcd2dd31-6942-406d-abbf-dae1087801bf" providerId="ADAL" clId="{93A04196-B300-DD41-A370-BF88A2C19F74}" dt="2022-10-20T21:37:50.132" v="0" actId="2696"/>
        <pc:sldMkLst>
          <pc:docMk/>
          <pc:sldMk cId="1635698621" sldId="267"/>
        </pc:sldMkLst>
      </pc:sldChg>
    </pc:docChg>
  </pc:docChgLst>
  <pc:docChgLst>
    <pc:chgData name="Ampel, Ben Martin - (bampel)" userId="dcd2dd31-6942-406d-abbf-dae1087801bf" providerId="ADAL" clId="{23B0AB8D-87EC-4524-B152-29A136E051D6}"/>
    <pc:docChg chg="undo redo custSel addSld delSld modSld sldOrd">
      <pc:chgData name="Ampel, Ben Martin - (bampel)" userId="dcd2dd31-6942-406d-abbf-dae1087801bf" providerId="ADAL" clId="{23B0AB8D-87EC-4524-B152-29A136E051D6}" dt="2022-10-28T01:53:46.775" v="24188" actId="1076"/>
      <pc:docMkLst>
        <pc:docMk/>
      </pc:docMkLst>
      <pc:sldChg chg="new del">
        <pc:chgData name="Ampel, Ben Martin - (bampel)" userId="dcd2dd31-6942-406d-abbf-dae1087801bf" providerId="ADAL" clId="{23B0AB8D-87EC-4524-B152-29A136E051D6}" dt="2022-10-12T17:08:27.384" v="2" actId="47"/>
        <pc:sldMkLst>
          <pc:docMk/>
          <pc:sldMk cId="3019912048" sldId="256"/>
        </pc:sldMkLst>
      </pc:sldChg>
      <pc:sldChg chg="delSp modSp add mod">
        <pc:chgData name="Ampel, Ben Martin - (bampel)" userId="dcd2dd31-6942-406d-abbf-dae1087801bf" providerId="ADAL" clId="{23B0AB8D-87EC-4524-B152-29A136E051D6}" dt="2022-10-28T01:53:46.775" v="24188" actId="1076"/>
        <pc:sldMkLst>
          <pc:docMk/>
          <pc:sldMk cId="1672747758" sldId="257"/>
        </pc:sldMkLst>
        <pc:spChg chg="mod">
          <ac:chgData name="Ampel, Ben Martin - (bampel)" userId="dcd2dd31-6942-406d-abbf-dae1087801bf" providerId="ADAL" clId="{23B0AB8D-87EC-4524-B152-29A136E051D6}" dt="2022-10-18T17:42:36.720" v="5021" actId="20577"/>
          <ac:spMkLst>
            <pc:docMk/>
            <pc:sldMk cId="1672747758" sldId="257"/>
            <ac:spMk id="2" creationId="{7DA7E660-4D8F-463E-A787-87105C252191}"/>
          </ac:spMkLst>
        </pc:spChg>
        <pc:spChg chg="mod">
          <ac:chgData name="Ampel, Ben Martin - (bampel)" userId="dcd2dd31-6942-406d-abbf-dae1087801bf" providerId="ADAL" clId="{23B0AB8D-87EC-4524-B152-29A136E051D6}" dt="2022-10-28T01:53:44.072" v="24187" actId="20577"/>
          <ac:spMkLst>
            <pc:docMk/>
            <pc:sldMk cId="1672747758" sldId="257"/>
            <ac:spMk id="3" creationId="{4E639362-35B0-4F1B-B58A-CC90EF3CB0D6}"/>
          </ac:spMkLst>
        </pc:spChg>
        <pc:picChg chg="del">
          <ac:chgData name="Ampel, Ben Martin - (bampel)" userId="dcd2dd31-6942-406d-abbf-dae1087801bf" providerId="ADAL" clId="{23B0AB8D-87EC-4524-B152-29A136E051D6}" dt="2022-10-12T17:09:21.840" v="130" actId="478"/>
          <ac:picMkLst>
            <pc:docMk/>
            <pc:sldMk cId="1672747758" sldId="257"/>
            <ac:picMk id="6" creationId="{731664D5-7A7F-4F80-8C50-99F943BAC302}"/>
          </ac:picMkLst>
        </pc:picChg>
        <pc:picChg chg="mod">
          <ac:chgData name="Ampel, Ben Martin - (bampel)" userId="dcd2dd31-6942-406d-abbf-dae1087801bf" providerId="ADAL" clId="{23B0AB8D-87EC-4524-B152-29A136E051D6}" dt="2022-10-28T01:53:46.775" v="24188" actId="1076"/>
          <ac:picMkLst>
            <pc:docMk/>
            <pc:sldMk cId="1672747758" sldId="257"/>
            <ac:picMk id="1026" creationId="{D9E5304B-8055-464D-83EA-BE666491A387}"/>
          </ac:picMkLst>
        </pc:picChg>
      </pc:sldChg>
      <pc:sldChg chg="modSp new mod ord">
        <pc:chgData name="Ampel, Ben Martin - (bampel)" userId="dcd2dd31-6942-406d-abbf-dae1087801bf" providerId="ADAL" clId="{23B0AB8D-87EC-4524-B152-29A136E051D6}" dt="2022-10-28T01:39:10.122" v="23279" actId="27636"/>
        <pc:sldMkLst>
          <pc:docMk/>
          <pc:sldMk cId="2825413237" sldId="258"/>
        </pc:sldMkLst>
        <pc:spChg chg="mod">
          <ac:chgData name="Ampel, Ben Martin - (bampel)" userId="dcd2dd31-6942-406d-abbf-dae1087801bf" providerId="ADAL" clId="{23B0AB8D-87EC-4524-B152-29A136E051D6}" dt="2022-10-20T02:34:39.706" v="10038" actId="20577"/>
          <ac:spMkLst>
            <pc:docMk/>
            <pc:sldMk cId="2825413237" sldId="258"/>
            <ac:spMk id="2" creationId="{27987696-F4DE-AF23-DD11-B4DDA976FC9E}"/>
          </ac:spMkLst>
        </pc:spChg>
        <pc:spChg chg="mod">
          <ac:chgData name="Ampel, Ben Martin - (bampel)" userId="dcd2dd31-6942-406d-abbf-dae1087801bf" providerId="ADAL" clId="{23B0AB8D-87EC-4524-B152-29A136E051D6}" dt="2022-10-28T01:39:10.122" v="23279" actId="27636"/>
          <ac:spMkLst>
            <pc:docMk/>
            <pc:sldMk cId="2825413237" sldId="258"/>
            <ac:spMk id="3" creationId="{46A62C3F-026F-0EE2-D5E8-2B2BEC75E1CE}"/>
          </ac:spMkLst>
        </pc:spChg>
      </pc:sldChg>
      <pc:sldChg chg="modSp new mod">
        <pc:chgData name="Ampel, Ben Martin - (bampel)" userId="dcd2dd31-6942-406d-abbf-dae1087801bf" providerId="ADAL" clId="{23B0AB8D-87EC-4524-B152-29A136E051D6}" dt="2022-10-28T01:38:58.573" v="23277" actId="20577"/>
        <pc:sldMkLst>
          <pc:docMk/>
          <pc:sldMk cId="2656298289" sldId="259"/>
        </pc:sldMkLst>
        <pc:spChg chg="mod">
          <ac:chgData name="Ampel, Ben Martin - (bampel)" userId="dcd2dd31-6942-406d-abbf-dae1087801bf" providerId="ADAL" clId="{23B0AB8D-87EC-4524-B152-29A136E051D6}" dt="2022-10-12T17:16:23.113" v="355" actId="20577"/>
          <ac:spMkLst>
            <pc:docMk/>
            <pc:sldMk cId="2656298289" sldId="259"/>
            <ac:spMk id="2" creationId="{13EEB30A-F82F-45E9-CEE4-588713EAA1E0}"/>
          </ac:spMkLst>
        </pc:spChg>
        <pc:spChg chg="mod">
          <ac:chgData name="Ampel, Ben Martin - (bampel)" userId="dcd2dd31-6942-406d-abbf-dae1087801bf" providerId="ADAL" clId="{23B0AB8D-87EC-4524-B152-29A136E051D6}" dt="2022-10-28T01:38:58.573" v="23277" actId="20577"/>
          <ac:spMkLst>
            <pc:docMk/>
            <pc:sldMk cId="2656298289" sldId="259"/>
            <ac:spMk id="3" creationId="{94E1E309-5B4C-BCC7-0D2D-1F649441DD2A}"/>
          </ac:spMkLst>
        </pc:spChg>
      </pc:sldChg>
      <pc:sldChg chg="modSp new mod">
        <pc:chgData name="Ampel, Ben Martin - (bampel)" userId="dcd2dd31-6942-406d-abbf-dae1087801bf" providerId="ADAL" clId="{23B0AB8D-87EC-4524-B152-29A136E051D6}" dt="2022-10-27T15:47:03.621" v="18302" actId="20577"/>
        <pc:sldMkLst>
          <pc:docMk/>
          <pc:sldMk cId="3903108705" sldId="260"/>
        </pc:sldMkLst>
        <pc:spChg chg="mod">
          <ac:chgData name="Ampel, Ben Martin - (bampel)" userId="dcd2dd31-6942-406d-abbf-dae1087801bf" providerId="ADAL" clId="{23B0AB8D-87EC-4524-B152-29A136E051D6}" dt="2022-10-12T17:27:29.488" v="747" actId="20577"/>
          <ac:spMkLst>
            <pc:docMk/>
            <pc:sldMk cId="3903108705" sldId="260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23B0AB8D-87EC-4524-B152-29A136E051D6}" dt="2022-10-27T15:47:03.621" v="18302" actId="20577"/>
          <ac:spMkLst>
            <pc:docMk/>
            <pc:sldMk cId="3903108705" sldId="260"/>
            <ac:spMk id="3" creationId="{DB7D7A42-1CC9-2BD6-0FBC-7BFBD329C13E}"/>
          </ac:spMkLst>
        </pc:spChg>
      </pc:sldChg>
      <pc:sldChg chg="new del">
        <pc:chgData name="Ampel, Ben Martin - (bampel)" userId="dcd2dd31-6942-406d-abbf-dae1087801bf" providerId="ADAL" clId="{23B0AB8D-87EC-4524-B152-29A136E051D6}" dt="2022-10-12T17:24:49.187" v="649" actId="47"/>
        <pc:sldMkLst>
          <pc:docMk/>
          <pc:sldMk cId="1907076905" sldId="261"/>
        </pc:sldMkLst>
      </pc:sldChg>
      <pc:sldChg chg="addSp delSp modSp add mod ord">
        <pc:chgData name="Ampel, Ben Martin - (bampel)" userId="dcd2dd31-6942-406d-abbf-dae1087801bf" providerId="ADAL" clId="{23B0AB8D-87EC-4524-B152-29A136E051D6}" dt="2022-10-20T18:07:30.278" v="11625"/>
        <pc:sldMkLst>
          <pc:docMk/>
          <pc:sldMk cId="3792194094" sldId="262"/>
        </pc:sldMkLst>
        <pc:spChg chg="mod">
          <ac:chgData name="Ampel, Ben Martin - (bampel)" userId="dcd2dd31-6942-406d-abbf-dae1087801bf" providerId="ADAL" clId="{23B0AB8D-87EC-4524-B152-29A136E051D6}" dt="2022-10-12T18:45:41.439" v="2367" actId="20577"/>
          <ac:spMkLst>
            <pc:docMk/>
            <pc:sldMk cId="3792194094" sldId="262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23B0AB8D-87EC-4524-B152-29A136E051D6}" dt="2022-10-20T17:44:47.969" v="11614" actId="20577"/>
          <ac:spMkLst>
            <pc:docMk/>
            <pc:sldMk cId="3792194094" sldId="262"/>
            <ac:spMk id="3" creationId="{DB7D7A42-1CC9-2BD6-0FBC-7BFBD329C13E}"/>
          </ac:spMkLst>
        </pc:spChg>
        <pc:spChg chg="add del">
          <ac:chgData name="Ampel, Ben Martin - (bampel)" userId="dcd2dd31-6942-406d-abbf-dae1087801bf" providerId="ADAL" clId="{23B0AB8D-87EC-4524-B152-29A136E051D6}" dt="2022-10-12T17:26:25.191" v="737" actId="22"/>
          <ac:spMkLst>
            <pc:docMk/>
            <pc:sldMk cId="3792194094" sldId="262"/>
            <ac:spMk id="5" creationId="{DC553E4E-11D5-CF82-CBAA-660C2D6F9ED5}"/>
          </ac:spMkLst>
        </pc:spChg>
        <pc:spChg chg="add del">
          <ac:chgData name="Ampel, Ben Martin - (bampel)" userId="dcd2dd31-6942-406d-abbf-dae1087801bf" providerId="ADAL" clId="{23B0AB8D-87EC-4524-B152-29A136E051D6}" dt="2022-10-12T17:26:28.211" v="739" actId="22"/>
          <ac:spMkLst>
            <pc:docMk/>
            <pc:sldMk cId="3792194094" sldId="262"/>
            <ac:spMk id="7" creationId="{6F196E0D-6A14-F2DD-039F-C6234D4E53C3}"/>
          </ac:spMkLst>
        </pc:spChg>
      </pc:sldChg>
      <pc:sldChg chg="addSp delSp modSp add del mod ord">
        <pc:chgData name="Ampel, Ben Martin - (bampel)" userId="dcd2dd31-6942-406d-abbf-dae1087801bf" providerId="ADAL" clId="{23B0AB8D-87EC-4524-B152-29A136E051D6}" dt="2022-10-28T01:46:13.409" v="24041" actId="20577"/>
        <pc:sldMkLst>
          <pc:docMk/>
          <pc:sldMk cId="974601641" sldId="263"/>
        </pc:sldMkLst>
        <pc:spChg chg="mod">
          <ac:chgData name="Ampel, Ben Martin - (bampel)" userId="dcd2dd31-6942-406d-abbf-dae1087801bf" providerId="ADAL" clId="{23B0AB8D-87EC-4524-B152-29A136E051D6}" dt="2022-10-12T18:45:32.509" v="2355" actId="20577"/>
          <ac:spMkLst>
            <pc:docMk/>
            <pc:sldMk cId="974601641" sldId="263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23B0AB8D-87EC-4524-B152-29A136E051D6}" dt="2022-10-20T18:42:52.769" v="12337" actId="20577"/>
          <ac:spMkLst>
            <pc:docMk/>
            <pc:sldMk cId="974601641" sldId="263"/>
            <ac:spMk id="3" creationId="{DB7D7A42-1CC9-2BD6-0FBC-7BFBD329C13E}"/>
          </ac:spMkLst>
        </pc:spChg>
        <pc:spChg chg="add mod">
          <ac:chgData name="Ampel, Ben Martin - (bampel)" userId="dcd2dd31-6942-406d-abbf-dae1087801bf" providerId="ADAL" clId="{23B0AB8D-87EC-4524-B152-29A136E051D6}" dt="2022-10-27T16:33:14.234" v="19357" actId="20577"/>
          <ac:spMkLst>
            <pc:docMk/>
            <pc:sldMk cId="974601641" sldId="263"/>
            <ac:spMk id="5" creationId="{F498B7C4-9070-2D47-55A4-E7F5B5A8EE36}"/>
          </ac:spMkLst>
        </pc:spChg>
        <pc:spChg chg="add mod">
          <ac:chgData name="Ampel, Ben Martin - (bampel)" userId="dcd2dd31-6942-406d-abbf-dae1087801bf" providerId="ADAL" clId="{23B0AB8D-87EC-4524-B152-29A136E051D6}" dt="2022-10-28T01:46:13.409" v="24041" actId="20577"/>
          <ac:spMkLst>
            <pc:docMk/>
            <pc:sldMk cId="974601641" sldId="263"/>
            <ac:spMk id="7" creationId="{0A026C16-6A7F-FAF8-052C-D8FD3A0F407D}"/>
          </ac:spMkLst>
        </pc:spChg>
        <pc:picChg chg="add del mod">
          <ac:chgData name="Ampel, Ben Martin - (bampel)" userId="dcd2dd31-6942-406d-abbf-dae1087801bf" providerId="ADAL" clId="{23B0AB8D-87EC-4524-B152-29A136E051D6}" dt="2022-10-12T17:43:51.470" v="1006" actId="478"/>
          <ac:picMkLst>
            <pc:docMk/>
            <pc:sldMk cId="974601641" sldId="263"/>
            <ac:picMk id="4" creationId="{673827D1-9F2C-9FEA-61F1-EE0B0610CEA0}"/>
          </ac:picMkLst>
        </pc:picChg>
        <pc:picChg chg="add del mod">
          <ac:chgData name="Ampel, Ben Martin - (bampel)" userId="dcd2dd31-6942-406d-abbf-dae1087801bf" providerId="ADAL" clId="{23B0AB8D-87EC-4524-B152-29A136E051D6}" dt="2022-10-20T18:35:25.758" v="11796" actId="478"/>
          <ac:picMkLst>
            <pc:docMk/>
            <pc:sldMk cId="974601641" sldId="263"/>
            <ac:picMk id="5" creationId="{2014B932-A647-9AC3-032D-3345B69A1217}"/>
          </ac:picMkLst>
        </pc:picChg>
        <pc:picChg chg="add del mod">
          <ac:chgData name="Ampel, Ben Martin - (bampel)" userId="dcd2dd31-6942-406d-abbf-dae1087801bf" providerId="ADAL" clId="{23B0AB8D-87EC-4524-B152-29A136E051D6}" dt="2022-10-12T17:43:08.461" v="945"/>
          <ac:picMkLst>
            <pc:docMk/>
            <pc:sldMk cId="974601641" sldId="263"/>
            <ac:picMk id="5" creationId="{AFAC243A-6904-34E5-465A-1C4054142BB8}"/>
          </ac:picMkLst>
        </pc:picChg>
        <pc:picChg chg="add del mod">
          <ac:chgData name="Ampel, Ben Martin - (bampel)" userId="dcd2dd31-6942-406d-abbf-dae1087801bf" providerId="ADAL" clId="{23B0AB8D-87EC-4524-B152-29A136E051D6}" dt="2022-10-20T18:17:59.039" v="11787" actId="478"/>
          <ac:picMkLst>
            <pc:docMk/>
            <pc:sldMk cId="974601641" sldId="263"/>
            <ac:picMk id="6" creationId="{3B32BCF8-231A-DA7C-B0A5-C209C5BCC2BA}"/>
          </ac:picMkLst>
        </pc:picChg>
        <pc:picChg chg="add del mod">
          <ac:chgData name="Ampel, Ben Martin - (bampel)" userId="dcd2dd31-6942-406d-abbf-dae1087801bf" providerId="ADAL" clId="{23B0AB8D-87EC-4524-B152-29A136E051D6}" dt="2022-10-20T18:37:56.318" v="11917" actId="478"/>
          <ac:picMkLst>
            <pc:docMk/>
            <pc:sldMk cId="974601641" sldId="263"/>
            <ac:picMk id="8" creationId="{12CAA5DB-F6C0-8FF4-CA1B-2B4F3BEA13DD}"/>
          </ac:picMkLst>
        </pc:picChg>
        <pc:picChg chg="add mod">
          <ac:chgData name="Ampel, Ben Martin - (bampel)" userId="dcd2dd31-6942-406d-abbf-dae1087801bf" providerId="ADAL" clId="{23B0AB8D-87EC-4524-B152-29A136E051D6}" dt="2022-10-27T15:59:06.205" v="18811" actId="1076"/>
          <ac:picMkLst>
            <pc:docMk/>
            <pc:sldMk cId="974601641" sldId="263"/>
            <ac:picMk id="9" creationId="{5BE34131-FD27-8080-3DB7-790951006ECD}"/>
          </ac:picMkLst>
        </pc:picChg>
      </pc:sldChg>
      <pc:sldChg chg="add del">
        <pc:chgData name="Ampel, Ben Martin - (bampel)" userId="dcd2dd31-6942-406d-abbf-dae1087801bf" providerId="ADAL" clId="{23B0AB8D-87EC-4524-B152-29A136E051D6}" dt="2022-10-12T17:27:25.497" v="741"/>
        <pc:sldMkLst>
          <pc:docMk/>
          <pc:sldMk cId="2243173769" sldId="263"/>
        </pc:sldMkLst>
      </pc:sldChg>
      <pc:sldChg chg="modSp add del mod">
        <pc:chgData name="Ampel, Ben Martin - (bampel)" userId="dcd2dd31-6942-406d-abbf-dae1087801bf" providerId="ADAL" clId="{23B0AB8D-87EC-4524-B152-29A136E051D6}" dt="2022-10-28T01:47:25.940" v="24061" actId="20577"/>
        <pc:sldMkLst>
          <pc:docMk/>
          <pc:sldMk cId="3804902039" sldId="264"/>
        </pc:sldMkLst>
        <pc:spChg chg="mod">
          <ac:chgData name="Ampel, Ben Martin - (bampel)" userId="dcd2dd31-6942-406d-abbf-dae1087801bf" providerId="ADAL" clId="{23B0AB8D-87EC-4524-B152-29A136E051D6}" dt="2022-10-26T19:23:43.620" v="16971" actId="5793"/>
          <ac:spMkLst>
            <pc:docMk/>
            <pc:sldMk cId="3804902039" sldId="264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23B0AB8D-87EC-4524-B152-29A136E051D6}" dt="2022-10-28T01:47:25.940" v="24061" actId="20577"/>
          <ac:spMkLst>
            <pc:docMk/>
            <pc:sldMk cId="3804902039" sldId="264"/>
            <ac:spMk id="3" creationId="{DB7D7A42-1CC9-2BD6-0FBC-7BFBD329C13E}"/>
          </ac:spMkLst>
        </pc:spChg>
      </pc:sldChg>
      <pc:sldChg chg="add del">
        <pc:chgData name="Ampel, Ben Martin - (bampel)" userId="dcd2dd31-6942-406d-abbf-dae1087801bf" providerId="ADAL" clId="{23B0AB8D-87EC-4524-B152-29A136E051D6}" dt="2022-10-12T17:27:30.016" v="748"/>
        <pc:sldMkLst>
          <pc:docMk/>
          <pc:sldMk cId="500210159" sldId="265"/>
        </pc:sldMkLst>
      </pc:sldChg>
      <pc:sldChg chg="addSp delSp modSp add mod">
        <pc:chgData name="Ampel, Ben Martin - (bampel)" userId="dcd2dd31-6942-406d-abbf-dae1087801bf" providerId="ADAL" clId="{23B0AB8D-87EC-4524-B152-29A136E051D6}" dt="2022-10-28T01:49:12.370" v="24110" actId="113"/>
        <pc:sldMkLst>
          <pc:docMk/>
          <pc:sldMk cId="1541016305" sldId="265"/>
        </pc:sldMkLst>
        <pc:spChg chg="mod">
          <ac:chgData name="Ampel, Ben Martin - (bampel)" userId="dcd2dd31-6942-406d-abbf-dae1087801bf" providerId="ADAL" clId="{23B0AB8D-87EC-4524-B152-29A136E051D6}" dt="2022-10-18T22:22:56.410" v="5429" actId="20577"/>
          <ac:spMkLst>
            <pc:docMk/>
            <pc:sldMk cId="1541016305" sldId="265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23B0AB8D-87EC-4524-B152-29A136E051D6}" dt="2022-10-28T01:49:12.370" v="24110" actId="113"/>
          <ac:spMkLst>
            <pc:docMk/>
            <pc:sldMk cId="1541016305" sldId="265"/>
            <ac:spMk id="3" creationId="{DB7D7A42-1CC9-2BD6-0FBC-7BFBD329C13E}"/>
          </ac:spMkLst>
        </pc:spChg>
        <pc:spChg chg="add del mod">
          <ac:chgData name="Ampel, Ben Martin - (bampel)" userId="dcd2dd31-6942-406d-abbf-dae1087801bf" providerId="ADAL" clId="{23B0AB8D-87EC-4524-B152-29A136E051D6}" dt="2022-10-18T22:30:37.645" v="6172" actId="21"/>
          <ac:spMkLst>
            <pc:docMk/>
            <pc:sldMk cId="1541016305" sldId="265"/>
            <ac:spMk id="5" creationId="{5DD6CB94-83ED-9C47-EEB7-E6EED92141A2}"/>
          </ac:spMkLst>
        </pc:spChg>
        <pc:picChg chg="add del mod">
          <ac:chgData name="Ampel, Ben Martin - (bampel)" userId="dcd2dd31-6942-406d-abbf-dae1087801bf" providerId="ADAL" clId="{23B0AB8D-87EC-4524-B152-29A136E051D6}" dt="2022-10-18T22:30:37.645" v="6172" actId="21"/>
          <ac:picMkLst>
            <pc:docMk/>
            <pc:sldMk cId="1541016305" sldId="265"/>
            <ac:picMk id="4" creationId="{EDB8D6A6-B1BB-5805-2F69-4A1B900EC08A}"/>
          </ac:picMkLst>
        </pc:picChg>
      </pc:sldChg>
      <pc:sldChg chg="addSp delSp modSp add del mod">
        <pc:chgData name="Ampel, Ben Martin - (bampel)" userId="dcd2dd31-6942-406d-abbf-dae1087801bf" providerId="ADAL" clId="{23B0AB8D-87EC-4524-B152-29A136E051D6}" dt="2022-10-18T01:08:49.594" v="2476" actId="47"/>
        <pc:sldMkLst>
          <pc:docMk/>
          <pc:sldMk cId="2346248724" sldId="266"/>
        </pc:sldMkLst>
        <pc:spChg chg="mod">
          <ac:chgData name="Ampel, Ben Martin - (bampel)" userId="dcd2dd31-6942-406d-abbf-dae1087801bf" providerId="ADAL" clId="{23B0AB8D-87EC-4524-B152-29A136E051D6}" dt="2022-10-12T17:28:03.438" v="781" actId="20577"/>
          <ac:spMkLst>
            <pc:docMk/>
            <pc:sldMk cId="2346248724" sldId="266"/>
            <ac:spMk id="2" creationId="{5E4B1FFF-C0BD-D9B4-3520-3695A3B62B7C}"/>
          </ac:spMkLst>
        </pc:spChg>
        <pc:spChg chg="del mod">
          <ac:chgData name="Ampel, Ben Martin - (bampel)" userId="dcd2dd31-6942-406d-abbf-dae1087801bf" providerId="ADAL" clId="{23B0AB8D-87EC-4524-B152-29A136E051D6}" dt="2022-10-12T17:47:25.562" v="1121" actId="478"/>
          <ac:spMkLst>
            <pc:docMk/>
            <pc:sldMk cId="2346248724" sldId="266"/>
            <ac:spMk id="3" creationId="{DB7D7A42-1CC9-2BD6-0FBC-7BFBD329C13E}"/>
          </ac:spMkLst>
        </pc:spChg>
        <pc:spChg chg="add del mod">
          <ac:chgData name="Ampel, Ben Martin - (bampel)" userId="dcd2dd31-6942-406d-abbf-dae1087801bf" providerId="ADAL" clId="{23B0AB8D-87EC-4524-B152-29A136E051D6}" dt="2022-10-12T17:50:50.887" v="1133" actId="478"/>
          <ac:spMkLst>
            <pc:docMk/>
            <pc:sldMk cId="2346248724" sldId="266"/>
            <ac:spMk id="5" creationId="{D058933E-831F-8629-A20C-1C4D79BCECBA}"/>
          </ac:spMkLst>
        </pc:spChg>
        <pc:spChg chg="add del mod">
          <ac:chgData name="Ampel, Ben Martin - (bampel)" userId="dcd2dd31-6942-406d-abbf-dae1087801bf" providerId="ADAL" clId="{23B0AB8D-87EC-4524-B152-29A136E051D6}" dt="2022-10-12T17:50:41.167" v="1131"/>
          <ac:spMkLst>
            <pc:docMk/>
            <pc:sldMk cId="2346248724" sldId="266"/>
            <ac:spMk id="9" creationId="{995F0995-0805-C780-29F7-DE0D94CB29EA}"/>
          </ac:spMkLst>
        </pc:spChg>
        <pc:spChg chg="add del mod">
          <ac:chgData name="Ampel, Ben Martin - (bampel)" userId="dcd2dd31-6942-406d-abbf-dae1087801bf" providerId="ADAL" clId="{23B0AB8D-87EC-4524-B152-29A136E051D6}" dt="2022-10-12T17:51:56.904" v="1138"/>
          <ac:spMkLst>
            <pc:docMk/>
            <pc:sldMk cId="2346248724" sldId="266"/>
            <ac:spMk id="10" creationId="{C30A24B9-3AB0-55A8-FA56-252DAABA3FC4}"/>
          </ac:spMkLst>
        </pc:spChg>
        <pc:spChg chg="add del mod">
          <ac:chgData name="Ampel, Ben Martin - (bampel)" userId="dcd2dd31-6942-406d-abbf-dae1087801bf" providerId="ADAL" clId="{23B0AB8D-87EC-4524-B152-29A136E051D6}" dt="2022-10-12T17:51:56.904" v="1138"/>
          <ac:spMkLst>
            <pc:docMk/>
            <pc:sldMk cId="2346248724" sldId="266"/>
            <ac:spMk id="11" creationId="{638A1F84-DCB2-94A0-7E2B-A52CDF9D41D9}"/>
          </ac:spMkLst>
        </pc:spChg>
        <pc:spChg chg="add del mod">
          <ac:chgData name="Ampel, Ben Martin - (bampel)" userId="dcd2dd31-6942-406d-abbf-dae1087801bf" providerId="ADAL" clId="{23B0AB8D-87EC-4524-B152-29A136E051D6}" dt="2022-10-12T17:51:56.904" v="1138"/>
          <ac:spMkLst>
            <pc:docMk/>
            <pc:sldMk cId="2346248724" sldId="266"/>
            <ac:spMk id="12" creationId="{4B9BF808-B011-2E62-C226-A5D0FB0C804C}"/>
          </ac:spMkLst>
        </pc:spChg>
        <pc:spChg chg="add del mod">
          <ac:chgData name="Ampel, Ben Martin - (bampel)" userId="dcd2dd31-6942-406d-abbf-dae1087801bf" providerId="ADAL" clId="{23B0AB8D-87EC-4524-B152-29A136E051D6}" dt="2022-10-12T17:51:56.904" v="1138"/>
          <ac:spMkLst>
            <pc:docMk/>
            <pc:sldMk cId="2346248724" sldId="266"/>
            <ac:spMk id="13" creationId="{64793998-6868-20EC-1529-E8638BCA0787}"/>
          </ac:spMkLst>
        </pc:spChg>
        <pc:spChg chg="add del mod">
          <ac:chgData name="Ampel, Ben Martin - (bampel)" userId="dcd2dd31-6942-406d-abbf-dae1087801bf" providerId="ADAL" clId="{23B0AB8D-87EC-4524-B152-29A136E051D6}" dt="2022-10-12T17:51:56.904" v="1138"/>
          <ac:spMkLst>
            <pc:docMk/>
            <pc:sldMk cId="2346248724" sldId="266"/>
            <ac:spMk id="14" creationId="{957BE606-0790-0FB7-2908-A98F304E58D9}"/>
          </ac:spMkLst>
        </pc:spChg>
        <pc:spChg chg="add del mod">
          <ac:chgData name="Ampel, Ben Martin - (bampel)" userId="dcd2dd31-6942-406d-abbf-dae1087801bf" providerId="ADAL" clId="{23B0AB8D-87EC-4524-B152-29A136E051D6}" dt="2022-10-12T17:51:56.904" v="1138"/>
          <ac:spMkLst>
            <pc:docMk/>
            <pc:sldMk cId="2346248724" sldId="266"/>
            <ac:spMk id="15" creationId="{B7DC95F6-1C40-B3F7-CE8F-5664D6FCD1E4}"/>
          </ac:spMkLst>
        </pc:spChg>
        <pc:spChg chg="add del mod">
          <ac:chgData name="Ampel, Ben Martin - (bampel)" userId="dcd2dd31-6942-406d-abbf-dae1087801bf" providerId="ADAL" clId="{23B0AB8D-87EC-4524-B152-29A136E051D6}" dt="2022-10-12T17:51:56.904" v="1138"/>
          <ac:spMkLst>
            <pc:docMk/>
            <pc:sldMk cId="2346248724" sldId="266"/>
            <ac:spMk id="16" creationId="{BB0FAD94-2BF9-E5F8-FFBD-47B85CD7CD12}"/>
          </ac:spMkLst>
        </pc:spChg>
        <pc:spChg chg="add del mod">
          <ac:chgData name="Ampel, Ben Martin - (bampel)" userId="dcd2dd31-6942-406d-abbf-dae1087801bf" providerId="ADAL" clId="{23B0AB8D-87EC-4524-B152-29A136E051D6}" dt="2022-10-12T17:51:56.904" v="1138"/>
          <ac:spMkLst>
            <pc:docMk/>
            <pc:sldMk cId="2346248724" sldId="266"/>
            <ac:spMk id="19" creationId="{AAF446C1-A03C-43A9-1D66-F6728C606D86}"/>
          </ac:spMkLst>
        </pc:spChg>
        <pc:spChg chg="add del mod">
          <ac:chgData name="Ampel, Ben Martin - (bampel)" userId="dcd2dd31-6942-406d-abbf-dae1087801bf" providerId="ADAL" clId="{23B0AB8D-87EC-4524-B152-29A136E051D6}" dt="2022-10-12T17:51:56.904" v="1138"/>
          <ac:spMkLst>
            <pc:docMk/>
            <pc:sldMk cId="2346248724" sldId="266"/>
            <ac:spMk id="20" creationId="{675B584A-388A-C623-2847-7BBDDA4E549A}"/>
          </ac:spMkLst>
        </pc:spChg>
        <pc:spChg chg="add del mod">
          <ac:chgData name="Ampel, Ben Martin - (bampel)" userId="dcd2dd31-6942-406d-abbf-dae1087801bf" providerId="ADAL" clId="{23B0AB8D-87EC-4524-B152-29A136E051D6}" dt="2022-10-12T17:51:56.904" v="1138"/>
          <ac:spMkLst>
            <pc:docMk/>
            <pc:sldMk cId="2346248724" sldId="266"/>
            <ac:spMk id="21" creationId="{170FC847-0A04-D534-5863-8183B5B32CEC}"/>
          </ac:spMkLst>
        </pc:spChg>
        <pc:spChg chg="add del mod">
          <ac:chgData name="Ampel, Ben Martin - (bampel)" userId="dcd2dd31-6942-406d-abbf-dae1087801bf" providerId="ADAL" clId="{23B0AB8D-87EC-4524-B152-29A136E051D6}" dt="2022-10-12T17:51:56.904" v="1138"/>
          <ac:spMkLst>
            <pc:docMk/>
            <pc:sldMk cId="2346248724" sldId="266"/>
            <ac:spMk id="31" creationId="{DA28FC71-D8AB-B205-82B7-080632C19100}"/>
          </ac:spMkLst>
        </pc:spChg>
        <pc:spChg chg="add del mod">
          <ac:chgData name="Ampel, Ben Martin - (bampel)" userId="dcd2dd31-6942-406d-abbf-dae1087801bf" providerId="ADAL" clId="{23B0AB8D-87EC-4524-B152-29A136E051D6}" dt="2022-10-12T17:51:56.904" v="1138"/>
          <ac:spMkLst>
            <pc:docMk/>
            <pc:sldMk cId="2346248724" sldId="266"/>
            <ac:spMk id="33" creationId="{F96551C7-5221-7E5B-DF9C-353420A0D0A2}"/>
          </ac:spMkLst>
        </pc:spChg>
        <pc:spChg chg="add del mod">
          <ac:chgData name="Ampel, Ben Martin - (bampel)" userId="dcd2dd31-6942-406d-abbf-dae1087801bf" providerId="ADAL" clId="{23B0AB8D-87EC-4524-B152-29A136E051D6}" dt="2022-10-12T18:03:14.798" v="1144" actId="478"/>
          <ac:spMkLst>
            <pc:docMk/>
            <pc:sldMk cId="2346248724" sldId="266"/>
            <ac:spMk id="34" creationId="{A217E341-2336-A273-55FC-0378A93C64E8}"/>
          </ac:spMkLst>
        </pc:spChg>
        <pc:spChg chg="add del mod">
          <ac:chgData name="Ampel, Ben Martin - (bampel)" userId="dcd2dd31-6942-406d-abbf-dae1087801bf" providerId="ADAL" clId="{23B0AB8D-87EC-4524-B152-29A136E051D6}" dt="2022-10-12T18:03:14.798" v="1144" actId="478"/>
          <ac:spMkLst>
            <pc:docMk/>
            <pc:sldMk cId="2346248724" sldId="266"/>
            <ac:spMk id="35" creationId="{1C0C821C-D164-B4CD-F3DD-CE282E9B6D3F}"/>
          </ac:spMkLst>
        </pc:spChg>
        <pc:spChg chg="add del mod">
          <ac:chgData name="Ampel, Ben Martin - (bampel)" userId="dcd2dd31-6942-406d-abbf-dae1087801bf" providerId="ADAL" clId="{23B0AB8D-87EC-4524-B152-29A136E051D6}" dt="2022-10-12T18:03:14.798" v="1144" actId="478"/>
          <ac:spMkLst>
            <pc:docMk/>
            <pc:sldMk cId="2346248724" sldId="266"/>
            <ac:spMk id="36" creationId="{6612EF57-3181-3508-547F-DAA83C28FAC0}"/>
          </ac:spMkLst>
        </pc:spChg>
        <pc:spChg chg="add del mod">
          <ac:chgData name="Ampel, Ben Martin - (bampel)" userId="dcd2dd31-6942-406d-abbf-dae1087801bf" providerId="ADAL" clId="{23B0AB8D-87EC-4524-B152-29A136E051D6}" dt="2022-10-12T18:03:14.798" v="1144" actId="478"/>
          <ac:spMkLst>
            <pc:docMk/>
            <pc:sldMk cId="2346248724" sldId="266"/>
            <ac:spMk id="37" creationId="{34D3162D-47BE-614A-EC60-58D10CB2F2BA}"/>
          </ac:spMkLst>
        </pc:spChg>
        <pc:spChg chg="add del mod">
          <ac:chgData name="Ampel, Ben Martin - (bampel)" userId="dcd2dd31-6942-406d-abbf-dae1087801bf" providerId="ADAL" clId="{23B0AB8D-87EC-4524-B152-29A136E051D6}" dt="2022-10-12T18:03:14.798" v="1144" actId="478"/>
          <ac:spMkLst>
            <pc:docMk/>
            <pc:sldMk cId="2346248724" sldId="266"/>
            <ac:spMk id="38" creationId="{E801D0CA-96EB-D14B-26E6-BC22723D4856}"/>
          </ac:spMkLst>
        </pc:spChg>
        <pc:spChg chg="add del mod">
          <ac:chgData name="Ampel, Ben Martin - (bampel)" userId="dcd2dd31-6942-406d-abbf-dae1087801bf" providerId="ADAL" clId="{23B0AB8D-87EC-4524-B152-29A136E051D6}" dt="2022-10-12T18:03:14.798" v="1144" actId="478"/>
          <ac:spMkLst>
            <pc:docMk/>
            <pc:sldMk cId="2346248724" sldId="266"/>
            <ac:spMk id="39" creationId="{44B7A8F8-1B53-E5A2-7F20-B50D24E33CA8}"/>
          </ac:spMkLst>
        </pc:spChg>
        <pc:spChg chg="add del mod">
          <ac:chgData name="Ampel, Ben Martin - (bampel)" userId="dcd2dd31-6942-406d-abbf-dae1087801bf" providerId="ADAL" clId="{23B0AB8D-87EC-4524-B152-29A136E051D6}" dt="2022-10-12T18:03:14.798" v="1144" actId="478"/>
          <ac:spMkLst>
            <pc:docMk/>
            <pc:sldMk cId="2346248724" sldId="266"/>
            <ac:spMk id="40" creationId="{70E4FA72-B376-9187-F6D4-41492ED2FABD}"/>
          </ac:spMkLst>
        </pc:spChg>
        <pc:spChg chg="add del mod">
          <ac:chgData name="Ampel, Ben Martin - (bampel)" userId="dcd2dd31-6942-406d-abbf-dae1087801bf" providerId="ADAL" clId="{23B0AB8D-87EC-4524-B152-29A136E051D6}" dt="2022-10-12T18:03:14.798" v="1144" actId="478"/>
          <ac:spMkLst>
            <pc:docMk/>
            <pc:sldMk cId="2346248724" sldId="266"/>
            <ac:spMk id="43" creationId="{3ECCCF2C-3D0B-4106-A84A-F8DDE35E0E9A}"/>
          </ac:spMkLst>
        </pc:spChg>
        <pc:spChg chg="add del mod">
          <ac:chgData name="Ampel, Ben Martin - (bampel)" userId="dcd2dd31-6942-406d-abbf-dae1087801bf" providerId="ADAL" clId="{23B0AB8D-87EC-4524-B152-29A136E051D6}" dt="2022-10-12T18:03:14.798" v="1144" actId="478"/>
          <ac:spMkLst>
            <pc:docMk/>
            <pc:sldMk cId="2346248724" sldId="266"/>
            <ac:spMk id="44" creationId="{0C5C9165-B7A5-B9B9-C97C-218CFEA186A3}"/>
          </ac:spMkLst>
        </pc:spChg>
        <pc:spChg chg="add del mod">
          <ac:chgData name="Ampel, Ben Martin - (bampel)" userId="dcd2dd31-6942-406d-abbf-dae1087801bf" providerId="ADAL" clId="{23B0AB8D-87EC-4524-B152-29A136E051D6}" dt="2022-10-12T18:03:14.798" v="1144" actId="478"/>
          <ac:spMkLst>
            <pc:docMk/>
            <pc:sldMk cId="2346248724" sldId="266"/>
            <ac:spMk id="45" creationId="{AD147A15-0ED7-E9DE-D0D7-8A3F873F0B8E}"/>
          </ac:spMkLst>
        </pc:spChg>
        <pc:spChg chg="add del mod">
          <ac:chgData name="Ampel, Ben Martin - (bampel)" userId="dcd2dd31-6942-406d-abbf-dae1087801bf" providerId="ADAL" clId="{23B0AB8D-87EC-4524-B152-29A136E051D6}" dt="2022-10-12T18:03:14.798" v="1144" actId="478"/>
          <ac:spMkLst>
            <pc:docMk/>
            <pc:sldMk cId="2346248724" sldId="266"/>
            <ac:spMk id="55" creationId="{1C61802C-3E67-FC65-E5C2-B11C671FAB13}"/>
          </ac:spMkLst>
        </pc:spChg>
        <pc:spChg chg="add del mod">
          <ac:chgData name="Ampel, Ben Martin - (bampel)" userId="dcd2dd31-6942-406d-abbf-dae1087801bf" providerId="ADAL" clId="{23B0AB8D-87EC-4524-B152-29A136E051D6}" dt="2022-10-12T18:03:14.798" v="1144" actId="478"/>
          <ac:spMkLst>
            <pc:docMk/>
            <pc:sldMk cId="2346248724" sldId="266"/>
            <ac:spMk id="57" creationId="{5665EDED-0C4E-147C-2FA7-FEA2A2B6B7B7}"/>
          </ac:spMkLst>
        </pc:spChg>
        <pc:spChg chg="add del">
          <ac:chgData name="Ampel, Ben Martin - (bampel)" userId="dcd2dd31-6942-406d-abbf-dae1087801bf" providerId="ADAL" clId="{23B0AB8D-87EC-4524-B152-29A136E051D6}" dt="2022-10-12T18:03:06.580" v="1142" actId="22"/>
          <ac:spMkLst>
            <pc:docMk/>
            <pc:sldMk cId="2346248724" sldId="266"/>
            <ac:spMk id="59" creationId="{EA5B7C10-1268-12F6-1898-A5B2E9570508}"/>
          </ac:spMkLst>
        </pc:spChg>
        <pc:spChg chg="add mod">
          <ac:chgData name="Ampel, Ben Martin - (bampel)" userId="dcd2dd31-6942-406d-abbf-dae1087801bf" providerId="ADAL" clId="{23B0AB8D-87EC-4524-B152-29A136E051D6}" dt="2022-10-13T16:15:23.676" v="2415" actId="1076"/>
          <ac:spMkLst>
            <pc:docMk/>
            <pc:sldMk cId="2346248724" sldId="266"/>
            <ac:spMk id="60" creationId="{2E524044-DF1F-5BCB-E8B9-C6FDE93BFD36}"/>
          </ac:spMkLst>
        </pc:spChg>
        <pc:spChg chg="add mod">
          <ac:chgData name="Ampel, Ben Martin - (bampel)" userId="dcd2dd31-6942-406d-abbf-dae1087801bf" providerId="ADAL" clId="{23B0AB8D-87EC-4524-B152-29A136E051D6}" dt="2022-10-12T18:44:49.590" v="2328" actId="20577"/>
          <ac:spMkLst>
            <pc:docMk/>
            <pc:sldMk cId="2346248724" sldId="266"/>
            <ac:spMk id="62" creationId="{E059175D-2B4E-05E5-6C58-600359E15EBE}"/>
          </ac:spMkLst>
        </pc:spChg>
        <pc:picChg chg="add del mod">
          <ac:chgData name="Ampel, Ben Martin - (bampel)" userId="dcd2dd31-6942-406d-abbf-dae1087801bf" providerId="ADAL" clId="{23B0AB8D-87EC-4524-B152-29A136E051D6}" dt="2022-10-12T17:50:51.497" v="1134" actId="478"/>
          <ac:picMkLst>
            <pc:docMk/>
            <pc:sldMk cId="2346248724" sldId="266"/>
            <ac:picMk id="4" creationId="{271923C1-0085-507C-338C-09A6958B67B5}"/>
          </ac:picMkLst>
        </pc:picChg>
        <pc:picChg chg="add mod">
          <ac:chgData name="Ampel, Ben Martin - (bampel)" userId="dcd2dd31-6942-406d-abbf-dae1087801bf" providerId="ADAL" clId="{23B0AB8D-87EC-4524-B152-29A136E051D6}" dt="2022-10-12T18:43:36.610" v="2243" actId="1076"/>
          <ac:picMkLst>
            <pc:docMk/>
            <pc:sldMk cId="2346248724" sldId="266"/>
            <ac:picMk id="61" creationId="{76CAEB9C-F1BC-0249-120D-F591F8F4A142}"/>
          </ac:picMkLst>
        </pc:picChg>
        <pc:cxnChg chg="add del mod">
          <ac:chgData name="Ampel, Ben Martin - (bampel)" userId="dcd2dd31-6942-406d-abbf-dae1087801bf" providerId="ADAL" clId="{23B0AB8D-87EC-4524-B152-29A136E051D6}" dt="2022-10-12T17:50:48.399" v="1132" actId="478"/>
          <ac:cxnSpMkLst>
            <pc:docMk/>
            <pc:sldMk cId="2346248724" sldId="266"/>
            <ac:cxnSpMk id="7" creationId="{69CB2BC0-6C6D-0B0D-A6C3-149185A840D9}"/>
          </ac:cxnSpMkLst>
        </pc:cxnChg>
        <pc:cxnChg chg="add del mod">
          <ac:chgData name="Ampel, Ben Martin - (bampel)" userId="dcd2dd31-6942-406d-abbf-dae1087801bf" providerId="ADAL" clId="{23B0AB8D-87EC-4524-B152-29A136E051D6}" dt="2022-10-12T17:51:56.904" v="1138"/>
          <ac:cxnSpMkLst>
            <pc:docMk/>
            <pc:sldMk cId="2346248724" sldId="266"/>
            <ac:cxnSpMk id="17" creationId="{491B26C8-4B30-AEE9-25D8-218EA7D27C95}"/>
          </ac:cxnSpMkLst>
        </pc:cxnChg>
        <pc:cxnChg chg="add del mod">
          <ac:chgData name="Ampel, Ben Martin - (bampel)" userId="dcd2dd31-6942-406d-abbf-dae1087801bf" providerId="ADAL" clId="{23B0AB8D-87EC-4524-B152-29A136E051D6}" dt="2022-10-12T17:51:56.904" v="1138"/>
          <ac:cxnSpMkLst>
            <pc:docMk/>
            <pc:sldMk cId="2346248724" sldId="266"/>
            <ac:cxnSpMk id="18" creationId="{F74C242B-43FC-F1DE-275E-16D0B69E849E}"/>
          </ac:cxnSpMkLst>
        </pc:cxnChg>
        <pc:cxnChg chg="add del mod">
          <ac:chgData name="Ampel, Ben Martin - (bampel)" userId="dcd2dd31-6942-406d-abbf-dae1087801bf" providerId="ADAL" clId="{23B0AB8D-87EC-4524-B152-29A136E051D6}" dt="2022-10-12T17:51:56.904" v="1138"/>
          <ac:cxnSpMkLst>
            <pc:docMk/>
            <pc:sldMk cId="2346248724" sldId="266"/>
            <ac:cxnSpMk id="22" creationId="{5BA1BA05-06F1-5D5E-0BB3-D4B0904DB118}"/>
          </ac:cxnSpMkLst>
        </pc:cxnChg>
        <pc:cxnChg chg="add del mod">
          <ac:chgData name="Ampel, Ben Martin - (bampel)" userId="dcd2dd31-6942-406d-abbf-dae1087801bf" providerId="ADAL" clId="{23B0AB8D-87EC-4524-B152-29A136E051D6}" dt="2022-10-12T17:51:56.904" v="1138"/>
          <ac:cxnSpMkLst>
            <pc:docMk/>
            <pc:sldMk cId="2346248724" sldId="266"/>
            <ac:cxnSpMk id="23" creationId="{298DD6FD-19C9-8289-FD8D-67C81037DCC2}"/>
          </ac:cxnSpMkLst>
        </pc:cxnChg>
        <pc:cxnChg chg="add del mod">
          <ac:chgData name="Ampel, Ben Martin - (bampel)" userId="dcd2dd31-6942-406d-abbf-dae1087801bf" providerId="ADAL" clId="{23B0AB8D-87EC-4524-B152-29A136E051D6}" dt="2022-10-12T17:51:56.904" v="1138"/>
          <ac:cxnSpMkLst>
            <pc:docMk/>
            <pc:sldMk cId="2346248724" sldId="266"/>
            <ac:cxnSpMk id="24" creationId="{577661EB-3912-2893-DC05-7C9DD0039C90}"/>
          </ac:cxnSpMkLst>
        </pc:cxnChg>
        <pc:cxnChg chg="add del mod">
          <ac:chgData name="Ampel, Ben Martin - (bampel)" userId="dcd2dd31-6942-406d-abbf-dae1087801bf" providerId="ADAL" clId="{23B0AB8D-87EC-4524-B152-29A136E051D6}" dt="2022-10-12T17:51:56.904" v="1138"/>
          <ac:cxnSpMkLst>
            <pc:docMk/>
            <pc:sldMk cId="2346248724" sldId="266"/>
            <ac:cxnSpMk id="25" creationId="{1177BC94-CD40-A593-C0F4-0D547F90C4A5}"/>
          </ac:cxnSpMkLst>
        </pc:cxnChg>
        <pc:cxnChg chg="add del mod">
          <ac:chgData name="Ampel, Ben Martin - (bampel)" userId="dcd2dd31-6942-406d-abbf-dae1087801bf" providerId="ADAL" clId="{23B0AB8D-87EC-4524-B152-29A136E051D6}" dt="2022-10-12T17:51:56.904" v="1138"/>
          <ac:cxnSpMkLst>
            <pc:docMk/>
            <pc:sldMk cId="2346248724" sldId="266"/>
            <ac:cxnSpMk id="26" creationId="{CB69A86B-B627-A626-E2F0-C712924AC048}"/>
          </ac:cxnSpMkLst>
        </pc:cxnChg>
        <pc:cxnChg chg="add del mod">
          <ac:chgData name="Ampel, Ben Martin - (bampel)" userId="dcd2dd31-6942-406d-abbf-dae1087801bf" providerId="ADAL" clId="{23B0AB8D-87EC-4524-B152-29A136E051D6}" dt="2022-10-12T17:51:56.904" v="1138"/>
          <ac:cxnSpMkLst>
            <pc:docMk/>
            <pc:sldMk cId="2346248724" sldId="266"/>
            <ac:cxnSpMk id="27" creationId="{1B26A08B-4F36-445A-5CB0-856FA4E6A21F}"/>
          </ac:cxnSpMkLst>
        </pc:cxnChg>
        <pc:cxnChg chg="add del mod">
          <ac:chgData name="Ampel, Ben Martin - (bampel)" userId="dcd2dd31-6942-406d-abbf-dae1087801bf" providerId="ADAL" clId="{23B0AB8D-87EC-4524-B152-29A136E051D6}" dt="2022-10-12T17:51:56.904" v="1138"/>
          <ac:cxnSpMkLst>
            <pc:docMk/>
            <pc:sldMk cId="2346248724" sldId="266"/>
            <ac:cxnSpMk id="28" creationId="{0DA7091D-AA2D-0308-1813-3BAA137AAA21}"/>
          </ac:cxnSpMkLst>
        </pc:cxnChg>
        <pc:cxnChg chg="add del mod">
          <ac:chgData name="Ampel, Ben Martin - (bampel)" userId="dcd2dd31-6942-406d-abbf-dae1087801bf" providerId="ADAL" clId="{23B0AB8D-87EC-4524-B152-29A136E051D6}" dt="2022-10-12T17:51:56.904" v="1138"/>
          <ac:cxnSpMkLst>
            <pc:docMk/>
            <pc:sldMk cId="2346248724" sldId="266"/>
            <ac:cxnSpMk id="29" creationId="{7437F1D4-F1A7-33E6-8CC0-5C6F4B70D91B}"/>
          </ac:cxnSpMkLst>
        </pc:cxnChg>
        <pc:cxnChg chg="add del mod">
          <ac:chgData name="Ampel, Ben Martin - (bampel)" userId="dcd2dd31-6942-406d-abbf-dae1087801bf" providerId="ADAL" clId="{23B0AB8D-87EC-4524-B152-29A136E051D6}" dt="2022-10-12T17:51:56.904" v="1138"/>
          <ac:cxnSpMkLst>
            <pc:docMk/>
            <pc:sldMk cId="2346248724" sldId="266"/>
            <ac:cxnSpMk id="30" creationId="{7E16BEF9-5EB7-6BAD-ED46-395B3D2054E3}"/>
          </ac:cxnSpMkLst>
        </pc:cxnChg>
        <pc:cxnChg chg="add del mod">
          <ac:chgData name="Ampel, Ben Martin - (bampel)" userId="dcd2dd31-6942-406d-abbf-dae1087801bf" providerId="ADAL" clId="{23B0AB8D-87EC-4524-B152-29A136E051D6}" dt="2022-10-12T17:51:56.904" v="1138"/>
          <ac:cxnSpMkLst>
            <pc:docMk/>
            <pc:sldMk cId="2346248724" sldId="266"/>
            <ac:cxnSpMk id="32" creationId="{C71D19A4-9EB9-B0CA-F831-9B322CB55C1F}"/>
          </ac:cxnSpMkLst>
        </pc:cxnChg>
        <pc:cxnChg chg="add del mod">
          <ac:chgData name="Ampel, Ben Martin - (bampel)" userId="dcd2dd31-6942-406d-abbf-dae1087801bf" providerId="ADAL" clId="{23B0AB8D-87EC-4524-B152-29A136E051D6}" dt="2022-10-12T18:03:14.798" v="1144" actId="478"/>
          <ac:cxnSpMkLst>
            <pc:docMk/>
            <pc:sldMk cId="2346248724" sldId="266"/>
            <ac:cxnSpMk id="41" creationId="{877F2671-42D4-5158-BDC9-FE16660D649E}"/>
          </ac:cxnSpMkLst>
        </pc:cxnChg>
        <pc:cxnChg chg="add del mod">
          <ac:chgData name="Ampel, Ben Martin - (bampel)" userId="dcd2dd31-6942-406d-abbf-dae1087801bf" providerId="ADAL" clId="{23B0AB8D-87EC-4524-B152-29A136E051D6}" dt="2022-10-12T18:03:14.798" v="1144" actId="478"/>
          <ac:cxnSpMkLst>
            <pc:docMk/>
            <pc:sldMk cId="2346248724" sldId="266"/>
            <ac:cxnSpMk id="42" creationId="{C416A389-1ED4-335F-1B9D-647D42CB3740}"/>
          </ac:cxnSpMkLst>
        </pc:cxnChg>
        <pc:cxnChg chg="add del mod">
          <ac:chgData name="Ampel, Ben Martin - (bampel)" userId="dcd2dd31-6942-406d-abbf-dae1087801bf" providerId="ADAL" clId="{23B0AB8D-87EC-4524-B152-29A136E051D6}" dt="2022-10-12T18:03:14.798" v="1144" actId="478"/>
          <ac:cxnSpMkLst>
            <pc:docMk/>
            <pc:sldMk cId="2346248724" sldId="266"/>
            <ac:cxnSpMk id="46" creationId="{1C8D3872-019B-BAEA-71EB-5B367842C8C4}"/>
          </ac:cxnSpMkLst>
        </pc:cxnChg>
        <pc:cxnChg chg="add del mod">
          <ac:chgData name="Ampel, Ben Martin - (bampel)" userId="dcd2dd31-6942-406d-abbf-dae1087801bf" providerId="ADAL" clId="{23B0AB8D-87EC-4524-B152-29A136E051D6}" dt="2022-10-12T18:03:14.798" v="1144" actId="478"/>
          <ac:cxnSpMkLst>
            <pc:docMk/>
            <pc:sldMk cId="2346248724" sldId="266"/>
            <ac:cxnSpMk id="47" creationId="{5EC231F4-E9F8-56B0-6FC6-CED8EB1B9069}"/>
          </ac:cxnSpMkLst>
        </pc:cxnChg>
        <pc:cxnChg chg="add del mod">
          <ac:chgData name="Ampel, Ben Martin - (bampel)" userId="dcd2dd31-6942-406d-abbf-dae1087801bf" providerId="ADAL" clId="{23B0AB8D-87EC-4524-B152-29A136E051D6}" dt="2022-10-12T18:03:14.798" v="1144" actId="478"/>
          <ac:cxnSpMkLst>
            <pc:docMk/>
            <pc:sldMk cId="2346248724" sldId="266"/>
            <ac:cxnSpMk id="48" creationId="{038FEDD2-08B3-4AC6-063C-A45E9A47DBFE}"/>
          </ac:cxnSpMkLst>
        </pc:cxnChg>
        <pc:cxnChg chg="add del mod">
          <ac:chgData name="Ampel, Ben Martin - (bampel)" userId="dcd2dd31-6942-406d-abbf-dae1087801bf" providerId="ADAL" clId="{23B0AB8D-87EC-4524-B152-29A136E051D6}" dt="2022-10-12T18:03:14.798" v="1144" actId="478"/>
          <ac:cxnSpMkLst>
            <pc:docMk/>
            <pc:sldMk cId="2346248724" sldId="266"/>
            <ac:cxnSpMk id="49" creationId="{0CE27750-57D2-E267-5DC2-083F8B9AAA54}"/>
          </ac:cxnSpMkLst>
        </pc:cxnChg>
        <pc:cxnChg chg="add del mod">
          <ac:chgData name="Ampel, Ben Martin - (bampel)" userId="dcd2dd31-6942-406d-abbf-dae1087801bf" providerId="ADAL" clId="{23B0AB8D-87EC-4524-B152-29A136E051D6}" dt="2022-10-12T18:03:14.798" v="1144" actId="478"/>
          <ac:cxnSpMkLst>
            <pc:docMk/>
            <pc:sldMk cId="2346248724" sldId="266"/>
            <ac:cxnSpMk id="50" creationId="{5D984C92-4551-D1AD-057E-5E45685174BE}"/>
          </ac:cxnSpMkLst>
        </pc:cxnChg>
        <pc:cxnChg chg="add del mod">
          <ac:chgData name="Ampel, Ben Martin - (bampel)" userId="dcd2dd31-6942-406d-abbf-dae1087801bf" providerId="ADAL" clId="{23B0AB8D-87EC-4524-B152-29A136E051D6}" dt="2022-10-12T18:03:14.798" v="1144" actId="478"/>
          <ac:cxnSpMkLst>
            <pc:docMk/>
            <pc:sldMk cId="2346248724" sldId="266"/>
            <ac:cxnSpMk id="51" creationId="{011DD431-EB86-FBCE-9A43-07AB7AA89C8E}"/>
          </ac:cxnSpMkLst>
        </pc:cxnChg>
        <pc:cxnChg chg="add del mod">
          <ac:chgData name="Ampel, Ben Martin - (bampel)" userId="dcd2dd31-6942-406d-abbf-dae1087801bf" providerId="ADAL" clId="{23B0AB8D-87EC-4524-B152-29A136E051D6}" dt="2022-10-12T18:03:14.798" v="1144" actId="478"/>
          <ac:cxnSpMkLst>
            <pc:docMk/>
            <pc:sldMk cId="2346248724" sldId="266"/>
            <ac:cxnSpMk id="52" creationId="{8881F3EE-4306-B323-7099-228DC5571CAB}"/>
          </ac:cxnSpMkLst>
        </pc:cxnChg>
        <pc:cxnChg chg="add del mod">
          <ac:chgData name="Ampel, Ben Martin - (bampel)" userId="dcd2dd31-6942-406d-abbf-dae1087801bf" providerId="ADAL" clId="{23B0AB8D-87EC-4524-B152-29A136E051D6}" dt="2022-10-12T18:03:14.798" v="1144" actId="478"/>
          <ac:cxnSpMkLst>
            <pc:docMk/>
            <pc:sldMk cId="2346248724" sldId="266"/>
            <ac:cxnSpMk id="53" creationId="{906D01A5-592D-4F75-2B53-259FA9CD9988}"/>
          </ac:cxnSpMkLst>
        </pc:cxnChg>
        <pc:cxnChg chg="add del mod">
          <ac:chgData name="Ampel, Ben Martin - (bampel)" userId="dcd2dd31-6942-406d-abbf-dae1087801bf" providerId="ADAL" clId="{23B0AB8D-87EC-4524-B152-29A136E051D6}" dt="2022-10-12T18:03:14.798" v="1144" actId="478"/>
          <ac:cxnSpMkLst>
            <pc:docMk/>
            <pc:sldMk cId="2346248724" sldId="266"/>
            <ac:cxnSpMk id="54" creationId="{DDD856D6-9568-F397-2C6E-3D718629B7FA}"/>
          </ac:cxnSpMkLst>
        </pc:cxnChg>
        <pc:cxnChg chg="add del mod">
          <ac:chgData name="Ampel, Ben Martin - (bampel)" userId="dcd2dd31-6942-406d-abbf-dae1087801bf" providerId="ADAL" clId="{23B0AB8D-87EC-4524-B152-29A136E051D6}" dt="2022-10-12T18:03:14.798" v="1144" actId="478"/>
          <ac:cxnSpMkLst>
            <pc:docMk/>
            <pc:sldMk cId="2346248724" sldId="266"/>
            <ac:cxnSpMk id="56" creationId="{0F6DD930-921C-91E0-5971-35CA20B1C145}"/>
          </ac:cxnSpMkLst>
        </pc:cxnChg>
      </pc:sldChg>
      <pc:sldChg chg="modSp add mod ord">
        <pc:chgData name="Ampel, Ben Martin - (bampel)" userId="dcd2dd31-6942-406d-abbf-dae1087801bf" providerId="ADAL" clId="{23B0AB8D-87EC-4524-B152-29A136E051D6}" dt="2022-10-18T16:46:30.303" v="3872"/>
        <pc:sldMkLst>
          <pc:docMk/>
          <pc:sldMk cId="1635698621" sldId="267"/>
        </pc:sldMkLst>
        <pc:spChg chg="mod">
          <ac:chgData name="Ampel, Ben Martin - (bampel)" userId="dcd2dd31-6942-406d-abbf-dae1087801bf" providerId="ADAL" clId="{23B0AB8D-87EC-4524-B152-29A136E051D6}" dt="2022-10-12T17:28:09.618" v="800" actId="20577"/>
          <ac:spMkLst>
            <pc:docMk/>
            <pc:sldMk cId="1635698621" sldId="267"/>
            <ac:spMk id="2" creationId="{5E4B1FFF-C0BD-D9B4-3520-3695A3B62B7C}"/>
          </ac:spMkLst>
        </pc:spChg>
      </pc:sldChg>
      <pc:sldChg chg="modSp add mod ord">
        <pc:chgData name="Ampel, Ben Martin - (bampel)" userId="dcd2dd31-6942-406d-abbf-dae1087801bf" providerId="ADAL" clId="{23B0AB8D-87EC-4524-B152-29A136E051D6}" dt="2022-10-28T01:51:28.616" v="24164" actId="20577"/>
        <pc:sldMkLst>
          <pc:docMk/>
          <pc:sldMk cId="2874840847" sldId="268"/>
        </pc:sldMkLst>
        <pc:spChg chg="mod">
          <ac:chgData name="Ampel, Ben Martin - (bampel)" userId="dcd2dd31-6942-406d-abbf-dae1087801bf" providerId="ADAL" clId="{23B0AB8D-87EC-4524-B152-29A136E051D6}" dt="2022-10-18T22:23:05.502" v="5432" actId="20577"/>
          <ac:spMkLst>
            <pc:docMk/>
            <pc:sldMk cId="2874840847" sldId="268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23B0AB8D-87EC-4524-B152-29A136E051D6}" dt="2022-10-28T01:51:28.616" v="24164" actId="20577"/>
          <ac:spMkLst>
            <pc:docMk/>
            <pc:sldMk cId="2874840847" sldId="268"/>
            <ac:spMk id="3" creationId="{DB7D7A42-1CC9-2BD6-0FBC-7BFBD329C13E}"/>
          </ac:spMkLst>
        </pc:spChg>
      </pc:sldChg>
      <pc:sldChg chg="addSp modSp add mod">
        <pc:chgData name="Ampel, Ben Martin - (bampel)" userId="dcd2dd31-6942-406d-abbf-dae1087801bf" providerId="ADAL" clId="{23B0AB8D-87EC-4524-B152-29A136E051D6}" dt="2022-10-28T00:53:10.431" v="21507" actId="113"/>
        <pc:sldMkLst>
          <pc:docMk/>
          <pc:sldMk cId="141111200" sldId="269"/>
        </pc:sldMkLst>
        <pc:spChg chg="mod">
          <ac:chgData name="Ampel, Ben Martin - (bampel)" userId="dcd2dd31-6942-406d-abbf-dae1087801bf" providerId="ADAL" clId="{23B0AB8D-87EC-4524-B152-29A136E051D6}" dt="2022-10-18T22:23:07.655" v="5433" actId="20577"/>
          <ac:spMkLst>
            <pc:docMk/>
            <pc:sldMk cId="141111200" sldId="269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23B0AB8D-87EC-4524-B152-29A136E051D6}" dt="2022-10-28T00:53:10.431" v="21507" actId="113"/>
          <ac:spMkLst>
            <pc:docMk/>
            <pc:sldMk cId="141111200" sldId="269"/>
            <ac:spMk id="3" creationId="{DB7D7A42-1CC9-2BD6-0FBC-7BFBD329C13E}"/>
          </ac:spMkLst>
        </pc:spChg>
        <pc:spChg chg="add mod">
          <ac:chgData name="Ampel, Ben Martin - (bampel)" userId="dcd2dd31-6942-406d-abbf-dae1087801bf" providerId="ADAL" clId="{23B0AB8D-87EC-4524-B152-29A136E051D6}" dt="2022-10-28T00:48:34.637" v="21224" actId="20577"/>
          <ac:spMkLst>
            <pc:docMk/>
            <pc:sldMk cId="141111200" sldId="269"/>
            <ac:spMk id="6" creationId="{04E79C53-C433-9CB0-2CED-F5C695A8757A}"/>
          </ac:spMkLst>
        </pc:spChg>
        <pc:picChg chg="add mod">
          <ac:chgData name="Ampel, Ben Martin - (bampel)" userId="dcd2dd31-6942-406d-abbf-dae1087801bf" providerId="ADAL" clId="{23B0AB8D-87EC-4524-B152-29A136E051D6}" dt="2022-10-18T17:40:50.802" v="4955" actId="1582"/>
          <ac:picMkLst>
            <pc:docMk/>
            <pc:sldMk cId="141111200" sldId="269"/>
            <ac:picMk id="5" creationId="{53196004-D68B-EAB8-8A72-8ABACD00D4D2}"/>
          </ac:picMkLst>
        </pc:picChg>
      </pc:sldChg>
      <pc:sldChg chg="modSp new mod">
        <pc:chgData name="Ampel, Ben Martin - (bampel)" userId="dcd2dd31-6942-406d-abbf-dae1087801bf" providerId="ADAL" clId="{23B0AB8D-87EC-4524-B152-29A136E051D6}" dt="2022-10-28T01:45:04.539" v="23998" actId="20577"/>
        <pc:sldMkLst>
          <pc:docMk/>
          <pc:sldMk cId="3398969778" sldId="270"/>
        </pc:sldMkLst>
        <pc:spChg chg="mod">
          <ac:chgData name="Ampel, Ben Martin - (bampel)" userId="dcd2dd31-6942-406d-abbf-dae1087801bf" providerId="ADAL" clId="{23B0AB8D-87EC-4524-B152-29A136E051D6}" dt="2022-10-12T17:29:05.006" v="823" actId="113"/>
          <ac:spMkLst>
            <pc:docMk/>
            <pc:sldMk cId="3398969778" sldId="270"/>
            <ac:spMk id="2" creationId="{1592EEBE-C6EB-71A4-1571-0B6A807E07FC}"/>
          </ac:spMkLst>
        </pc:spChg>
        <pc:spChg chg="mod">
          <ac:chgData name="Ampel, Ben Martin - (bampel)" userId="dcd2dd31-6942-406d-abbf-dae1087801bf" providerId="ADAL" clId="{23B0AB8D-87EC-4524-B152-29A136E051D6}" dt="2022-10-28T01:45:04.539" v="23998" actId="20577"/>
          <ac:spMkLst>
            <pc:docMk/>
            <pc:sldMk cId="3398969778" sldId="270"/>
            <ac:spMk id="3" creationId="{5F4CF3C2-EFD0-A3F9-256E-8CD0320A38B2}"/>
          </ac:spMkLst>
        </pc:spChg>
      </pc:sldChg>
      <pc:sldChg chg="addSp delSp modSp add mod ord">
        <pc:chgData name="Ampel, Ben Martin - (bampel)" userId="dcd2dd31-6942-406d-abbf-dae1087801bf" providerId="ADAL" clId="{23B0AB8D-87EC-4524-B152-29A136E051D6}" dt="2022-10-27T16:37:01.489" v="19704" actId="20577"/>
        <pc:sldMkLst>
          <pc:docMk/>
          <pc:sldMk cId="4059007917" sldId="271"/>
        </pc:sldMkLst>
        <pc:spChg chg="mod">
          <ac:chgData name="Ampel, Ben Martin - (bampel)" userId="dcd2dd31-6942-406d-abbf-dae1087801bf" providerId="ADAL" clId="{23B0AB8D-87EC-4524-B152-29A136E051D6}" dt="2022-10-12T18:17:26.972" v="2120" actId="1076"/>
          <ac:spMkLst>
            <pc:docMk/>
            <pc:sldMk cId="4059007917" sldId="271"/>
            <ac:spMk id="2" creationId="{5E4B1FFF-C0BD-D9B4-3520-3695A3B62B7C}"/>
          </ac:spMkLst>
        </pc:spChg>
        <pc:spChg chg="add mod">
          <ac:chgData name="Ampel, Ben Martin - (bampel)" userId="dcd2dd31-6942-406d-abbf-dae1087801bf" providerId="ADAL" clId="{23B0AB8D-87EC-4524-B152-29A136E051D6}" dt="2022-10-27T16:37:01.489" v="19704" actId="20577"/>
          <ac:spMkLst>
            <pc:docMk/>
            <pc:sldMk cId="4059007917" sldId="271"/>
            <ac:spMk id="3" creationId="{CF0006AE-C68D-FC27-D237-D295B1DE5049}"/>
          </ac:spMkLst>
        </pc:spChg>
        <pc:spChg chg="add del mod">
          <ac:chgData name="Ampel, Ben Martin - (bampel)" userId="dcd2dd31-6942-406d-abbf-dae1087801bf" providerId="ADAL" clId="{23B0AB8D-87EC-4524-B152-29A136E051D6}" dt="2022-10-12T18:14:11.989" v="1976" actId="478"/>
          <ac:spMkLst>
            <pc:docMk/>
            <pc:sldMk cId="4059007917" sldId="271"/>
            <ac:spMk id="4" creationId="{00999F5C-279B-8883-A1AD-19175DCD40BE}"/>
          </ac:spMkLst>
        </pc:spChg>
        <pc:spChg chg="add del mod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5" creationId="{93B24B74-A5D8-74C3-AC86-CEE569CED775}"/>
          </ac:spMkLst>
        </pc:spChg>
        <pc:spChg chg="add del mod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6" creationId="{1FF57442-E20F-E9D4-6528-3AB5A45EA033}"/>
          </ac:spMkLst>
        </pc:spChg>
        <pc:spChg chg="add del mod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7" creationId="{7D8C9E6C-A75C-3C22-FAA1-014EAE433CF1}"/>
          </ac:spMkLst>
        </pc:spChg>
        <pc:spChg chg="add mod">
          <ac:chgData name="Ampel, Ben Martin - (bampel)" userId="dcd2dd31-6942-406d-abbf-dae1087801bf" providerId="ADAL" clId="{23B0AB8D-87EC-4524-B152-29A136E051D6}" dt="2022-10-27T16:34:04.460" v="19367" actId="20577"/>
          <ac:spMkLst>
            <pc:docMk/>
            <pc:sldMk cId="4059007917" sldId="271"/>
            <ac:spMk id="7" creationId="{B8AEB125-3EE7-E848-FF00-1DB77301C962}"/>
          </ac:spMkLst>
        </pc:spChg>
        <pc:spChg chg="add del mod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8" creationId="{2BECFC90-145E-C49A-7F36-B79078FACB8A}"/>
          </ac:spMkLst>
        </pc:spChg>
        <pc:spChg chg="add del mod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9" creationId="{C16929CD-BE69-519A-F8C6-E21A5C2011F4}"/>
          </ac:spMkLst>
        </pc:spChg>
        <pc:spChg chg="add del mod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10" creationId="{18EFD743-DD47-45B2-80DE-41F2F2A46CF0}"/>
          </ac:spMkLst>
        </pc:spChg>
        <pc:spChg chg="add del mod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14" creationId="{94A21145-CD8C-E210-341B-62088DDD6665}"/>
          </ac:spMkLst>
        </pc:spChg>
        <pc:spChg chg="add del mod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24" creationId="{98ABF0D1-98A3-5064-C12F-98B079DCD50D}"/>
          </ac:spMkLst>
        </pc:spChg>
        <pc:spChg chg="add del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34" creationId="{A217E341-2336-A273-55FC-0378A93C64E8}"/>
          </ac:spMkLst>
        </pc:spChg>
        <pc:spChg chg="add del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35" creationId="{1C0C821C-D164-B4CD-F3DD-CE282E9B6D3F}"/>
          </ac:spMkLst>
        </pc:spChg>
        <pc:spChg chg="add del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36" creationId="{6612EF57-3181-3508-547F-DAA83C28FAC0}"/>
          </ac:spMkLst>
        </pc:spChg>
        <pc:spChg chg="add del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37" creationId="{34D3162D-47BE-614A-EC60-58D10CB2F2BA}"/>
          </ac:spMkLst>
        </pc:spChg>
        <pc:spChg chg="add del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38" creationId="{E801D0CA-96EB-D14B-26E6-BC22723D4856}"/>
          </ac:spMkLst>
        </pc:spChg>
        <pc:spChg chg="add del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39" creationId="{44B7A8F8-1B53-E5A2-7F20-B50D24E33CA8}"/>
          </ac:spMkLst>
        </pc:spChg>
        <pc:spChg chg="add del mod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40" creationId="{70E4FA72-B376-9187-F6D4-41492ED2FABD}"/>
          </ac:spMkLst>
        </pc:spChg>
        <pc:spChg chg="add del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43" creationId="{3ECCCF2C-3D0B-4106-A84A-F8DDE35E0E9A}"/>
          </ac:spMkLst>
        </pc:spChg>
        <pc:spChg chg="add del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44" creationId="{0C5C9165-B7A5-B9B9-C97C-218CFEA186A3}"/>
          </ac:spMkLst>
        </pc:spChg>
        <pc:spChg chg="add del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45" creationId="{AD147A15-0ED7-E9DE-D0D7-8A3F873F0B8E}"/>
          </ac:spMkLst>
        </pc:spChg>
        <pc:spChg chg="add del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55" creationId="{1C61802C-3E67-FC65-E5C2-B11C671FAB13}"/>
          </ac:spMkLst>
        </pc:spChg>
        <pc:spChg chg="add del mod">
          <ac:chgData name="Ampel, Ben Martin - (bampel)" userId="dcd2dd31-6942-406d-abbf-dae1087801bf" providerId="ADAL" clId="{23B0AB8D-87EC-4524-B152-29A136E051D6}" dt="2022-10-12T18:17:41.630" v="2127" actId="21"/>
          <ac:spMkLst>
            <pc:docMk/>
            <pc:sldMk cId="4059007917" sldId="271"/>
            <ac:spMk id="57" creationId="{5665EDED-0C4E-147C-2FA7-FEA2A2B6B7B7}"/>
          </ac:spMkLst>
        </pc:spChg>
        <pc:picChg chg="add mod">
          <ac:chgData name="Ampel, Ben Martin - (bampel)" userId="dcd2dd31-6942-406d-abbf-dae1087801bf" providerId="ADAL" clId="{23B0AB8D-87EC-4524-B152-29A136E051D6}" dt="2022-10-27T16:26:02.537" v="19316" actId="1035"/>
          <ac:picMkLst>
            <pc:docMk/>
            <pc:sldMk cId="4059007917" sldId="271"/>
            <ac:picMk id="4" creationId="{4DD1B48B-3CCE-5E60-1B0C-D297A0062512}"/>
          </ac:picMkLst>
        </pc:picChg>
        <pc:picChg chg="add del mod">
          <ac:chgData name="Ampel, Ben Martin - (bampel)" userId="dcd2dd31-6942-406d-abbf-dae1087801bf" providerId="ADAL" clId="{23B0AB8D-87EC-4524-B152-29A136E051D6}" dt="2022-10-19T23:46:59.322" v="6839" actId="478"/>
          <ac:picMkLst>
            <pc:docMk/>
            <pc:sldMk cId="4059007917" sldId="271"/>
            <ac:picMk id="4" creationId="{FC03A517-2182-2845-44AD-4C7B05B51697}"/>
          </ac:picMkLst>
        </pc:picChg>
        <pc:picChg chg="add del mod">
          <ac:chgData name="Ampel, Ben Martin - (bampel)" userId="dcd2dd31-6942-406d-abbf-dae1087801bf" providerId="ADAL" clId="{23B0AB8D-87EC-4524-B152-29A136E051D6}" dt="2022-10-27T16:25:52.877" v="19308" actId="478"/>
          <ac:picMkLst>
            <pc:docMk/>
            <pc:sldMk cId="4059007917" sldId="271"/>
            <ac:picMk id="6" creationId="{022C8120-49B3-E4E0-C9DB-17AD927CBEE8}"/>
          </ac:picMkLst>
        </pc:picChg>
        <pc:picChg chg="add del mod">
          <ac:chgData name="Ampel, Ben Martin - (bampel)" userId="dcd2dd31-6942-406d-abbf-dae1087801bf" providerId="ADAL" clId="{23B0AB8D-87EC-4524-B152-29A136E051D6}" dt="2022-10-12T18:17:39.580" v="2125"/>
          <ac:picMkLst>
            <pc:docMk/>
            <pc:sldMk cId="4059007917" sldId="271"/>
            <ac:picMk id="31" creationId="{D82C6726-6480-450B-D1D1-9E6F22D2FEC4}"/>
          </ac:picMkLst>
        </pc:picChg>
        <pc:picChg chg="add del mod">
          <ac:chgData name="Ampel, Ben Martin - (bampel)" userId="dcd2dd31-6942-406d-abbf-dae1087801bf" providerId="ADAL" clId="{23B0AB8D-87EC-4524-B152-29A136E051D6}" dt="2022-10-12T18:25:41.978" v="2137" actId="478"/>
          <ac:picMkLst>
            <pc:docMk/>
            <pc:sldMk cId="4059007917" sldId="271"/>
            <ac:picMk id="32" creationId="{82CD1325-BA19-16A2-6B57-2219020DB3A9}"/>
          </ac:picMkLst>
        </pc:picChg>
        <pc:picChg chg="add del mod">
          <ac:chgData name="Ampel, Ben Martin - (bampel)" userId="dcd2dd31-6942-406d-abbf-dae1087801bf" providerId="ADAL" clId="{23B0AB8D-87EC-4524-B152-29A136E051D6}" dt="2022-10-12T18:26:37.563" v="2145" actId="478"/>
          <ac:picMkLst>
            <pc:docMk/>
            <pc:sldMk cId="4059007917" sldId="271"/>
            <ac:picMk id="33" creationId="{9025F011-0353-DBE4-AD8C-9A35D5D2E064}"/>
          </ac:picMkLst>
        </pc:picChg>
        <pc:picChg chg="add del mod">
          <ac:chgData name="Ampel, Ben Martin - (bampel)" userId="dcd2dd31-6942-406d-abbf-dae1087801bf" providerId="ADAL" clId="{23B0AB8D-87EC-4524-B152-29A136E051D6}" dt="2022-10-18T01:22:03.104" v="2764" actId="478"/>
          <ac:picMkLst>
            <pc:docMk/>
            <pc:sldMk cId="4059007917" sldId="271"/>
            <ac:picMk id="58" creationId="{5ECA8D70-27C2-62FA-37FA-2E8354752039}"/>
          </ac:picMkLst>
        </pc:picChg>
        <pc:cxnChg chg="add del mod">
          <ac:chgData name="Ampel, Ben Martin - (bampel)" userId="dcd2dd31-6942-406d-abbf-dae1087801bf" providerId="ADAL" clId="{23B0AB8D-87EC-4524-B152-29A136E051D6}" dt="2022-10-12T18:17:41.630" v="2127" actId="21"/>
          <ac:cxnSpMkLst>
            <pc:docMk/>
            <pc:sldMk cId="4059007917" sldId="271"/>
            <ac:cxnSpMk id="19" creationId="{C1BA4CC0-6E42-A190-9C21-E68D3DC4C954}"/>
          </ac:cxnSpMkLst>
        </pc:cxnChg>
        <pc:cxnChg chg="add del mod">
          <ac:chgData name="Ampel, Ben Martin - (bampel)" userId="dcd2dd31-6942-406d-abbf-dae1087801bf" providerId="ADAL" clId="{23B0AB8D-87EC-4524-B152-29A136E051D6}" dt="2022-10-12T18:17:41.630" v="2127" actId="21"/>
          <ac:cxnSpMkLst>
            <pc:docMk/>
            <pc:sldMk cId="4059007917" sldId="271"/>
            <ac:cxnSpMk id="27" creationId="{62640207-C222-759F-CC74-5E53C492A56B}"/>
          </ac:cxnSpMkLst>
        </pc:cxnChg>
        <pc:cxnChg chg="add del mod">
          <ac:chgData name="Ampel, Ben Martin - (bampel)" userId="dcd2dd31-6942-406d-abbf-dae1087801bf" providerId="ADAL" clId="{23B0AB8D-87EC-4524-B152-29A136E051D6}" dt="2022-10-12T18:17:41.630" v="2127" actId="21"/>
          <ac:cxnSpMkLst>
            <pc:docMk/>
            <pc:sldMk cId="4059007917" sldId="271"/>
            <ac:cxnSpMk id="41" creationId="{877F2671-42D4-5158-BDC9-FE16660D649E}"/>
          </ac:cxnSpMkLst>
        </pc:cxnChg>
        <pc:cxnChg chg="add del mod">
          <ac:chgData name="Ampel, Ben Martin - (bampel)" userId="dcd2dd31-6942-406d-abbf-dae1087801bf" providerId="ADAL" clId="{23B0AB8D-87EC-4524-B152-29A136E051D6}" dt="2022-10-12T18:17:41.630" v="2127" actId="21"/>
          <ac:cxnSpMkLst>
            <pc:docMk/>
            <pc:sldMk cId="4059007917" sldId="271"/>
            <ac:cxnSpMk id="42" creationId="{C416A389-1ED4-335F-1B9D-647D42CB3740}"/>
          </ac:cxnSpMkLst>
        </pc:cxnChg>
        <pc:cxnChg chg="add del mod">
          <ac:chgData name="Ampel, Ben Martin - (bampel)" userId="dcd2dd31-6942-406d-abbf-dae1087801bf" providerId="ADAL" clId="{23B0AB8D-87EC-4524-B152-29A136E051D6}" dt="2022-10-12T18:17:41.630" v="2127" actId="21"/>
          <ac:cxnSpMkLst>
            <pc:docMk/>
            <pc:sldMk cId="4059007917" sldId="271"/>
            <ac:cxnSpMk id="46" creationId="{1C8D3872-019B-BAEA-71EB-5B367842C8C4}"/>
          </ac:cxnSpMkLst>
        </pc:cxnChg>
        <pc:cxnChg chg="add del mod">
          <ac:chgData name="Ampel, Ben Martin - (bampel)" userId="dcd2dd31-6942-406d-abbf-dae1087801bf" providerId="ADAL" clId="{23B0AB8D-87EC-4524-B152-29A136E051D6}" dt="2022-10-12T18:17:41.630" v="2127" actId="21"/>
          <ac:cxnSpMkLst>
            <pc:docMk/>
            <pc:sldMk cId="4059007917" sldId="271"/>
            <ac:cxnSpMk id="47" creationId="{5EC231F4-E9F8-56B0-6FC6-CED8EB1B9069}"/>
          </ac:cxnSpMkLst>
        </pc:cxnChg>
        <pc:cxnChg chg="add del mod">
          <ac:chgData name="Ampel, Ben Martin - (bampel)" userId="dcd2dd31-6942-406d-abbf-dae1087801bf" providerId="ADAL" clId="{23B0AB8D-87EC-4524-B152-29A136E051D6}" dt="2022-10-12T18:17:41.630" v="2127" actId="21"/>
          <ac:cxnSpMkLst>
            <pc:docMk/>
            <pc:sldMk cId="4059007917" sldId="271"/>
            <ac:cxnSpMk id="48" creationId="{038FEDD2-08B3-4AC6-063C-A45E9A47DBFE}"/>
          </ac:cxnSpMkLst>
        </pc:cxnChg>
        <pc:cxnChg chg="add del">
          <ac:chgData name="Ampel, Ben Martin - (bampel)" userId="dcd2dd31-6942-406d-abbf-dae1087801bf" providerId="ADAL" clId="{23B0AB8D-87EC-4524-B152-29A136E051D6}" dt="2022-10-12T18:17:41.630" v="2127" actId="21"/>
          <ac:cxnSpMkLst>
            <pc:docMk/>
            <pc:sldMk cId="4059007917" sldId="271"/>
            <ac:cxnSpMk id="49" creationId="{0CE27750-57D2-E267-5DC2-083F8B9AAA54}"/>
          </ac:cxnSpMkLst>
        </pc:cxnChg>
        <pc:cxnChg chg="add del">
          <ac:chgData name="Ampel, Ben Martin - (bampel)" userId="dcd2dd31-6942-406d-abbf-dae1087801bf" providerId="ADAL" clId="{23B0AB8D-87EC-4524-B152-29A136E051D6}" dt="2022-10-12T18:17:41.630" v="2127" actId="21"/>
          <ac:cxnSpMkLst>
            <pc:docMk/>
            <pc:sldMk cId="4059007917" sldId="271"/>
            <ac:cxnSpMk id="50" creationId="{5D984C92-4551-D1AD-057E-5E45685174BE}"/>
          </ac:cxnSpMkLst>
        </pc:cxnChg>
        <pc:cxnChg chg="add del mod">
          <ac:chgData name="Ampel, Ben Martin - (bampel)" userId="dcd2dd31-6942-406d-abbf-dae1087801bf" providerId="ADAL" clId="{23B0AB8D-87EC-4524-B152-29A136E051D6}" dt="2022-10-12T18:17:41.630" v="2127" actId="21"/>
          <ac:cxnSpMkLst>
            <pc:docMk/>
            <pc:sldMk cId="4059007917" sldId="271"/>
            <ac:cxnSpMk id="51" creationId="{011DD431-EB86-FBCE-9A43-07AB7AA89C8E}"/>
          </ac:cxnSpMkLst>
        </pc:cxnChg>
        <pc:cxnChg chg="add del mod">
          <ac:chgData name="Ampel, Ben Martin - (bampel)" userId="dcd2dd31-6942-406d-abbf-dae1087801bf" providerId="ADAL" clId="{23B0AB8D-87EC-4524-B152-29A136E051D6}" dt="2022-10-12T18:17:41.630" v="2127" actId="21"/>
          <ac:cxnSpMkLst>
            <pc:docMk/>
            <pc:sldMk cId="4059007917" sldId="271"/>
            <ac:cxnSpMk id="52" creationId="{8881F3EE-4306-B323-7099-228DC5571CAB}"/>
          </ac:cxnSpMkLst>
        </pc:cxnChg>
        <pc:cxnChg chg="add del mod">
          <ac:chgData name="Ampel, Ben Martin - (bampel)" userId="dcd2dd31-6942-406d-abbf-dae1087801bf" providerId="ADAL" clId="{23B0AB8D-87EC-4524-B152-29A136E051D6}" dt="2022-10-12T18:17:41.630" v="2127" actId="21"/>
          <ac:cxnSpMkLst>
            <pc:docMk/>
            <pc:sldMk cId="4059007917" sldId="271"/>
            <ac:cxnSpMk id="53" creationId="{906D01A5-592D-4F75-2B53-259FA9CD9988}"/>
          </ac:cxnSpMkLst>
        </pc:cxnChg>
        <pc:cxnChg chg="add del mod">
          <ac:chgData name="Ampel, Ben Martin - (bampel)" userId="dcd2dd31-6942-406d-abbf-dae1087801bf" providerId="ADAL" clId="{23B0AB8D-87EC-4524-B152-29A136E051D6}" dt="2022-10-12T18:17:41.630" v="2127" actId="21"/>
          <ac:cxnSpMkLst>
            <pc:docMk/>
            <pc:sldMk cId="4059007917" sldId="271"/>
            <ac:cxnSpMk id="54" creationId="{DDD856D6-9568-F397-2C6E-3D718629B7FA}"/>
          </ac:cxnSpMkLst>
        </pc:cxnChg>
        <pc:cxnChg chg="add del mod">
          <ac:chgData name="Ampel, Ben Martin - (bampel)" userId="dcd2dd31-6942-406d-abbf-dae1087801bf" providerId="ADAL" clId="{23B0AB8D-87EC-4524-B152-29A136E051D6}" dt="2022-10-12T18:17:41.630" v="2127" actId="21"/>
          <ac:cxnSpMkLst>
            <pc:docMk/>
            <pc:sldMk cId="4059007917" sldId="271"/>
            <ac:cxnSpMk id="56" creationId="{0F6DD930-921C-91E0-5971-35CA20B1C145}"/>
          </ac:cxnSpMkLst>
        </pc:cxnChg>
      </pc:sldChg>
      <pc:sldChg chg="addSp delSp modSp add mod ord">
        <pc:chgData name="Ampel, Ben Martin - (bampel)" userId="dcd2dd31-6942-406d-abbf-dae1087801bf" providerId="ADAL" clId="{23B0AB8D-87EC-4524-B152-29A136E051D6}" dt="2022-10-28T01:50:03.453" v="24115" actId="1076"/>
        <pc:sldMkLst>
          <pc:docMk/>
          <pc:sldMk cId="3593992466" sldId="272"/>
        </pc:sldMkLst>
        <pc:spChg chg="mod">
          <ac:chgData name="Ampel, Ben Martin - (bampel)" userId="dcd2dd31-6942-406d-abbf-dae1087801bf" providerId="ADAL" clId="{23B0AB8D-87EC-4524-B152-29A136E051D6}" dt="2022-10-12T18:31:50.844" v="2186" actId="20577"/>
          <ac:spMkLst>
            <pc:docMk/>
            <pc:sldMk cId="3593992466" sldId="272"/>
            <ac:spMk id="2" creationId="{5E4B1FFF-C0BD-D9B4-3520-3695A3B62B7C}"/>
          </ac:spMkLst>
        </pc:spChg>
        <pc:spChg chg="add mod">
          <ac:chgData name="Ampel, Ben Martin - (bampel)" userId="dcd2dd31-6942-406d-abbf-dae1087801bf" providerId="ADAL" clId="{23B0AB8D-87EC-4524-B152-29A136E051D6}" dt="2022-10-27T16:59:15.489" v="20976" actId="113"/>
          <ac:spMkLst>
            <pc:docMk/>
            <pc:sldMk cId="3593992466" sldId="272"/>
            <ac:spMk id="3" creationId="{9B736266-795F-BB64-3C70-EA98F0FA85C3}"/>
          </ac:spMkLst>
        </pc:spChg>
        <pc:spChg chg="add mod">
          <ac:chgData name="Ampel, Ben Martin - (bampel)" userId="dcd2dd31-6942-406d-abbf-dae1087801bf" providerId="ADAL" clId="{23B0AB8D-87EC-4524-B152-29A136E051D6}" dt="2022-10-28T01:50:03.453" v="24115" actId="1076"/>
          <ac:spMkLst>
            <pc:docMk/>
            <pc:sldMk cId="3593992466" sldId="272"/>
            <ac:spMk id="7" creationId="{0C287901-5B3C-51F8-7AC9-74BA1E6E86F9}"/>
          </ac:spMkLst>
        </pc:spChg>
        <pc:picChg chg="add del mod">
          <ac:chgData name="Ampel, Ben Martin - (bampel)" userId="dcd2dd31-6942-406d-abbf-dae1087801bf" providerId="ADAL" clId="{23B0AB8D-87EC-4524-B152-29A136E051D6}" dt="2022-10-27T16:30:34.906" v="19337" actId="478"/>
          <ac:picMkLst>
            <pc:docMk/>
            <pc:sldMk cId="3593992466" sldId="272"/>
            <ac:picMk id="5" creationId="{39C123E8-0DBD-30CF-3226-64BF01B7B5FE}"/>
          </ac:picMkLst>
        </pc:picChg>
        <pc:picChg chg="add del mod">
          <ac:chgData name="Ampel, Ben Martin - (bampel)" userId="dcd2dd31-6942-406d-abbf-dae1087801bf" providerId="ADAL" clId="{23B0AB8D-87EC-4524-B152-29A136E051D6}" dt="2022-10-27T16:34:53.348" v="19371" actId="478"/>
          <ac:picMkLst>
            <pc:docMk/>
            <pc:sldMk cId="3593992466" sldId="272"/>
            <ac:picMk id="6" creationId="{61938580-7890-4C31-6193-D0A023D8DD24}"/>
          </ac:picMkLst>
        </pc:picChg>
        <pc:picChg chg="add mod">
          <ac:chgData name="Ampel, Ben Martin - (bampel)" userId="dcd2dd31-6942-406d-abbf-dae1087801bf" providerId="ADAL" clId="{23B0AB8D-87EC-4524-B152-29A136E051D6}" dt="2022-10-28T01:50:01.260" v="24114" actId="1076"/>
          <ac:picMkLst>
            <pc:docMk/>
            <pc:sldMk cId="3593992466" sldId="272"/>
            <ac:picMk id="8" creationId="{27632177-2F85-B814-5207-72BF18FA7681}"/>
          </ac:picMkLst>
        </pc:picChg>
        <pc:picChg chg="del">
          <ac:chgData name="Ampel, Ben Martin - (bampel)" userId="dcd2dd31-6942-406d-abbf-dae1087801bf" providerId="ADAL" clId="{23B0AB8D-87EC-4524-B152-29A136E051D6}" dt="2022-10-26T17:39:13.538" v="14175" actId="478"/>
          <ac:picMkLst>
            <pc:docMk/>
            <pc:sldMk cId="3593992466" sldId="272"/>
            <ac:picMk id="58" creationId="{5ECA8D70-27C2-62FA-37FA-2E8354752039}"/>
          </ac:picMkLst>
        </pc:picChg>
      </pc:sldChg>
      <pc:sldChg chg="addSp modSp new mod ord">
        <pc:chgData name="Ampel, Ben Martin - (bampel)" userId="dcd2dd31-6942-406d-abbf-dae1087801bf" providerId="ADAL" clId="{23B0AB8D-87EC-4524-B152-29A136E051D6}" dt="2022-10-28T01:50:42.398" v="24128" actId="20577"/>
        <pc:sldMkLst>
          <pc:docMk/>
          <pc:sldMk cId="2213155530" sldId="273"/>
        </pc:sldMkLst>
        <pc:spChg chg="mod">
          <ac:chgData name="Ampel, Ben Martin - (bampel)" userId="dcd2dd31-6942-406d-abbf-dae1087801bf" providerId="ADAL" clId="{23B0AB8D-87EC-4524-B152-29A136E051D6}" dt="2022-10-18T01:11:00.594" v="2500" actId="20577"/>
          <ac:spMkLst>
            <pc:docMk/>
            <pc:sldMk cId="2213155530" sldId="273"/>
            <ac:spMk id="2" creationId="{27821CC8-9232-528D-AF80-696CA868BFFE}"/>
          </ac:spMkLst>
        </pc:spChg>
        <pc:spChg chg="mod">
          <ac:chgData name="Ampel, Ben Martin - (bampel)" userId="dcd2dd31-6942-406d-abbf-dae1087801bf" providerId="ADAL" clId="{23B0AB8D-87EC-4524-B152-29A136E051D6}" dt="2022-10-28T01:50:42.398" v="24128" actId="20577"/>
          <ac:spMkLst>
            <pc:docMk/>
            <pc:sldMk cId="2213155530" sldId="273"/>
            <ac:spMk id="3" creationId="{BB349695-9509-2579-6A18-C343B64E2D48}"/>
          </ac:spMkLst>
        </pc:spChg>
        <pc:spChg chg="add mod">
          <ac:chgData name="Ampel, Ben Martin - (bampel)" userId="dcd2dd31-6942-406d-abbf-dae1087801bf" providerId="ADAL" clId="{23B0AB8D-87EC-4524-B152-29A136E051D6}" dt="2022-10-27T16:49:23.716" v="20500" actId="20577"/>
          <ac:spMkLst>
            <pc:docMk/>
            <pc:sldMk cId="2213155530" sldId="273"/>
            <ac:spMk id="6" creationId="{545BE774-4172-D321-92F5-2B5FD5EA430C}"/>
          </ac:spMkLst>
        </pc:spChg>
        <pc:picChg chg="add mod">
          <ac:chgData name="Ampel, Ben Martin - (bampel)" userId="dcd2dd31-6942-406d-abbf-dae1087801bf" providerId="ADAL" clId="{23B0AB8D-87EC-4524-B152-29A136E051D6}" dt="2022-10-18T01:12:06.738" v="2532" actId="1076"/>
          <ac:picMkLst>
            <pc:docMk/>
            <pc:sldMk cId="2213155530" sldId="273"/>
            <ac:picMk id="5" creationId="{6BFD1F7A-2178-BDCA-5226-CF2FEE51CCDE}"/>
          </ac:picMkLst>
        </pc:picChg>
      </pc:sldChg>
      <pc:sldChg chg="addSp delSp modSp new del mod">
        <pc:chgData name="Ampel, Ben Martin - (bampel)" userId="dcd2dd31-6942-406d-abbf-dae1087801bf" providerId="ADAL" clId="{23B0AB8D-87EC-4524-B152-29A136E051D6}" dt="2022-10-12T18:45:04.571" v="2341" actId="47"/>
        <pc:sldMkLst>
          <pc:docMk/>
          <pc:sldMk cId="2853804372" sldId="273"/>
        </pc:sldMkLst>
        <pc:spChg chg="mod">
          <ac:chgData name="Ampel, Ben Martin - (bampel)" userId="dcd2dd31-6942-406d-abbf-dae1087801bf" providerId="ADAL" clId="{23B0AB8D-87EC-4524-B152-29A136E051D6}" dt="2022-10-12T18:42:40.985" v="2188" actId="14100"/>
          <ac:spMkLst>
            <pc:docMk/>
            <pc:sldMk cId="2853804372" sldId="273"/>
            <ac:spMk id="3" creationId="{F1CBEA2F-564E-8019-0B62-994AC653E5A3}"/>
          </ac:spMkLst>
        </pc:spChg>
        <pc:spChg chg="add del mod">
          <ac:chgData name="Ampel, Ben Martin - (bampel)" userId="dcd2dd31-6942-406d-abbf-dae1087801bf" providerId="ADAL" clId="{23B0AB8D-87EC-4524-B152-29A136E051D6}" dt="2022-10-12T18:43:25.200" v="2233" actId="21"/>
          <ac:spMkLst>
            <pc:docMk/>
            <pc:sldMk cId="2853804372" sldId="273"/>
            <ac:spMk id="6" creationId="{6C3CB433-F95A-DDBE-D9FD-B6E06A960819}"/>
          </ac:spMkLst>
        </pc:spChg>
        <pc:picChg chg="add del mod">
          <ac:chgData name="Ampel, Ben Martin - (bampel)" userId="dcd2dd31-6942-406d-abbf-dae1087801bf" providerId="ADAL" clId="{23B0AB8D-87EC-4524-B152-29A136E051D6}" dt="2022-10-12T18:43:25.200" v="2233" actId="21"/>
          <ac:picMkLst>
            <pc:docMk/>
            <pc:sldMk cId="2853804372" sldId="273"/>
            <ac:picMk id="5" creationId="{07574577-6B59-A86E-BB37-94B7E98F7825}"/>
          </ac:picMkLst>
        </pc:picChg>
      </pc:sldChg>
      <pc:sldChg chg="modSp add mod ord">
        <pc:chgData name="Ampel, Ben Martin - (bampel)" userId="dcd2dd31-6942-406d-abbf-dae1087801bf" providerId="ADAL" clId="{23B0AB8D-87EC-4524-B152-29A136E051D6}" dt="2022-10-27T16:33:58.466" v="19365" actId="20577"/>
        <pc:sldMkLst>
          <pc:docMk/>
          <pc:sldMk cId="3559371863" sldId="274"/>
        </pc:sldMkLst>
        <pc:spChg chg="mod">
          <ac:chgData name="Ampel, Ben Martin - (bampel)" userId="dcd2dd31-6942-406d-abbf-dae1087801bf" providerId="ADAL" clId="{23B0AB8D-87EC-4524-B152-29A136E051D6}" dt="2022-10-18T22:23:00.268" v="5431" actId="20577"/>
          <ac:spMkLst>
            <pc:docMk/>
            <pc:sldMk cId="3559371863" sldId="274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23B0AB8D-87EC-4524-B152-29A136E051D6}" dt="2022-10-27T16:22:38.608" v="19296" actId="20577"/>
          <ac:spMkLst>
            <pc:docMk/>
            <pc:sldMk cId="3559371863" sldId="274"/>
            <ac:spMk id="60" creationId="{2E524044-DF1F-5BCB-E8B9-C6FDE93BFD36}"/>
          </ac:spMkLst>
        </pc:spChg>
        <pc:spChg chg="mod">
          <ac:chgData name="Ampel, Ben Martin - (bampel)" userId="dcd2dd31-6942-406d-abbf-dae1087801bf" providerId="ADAL" clId="{23B0AB8D-87EC-4524-B152-29A136E051D6}" dt="2022-10-27T16:33:58.466" v="19365" actId="20577"/>
          <ac:spMkLst>
            <pc:docMk/>
            <pc:sldMk cId="3559371863" sldId="274"/>
            <ac:spMk id="62" creationId="{E059175D-2B4E-05E5-6C58-600359E15EBE}"/>
          </ac:spMkLst>
        </pc:spChg>
        <pc:picChg chg="mod">
          <ac:chgData name="Ampel, Ben Martin - (bampel)" userId="dcd2dd31-6942-406d-abbf-dae1087801bf" providerId="ADAL" clId="{23B0AB8D-87EC-4524-B152-29A136E051D6}" dt="2022-10-18T22:36:34.634" v="6743" actId="1076"/>
          <ac:picMkLst>
            <pc:docMk/>
            <pc:sldMk cId="3559371863" sldId="274"/>
            <ac:picMk id="61" creationId="{76CAEB9C-F1BC-0249-120D-F591F8F4A142}"/>
          </ac:picMkLst>
        </pc:picChg>
      </pc:sldChg>
      <pc:sldChg chg="modSp new mod ord">
        <pc:chgData name="Ampel, Ben Martin - (bampel)" userId="dcd2dd31-6942-406d-abbf-dae1087801bf" providerId="ADAL" clId="{23B0AB8D-87EC-4524-B152-29A136E051D6}" dt="2022-10-27T16:21:58.440" v="19291" actId="20577"/>
        <pc:sldMkLst>
          <pc:docMk/>
          <pc:sldMk cId="1245306333" sldId="275"/>
        </pc:sldMkLst>
        <pc:spChg chg="mod">
          <ac:chgData name="Ampel, Ben Martin - (bampel)" userId="dcd2dd31-6942-406d-abbf-dae1087801bf" providerId="ADAL" clId="{23B0AB8D-87EC-4524-B152-29A136E051D6}" dt="2022-10-18T22:22:58.780" v="5430" actId="20577"/>
          <ac:spMkLst>
            <pc:docMk/>
            <pc:sldMk cId="1245306333" sldId="275"/>
            <ac:spMk id="2" creationId="{24D643DA-0EBB-987A-0A28-ADAFF9AD00C0}"/>
          </ac:spMkLst>
        </pc:spChg>
        <pc:spChg chg="mod">
          <ac:chgData name="Ampel, Ben Martin - (bampel)" userId="dcd2dd31-6942-406d-abbf-dae1087801bf" providerId="ADAL" clId="{23B0AB8D-87EC-4524-B152-29A136E051D6}" dt="2022-10-27T16:21:58.440" v="19291" actId="20577"/>
          <ac:spMkLst>
            <pc:docMk/>
            <pc:sldMk cId="1245306333" sldId="275"/>
            <ac:spMk id="3" creationId="{D029AB18-3495-67D6-34F0-A34F87480C33}"/>
          </ac:spMkLst>
        </pc:spChg>
      </pc:sldChg>
      <pc:sldChg chg="modSp new mod">
        <pc:chgData name="Ampel, Ben Martin - (bampel)" userId="dcd2dd31-6942-406d-abbf-dae1087801bf" providerId="ADAL" clId="{23B0AB8D-87EC-4524-B152-29A136E051D6}" dt="2022-10-28T01:51:09.924" v="24161" actId="20577"/>
        <pc:sldMkLst>
          <pc:docMk/>
          <pc:sldMk cId="498168981" sldId="276"/>
        </pc:sldMkLst>
        <pc:spChg chg="mod">
          <ac:chgData name="Ampel, Ben Martin - (bampel)" userId="dcd2dd31-6942-406d-abbf-dae1087801bf" providerId="ADAL" clId="{23B0AB8D-87EC-4524-B152-29A136E051D6}" dt="2022-10-18T16:59:05.876" v="4505" actId="113"/>
          <ac:spMkLst>
            <pc:docMk/>
            <pc:sldMk cId="498168981" sldId="276"/>
            <ac:spMk id="2" creationId="{C1F2CF44-00E6-4E6F-FD04-44D32ABA94DA}"/>
          </ac:spMkLst>
        </pc:spChg>
        <pc:spChg chg="mod">
          <ac:chgData name="Ampel, Ben Martin - (bampel)" userId="dcd2dd31-6942-406d-abbf-dae1087801bf" providerId="ADAL" clId="{23B0AB8D-87EC-4524-B152-29A136E051D6}" dt="2022-10-28T01:51:09.924" v="24161" actId="20577"/>
          <ac:spMkLst>
            <pc:docMk/>
            <pc:sldMk cId="498168981" sldId="276"/>
            <ac:spMk id="3" creationId="{3AADE0B3-6ACC-40EE-45E1-D8EBD2FE7C08}"/>
          </ac:spMkLst>
        </pc:spChg>
      </pc:sldChg>
      <pc:sldChg chg="addSp modSp new mod">
        <pc:chgData name="Ampel, Ben Martin - (bampel)" userId="dcd2dd31-6942-406d-abbf-dae1087801bf" providerId="ADAL" clId="{23B0AB8D-87EC-4524-B152-29A136E051D6}" dt="2022-10-28T01:48:45.266" v="24067" actId="20577"/>
        <pc:sldMkLst>
          <pc:docMk/>
          <pc:sldMk cId="2113872153" sldId="277"/>
        </pc:sldMkLst>
        <pc:spChg chg="mod">
          <ac:chgData name="Ampel, Ben Martin - (bampel)" userId="dcd2dd31-6942-406d-abbf-dae1087801bf" providerId="ADAL" clId="{23B0AB8D-87EC-4524-B152-29A136E051D6}" dt="2022-10-18T22:29:59.383" v="6162"/>
          <ac:spMkLst>
            <pc:docMk/>
            <pc:sldMk cId="2113872153" sldId="277"/>
            <ac:spMk id="2" creationId="{6EE87B0B-E2D1-7224-6490-71E6BAB14F08}"/>
          </ac:spMkLst>
        </pc:spChg>
        <pc:spChg chg="mod">
          <ac:chgData name="Ampel, Ben Martin - (bampel)" userId="dcd2dd31-6942-406d-abbf-dae1087801bf" providerId="ADAL" clId="{23B0AB8D-87EC-4524-B152-29A136E051D6}" dt="2022-10-28T01:48:45.266" v="24067" actId="20577"/>
          <ac:spMkLst>
            <pc:docMk/>
            <pc:sldMk cId="2113872153" sldId="277"/>
            <ac:spMk id="3" creationId="{1D14CB5E-D65B-4CD4-0C45-D93B4E1551EC}"/>
          </ac:spMkLst>
        </pc:spChg>
        <pc:spChg chg="add mod">
          <ac:chgData name="Ampel, Ben Martin - (bampel)" userId="dcd2dd31-6942-406d-abbf-dae1087801bf" providerId="ADAL" clId="{23B0AB8D-87EC-4524-B152-29A136E051D6}" dt="2022-10-27T16:33:53.593" v="19363" actId="20577"/>
          <ac:spMkLst>
            <pc:docMk/>
            <pc:sldMk cId="2113872153" sldId="277"/>
            <ac:spMk id="6" creationId="{D608B3E8-FE6A-8E8C-8E76-9AD6E157A4CA}"/>
          </ac:spMkLst>
        </pc:spChg>
        <pc:picChg chg="add mod">
          <ac:chgData name="Ampel, Ben Martin - (bampel)" userId="dcd2dd31-6942-406d-abbf-dae1087801bf" providerId="ADAL" clId="{23B0AB8D-87EC-4524-B152-29A136E051D6}" dt="2022-10-18T22:35:17.072" v="6732" actId="1076"/>
          <ac:picMkLst>
            <pc:docMk/>
            <pc:sldMk cId="2113872153" sldId="277"/>
            <ac:picMk id="5" creationId="{0B981EC5-BF43-E458-E62E-E84774B8F202}"/>
          </ac:picMkLst>
        </pc:picChg>
      </pc:sldChg>
      <pc:sldChg chg="addSp delSp modSp new mod ord">
        <pc:chgData name="Ampel, Ben Martin - (bampel)" userId="dcd2dd31-6942-406d-abbf-dae1087801bf" providerId="ADAL" clId="{23B0AB8D-87EC-4524-B152-29A136E051D6}" dt="2022-10-27T16:55:12.868" v="20949" actId="1076"/>
        <pc:sldMkLst>
          <pc:docMk/>
          <pc:sldMk cId="4222805888" sldId="278"/>
        </pc:sldMkLst>
        <pc:spChg chg="mod">
          <ac:chgData name="Ampel, Ben Martin - (bampel)" userId="dcd2dd31-6942-406d-abbf-dae1087801bf" providerId="ADAL" clId="{23B0AB8D-87EC-4524-B152-29A136E051D6}" dt="2022-10-19T23:43:25.766" v="6823" actId="113"/>
          <ac:spMkLst>
            <pc:docMk/>
            <pc:sldMk cId="4222805888" sldId="278"/>
            <ac:spMk id="2" creationId="{B0092C88-EA43-801E-BC44-A68557D1B837}"/>
          </ac:spMkLst>
        </pc:spChg>
        <pc:spChg chg="mod">
          <ac:chgData name="Ampel, Ben Martin - (bampel)" userId="dcd2dd31-6942-406d-abbf-dae1087801bf" providerId="ADAL" clId="{23B0AB8D-87EC-4524-B152-29A136E051D6}" dt="2022-10-26T17:45:18.023" v="14186" actId="113"/>
          <ac:spMkLst>
            <pc:docMk/>
            <pc:sldMk cId="4222805888" sldId="278"/>
            <ac:spMk id="3" creationId="{68C96A5F-D9AA-B9CC-210E-BC55527D7646}"/>
          </ac:spMkLst>
        </pc:spChg>
        <pc:spChg chg="add mod">
          <ac:chgData name="Ampel, Ben Martin - (bampel)" userId="dcd2dd31-6942-406d-abbf-dae1087801bf" providerId="ADAL" clId="{23B0AB8D-87EC-4524-B152-29A136E051D6}" dt="2022-10-27T16:54:51.556" v="20944" actId="1076"/>
          <ac:spMkLst>
            <pc:docMk/>
            <pc:sldMk cId="4222805888" sldId="278"/>
            <ac:spMk id="5" creationId="{AC346538-24F4-CCDB-C0E7-087CC641F1B3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5" creationId="{E272CB60-9D64-5F83-B288-EC82A1413BF4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6" creationId="{1876015C-F5C4-EB83-E518-49334C90E4FB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7" creationId="{F1E7D6CF-8999-438E-F240-8F1EAFAF1D6A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9" creationId="{1FC1E082-234B-41CA-A069-EDBC1156825E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10" creationId="{234D685D-89C3-F1A1-FC97-69AF0FF08D60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11" creationId="{543EFCA0-2F14-C635-9231-CFB14791A892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12" creationId="{5A166229-9886-BD65-E652-7F73A84383A7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14" creationId="{A77EA9B6-E068-ACA1-ECAF-D5ED3CBCFD66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15" creationId="{324DD484-0035-C06B-1199-CF2A866943E0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16" creationId="{BB921AD9-6BF7-B062-AEF2-B41934CDE674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26" creationId="{D4D7EAF0-CE29-5D95-EDDF-5BC261491D25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27" creationId="{72DA8F9A-8EEE-A137-5B67-A7EDF4D6A9B0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33" creationId="{27A37E16-4508-46BD-5321-3C76BEFA33AE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34" creationId="{AE31EFF8-5D4B-7446-628E-66D13B52D629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35" creationId="{9694299E-E4DD-ABB5-102B-A31AF18F22D6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36" creationId="{EA1CCA82-719D-522B-ECE8-329613997705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37" creationId="{0929CE28-1BD9-9622-65E2-2C1E7E657ED7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38" creationId="{60FA6C0B-2088-F578-B455-ED824E3E0F53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39" creationId="{D29DFC07-BED2-AE38-6E4A-73963FBB8AA8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40" creationId="{52249098-6477-B359-E866-37716D4DAEFD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41" creationId="{D25A8CDD-DFB4-5B97-2EB2-9E904F9FDF31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42" creationId="{0BE9E215-4431-1137-46E2-ABFE11151B71}"/>
          </ac:spMkLst>
        </pc:spChg>
        <pc:spChg chg="add del mod">
          <ac:chgData name="Ampel, Ben Martin - (bampel)" userId="dcd2dd31-6942-406d-abbf-dae1087801bf" providerId="ADAL" clId="{23B0AB8D-87EC-4524-B152-29A136E051D6}" dt="2022-10-19T23:44:56.470" v="6831"/>
          <ac:spMkLst>
            <pc:docMk/>
            <pc:sldMk cId="4222805888" sldId="278"/>
            <ac:spMk id="44" creationId="{5FB42486-687A-27D4-0A9F-7FD991DB05B5}"/>
          </ac:spMkLst>
        </pc:spChg>
        <pc:spChg chg="add del mod">
          <ac:chgData name="Ampel, Ben Martin - (bampel)" userId="dcd2dd31-6942-406d-abbf-dae1087801bf" providerId="ADAL" clId="{23B0AB8D-87EC-4524-B152-29A136E051D6}" dt="2022-10-19T23:57:33.041" v="7335"/>
          <ac:spMkLst>
            <pc:docMk/>
            <pc:sldMk cId="4222805888" sldId="278"/>
            <ac:spMk id="46" creationId="{B2A49A4B-3CDF-FB63-D86E-F752A005CBA0}"/>
          </ac:spMkLst>
        </pc:spChg>
        <pc:picChg chg="add mod">
          <ac:chgData name="Ampel, Ben Martin - (bampel)" userId="dcd2dd31-6942-406d-abbf-dae1087801bf" providerId="ADAL" clId="{23B0AB8D-87EC-4524-B152-29A136E051D6}" dt="2022-10-27T16:55:12.868" v="20949" actId="1076"/>
          <ac:picMkLst>
            <pc:docMk/>
            <pc:sldMk cId="4222805888" sldId="278"/>
            <ac:picMk id="45" creationId="{6CA79794-19C5-4D5E-8F76-1EAC503421D7}"/>
          </ac:picMkLst>
        </pc:pic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8" creationId="{8C243C48-94E9-12EB-2A76-B7E6E781818C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13" creationId="{50B6634F-9811-D37F-7FF6-73003413148C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17" creationId="{5D5EC56A-C334-B495-8628-83964B34F1E9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18" creationId="{157F4CF0-F654-C528-2167-5FB6A565F31D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19" creationId="{2A7B900C-78FF-10DE-8605-381692FF01E8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20" creationId="{EF188F3A-741C-608B-D604-60BE12197FEE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21" creationId="{13BB6EE2-6ACA-1287-CEEA-11EF5C6FB962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22" creationId="{A8C60EB5-2906-6FAA-6002-0E1ADE3314CD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23" creationId="{DA4B5134-6E99-E901-1969-8483A0D7014E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24" creationId="{62A95117-49EA-5D4E-03AF-714D6BBAF839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25" creationId="{79F8B16D-DE9F-A1A0-98BE-E2C6D72DBBA7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28" creationId="{6718C10C-3052-804C-ABDB-DBADFC8AB320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29" creationId="{F41207DC-2FF7-BC27-67DA-BAFAB5310BF7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30" creationId="{CBB0EAA1-4746-0068-444A-EB3D108E5B5A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31" creationId="{C81D15AE-A7F9-0CEF-7183-0D7C67312C78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32" creationId="{A8EA4FC4-B659-0914-E2C0-423A96D16E3A}"/>
          </ac:cxnSpMkLst>
        </pc:cxnChg>
        <pc:cxnChg chg="add del mod">
          <ac:chgData name="Ampel, Ben Martin - (bampel)" userId="dcd2dd31-6942-406d-abbf-dae1087801bf" providerId="ADAL" clId="{23B0AB8D-87EC-4524-B152-29A136E051D6}" dt="2022-10-19T23:44:56.470" v="6831"/>
          <ac:cxnSpMkLst>
            <pc:docMk/>
            <pc:sldMk cId="4222805888" sldId="278"/>
            <ac:cxnSpMk id="43" creationId="{C6A682A7-26B4-C9BB-7E19-D9DC2CBABA09}"/>
          </ac:cxnSpMkLst>
        </pc:cxnChg>
      </pc:sldChg>
      <pc:sldChg chg="modSp add mod">
        <pc:chgData name="Ampel, Ben Martin - (bampel)" userId="dcd2dd31-6942-406d-abbf-dae1087801bf" providerId="ADAL" clId="{23B0AB8D-87EC-4524-B152-29A136E051D6}" dt="2022-10-26T17:46:32.599" v="14216" actId="20577"/>
        <pc:sldMkLst>
          <pc:docMk/>
          <pc:sldMk cId="1379879287" sldId="279"/>
        </pc:sldMkLst>
        <pc:spChg chg="mod">
          <ac:chgData name="Ampel, Ben Martin - (bampel)" userId="dcd2dd31-6942-406d-abbf-dae1087801bf" providerId="ADAL" clId="{23B0AB8D-87EC-4524-B152-29A136E051D6}" dt="2022-10-20T00:08:13.689" v="7933" actId="20577"/>
          <ac:spMkLst>
            <pc:docMk/>
            <pc:sldMk cId="1379879287" sldId="279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23B0AB8D-87EC-4524-B152-29A136E051D6}" dt="2022-10-26T17:46:32.599" v="14216" actId="20577"/>
          <ac:spMkLst>
            <pc:docMk/>
            <pc:sldMk cId="1379879287" sldId="279"/>
            <ac:spMk id="3" creationId="{DB7D7A42-1CC9-2BD6-0FBC-7BFBD329C13E}"/>
          </ac:spMkLst>
        </pc:spChg>
      </pc:sldChg>
      <pc:sldChg chg="modSp add mod">
        <pc:chgData name="Ampel, Ben Martin - (bampel)" userId="dcd2dd31-6942-406d-abbf-dae1087801bf" providerId="ADAL" clId="{23B0AB8D-87EC-4524-B152-29A136E051D6}" dt="2022-10-26T17:50:33.829" v="14295" actId="113"/>
        <pc:sldMkLst>
          <pc:docMk/>
          <pc:sldMk cId="3599745204" sldId="280"/>
        </pc:sldMkLst>
        <pc:spChg chg="mod">
          <ac:chgData name="Ampel, Ben Martin - (bampel)" userId="dcd2dd31-6942-406d-abbf-dae1087801bf" providerId="ADAL" clId="{23B0AB8D-87EC-4524-B152-29A136E051D6}" dt="2022-10-20T00:23:47.695" v="8741" actId="20577"/>
          <ac:spMkLst>
            <pc:docMk/>
            <pc:sldMk cId="3599745204" sldId="280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23B0AB8D-87EC-4524-B152-29A136E051D6}" dt="2022-10-26T17:50:33.829" v="14295" actId="113"/>
          <ac:spMkLst>
            <pc:docMk/>
            <pc:sldMk cId="3599745204" sldId="280"/>
            <ac:spMk id="3" creationId="{DB7D7A42-1CC9-2BD6-0FBC-7BFBD329C13E}"/>
          </ac:spMkLst>
        </pc:spChg>
      </pc:sldChg>
      <pc:sldChg chg="addSp delSp modSp new mod">
        <pc:chgData name="Ampel, Ben Martin - (bampel)" userId="dcd2dd31-6942-406d-abbf-dae1087801bf" providerId="ADAL" clId="{23B0AB8D-87EC-4524-B152-29A136E051D6}" dt="2022-10-28T01:53:02.330" v="24186" actId="20577"/>
        <pc:sldMkLst>
          <pc:docMk/>
          <pc:sldMk cId="1602131032" sldId="281"/>
        </pc:sldMkLst>
        <pc:spChg chg="mod">
          <ac:chgData name="Ampel, Ben Martin - (bampel)" userId="dcd2dd31-6942-406d-abbf-dae1087801bf" providerId="ADAL" clId="{23B0AB8D-87EC-4524-B152-29A136E051D6}" dt="2022-10-20T02:31:00.391" v="9988" actId="20577"/>
          <ac:spMkLst>
            <pc:docMk/>
            <pc:sldMk cId="1602131032" sldId="281"/>
            <ac:spMk id="2" creationId="{33D6BD11-5458-C6B1-9EE3-4200CF13D903}"/>
          </ac:spMkLst>
        </pc:spChg>
        <pc:spChg chg="del">
          <ac:chgData name="Ampel, Ben Martin - (bampel)" userId="dcd2dd31-6942-406d-abbf-dae1087801bf" providerId="ADAL" clId="{23B0AB8D-87EC-4524-B152-29A136E051D6}" dt="2022-10-28T01:02:28.540" v="21909" actId="478"/>
          <ac:spMkLst>
            <pc:docMk/>
            <pc:sldMk cId="1602131032" sldId="281"/>
            <ac:spMk id="3" creationId="{5F8F7218-F8FC-0EBC-F7F7-C0C1D80EFECC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5" creationId="{18D4A388-FF0D-9E28-66B3-AC67D87F71DE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6" creationId="{E80F7701-4ACB-C17A-ABB8-CFB567CCC01D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7" creationId="{8894F324-E65B-1FE4-8D25-DCA3EA397646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9" creationId="{83178994-BCB8-AA1D-FA4E-C1F04AD94CE0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10" creationId="{EFC64CA7-D6C9-99CD-6EFB-414E5474D927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11" creationId="{FA6CCA7D-1CA0-CD71-E364-42051F607DDA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12" creationId="{9835DCED-D686-9F3C-6BA6-4D97CCF4EDE2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14" creationId="{ECA00452-2F1C-8250-59C7-F3F212DA7974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15" creationId="{5C7CA1FC-B5CE-222B-A8B9-2E6EB638514D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16" creationId="{4B249094-41B0-C713-6E6C-76D9BB05120B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26" creationId="{A7BB0378-9CA8-9DDE-F800-7E1BD06389D7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27" creationId="{D299A154-A36E-6CD1-D556-EF989CD463AE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32" creationId="{C552AEE5-2B78-6CD7-92AB-A31F4C888F53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33" creationId="{5074A812-3096-B0F3-80FB-6ED93C0E81D4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34" creationId="{10F8D6C5-0A99-5148-2BC9-53C5C6214185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35" creationId="{FABFC554-734E-FAAA-856B-E01E2842BCD1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36" creationId="{76246A4F-0C96-A87E-582A-39296F02B7E7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37" creationId="{5CB96ED0-0646-BDE2-821B-9286D743CEF4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39" creationId="{080A82CF-F589-2F8B-29C1-5E82804BF24C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40" creationId="{C8BE5B51-F25A-B1D6-0436-D25FEBCD9543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41" creationId="{954187CF-4AF1-3628-4773-FE419328C66F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45" creationId="{9E3D69D6-2BD8-C38F-064C-A1FBF9CBC315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46" creationId="{12903A3E-4779-51EC-D101-C4A1CC277285}"/>
          </ac:spMkLst>
        </pc:spChg>
        <pc:spChg chg="add del mod">
          <ac:chgData name="Ampel, Ben Martin - (bampel)" userId="dcd2dd31-6942-406d-abbf-dae1087801bf" providerId="ADAL" clId="{23B0AB8D-87EC-4524-B152-29A136E051D6}" dt="2022-10-28T01:08:13.911" v="21914"/>
          <ac:spMkLst>
            <pc:docMk/>
            <pc:sldMk cId="1602131032" sldId="281"/>
            <ac:spMk id="47" creationId="{F1AB964E-74FC-2544-AC1C-06CE30AECCF6}"/>
          </ac:spMkLst>
        </pc:spChg>
        <pc:spChg chg="add mod">
          <ac:chgData name="Ampel, Ben Martin - (bampel)" userId="dcd2dd31-6942-406d-abbf-dae1087801bf" providerId="ADAL" clId="{23B0AB8D-87EC-4524-B152-29A136E051D6}" dt="2022-10-28T01:53:02.330" v="24186" actId="20577"/>
          <ac:spMkLst>
            <pc:docMk/>
            <pc:sldMk cId="1602131032" sldId="281"/>
            <ac:spMk id="50" creationId="{2A39660D-4FB9-D37A-3CA5-99E71FD01E93}"/>
          </ac:spMkLst>
        </pc:spChg>
        <pc:spChg chg="add mod">
          <ac:chgData name="Ampel, Ben Martin - (bampel)" userId="dcd2dd31-6942-406d-abbf-dae1087801bf" providerId="ADAL" clId="{23B0AB8D-87EC-4524-B152-29A136E051D6}" dt="2022-10-28T01:23:37.286" v="22848" actId="1076"/>
          <ac:spMkLst>
            <pc:docMk/>
            <pc:sldMk cId="1602131032" sldId="281"/>
            <ac:spMk id="51" creationId="{C62850CE-3EEF-0E69-2008-04327D9EABFC}"/>
          </ac:spMkLst>
        </pc:spChg>
        <pc:picChg chg="add del mod">
          <ac:chgData name="Ampel, Ben Martin - (bampel)" userId="dcd2dd31-6942-406d-abbf-dae1087801bf" providerId="ADAL" clId="{23B0AB8D-87EC-4524-B152-29A136E051D6}" dt="2022-10-28T01:08:13.911" v="21914"/>
          <ac:picMkLst>
            <pc:docMk/>
            <pc:sldMk cId="1602131032" sldId="281"/>
            <ac:picMk id="44" creationId="{FED8839B-79B8-E11F-2313-86159E0536EC}"/>
          </ac:picMkLst>
        </pc:picChg>
        <pc:picChg chg="add mod">
          <ac:chgData name="Ampel, Ben Martin - (bampel)" userId="dcd2dd31-6942-406d-abbf-dae1087801bf" providerId="ADAL" clId="{23B0AB8D-87EC-4524-B152-29A136E051D6}" dt="2022-10-28T01:08:20.086" v="21917" actId="1076"/>
          <ac:picMkLst>
            <pc:docMk/>
            <pc:sldMk cId="1602131032" sldId="281"/>
            <ac:picMk id="49" creationId="{7F1B1AA3-74B7-ED55-585B-9B5FFDE5D0D1}"/>
          </ac:picMkLst>
        </pc:pic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8" creationId="{F5676C4B-72D6-07D6-ED0B-409249C496DE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13" creationId="{0C1C42C8-20B9-69EF-DDC5-018E6426AAC2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17" creationId="{FEBD2753-1B89-85E8-86A3-7ACC1F5F8DF8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18" creationId="{5F5A8586-5061-AA8E-5578-2ED458AA3056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19" creationId="{18BD8DDB-D88B-46E6-F356-4BA15A695D96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20" creationId="{E79A0D6C-A172-64B0-2EDC-14FEF77D60D5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21" creationId="{F32570E6-9DCB-AB37-E9A8-2EB0D5908150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22" creationId="{A61DD14D-C7A0-1F71-ECD0-A75FB78FB3FE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23" creationId="{12ECD36B-1A0B-816B-3C39-A079AE94132E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24" creationId="{290087FD-E007-609A-80A0-B11A26852275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25" creationId="{267CE844-845A-4DB8-0B8B-1A79C4F4696E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28" creationId="{5A12E36A-12DB-DD7E-FF6C-B93F0085560A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29" creationId="{7564490E-2376-D0B3-FF4C-D62654A65969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30" creationId="{B0DC715D-CADB-1430-F5FE-24C01212899C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31" creationId="{EBA1D008-2A1E-E536-1660-A589A503FA48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38" creationId="{877C7327-C41C-7D40-651E-FDB4ADE6A043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42" creationId="{C49A7F11-604C-3492-4DB1-929E83719DB1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43" creationId="{88207131-E892-4E20-E28E-1FC6E2DBF596}"/>
          </ac:cxnSpMkLst>
        </pc:cxnChg>
        <pc:cxnChg chg="add del mod">
          <ac:chgData name="Ampel, Ben Martin - (bampel)" userId="dcd2dd31-6942-406d-abbf-dae1087801bf" providerId="ADAL" clId="{23B0AB8D-87EC-4524-B152-29A136E051D6}" dt="2022-10-28T01:08:13.911" v="21914"/>
          <ac:cxnSpMkLst>
            <pc:docMk/>
            <pc:sldMk cId="1602131032" sldId="281"/>
            <ac:cxnSpMk id="48" creationId="{EBB9147D-D580-C2C4-6347-5F0DD2C5BAA3}"/>
          </ac:cxnSpMkLst>
        </pc:cxnChg>
      </pc:sldChg>
      <pc:sldChg chg="addSp delSp modSp new del mod">
        <pc:chgData name="Ampel, Ben Martin - (bampel)" userId="dcd2dd31-6942-406d-abbf-dae1087801bf" providerId="ADAL" clId="{23B0AB8D-87EC-4524-B152-29A136E051D6}" dt="2022-10-28T01:38:47.492" v="23275" actId="47"/>
        <pc:sldMkLst>
          <pc:docMk/>
          <pc:sldMk cId="2689365384" sldId="282"/>
        </pc:sldMkLst>
        <pc:spChg chg="mod">
          <ac:chgData name="Ampel, Ben Martin - (bampel)" userId="dcd2dd31-6942-406d-abbf-dae1087801bf" providerId="ADAL" clId="{23B0AB8D-87EC-4524-B152-29A136E051D6}" dt="2022-10-20T02:35:02.487" v="10043" actId="20577"/>
          <ac:spMkLst>
            <pc:docMk/>
            <pc:sldMk cId="2689365384" sldId="282"/>
            <ac:spMk id="2" creationId="{88362A5C-F372-EB56-4D82-8B7F0F1F2184}"/>
          </ac:spMkLst>
        </pc:spChg>
        <pc:spChg chg="mod">
          <ac:chgData name="Ampel, Ben Martin - (bampel)" userId="dcd2dd31-6942-406d-abbf-dae1087801bf" providerId="ADAL" clId="{23B0AB8D-87EC-4524-B152-29A136E051D6}" dt="2022-10-28T01:38:31.758" v="23274" actId="113"/>
          <ac:spMkLst>
            <pc:docMk/>
            <pc:sldMk cId="2689365384" sldId="282"/>
            <ac:spMk id="3" creationId="{35E77D9A-F516-711E-3C4A-4919E698E503}"/>
          </ac:spMkLst>
        </pc:spChg>
        <pc:spChg chg="add del mod">
          <ac:chgData name="Ampel, Ben Martin - (bampel)" userId="dcd2dd31-6942-406d-abbf-dae1087801bf" providerId="ADAL" clId="{23B0AB8D-87EC-4524-B152-29A136E051D6}" dt="2022-10-20T02:35:09.196" v="10045"/>
          <ac:spMkLst>
            <pc:docMk/>
            <pc:sldMk cId="2689365384" sldId="282"/>
            <ac:spMk id="5" creationId="{C5EE02C1-BF17-7389-630E-967F3792B5C3}"/>
          </ac:spMkLst>
        </pc:spChg>
        <pc:spChg chg="add mod">
          <ac:chgData name="Ampel, Ben Martin - (bampel)" userId="dcd2dd31-6942-406d-abbf-dae1087801bf" providerId="ADAL" clId="{23B0AB8D-87EC-4524-B152-29A136E051D6}" dt="2022-10-28T01:38:28.953" v="23273" actId="1076"/>
          <ac:spMkLst>
            <pc:docMk/>
            <pc:sldMk cId="2689365384" sldId="282"/>
            <ac:spMk id="7" creationId="{52410BAE-DB70-6B9D-9B26-68177E334330}"/>
          </ac:spMkLst>
        </pc:spChg>
        <pc:picChg chg="add mod">
          <ac:chgData name="Ampel, Ben Martin - (bampel)" userId="dcd2dd31-6942-406d-abbf-dae1087801bf" providerId="ADAL" clId="{23B0AB8D-87EC-4524-B152-29A136E051D6}" dt="2022-10-28T01:38:03.326" v="23235" actId="1076"/>
          <ac:picMkLst>
            <pc:docMk/>
            <pc:sldMk cId="2689365384" sldId="282"/>
            <ac:picMk id="6" creationId="{315AA80C-CEFB-AB4D-591E-56E6218BA131}"/>
          </ac:picMkLst>
        </pc:picChg>
      </pc:sldChg>
      <pc:sldChg chg="modSp new mod">
        <pc:chgData name="Ampel, Ben Martin - (bampel)" userId="dcd2dd31-6942-406d-abbf-dae1087801bf" providerId="ADAL" clId="{23B0AB8D-87EC-4524-B152-29A136E051D6}" dt="2022-10-26T19:08:02.780" v="16418" actId="20577"/>
        <pc:sldMkLst>
          <pc:docMk/>
          <pc:sldMk cId="1567807248" sldId="283"/>
        </pc:sldMkLst>
        <pc:spChg chg="mod">
          <ac:chgData name="Ampel, Ben Martin - (bampel)" userId="dcd2dd31-6942-406d-abbf-dae1087801bf" providerId="ADAL" clId="{23B0AB8D-87EC-4524-B152-29A136E051D6}" dt="2022-10-20T17:28:09.023" v="10081" actId="20577"/>
          <ac:spMkLst>
            <pc:docMk/>
            <pc:sldMk cId="1567807248" sldId="283"/>
            <ac:spMk id="2" creationId="{D063741A-651F-4F6C-3293-F987841F7678}"/>
          </ac:spMkLst>
        </pc:spChg>
        <pc:spChg chg="mod">
          <ac:chgData name="Ampel, Ben Martin - (bampel)" userId="dcd2dd31-6942-406d-abbf-dae1087801bf" providerId="ADAL" clId="{23B0AB8D-87EC-4524-B152-29A136E051D6}" dt="2022-10-26T19:08:02.780" v="16418" actId="20577"/>
          <ac:spMkLst>
            <pc:docMk/>
            <pc:sldMk cId="1567807248" sldId="283"/>
            <ac:spMk id="3" creationId="{8E3F09A6-F1AD-6109-88A4-5D8032E5AE7F}"/>
          </ac:spMkLst>
        </pc:spChg>
      </pc:sldChg>
      <pc:sldChg chg="addSp delSp modSp new mod">
        <pc:chgData name="Ampel, Ben Martin - (bampel)" userId="dcd2dd31-6942-406d-abbf-dae1087801bf" providerId="ADAL" clId="{23B0AB8D-87EC-4524-B152-29A136E051D6}" dt="2022-10-27T16:33:18.082" v="19359" actId="20577"/>
        <pc:sldMkLst>
          <pc:docMk/>
          <pc:sldMk cId="3341138476" sldId="284"/>
        </pc:sldMkLst>
        <pc:spChg chg="mod">
          <ac:chgData name="Ampel, Ben Martin - (bampel)" userId="dcd2dd31-6942-406d-abbf-dae1087801bf" providerId="ADAL" clId="{23B0AB8D-87EC-4524-B152-29A136E051D6}" dt="2022-10-26T18:26:15.786" v="14862" actId="5793"/>
          <ac:spMkLst>
            <pc:docMk/>
            <pc:sldMk cId="3341138476" sldId="284"/>
            <ac:spMk id="2" creationId="{9AB01189-2F78-9730-F621-893061F97DB6}"/>
          </ac:spMkLst>
        </pc:spChg>
        <pc:spChg chg="mod">
          <ac:chgData name="Ampel, Ben Martin - (bampel)" userId="dcd2dd31-6942-406d-abbf-dae1087801bf" providerId="ADAL" clId="{23B0AB8D-87EC-4524-B152-29A136E051D6}" dt="2022-10-27T15:45:11.541" v="18133" actId="113"/>
          <ac:spMkLst>
            <pc:docMk/>
            <pc:sldMk cId="3341138476" sldId="284"/>
            <ac:spMk id="3" creationId="{C12449A8-DC39-7824-B241-E4B347F30E79}"/>
          </ac:spMkLst>
        </pc:spChg>
        <pc:spChg chg="add mod">
          <ac:chgData name="Ampel, Ben Martin - (bampel)" userId="dcd2dd31-6942-406d-abbf-dae1087801bf" providerId="ADAL" clId="{23B0AB8D-87EC-4524-B152-29A136E051D6}" dt="2022-10-27T16:33:18.082" v="19359" actId="20577"/>
          <ac:spMkLst>
            <pc:docMk/>
            <pc:sldMk cId="3341138476" sldId="284"/>
            <ac:spMk id="7" creationId="{A53A3E01-2F03-070B-84A3-A0B50082CEDE}"/>
          </ac:spMkLst>
        </pc:spChg>
        <pc:picChg chg="add del mod">
          <ac:chgData name="Ampel, Ben Martin - (bampel)" userId="dcd2dd31-6942-406d-abbf-dae1087801bf" providerId="ADAL" clId="{23B0AB8D-87EC-4524-B152-29A136E051D6}" dt="2022-10-20T18:15:08.698" v="11781" actId="478"/>
          <ac:picMkLst>
            <pc:docMk/>
            <pc:sldMk cId="3341138476" sldId="284"/>
            <ac:picMk id="5" creationId="{0D5DBA1F-AE19-74C4-C969-233D0DFF6A90}"/>
          </ac:picMkLst>
        </pc:picChg>
        <pc:picChg chg="add mod">
          <ac:chgData name="Ampel, Ben Martin - (bampel)" userId="dcd2dd31-6942-406d-abbf-dae1087801bf" providerId="ADAL" clId="{23B0AB8D-87EC-4524-B152-29A136E051D6}" dt="2022-10-26T18:46:59.323" v="15893" actId="1076"/>
          <ac:picMkLst>
            <pc:docMk/>
            <pc:sldMk cId="3341138476" sldId="284"/>
            <ac:picMk id="5" creationId="{8A5D5942-101C-4972-4B2F-607DBA6DB835}"/>
          </ac:picMkLst>
        </pc:picChg>
        <pc:picChg chg="add del mod">
          <ac:chgData name="Ampel, Ben Martin - (bampel)" userId="dcd2dd31-6942-406d-abbf-dae1087801bf" providerId="ADAL" clId="{23B0AB8D-87EC-4524-B152-29A136E051D6}" dt="2022-10-26T18:46:50.487" v="15888" actId="478"/>
          <ac:picMkLst>
            <pc:docMk/>
            <pc:sldMk cId="3341138476" sldId="284"/>
            <ac:picMk id="6" creationId="{89022D1E-3DD7-8163-9629-E3714463D773}"/>
          </ac:picMkLst>
        </pc:picChg>
      </pc:sldChg>
      <pc:sldChg chg="addSp delSp modSp add del mod">
        <pc:chgData name="Ampel, Ben Martin - (bampel)" userId="dcd2dd31-6942-406d-abbf-dae1087801bf" providerId="ADAL" clId="{23B0AB8D-87EC-4524-B152-29A136E051D6}" dt="2022-10-26T18:19:03.073" v="14758" actId="47"/>
        <pc:sldMkLst>
          <pc:docMk/>
          <pc:sldMk cId="3042398393" sldId="285"/>
        </pc:sldMkLst>
        <pc:spChg chg="del">
          <ac:chgData name="Ampel, Ben Martin - (bampel)" userId="dcd2dd31-6942-406d-abbf-dae1087801bf" providerId="ADAL" clId="{23B0AB8D-87EC-4524-B152-29A136E051D6}" dt="2022-10-26T18:18:05.742" v="14736" actId="478"/>
          <ac:spMkLst>
            <pc:docMk/>
            <pc:sldMk cId="3042398393" sldId="285"/>
            <ac:spMk id="3" creationId="{C12449A8-DC39-7824-B241-E4B347F30E79}"/>
          </ac:spMkLst>
        </pc:spChg>
        <pc:spChg chg="add mod">
          <ac:chgData name="Ampel, Ben Martin - (bampel)" userId="dcd2dd31-6942-406d-abbf-dae1087801bf" providerId="ADAL" clId="{23B0AB8D-87EC-4524-B152-29A136E051D6}" dt="2022-10-26T18:18:22.675" v="14748" actId="1076"/>
          <ac:spMkLst>
            <pc:docMk/>
            <pc:sldMk cId="3042398393" sldId="285"/>
            <ac:spMk id="7" creationId="{A413E444-A16A-1EE0-0E3F-EFC88830F8EC}"/>
          </ac:spMkLst>
        </pc:spChg>
        <pc:picChg chg="del">
          <ac:chgData name="Ampel, Ben Martin - (bampel)" userId="dcd2dd31-6942-406d-abbf-dae1087801bf" providerId="ADAL" clId="{23B0AB8D-87EC-4524-B152-29A136E051D6}" dt="2022-10-26T18:18:04.193" v="14735" actId="478"/>
          <ac:picMkLst>
            <pc:docMk/>
            <pc:sldMk cId="3042398393" sldId="285"/>
            <ac:picMk id="6" creationId="{89022D1E-3DD7-8163-9629-E3714463D773}"/>
          </ac:picMkLst>
        </pc:picChg>
        <pc:picChg chg="add del mod">
          <ac:chgData name="Ampel, Ben Martin - (bampel)" userId="dcd2dd31-6942-406d-abbf-dae1087801bf" providerId="ADAL" clId="{23B0AB8D-87EC-4524-B152-29A136E051D6}" dt="2022-10-26T18:18:35.954" v="14753" actId="478"/>
          <ac:picMkLst>
            <pc:docMk/>
            <pc:sldMk cId="3042398393" sldId="285"/>
            <ac:picMk id="8" creationId="{8DDB7A3E-C405-0CE1-D4D1-B1AF6DCA1998}"/>
          </ac:picMkLst>
        </pc:picChg>
        <pc:picChg chg="add del mod">
          <ac:chgData name="Ampel, Ben Martin - (bampel)" userId="dcd2dd31-6942-406d-abbf-dae1087801bf" providerId="ADAL" clId="{23B0AB8D-87EC-4524-B152-29A136E051D6}" dt="2022-10-26T18:19:01.079" v="14757" actId="478"/>
          <ac:picMkLst>
            <pc:docMk/>
            <pc:sldMk cId="3042398393" sldId="285"/>
            <ac:picMk id="9" creationId="{9DBDAB5E-68F8-FF64-CE0A-A1E6BCB7935C}"/>
          </ac:picMkLst>
        </pc:picChg>
        <pc:picChg chg="add del mod">
          <ac:chgData name="Ampel, Ben Martin - (bampel)" userId="dcd2dd31-6942-406d-abbf-dae1087801bf" providerId="ADAL" clId="{23B0AB8D-87EC-4524-B152-29A136E051D6}" dt="2022-10-26T18:18:23.475" v="14749"/>
          <ac:picMkLst>
            <pc:docMk/>
            <pc:sldMk cId="3042398393" sldId="285"/>
            <ac:picMk id="1026" creationId="{B0A364BC-B9B3-7B86-D007-13D9D7BDB81A}"/>
          </ac:picMkLst>
        </pc:picChg>
      </pc:sldChg>
      <pc:sldChg chg="add del">
        <pc:chgData name="Ampel, Ben Martin - (bampel)" userId="dcd2dd31-6942-406d-abbf-dae1087801bf" providerId="ADAL" clId="{23B0AB8D-87EC-4524-B152-29A136E051D6}" dt="2022-10-26T19:41:51.613" v="17492" actId="47"/>
        <pc:sldMkLst>
          <pc:docMk/>
          <pc:sldMk cId="2667477545" sldId="286"/>
        </pc:sldMkLst>
      </pc:sldChg>
      <pc:sldChg chg="new del">
        <pc:chgData name="Ampel, Ben Martin - (bampel)" userId="dcd2dd31-6942-406d-abbf-dae1087801bf" providerId="ADAL" clId="{23B0AB8D-87EC-4524-B152-29A136E051D6}" dt="2022-10-26T18:19:08.534" v="14760" actId="47"/>
        <pc:sldMkLst>
          <pc:docMk/>
          <pc:sldMk cId="4279542410" sldId="286"/>
        </pc:sldMkLst>
      </pc:sldChg>
      <pc:sldChg chg="delSp modSp add mod">
        <pc:chgData name="Ampel, Ben Martin - (bampel)" userId="dcd2dd31-6942-406d-abbf-dae1087801bf" providerId="ADAL" clId="{23B0AB8D-87EC-4524-B152-29A136E051D6}" dt="2022-10-27T15:48:35.065" v="18466" actId="20577"/>
        <pc:sldMkLst>
          <pc:docMk/>
          <pc:sldMk cId="3001741087" sldId="287"/>
        </pc:sldMkLst>
        <pc:spChg chg="mod">
          <ac:chgData name="Ampel, Ben Martin - (bampel)" userId="dcd2dd31-6942-406d-abbf-dae1087801bf" providerId="ADAL" clId="{23B0AB8D-87EC-4524-B152-29A136E051D6}" dt="2022-10-26T18:26:21.105" v="14872" actId="5793"/>
          <ac:spMkLst>
            <pc:docMk/>
            <pc:sldMk cId="3001741087" sldId="287"/>
            <ac:spMk id="2" creationId="{9AB01189-2F78-9730-F621-893061F97DB6}"/>
          </ac:spMkLst>
        </pc:spChg>
        <pc:spChg chg="mod">
          <ac:chgData name="Ampel, Ben Martin - (bampel)" userId="dcd2dd31-6942-406d-abbf-dae1087801bf" providerId="ADAL" clId="{23B0AB8D-87EC-4524-B152-29A136E051D6}" dt="2022-10-27T15:48:35.065" v="18466" actId="20577"/>
          <ac:spMkLst>
            <pc:docMk/>
            <pc:sldMk cId="3001741087" sldId="287"/>
            <ac:spMk id="3" creationId="{C12449A8-DC39-7824-B241-E4B347F30E79}"/>
          </ac:spMkLst>
        </pc:spChg>
        <pc:picChg chg="del">
          <ac:chgData name="Ampel, Ben Martin - (bampel)" userId="dcd2dd31-6942-406d-abbf-dae1087801bf" providerId="ADAL" clId="{23B0AB8D-87EC-4524-B152-29A136E051D6}" dt="2022-10-26T18:26:22.993" v="14873" actId="478"/>
          <ac:picMkLst>
            <pc:docMk/>
            <pc:sldMk cId="3001741087" sldId="287"/>
            <ac:picMk id="6" creationId="{89022D1E-3DD7-8163-9629-E3714463D773}"/>
          </ac:picMkLst>
        </pc:picChg>
      </pc:sldChg>
      <pc:sldChg chg="addSp modSp add mod">
        <pc:chgData name="Ampel, Ben Martin - (bampel)" userId="dcd2dd31-6942-406d-abbf-dae1087801bf" providerId="ADAL" clId="{23B0AB8D-87EC-4524-B152-29A136E051D6}" dt="2022-10-28T01:46:42.074" v="24043" actId="20577"/>
        <pc:sldMkLst>
          <pc:docMk/>
          <pc:sldMk cId="3429598886" sldId="288"/>
        </pc:sldMkLst>
        <pc:spChg chg="mod">
          <ac:chgData name="Ampel, Ben Martin - (bampel)" userId="dcd2dd31-6942-406d-abbf-dae1087801bf" providerId="ADAL" clId="{23B0AB8D-87EC-4524-B152-29A136E051D6}" dt="2022-10-26T19:14:45.590" v="16637" actId="20577"/>
          <ac:spMkLst>
            <pc:docMk/>
            <pc:sldMk cId="3429598886" sldId="288"/>
            <ac:spMk id="2" creationId="{9AB01189-2F78-9730-F621-893061F97DB6}"/>
          </ac:spMkLst>
        </pc:spChg>
        <pc:spChg chg="mod">
          <ac:chgData name="Ampel, Ben Martin - (bampel)" userId="dcd2dd31-6942-406d-abbf-dae1087801bf" providerId="ADAL" clId="{23B0AB8D-87EC-4524-B152-29A136E051D6}" dt="2022-10-28T01:46:42.074" v="24043" actId="20577"/>
          <ac:spMkLst>
            <pc:docMk/>
            <pc:sldMk cId="3429598886" sldId="288"/>
            <ac:spMk id="3" creationId="{C12449A8-DC39-7824-B241-E4B347F30E79}"/>
          </ac:spMkLst>
        </pc:spChg>
        <pc:spChg chg="add mod">
          <ac:chgData name="Ampel, Ben Martin - (bampel)" userId="dcd2dd31-6942-406d-abbf-dae1087801bf" providerId="ADAL" clId="{23B0AB8D-87EC-4524-B152-29A136E051D6}" dt="2022-10-27T16:33:08.304" v="19355" actId="20577"/>
          <ac:spMkLst>
            <pc:docMk/>
            <pc:sldMk cId="3429598886" sldId="288"/>
            <ac:spMk id="18" creationId="{01127019-76C8-C700-7B11-CFCC9D842AB1}"/>
          </ac:spMkLst>
        </pc:spChg>
        <pc:grpChg chg="add mod">
          <ac:chgData name="Ampel, Ben Martin - (bampel)" userId="dcd2dd31-6942-406d-abbf-dae1087801bf" providerId="ADAL" clId="{23B0AB8D-87EC-4524-B152-29A136E051D6}" dt="2022-10-27T15:54:42.126" v="18809" actId="1076"/>
          <ac:grpSpMkLst>
            <pc:docMk/>
            <pc:sldMk cId="3429598886" sldId="288"/>
            <ac:grpSpMk id="20" creationId="{86F86E97-3170-D3F5-397A-15EC059DD6B6}"/>
          </ac:grpSpMkLst>
        </pc:grpChg>
        <pc:picChg chg="add mod">
          <ac:chgData name="Ampel, Ben Martin - (bampel)" userId="dcd2dd31-6942-406d-abbf-dae1087801bf" providerId="ADAL" clId="{23B0AB8D-87EC-4524-B152-29A136E051D6}" dt="2022-10-27T15:54:42.126" v="18809" actId="1076"/>
          <ac:picMkLst>
            <pc:docMk/>
            <pc:sldMk cId="3429598886" sldId="288"/>
            <ac:picMk id="5" creationId="{7D21A1B0-462B-BBD5-863C-024F8C305B91}"/>
          </ac:picMkLst>
        </pc:picChg>
        <pc:picChg chg="add mod">
          <ac:chgData name="Ampel, Ben Martin - (bampel)" userId="dcd2dd31-6942-406d-abbf-dae1087801bf" providerId="ADAL" clId="{23B0AB8D-87EC-4524-B152-29A136E051D6}" dt="2022-10-27T15:54:42.126" v="18809" actId="1076"/>
          <ac:picMkLst>
            <pc:docMk/>
            <pc:sldMk cId="3429598886" sldId="288"/>
            <ac:picMk id="2050" creationId="{F36861DC-5270-217C-5FA0-34A3A91A348A}"/>
          </ac:picMkLst>
        </pc:picChg>
        <pc:cxnChg chg="add mod">
          <ac:chgData name="Ampel, Ben Martin - (bampel)" userId="dcd2dd31-6942-406d-abbf-dae1087801bf" providerId="ADAL" clId="{23B0AB8D-87EC-4524-B152-29A136E051D6}" dt="2022-10-27T15:54:42.126" v="18809" actId="1076"/>
          <ac:cxnSpMkLst>
            <pc:docMk/>
            <pc:sldMk cId="3429598886" sldId="288"/>
            <ac:cxnSpMk id="7" creationId="{835AEDF6-3CB3-AF95-2948-4598BE8D6635}"/>
          </ac:cxnSpMkLst>
        </pc:cxnChg>
      </pc:sldChg>
      <pc:sldChg chg="modSp new mod">
        <pc:chgData name="Ampel, Ben Martin - (bampel)" userId="dcd2dd31-6942-406d-abbf-dae1087801bf" providerId="ADAL" clId="{23B0AB8D-87EC-4524-B152-29A136E051D6}" dt="2022-10-27T16:16:23.187" v="19079" actId="113"/>
        <pc:sldMkLst>
          <pc:docMk/>
          <pc:sldMk cId="2641458523" sldId="289"/>
        </pc:sldMkLst>
        <pc:spChg chg="mod">
          <ac:chgData name="Ampel, Ben Martin - (bampel)" userId="dcd2dd31-6942-406d-abbf-dae1087801bf" providerId="ADAL" clId="{23B0AB8D-87EC-4524-B152-29A136E051D6}" dt="2022-10-26T19:27:53.613" v="17345" actId="20577"/>
          <ac:spMkLst>
            <pc:docMk/>
            <pc:sldMk cId="2641458523" sldId="289"/>
            <ac:spMk id="2" creationId="{E4DCD637-6F02-6E85-489B-998673D5EE88}"/>
          </ac:spMkLst>
        </pc:spChg>
        <pc:spChg chg="mod">
          <ac:chgData name="Ampel, Ben Martin - (bampel)" userId="dcd2dd31-6942-406d-abbf-dae1087801bf" providerId="ADAL" clId="{23B0AB8D-87EC-4524-B152-29A136E051D6}" dt="2022-10-27T16:16:23.187" v="19079" actId="113"/>
          <ac:spMkLst>
            <pc:docMk/>
            <pc:sldMk cId="2641458523" sldId="289"/>
            <ac:spMk id="3" creationId="{146FD5C9-3120-D840-6A3E-D3ED8256A56D}"/>
          </ac:spMkLst>
        </pc:spChg>
      </pc:sldChg>
      <pc:sldChg chg="modSp add mod">
        <pc:chgData name="Ampel, Ben Martin - (bampel)" userId="dcd2dd31-6942-406d-abbf-dae1087801bf" providerId="ADAL" clId="{23B0AB8D-87EC-4524-B152-29A136E051D6}" dt="2022-10-27T16:13:31.615" v="18863" actId="20577"/>
        <pc:sldMkLst>
          <pc:docMk/>
          <pc:sldMk cId="4030054121" sldId="319"/>
        </pc:sldMkLst>
        <pc:spChg chg="mod">
          <ac:chgData name="Ampel, Ben Martin - (bampel)" userId="dcd2dd31-6942-406d-abbf-dae1087801bf" providerId="ADAL" clId="{23B0AB8D-87EC-4524-B152-29A136E051D6}" dt="2022-10-26T19:42:47.050" v="17574"/>
          <ac:spMkLst>
            <pc:docMk/>
            <pc:sldMk cId="4030054121" sldId="319"/>
            <ac:spMk id="5" creationId="{482AE744-42A9-9B4F-A3C4-99B36E03C3EE}"/>
          </ac:spMkLst>
        </pc:spChg>
        <pc:spChg chg="mod">
          <ac:chgData name="Ampel, Ben Martin - (bampel)" userId="dcd2dd31-6942-406d-abbf-dae1087801bf" providerId="ADAL" clId="{23B0AB8D-87EC-4524-B152-29A136E051D6}" dt="2022-10-26T19:42:41.295" v="17573" actId="403"/>
          <ac:spMkLst>
            <pc:docMk/>
            <pc:sldMk cId="4030054121" sldId="319"/>
            <ac:spMk id="90" creationId="{7BC337D2-9083-414F-B7CB-40901907BBCA}"/>
          </ac:spMkLst>
        </pc:spChg>
        <pc:spChg chg="mod">
          <ac:chgData name="Ampel, Ben Martin - (bampel)" userId="dcd2dd31-6942-406d-abbf-dae1087801bf" providerId="ADAL" clId="{23B0AB8D-87EC-4524-B152-29A136E051D6}" dt="2022-10-27T16:13:31.615" v="18863" actId="20577"/>
          <ac:spMkLst>
            <pc:docMk/>
            <pc:sldMk cId="4030054121" sldId="319"/>
            <ac:spMk id="193" creationId="{AA34742A-951C-EBDA-2D34-0F0EAE5E91D8}"/>
          </ac:spMkLst>
        </pc:spChg>
      </pc:sldChg>
      <pc:sldChg chg="modSp add mod">
        <pc:chgData name="Ampel, Ben Martin - (bampel)" userId="dcd2dd31-6942-406d-abbf-dae1087801bf" providerId="ADAL" clId="{23B0AB8D-87EC-4524-B152-29A136E051D6}" dt="2022-10-27T16:14:42.569" v="18871" actId="20577"/>
        <pc:sldMkLst>
          <pc:docMk/>
          <pc:sldMk cId="2830758677" sldId="326"/>
        </pc:sldMkLst>
        <pc:spChg chg="mod">
          <ac:chgData name="Ampel, Ben Martin - (bampel)" userId="dcd2dd31-6942-406d-abbf-dae1087801bf" providerId="ADAL" clId="{23B0AB8D-87EC-4524-B152-29A136E051D6}" dt="2022-10-27T16:14:42.569" v="18871" actId="20577"/>
          <ac:spMkLst>
            <pc:docMk/>
            <pc:sldMk cId="2830758677" sldId="326"/>
            <ac:spMk id="7" creationId="{C40FE91C-42B2-EB46-B6E8-FA1000F68341}"/>
          </ac:spMkLst>
        </pc:spChg>
        <pc:spChg chg="mod">
          <ac:chgData name="Ampel, Ben Martin - (bampel)" userId="dcd2dd31-6942-406d-abbf-dae1087801bf" providerId="ADAL" clId="{23B0AB8D-87EC-4524-B152-29A136E051D6}" dt="2022-10-26T19:45:39.967" v="17636"/>
          <ac:spMkLst>
            <pc:docMk/>
            <pc:sldMk cId="2830758677" sldId="326"/>
            <ac:spMk id="8" creationId="{A677D54C-4F83-6841-85A6-3A4253DC48AF}"/>
          </ac:spMkLst>
        </pc:spChg>
        <pc:spChg chg="mod">
          <ac:chgData name="Ampel, Ben Martin - (bampel)" userId="dcd2dd31-6942-406d-abbf-dae1087801bf" providerId="ADAL" clId="{23B0AB8D-87EC-4524-B152-29A136E051D6}" dt="2022-10-26T19:45:12.774" v="17630" actId="404"/>
          <ac:spMkLst>
            <pc:docMk/>
            <pc:sldMk cId="2830758677" sldId="326"/>
            <ac:spMk id="13" creationId="{284C9CBF-4EB8-4F45-A8E3-91EC8290BF7C}"/>
          </ac:spMkLst>
        </pc:spChg>
      </pc:sldChg>
      <pc:sldChg chg="modSp add mod">
        <pc:chgData name="Ampel, Ben Martin - (bampel)" userId="dcd2dd31-6942-406d-abbf-dae1087801bf" providerId="ADAL" clId="{23B0AB8D-87EC-4524-B152-29A136E051D6}" dt="2022-10-27T16:13:39.719" v="18867" actId="20577"/>
        <pc:sldMkLst>
          <pc:docMk/>
          <pc:sldMk cId="1324701547" sldId="327"/>
        </pc:sldMkLst>
        <pc:spChg chg="mod">
          <ac:chgData name="Ampel, Ben Martin - (bampel)" userId="dcd2dd31-6942-406d-abbf-dae1087801bf" providerId="ADAL" clId="{23B0AB8D-87EC-4524-B152-29A136E051D6}" dt="2022-10-26T19:43:30.348" v="17604" actId="113"/>
          <ac:spMkLst>
            <pc:docMk/>
            <pc:sldMk cId="1324701547" sldId="327"/>
            <ac:spMk id="5" creationId="{0A6A0CA1-4C23-6B46-8D1C-BED9889A2013}"/>
          </ac:spMkLst>
        </pc:spChg>
        <pc:spChg chg="mod">
          <ac:chgData name="Ampel, Ben Martin - (bampel)" userId="dcd2dd31-6942-406d-abbf-dae1087801bf" providerId="ADAL" clId="{23B0AB8D-87EC-4524-B152-29A136E051D6}" dt="2022-10-27T16:13:37.438" v="18865" actId="20577"/>
          <ac:spMkLst>
            <pc:docMk/>
            <pc:sldMk cId="1324701547" sldId="327"/>
            <ac:spMk id="123" creationId="{CB1BDD47-2C96-F94B-AE2C-40A7C489C768}"/>
          </ac:spMkLst>
        </pc:spChg>
        <pc:spChg chg="mod">
          <ac:chgData name="Ampel, Ben Martin - (bampel)" userId="dcd2dd31-6942-406d-abbf-dae1087801bf" providerId="ADAL" clId="{23B0AB8D-87EC-4524-B152-29A136E051D6}" dt="2022-10-27T16:13:39.719" v="18867" actId="20577"/>
          <ac:spMkLst>
            <pc:docMk/>
            <pc:sldMk cId="1324701547" sldId="327"/>
            <ac:spMk id="214" creationId="{684BA8A8-0303-DB49-A748-4BBF226AA978}"/>
          </ac:spMkLst>
        </pc:spChg>
      </pc:sldChg>
      <pc:sldChg chg="modSp add mod">
        <pc:chgData name="Ampel, Ben Martin - (bampel)" userId="dcd2dd31-6942-406d-abbf-dae1087801bf" providerId="ADAL" clId="{23B0AB8D-87EC-4524-B152-29A136E051D6}" dt="2022-10-27T16:15:06.254" v="18875" actId="20577"/>
        <pc:sldMkLst>
          <pc:docMk/>
          <pc:sldMk cId="2409386703" sldId="336"/>
        </pc:sldMkLst>
        <pc:spChg chg="mod">
          <ac:chgData name="Ampel, Ben Martin - (bampel)" userId="dcd2dd31-6942-406d-abbf-dae1087801bf" providerId="ADAL" clId="{23B0AB8D-87EC-4524-B152-29A136E051D6}" dt="2022-10-26T19:47:13.737" v="17652"/>
          <ac:spMkLst>
            <pc:docMk/>
            <pc:sldMk cId="2409386703" sldId="336"/>
            <ac:spMk id="12" creationId="{25CD6D86-4193-5A4C-96EF-F2D9F7471941}"/>
          </ac:spMkLst>
        </pc:spChg>
        <pc:spChg chg="mod">
          <ac:chgData name="Ampel, Ben Martin - (bampel)" userId="dcd2dd31-6942-406d-abbf-dae1087801bf" providerId="ADAL" clId="{23B0AB8D-87EC-4524-B152-29A136E051D6}" dt="2022-10-27T16:15:03.600" v="18873" actId="20577"/>
          <ac:spMkLst>
            <pc:docMk/>
            <pc:sldMk cId="2409386703" sldId="336"/>
            <ac:spMk id="15" creationId="{A95515B0-8B02-0746-B7B0-34FB3AF2EBD6}"/>
          </ac:spMkLst>
        </pc:spChg>
        <pc:spChg chg="mod">
          <ac:chgData name="Ampel, Ben Martin - (bampel)" userId="dcd2dd31-6942-406d-abbf-dae1087801bf" providerId="ADAL" clId="{23B0AB8D-87EC-4524-B152-29A136E051D6}" dt="2022-10-27T16:15:06.254" v="18875" actId="20577"/>
          <ac:spMkLst>
            <pc:docMk/>
            <pc:sldMk cId="2409386703" sldId="336"/>
            <ac:spMk id="22" creationId="{083DD30F-D38F-15CC-5F97-9BAC90698EFD}"/>
          </ac:spMkLst>
        </pc:spChg>
      </pc:sldChg>
      <pc:sldChg chg="modSp add mod">
        <pc:chgData name="Ampel, Ben Martin - (bampel)" userId="dcd2dd31-6942-406d-abbf-dae1087801bf" providerId="ADAL" clId="{23B0AB8D-87EC-4524-B152-29A136E051D6}" dt="2022-10-27T16:13:45.920" v="18869" actId="20577"/>
        <pc:sldMkLst>
          <pc:docMk/>
          <pc:sldMk cId="2231418947" sldId="340"/>
        </pc:sldMkLst>
        <pc:spChg chg="mod">
          <ac:chgData name="Ampel, Ben Martin - (bampel)" userId="dcd2dd31-6942-406d-abbf-dae1087801bf" providerId="ADAL" clId="{23B0AB8D-87EC-4524-B152-29A136E051D6}" dt="2022-10-26T19:44:36.689" v="17613" actId="404"/>
          <ac:spMkLst>
            <pc:docMk/>
            <pc:sldMk cId="2231418947" sldId="340"/>
            <ac:spMk id="11" creationId="{E3B5809D-40E1-9343-8948-2ED8FBFDE203}"/>
          </ac:spMkLst>
        </pc:spChg>
        <pc:spChg chg="mod">
          <ac:chgData name="Ampel, Ben Martin - (bampel)" userId="dcd2dd31-6942-406d-abbf-dae1087801bf" providerId="ADAL" clId="{23B0AB8D-87EC-4524-B152-29A136E051D6}" dt="2022-10-26T19:43:34.118" v="17605"/>
          <ac:spMkLst>
            <pc:docMk/>
            <pc:sldMk cId="2231418947" sldId="340"/>
            <ac:spMk id="21" creationId="{87E07A8D-4496-394E-BCB7-C63E40B58A91}"/>
          </ac:spMkLst>
        </pc:spChg>
        <pc:spChg chg="mod">
          <ac:chgData name="Ampel, Ben Martin - (bampel)" userId="dcd2dd31-6942-406d-abbf-dae1087801bf" providerId="ADAL" clId="{23B0AB8D-87EC-4524-B152-29A136E051D6}" dt="2022-10-27T16:13:45.920" v="18869" actId="20577"/>
          <ac:spMkLst>
            <pc:docMk/>
            <pc:sldMk cId="2231418947" sldId="340"/>
            <ac:spMk id="25" creationId="{24D194A7-AE57-5B40-9B1C-D1692C675852}"/>
          </ac:spMkLst>
        </pc:spChg>
      </pc:sldChg>
      <pc:sldChg chg="modSp add del mod">
        <pc:chgData name="Ampel, Ben Martin - (bampel)" userId="dcd2dd31-6942-406d-abbf-dae1087801bf" providerId="ADAL" clId="{23B0AB8D-87EC-4524-B152-29A136E051D6}" dt="2022-10-28T01:38:48.547" v="23276" actId="47"/>
        <pc:sldMkLst>
          <pc:docMk/>
          <pc:sldMk cId="556484839" sldId="341"/>
        </pc:sldMkLst>
        <pc:spChg chg="mod">
          <ac:chgData name="Ampel, Ben Martin - (bampel)" userId="dcd2dd31-6942-406d-abbf-dae1087801bf" providerId="ADAL" clId="{23B0AB8D-87EC-4524-B152-29A136E051D6}" dt="2022-10-26T19:47:29.850" v="17655" actId="20577"/>
          <ac:spMkLst>
            <pc:docMk/>
            <pc:sldMk cId="556484839" sldId="341"/>
            <ac:spMk id="2" creationId="{33D6BD11-5458-C6B1-9EE3-4200CF13D903}"/>
          </ac:spMkLst>
        </pc:spChg>
      </pc:sldChg>
      <pc:sldChg chg="modSp new del mod">
        <pc:chgData name="Ampel, Ben Martin - (bampel)" userId="dcd2dd31-6942-406d-abbf-dae1087801bf" providerId="ADAL" clId="{23B0AB8D-87EC-4524-B152-29A136E051D6}" dt="2022-10-27T16:16:50.884" v="19080" actId="47"/>
        <pc:sldMkLst>
          <pc:docMk/>
          <pc:sldMk cId="1331761376" sldId="342"/>
        </pc:sldMkLst>
        <pc:spChg chg="mod">
          <ac:chgData name="Ampel, Ben Martin - (bampel)" userId="dcd2dd31-6942-406d-abbf-dae1087801bf" providerId="ADAL" clId="{23B0AB8D-87EC-4524-B152-29A136E051D6}" dt="2022-10-27T16:15:40.771" v="18878" actId="20577"/>
          <ac:spMkLst>
            <pc:docMk/>
            <pc:sldMk cId="1331761376" sldId="342"/>
            <ac:spMk id="2" creationId="{5A88B3B2-4285-E514-63A7-1627C62E176E}"/>
          </ac:spMkLst>
        </pc:spChg>
      </pc:sldChg>
      <pc:sldChg chg="addSp delSp modSp new mod">
        <pc:chgData name="Ampel, Ben Martin - (bampel)" userId="dcd2dd31-6942-406d-abbf-dae1087801bf" providerId="ADAL" clId="{23B0AB8D-87EC-4524-B152-29A136E051D6}" dt="2022-10-27T16:57:59.821" v="20960" actId="167"/>
        <pc:sldMkLst>
          <pc:docMk/>
          <pc:sldMk cId="3219547189" sldId="342"/>
        </pc:sldMkLst>
        <pc:spChg chg="mod">
          <ac:chgData name="Ampel, Ben Martin - (bampel)" userId="dcd2dd31-6942-406d-abbf-dae1087801bf" providerId="ADAL" clId="{23B0AB8D-87EC-4524-B152-29A136E051D6}" dt="2022-10-27T16:18:09.225" v="19128" actId="120"/>
          <ac:spMkLst>
            <pc:docMk/>
            <pc:sldMk cId="3219547189" sldId="342"/>
            <ac:spMk id="2" creationId="{96ED65B7-2364-7DF6-3F39-37B30F93F082}"/>
          </ac:spMkLst>
        </pc:spChg>
        <pc:spChg chg="del">
          <ac:chgData name="Ampel, Ben Martin - (bampel)" userId="dcd2dd31-6942-406d-abbf-dae1087801bf" providerId="ADAL" clId="{23B0AB8D-87EC-4524-B152-29A136E051D6}" dt="2022-10-27T16:17:35.040" v="19082" actId="478"/>
          <ac:spMkLst>
            <pc:docMk/>
            <pc:sldMk cId="3219547189" sldId="342"/>
            <ac:spMk id="3" creationId="{C350A8A1-FE7A-AC2B-EFE9-398975EEA194}"/>
          </ac:spMkLst>
        </pc:spChg>
        <pc:spChg chg="add mod">
          <ac:chgData name="Ampel, Ben Martin - (bampel)" userId="dcd2dd31-6942-406d-abbf-dae1087801bf" providerId="ADAL" clId="{23B0AB8D-87EC-4524-B152-29A136E051D6}" dt="2022-10-27T16:33:50.236" v="19361" actId="20577"/>
          <ac:spMkLst>
            <pc:docMk/>
            <pc:sldMk cId="3219547189" sldId="342"/>
            <ac:spMk id="5" creationId="{48D9FB9A-C3B7-C023-7F44-0060AD437E34}"/>
          </ac:spMkLst>
        </pc:spChg>
        <pc:picChg chg="add mod">
          <ac:chgData name="Ampel, Ben Martin - (bampel)" userId="dcd2dd31-6942-406d-abbf-dae1087801bf" providerId="ADAL" clId="{23B0AB8D-87EC-4524-B152-29A136E051D6}" dt="2022-10-27T16:57:59.821" v="20960" actId="167"/>
          <ac:picMkLst>
            <pc:docMk/>
            <pc:sldMk cId="3219547189" sldId="342"/>
            <ac:picMk id="3074" creationId="{9DA08F36-A915-6859-6B67-1A864C695E4C}"/>
          </ac:picMkLst>
        </pc:picChg>
      </pc:sldChg>
      <pc:sldChg chg="addSp delSp modSp add mod ord">
        <pc:chgData name="Ampel, Ben Martin - (bampel)" userId="dcd2dd31-6942-406d-abbf-dae1087801bf" providerId="ADAL" clId="{23B0AB8D-87EC-4524-B152-29A136E051D6}" dt="2022-10-28T01:22:41.932" v="22770" actId="20577"/>
        <pc:sldMkLst>
          <pc:docMk/>
          <pc:sldMk cId="3835579785" sldId="343"/>
        </pc:sldMkLst>
        <pc:spChg chg="mod">
          <ac:chgData name="Ampel, Ben Martin - (bampel)" userId="dcd2dd31-6942-406d-abbf-dae1087801bf" providerId="ADAL" clId="{23B0AB8D-87EC-4524-B152-29A136E051D6}" dt="2022-10-28T01:22:41.932" v="22770" actId="20577"/>
          <ac:spMkLst>
            <pc:docMk/>
            <pc:sldMk cId="3835579785" sldId="343"/>
            <ac:spMk id="3" creationId="{5F8F7218-F8FC-0EBC-F7F7-C0C1D80EFECC}"/>
          </ac:spMkLst>
        </pc:spChg>
        <pc:spChg chg="mod topLvl">
          <ac:chgData name="Ampel, Ben Martin - (bampel)" userId="dcd2dd31-6942-406d-abbf-dae1087801bf" providerId="ADAL" clId="{23B0AB8D-87EC-4524-B152-29A136E051D6}" dt="2022-10-28T01:07:33.110" v="21912" actId="165"/>
          <ac:spMkLst>
            <pc:docMk/>
            <pc:sldMk cId="3835579785" sldId="343"/>
            <ac:spMk id="6" creationId="{68F0DDAF-4C36-0765-25C0-6F3A12CAA7BF}"/>
          </ac:spMkLst>
        </pc:spChg>
        <pc:spChg chg="mod topLvl">
          <ac:chgData name="Ampel, Ben Martin - (bampel)" userId="dcd2dd31-6942-406d-abbf-dae1087801bf" providerId="ADAL" clId="{23B0AB8D-87EC-4524-B152-29A136E051D6}" dt="2022-10-28T01:07:33.110" v="21912" actId="165"/>
          <ac:spMkLst>
            <pc:docMk/>
            <pc:sldMk cId="3835579785" sldId="343"/>
            <ac:spMk id="7" creationId="{82924982-569E-8317-7AE4-6C62BF261774}"/>
          </ac:spMkLst>
        </pc:spChg>
        <pc:spChg chg="mod topLvl">
          <ac:chgData name="Ampel, Ben Martin - (bampel)" userId="dcd2dd31-6942-406d-abbf-dae1087801bf" providerId="ADAL" clId="{23B0AB8D-87EC-4524-B152-29A136E051D6}" dt="2022-10-28T01:07:33.110" v="21912" actId="165"/>
          <ac:spMkLst>
            <pc:docMk/>
            <pc:sldMk cId="3835579785" sldId="343"/>
            <ac:spMk id="8" creationId="{B3B0415C-4BFB-B34D-F45E-1EA2D66610AA}"/>
          </ac:spMkLst>
        </pc:spChg>
        <pc:spChg chg="mod topLvl">
          <ac:chgData name="Ampel, Ben Martin - (bampel)" userId="dcd2dd31-6942-406d-abbf-dae1087801bf" providerId="ADAL" clId="{23B0AB8D-87EC-4524-B152-29A136E051D6}" dt="2022-10-28T01:07:33.110" v="21912" actId="165"/>
          <ac:spMkLst>
            <pc:docMk/>
            <pc:sldMk cId="3835579785" sldId="343"/>
            <ac:spMk id="9" creationId="{5DB269DB-975C-FF04-D7EC-3FD039D11942}"/>
          </ac:spMkLst>
        </pc:spChg>
        <pc:spChg chg="mod topLvl">
          <ac:chgData name="Ampel, Ben Martin - (bampel)" userId="dcd2dd31-6942-406d-abbf-dae1087801bf" providerId="ADAL" clId="{23B0AB8D-87EC-4524-B152-29A136E051D6}" dt="2022-10-28T01:07:33.110" v="21912" actId="165"/>
          <ac:spMkLst>
            <pc:docMk/>
            <pc:sldMk cId="3835579785" sldId="343"/>
            <ac:spMk id="10" creationId="{600A5984-BDDD-A0C7-4004-78193B99AB80}"/>
          </ac:spMkLst>
        </pc:spChg>
        <pc:spChg chg="mod topLvl">
          <ac:chgData name="Ampel, Ben Martin - (bampel)" userId="dcd2dd31-6942-406d-abbf-dae1087801bf" providerId="ADAL" clId="{23B0AB8D-87EC-4524-B152-29A136E051D6}" dt="2022-10-28T01:07:33.110" v="21912" actId="165"/>
          <ac:spMkLst>
            <pc:docMk/>
            <pc:sldMk cId="3835579785" sldId="343"/>
            <ac:spMk id="13" creationId="{03DA424B-8D76-E269-8A42-6E43D4B15E86}"/>
          </ac:spMkLst>
        </pc:spChg>
        <pc:spChg chg="mod topLvl">
          <ac:chgData name="Ampel, Ben Martin - (bampel)" userId="dcd2dd31-6942-406d-abbf-dae1087801bf" providerId="ADAL" clId="{23B0AB8D-87EC-4524-B152-29A136E051D6}" dt="2022-10-28T01:07:33.110" v="21912" actId="165"/>
          <ac:spMkLst>
            <pc:docMk/>
            <pc:sldMk cId="3835579785" sldId="343"/>
            <ac:spMk id="15" creationId="{8258604A-8356-1C8F-9400-F60E43D72D27}"/>
          </ac:spMkLst>
        </pc:spChg>
        <pc:spChg chg="mod topLvl">
          <ac:chgData name="Ampel, Ben Martin - (bampel)" userId="dcd2dd31-6942-406d-abbf-dae1087801bf" providerId="ADAL" clId="{23B0AB8D-87EC-4524-B152-29A136E051D6}" dt="2022-10-28T01:07:33.110" v="21912" actId="165"/>
          <ac:spMkLst>
            <pc:docMk/>
            <pc:sldMk cId="3835579785" sldId="343"/>
            <ac:spMk id="16" creationId="{4DAB7683-E395-36A9-597E-DC599D804D54}"/>
          </ac:spMkLst>
        </pc:spChg>
        <pc:spChg chg="mod topLvl">
          <ac:chgData name="Ampel, Ben Martin - (bampel)" userId="dcd2dd31-6942-406d-abbf-dae1087801bf" providerId="ADAL" clId="{23B0AB8D-87EC-4524-B152-29A136E051D6}" dt="2022-10-28T01:07:33.110" v="21912" actId="165"/>
          <ac:spMkLst>
            <pc:docMk/>
            <pc:sldMk cId="3835579785" sldId="343"/>
            <ac:spMk id="17" creationId="{08DA784E-CA2D-C1EF-FB0F-37D1919CCFE8}"/>
          </ac:spMkLst>
        </pc:spChg>
        <pc:spChg chg="mod topLvl">
          <ac:chgData name="Ampel, Ben Martin - (bampel)" userId="dcd2dd31-6942-406d-abbf-dae1087801bf" providerId="ADAL" clId="{23B0AB8D-87EC-4524-B152-29A136E051D6}" dt="2022-10-28T01:07:33.110" v="21912" actId="165"/>
          <ac:spMkLst>
            <pc:docMk/>
            <pc:sldMk cId="3835579785" sldId="343"/>
            <ac:spMk id="18" creationId="{C01066D7-1A52-D366-5A1A-FC4DB5CA10BE}"/>
          </ac:spMkLst>
        </pc:spChg>
        <pc:spChg chg="add del mod">
          <ac:chgData name="Ampel, Ben Martin - (bampel)" userId="dcd2dd31-6942-406d-abbf-dae1087801bf" providerId="ADAL" clId="{23B0AB8D-87EC-4524-B152-29A136E051D6}" dt="2022-10-28T00:45:47.069" v="21033"/>
          <ac:spMkLst>
            <pc:docMk/>
            <pc:sldMk cId="3835579785" sldId="343"/>
            <ac:spMk id="24" creationId="{06E3A9A8-D7E6-BDC2-EBFE-2311037C321E}"/>
          </ac:spMkLst>
        </pc:spChg>
        <pc:spChg chg="add mod">
          <ac:chgData name="Ampel, Ben Martin - (bampel)" userId="dcd2dd31-6942-406d-abbf-dae1087801bf" providerId="ADAL" clId="{23B0AB8D-87EC-4524-B152-29A136E051D6}" dt="2022-10-28T01:01:18.956" v="21726" actId="1036"/>
          <ac:spMkLst>
            <pc:docMk/>
            <pc:sldMk cId="3835579785" sldId="343"/>
            <ac:spMk id="35" creationId="{957FC264-BB9D-15C8-B2BE-65122D648C79}"/>
          </ac:spMkLst>
        </pc:spChg>
        <pc:grpChg chg="add del mod">
          <ac:chgData name="Ampel, Ben Martin - (bampel)" userId="dcd2dd31-6942-406d-abbf-dae1087801bf" providerId="ADAL" clId="{23B0AB8D-87EC-4524-B152-29A136E051D6}" dt="2022-10-28T01:07:33.110" v="21912" actId="165"/>
          <ac:grpSpMkLst>
            <pc:docMk/>
            <pc:sldMk cId="3835579785" sldId="343"/>
            <ac:grpSpMk id="5" creationId="{C2329D07-BA77-FABA-3BD3-A99DB9CB77C9}"/>
          </ac:grpSpMkLst>
        </pc:grpChg>
        <pc:picChg chg="add mod">
          <ac:chgData name="Ampel, Ben Martin - (bampel)" userId="dcd2dd31-6942-406d-abbf-dae1087801bf" providerId="ADAL" clId="{23B0AB8D-87EC-4524-B152-29A136E051D6}" dt="2022-10-28T00:46:38.504" v="21054" actId="14100"/>
          <ac:picMkLst>
            <pc:docMk/>
            <pc:sldMk cId="3835579785" sldId="343"/>
            <ac:picMk id="23" creationId="{648966D6-95D6-A941-A7DA-9B24777C345D}"/>
          </ac:picMkLst>
        </pc:picChg>
        <pc:picChg chg="add mod ord">
          <ac:chgData name="Ampel, Ben Martin - (bampel)" userId="dcd2dd31-6942-406d-abbf-dae1087801bf" providerId="ADAL" clId="{23B0AB8D-87EC-4524-B152-29A136E051D6}" dt="2022-10-28T00:46:40.796" v="21055" actId="14100"/>
          <ac:picMkLst>
            <pc:docMk/>
            <pc:sldMk cId="3835579785" sldId="343"/>
            <ac:picMk id="26" creationId="{0DAD8079-392B-E288-47F4-69175A969308}"/>
          </ac:picMkLst>
        </pc:picChg>
        <pc:cxnChg chg="mod topLvl">
          <ac:chgData name="Ampel, Ben Martin - (bampel)" userId="dcd2dd31-6942-406d-abbf-dae1087801bf" providerId="ADAL" clId="{23B0AB8D-87EC-4524-B152-29A136E051D6}" dt="2022-10-28T01:07:33.110" v="21912" actId="165"/>
          <ac:cxnSpMkLst>
            <pc:docMk/>
            <pc:sldMk cId="3835579785" sldId="343"/>
            <ac:cxnSpMk id="11" creationId="{8F6DA394-406D-2609-3218-335F1666F08F}"/>
          </ac:cxnSpMkLst>
        </pc:cxnChg>
        <pc:cxnChg chg="mod topLvl">
          <ac:chgData name="Ampel, Ben Martin - (bampel)" userId="dcd2dd31-6942-406d-abbf-dae1087801bf" providerId="ADAL" clId="{23B0AB8D-87EC-4524-B152-29A136E051D6}" dt="2022-10-28T01:07:33.110" v="21912" actId="165"/>
          <ac:cxnSpMkLst>
            <pc:docMk/>
            <pc:sldMk cId="3835579785" sldId="343"/>
            <ac:cxnSpMk id="12" creationId="{05BFA6AD-26FD-006C-A655-317C2A8BC4D4}"/>
          </ac:cxnSpMkLst>
        </pc:cxnChg>
        <pc:cxnChg chg="mod topLvl">
          <ac:chgData name="Ampel, Ben Martin - (bampel)" userId="dcd2dd31-6942-406d-abbf-dae1087801bf" providerId="ADAL" clId="{23B0AB8D-87EC-4524-B152-29A136E051D6}" dt="2022-10-28T01:07:33.110" v="21912" actId="165"/>
          <ac:cxnSpMkLst>
            <pc:docMk/>
            <pc:sldMk cId="3835579785" sldId="343"/>
            <ac:cxnSpMk id="14" creationId="{E7B9E5FD-1E2F-91C5-F073-3F56BAF1131A}"/>
          </ac:cxnSpMkLst>
        </pc:cxnChg>
        <pc:cxnChg chg="mod topLvl">
          <ac:chgData name="Ampel, Ben Martin - (bampel)" userId="dcd2dd31-6942-406d-abbf-dae1087801bf" providerId="ADAL" clId="{23B0AB8D-87EC-4524-B152-29A136E051D6}" dt="2022-10-28T01:07:33.110" v="21912" actId="165"/>
          <ac:cxnSpMkLst>
            <pc:docMk/>
            <pc:sldMk cId="3835579785" sldId="343"/>
            <ac:cxnSpMk id="19" creationId="{8F3FE6BE-98AD-7614-30E9-1A2227F9E63F}"/>
          </ac:cxnSpMkLst>
        </pc:cxnChg>
        <pc:cxnChg chg="add mod">
          <ac:chgData name="Ampel, Ben Martin - (bampel)" userId="dcd2dd31-6942-406d-abbf-dae1087801bf" providerId="ADAL" clId="{23B0AB8D-87EC-4524-B152-29A136E051D6}" dt="2022-10-28T01:01:18.956" v="21726" actId="1036"/>
          <ac:cxnSpMkLst>
            <pc:docMk/>
            <pc:sldMk cId="3835579785" sldId="343"/>
            <ac:cxnSpMk id="30" creationId="{CBE8E139-7D98-5731-B923-F569DF85D37A}"/>
          </ac:cxnSpMkLst>
        </pc:cxnChg>
      </pc:sldChg>
      <pc:sldChg chg="add del">
        <pc:chgData name="Ampel, Ben Martin - (bampel)" userId="dcd2dd31-6942-406d-abbf-dae1087801bf" providerId="ADAL" clId="{23B0AB8D-87EC-4524-B152-29A136E051D6}" dt="2022-10-12T17:46:25.843" v="1102"/>
        <pc:sldMkLst>
          <pc:docMk/>
          <pc:sldMk cId="2774142619" sldId="401"/>
        </pc:sldMkLst>
      </pc:sldChg>
    </pc:docChg>
  </pc:docChgLst>
  <pc:docChgLst>
    <pc:chgData name="Ampel, Ben Martin - (bampel)" userId="dcd2dd31-6942-406d-abbf-dae1087801bf" providerId="ADAL" clId="{34BE5989-D380-4253-8169-920A8CBA0317}"/>
    <pc:docChg chg="undo custSel addSld delSld modSld sldOrd">
      <pc:chgData name="Ampel, Ben Martin - (bampel)" userId="dcd2dd31-6942-406d-abbf-dae1087801bf" providerId="ADAL" clId="{34BE5989-D380-4253-8169-920A8CBA0317}" dt="2022-11-16T00:40:28.140" v="9709" actId="20577"/>
      <pc:docMkLst>
        <pc:docMk/>
      </pc:docMkLst>
      <pc:sldChg chg="modSp mod">
        <pc:chgData name="Ampel, Ben Martin - (bampel)" userId="dcd2dd31-6942-406d-abbf-dae1087801bf" providerId="ADAL" clId="{34BE5989-D380-4253-8169-920A8CBA0317}" dt="2022-11-12T01:10:15.021" v="93" actId="207"/>
        <pc:sldMkLst>
          <pc:docMk/>
          <pc:sldMk cId="1672747758" sldId="257"/>
        </pc:sldMkLst>
        <pc:spChg chg="mod">
          <ac:chgData name="Ampel, Ben Martin - (bampel)" userId="dcd2dd31-6942-406d-abbf-dae1087801bf" providerId="ADAL" clId="{34BE5989-D380-4253-8169-920A8CBA0317}" dt="2022-11-12T01:10:15.021" v="93" actId="207"/>
          <ac:spMkLst>
            <pc:docMk/>
            <pc:sldMk cId="1672747758" sldId="257"/>
            <ac:spMk id="2" creationId="{7DA7E660-4D8F-463E-A787-87105C252191}"/>
          </ac:spMkLst>
        </pc:spChg>
      </pc:sldChg>
      <pc:sldChg chg="modSp del mod ord">
        <pc:chgData name="Ampel, Ben Martin - (bampel)" userId="dcd2dd31-6942-406d-abbf-dae1087801bf" providerId="ADAL" clId="{34BE5989-D380-4253-8169-920A8CBA0317}" dt="2022-11-15T15:31:23.716" v="5542" actId="47"/>
        <pc:sldMkLst>
          <pc:docMk/>
          <pc:sldMk cId="2825413237" sldId="258"/>
        </pc:sldMkLst>
        <pc:spChg chg="mod">
          <ac:chgData name="Ampel, Ben Martin - (bampel)" userId="dcd2dd31-6942-406d-abbf-dae1087801bf" providerId="ADAL" clId="{34BE5989-D380-4253-8169-920A8CBA0317}" dt="2022-11-12T01:11:51.648" v="106" actId="27636"/>
          <ac:spMkLst>
            <pc:docMk/>
            <pc:sldMk cId="2825413237" sldId="258"/>
            <ac:spMk id="3" creationId="{46A62C3F-026F-0EE2-D5E8-2B2BEC75E1CE}"/>
          </ac:spMkLst>
        </pc:spChg>
      </pc:sldChg>
      <pc:sldChg chg="addSp modSp del mod ord">
        <pc:chgData name="Ampel, Ben Martin - (bampel)" userId="dcd2dd31-6942-406d-abbf-dae1087801bf" providerId="ADAL" clId="{34BE5989-D380-4253-8169-920A8CBA0317}" dt="2022-11-15T22:19:17.546" v="6352" actId="47"/>
        <pc:sldMkLst>
          <pc:docMk/>
          <pc:sldMk cId="2656298289" sldId="259"/>
        </pc:sldMkLst>
        <pc:spChg chg="mod">
          <ac:chgData name="Ampel, Ben Martin - (bampel)" userId="dcd2dd31-6942-406d-abbf-dae1087801bf" providerId="ADAL" clId="{34BE5989-D380-4253-8169-920A8CBA0317}" dt="2022-11-12T03:21:50.148" v="2973" actId="14100"/>
          <ac:spMkLst>
            <pc:docMk/>
            <pc:sldMk cId="2656298289" sldId="259"/>
            <ac:spMk id="3" creationId="{94E1E309-5B4C-BCC7-0D2D-1F649441DD2A}"/>
          </ac:spMkLst>
        </pc:spChg>
        <pc:picChg chg="add mod">
          <ac:chgData name="Ampel, Ben Martin - (bampel)" userId="dcd2dd31-6942-406d-abbf-dae1087801bf" providerId="ADAL" clId="{34BE5989-D380-4253-8169-920A8CBA0317}" dt="2022-11-12T03:21:55.571" v="2976" actId="1076"/>
          <ac:picMkLst>
            <pc:docMk/>
            <pc:sldMk cId="2656298289" sldId="259"/>
            <ac:picMk id="5" creationId="{6B01897F-F826-5C4A-1C45-3EB57C7A4DEA}"/>
          </ac:picMkLst>
        </pc:picChg>
      </pc:sldChg>
      <pc:sldChg chg="del">
        <pc:chgData name="Ampel, Ben Martin - (bampel)" userId="dcd2dd31-6942-406d-abbf-dae1087801bf" providerId="ADAL" clId="{34BE5989-D380-4253-8169-920A8CBA0317}" dt="2022-11-12T01:11:19.807" v="94" actId="47"/>
        <pc:sldMkLst>
          <pc:docMk/>
          <pc:sldMk cId="3903108705" sldId="260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3792194094" sldId="262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974601641" sldId="263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3804902039" sldId="264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1541016305" sldId="265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2874840847" sldId="268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141111200" sldId="269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3398969778" sldId="270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4059007917" sldId="271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3593992466" sldId="272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2213155530" sldId="273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3559371863" sldId="274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1245306333" sldId="275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498168981" sldId="276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2113872153" sldId="277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4222805888" sldId="278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1379879287" sldId="279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3599745204" sldId="280"/>
        </pc:sldMkLst>
      </pc:sldChg>
      <pc:sldChg chg="del">
        <pc:chgData name="Ampel, Ben Martin - (bampel)" userId="dcd2dd31-6942-406d-abbf-dae1087801bf" providerId="ADAL" clId="{34BE5989-D380-4253-8169-920A8CBA0317}" dt="2022-11-12T01:11:19.807" v="94" actId="47"/>
        <pc:sldMkLst>
          <pc:docMk/>
          <pc:sldMk cId="1602131032" sldId="281"/>
        </pc:sldMkLst>
      </pc:sldChg>
      <pc:sldChg chg="modSp mod ord">
        <pc:chgData name="Ampel, Ben Martin - (bampel)" userId="dcd2dd31-6942-406d-abbf-dae1087801bf" providerId="ADAL" clId="{34BE5989-D380-4253-8169-920A8CBA0317}" dt="2022-11-15T22:19:25.230" v="6353" actId="20577"/>
        <pc:sldMkLst>
          <pc:docMk/>
          <pc:sldMk cId="1567807248" sldId="283"/>
        </pc:sldMkLst>
        <pc:spChg chg="mod">
          <ac:chgData name="Ampel, Ben Martin - (bampel)" userId="dcd2dd31-6942-406d-abbf-dae1087801bf" providerId="ADAL" clId="{34BE5989-D380-4253-8169-920A8CBA0317}" dt="2022-11-15T22:19:25.230" v="6353" actId="20577"/>
          <ac:spMkLst>
            <pc:docMk/>
            <pc:sldMk cId="1567807248" sldId="283"/>
            <ac:spMk id="3" creationId="{8E3F09A6-F1AD-6109-88A4-5D8032E5AE7F}"/>
          </ac:spMkLst>
        </pc:spChg>
      </pc:sldChg>
      <pc:sldChg chg="addSp delSp modSp new mod">
        <pc:chgData name="Ampel, Ben Martin - (bampel)" userId="dcd2dd31-6942-406d-abbf-dae1087801bf" providerId="ADAL" clId="{34BE5989-D380-4253-8169-920A8CBA0317}" dt="2022-11-15T14:59:01.231" v="3990" actId="20577"/>
        <pc:sldMkLst>
          <pc:docMk/>
          <pc:sldMk cId="966897613" sldId="284"/>
        </pc:sldMkLst>
        <pc:spChg chg="mod">
          <ac:chgData name="Ampel, Ben Martin - (bampel)" userId="dcd2dd31-6942-406d-abbf-dae1087801bf" providerId="ADAL" clId="{34BE5989-D380-4253-8169-920A8CBA0317}" dt="2022-11-12T02:08:41.759" v="886" actId="20577"/>
          <ac:spMkLst>
            <pc:docMk/>
            <pc:sldMk cId="966897613" sldId="284"/>
            <ac:spMk id="2" creationId="{405B9721-C654-1C0E-9867-9DE8105463BA}"/>
          </ac:spMkLst>
        </pc:spChg>
        <pc:spChg chg="add del mod">
          <ac:chgData name="Ampel, Ben Martin - (bampel)" userId="dcd2dd31-6942-406d-abbf-dae1087801bf" providerId="ADAL" clId="{34BE5989-D380-4253-8169-920A8CBA0317}" dt="2022-11-15T14:59:01.231" v="3990" actId="20577"/>
          <ac:spMkLst>
            <pc:docMk/>
            <pc:sldMk cId="966897613" sldId="284"/>
            <ac:spMk id="3" creationId="{D9BFCFA2-B1BE-73E9-3FA6-833F66E7C5EC}"/>
          </ac:spMkLst>
        </pc:spChg>
        <pc:spChg chg="add del">
          <ac:chgData name="Ampel, Ben Martin - (bampel)" userId="dcd2dd31-6942-406d-abbf-dae1087801bf" providerId="ADAL" clId="{34BE5989-D380-4253-8169-920A8CBA0317}" dt="2022-11-12T02:15:15.094" v="1191"/>
          <ac:spMkLst>
            <pc:docMk/>
            <pc:sldMk cId="966897613" sldId="284"/>
            <ac:spMk id="5" creationId="{2C320A46-1B9E-AA27-5DBC-77AC028903F8}"/>
          </ac:spMkLst>
        </pc:spChg>
        <pc:spChg chg="add mod">
          <ac:chgData name="Ampel, Ben Martin - (bampel)" userId="dcd2dd31-6942-406d-abbf-dae1087801bf" providerId="ADAL" clId="{34BE5989-D380-4253-8169-920A8CBA0317}" dt="2022-11-12T02:15:17.607" v="1194" actId="14100"/>
          <ac:spMkLst>
            <pc:docMk/>
            <pc:sldMk cId="966897613" sldId="284"/>
            <ac:spMk id="6" creationId="{286D5434-1D47-172C-E8CF-802280328A8E}"/>
          </ac:spMkLst>
        </pc:spChg>
        <pc:spChg chg="add del mod">
          <ac:chgData name="Ampel, Ben Martin - (bampel)" userId="dcd2dd31-6942-406d-abbf-dae1087801bf" providerId="ADAL" clId="{34BE5989-D380-4253-8169-920A8CBA0317}" dt="2022-11-12T02:15:19.602" v="1196"/>
          <ac:spMkLst>
            <pc:docMk/>
            <pc:sldMk cId="966897613" sldId="284"/>
            <ac:spMk id="7" creationId="{6AACBF7C-CD6B-32A3-A5C8-CB4CE3F33482}"/>
          </ac:spMkLst>
        </pc:spChg>
        <pc:picChg chg="add del">
          <ac:chgData name="Ampel, Ben Martin - (bampel)" userId="dcd2dd31-6942-406d-abbf-dae1087801bf" providerId="ADAL" clId="{34BE5989-D380-4253-8169-920A8CBA0317}" dt="2022-11-12T02:18:11.890" v="1290" actId="478"/>
          <ac:picMkLst>
            <pc:docMk/>
            <pc:sldMk cId="966897613" sldId="284"/>
            <ac:picMk id="8" creationId="{8387F259-AA7F-8B4A-DD95-8094ABD0DC44}"/>
          </ac:picMkLst>
        </pc:picChg>
        <pc:picChg chg="add del mod">
          <ac:chgData name="Ampel, Ben Martin - (bampel)" userId="dcd2dd31-6942-406d-abbf-dae1087801bf" providerId="ADAL" clId="{34BE5989-D380-4253-8169-920A8CBA0317}" dt="2022-11-12T02:10:30.118" v="944"/>
          <ac:picMkLst>
            <pc:docMk/>
            <pc:sldMk cId="966897613" sldId="284"/>
            <ac:picMk id="2050" creationId="{66018977-EEE2-166E-ACC4-A7A200ECEB4F}"/>
          </ac:picMkLst>
        </pc:picChg>
        <pc:picChg chg="add del mod">
          <ac:chgData name="Ampel, Ben Martin - (bampel)" userId="dcd2dd31-6942-406d-abbf-dae1087801bf" providerId="ADAL" clId="{34BE5989-D380-4253-8169-920A8CBA0317}" dt="2022-11-12T02:10:35.545" v="953"/>
          <ac:picMkLst>
            <pc:docMk/>
            <pc:sldMk cId="966897613" sldId="284"/>
            <ac:picMk id="2052" creationId="{35646B65-2E03-E181-9B81-3B0DB037C8BC}"/>
          </ac:picMkLst>
        </pc:picChg>
        <pc:picChg chg="add mod">
          <ac:chgData name="Ampel, Ben Martin - (bampel)" userId="dcd2dd31-6942-406d-abbf-dae1087801bf" providerId="ADAL" clId="{34BE5989-D380-4253-8169-920A8CBA0317}" dt="2022-11-12T02:25:24.123" v="1659" actId="1035"/>
          <ac:picMkLst>
            <pc:docMk/>
            <pc:sldMk cId="966897613" sldId="284"/>
            <ac:picMk id="2054" creationId="{355F8195-0720-893C-8E78-4CC0FC6B0D26}"/>
          </ac:picMkLst>
        </pc:picChg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3341138476" sldId="284"/>
        </pc:sldMkLst>
      </pc:sldChg>
      <pc:sldChg chg="addSp delSp modSp new mod">
        <pc:chgData name="Ampel, Ben Martin - (bampel)" userId="dcd2dd31-6942-406d-abbf-dae1087801bf" providerId="ADAL" clId="{34BE5989-D380-4253-8169-920A8CBA0317}" dt="2022-11-15T14:59:27.414" v="4003" actId="20577"/>
        <pc:sldMkLst>
          <pc:docMk/>
          <pc:sldMk cId="3672478224" sldId="285"/>
        </pc:sldMkLst>
        <pc:spChg chg="mod">
          <ac:chgData name="Ampel, Ben Martin - (bampel)" userId="dcd2dd31-6942-406d-abbf-dae1087801bf" providerId="ADAL" clId="{34BE5989-D380-4253-8169-920A8CBA0317}" dt="2022-11-12T02:35:42.459" v="2145"/>
          <ac:spMkLst>
            <pc:docMk/>
            <pc:sldMk cId="3672478224" sldId="285"/>
            <ac:spMk id="2" creationId="{470C4D38-30A8-7294-3C8E-271F31DD4BAC}"/>
          </ac:spMkLst>
        </pc:spChg>
        <pc:spChg chg="mod">
          <ac:chgData name="Ampel, Ben Martin - (bampel)" userId="dcd2dd31-6942-406d-abbf-dae1087801bf" providerId="ADAL" clId="{34BE5989-D380-4253-8169-920A8CBA0317}" dt="2022-11-15T14:59:27.414" v="4003" actId="20577"/>
          <ac:spMkLst>
            <pc:docMk/>
            <pc:sldMk cId="3672478224" sldId="285"/>
            <ac:spMk id="3" creationId="{E3AC3177-E96B-E2D5-8B80-27342E2FA1F0}"/>
          </ac:spMkLst>
        </pc:spChg>
        <pc:spChg chg="add mod">
          <ac:chgData name="Ampel, Ben Martin - (bampel)" userId="dcd2dd31-6942-406d-abbf-dae1087801bf" providerId="ADAL" clId="{34BE5989-D380-4253-8169-920A8CBA0317}" dt="2022-11-12T02:33:13.207" v="1925" actId="1076"/>
          <ac:spMkLst>
            <pc:docMk/>
            <pc:sldMk cId="3672478224" sldId="285"/>
            <ac:spMk id="8" creationId="{68EC3626-DD78-2026-5F81-DB741B501D8B}"/>
          </ac:spMkLst>
        </pc:spChg>
        <pc:spChg chg="add mod">
          <ac:chgData name="Ampel, Ben Martin - (bampel)" userId="dcd2dd31-6942-406d-abbf-dae1087801bf" providerId="ADAL" clId="{34BE5989-D380-4253-8169-920A8CBA0317}" dt="2022-11-12T05:58:46.077" v="3414" actId="1076"/>
          <ac:spMkLst>
            <pc:docMk/>
            <pc:sldMk cId="3672478224" sldId="285"/>
            <ac:spMk id="18" creationId="{91C65231-5700-AB6D-F84A-E288D4784E27}"/>
          </ac:spMkLst>
        </pc:spChg>
        <pc:spChg chg="add del mod">
          <ac:chgData name="Ampel, Ben Martin - (bampel)" userId="dcd2dd31-6942-406d-abbf-dae1087801bf" providerId="ADAL" clId="{34BE5989-D380-4253-8169-920A8CBA0317}" dt="2022-11-12T02:34:05.195" v="2131"/>
          <ac:spMkLst>
            <pc:docMk/>
            <pc:sldMk cId="3672478224" sldId="285"/>
            <ac:spMk id="19" creationId="{80D87C69-B0D9-E673-0411-6E20730C1BEF}"/>
          </ac:spMkLst>
        </pc:spChg>
        <pc:spChg chg="add mod">
          <ac:chgData name="Ampel, Ben Martin - (bampel)" userId="dcd2dd31-6942-406d-abbf-dae1087801bf" providerId="ADAL" clId="{34BE5989-D380-4253-8169-920A8CBA0317}" dt="2022-11-12T02:34:25.487" v="2141" actId="1035"/>
          <ac:spMkLst>
            <pc:docMk/>
            <pc:sldMk cId="3672478224" sldId="285"/>
            <ac:spMk id="20" creationId="{D67D83E4-AF1E-BB57-F14D-645A6EF39B72}"/>
          </ac:spMkLst>
        </pc:spChg>
        <pc:picChg chg="add del mod">
          <ac:chgData name="Ampel, Ben Martin - (bampel)" userId="dcd2dd31-6942-406d-abbf-dae1087801bf" providerId="ADAL" clId="{34BE5989-D380-4253-8169-920A8CBA0317}" dt="2022-11-12T02:26:18.694" v="1763" actId="478"/>
          <ac:picMkLst>
            <pc:docMk/>
            <pc:sldMk cId="3672478224" sldId="285"/>
            <ac:picMk id="5" creationId="{2613DAEC-0399-BED9-A264-78B8FCD0794C}"/>
          </ac:picMkLst>
        </pc:picChg>
        <pc:picChg chg="add mod">
          <ac:chgData name="Ampel, Ben Martin - (bampel)" userId="dcd2dd31-6942-406d-abbf-dae1087801bf" providerId="ADAL" clId="{34BE5989-D380-4253-8169-920A8CBA0317}" dt="2022-11-12T02:33:13.207" v="1925" actId="1076"/>
          <ac:picMkLst>
            <pc:docMk/>
            <pc:sldMk cId="3672478224" sldId="285"/>
            <ac:picMk id="7" creationId="{CA5CFAD8-23E4-ABE2-65EB-AAD4C5ECF3A8}"/>
          </ac:picMkLst>
        </pc:picChg>
        <pc:picChg chg="add mod">
          <ac:chgData name="Ampel, Ben Martin - (bampel)" userId="dcd2dd31-6942-406d-abbf-dae1087801bf" providerId="ADAL" clId="{34BE5989-D380-4253-8169-920A8CBA0317}" dt="2022-11-12T02:34:31.658" v="2144" actId="1076"/>
          <ac:picMkLst>
            <pc:docMk/>
            <pc:sldMk cId="3672478224" sldId="285"/>
            <ac:picMk id="12" creationId="{C89C0A1D-A731-D6DD-26D3-0F8BCC858588}"/>
          </ac:picMkLst>
        </pc:picChg>
        <pc:cxnChg chg="add mod">
          <ac:chgData name="Ampel, Ben Martin - (bampel)" userId="dcd2dd31-6942-406d-abbf-dae1087801bf" providerId="ADAL" clId="{34BE5989-D380-4253-8169-920A8CBA0317}" dt="2022-11-12T02:34:31.658" v="2144" actId="1076"/>
          <ac:cxnSpMkLst>
            <pc:docMk/>
            <pc:sldMk cId="3672478224" sldId="285"/>
            <ac:cxnSpMk id="10" creationId="{678069B7-5F1F-8D5F-AA72-2D695F7A96D9}"/>
          </ac:cxnSpMkLst>
        </pc:cxnChg>
      </pc:sldChg>
      <pc:sldChg chg="modSp new del mod">
        <pc:chgData name="Ampel, Ben Martin - (bampel)" userId="dcd2dd31-6942-406d-abbf-dae1087801bf" providerId="ADAL" clId="{34BE5989-D380-4253-8169-920A8CBA0317}" dt="2022-11-12T02:37:22.479" v="2206" actId="47"/>
        <pc:sldMkLst>
          <pc:docMk/>
          <pc:sldMk cId="790893382" sldId="286"/>
        </pc:sldMkLst>
        <pc:spChg chg="mod">
          <ac:chgData name="Ampel, Ben Martin - (bampel)" userId="dcd2dd31-6942-406d-abbf-dae1087801bf" providerId="ADAL" clId="{34BE5989-D380-4253-8169-920A8CBA0317}" dt="2022-11-12T02:37:16.955" v="2205" actId="20577"/>
          <ac:spMkLst>
            <pc:docMk/>
            <pc:sldMk cId="790893382" sldId="286"/>
            <ac:spMk id="2" creationId="{E741C57F-1281-B56E-1B14-818153E5A998}"/>
          </ac:spMkLst>
        </pc:spChg>
      </pc:sldChg>
      <pc:sldChg chg="new del">
        <pc:chgData name="Ampel, Ben Martin - (bampel)" userId="dcd2dd31-6942-406d-abbf-dae1087801bf" providerId="ADAL" clId="{34BE5989-D380-4253-8169-920A8CBA0317}" dt="2022-11-12T01:54:31.215" v="819" actId="47"/>
        <pc:sldMkLst>
          <pc:docMk/>
          <pc:sldMk cId="1738425905" sldId="287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3001741087" sldId="287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3429598886" sldId="288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2641458523" sldId="289"/>
        </pc:sldMkLst>
      </pc:sldChg>
      <pc:sldChg chg="add del">
        <pc:chgData name="Ampel, Ben Martin - (bampel)" userId="dcd2dd31-6942-406d-abbf-dae1087801bf" providerId="ADAL" clId="{34BE5989-D380-4253-8169-920A8CBA0317}" dt="2022-11-12T01:54:30.385" v="818" actId="47"/>
        <pc:sldMkLst>
          <pc:docMk/>
          <pc:sldMk cId="764315918" sldId="290"/>
        </pc:sldMkLst>
      </pc:sldChg>
      <pc:sldChg chg="add del">
        <pc:chgData name="Ampel, Ben Martin - (bampel)" userId="dcd2dd31-6942-406d-abbf-dae1087801bf" providerId="ADAL" clId="{34BE5989-D380-4253-8169-920A8CBA0317}" dt="2022-11-12T01:54:25.776" v="817" actId="47"/>
        <pc:sldMkLst>
          <pc:docMk/>
          <pc:sldMk cId="2129732538" sldId="291"/>
        </pc:sldMkLst>
      </pc:sldChg>
      <pc:sldChg chg="modSp add del mod ord">
        <pc:chgData name="Ampel, Ben Martin - (bampel)" userId="dcd2dd31-6942-406d-abbf-dae1087801bf" providerId="ADAL" clId="{34BE5989-D380-4253-8169-920A8CBA0317}" dt="2022-11-15T15:31:27.159" v="5544" actId="47"/>
        <pc:sldMkLst>
          <pc:docMk/>
          <pc:sldMk cId="2534918262" sldId="292"/>
        </pc:sldMkLst>
        <pc:spChg chg="mod">
          <ac:chgData name="Ampel, Ben Martin - (bampel)" userId="dcd2dd31-6942-406d-abbf-dae1087801bf" providerId="ADAL" clId="{34BE5989-D380-4253-8169-920A8CBA0317}" dt="2022-11-15T15:05:45.767" v="4122" actId="27636"/>
          <ac:spMkLst>
            <pc:docMk/>
            <pc:sldMk cId="2534918262" sldId="292"/>
            <ac:spMk id="3" creationId="{F1F3D06C-106A-4340-B408-13C5878BB32F}"/>
          </ac:spMkLst>
        </pc:spChg>
      </pc:sldChg>
      <pc:sldChg chg="add del">
        <pc:chgData name="Ampel, Ben Martin - (bampel)" userId="dcd2dd31-6942-406d-abbf-dae1087801bf" providerId="ADAL" clId="{34BE5989-D380-4253-8169-920A8CBA0317}" dt="2022-11-12T01:54:06.165" v="816" actId="47"/>
        <pc:sldMkLst>
          <pc:docMk/>
          <pc:sldMk cId="325493269" sldId="293"/>
        </pc:sldMkLst>
      </pc:sldChg>
      <pc:sldChg chg="add del">
        <pc:chgData name="Ampel, Ben Martin - (bampel)" userId="dcd2dd31-6942-406d-abbf-dae1087801bf" providerId="ADAL" clId="{34BE5989-D380-4253-8169-920A8CBA0317}" dt="2022-11-12T01:54:00.152" v="814" actId="47"/>
        <pc:sldMkLst>
          <pc:docMk/>
          <pc:sldMk cId="808971491" sldId="294"/>
        </pc:sldMkLst>
      </pc:sldChg>
      <pc:sldChg chg="addSp delSp modSp add mod">
        <pc:chgData name="Ampel, Ben Martin - (bampel)" userId="dcd2dd31-6942-406d-abbf-dae1087801bf" providerId="ADAL" clId="{34BE5989-D380-4253-8169-920A8CBA0317}" dt="2022-11-12T02:45:30.517" v="2418" actId="1037"/>
        <pc:sldMkLst>
          <pc:docMk/>
          <pc:sldMk cId="2982847148" sldId="295"/>
        </pc:sldMkLst>
        <pc:spChg chg="mod ord">
          <ac:chgData name="Ampel, Ben Martin - (bampel)" userId="dcd2dd31-6942-406d-abbf-dae1087801bf" providerId="ADAL" clId="{34BE5989-D380-4253-8169-920A8CBA0317}" dt="2022-11-12T02:45:14.318" v="2393" actId="167"/>
          <ac:spMkLst>
            <pc:docMk/>
            <pc:sldMk cId="2982847148" sldId="295"/>
            <ac:spMk id="3" creationId="{072F9F3C-91BD-367D-AA5A-6A6679A9F590}"/>
          </ac:spMkLst>
        </pc:spChg>
        <pc:picChg chg="add del mod">
          <ac:chgData name="Ampel, Ben Martin - (bampel)" userId="dcd2dd31-6942-406d-abbf-dae1087801bf" providerId="ADAL" clId="{34BE5989-D380-4253-8169-920A8CBA0317}" dt="2022-11-12T02:44:28.498" v="2385" actId="478"/>
          <ac:picMkLst>
            <pc:docMk/>
            <pc:sldMk cId="2982847148" sldId="295"/>
            <ac:picMk id="6" creationId="{947479A5-A012-A2C5-5968-41AD0974BCB2}"/>
          </ac:picMkLst>
        </pc:picChg>
        <pc:picChg chg="add mod">
          <ac:chgData name="Ampel, Ben Martin - (bampel)" userId="dcd2dd31-6942-406d-abbf-dae1087801bf" providerId="ADAL" clId="{34BE5989-D380-4253-8169-920A8CBA0317}" dt="2022-11-12T02:45:24.292" v="2407" actId="1076"/>
          <ac:picMkLst>
            <pc:docMk/>
            <pc:sldMk cId="2982847148" sldId="295"/>
            <ac:picMk id="8" creationId="{3D52795D-6E4C-3945-85BE-5DDE96BC978F}"/>
          </ac:picMkLst>
        </pc:picChg>
        <pc:picChg chg="mod">
          <ac:chgData name="Ampel, Ben Martin - (bampel)" userId="dcd2dd31-6942-406d-abbf-dae1087801bf" providerId="ADAL" clId="{34BE5989-D380-4253-8169-920A8CBA0317}" dt="2022-11-12T02:45:30.517" v="2418" actId="1037"/>
          <ac:picMkLst>
            <pc:docMk/>
            <pc:sldMk cId="2982847148" sldId="295"/>
            <ac:picMk id="1026" creationId="{D1B6A0BB-0B91-30B6-2E16-2D3022A50875}"/>
          </ac:picMkLst>
        </pc:picChg>
        <pc:picChg chg="del">
          <ac:chgData name="Ampel, Ben Martin - (bampel)" userId="dcd2dd31-6942-406d-abbf-dae1087801bf" providerId="ADAL" clId="{34BE5989-D380-4253-8169-920A8CBA0317}" dt="2022-11-12T02:44:08.906" v="2376" actId="478"/>
          <ac:picMkLst>
            <pc:docMk/>
            <pc:sldMk cId="2982847148" sldId="295"/>
            <ac:picMk id="1034" creationId="{30C1E6CC-9FAE-C206-8AEA-55DF4672EF3E}"/>
          </ac:picMkLst>
        </pc:picChg>
      </pc:sldChg>
      <pc:sldChg chg="add del">
        <pc:chgData name="Ampel, Ben Martin - (bampel)" userId="dcd2dd31-6942-406d-abbf-dae1087801bf" providerId="ADAL" clId="{34BE5989-D380-4253-8169-920A8CBA0317}" dt="2022-11-12T02:37:51.796" v="2226" actId="47"/>
        <pc:sldMkLst>
          <pc:docMk/>
          <pc:sldMk cId="464724052" sldId="296"/>
        </pc:sldMkLst>
      </pc:sldChg>
      <pc:sldChg chg="add del">
        <pc:chgData name="Ampel, Ben Martin - (bampel)" userId="dcd2dd31-6942-406d-abbf-dae1087801bf" providerId="ADAL" clId="{34BE5989-D380-4253-8169-920A8CBA0317}" dt="2022-11-12T03:28:12.333" v="2979" actId="47"/>
        <pc:sldMkLst>
          <pc:docMk/>
          <pc:sldMk cId="2798398483" sldId="297"/>
        </pc:sldMkLst>
      </pc:sldChg>
      <pc:sldChg chg="add del">
        <pc:chgData name="Ampel, Ben Martin - (bampel)" userId="dcd2dd31-6942-406d-abbf-dae1087801bf" providerId="ADAL" clId="{34BE5989-D380-4253-8169-920A8CBA0317}" dt="2022-11-12T01:54:04.655" v="815" actId="47"/>
        <pc:sldMkLst>
          <pc:docMk/>
          <pc:sldMk cId="3245870" sldId="298"/>
        </pc:sldMkLst>
      </pc:sldChg>
      <pc:sldChg chg="add del">
        <pc:chgData name="Ampel, Ben Martin - (bampel)" userId="dcd2dd31-6942-406d-abbf-dae1087801bf" providerId="ADAL" clId="{34BE5989-D380-4253-8169-920A8CBA0317}" dt="2022-11-12T01:53:59.468" v="813" actId="47"/>
        <pc:sldMkLst>
          <pc:docMk/>
          <pc:sldMk cId="3853095038" sldId="299"/>
        </pc:sldMkLst>
      </pc:sldChg>
      <pc:sldChg chg="add del">
        <pc:chgData name="Ampel, Ben Martin - (bampel)" userId="dcd2dd31-6942-406d-abbf-dae1087801bf" providerId="ADAL" clId="{34BE5989-D380-4253-8169-920A8CBA0317}" dt="2022-11-12T01:53:51.321" v="811" actId="47"/>
        <pc:sldMkLst>
          <pc:docMk/>
          <pc:sldMk cId="197649123" sldId="300"/>
        </pc:sldMkLst>
      </pc:sldChg>
      <pc:sldChg chg="add del">
        <pc:chgData name="Ampel, Ben Martin - (bampel)" userId="dcd2dd31-6942-406d-abbf-dae1087801bf" providerId="ADAL" clId="{34BE5989-D380-4253-8169-920A8CBA0317}" dt="2022-11-12T02:09:50.783" v="924" actId="47"/>
        <pc:sldMkLst>
          <pc:docMk/>
          <pc:sldMk cId="3699942658" sldId="301"/>
        </pc:sldMkLst>
      </pc:sldChg>
      <pc:sldChg chg="add del">
        <pc:chgData name="Ampel, Ben Martin - (bampel)" userId="dcd2dd31-6942-406d-abbf-dae1087801bf" providerId="ADAL" clId="{34BE5989-D380-4253-8169-920A8CBA0317}" dt="2022-11-12T03:22:17.862" v="2978" actId="47"/>
        <pc:sldMkLst>
          <pc:docMk/>
          <pc:sldMk cId="4156361306" sldId="302"/>
        </pc:sldMkLst>
      </pc:sldChg>
      <pc:sldChg chg="add del">
        <pc:chgData name="Ampel, Ben Martin - (bampel)" userId="dcd2dd31-6942-406d-abbf-dae1087801bf" providerId="ADAL" clId="{34BE5989-D380-4253-8169-920A8CBA0317}" dt="2022-11-15T15:31:19.360" v="5540" actId="47"/>
        <pc:sldMkLst>
          <pc:docMk/>
          <pc:sldMk cId="260704336" sldId="303"/>
        </pc:sldMkLst>
      </pc:sldChg>
      <pc:sldChg chg="add del">
        <pc:chgData name="Ampel, Ben Martin - (bampel)" userId="dcd2dd31-6942-406d-abbf-dae1087801bf" providerId="ADAL" clId="{34BE5989-D380-4253-8169-920A8CBA0317}" dt="2022-11-15T15:31:18.212" v="5539" actId="47"/>
        <pc:sldMkLst>
          <pc:docMk/>
          <pc:sldMk cId="359173479" sldId="304"/>
        </pc:sldMkLst>
      </pc:sldChg>
      <pc:sldChg chg="add del">
        <pc:chgData name="Ampel, Ben Martin - (bampel)" userId="dcd2dd31-6942-406d-abbf-dae1087801bf" providerId="ADAL" clId="{34BE5989-D380-4253-8169-920A8CBA0317}" dt="2022-11-15T15:31:20.942" v="5541" actId="47"/>
        <pc:sldMkLst>
          <pc:docMk/>
          <pc:sldMk cId="3992284450" sldId="305"/>
        </pc:sldMkLst>
      </pc:sldChg>
      <pc:sldChg chg="add">
        <pc:chgData name="Ampel, Ben Martin - (bampel)" userId="dcd2dd31-6942-406d-abbf-dae1087801bf" providerId="ADAL" clId="{34BE5989-D380-4253-8169-920A8CBA0317}" dt="2022-11-12T01:48:02.855" v="810"/>
        <pc:sldMkLst>
          <pc:docMk/>
          <pc:sldMk cId="1663006610" sldId="307"/>
        </pc:sldMkLst>
      </pc:sldChg>
      <pc:sldChg chg="modSp add mod ord">
        <pc:chgData name="Ampel, Ben Martin - (bampel)" userId="dcd2dd31-6942-406d-abbf-dae1087801bf" providerId="ADAL" clId="{34BE5989-D380-4253-8169-920A8CBA0317}" dt="2022-11-15T21:28:56.746" v="5676" actId="20577"/>
        <pc:sldMkLst>
          <pc:docMk/>
          <pc:sldMk cId="3972687352" sldId="308"/>
        </pc:sldMkLst>
        <pc:spChg chg="mod">
          <ac:chgData name="Ampel, Ben Martin - (bampel)" userId="dcd2dd31-6942-406d-abbf-dae1087801bf" providerId="ADAL" clId="{34BE5989-D380-4253-8169-920A8CBA0317}" dt="2022-11-15T21:28:48.989" v="5675"/>
          <ac:spMkLst>
            <pc:docMk/>
            <pc:sldMk cId="3972687352" sldId="308"/>
            <ac:spMk id="2" creationId="{2EAC84CE-3F8B-DE2A-CDA1-C76585874190}"/>
          </ac:spMkLst>
        </pc:spChg>
        <pc:spChg chg="mod">
          <ac:chgData name="Ampel, Ben Martin - (bampel)" userId="dcd2dd31-6942-406d-abbf-dae1087801bf" providerId="ADAL" clId="{34BE5989-D380-4253-8169-920A8CBA0317}" dt="2022-11-15T21:28:56.746" v="5676" actId="20577"/>
          <ac:spMkLst>
            <pc:docMk/>
            <pc:sldMk cId="3972687352" sldId="308"/>
            <ac:spMk id="3" creationId="{072F9F3C-91BD-367D-AA5A-6A6679A9F590}"/>
          </ac:spMkLst>
        </pc:spChg>
      </pc:sldChg>
      <pc:sldChg chg="modSp add mod ord">
        <pc:chgData name="Ampel, Ben Martin - (bampel)" userId="dcd2dd31-6942-406d-abbf-dae1087801bf" providerId="ADAL" clId="{34BE5989-D380-4253-8169-920A8CBA0317}" dt="2022-11-15T15:30:12.828" v="5398"/>
        <pc:sldMkLst>
          <pc:docMk/>
          <pc:sldMk cId="2947045699" sldId="309"/>
        </pc:sldMkLst>
        <pc:spChg chg="mod">
          <ac:chgData name="Ampel, Ben Martin - (bampel)" userId="dcd2dd31-6942-406d-abbf-dae1087801bf" providerId="ADAL" clId="{34BE5989-D380-4253-8169-920A8CBA0317}" dt="2022-11-15T15:30:12.828" v="5398"/>
          <ac:spMkLst>
            <pc:docMk/>
            <pc:sldMk cId="2947045699" sldId="309"/>
            <ac:spMk id="2" creationId="{2EAC84CE-3F8B-DE2A-CDA1-C76585874190}"/>
          </ac:spMkLst>
        </pc:spChg>
      </pc:sldChg>
      <pc:sldChg chg="add del">
        <pc:chgData name="Ampel, Ben Martin - (bampel)" userId="dcd2dd31-6942-406d-abbf-dae1087801bf" providerId="ADAL" clId="{34BE5989-D380-4253-8169-920A8CBA0317}" dt="2022-11-15T15:46:02.712" v="5552" actId="47"/>
        <pc:sldMkLst>
          <pc:docMk/>
          <pc:sldMk cId="2901280358" sldId="310"/>
        </pc:sldMkLst>
      </pc:sldChg>
      <pc:sldChg chg="add del">
        <pc:chgData name="Ampel, Ben Martin - (bampel)" userId="dcd2dd31-6942-406d-abbf-dae1087801bf" providerId="ADAL" clId="{34BE5989-D380-4253-8169-920A8CBA0317}" dt="2022-11-15T15:45:45.725" v="5550" actId="47"/>
        <pc:sldMkLst>
          <pc:docMk/>
          <pc:sldMk cId="1703692411" sldId="311"/>
        </pc:sldMkLst>
      </pc:sldChg>
      <pc:sldChg chg="add del">
        <pc:chgData name="Ampel, Ben Martin - (bampel)" userId="dcd2dd31-6942-406d-abbf-dae1087801bf" providerId="ADAL" clId="{34BE5989-D380-4253-8169-920A8CBA0317}" dt="2022-11-15T15:29:36.042" v="5392" actId="47"/>
        <pc:sldMkLst>
          <pc:docMk/>
          <pc:sldMk cId="2940663331" sldId="312"/>
        </pc:sldMkLst>
      </pc:sldChg>
      <pc:sldChg chg="add">
        <pc:chgData name="Ampel, Ben Martin - (bampel)" userId="dcd2dd31-6942-406d-abbf-dae1087801bf" providerId="ADAL" clId="{34BE5989-D380-4253-8169-920A8CBA0317}" dt="2022-11-12T01:48:02.855" v="810"/>
        <pc:sldMkLst>
          <pc:docMk/>
          <pc:sldMk cId="2945303073" sldId="313"/>
        </pc:sldMkLst>
      </pc:sldChg>
      <pc:sldChg chg="add del">
        <pc:chgData name="Ampel, Ben Martin - (bampel)" userId="dcd2dd31-6942-406d-abbf-dae1087801bf" providerId="ADAL" clId="{34BE5989-D380-4253-8169-920A8CBA0317}" dt="2022-11-15T15:29:23.363" v="5391" actId="47"/>
        <pc:sldMkLst>
          <pc:docMk/>
          <pc:sldMk cId="1881546029" sldId="314"/>
        </pc:sldMkLst>
      </pc:sldChg>
      <pc:sldChg chg="addSp delSp modSp add mod">
        <pc:chgData name="Ampel, Ben Martin - (bampel)" userId="dcd2dd31-6942-406d-abbf-dae1087801bf" providerId="ADAL" clId="{34BE5989-D380-4253-8169-920A8CBA0317}" dt="2022-11-12T02:59:25.846" v="2657"/>
        <pc:sldMkLst>
          <pc:docMk/>
          <pc:sldMk cId="2225672718" sldId="317"/>
        </pc:sldMkLst>
        <pc:spChg chg="mod">
          <ac:chgData name="Ampel, Ben Martin - (bampel)" userId="dcd2dd31-6942-406d-abbf-dae1087801bf" providerId="ADAL" clId="{34BE5989-D380-4253-8169-920A8CBA0317}" dt="2022-11-12T02:59:25.846" v="2657"/>
          <ac:spMkLst>
            <pc:docMk/>
            <pc:sldMk cId="2225672718" sldId="317"/>
            <ac:spMk id="3" creationId="{072F9F3C-91BD-367D-AA5A-6A6679A9F590}"/>
          </ac:spMkLst>
        </pc:spChg>
        <pc:spChg chg="add del">
          <ac:chgData name="Ampel, Ben Martin - (bampel)" userId="dcd2dd31-6942-406d-abbf-dae1087801bf" providerId="ADAL" clId="{34BE5989-D380-4253-8169-920A8CBA0317}" dt="2022-11-12T02:58:06.166" v="2555"/>
          <ac:spMkLst>
            <pc:docMk/>
            <pc:sldMk cId="2225672718" sldId="317"/>
            <ac:spMk id="5" creationId="{F246D01B-B1C7-AC6A-693B-46FC98A33F04}"/>
          </ac:spMkLst>
        </pc:spChg>
      </pc:sldChg>
      <pc:sldChg chg="add del">
        <pc:chgData name="Ampel, Ben Martin - (bampel)" userId="dcd2dd31-6942-406d-abbf-dae1087801bf" providerId="ADAL" clId="{34BE5989-D380-4253-8169-920A8CBA0317}" dt="2022-11-15T15:46:01.060" v="5551" actId="47"/>
        <pc:sldMkLst>
          <pc:docMk/>
          <pc:sldMk cId="4069150880" sldId="318"/>
        </pc:sldMkLst>
      </pc:sldChg>
      <pc:sldChg chg="add del">
        <pc:chgData name="Ampel, Ben Martin - (bampel)" userId="dcd2dd31-6942-406d-abbf-dae1087801bf" providerId="ADAL" clId="{34BE5989-D380-4253-8169-920A8CBA0317}" dt="2022-11-15T21:54:58.104" v="6339" actId="47"/>
        <pc:sldMkLst>
          <pc:docMk/>
          <pc:sldMk cId="1236001714" sldId="319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4030054121" sldId="319"/>
        </pc:sldMkLst>
      </pc:sldChg>
      <pc:sldChg chg="modSp add mod">
        <pc:chgData name="Ampel, Ben Martin - (bampel)" userId="dcd2dd31-6942-406d-abbf-dae1087801bf" providerId="ADAL" clId="{34BE5989-D380-4253-8169-920A8CBA0317}" dt="2022-11-12T02:41:41.780" v="2375" actId="20577"/>
        <pc:sldMkLst>
          <pc:docMk/>
          <pc:sldMk cId="2573891181" sldId="321"/>
        </pc:sldMkLst>
        <pc:spChg chg="mod">
          <ac:chgData name="Ampel, Ben Martin - (bampel)" userId="dcd2dd31-6942-406d-abbf-dae1087801bf" providerId="ADAL" clId="{34BE5989-D380-4253-8169-920A8CBA0317}" dt="2022-11-12T02:41:41.780" v="2375" actId="20577"/>
          <ac:spMkLst>
            <pc:docMk/>
            <pc:sldMk cId="2573891181" sldId="321"/>
            <ac:spMk id="3" creationId="{072F9F3C-91BD-367D-AA5A-6A6679A9F590}"/>
          </ac:spMkLst>
        </pc:spChg>
      </pc:sldChg>
      <pc:sldChg chg="addSp delSp modSp add mod">
        <pc:chgData name="Ampel, Ben Martin - (bampel)" userId="dcd2dd31-6942-406d-abbf-dae1087801bf" providerId="ADAL" clId="{34BE5989-D380-4253-8169-920A8CBA0317}" dt="2022-11-12T05:59:01.141" v="3416" actId="1076"/>
        <pc:sldMkLst>
          <pc:docMk/>
          <pc:sldMk cId="2472274154" sldId="322"/>
        </pc:sldMkLst>
        <pc:spChg chg="mod">
          <ac:chgData name="Ampel, Ben Martin - (bampel)" userId="dcd2dd31-6942-406d-abbf-dae1087801bf" providerId="ADAL" clId="{34BE5989-D380-4253-8169-920A8CBA0317}" dt="2022-11-12T02:51:03.161" v="2523" actId="20577"/>
          <ac:spMkLst>
            <pc:docMk/>
            <pc:sldMk cId="2472274154" sldId="322"/>
            <ac:spMk id="3" creationId="{072F9F3C-91BD-367D-AA5A-6A6679A9F590}"/>
          </ac:spMkLst>
        </pc:spChg>
        <pc:spChg chg="del">
          <ac:chgData name="Ampel, Ben Martin - (bampel)" userId="dcd2dd31-6942-406d-abbf-dae1087801bf" providerId="ADAL" clId="{34BE5989-D380-4253-8169-920A8CBA0317}" dt="2022-11-12T02:50:31.951" v="2447" actId="478"/>
          <ac:spMkLst>
            <pc:docMk/>
            <pc:sldMk cId="2472274154" sldId="322"/>
            <ac:spMk id="9" creationId="{3CEB9B80-8A3A-271A-AB5F-3ADBC3E13819}"/>
          </ac:spMkLst>
        </pc:spChg>
        <pc:picChg chg="add mod">
          <ac:chgData name="Ampel, Ben Martin - (bampel)" userId="dcd2dd31-6942-406d-abbf-dae1087801bf" providerId="ADAL" clId="{34BE5989-D380-4253-8169-920A8CBA0317}" dt="2022-11-12T05:59:01.141" v="3416" actId="1076"/>
          <ac:picMkLst>
            <pc:docMk/>
            <pc:sldMk cId="2472274154" sldId="322"/>
            <ac:picMk id="6" creationId="{9971EDA4-EC7F-9161-ADC7-35BC002DC9C0}"/>
          </ac:picMkLst>
        </pc:picChg>
        <pc:picChg chg="del">
          <ac:chgData name="Ampel, Ben Martin - (bampel)" userId="dcd2dd31-6942-406d-abbf-dae1087801bf" providerId="ADAL" clId="{34BE5989-D380-4253-8169-920A8CBA0317}" dt="2022-11-12T02:50:20.853" v="2441" actId="478"/>
          <ac:picMkLst>
            <pc:docMk/>
            <pc:sldMk cId="2472274154" sldId="322"/>
            <ac:picMk id="2056" creationId="{A79EB1B1-47B4-8C6A-3B28-77FDFEB52C3F}"/>
          </ac:picMkLst>
        </pc:picChg>
      </pc:sldChg>
      <pc:sldChg chg="add del">
        <pc:chgData name="Ampel, Ben Martin - (bampel)" userId="dcd2dd31-6942-406d-abbf-dae1087801bf" providerId="ADAL" clId="{34BE5989-D380-4253-8169-920A8CBA0317}" dt="2022-11-12T02:57:05.139" v="2525" actId="47"/>
        <pc:sldMkLst>
          <pc:docMk/>
          <pc:sldMk cId="916247521" sldId="323"/>
        </pc:sldMkLst>
      </pc:sldChg>
      <pc:sldChg chg="addSp modSp add del mod">
        <pc:chgData name="Ampel, Ben Martin - (bampel)" userId="dcd2dd31-6942-406d-abbf-dae1087801bf" providerId="ADAL" clId="{34BE5989-D380-4253-8169-920A8CBA0317}" dt="2022-11-12T04:51:46.898" v="3005" actId="47"/>
        <pc:sldMkLst>
          <pc:docMk/>
          <pc:sldMk cId="3510467793" sldId="324"/>
        </pc:sldMkLst>
        <pc:picChg chg="add mod">
          <ac:chgData name="Ampel, Ben Martin - (bampel)" userId="dcd2dd31-6942-406d-abbf-dae1087801bf" providerId="ADAL" clId="{34BE5989-D380-4253-8169-920A8CBA0317}" dt="2022-11-12T03:14:08.170" v="2668" actId="1076"/>
          <ac:picMkLst>
            <pc:docMk/>
            <pc:sldMk cId="3510467793" sldId="324"/>
            <ac:picMk id="6" creationId="{EDB9A71C-38BD-CE2D-BB77-36C0297D3F65}"/>
          </ac:picMkLst>
        </pc:picChg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2830758677" sldId="326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1324701547" sldId="327"/>
        </pc:sldMkLst>
      </pc:sldChg>
      <pc:sldChg chg="add del">
        <pc:chgData name="Ampel, Ben Martin - (bampel)" userId="dcd2dd31-6942-406d-abbf-dae1087801bf" providerId="ADAL" clId="{34BE5989-D380-4253-8169-920A8CBA0317}" dt="2022-11-15T15:29:45.487" v="5393" actId="47"/>
        <pc:sldMkLst>
          <pc:docMk/>
          <pc:sldMk cId="1769257474" sldId="329"/>
        </pc:sldMkLst>
      </pc:sldChg>
      <pc:sldChg chg="add del">
        <pc:chgData name="Ampel, Ben Martin - (bampel)" userId="dcd2dd31-6942-406d-abbf-dae1087801bf" providerId="ADAL" clId="{34BE5989-D380-4253-8169-920A8CBA0317}" dt="2022-11-15T15:32:51.168" v="5545" actId="47"/>
        <pc:sldMkLst>
          <pc:docMk/>
          <pc:sldMk cId="432830669" sldId="332"/>
        </pc:sldMkLst>
      </pc:sldChg>
      <pc:sldChg chg="add">
        <pc:chgData name="Ampel, Ben Martin - (bampel)" userId="dcd2dd31-6942-406d-abbf-dae1087801bf" providerId="ADAL" clId="{34BE5989-D380-4253-8169-920A8CBA0317}" dt="2022-11-12T01:48:02.855" v="810"/>
        <pc:sldMkLst>
          <pc:docMk/>
          <pc:sldMk cId="415242250" sldId="333"/>
        </pc:sldMkLst>
      </pc:sldChg>
      <pc:sldChg chg="add">
        <pc:chgData name="Ampel, Ben Martin - (bampel)" userId="dcd2dd31-6942-406d-abbf-dae1087801bf" providerId="ADAL" clId="{34BE5989-D380-4253-8169-920A8CBA0317}" dt="2022-11-12T01:48:02.855" v="810"/>
        <pc:sldMkLst>
          <pc:docMk/>
          <pc:sldMk cId="749867395" sldId="334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2409386703" sldId="336"/>
        </pc:sldMkLst>
      </pc:sldChg>
      <pc:sldChg chg="modSp add mod ord">
        <pc:chgData name="Ampel, Ben Martin - (bampel)" userId="dcd2dd31-6942-406d-abbf-dae1087801bf" providerId="ADAL" clId="{34BE5989-D380-4253-8169-920A8CBA0317}" dt="2022-11-15T22:24:23.375" v="6584" actId="20577"/>
        <pc:sldMkLst>
          <pc:docMk/>
          <pc:sldMk cId="1416735679" sldId="337"/>
        </pc:sldMkLst>
        <pc:spChg chg="mod">
          <ac:chgData name="Ampel, Ben Martin - (bampel)" userId="dcd2dd31-6942-406d-abbf-dae1087801bf" providerId="ADAL" clId="{34BE5989-D380-4253-8169-920A8CBA0317}" dt="2022-11-15T22:24:23.375" v="6584" actId="20577"/>
          <ac:spMkLst>
            <pc:docMk/>
            <pc:sldMk cId="1416735679" sldId="337"/>
            <ac:spMk id="2" creationId="{1AD141D4-7FD6-3E33-4DA2-C66E5396F35D}"/>
          </ac:spMkLst>
        </pc:spChg>
        <pc:spChg chg="mod">
          <ac:chgData name="Ampel, Ben Martin - (bampel)" userId="dcd2dd31-6942-406d-abbf-dae1087801bf" providerId="ADAL" clId="{34BE5989-D380-4253-8169-920A8CBA0317}" dt="2022-11-15T22:21:06.749" v="6528" actId="113"/>
          <ac:spMkLst>
            <pc:docMk/>
            <pc:sldMk cId="1416735679" sldId="337"/>
            <ac:spMk id="3" creationId="{55A4DCC0-6E7A-EE70-C6A3-7C69B9CE115D}"/>
          </ac:spMkLst>
        </pc:spChg>
      </pc:sldChg>
      <pc:sldChg chg="add del">
        <pc:chgData name="Ampel, Ben Martin - (bampel)" userId="dcd2dd31-6942-406d-abbf-dae1087801bf" providerId="ADAL" clId="{34BE5989-D380-4253-8169-920A8CBA0317}" dt="2022-11-15T15:29:48.060" v="5394" actId="47"/>
        <pc:sldMkLst>
          <pc:docMk/>
          <pc:sldMk cId="2914955852" sldId="338"/>
        </pc:sldMkLst>
      </pc:sldChg>
      <pc:sldChg chg="add del">
        <pc:chgData name="Ampel, Ben Martin - (bampel)" userId="dcd2dd31-6942-406d-abbf-dae1087801bf" providerId="ADAL" clId="{34BE5989-D380-4253-8169-920A8CBA0317}" dt="2022-11-15T15:29:58.343" v="5395" actId="47"/>
        <pc:sldMkLst>
          <pc:docMk/>
          <pc:sldMk cId="2448826544" sldId="339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2231418947" sldId="340"/>
        </pc:sldMkLst>
      </pc:sldChg>
      <pc:sldChg chg="add del">
        <pc:chgData name="Ampel, Ben Martin - (bampel)" userId="dcd2dd31-6942-406d-abbf-dae1087801bf" providerId="ADAL" clId="{34BE5989-D380-4253-8169-920A8CBA0317}" dt="2022-11-15T21:43:54.822" v="6162" actId="47"/>
        <pc:sldMkLst>
          <pc:docMk/>
          <pc:sldMk cId="2979577498" sldId="340"/>
        </pc:sldMkLst>
      </pc:sldChg>
      <pc:sldChg chg="addSp delSp modSp add mod">
        <pc:chgData name="Ampel, Ben Martin - (bampel)" userId="dcd2dd31-6942-406d-abbf-dae1087801bf" providerId="ADAL" clId="{34BE5989-D380-4253-8169-920A8CBA0317}" dt="2022-11-12T02:48:41.354" v="2440" actId="20577"/>
        <pc:sldMkLst>
          <pc:docMk/>
          <pc:sldMk cId="221092094" sldId="341"/>
        </pc:sldMkLst>
        <pc:spChg chg="mod">
          <ac:chgData name="Ampel, Ben Martin - (bampel)" userId="dcd2dd31-6942-406d-abbf-dae1087801bf" providerId="ADAL" clId="{34BE5989-D380-4253-8169-920A8CBA0317}" dt="2022-11-12T02:48:41.354" v="2440" actId="20577"/>
          <ac:spMkLst>
            <pc:docMk/>
            <pc:sldMk cId="221092094" sldId="341"/>
            <ac:spMk id="3" creationId="{072F9F3C-91BD-367D-AA5A-6A6679A9F590}"/>
          </ac:spMkLst>
        </pc:spChg>
        <pc:spChg chg="del">
          <ac:chgData name="Ampel, Ben Martin - (bampel)" userId="dcd2dd31-6942-406d-abbf-dae1087801bf" providerId="ADAL" clId="{34BE5989-D380-4253-8169-920A8CBA0317}" dt="2022-11-12T02:48:12.810" v="2420" actId="478"/>
          <ac:spMkLst>
            <pc:docMk/>
            <pc:sldMk cId="221092094" sldId="341"/>
            <ac:spMk id="9" creationId="{3CEB9B80-8A3A-271A-AB5F-3ADBC3E13819}"/>
          </ac:spMkLst>
        </pc:spChg>
        <pc:picChg chg="add mod">
          <ac:chgData name="Ampel, Ben Martin - (bampel)" userId="dcd2dd31-6942-406d-abbf-dae1087801bf" providerId="ADAL" clId="{34BE5989-D380-4253-8169-920A8CBA0317}" dt="2022-11-12T02:48:22.310" v="2424" actId="1076"/>
          <ac:picMkLst>
            <pc:docMk/>
            <pc:sldMk cId="221092094" sldId="341"/>
            <ac:picMk id="6" creationId="{85DEB40B-A960-2E56-FDEB-AF16FF8C80BB}"/>
          </ac:picMkLst>
        </pc:picChg>
        <pc:picChg chg="del">
          <ac:chgData name="Ampel, Ben Martin - (bampel)" userId="dcd2dd31-6942-406d-abbf-dae1087801bf" providerId="ADAL" clId="{34BE5989-D380-4253-8169-920A8CBA0317}" dt="2022-11-12T02:48:10.280" v="2419" actId="478"/>
          <ac:picMkLst>
            <pc:docMk/>
            <pc:sldMk cId="221092094" sldId="341"/>
            <ac:picMk id="3074" creationId="{30230CC1-CEA2-E786-740C-B76EE0EA7B8A}"/>
          </ac:picMkLst>
        </pc:picChg>
      </pc:sldChg>
      <pc:sldChg chg="add del">
        <pc:chgData name="Ampel, Ben Martin - (bampel)" userId="dcd2dd31-6942-406d-abbf-dae1087801bf" providerId="ADAL" clId="{34BE5989-D380-4253-8169-920A8CBA0317}" dt="2022-11-12T01:53:58.667" v="812" actId="47"/>
        <pc:sldMkLst>
          <pc:docMk/>
          <pc:sldMk cId="660201596" sldId="342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3219547189" sldId="342"/>
        </pc:sldMkLst>
      </pc:sldChg>
      <pc:sldChg chg="add del">
        <pc:chgData name="Ampel, Ben Martin - (bampel)" userId="dcd2dd31-6942-406d-abbf-dae1087801bf" providerId="ADAL" clId="{34BE5989-D380-4253-8169-920A8CBA0317}" dt="2022-11-12T01:54:50.604" v="820" actId="47"/>
        <pc:sldMkLst>
          <pc:docMk/>
          <pc:sldMk cId="707577389" sldId="343"/>
        </pc:sldMkLst>
      </pc:sldChg>
      <pc:sldChg chg="del">
        <pc:chgData name="Ampel, Ben Martin - (bampel)" userId="dcd2dd31-6942-406d-abbf-dae1087801bf" providerId="ADAL" clId="{34BE5989-D380-4253-8169-920A8CBA0317}" dt="2022-11-12T01:11:30.962" v="97" actId="2696"/>
        <pc:sldMkLst>
          <pc:docMk/>
          <pc:sldMk cId="3835579785" sldId="343"/>
        </pc:sldMkLst>
      </pc:sldChg>
      <pc:sldChg chg="modSp add mod ord">
        <pc:chgData name="Ampel, Ben Martin - (bampel)" userId="dcd2dd31-6942-406d-abbf-dae1087801bf" providerId="ADAL" clId="{34BE5989-D380-4253-8169-920A8CBA0317}" dt="2022-11-15T15:00:52.096" v="4120" actId="20577"/>
        <pc:sldMkLst>
          <pc:docMk/>
          <pc:sldMk cId="1178682134" sldId="344"/>
        </pc:sldMkLst>
        <pc:spChg chg="mod">
          <ac:chgData name="Ampel, Ben Martin - (bampel)" userId="dcd2dd31-6942-406d-abbf-dae1087801bf" providerId="ADAL" clId="{34BE5989-D380-4253-8169-920A8CBA0317}" dt="2022-11-12T04:54:31.206" v="3138" actId="20577"/>
          <ac:spMkLst>
            <pc:docMk/>
            <pc:sldMk cId="1178682134" sldId="344"/>
            <ac:spMk id="2" creationId="{00000000-0000-0000-0000-000000000000}"/>
          </ac:spMkLst>
        </pc:spChg>
        <pc:spChg chg="mod">
          <ac:chgData name="Ampel, Ben Martin - (bampel)" userId="dcd2dd31-6942-406d-abbf-dae1087801bf" providerId="ADAL" clId="{34BE5989-D380-4253-8169-920A8CBA0317}" dt="2022-11-15T15:00:52.096" v="4120" actId="20577"/>
          <ac:spMkLst>
            <pc:docMk/>
            <pc:sldMk cId="1178682134" sldId="344"/>
            <ac:spMk id="4" creationId="{00000000-0000-0000-0000-000000000000}"/>
          </ac:spMkLst>
        </pc:spChg>
        <pc:spChg chg="mod">
          <ac:chgData name="Ampel, Ben Martin - (bampel)" userId="dcd2dd31-6942-406d-abbf-dae1087801bf" providerId="ADAL" clId="{34BE5989-D380-4253-8169-920A8CBA0317}" dt="2022-11-12T01:55:38.691" v="838" actId="1076"/>
          <ac:spMkLst>
            <pc:docMk/>
            <pc:sldMk cId="1178682134" sldId="344"/>
            <ac:spMk id="6" creationId="{00000000-0000-0000-0000-000000000000}"/>
          </ac:spMkLst>
        </pc:spChg>
        <pc:spChg chg="mod">
          <ac:chgData name="Ampel, Ben Martin - (bampel)" userId="dcd2dd31-6942-406d-abbf-dae1087801bf" providerId="ADAL" clId="{34BE5989-D380-4253-8169-920A8CBA0317}" dt="2022-11-12T01:55:38.691" v="838" actId="1076"/>
          <ac:spMkLst>
            <pc:docMk/>
            <pc:sldMk cId="1178682134" sldId="344"/>
            <ac:spMk id="7" creationId="{00000000-0000-0000-0000-000000000000}"/>
          </ac:spMkLst>
        </pc:spChg>
        <pc:spChg chg="mod">
          <ac:chgData name="Ampel, Ben Martin - (bampel)" userId="dcd2dd31-6942-406d-abbf-dae1087801bf" providerId="ADAL" clId="{34BE5989-D380-4253-8169-920A8CBA0317}" dt="2022-11-12T01:55:38.691" v="838" actId="1076"/>
          <ac:spMkLst>
            <pc:docMk/>
            <pc:sldMk cId="1178682134" sldId="344"/>
            <ac:spMk id="8" creationId="{00000000-0000-0000-0000-000000000000}"/>
          </ac:spMkLst>
        </pc:spChg>
        <pc:spChg chg="mod">
          <ac:chgData name="Ampel, Ben Martin - (bampel)" userId="dcd2dd31-6942-406d-abbf-dae1087801bf" providerId="ADAL" clId="{34BE5989-D380-4253-8169-920A8CBA0317}" dt="2022-11-12T01:55:38.691" v="838" actId="1076"/>
          <ac:spMkLst>
            <pc:docMk/>
            <pc:sldMk cId="1178682134" sldId="344"/>
            <ac:spMk id="9" creationId="{00000000-0000-0000-0000-000000000000}"/>
          </ac:spMkLst>
        </pc:spChg>
        <pc:spChg chg="mod">
          <ac:chgData name="Ampel, Ben Martin - (bampel)" userId="dcd2dd31-6942-406d-abbf-dae1087801bf" providerId="ADAL" clId="{34BE5989-D380-4253-8169-920A8CBA0317}" dt="2022-11-12T01:55:38.691" v="838" actId="1076"/>
          <ac:spMkLst>
            <pc:docMk/>
            <pc:sldMk cId="1178682134" sldId="344"/>
            <ac:spMk id="10" creationId="{00000000-0000-0000-0000-000000000000}"/>
          </ac:spMkLst>
        </pc:spChg>
        <pc:spChg chg="mod">
          <ac:chgData name="Ampel, Ben Martin - (bampel)" userId="dcd2dd31-6942-406d-abbf-dae1087801bf" providerId="ADAL" clId="{34BE5989-D380-4253-8169-920A8CBA0317}" dt="2022-11-12T01:55:38.691" v="838" actId="1076"/>
          <ac:spMkLst>
            <pc:docMk/>
            <pc:sldMk cId="1178682134" sldId="344"/>
            <ac:spMk id="11" creationId="{00000000-0000-0000-0000-000000000000}"/>
          </ac:spMkLst>
        </pc:spChg>
        <pc:spChg chg="mod">
          <ac:chgData name="Ampel, Ben Martin - (bampel)" userId="dcd2dd31-6942-406d-abbf-dae1087801bf" providerId="ADAL" clId="{34BE5989-D380-4253-8169-920A8CBA0317}" dt="2022-11-12T01:55:38.691" v="838" actId="1076"/>
          <ac:spMkLst>
            <pc:docMk/>
            <pc:sldMk cId="1178682134" sldId="344"/>
            <ac:spMk id="12" creationId="{00000000-0000-0000-0000-000000000000}"/>
          </ac:spMkLst>
        </pc:spChg>
        <pc:spChg chg="mod">
          <ac:chgData name="Ampel, Ben Martin - (bampel)" userId="dcd2dd31-6942-406d-abbf-dae1087801bf" providerId="ADAL" clId="{34BE5989-D380-4253-8169-920A8CBA0317}" dt="2022-11-12T01:55:38.691" v="838" actId="1076"/>
          <ac:spMkLst>
            <pc:docMk/>
            <pc:sldMk cId="1178682134" sldId="344"/>
            <ac:spMk id="13" creationId="{00000000-0000-0000-0000-000000000000}"/>
          </ac:spMkLst>
        </pc:spChg>
        <pc:spChg chg="mod">
          <ac:chgData name="Ampel, Ben Martin - (bampel)" userId="dcd2dd31-6942-406d-abbf-dae1087801bf" providerId="ADAL" clId="{34BE5989-D380-4253-8169-920A8CBA0317}" dt="2022-11-12T01:55:38.691" v="838" actId="1076"/>
          <ac:spMkLst>
            <pc:docMk/>
            <pc:sldMk cId="1178682134" sldId="344"/>
            <ac:spMk id="14" creationId="{00000000-0000-0000-0000-000000000000}"/>
          </ac:spMkLst>
        </pc:spChg>
        <pc:spChg chg="mod">
          <ac:chgData name="Ampel, Ben Martin - (bampel)" userId="dcd2dd31-6942-406d-abbf-dae1087801bf" providerId="ADAL" clId="{34BE5989-D380-4253-8169-920A8CBA0317}" dt="2022-11-12T01:55:38.691" v="838" actId="1076"/>
          <ac:spMkLst>
            <pc:docMk/>
            <pc:sldMk cId="1178682134" sldId="344"/>
            <ac:spMk id="15" creationId="{00000000-0000-0000-0000-000000000000}"/>
          </ac:spMkLst>
        </pc:spChg>
        <pc:spChg chg="mod">
          <ac:chgData name="Ampel, Ben Martin - (bampel)" userId="dcd2dd31-6942-406d-abbf-dae1087801bf" providerId="ADAL" clId="{34BE5989-D380-4253-8169-920A8CBA0317}" dt="2022-11-12T01:55:38.691" v="838" actId="1076"/>
          <ac:spMkLst>
            <pc:docMk/>
            <pc:sldMk cId="1178682134" sldId="344"/>
            <ac:spMk id="16" creationId="{00000000-0000-0000-0000-000000000000}"/>
          </ac:spMkLst>
        </pc:spChg>
        <pc:spChg chg="mod">
          <ac:chgData name="Ampel, Ben Martin - (bampel)" userId="dcd2dd31-6942-406d-abbf-dae1087801bf" providerId="ADAL" clId="{34BE5989-D380-4253-8169-920A8CBA0317}" dt="2022-11-12T01:55:38.691" v="838" actId="1076"/>
          <ac:spMkLst>
            <pc:docMk/>
            <pc:sldMk cId="1178682134" sldId="344"/>
            <ac:spMk id="17" creationId="{00000000-0000-0000-0000-000000000000}"/>
          </ac:spMkLst>
        </pc:spChg>
        <pc:graphicFrameChg chg="mod modGraphic">
          <ac:chgData name="Ampel, Ben Martin - (bampel)" userId="dcd2dd31-6942-406d-abbf-dae1087801bf" providerId="ADAL" clId="{34BE5989-D380-4253-8169-920A8CBA0317}" dt="2022-11-12T01:55:38.691" v="838" actId="1076"/>
          <ac:graphicFrameMkLst>
            <pc:docMk/>
            <pc:sldMk cId="1178682134" sldId="344"/>
            <ac:graphicFrameMk id="5" creationId="{00000000-0000-0000-0000-000000000000}"/>
          </ac:graphicFrameMkLst>
        </pc:graphicFrameChg>
      </pc:sldChg>
      <pc:sldChg chg="addSp delSp modSp new del mod ord">
        <pc:chgData name="Ampel, Ben Martin - (bampel)" userId="dcd2dd31-6942-406d-abbf-dae1087801bf" providerId="ADAL" clId="{34BE5989-D380-4253-8169-920A8CBA0317}" dt="2022-11-12T03:22:00.945" v="2977" actId="47"/>
        <pc:sldMkLst>
          <pc:docMk/>
          <pc:sldMk cId="435307463" sldId="345"/>
        </pc:sldMkLst>
        <pc:spChg chg="mod">
          <ac:chgData name="Ampel, Ben Martin - (bampel)" userId="dcd2dd31-6942-406d-abbf-dae1087801bf" providerId="ADAL" clId="{34BE5989-D380-4253-8169-920A8CBA0317}" dt="2022-11-12T02:09:25.864" v="917" actId="20577"/>
          <ac:spMkLst>
            <pc:docMk/>
            <pc:sldMk cId="435307463" sldId="345"/>
            <ac:spMk id="2" creationId="{5BFBF16E-C808-4FDC-0A12-D8E84E3B9967}"/>
          </ac:spMkLst>
        </pc:spChg>
        <pc:spChg chg="del">
          <ac:chgData name="Ampel, Ben Martin - (bampel)" userId="dcd2dd31-6942-406d-abbf-dae1087801bf" providerId="ADAL" clId="{34BE5989-D380-4253-8169-920A8CBA0317}" dt="2022-11-12T02:09:06.478" v="888" actId="478"/>
          <ac:spMkLst>
            <pc:docMk/>
            <pc:sldMk cId="435307463" sldId="345"/>
            <ac:spMk id="3" creationId="{6D0B8159-1E86-D13B-7DDB-886AEB5FDF51}"/>
          </ac:spMkLst>
        </pc:spChg>
        <pc:picChg chg="add del mod">
          <ac:chgData name="Ampel, Ben Martin - (bampel)" userId="dcd2dd31-6942-406d-abbf-dae1087801bf" providerId="ADAL" clId="{34BE5989-D380-4253-8169-920A8CBA0317}" dt="2022-11-12T03:21:46.938" v="2972" actId="21"/>
          <ac:picMkLst>
            <pc:docMk/>
            <pc:sldMk cId="435307463" sldId="345"/>
            <ac:picMk id="1026" creationId="{42F17EE7-D553-A0A2-6CFF-03921EBD173E}"/>
          </ac:picMkLst>
        </pc:picChg>
      </pc:sldChg>
      <pc:sldChg chg="modSp add del mod">
        <pc:chgData name="Ampel, Ben Martin - (bampel)" userId="dcd2dd31-6942-406d-abbf-dae1087801bf" providerId="ADAL" clId="{34BE5989-D380-4253-8169-920A8CBA0317}" dt="2022-11-15T15:31:24.673" v="5543" actId="47"/>
        <pc:sldMkLst>
          <pc:docMk/>
          <pc:sldMk cId="903954380" sldId="346"/>
        </pc:sldMkLst>
        <pc:spChg chg="mod">
          <ac:chgData name="Ampel, Ben Martin - (bampel)" userId="dcd2dd31-6942-406d-abbf-dae1087801bf" providerId="ADAL" clId="{34BE5989-D380-4253-8169-920A8CBA0317}" dt="2022-11-12T02:36:44.545" v="2189" actId="207"/>
          <ac:spMkLst>
            <pc:docMk/>
            <pc:sldMk cId="903954380" sldId="346"/>
            <ac:spMk id="3" creationId="{F1F3D06C-106A-4340-B408-13C5878BB32F}"/>
          </ac:spMkLst>
        </pc:spChg>
      </pc:sldChg>
      <pc:sldChg chg="addSp delSp modSp add mod">
        <pc:chgData name="Ampel, Ben Martin - (bampel)" userId="dcd2dd31-6942-406d-abbf-dae1087801bf" providerId="ADAL" clId="{34BE5989-D380-4253-8169-920A8CBA0317}" dt="2022-11-12T06:04:01.177" v="3677" actId="1076"/>
        <pc:sldMkLst>
          <pc:docMk/>
          <pc:sldMk cId="1430793406" sldId="347"/>
        </pc:sldMkLst>
        <pc:spChg chg="mod">
          <ac:chgData name="Ampel, Ben Martin - (bampel)" userId="dcd2dd31-6942-406d-abbf-dae1087801bf" providerId="ADAL" clId="{34BE5989-D380-4253-8169-920A8CBA0317}" dt="2022-11-12T06:04:01.177" v="3677" actId="1076"/>
          <ac:spMkLst>
            <pc:docMk/>
            <pc:sldMk cId="1430793406" sldId="347"/>
            <ac:spMk id="3" creationId="{072F9F3C-91BD-367D-AA5A-6A6679A9F590}"/>
          </ac:spMkLst>
        </pc:spChg>
        <pc:spChg chg="add mod">
          <ac:chgData name="Ampel, Ben Martin - (bampel)" userId="dcd2dd31-6942-406d-abbf-dae1087801bf" providerId="ADAL" clId="{34BE5989-D380-4253-8169-920A8CBA0317}" dt="2022-11-12T05:59:20.360" v="3433" actId="1036"/>
          <ac:spMkLst>
            <pc:docMk/>
            <pc:sldMk cId="1430793406" sldId="347"/>
            <ac:spMk id="5" creationId="{D9224835-C77F-8F06-1706-EB7113DE645B}"/>
          </ac:spMkLst>
        </pc:spChg>
        <pc:spChg chg="add mod">
          <ac:chgData name="Ampel, Ben Martin - (bampel)" userId="dcd2dd31-6942-406d-abbf-dae1087801bf" providerId="ADAL" clId="{34BE5989-D380-4253-8169-920A8CBA0317}" dt="2022-11-12T06:00:12.476" v="3488" actId="1076"/>
          <ac:spMkLst>
            <pc:docMk/>
            <pc:sldMk cId="1430793406" sldId="347"/>
            <ac:spMk id="12" creationId="{65DD3E5E-D900-D022-26CF-06A1617B50C7}"/>
          </ac:spMkLst>
        </pc:spChg>
        <pc:spChg chg="add mod">
          <ac:chgData name="Ampel, Ben Martin - (bampel)" userId="dcd2dd31-6942-406d-abbf-dae1087801bf" providerId="ADAL" clId="{34BE5989-D380-4253-8169-920A8CBA0317}" dt="2022-11-12T06:00:33.969" v="3499" actId="1035"/>
          <ac:spMkLst>
            <pc:docMk/>
            <pc:sldMk cId="1430793406" sldId="347"/>
            <ac:spMk id="16" creationId="{14F850AC-A644-0ABC-E577-C5748137AA98}"/>
          </ac:spMkLst>
        </pc:spChg>
        <pc:spChg chg="add mod">
          <ac:chgData name="Ampel, Ben Martin - (bampel)" userId="dcd2dd31-6942-406d-abbf-dae1087801bf" providerId="ADAL" clId="{34BE5989-D380-4253-8169-920A8CBA0317}" dt="2022-11-12T06:01:05.458" v="3573" actId="1076"/>
          <ac:spMkLst>
            <pc:docMk/>
            <pc:sldMk cId="1430793406" sldId="347"/>
            <ac:spMk id="18" creationId="{9EAAE059-7BC8-A6B4-AD70-439A7CDE1449}"/>
          </ac:spMkLst>
        </pc:spChg>
        <pc:spChg chg="add mod">
          <ac:chgData name="Ampel, Ben Martin - (bampel)" userId="dcd2dd31-6942-406d-abbf-dae1087801bf" providerId="ADAL" clId="{34BE5989-D380-4253-8169-920A8CBA0317}" dt="2022-11-12T06:01:21.839" v="3579" actId="1037"/>
          <ac:spMkLst>
            <pc:docMk/>
            <pc:sldMk cId="1430793406" sldId="347"/>
            <ac:spMk id="27" creationId="{6C2CA711-70DE-E9F8-BD1C-31483ECBF805}"/>
          </ac:spMkLst>
        </pc:spChg>
        <pc:spChg chg="add mod">
          <ac:chgData name="Ampel, Ben Martin - (bampel)" userId="dcd2dd31-6942-406d-abbf-dae1087801bf" providerId="ADAL" clId="{34BE5989-D380-4253-8169-920A8CBA0317}" dt="2022-11-12T06:01:55.888" v="3619" actId="1035"/>
          <ac:spMkLst>
            <pc:docMk/>
            <pc:sldMk cId="1430793406" sldId="347"/>
            <ac:spMk id="29" creationId="{0C85D7ED-133A-AA06-1D59-BC52CA307034}"/>
          </ac:spMkLst>
        </pc:spChg>
        <pc:picChg chg="mod">
          <ac:chgData name="Ampel, Ben Martin - (bampel)" userId="dcd2dd31-6942-406d-abbf-dae1087801bf" providerId="ADAL" clId="{34BE5989-D380-4253-8169-920A8CBA0317}" dt="2022-11-12T05:59:09.904" v="3421" actId="1076"/>
          <ac:picMkLst>
            <pc:docMk/>
            <pc:sldMk cId="1430793406" sldId="347"/>
            <ac:picMk id="6" creationId="{EDB9A71C-38BD-CE2D-BB77-36C0297D3F65}"/>
          </ac:picMkLst>
        </pc:picChg>
        <pc:cxnChg chg="add mod">
          <ac:chgData name="Ampel, Ben Martin - (bampel)" userId="dcd2dd31-6942-406d-abbf-dae1087801bf" providerId="ADAL" clId="{34BE5989-D380-4253-8169-920A8CBA0317}" dt="2022-11-12T06:00:12.476" v="3488" actId="1076"/>
          <ac:cxnSpMkLst>
            <pc:docMk/>
            <pc:sldMk cId="1430793406" sldId="347"/>
            <ac:cxnSpMk id="7" creationId="{64BBA97F-58A9-A27E-C322-3C28C45BB818}"/>
          </ac:cxnSpMkLst>
        </pc:cxnChg>
        <pc:cxnChg chg="add mod">
          <ac:chgData name="Ampel, Ben Martin - (bampel)" userId="dcd2dd31-6942-406d-abbf-dae1087801bf" providerId="ADAL" clId="{34BE5989-D380-4253-8169-920A8CBA0317}" dt="2022-11-12T06:01:05.458" v="3573" actId="1076"/>
          <ac:cxnSpMkLst>
            <pc:docMk/>
            <pc:sldMk cId="1430793406" sldId="347"/>
            <ac:cxnSpMk id="17" creationId="{B7F878B7-FFC0-C1C4-8F9A-DFF8ED3906DF}"/>
          </ac:cxnSpMkLst>
        </pc:cxnChg>
        <pc:cxnChg chg="add del mod">
          <ac:chgData name="Ampel, Ben Martin - (bampel)" userId="dcd2dd31-6942-406d-abbf-dae1087801bf" providerId="ADAL" clId="{34BE5989-D380-4253-8169-920A8CBA0317}" dt="2022-11-12T06:01:36.691" v="3610" actId="478"/>
          <ac:cxnSpMkLst>
            <pc:docMk/>
            <pc:sldMk cId="1430793406" sldId="347"/>
            <ac:cxnSpMk id="28" creationId="{78BA8F5C-AF4C-FF77-BD2A-6AD95F20A83D}"/>
          </ac:cxnSpMkLst>
        </pc:cxnChg>
        <pc:cxnChg chg="add mod">
          <ac:chgData name="Ampel, Ben Martin - (bampel)" userId="dcd2dd31-6942-406d-abbf-dae1087801bf" providerId="ADAL" clId="{34BE5989-D380-4253-8169-920A8CBA0317}" dt="2022-11-12T06:01:55.888" v="3619" actId="1035"/>
          <ac:cxnSpMkLst>
            <pc:docMk/>
            <pc:sldMk cId="1430793406" sldId="347"/>
            <ac:cxnSpMk id="34" creationId="{56D5BE8E-C934-2926-90DD-EF84A4DB3B07}"/>
          </ac:cxnSpMkLst>
        </pc:cxnChg>
      </pc:sldChg>
      <pc:sldChg chg="addSp delSp modSp add mod">
        <pc:chgData name="Ampel, Ben Martin - (bampel)" userId="dcd2dd31-6942-406d-abbf-dae1087801bf" providerId="ADAL" clId="{34BE5989-D380-4253-8169-920A8CBA0317}" dt="2022-11-15T22:20:22.254" v="6521" actId="27636"/>
        <pc:sldMkLst>
          <pc:docMk/>
          <pc:sldMk cId="2342746194" sldId="348"/>
        </pc:sldMkLst>
        <pc:spChg chg="mod">
          <ac:chgData name="Ampel, Ben Martin - (bampel)" userId="dcd2dd31-6942-406d-abbf-dae1087801bf" providerId="ADAL" clId="{34BE5989-D380-4253-8169-920A8CBA0317}" dt="2022-11-15T22:20:22.254" v="6521" actId="27636"/>
          <ac:spMkLst>
            <pc:docMk/>
            <pc:sldMk cId="2342746194" sldId="348"/>
            <ac:spMk id="3" creationId="{072F9F3C-91BD-367D-AA5A-6A6679A9F590}"/>
          </ac:spMkLst>
        </pc:spChg>
        <pc:spChg chg="add mod">
          <ac:chgData name="Ampel, Ben Martin - (bampel)" userId="dcd2dd31-6942-406d-abbf-dae1087801bf" providerId="ADAL" clId="{34BE5989-D380-4253-8169-920A8CBA0317}" dt="2022-11-15T15:06:17.697" v="4125" actId="14100"/>
          <ac:spMkLst>
            <pc:docMk/>
            <pc:sldMk cId="2342746194" sldId="348"/>
            <ac:spMk id="8" creationId="{8093CBCA-46FB-4935-0A4D-C4F2D69C0211}"/>
          </ac:spMkLst>
        </pc:spChg>
        <pc:spChg chg="add mod">
          <ac:chgData name="Ampel, Ben Martin - (bampel)" userId="dcd2dd31-6942-406d-abbf-dae1087801bf" providerId="ADAL" clId="{34BE5989-D380-4253-8169-920A8CBA0317}" dt="2022-11-12T06:05:14.509" v="3804" actId="1076"/>
          <ac:spMkLst>
            <pc:docMk/>
            <pc:sldMk cId="2342746194" sldId="348"/>
            <ac:spMk id="10" creationId="{BB370222-B7F2-B646-B089-4DFD92750513}"/>
          </ac:spMkLst>
        </pc:spChg>
        <pc:spChg chg="add mod">
          <ac:chgData name="Ampel, Ben Martin - (bampel)" userId="dcd2dd31-6942-406d-abbf-dae1087801bf" providerId="ADAL" clId="{34BE5989-D380-4253-8169-920A8CBA0317}" dt="2022-11-12T06:06:07.785" v="3825" actId="1036"/>
          <ac:spMkLst>
            <pc:docMk/>
            <pc:sldMk cId="2342746194" sldId="348"/>
            <ac:spMk id="11" creationId="{7625B2A2-72A7-A119-6FD2-A9DFCA18968B}"/>
          </ac:spMkLst>
        </pc:spChg>
        <pc:spChg chg="add mod">
          <ac:chgData name="Ampel, Ben Martin - (bampel)" userId="dcd2dd31-6942-406d-abbf-dae1087801bf" providerId="ADAL" clId="{34BE5989-D380-4253-8169-920A8CBA0317}" dt="2022-11-12T06:05:10.022" v="3803" actId="14100"/>
          <ac:spMkLst>
            <pc:docMk/>
            <pc:sldMk cId="2342746194" sldId="348"/>
            <ac:spMk id="13" creationId="{D5E1DE3B-C410-A7F4-B191-E075EB0DA4FD}"/>
          </ac:spMkLst>
        </pc:spChg>
        <pc:spChg chg="add mod">
          <ac:chgData name="Ampel, Ben Martin - (bampel)" userId="dcd2dd31-6942-406d-abbf-dae1087801bf" providerId="ADAL" clId="{34BE5989-D380-4253-8169-920A8CBA0317}" dt="2022-11-12T06:04:17.867" v="3682" actId="14100"/>
          <ac:spMkLst>
            <pc:docMk/>
            <pc:sldMk cId="2342746194" sldId="348"/>
            <ac:spMk id="14" creationId="{CEC117A7-9461-F441-7058-8045B664BE7A}"/>
          </ac:spMkLst>
        </pc:spChg>
        <pc:spChg chg="add mod">
          <ac:chgData name="Ampel, Ben Martin - (bampel)" userId="dcd2dd31-6942-406d-abbf-dae1087801bf" providerId="ADAL" clId="{34BE5989-D380-4253-8169-920A8CBA0317}" dt="2022-11-12T06:04:20.915" v="3684" actId="1076"/>
          <ac:spMkLst>
            <pc:docMk/>
            <pc:sldMk cId="2342746194" sldId="348"/>
            <ac:spMk id="15" creationId="{D8657C50-F9E5-579D-E2F4-A5DD2FEFB18B}"/>
          </ac:spMkLst>
        </pc:spChg>
        <pc:picChg chg="del mod">
          <ac:chgData name="Ampel, Ben Martin - (bampel)" userId="dcd2dd31-6942-406d-abbf-dae1087801bf" providerId="ADAL" clId="{34BE5989-D380-4253-8169-920A8CBA0317}" dt="2022-11-12T03:16:37.129" v="2969" actId="478"/>
          <ac:picMkLst>
            <pc:docMk/>
            <pc:sldMk cId="2342746194" sldId="348"/>
            <ac:picMk id="6" creationId="{EDB9A71C-38BD-CE2D-BB77-36C0297D3F65}"/>
          </ac:picMkLst>
        </pc:picChg>
        <pc:picChg chg="add mod">
          <ac:chgData name="Ampel, Ben Martin - (bampel)" userId="dcd2dd31-6942-406d-abbf-dae1087801bf" providerId="ADAL" clId="{34BE5989-D380-4253-8169-920A8CBA0317}" dt="2022-11-12T05:44:46.174" v="3327" actId="1076"/>
          <ac:picMkLst>
            <pc:docMk/>
            <pc:sldMk cId="2342746194" sldId="348"/>
            <ac:picMk id="7" creationId="{5458D54B-4702-666D-AF80-8D6F7DAFA255}"/>
          </ac:picMkLst>
        </pc:picChg>
        <pc:cxnChg chg="add mod">
          <ac:chgData name="Ampel, Ben Martin - (bampel)" userId="dcd2dd31-6942-406d-abbf-dae1087801bf" providerId="ADAL" clId="{34BE5989-D380-4253-8169-920A8CBA0317}" dt="2022-11-15T15:06:17.697" v="4125" actId="14100"/>
          <ac:cxnSpMkLst>
            <pc:docMk/>
            <pc:sldMk cId="2342746194" sldId="348"/>
            <ac:cxnSpMk id="9" creationId="{D506761F-EE6D-F9D6-F1E0-9DE12D217C91}"/>
          </ac:cxnSpMkLst>
        </pc:cxnChg>
        <pc:cxnChg chg="add mod">
          <ac:chgData name="Ampel, Ben Martin - (bampel)" userId="dcd2dd31-6942-406d-abbf-dae1087801bf" providerId="ADAL" clId="{34BE5989-D380-4253-8169-920A8CBA0317}" dt="2022-11-12T06:06:07.785" v="3825" actId="1036"/>
          <ac:cxnSpMkLst>
            <pc:docMk/>
            <pc:sldMk cId="2342746194" sldId="348"/>
            <ac:cxnSpMk id="12" creationId="{5BC30073-8BD0-5BC8-F4BF-EC7B5F027325}"/>
          </ac:cxnSpMkLst>
        </pc:cxnChg>
        <pc:cxnChg chg="add del mod">
          <ac:chgData name="Ampel, Ben Martin - (bampel)" userId="dcd2dd31-6942-406d-abbf-dae1087801bf" providerId="ADAL" clId="{34BE5989-D380-4253-8169-920A8CBA0317}" dt="2022-11-12T06:04:22.144" v="3685" actId="478"/>
          <ac:cxnSpMkLst>
            <pc:docMk/>
            <pc:sldMk cId="2342746194" sldId="348"/>
            <ac:cxnSpMk id="16" creationId="{E03FB3ED-4DD0-9363-25C1-594D7D56FEF3}"/>
          </ac:cxnSpMkLst>
        </pc:cxnChg>
        <pc:cxnChg chg="add mod">
          <ac:chgData name="Ampel, Ben Martin - (bampel)" userId="dcd2dd31-6942-406d-abbf-dae1087801bf" providerId="ADAL" clId="{34BE5989-D380-4253-8169-920A8CBA0317}" dt="2022-11-12T06:04:30.690" v="3689" actId="14100"/>
          <ac:cxnSpMkLst>
            <pc:docMk/>
            <pc:sldMk cId="2342746194" sldId="348"/>
            <ac:cxnSpMk id="21" creationId="{6592B76E-152B-AD1F-AE1E-BF35ACA5B709}"/>
          </ac:cxnSpMkLst>
        </pc:cxnChg>
      </pc:sldChg>
      <pc:sldChg chg="add del">
        <pc:chgData name="Ampel, Ben Martin - (bampel)" userId="dcd2dd31-6942-406d-abbf-dae1087801bf" providerId="ADAL" clId="{34BE5989-D380-4253-8169-920A8CBA0317}" dt="2022-11-12T04:54:06.141" v="3107" actId="47"/>
        <pc:sldMkLst>
          <pc:docMk/>
          <pc:sldMk cId="2551376597" sldId="349"/>
        </pc:sldMkLst>
      </pc:sldChg>
      <pc:sldChg chg="addSp modSp new del mod">
        <pc:chgData name="Ampel, Ben Martin - (bampel)" userId="dcd2dd31-6942-406d-abbf-dae1087801bf" providerId="ADAL" clId="{34BE5989-D380-4253-8169-920A8CBA0317}" dt="2022-11-12T06:03:56.385" v="3675" actId="47"/>
        <pc:sldMkLst>
          <pc:docMk/>
          <pc:sldMk cId="3245278536" sldId="349"/>
        </pc:sldMkLst>
        <pc:spChg chg="mod">
          <ac:chgData name="Ampel, Ben Martin - (bampel)" userId="dcd2dd31-6942-406d-abbf-dae1087801bf" providerId="ADAL" clId="{34BE5989-D380-4253-8169-920A8CBA0317}" dt="2022-11-12T05:54:32.462" v="3330"/>
          <ac:spMkLst>
            <pc:docMk/>
            <pc:sldMk cId="3245278536" sldId="349"/>
            <ac:spMk id="2" creationId="{701DBA4D-9026-6EC2-7B8B-5B54057D580A}"/>
          </ac:spMkLst>
        </pc:spChg>
        <pc:spChg chg="mod">
          <ac:chgData name="Ampel, Ben Martin - (bampel)" userId="dcd2dd31-6942-406d-abbf-dae1087801bf" providerId="ADAL" clId="{34BE5989-D380-4253-8169-920A8CBA0317}" dt="2022-11-12T05:58:07.123" v="3406" actId="14100"/>
          <ac:spMkLst>
            <pc:docMk/>
            <pc:sldMk cId="3245278536" sldId="349"/>
            <ac:spMk id="3" creationId="{859F08B0-9E27-9C81-37E2-FD1DCFC36057}"/>
          </ac:spMkLst>
        </pc:spChg>
        <pc:spChg chg="add mod">
          <ac:chgData name="Ampel, Ben Martin - (bampel)" userId="dcd2dd31-6942-406d-abbf-dae1087801bf" providerId="ADAL" clId="{34BE5989-D380-4253-8169-920A8CBA0317}" dt="2022-11-12T06:02:17.854" v="3626" actId="14100"/>
          <ac:spMkLst>
            <pc:docMk/>
            <pc:sldMk cId="3245278536" sldId="349"/>
            <ac:spMk id="7" creationId="{464F8476-CF9B-53D9-3A2A-4A338B204007}"/>
          </ac:spMkLst>
        </pc:spChg>
        <pc:spChg chg="add mod">
          <ac:chgData name="Ampel, Ben Martin - (bampel)" userId="dcd2dd31-6942-406d-abbf-dae1087801bf" providerId="ADAL" clId="{34BE5989-D380-4253-8169-920A8CBA0317}" dt="2022-11-12T06:02:20.364" v="3632" actId="20577"/>
          <ac:spMkLst>
            <pc:docMk/>
            <pc:sldMk cId="3245278536" sldId="349"/>
            <ac:spMk id="9" creationId="{584E6BFE-39BA-FA16-E86D-9D6130300B1A}"/>
          </ac:spMkLst>
        </pc:spChg>
        <pc:spChg chg="add mod">
          <ac:chgData name="Ampel, Ben Martin - (bampel)" userId="dcd2dd31-6942-406d-abbf-dae1087801bf" providerId="ADAL" clId="{34BE5989-D380-4253-8169-920A8CBA0317}" dt="2022-11-12T06:02:28.155" v="3636" actId="14100"/>
          <ac:spMkLst>
            <pc:docMk/>
            <pc:sldMk cId="3245278536" sldId="349"/>
            <ac:spMk id="10" creationId="{B0DF9EBD-F7D9-9988-B115-B8F4BF10A420}"/>
          </ac:spMkLst>
        </pc:spChg>
        <pc:spChg chg="add mod">
          <ac:chgData name="Ampel, Ben Martin - (bampel)" userId="dcd2dd31-6942-406d-abbf-dae1087801bf" providerId="ADAL" clId="{34BE5989-D380-4253-8169-920A8CBA0317}" dt="2022-11-12T06:02:36.832" v="3674" actId="20577"/>
          <ac:spMkLst>
            <pc:docMk/>
            <pc:sldMk cId="3245278536" sldId="349"/>
            <ac:spMk id="12" creationId="{FC3638E6-8B34-0EDB-928D-6FE47A987BCA}"/>
          </ac:spMkLst>
        </pc:spChg>
        <pc:spChg chg="add mod">
          <ac:chgData name="Ampel, Ben Martin - (bampel)" userId="dcd2dd31-6942-406d-abbf-dae1087801bf" providerId="ADAL" clId="{34BE5989-D380-4253-8169-920A8CBA0317}" dt="2022-11-12T06:02:07.885" v="3624" actId="1035"/>
          <ac:spMkLst>
            <pc:docMk/>
            <pc:sldMk cId="3245278536" sldId="349"/>
            <ac:spMk id="13" creationId="{6146F873-A3B6-50F7-7F49-6A78D208E843}"/>
          </ac:spMkLst>
        </pc:spChg>
        <pc:spChg chg="add mod">
          <ac:chgData name="Ampel, Ben Martin - (bampel)" userId="dcd2dd31-6942-406d-abbf-dae1087801bf" providerId="ADAL" clId="{34BE5989-D380-4253-8169-920A8CBA0317}" dt="2022-11-12T06:02:07.885" v="3624" actId="1035"/>
          <ac:spMkLst>
            <pc:docMk/>
            <pc:sldMk cId="3245278536" sldId="349"/>
            <ac:spMk id="14" creationId="{8F0FB08E-2AEC-ABB7-C349-41524D78ADB2}"/>
          </ac:spMkLst>
        </pc:spChg>
        <pc:picChg chg="add mod">
          <ac:chgData name="Ampel, Ben Martin - (bampel)" userId="dcd2dd31-6942-406d-abbf-dae1087801bf" providerId="ADAL" clId="{34BE5989-D380-4253-8169-920A8CBA0317}" dt="2022-11-12T05:58:18.950" v="3412" actId="1076"/>
          <ac:picMkLst>
            <pc:docMk/>
            <pc:sldMk cId="3245278536" sldId="349"/>
            <ac:picMk id="6" creationId="{9FCC446A-A7FE-976B-E1A4-8663F2734F99}"/>
          </ac:picMkLst>
        </pc:picChg>
        <pc:cxnChg chg="add mod">
          <ac:chgData name="Ampel, Ben Martin - (bampel)" userId="dcd2dd31-6942-406d-abbf-dae1087801bf" providerId="ADAL" clId="{34BE5989-D380-4253-8169-920A8CBA0317}" dt="2022-11-12T06:02:17.854" v="3626" actId="14100"/>
          <ac:cxnSpMkLst>
            <pc:docMk/>
            <pc:sldMk cId="3245278536" sldId="349"/>
            <ac:cxnSpMk id="8" creationId="{84FD529B-4B7B-E2E2-CF65-C24FDE534C68}"/>
          </ac:cxnSpMkLst>
        </pc:cxnChg>
        <pc:cxnChg chg="add mod">
          <ac:chgData name="Ampel, Ben Martin - (bampel)" userId="dcd2dd31-6942-406d-abbf-dae1087801bf" providerId="ADAL" clId="{34BE5989-D380-4253-8169-920A8CBA0317}" dt="2022-11-12T06:02:34.620" v="3658" actId="20577"/>
          <ac:cxnSpMkLst>
            <pc:docMk/>
            <pc:sldMk cId="3245278536" sldId="349"/>
            <ac:cxnSpMk id="11" creationId="{64DA454E-71D5-E332-BC51-890C54D992DC}"/>
          </ac:cxnSpMkLst>
        </pc:cxnChg>
        <pc:cxnChg chg="add mod">
          <ac:chgData name="Ampel, Ben Martin - (bampel)" userId="dcd2dd31-6942-406d-abbf-dae1087801bf" providerId="ADAL" clId="{34BE5989-D380-4253-8169-920A8CBA0317}" dt="2022-11-12T06:02:07.885" v="3624" actId="1035"/>
          <ac:cxnSpMkLst>
            <pc:docMk/>
            <pc:sldMk cId="3245278536" sldId="349"/>
            <ac:cxnSpMk id="15" creationId="{618C5F6C-C7AC-2D4E-EC8B-C686DBF15BB5}"/>
          </ac:cxnSpMkLst>
        </pc:cxnChg>
      </pc:sldChg>
      <pc:sldChg chg="addSp delSp modSp new mod">
        <pc:chgData name="Ampel, Ben Martin - (bampel)" userId="dcd2dd31-6942-406d-abbf-dae1087801bf" providerId="ADAL" clId="{34BE5989-D380-4253-8169-920A8CBA0317}" dt="2022-11-15T15:31:07.744" v="5538" actId="20577"/>
        <pc:sldMkLst>
          <pc:docMk/>
          <pc:sldMk cId="4148576098" sldId="349"/>
        </pc:sldMkLst>
        <pc:spChg chg="mod">
          <ac:chgData name="Ampel, Ben Martin - (bampel)" userId="dcd2dd31-6942-406d-abbf-dae1087801bf" providerId="ADAL" clId="{34BE5989-D380-4253-8169-920A8CBA0317}" dt="2022-11-15T15:09:33.659" v="4172" actId="113"/>
          <ac:spMkLst>
            <pc:docMk/>
            <pc:sldMk cId="4148576098" sldId="349"/>
            <ac:spMk id="2" creationId="{F6ECA774-2677-D08D-6221-8795F2B35508}"/>
          </ac:spMkLst>
        </pc:spChg>
        <pc:spChg chg="mod">
          <ac:chgData name="Ampel, Ben Martin - (bampel)" userId="dcd2dd31-6942-406d-abbf-dae1087801bf" providerId="ADAL" clId="{34BE5989-D380-4253-8169-920A8CBA0317}" dt="2022-11-15T15:31:07.744" v="5538" actId="20577"/>
          <ac:spMkLst>
            <pc:docMk/>
            <pc:sldMk cId="4148576098" sldId="349"/>
            <ac:spMk id="3" creationId="{E1768868-F890-E724-3989-A9FE3C72C838}"/>
          </ac:spMkLst>
        </pc:spChg>
        <pc:spChg chg="add mod">
          <ac:chgData name="Ampel, Ben Martin - (bampel)" userId="dcd2dd31-6942-406d-abbf-dae1087801bf" providerId="ADAL" clId="{34BE5989-D380-4253-8169-920A8CBA0317}" dt="2022-11-15T15:31:03.937" v="5537" actId="1076"/>
          <ac:spMkLst>
            <pc:docMk/>
            <pc:sldMk cId="4148576098" sldId="349"/>
            <ac:spMk id="7" creationId="{347B54C4-1C78-C173-6B33-307E376B3811}"/>
          </ac:spMkLst>
        </pc:spChg>
        <pc:spChg chg="add mod">
          <ac:chgData name="Ampel, Ben Martin - (bampel)" userId="dcd2dd31-6942-406d-abbf-dae1087801bf" providerId="ADAL" clId="{34BE5989-D380-4253-8169-920A8CBA0317}" dt="2022-11-15T15:31:03.937" v="5537" actId="1076"/>
          <ac:spMkLst>
            <pc:docMk/>
            <pc:sldMk cId="4148576098" sldId="349"/>
            <ac:spMk id="8" creationId="{E8324932-BF47-DA75-01A9-341674AC8326}"/>
          </ac:spMkLst>
        </pc:spChg>
        <pc:spChg chg="add mod">
          <ac:chgData name="Ampel, Ben Martin - (bampel)" userId="dcd2dd31-6942-406d-abbf-dae1087801bf" providerId="ADAL" clId="{34BE5989-D380-4253-8169-920A8CBA0317}" dt="2022-11-15T15:31:03.937" v="5537" actId="1076"/>
          <ac:spMkLst>
            <pc:docMk/>
            <pc:sldMk cId="4148576098" sldId="349"/>
            <ac:spMk id="15" creationId="{95223D56-502B-05DD-3A4D-E1DF98A2A7F6}"/>
          </ac:spMkLst>
        </pc:spChg>
        <pc:spChg chg="add mod">
          <ac:chgData name="Ampel, Ben Martin - (bampel)" userId="dcd2dd31-6942-406d-abbf-dae1087801bf" providerId="ADAL" clId="{34BE5989-D380-4253-8169-920A8CBA0317}" dt="2022-11-15T15:31:03.937" v="5537" actId="1076"/>
          <ac:spMkLst>
            <pc:docMk/>
            <pc:sldMk cId="4148576098" sldId="349"/>
            <ac:spMk id="16" creationId="{176A6557-7225-24BD-75F6-75C243FF4BD5}"/>
          </ac:spMkLst>
        </pc:spChg>
        <pc:spChg chg="add mod">
          <ac:chgData name="Ampel, Ben Martin - (bampel)" userId="dcd2dd31-6942-406d-abbf-dae1087801bf" providerId="ADAL" clId="{34BE5989-D380-4253-8169-920A8CBA0317}" dt="2022-11-15T15:31:03.937" v="5537" actId="1076"/>
          <ac:spMkLst>
            <pc:docMk/>
            <pc:sldMk cId="4148576098" sldId="349"/>
            <ac:spMk id="23" creationId="{9FFA133C-E77E-4A29-BAD3-801B9BE34F95}"/>
          </ac:spMkLst>
        </pc:spChg>
        <pc:spChg chg="add mod">
          <ac:chgData name="Ampel, Ben Martin - (bampel)" userId="dcd2dd31-6942-406d-abbf-dae1087801bf" providerId="ADAL" clId="{34BE5989-D380-4253-8169-920A8CBA0317}" dt="2022-11-15T15:31:03.937" v="5537" actId="1076"/>
          <ac:spMkLst>
            <pc:docMk/>
            <pc:sldMk cId="4148576098" sldId="349"/>
            <ac:spMk id="24" creationId="{22DCF7DF-CA57-AF01-30A3-D179C8596CE0}"/>
          </ac:spMkLst>
        </pc:spChg>
        <pc:spChg chg="add mod">
          <ac:chgData name="Ampel, Ben Martin - (bampel)" userId="dcd2dd31-6942-406d-abbf-dae1087801bf" providerId="ADAL" clId="{34BE5989-D380-4253-8169-920A8CBA0317}" dt="2022-11-15T15:31:03.937" v="5537" actId="1076"/>
          <ac:spMkLst>
            <pc:docMk/>
            <pc:sldMk cId="4148576098" sldId="349"/>
            <ac:spMk id="40" creationId="{AB86689C-5B56-7267-C33D-2F1C3AD2FB88}"/>
          </ac:spMkLst>
        </pc:spChg>
        <pc:spChg chg="add mod">
          <ac:chgData name="Ampel, Ben Martin - (bampel)" userId="dcd2dd31-6942-406d-abbf-dae1087801bf" providerId="ADAL" clId="{34BE5989-D380-4253-8169-920A8CBA0317}" dt="2022-11-15T15:31:03.937" v="5537" actId="1076"/>
          <ac:spMkLst>
            <pc:docMk/>
            <pc:sldMk cId="4148576098" sldId="349"/>
            <ac:spMk id="41" creationId="{0656A575-66D3-F9CE-88BD-217103CA91CA}"/>
          </ac:spMkLst>
        </pc:spChg>
        <pc:spChg chg="add del mod">
          <ac:chgData name="Ampel, Ben Martin - (bampel)" userId="dcd2dd31-6942-406d-abbf-dae1087801bf" providerId="ADAL" clId="{34BE5989-D380-4253-8169-920A8CBA0317}" dt="2022-11-15T15:17:19.518" v="4822"/>
          <ac:spMkLst>
            <pc:docMk/>
            <pc:sldMk cId="4148576098" sldId="349"/>
            <ac:spMk id="47" creationId="{88198F52-28DD-7F45-8B0F-0930A81B4BB0}"/>
          </ac:spMkLst>
        </pc:spChg>
        <pc:spChg chg="add del mod">
          <ac:chgData name="Ampel, Ben Martin - (bampel)" userId="dcd2dd31-6942-406d-abbf-dae1087801bf" providerId="ADAL" clId="{34BE5989-D380-4253-8169-920A8CBA0317}" dt="2022-11-15T15:17:19.518" v="4822"/>
          <ac:spMkLst>
            <pc:docMk/>
            <pc:sldMk cId="4148576098" sldId="349"/>
            <ac:spMk id="48" creationId="{2BFBF7E5-23B7-AD94-96CD-992D57DE8E19}"/>
          </ac:spMkLst>
        </pc:spChg>
        <pc:picChg chg="add mod">
          <ac:chgData name="Ampel, Ben Martin - (bampel)" userId="dcd2dd31-6942-406d-abbf-dae1087801bf" providerId="ADAL" clId="{34BE5989-D380-4253-8169-920A8CBA0317}" dt="2022-11-15T15:31:03.937" v="5537" actId="1076"/>
          <ac:picMkLst>
            <pc:docMk/>
            <pc:sldMk cId="4148576098" sldId="349"/>
            <ac:picMk id="6" creationId="{71076E01-6B16-6928-77D0-7729823A3C67}"/>
          </ac:picMkLst>
        </pc:picChg>
        <pc:cxnChg chg="add mod">
          <ac:chgData name="Ampel, Ben Martin - (bampel)" userId="dcd2dd31-6942-406d-abbf-dae1087801bf" providerId="ADAL" clId="{34BE5989-D380-4253-8169-920A8CBA0317}" dt="2022-11-15T15:31:03.937" v="5537" actId="1076"/>
          <ac:cxnSpMkLst>
            <pc:docMk/>
            <pc:sldMk cId="4148576098" sldId="349"/>
            <ac:cxnSpMk id="9" creationId="{E57D961C-1A2F-5078-91EC-2B4CD41A8AC7}"/>
          </ac:cxnSpMkLst>
        </pc:cxnChg>
        <pc:cxnChg chg="add del mod">
          <ac:chgData name="Ampel, Ben Martin - (bampel)" userId="dcd2dd31-6942-406d-abbf-dae1087801bf" providerId="ADAL" clId="{34BE5989-D380-4253-8169-920A8CBA0317}" dt="2022-11-15T15:31:03.937" v="5537" actId="1076"/>
          <ac:cxnSpMkLst>
            <pc:docMk/>
            <pc:sldMk cId="4148576098" sldId="349"/>
            <ac:cxnSpMk id="17" creationId="{5E5ABBD1-1F47-4C5A-AEDF-E8BFE79843C5}"/>
          </ac:cxnSpMkLst>
        </pc:cxnChg>
        <pc:cxnChg chg="add del mod">
          <ac:chgData name="Ampel, Ben Martin - (bampel)" userId="dcd2dd31-6942-406d-abbf-dae1087801bf" providerId="ADAL" clId="{34BE5989-D380-4253-8169-920A8CBA0317}" dt="2022-11-15T15:15:26.846" v="4656" actId="478"/>
          <ac:cxnSpMkLst>
            <pc:docMk/>
            <pc:sldMk cId="4148576098" sldId="349"/>
            <ac:cxnSpMk id="25" creationId="{28C1BC9C-0B4C-E20E-748A-138680C69668}"/>
          </ac:cxnSpMkLst>
        </pc:cxnChg>
        <pc:cxnChg chg="add mod">
          <ac:chgData name="Ampel, Ben Martin - (bampel)" userId="dcd2dd31-6942-406d-abbf-dae1087801bf" providerId="ADAL" clId="{34BE5989-D380-4253-8169-920A8CBA0317}" dt="2022-11-15T15:31:03.937" v="5537" actId="1076"/>
          <ac:cxnSpMkLst>
            <pc:docMk/>
            <pc:sldMk cId="4148576098" sldId="349"/>
            <ac:cxnSpMk id="34" creationId="{6CE5A80F-3EB5-2E1B-854C-ED2F44681C3B}"/>
          </ac:cxnSpMkLst>
        </pc:cxnChg>
        <pc:cxnChg chg="add del mod">
          <ac:chgData name="Ampel, Ben Martin - (bampel)" userId="dcd2dd31-6942-406d-abbf-dae1087801bf" providerId="ADAL" clId="{34BE5989-D380-4253-8169-920A8CBA0317}" dt="2022-11-15T15:17:27.792" v="4828" actId="478"/>
          <ac:cxnSpMkLst>
            <pc:docMk/>
            <pc:sldMk cId="4148576098" sldId="349"/>
            <ac:cxnSpMk id="42" creationId="{E2DB1984-95FC-1E9B-0E3D-B112C3011A1C}"/>
          </ac:cxnSpMkLst>
        </pc:cxnChg>
        <pc:cxnChg chg="add del mod">
          <ac:chgData name="Ampel, Ben Martin - (bampel)" userId="dcd2dd31-6942-406d-abbf-dae1087801bf" providerId="ADAL" clId="{34BE5989-D380-4253-8169-920A8CBA0317}" dt="2022-11-15T15:17:19.518" v="4822"/>
          <ac:cxnSpMkLst>
            <pc:docMk/>
            <pc:sldMk cId="4148576098" sldId="349"/>
            <ac:cxnSpMk id="49" creationId="{6B8A2418-BC51-1C15-FBC1-F6B2FB43EA19}"/>
          </ac:cxnSpMkLst>
        </pc:cxnChg>
        <pc:cxnChg chg="add mod">
          <ac:chgData name="Ampel, Ben Martin - (bampel)" userId="dcd2dd31-6942-406d-abbf-dae1087801bf" providerId="ADAL" clId="{34BE5989-D380-4253-8169-920A8CBA0317}" dt="2022-11-15T15:31:03.937" v="5537" actId="1076"/>
          <ac:cxnSpMkLst>
            <pc:docMk/>
            <pc:sldMk cId="4148576098" sldId="349"/>
            <ac:cxnSpMk id="50" creationId="{13B7ACBA-9CC5-665C-43DC-E39A3D417333}"/>
          </ac:cxnSpMkLst>
        </pc:cxnChg>
      </pc:sldChg>
      <pc:sldChg chg="modSp new del mod">
        <pc:chgData name="Ampel, Ben Martin - (bampel)" userId="dcd2dd31-6942-406d-abbf-dae1087801bf" providerId="ADAL" clId="{34BE5989-D380-4253-8169-920A8CBA0317}" dt="2022-11-12T03:55:52.629" v="3004" actId="47"/>
        <pc:sldMkLst>
          <pc:docMk/>
          <pc:sldMk cId="1139133709" sldId="350"/>
        </pc:sldMkLst>
        <pc:spChg chg="mod">
          <ac:chgData name="Ampel, Ben Martin - (bampel)" userId="dcd2dd31-6942-406d-abbf-dae1087801bf" providerId="ADAL" clId="{34BE5989-D380-4253-8169-920A8CBA0317}" dt="2022-11-12T03:55:38.893" v="3003" actId="20577"/>
          <ac:spMkLst>
            <pc:docMk/>
            <pc:sldMk cId="1139133709" sldId="350"/>
            <ac:spMk id="2" creationId="{96D05899-0FF0-C6E4-F473-43DB19D2C1AC}"/>
          </ac:spMkLst>
        </pc:spChg>
      </pc:sldChg>
      <pc:sldChg chg="addSp delSp modSp add mod">
        <pc:chgData name="Ampel, Ben Martin - (bampel)" userId="dcd2dd31-6942-406d-abbf-dae1087801bf" providerId="ADAL" clId="{34BE5989-D380-4253-8169-920A8CBA0317}" dt="2022-11-15T15:24:08.968" v="5325" actId="14100"/>
        <pc:sldMkLst>
          <pc:docMk/>
          <pc:sldMk cId="2020469989" sldId="350"/>
        </pc:sldMkLst>
        <pc:spChg chg="mod">
          <ac:chgData name="Ampel, Ben Martin - (bampel)" userId="dcd2dd31-6942-406d-abbf-dae1087801bf" providerId="ADAL" clId="{34BE5989-D380-4253-8169-920A8CBA0317}" dt="2022-11-15T15:20:54.613" v="4861" actId="20577"/>
          <ac:spMkLst>
            <pc:docMk/>
            <pc:sldMk cId="2020469989" sldId="350"/>
            <ac:spMk id="2" creationId="{F6ECA774-2677-D08D-6221-8795F2B35508}"/>
          </ac:spMkLst>
        </pc:spChg>
        <pc:spChg chg="mod">
          <ac:chgData name="Ampel, Ben Martin - (bampel)" userId="dcd2dd31-6942-406d-abbf-dae1087801bf" providerId="ADAL" clId="{34BE5989-D380-4253-8169-920A8CBA0317}" dt="2022-11-15T15:22:45.817" v="5226" actId="113"/>
          <ac:spMkLst>
            <pc:docMk/>
            <pc:sldMk cId="2020469989" sldId="350"/>
            <ac:spMk id="3" creationId="{E1768868-F890-E724-3989-A9FE3C72C838}"/>
          </ac:spMkLst>
        </pc:spChg>
        <pc:spChg chg="del">
          <ac:chgData name="Ampel, Ben Martin - (bampel)" userId="dcd2dd31-6942-406d-abbf-dae1087801bf" providerId="ADAL" clId="{34BE5989-D380-4253-8169-920A8CBA0317}" dt="2022-11-15T15:20:01.152" v="4834" actId="478"/>
          <ac:spMkLst>
            <pc:docMk/>
            <pc:sldMk cId="2020469989" sldId="350"/>
            <ac:spMk id="7" creationId="{347B54C4-1C78-C173-6B33-307E376B3811}"/>
          </ac:spMkLst>
        </pc:spChg>
        <pc:spChg chg="del">
          <ac:chgData name="Ampel, Ben Martin - (bampel)" userId="dcd2dd31-6942-406d-abbf-dae1087801bf" providerId="ADAL" clId="{34BE5989-D380-4253-8169-920A8CBA0317}" dt="2022-11-15T15:20:01.152" v="4834" actId="478"/>
          <ac:spMkLst>
            <pc:docMk/>
            <pc:sldMk cId="2020469989" sldId="350"/>
            <ac:spMk id="8" creationId="{E8324932-BF47-DA75-01A9-341674AC8326}"/>
          </ac:spMkLst>
        </pc:spChg>
        <pc:spChg chg="add del mod">
          <ac:chgData name="Ampel, Ben Martin - (bampel)" userId="dcd2dd31-6942-406d-abbf-dae1087801bf" providerId="ADAL" clId="{34BE5989-D380-4253-8169-920A8CBA0317}" dt="2022-11-15T15:20:48.839" v="4847" actId="478"/>
          <ac:spMkLst>
            <pc:docMk/>
            <pc:sldMk cId="2020469989" sldId="350"/>
            <ac:spMk id="11" creationId="{4DF3AA23-FA0E-9962-04FC-958FD4DB68CE}"/>
          </ac:spMkLst>
        </pc:spChg>
        <pc:spChg chg="add del mod">
          <ac:chgData name="Ampel, Ben Martin - (bampel)" userId="dcd2dd31-6942-406d-abbf-dae1087801bf" providerId="ADAL" clId="{34BE5989-D380-4253-8169-920A8CBA0317}" dt="2022-11-15T15:20:48.839" v="4847" actId="478"/>
          <ac:spMkLst>
            <pc:docMk/>
            <pc:sldMk cId="2020469989" sldId="350"/>
            <ac:spMk id="12" creationId="{9BA5D0E0-5A42-03AA-75ED-581B3945A70C}"/>
          </ac:spMkLst>
        </pc:spChg>
        <pc:spChg chg="del">
          <ac:chgData name="Ampel, Ben Martin - (bampel)" userId="dcd2dd31-6942-406d-abbf-dae1087801bf" providerId="ADAL" clId="{34BE5989-D380-4253-8169-920A8CBA0317}" dt="2022-11-15T15:20:01.152" v="4834" actId="478"/>
          <ac:spMkLst>
            <pc:docMk/>
            <pc:sldMk cId="2020469989" sldId="350"/>
            <ac:spMk id="15" creationId="{95223D56-502B-05DD-3A4D-E1DF98A2A7F6}"/>
          </ac:spMkLst>
        </pc:spChg>
        <pc:spChg chg="del">
          <ac:chgData name="Ampel, Ben Martin - (bampel)" userId="dcd2dd31-6942-406d-abbf-dae1087801bf" providerId="ADAL" clId="{34BE5989-D380-4253-8169-920A8CBA0317}" dt="2022-11-15T15:20:01.152" v="4834" actId="478"/>
          <ac:spMkLst>
            <pc:docMk/>
            <pc:sldMk cId="2020469989" sldId="350"/>
            <ac:spMk id="16" creationId="{176A6557-7225-24BD-75F6-75C243FF4BD5}"/>
          </ac:spMkLst>
        </pc:spChg>
        <pc:spChg chg="add mod">
          <ac:chgData name="Ampel, Ben Martin - (bampel)" userId="dcd2dd31-6942-406d-abbf-dae1087801bf" providerId="ADAL" clId="{34BE5989-D380-4253-8169-920A8CBA0317}" dt="2022-11-15T15:23:02.115" v="5231" actId="14100"/>
          <ac:spMkLst>
            <pc:docMk/>
            <pc:sldMk cId="2020469989" sldId="350"/>
            <ac:spMk id="18" creationId="{55C6F5E6-2ED6-987B-182F-5209E8627031}"/>
          </ac:spMkLst>
        </pc:spChg>
        <pc:spChg chg="add mod">
          <ac:chgData name="Ampel, Ben Martin - (bampel)" userId="dcd2dd31-6942-406d-abbf-dae1087801bf" providerId="ADAL" clId="{34BE5989-D380-4253-8169-920A8CBA0317}" dt="2022-11-15T15:23:25.011" v="5284" actId="1076"/>
          <ac:spMkLst>
            <pc:docMk/>
            <pc:sldMk cId="2020469989" sldId="350"/>
            <ac:spMk id="19" creationId="{26FF656B-4238-EB98-66DD-71D8E669F69A}"/>
          </ac:spMkLst>
        </pc:spChg>
        <pc:spChg chg="del">
          <ac:chgData name="Ampel, Ben Martin - (bampel)" userId="dcd2dd31-6942-406d-abbf-dae1087801bf" providerId="ADAL" clId="{34BE5989-D380-4253-8169-920A8CBA0317}" dt="2022-11-15T15:20:01.152" v="4834" actId="478"/>
          <ac:spMkLst>
            <pc:docMk/>
            <pc:sldMk cId="2020469989" sldId="350"/>
            <ac:spMk id="23" creationId="{9FFA133C-E77E-4A29-BAD3-801B9BE34F95}"/>
          </ac:spMkLst>
        </pc:spChg>
        <pc:spChg chg="del">
          <ac:chgData name="Ampel, Ben Martin - (bampel)" userId="dcd2dd31-6942-406d-abbf-dae1087801bf" providerId="ADAL" clId="{34BE5989-D380-4253-8169-920A8CBA0317}" dt="2022-11-15T15:20:01.152" v="4834" actId="478"/>
          <ac:spMkLst>
            <pc:docMk/>
            <pc:sldMk cId="2020469989" sldId="350"/>
            <ac:spMk id="24" creationId="{22DCF7DF-CA57-AF01-30A3-D179C8596CE0}"/>
          </ac:spMkLst>
        </pc:spChg>
        <pc:spChg chg="add mod">
          <ac:chgData name="Ampel, Ben Martin - (bampel)" userId="dcd2dd31-6942-406d-abbf-dae1087801bf" providerId="ADAL" clId="{34BE5989-D380-4253-8169-920A8CBA0317}" dt="2022-11-15T15:24:08.968" v="5325" actId="14100"/>
          <ac:spMkLst>
            <pc:docMk/>
            <pc:sldMk cId="2020469989" sldId="350"/>
            <ac:spMk id="33" creationId="{9F97F4C8-1456-E2DB-3A4F-CD5F95CB6924}"/>
          </ac:spMkLst>
        </pc:spChg>
        <pc:spChg chg="add mod">
          <ac:chgData name="Ampel, Ben Martin - (bampel)" userId="dcd2dd31-6942-406d-abbf-dae1087801bf" providerId="ADAL" clId="{34BE5989-D380-4253-8169-920A8CBA0317}" dt="2022-11-15T15:24:03.207" v="5324" actId="14100"/>
          <ac:spMkLst>
            <pc:docMk/>
            <pc:sldMk cId="2020469989" sldId="350"/>
            <ac:spMk id="35" creationId="{01BEEFB8-D3AD-BFD8-18FA-69BD8BA63A22}"/>
          </ac:spMkLst>
        </pc:spChg>
        <pc:spChg chg="del">
          <ac:chgData name="Ampel, Ben Martin - (bampel)" userId="dcd2dd31-6942-406d-abbf-dae1087801bf" providerId="ADAL" clId="{34BE5989-D380-4253-8169-920A8CBA0317}" dt="2022-11-15T15:20:01.152" v="4834" actId="478"/>
          <ac:spMkLst>
            <pc:docMk/>
            <pc:sldMk cId="2020469989" sldId="350"/>
            <ac:spMk id="40" creationId="{AB86689C-5B56-7267-C33D-2F1C3AD2FB88}"/>
          </ac:spMkLst>
        </pc:spChg>
        <pc:spChg chg="del">
          <ac:chgData name="Ampel, Ben Martin - (bampel)" userId="dcd2dd31-6942-406d-abbf-dae1087801bf" providerId="ADAL" clId="{34BE5989-D380-4253-8169-920A8CBA0317}" dt="2022-11-15T15:20:01.152" v="4834" actId="478"/>
          <ac:spMkLst>
            <pc:docMk/>
            <pc:sldMk cId="2020469989" sldId="350"/>
            <ac:spMk id="41" creationId="{0656A575-66D3-F9CE-88BD-217103CA91CA}"/>
          </ac:spMkLst>
        </pc:spChg>
        <pc:picChg chg="del">
          <ac:chgData name="Ampel, Ben Martin - (bampel)" userId="dcd2dd31-6942-406d-abbf-dae1087801bf" providerId="ADAL" clId="{34BE5989-D380-4253-8169-920A8CBA0317}" dt="2022-11-15T15:20:01.152" v="4834" actId="478"/>
          <ac:picMkLst>
            <pc:docMk/>
            <pc:sldMk cId="2020469989" sldId="350"/>
            <ac:picMk id="6" creationId="{71076E01-6B16-6928-77D0-7729823A3C67}"/>
          </ac:picMkLst>
        </pc:picChg>
        <pc:picChg chg="add mod">
          <ac:chgData name="Ampel, Ben Martin - (bampel)" userId="dcd2dd31-6942-406d-abbf-dae1087801bf" providerId="ADAL" clId="{34BE5989-D380-4253-8169-920A8CBA0317}" dt="2022-11-15T15:22:56.153" v="5228" actId="1076"/>
          <ac:picMkLst>
            <pc:docMk/>
            <pc:sldMk cId="2020469989" sldId="350"/>
            <ac:picMk id="10" creationId="{A1F10B55-5D49-5BEF-0B07-EED979BC52B5}"/>
          </ac:picMkLst>
        </pc:picChg>
        <pc:cxnChg chg="del mod">
          <ac:chgData name="Ampel, Ben Martin - (bampel)" userId="dcd2dd31-6942-406d-abbf-dae1087801bf" providerId="ADAL" clId="{34BE5989-D380-4253-8169-920A8CBA0317}" dt="2022-11-15T15:20:01.152" v="4834" actId="478"/>
          <ac:cxnSpMkLst>
            <pc:docMk/>
            <pc:sldMk cId="2020469989" sldId="350"/>
            <ac:cxnSpMk id="9" creationId="{E57D961C-1A2F-5078-91EC-2B4CD41A8AC7}"/>
          </ac:cxnSpMkLst>
        </pc:cxnChg>
        <pc:cxnChg chg="add del mod">
          <ac:chgData name="Ampel, Ben Martin - (bampel)" userId="dcd2dd31-6942-406d-abbf-dae1087801bf" providerId="ADAL" clId="{34BE5989-D380-4253-8169-920A8CBA0317}" dt="2022-11-15T15:20:48.839" v="4847" actId="478"/>
          <ac:cxnSpMkLst>
            <pc:docMk/>
            <pc:sldMk cId="2020469989" sldId="350"/>
            <ac:cxnSpMk id="13" creationId="{E692AA0C-4EE9-9365-8C09-27475A11AA3B}"/>
          </ac:cxnSpMkLst>
        </pc:cxnChg>
        <pc:cxnChg chg="del mod">
          <ac:chgData name="Ampel, Ben Martin - (bampel)" userId="dcd2dd31-6942-406d-abbf-dae1087801bf" providerId="ADAL" clId="{34BE5989-D380-4253-8169-920A8CBA0317}" dt="2022-11-15T15:20:01.152" v="4834" actId="478"/>
          <ac:cxnSpMkLst>
            <pc:docMk/>
            <pc:sldMk cId="2020469989" sldId="350"/>
            <ac:cxnSpMk id="17" creationId="{5E5ABBD1-1F47-4C5A-AEDF-E8BFE79843C5}"/>
          </ac:cxnSpMkLst>
        </pc:cxnChg>
        <pc:cxnChg chg="add mod">
          <ac:chgData name="Ampel, Ben Martin - (bampel)" userId="dcd2dd31-6942-406d-abbf-dae1087801bf" providerId="ADAL" clId="{34BE5989-D380-4253-8169-920A8CBA0317}" dt="2022-11-15T15:23:25.011" v="5284" actId="1076"/>
          <ac:cxnSpMkLst>
            <pc:docMk/>
            <pc:sldMk cId="2020469989" sldId="350"/>
            <ac:cxnSpMk id="20" creationId="{778FF202-A91A-DC4F-7D1E-91D463BC44CF}"/>
          </ac:cxnSpMkLst>
        </pc:cxnChg>
        <pc:cxnChg chg="del mod">
          <ac:chgData name="Ampel, Ben Martin - (bampel)" userId="dcd2dd31-6942-406d-abbf-dae1087801bf" providerId="ADAL" clId="{34BE5989-D380-4253-8169-920A8CBA0317}" dt="2022-11-15T15:20:01.152" v="4834" actId="478"/>
          <ac:cxnSpMkLst>
            <pc:docMk/>
            <pc:sldMk cId="2020469989" sldId="350"/>
            <ac:cxnSpMk id="34" creationId="{6CE5A80F-3EB5-2E1B-854C-ED2F44681C3B}"/>
          </ac:cxnSpMkLst>
        </pc:cxnChg>
        <pc:cxnChg chg="add mod">
          <ac:chgData name="Ampel, Ben Martin - (bampel)" userId="dcd2dd31-6942-406d-abbf-dae1087801bf" providerId="ADAL" clId="{34BE5989-D380-4253-8169-920A8CBA0317}" dt="2022-11-15T15:24:08.968" v="5325" actId="14100"/>
          <ac:cxnSpMkLst>
            <pc:docMk/>
            <pc:sldMk cId="2020469989" sldId="350"/>
            <ac:cxnSpMk id="36" creationId="{2A113EAE-0B1F-6647-B351-CD35DA9A12D6}"/>
          </ac:cxnSpMkLst>
        </pc:cxnChg>
        <pc:cxnChg chg="del mod">
          <ac:chgData name="Ampel, Ben Martin - (bampel)" userId="dcd2dd31-6942-406d-abbf-dae1087801bf" providerId="ADAL" clId="{34BE5989-D380-4253-8169-920A8CBA0317}" dt="2022-11-15T15:20:01.152" v="4834" actId="478"/>
          <ac:cxnSpMkLst>
            <pc:docMk/>
            <pc:sldMk cId="2020469989" sldId="350"/>
            <ac:cxnSpMk id="50" creationId="{13B7ACBA-9CC5-665C-43DC-E39A3D417333}"/>
          </ac:cxnSpMkLst>
        </pc:cxnChg>
      </pc:sldChg>
      <pc:sldChg chg="addSp modSp new del mod">
        <pc:chgData name="Ampel, Ben Martin - (bampel)" userId="dcd2dd31-6942-406d-abbf-dae1087801bf" providerId="ADAL" clId="{34BE5989-D380-4253-8169-920A8CBA0317}" dt="2022-11-15T21:30:38.144" v="5677" actId="47"/>
        <pc:sldMkLst>
          <pc:docMk/>
          <pc:sldMk cId="809793565" sldId="351"/>
        </pc:sldMkLst>
        <pc:spChg chg="mod">
          <ac:chgData name="Ampel, Ben Martin - (bampel)" userId="dcd2dd31-6942-406d-abbf-dae1087801bf" providerId="ADAL" clId="{34BE5989-D380-4253-8169-920A8CBA0317}" dt="2022-11-15T15:27:34.993" v="5327"/>
          <ac:spMkLst>
            <pc:docMk/>
            <pc:sldMk cId="809793565" sldId="351"/>
            <ac:spMk id="2" creationId="{27D826CD-C563-8781-68EE-61E9FC521D97}"/>
          </ac:spMkLst>
        </pc:spChg>
        <pc:spChg chg="mod">
          <ac:chgData name="Ampel, Ben Martin - (bampel)" userId="dcd2dd31-6942-406d-abbf-dae1087801bf" providerId="ADAL" clId="{34BE5989-D380-4253-8169-920A8CBA0317}" dt="2022-11-15T15:28:07.907" v="5373" actId="20577"/>
          <ac:spMkLst>
            <pc:docMk/>
            <pc:sldMk cId="809793565" sldId="351"/>
            <ac:spMk id="3" creationId="{93F01E52-466D-0265-08A3-026CE3DF0DF3}"/>
          </ac:spMkLst>
        </pc:spChg>
        <pc:picChg chg="add mod">
          <ac:chgData name="Ampel, Ben Martin - (bampel)" userId="dcd2dd31-6942-406d-abbf-dae1087801bf" providerId="ADAL" clId="{34BE5989-D380-4253-8169-920A8CBA0317}" dt="2022-11-15T15:29:12.122" v="5390" actId="1076"/>
          <ac:picMkLst>
            <pc:docMk/>
            <pc:sldMk cId="809793565" sldId="351"/>
            <ac:picMk id="6" creationId="{3E8371B6-CDAE-5502-AF0E-1A02AA4A5AB8}"/>
          </ac:picMkLst>
        </pc:picChg>
        <pc:picChg chg="add mod">
          <ac:chgData name="Ampel, Ben Martin - (bampel)" userId="dcd2dd31-6942-406d-abbf-dae1087801bf" providerId="ADAL" clId="{34BE5989-D380-4253-8169-920A8CBA0317}" dt="2022-11-15T15:29:12.122" v="5390" actId="1076"/>
          <ac:picMkLst>
            <pc:docMk/>
            <pc:sldMk cId="809793565" sldId="351"/>
            <ac:picMk id="8" creationId="{141AC563-5E2E-1B44-FFB0-D6C4E6865BDC}"/>
          </ac:picMkLst>
        </pc:picChg>
        <pc:cxnChg chg="add mod">
          <ac:chgData name="Ampel, Ben Martin - (bampel)" userId="dcd2dd31-6942-406d-abbf-dae1087801bf" providerId="ADAL" clId="{34BE5989-D380-4253-8169-920A8CBA0317}" dt="2022-11-15T15:29:12.122" v="5390" actId="1076"/>
          <ac:cxnSpMkLst>
            <pc:docMk/>
            <pc:sldMk cId="809793565" sldId="351"/>
            <ac:cxnSpMk id="9" creationId="{8B8A5E53-5002-05E5-7E58-0EC4B566CDCF}"/>
          </ac:cxnSpMkLst>
        </pc:cxnChg>
      </pc:sldChg>
      <pc:sldChg chg="addSp delSp modSp add del mod">
        <pc:chgData name="Ampel, Ben Martin - (bampel)" userId="dcd2dd31-6942-406d-abbf-dae1087801bf" providerId="ADAL" clId="{34BE5989-D380-4253-8169-920A8CBA0317}" dt="2022-11-15T21:30:41.462" v="5678" actId="47"/>
        <pc:sldMkLst>
          <pc:docMk/>
          <pc:sldMk cId="1705060397" sldId="352"/>
        </pc:sldMkLst>
        <pc:spChg chg="mod">
          <ac:chgData name="Ampel, Ben Martin - (bampel)" userId="dcd2dd31-6942-406d-abbf-dae1087801bf" providerId="ADAL" clId="{34BE5989-D380-4253-8169-920A8CBA0317}" dt="2022-11-15T15:33:07.809" v="5547"/>
          <ac:spMkLst>
            <pc:docMk/>
            <pc:sldMk cId="1705060397" sldId="352"/>
            <ac:spMk id="2" creationId="{27D826CD-C563-8781-68EE-61E9FC521D97}"/>
          </ac:spMkLst>
        </pc:spChg>
        <pc:picChg chg="add mod">
          <ac:chgData name="Ampel, Ben Martin - (bampel)" userId="dcd2dd31-6942-406d-abbf-dae1087801bf" providerId="ADAL" clId="{34BE5989-D380-4253-8169-920A8CBA0317}" dt="2022-11-15T21:23:23.671" v="5563" actId="1036"/>
          <ac:picMkLst>
            <pc:docMk/>
            <pc:sldMk cId="1705060397" sldId="352"/>
            <ac:picMk id="7" creationId="{E2E2A0EB-5960-B3A4-EA05-DEED6149A832}"/>
          </ac:picMkLst>
        </pc:picChg>
        <pc:picChg chg="del">
          <ac:chgData name="Ampel, Ben Martin - (bampel)" userId="dcd2dd31-6942-406d-abbf-dae1087801bf" providerId="ADAL" clId="{34BE5989-D380-4253-8169-920A8CBA0317}" dt="2022-11-15T21:24:59.153" v="5598" actId="478"/>
          <ac:picMkLst>
            <pc:docMk/>
            <pc:sldMk cId="1705060397" sldId="352"/>
            <ac:picMk id="8" creationId="{141AC563-5E2E-1B44-FFB0-D6C4E6865BDC}"/>
          </ac:picMkLst>
        </pc:picChg>
        <pc:picChg chg="add del mod">
          <ac:chgData name="Ampel, Ben Martin - (bampel)" userId="dcd2dd31-6942-406d-abbf-dae1087801bf" providerId="ADAL" clId="{34BE5989-D380-4253-8169-920A8CBA0317}" dt="2022-11-15T21:23:58.228" v="5576" actId="478"/>
          <ac:picMkLst>
            <pc:docMk/>
            <pc:sldMk cId="1705060397" sldId="352"/>
            <ac:picMk id="11" creationId="{18983E81-F4A8-0007-617D-99535B42E00A}"/>
          </ac:picMkLst>
        </pc:picChg>
        <pc:picChg chg="add del mod">
          <ac:chgData name="Ampel, Ben Martin - (bampel)" userId="dcd2dd31-6942-406d-abbf-dae1087801bf" providerId="ADAL" clId="{34BE5989-D380-4253-8169-920A8CBA0317}" dt="2022-11-15T21:24:13.291" v="5588" actId="478"/>
          <ac:picMkLst>
            <pc:docMk/>
            <pc:sldMk cId="1705060397" sldId="352"/>
            <ac:picMk id="13" creationId="{C9C497C6-8E87-C4F4-4EEC-8893046D318B}"/>
          </ac:picMkLst>
        </pc:picChg>
        <pc:picChg chg="add del mod">
          <ac:chgData name="Ampel, Ben Martin - (bampel)" userId="dcd2dd31-6942-406d-abbf-dae1087801bf" providerId="ADAL" clId="{34BE5989-D380-4253-8169-920A8CBA0317}" dt="2022-11-15T21:24:26.439" v="5592" actId="478"/>
          <ac:picMkLst>
            <pc:docMk/>
            <pc:sldMk cId="1705060397" sldId="352"/>
            <ac:picMk id="15" creationId="{E060AF78-A5F4-6CDB-75FF-43523241A02A}"/>
          </ac:picMkLst>
        </pc:picChg>
        <pc:picChg chg="add mod">
          <ac:chgData name="Ampel, Ben Martin - (bampel)" userId="dcd2dd31-6942-406d-abbf-dae1087801bf" providerId="ADAL" clId="{34BE5989-D380-4253-8169-920A8CBA0317}" dt="2022-11-15T21:25:12.280" v="5602" actId="1076"/>
          <ac:picMkLst>
            <pc:docMk/>
            <pc:sldMk cId="1705060397" sldId="352"/>
            <ac:picMk id="17" creationId="{1CACBCC2-1CB2-2360-2885-8E3BE299CC91}"/>
          </ac:picMkLst>
        </pc:picChg>
        <pc:cxnChg chg="mod">
          <ac:chgData name="Ampel, Ben Martin - (bampel)" userId="dcd2dd31-6942-406d-abbf-dae1087801bf" providerId="ADAL" clId="{34BE5989-D380-4253-8169-920A8CBA0317}" dt="2022-11-15T21:25:14.307" v="5603" actId="14100"/>
          <ac:cxnSpMkLst>
            <pc:docMk/>
            <pc:sldMk cId="1705060397" sldId="352"/>
            <ac:cxnSpMk id="9" creationId="{8B8A5E53-5002-05E5-7E58-0EC4B566CDCF}"/>
          </ac:cxnSpMkLst>
        </pc:cxnChg>
      </pc:sldChg>
      <pc:sldChg chg="addSp delSp modSp add del mod">
        <pc:chgData name="Ampel, Ben Martin - (bampel)" userId="dcd2dd31-6942-406d-abbf-dae1087801bf" providerId="ADAL" clId="{34BE5989-D380-4253-8169-920A8CBA0317}" dt="2022-11-15T21:30:42.752" v="5679" actId="47"/>
        <pc:sldMkLst>
          <pc:docMk/>
          <pc:sldMk cId="370143633" sldId="353"/>
        </pc:sldMkLst>
        <pc:spChg chg="mod">
          <ac:chgData name="Ampel, Ben Martin - (bampel)" userId="dcd2dd31-6942-406d-abbf-dae1087801bf" providerId="ADAL" clId="{34BE5989-D380-4253-8169-920A8CBA0317}" dt="2022-11-15T21:26:53.064" v="5632" actId="20577"/>
          <ac:spMkLst>
            <pc:docMk/>
            <pc:sldMk cId="370143633" sldId="353"/>
            <ac:spMk id="2" creationId="{27D826CD-C563-8781-68EE-61E9FC521D97}"/>
          </ac:spMkLst>
        </pc:spChg>
        <pc:picChg chg="add mod">
          <ac:chgData name="Ampel, Ben Martin - (bampel)" userId="dcd2dd31-6942-406d-abbf-dae1087801bf" providerId="ADAL" clId="{34BE5989-D380-4253-8169-920A8CBA0317}" dt="2022-11-15T21:25:59.326" v="5610" actId="1037"/>
          <ac:picMkLst>
            <pc:docMk/>
            <pc:sldMk cId="370143633" sldId="353"/>
            <ac:picMk id="7" creationId="{621D2903-1FAE-992A-4137-C068C0316333}"/>
          </ac:picMkLst>
        </pc:picChg>
        <pc:picChg chg="del">
          <ac:chgData name="Ampel, Ben Martin - (bampel)" userId="dcd2dd31-6942-406d-abbf-dae1087801bf" providerId="ADAL" clId="{34BE5989-D380-4253-8169-920A8CBA0317}" dt="2022-11-15T21:26:24.974" v="5614" actId="478"/>
          <ac:picMkLst>
            <pc:docMk/>
            <pc:sldMk cId="370143633" sldId="353"/>
            <ac:picMk id="8" creationId="{141AC563-5E2E-1B44-FFB0-D6C4E6865BDC}"/>
          </ac:picMkLst>
        </pc:picChg>
        <pc:picChg chg="add mod">
          <ac:chgData name="Ampel, Ben Martin - (bampel)" userId="dcd2dd31-6942-406d-abbf-dae1087801bf" providerId="ADAL" clId="{34BE5989-D380-4253-8169-920A8CBA0317}" dt="2022-11-15T21:26:34.312" v="5617" actId="14100"/>
          <ac:picMkLst>
            <pc:docMk/>
            <pc:sldMk cId="370143633" sldId="353"/>
            <ac:picMk id="11" creationId="{F6570E49-F7BF-1DB1-9767-D7FA31562844}"/>
          </ac:picMkLst>
        </pc:picChg>
        <pc:cxnChg chg="mod">
          <ac:chgData name="Ampel, Ben Martin - (bampel)" userId="dcd2dd31-6942-406d-abbf-dae1087801bf" providerId="ADAL" clId="{34BE5989-D380-4253-8169-920A8CBA0317}" dt="2022-11-15T21:26:36.271" v="5618" actId="14100"/>
          <ac:cxnSpMkLst>
            <pc:docMk/>
            <pc:sldMk cId="370143633" sldId="353"/>
            <ac:cxnSpMk id="9" creationId="{8B8A5E53-5002-05E5-7E58-0EC4B566CDCF}"/>
          </ac:cxnSpMkLst>
        </pc:cxnChg>
      </pc:sldChg>
      <pc:sldChg chg="addSp delSp modSp add mod">
        <pc:chgData name="Ampel, Ben Martin - (bampel)" userId="dcd2dd31-6942-406d-abbf-dae1087801bf" providerId="ADAL" clId="{34BE5989-D380-4253-8169-920A8CBA0317}" dt="2022-11-16T00:18:19.416" v="8826" actId="113"/>
        <pc:sldMkLst>
          <pc:docMk/>
          <pc:sldMk cId="3555464966" sldId="354"/>
        </pc:sldMkLst>
        <pc:spChg chg="mod">
          <ac:chgData name="Ampel, Ben Martin - (bampel)" userId="dcd2dd31-6942-406d-abbf-dae1087801bf" providerId="ADAL" clId="{34BE5989-D380-4253-8169-920A8CBA0317}" dt="2022-11-15T21:30:48.472" v="5686" actId="20577"/>
          <ac:spMkLst>
            <pc:docMk/>
            <pc:sldMk cId="3555464966" sldId="354"/>
            <ac:spMk id="2" creationId="{27D826CD-C563-8781-68EE-61E9FC521D97}"/>
          </ac:spMkLst>
        </pc:spChg>
        <pc:spChg chg="mod">
          <ac:chgData name="Ampel, Ben Martin - (bampel)" userId="dcd2dd31-6942-406d-abbf-dae1087801bf" providerId="ADAL" clId="{34BE5989-D380-4253-8169-920A8CBA0317}" dt="2022-11-16T00:18:19.416" v="8826" actId="113"/>
          <ac:spMkLst>
            <pc:docMk/>
            <pc:sldMk cId="3555464966" sldId="354"/>
            <ac:spMk id="3" creationId="{93F01E52-466D-0265-08A3-026CE3DF0DF3}"/>
          </ac:spMkLst>
        </pc:spChg>
        <pc:picChg chg="del">
          <ac:chgData name="Ampel, Ben Martin - (bampel)" userId="dcd2dd31-6942-406d-abbf-dae1087801bf" providerId="ADAL" clId="{34BE5989-D380-4253-8169-920A8CBA0317}" dt="2022-11-15T21:37:13.103" v="5688" actId="478"/>
          <ac:picMkLst>
            <pc:docMk/>
            <pc:sldMk cId="3555464966" sldId="354"/>
            <ac:picMk id="6" creationId="{3E8371B6-CDAE-5502-AF0E-1A02AA4A5AB8}"/>
          </ac:picMkLst>
        </pc:picChg>
        <pc:picChg chg="add del mod">
          <ac:chgData name="Ampel, Ben Martin - (bampel)" userId="dcd2dd31-6942-406d-abbf-dae1087801bf" providerId="ADAL" clId="{34BE5989-D380-4253-8169-920A8CBA0317}" dt="2022-11-15T21:36:57.604" v="5687" actId="478"/>
          <ac:picMkLst>
            <pc:docMk/>
            <pc:sldMk cId="3555464966" sldId="354"/>
            <ac:picMk id="7" creationId="{BE8B112E-0C31-BC25-175E-AC128789FBDA}"/>
          </ac:picMkLst>
        </pc:picChg>
        <pc:picChg chg="del">
          <ac:chgData name="Ampel, Ben Martin - (bampel)" userId="dcd2dd31-6942-406d-abbf-dae1087801bf" providerId="ADAL" clId="{34BE5989-D380-4253-8169-920A8CBA0317}" dt="2022-11-15T21:28:09.925" v="5663" actId="478"/>
          <ac:picMkLst>
            <pc:docMk/>
            <pc:sldMk cId="3555464966" sldId="354"/>
            <ac:picMk id="8" creationId="{141AC563-5E2E-1B44-FFB0-D6C4E6865BDC}"/>
          </ac:picMkLst>
        </pc:picChg>
        <pc:picChg chg="add del mod">
          <ac:chgData name="Ampel, Ben Martin - (bampel)" userId="dcd2dd31-6942-406d-abbf-dae1087801bf" providerId="ADAL" clId="{34BE5989-D380-4253-8169-920A8CBA0317}" dt="2022-11-15T21:37:30.526" v="5694" actId="478"/>
          <ac:picMkLst>
            <pc:docMk/>
            <pc:sldMk cId="3555464966" sldId="354"/>
            <ac:picMk id="11" creationId="{13C9238E-F98C-2ABB-8BF8-31CAB5E3BA06}"/>
          </ac:picMkLst>
        </pc:picChg>
        <pc:picChg chg="add del mod">
          <ac:chgData name="Ampel, Ben Martin - (bampel)" userId="dcd2dd31-6942-406d-abbf-dae1087801bf" providerId="ADAL" clId="{34BE5989-D380-4253-8169-920A8CBA0317}" dt="2022-11-15T21:38:10.282" v="5702" actId="478"/>
          <ac:picMkLst>
            <pc:docMk/>
            <pc:sldMk cId="3555464966" sldId="354"/>
            <ac:picMk id="15" creationId="{93524A19-500E-47D8-9644-073E31B12614}"/>
          </ac:picMkLst>
        </pc:picChg>
        <pc:picChg chg="add del mod">
          <ac:chgData name="Ampel, Ben Martin - (bampel)" userId="dcd2dd31-6942-406d-abbf-dae1087801bf" providerId="ADAL" clId="{34BE5989-D380-4253-8169-920A8CBA0317}" dt="2022-11-15T21:38:09.808" v="5701" actId="478"/>
          <ac:picMkLst>
            <pc:docMk/>
            <pc:sldMk cId="3555464966" sldId="354"/>
            <ac:picMk id="17" creationId="{25AB827C-7324-1028-0229-2BA8F7131D0D}"/>
          </ac:picMkLst>
        </pc:picChg>
        <pc:picChg chg="add mod">
          <ac:chgData name="Ampel, Ben Martin - (bampel)" userId="dcd2dd31-6942-406d-abbf-dae1087801bf" providerId="ADAL" clId="{34BE5989-D380-4253-8169-920A8CBA0317}" dt="2022-11-15T21:39:50.371" v="5722" actId="1076"/>
          <ac:picMkLst>
            <pc:docMk/>
            <pc:sldMk cId="3555464966" sldId="354"/>
            <ac:picMk id="20" creationId="{37605048-138F-2A46-69E8-D9A7865E6A78}"/>
          </ac:picMkLst>
        </pc:picChg>
        <pc:picChg chg="add mod">
          <ac:chgData name="Ampel, Ben Martin - (bampel)" userId="dcd2dd31-6942-406d-abbf-dae1087801bf" providerId="ADAL" clId="{34BE5989-D380-4253-8169-920A8CBA0317}" dt="2022-11-15T21:39:43.595" v="5720" actId="1076"/>
          <ac:picMkLst>
            <pc:docMk/>
            <pc:sldMk cId="3555464966" sldId="354"/>
            <ac:picMk id="22" creationId="{F68FC00D-4071-1B95-0EEC-82AB7105E99E}"/>
          </ac:picMkLst>
        </pc:picChg>
        <pc:cxnChg chg="del mod">
          <ac:chgData name="Ampel, Ben Martin - (bampel)" userId="dcd2dd31-6942-406d-abbf-dae1087801bf" providerId="ADAL" clId="{34BE5989-D380-4253-8169-920A8CBA0317}" dt="2022-11-15T21:38:10.756" v="5703" actId="478"/>
          <ac:cxnSpMkLst>
            <pc:docMk/>
            <pc:sldMk cId="3555464966" sldId="354"/>
            <ac:cxnSpMk id="9" creationId="{8B8A5E53-5002-05E5-7E58-0EC4B566CDCF}"/>
          </ac:cxnSpMkLst>
        </pc:cxnChg>
        <pc:cxnChg chg="add del mod">
          <ac:chgData name="Ampel, Ben Martin - (bampel)" userId="dcd2dd31-6942-406d-abbf-dae1087801bf" providerId="ADAL" clId="{34BE5989-D380-4253-8169-920A8CBA0317}" dt="2022-11-15T21:39:32.341" v="5716" actId="478"/>
          <ac:cxnSpMkLst>
            <pc:docMk/>
            <pc:sldMk cId="3555464966" sldId="354"/>
            <ac:cxnSpMk id="23" creationId="{761D4FD0-B886-A7BD-C208-AA426DE2DAB8}"/>
          </ac:cxnSpMkLst>
        </pc:cxnChg>
        <pc:cxnChg chg="add mod">
          <ac:chgData name="Ampel, Ben Martin - (bampel)" userId="dcd2dd31-6942-406d-abbf-dae1087801bf" providerId="ADAL" clId="{34BE5989-D380-4253-8169-920A8CBA0317}" dt="2022-11-15T21:39:50.371" v="5722" actId="1076"/>
          <ac:cxnSpMkLst>
            <pc:docMk/>
            <pc:sldMk cId="3555464966" sldId="354"/>
            <ac:cxnSpMk id="28" creationId="{BE5B5C70-9F61-DAAF-C70A-DD97BCFD33AF}"/>
          </ac:cxnSpMkLst>
        </pc:cxnChg>
      </pc:sldChg>
      <pc:sldChg chg="modSp new del mod">
        <pc:chgData name="Ampel, Ben Martin - (bampel)" userId="dcd2dd31-6942-406d-abbf-dae1087801bf" providerId="ADAL" clId="{34BE5989-D380-4253-8169-920A8CBA0317}" dt="2022-11-15T21:54:57.611" v="6338" actId="47"/>
        <pc:sldMkLst>
          <pc:docMk/>
          <pc:sldMk cId="683259778" sldId="355"/>
        </pc:sldMkLst>
        <pc:spChg chg="mod">
          <ac:chgData name="Ampel, Ben Martin - (bampel)" userId="dcd2dd31-6942-406d-abbf-dae1087801bf" providerId="ADAL" clId="{34BE5989-D380-4253-8169-920A8CBA0317}" dt="2022-11-15T21:44:11.478" v="6167" actId="20577"/>
          <ac:spMkLst>
            <pc:docMk/>
            <pc:sldMk cId="683259778" sldId="355"/>
            <ac:spMk id="2" creationId="{250848E6-D727-B272-BE98-33BD9F7BCC1A}"/>
          </ac:spMkLst>
        </pc:spChg>
        <pc:spChg chg="mod">
          <ac:chgData name="Ampel, Ben Martin - (bampel)" userId="dcd2dd31-6942-406d-abbf-dae1087801bf" providerId="ADAL" clId="{34BE5989-D380-4253-8169-920A8CBA0317}" dt="2022-11-15T21:46:03.315" v="6337" actId="14100"/>
          <ac:spMkLst>
            <pc:docMk/>
            <pc:sldMk cId="683259778" sldId="355"/>
            <ac:spMk id="3" creationId="{74D59980-EF56-123B-02C8-2213AF5D3F44}"/>
          </ac:spMkLst>
        </pc:spChg>
      </pc:sldChg>
      <pc:sldChg chg="modSp new mod">
        <pc:chgData name="Ampel, Ben Martin - (bampel)" userId="dcd2dd31-6942-406d-abbf-dae1087801bf" providerId="ADAL" clId="{34BE5989-D380-4253-8169-920A8CBA0317}" dt="2022-11-15T22:44:47.122" v="7112" actId="20577"/>
        <pc:sldMkLst>
          <pc:docMk/>
          <pc:sldMk cId="3705760905" sldId="355"/>
        </pc:sldMkLst>
        <pc:spChg chg="mod">
          <ac:chgData name="Ampel, Ben Martin - (bampel)" userId="dcd2dd31-6942-406d-abbf-dae1087801bf" providerId="ADAL" clId="{34BE5989-D380-4253-8169-920A8CBA0317}" dt="2022-11-15T22:24:11.234" v="6566" actId="20577"/>
          <ac:spMkLst>
            <pc:docMk/>
            <pc:sldMk cId="3705760905" sldId="355"/>
            <ac:spMk id="2" creationId="{E0166AB6-BA79-3BD0-C040-F31F3CAFA074}"/>
          </ac:spMkLst>
        </pc:spChg>
        <pc:spChg chg="mod">
          <ac:chgData name="Ampel, Ben Martin - (bampel)" userId="dcd2dd31-6942-406d-abbf-dae1087801bf" providerId="ADAL" clId="{34BE5989-D380-4253-8169-920A8CBA0317}" dt="2022-11-15T22:44:47.122" v="7112" actId="20577"/>
          <ac:spMkLst>
            <pc:docMk/>
            <pc:sldMk cId="3705760905" sldId="355"/>
            <ac:spMk id="3" creationId="{681266C9-DCD6-879F-A438-CBD94FFAA46F}"/>
          </ac:spMkLst>
        </pc:spChg>
      </pc:sldChg>
      <pc:sldChg chg="addSp modSp new mod">
        <pc:chgData name="Ampel, Ben Martin - (bampel)" userId="dcd2dd31-6942-406d-abbf-dae1087801bf" providerId="ADAL" clId="{34BE5989-D380-4253-8169-920A8CBA0317}" dt="2022-11-15T23:37:49.681" v="8823" actId="20577"/>
        <pc:sldMkLst>
          <pc:docMk/>
          <pc:sldMk cId="3421667415" sldId="356"/>
        </pc:sldMkLst>
        <pc:spChg chg="mod">
          <ac:chgData name="Ampel, Ben Martin - (bampel)" userId="dcd2dd31-6942-406d-abbf-dae1087801bf" providerId="ADAL" clId="{34BE5989-D380-4253-8169-920A8CBA0317}" dt="2022-11-15T22:42:33.136" v="6856"/>
          <ac:spMkLst>
            <pc:docMk/>
            <pc:sldMk cId="3421667415" sldId="356"/>
            <ac:spMk id="2" creationId="{9F696CA6-DA06-8387-41C4-E6499C6DC797}"/>
          </ac:spMkLst>
        </pc:spChg>
        <pc:spChg chg="mod">
          <ac:chgData name="Ampel, Ben Martin - (bampel)" userId="dcd2dd31-6942-406d-abbf-dae1087801bf" providerId="ADAL" clId="{34BE5989-D380-4253-8169-920A8CBA0317}" dt="2022-11-15T23:37:31.999" v="8801" actId="27636"/>
          <ac:spMkLst>
            <pc:docMk/>
            <pc:sldMk cId="3421667415" sldId="356"/>
            <ac:spMk id="3" creationId="{35EC83DE-4DFE-EEA7-57C2-A4CC1EA47AD2}"/>
          </ac:spMkLst>
        </pc:spChg>
        <pc:spChg chg="add mod">
          <ac:chgData name="Ampel, Ben Martin - (bampel)" userId="dcd2dd31-6942-406d-abbf-dae1087801bf" providerId="ADAL" clId="{34BE5989-D380-4253-8169-920A8CBA0317}" dt="2022-11-15T23:37:49.681" v="8823" actId="20577"/>
          <ac:spMkLst>
            <pc:docMk/>
            <pc:sldMk cId="3421667415" sldId="356"/>
            <ac:spMk id="6" creationId="{6586E090-3563-8A42-C385-AC60B72B8992}"/>
          </ac:spMkLst>
        </pc:spChg>
        <pc:picChg chg="add mod">
          <ac:chgData name="Ampel, Ben Martin - (bampel)" userId="dcd2dd31-6942-406d-abbf-dae1087801bf" providerId="ADAL" clId="{34BE5989-D380-4253-8169-920A8CBA0317}" dt="2022-11-15T23:37:35.343" v="8802" actId="1076"/>
          <ac:picMkLst>
            <pc:docMk/>
            <pc:sldMk cId="3421667415" sldId="356"/>
            <ac:picMk id="5" creationId="{4C22C965-6598-4F17-5A94-3B45A2E03802}"/>
          </ac:picMkLst>
        </pc:picChg>
      </pc:sldChg>
      <pc:sldChg chg="modSp new mod">
        <pc:chgData name="Ampel, Ben Martin - (bampel)" userId="dcd2dd31-6942-406d-abbf-dae1087801bf" providerId="ADAL" clId="{34BE5989-D380-4253-8169-920A8CBA0317}" dt="2022-11-16T00:35:07.347" v="9124" actId="20577"/>
        <pc:sldMkLst>
          <pc:docMk/>
          <pc:sldMk cId="1702017373" sldId="357"/>
        </pc:sldMkLst>
        <pc:spChg chg="mod">
          <ac:chgData name="Ampel, Ben Martin - (bampel)" userId="dcd2dd31-6942-406d-abbf-dae1087801bf" providerId="ADAL" clId="{34BE5989-D380-4253-8169-920A8CBA0317}" dt="2022-11-15T22:56:22.823" v="7491"/>
          <ac:spMkLst>
            <pc:docMk/>
            <pc:sldMk cId="1702017373" sldId="357"/>
            <ac:spMk id="2" creationId="{F4FDE174-1311-7096-A8C4-F12C657798C4}"/>
          </ac:spMkLst>
        </pc:spChg>
        <pc:spChg chg="mod">
          <ac:chgData name="Ampel, Ben Martin - (bampel)" userId="dcd2dd31-6942-406d-abbf-dae1087801bf" providerId="ADAL" clId="{34BE5989-D380-4253-8169-920A8CBA0317}" dt="2022-11-16T00:35:07.347" v="9124" actId="20577"/>
          <ac:spMkLst>
            <pc:docMk/>
            <pc:sldMk cId="1702017373" sldId="357"/>
            <ac:spMk id="3" creationId="{0E849643-93BB-7935-D8D1-1D1731C139CD}"/>
          </ac:spMkLst>
        </pc:spChg>
      </pc:sldChg>
      <pc:sldChg chg="addSp modSp new mod">
        <pc:chgData name="Ampel, Ben Martin - (bampel)" userId="dcd2dd31-6942-406d-abbf-dae1087801bf" providerId="ADAL" clId="{34BE5989-D380-4253-8169-920A8CBA0317}" dt="2022-11-15T23:28:35.836" v="8776" actId="20577"/>
        <pc:sldMkLst>
          <pc:docMk/>
          <pc:sldMk cId="2034486463" sldId="358"/>
        </pc:sldMkLst>
        <pc:spChg chg="mod">
          <ac:chgData name="Ampel, Ben Martin - (bampel)" userId="dcd2dd31-6942-406d-abbf-dae1087801bf" providerId="ADAL" clId="{34BE5989-D380-4253-8169-920A8CBA0317}" dt="2022-11-15T23:19:45.866" v="8189"/>
          <ac:spMkLst>
            <pc:docMk/>
            <pc:sldMk cId="2034486463" sldId="358"/>
            <ac:spMk id="2" creationId="{874E00CF-F60F-77E4-9E4E-725ACA3B19C4}"/>
          </ac:spMkLst>
        </pc:spChg>
        <pc:spChg chg="mod">
          <ac:chgData name="Ampel, Ben Martin - (bampel)" userId="dcd2dd31-6942-406d-abbf-dae1087801bf" providerId="ADAL" clId="{34BE5989-D380-4253-8169-920A8CBA0317}" dt="2022-11-15T23:28:35.836" v="8776" actId="20577"/>
          <ac:spMkLst>
            <pc:docMk/>
            <pc:sldMk cId="2034486463" sldId="358"/>
            <ac:spMk id="3" creationId="{C813CB9E-5A7F-71C3-F0A7-C58D281140F0}"/>
          </ac:spMkLst>
        </pc:spChg>
        <pc:spChg chg="add mod">
          <ac:chgData name="Ampel, Ben Martin - (bampel)" userId="dcd2dd31-6942-406d-abbf-dae1087801bf" providerId="ADAL" clId="{34BE5989-D380-4253-8169-920A8CBA0317}" dt="2022-11-15T23:27:36.544" v="8572" actId="1076"/>
          <ac:spMkLst>
            <pc:docMk/>
            <pc:sldMk cId="2034486463" sldId="358"/>
            <ac:spMk id="13" creationId="{7A3F1A6D-7716-9ECA-3EB3-F63984A70957}"/>
          </ac:spMkLst>
        </pc:spChg>
        <pc:spChg chg="add mod">
          <ac:chgData name="Ampel, Ben Martin - (bampel)" userId="dcd2dd31-6942-406d-abbf-dae1087801bf" providerId="ADAL" clId="{34BE5989-D380-4253-8169-920A8CBA0317}" dt="2022-11-15T23:27:39.787" v="8574" actId="20577"/>
          <ac:spMkLst>
            <pc:docMk/>
            <pc:sldMk cId="2034486463" sldId="358"/>
            <ac:spMk id="14" creationId="{F0318CBF-4390-428B-90E8-50D1A4A0F28C}"/>
          </ac:spMkLst>
        </pc:spChg>
        <pc:picChg chg="add mod">
          <ac:chgData name="Ampel, Ben Martin - (bampel)" userId="dcd2dd31-6942-406d-abbf-dae1087801bf" providerId="ADAL" clId="{34BE5989-D380-4253-8169-920A8CBA0317}" dt="2022-11-15T23:24:31.049" v="8205" actId="1076"/>
          <ac:picMkLst>
            <pc:docMk/>
            <pc:sldMk cId="2034486463" sldId="358"/>
            <ac:picMk id="6" creationId="{583093EE-9758-ECAC-2E1E-FCE1FC66A60F}"/>
          </ac:picMkLst>
        </pc:picChg>
        <pc:picChg chg="add mod">
          <ac:chgData name="Ampel, Ben Martin - (bampel)" userId="dcd2dd31-6942-406d-abbf-dae1087801bf" providerId="ADAL" clId="{34BE5989-D380-4253-8169-920A8CBA0317}" dt="2022-11-15T23:24:50.927" v="8212" actId="1076"/>
          <ac:picMkLst>
            <pc:docMk/>
            <pc:sldMk cId="2034486463" sldId="358"/>
            <ac:picMk id="8" creationId="{D1BC95FB-9B47-7294-5830-42BE343277FC}"/>
          </ac:picMkLst>
        </pc:picChg>
        <pc:cxnChg chg="add mod">
          <ac:chgData name="Ampel, Ben Martin - (bampel)" userId="dcd2dd31-6942-406d-abbf-dae1087801bf" providerId="ADAL" clId="{34BE5989-D380-4253-8169-920A8CBA0317}" dt="2022-11-15T23:24:50.927" v="8212" actId="1076"/>
          <ac:cxnSpMkLst>
            <pc:docMk/>
            <pc:sldMk cId="2034486463" sldId="358"/>
            <ac:cxnSpMk id="9" creationId="{EE10DDF9-11B4-86B8-F267-30C58ED58347}"/>
          </ac:cxnSpMkLst>
        </pc:cxnChg>
        <pc:cxnChg chg="add mod">
          <ac:chgData name="Ampel, Ben Martin - (bampel)" userId="dcd2dd31-6942-406d-abbf-dae1087801bf" providerId="ADAL" clId="{34BE5989-D380-4253-8169-920A8CBA0317}" dt="2022-11-15T23:27:36.544" v="8572" actId="1076"/>
          <ac:cxnSpMkLst>
            <pc:docMk/>
            <pc:sldMk cId="2034486463" sldId="358"/>
            <ac:cxnSpMk id="15" creationId="{53D1FA16-F517-DAE4-F938-024982595CE4}"/>
          </ac:cxnSpMkLst>
        </pc:cxnChg>
      </pc:sldChg>
      <pc:sldChg chg="addSp modSp new mod">
        <pc:chgData name="Ampel, Ben Martin - (bampel)" userId="dcd2dd31-6942-406d-abbf-dae1087801bf" providerId="ADAL" clId="{34BE5989-D380-4253-8169-920A8CBA0317}" dt="2022-11-16T00:34:56.320" v="9123" actId="14100"/>
        <pc:sldMkLst>
          <pc:docMk/>
          <pc:sldMk cId="3899279566" sldId="359"/>
        </pc:sldMkLst>
        <pc:spChg chg="mod">
          <ac:chgData name="Ampel, Ben Martin - (bampel)" userId="dcd2dd31-6942-406d-abbf-dae1087801bf" providerId="ADAL" clId="{34BE5989-D380-4253-8169-920A8CBA0317}" dt="2022-11-15T23:28:54.429" v="8778"/>
          <ac:spMkLst>
            <pc:docMk/>
            <pc:sldMk cId="3899279566" sldId="359"/>
            <ac:spMk id="2" creationId="{4ABA4E55-8AD7-2CBE-B294-20DC3B69C928}"/>
          </ac:spMkLst>
        </pc:spChg>
        <pc:spChg chg="mod">
          <ac:chgData name="Ampel, Ben Martin - (bampel)" userId="dcd2dd31-6942-406d-abbf-dae1087801bf" providerId="ADAL" clId="{34BE5989-D380-4253-8169-920A8CBA0317}" dt="2022-11-16T00:34:49.404" v="9122" actId="27636"/>
          <ac:spMkLst>
            <pc:docMk/>
            <pc:sldMk cId="3899279566" sldId="359"/>
            <ac:spMk id="3" creationId="{32B15AB8-4F65-868C-B633-B52030B0229E}"/>
          </ac:spMkLst>
        </pc:spChg>
        <pc:picChg chg="add mod">
          <ac:chgData name="Ampel, Ben Martin - (bampel)" userId="dcd2dd31-6942-406d-abbf-dae1087801bf" providerId="ADAL" clId="{34BE5989-D380-4253-8169-920A8CBA0317}" dt="2022-11-16T00:33:16.941" v="8842" actId="1076"/>
          <ac:picMkLst>
            <pc:docMk/>
            <pc:sldMk cId="3899279566" sldId="359"/>
            <ac:picMk id="6" creationId="{AFC49AAA-C4FF-1799-C8EA-3EF1C0541DF4}"/>
          </ac:picMkLst>
        </pc:picChg>
        <pc:picChg chg="add mod">
          <ac:chgData name="Ampel, Ben Martin - (bampel)" userId="dcd2dd31-6942-406d-abbf-dae1087801bf" providerId="ADAL" clId="{34BE5989-D380-4253-8169-920A8CBA0317}" dt="2022-11-16T00:34:56.320" v="9123" actId="14100"/>
          <ac:picMkLst>
            <pc:docMk/>
            <pc:sldMk cId="3899279566" sldId="359"/>
            <ac:picMk id="8" creationId="{8CC03268-057F-7838-EEAB-A02EA8006848}"/>
          </ac:picMkLst>
        </pc:picChg>
        <pc:cxnChg chg="add mod">
          <ac:chgData name="Ampel, Ben Martin - (bampel)" userId="dcd2dd31-6942-406d-abbf-dae1087801bf" providerId="ADAL" clId="{34BE5989-D380-4253-8169-920A8CBA0317}" dt="2022-11-16T00:34:56.320" v="9123" actId="14100"/>
          <ac:cxnSpMkLst>
            <pc:docMk/>
            <pc:sldMk cId="3899279566" sldId="359"/>
            <ac:cxnSpMk id="9" creationId="{D5A7FE0F-33FA-F564-856F-D577F3C0DD11}"/>
          </ac:cxnSpMkLst>
        </pc:cxnChg>
      </pc:sldChg>
      <pc:sldChg chg="modSp new mod">
        <pc:chgData name="Ampel, Ben Martin - (bampel)" userId="dcd2dd31-6942-406d-abbf-dae1087801bf" providerId="ADAL" clId="{34BE5989-D380-4253-8169-920A8CBA0317}" dt="2022-11-16T00:40:28.140" v="9709" actId="20577"/>
        <pc:sldMkLst>
          <pc:docMk/>
          <pc:sldMk cId="927163302" sldId="360"/>
        </pc:sldMkLst>
        <pc:spChg chg="mod">
          <ac:chgData name="Ampel, Ben Martin - (bampel)" userId="dcd2dd31-6942-406d-abbf-dae1087801bf" providerId="ADAL" clId="{34BE5989-D380-4253-8169-920A8CBA0317}" dt="2022-11-16T00:37:17.348" v="9133" actId="20577"/>
          <ac:spMkLst>
            <pc:docMk/>
            <pc:sldMk cId="927163302" sldId="360"/>
            <ac:spMk id="2" creationId="{7E69ACD8-94CC-4D32-B152-619EA719A456}"/>
          </ac:spMkLst>
        </pc:spChg>
        <pc:spChg chg="mod">
          <ac:chgData name="Ampel, Ben Martin - (bampel)" userId="dcd2dd31-6942-406d-abbf-dae1087801bf" providerId="ADAL" clId="{34BE5989-D380-4253-8169-920A8CBA0317}" dt="2022-11-16T00:40:28.140" v="9709" actId="20577"/>
          <ac:spMkLst>
            <pc:docMk/>
            <pc:sldMk cId="927163302" sldId="360"/>
            <ac:spMk id="3" creationId="{447A8B13-1E95-1872-1032-94915F56B3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2737F-7097-4185-8736-53C0D7C1FD9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0112-A700-4E25-A6DF-A9B1439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1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10112-A700-4E25-A6DF-A9B1439333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0130-AA2E-3D85-5B8F-B5B3CBB11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102B4-195A-6731-148A-667900CE4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EC2CD-AD75-DAD9-9C47-2D51DF00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49E4-0B98-42AC-B41E-D7977EBA5A9B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8488-B59A-4AEF-76F6-FE9CCCA3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A75D-BF5E-CFE9-4050-DBC918E9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6B79-D3E1-10DE-EEF7-C8A9CF72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0D4FB-B06B-64DC-A39D-A96CB4DE5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A67E-060F-7745-A5DF-49A8D2C4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BEF7-B094-45DB-A880-828F7D9AADFC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74C1-93A9-0E9D-A36C-A11C1713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CD8C-DFDE-8949-604B-17CF9FF4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C684C-A256-2CBF-B0EE-7B4D639B8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DA9F1-117B-3445-46BF-4494977D3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A545D-2A14-1B80-97C8-CB6A4F31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87FC-4CE4-43A4-9BA7-AD3A7E9C1654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2EEAD-E0AF-C362-2884-2271EDFE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6A5F-EB11-CE97-8515-AEB570A9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71B4-1BF9-25F1-BC2E-53712331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692C-4789-5449-538D-48DF9EEA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5442E-8660-5A23-173A-A34BF0B8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D2E1-9B42-4849-B097-30ACB3A52EFC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789D2-1455-2E49-4B2A-35BE91CB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A8255-30BB-E362-5F9A-C2BCB5C3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A8B5-5B8D-D1FA-8CA7-118E1016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2DA86-B204-38C8-81C9-9CF686223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3BAEC-B68D-3C33-84B6-34FC047A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29E8-FC8A-4D9D-91AE-3417BDD3C59D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3D83E-AA51-2721-CA2E-DABB5DD0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E2C5A-83B2-2501-DD8C-95A129AD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2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C7FB-3803-0A25-6272-E385897A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EE7CD-24CF-7CCB-1040-152F9B807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8DDE9-F8D2-2574-6A45-B6BEBF477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A955D-C5B2-664B-E4DC-3627A633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2F8C-A2E1-4142-8F9A-0F0D3CC17306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7D12A-5C1C-5CC4-C097-B04D61EF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6F8D3-3D76-54CD-5953-844C0C1A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65CE-4EB6-2A0D-026B-DFD14A09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B826A-5133-A140-9263-C87ACAAE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3A6D6-63CF-394E-5717-66011935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3627F-E3D9-B68F-6742-60B48209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26EAD-FBDF-7A3B-450F-5F2FBD96F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7166F-B608-30CA-392C-67506B90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B074-5F2A-41B7-B130-92C561BA1CDF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82D5-916B-FBE5-B051-D7A7BAB6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1AEDD-FE41-3959-0CC1-E13BDA91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1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A3A4-3A73-7324-88DA-35A14DF6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6A489-0033-F415-DFEE-D111949C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86D-4D27-43A9-A471-1D2A61A8A98A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EF5E-1D7C-8129-70C7-D22D16F6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E9C67-CBCE-8D7E-E18D-EC5C1573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1FE02-E680-50E4-7B9C-32223CBA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6D6E-3C11-4BA5-ABB0-3EDC97C3BDA9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41FFE-88BE-9BC1-EE76-3B2C2583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7EC0A-123E-6584-4DBC-14003338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7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54A5-EF53-6FB7-B49C-6BB5A403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931A-2529-0F29-5DFA-6CAA6893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0BCC3-1AAE-D452-FA7C-F9B383B50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41EAB-E825-9018-1572-85EAFFA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323D-4EE1-42E3-9500-85AAABA2B32B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D2109-D8FD-56EB-C849-AFAD1E0C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1BBC6-3FF5-0297-EC19-32D16BE8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AA82-16AB-FF47-B815-66614B10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E77A6-5772-0DE1-2EDB-12C682C12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DE6EC-2655-0CF4-7BD5-9F94C7C28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19878-37FF-11DE-5CD6-5BA5D992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9C08-86FA-4DAF-B1D6-63CB4EC7143D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2DAB7-0291-3ED7-3D79-C0C48B1E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480A8-6C27-93E4-ED7D-B79CE8B6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2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21D05-CFB3-2E2B-2272-F1381423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6695A-6E29-0F0C-16CB-14876DBE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AA6B9-A438-7629-53E1-082C11540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CF4A-30BD-4B9F-A6AB-C373E1ACD39D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48F4-795A-1C40-5FF4-7AA5F24E5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34F44-DE1E-EA79-BD65-D4427D87F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1C1F-8E00-4548-8798-866FFE9D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2A496C-8030-49C9-B5D0-EAF525294620}"/>
              </a:ext>
            </a:extLst>
          </p:cNvPr>
          <p:cNvSpPr/>
          <p:nvPr/>
        </p:nvSpPr>
        <p:spPr>
          <a:xfrm>
            <a:off x="0" y="1104523"/>
            <a:ext cx="12192000" cy="2399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7E660-4D8F-463E-A787-87105C252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730" y="1152205"/>
            <a:ext cx="11354540" cy="2297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 (Body)"/>
              </a:rPr>
              <a:t>Scikit-Learn</a:t>
            </a:r>
            <a:r>
              <a:rPr lang="en-US" b="1" dirty="0">
                <a:latin typeface="Calibri (Body)"/>
              </a:rPr>
              <a:t>: </a:t>
            </a:r>
            <a:br>
              <a:rPr lang="en-US" b="1" dirty="0">
                <a:latin typeface="Calibri (Body)"/>
              </a:rPr>
            </a:br>
            <a:r>
              <a:rPr lang="en-US" b="1" dirty="0">
                <a:latin typeface="Calibri (Body)"/>
              </a:rPr>
              <a:t>An End-to-End Tutorial For Building Machine Learning Models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39362-35B0-4F1B-B58A-CC90EF3C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2336"/>
            <a:ext cx="12192000" cy="1833028"/>
          </a:xfrm>
        </p:spPr>
        <p:txBody>
          <a:bodyPr>
            <a:normAutofit/>
          </a:bodyPr>
          <a:lstStyle/>
          <a:p>
            <a:r>
              <a:rPr lang="en-US" b="1" dirty="0"/>
              <a:t>Benjamin Ampel &amp; </a:t>
            </a:r>
            <a:r>
              <a:rPr lang="en-US" b="1" dirty="0" err="1"/>
              <a:t>Hsinchun</a:t>
            </a:r>
            <a:r>
              <a:rPr lang="en-US" b="1" dirty="0"/>
              <a:t> Chen</a:t>
            </a:r>
          </a:p>
          <a:p>
            <a:r>
              <a:rPr lang="en-US" b="1" dirty="0"/>
              <a:t>Updated October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F276-CDD5-47AC-9EEF-DEC59A4B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DEBB-274E-4051-9453-767C7B2F959B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Our 2017 Academic Sponsors - Grace Hopper Celebration">
            <a:extLst>
              <a:ext uri="{FF2B5EF4-FFF2-40B4-BE49-F238E27FC236}">
                <a16:creationId xmlns:a16="http://schemas.microsoft.com/office/drawing/2014/main" id="{D9E5304B-8055-464D-83EA-BE666491A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858" y="4606769"/>
            <a:ext cx="4406283" cy="99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74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84CE-3F8B-DE2A-CDA1-C765858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– 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9F3C-91BD-367D-AA5A-6A6679A9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Records in a </a:t>
            </a:r>
            <a:r>
              <a:rPr lang="en-US" dirty="0" err="1"/>
              <a:t>dataframe</a:t>
            </a:r>
            <a:r>
              <a:rPr lang="en-US" dirty="0"/>
              <a:t> that contain missing values need to be addressed before further processing. There are several strategies to deal with nulls: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Drop</a:t>
            </a:r>
            <a:r>
              <a:rPr lang="en-US" dirty="0"/>
              <a:t> any record containing missing data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df.dropna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Heuristics</a:t>
            </a:r>
            <a:r>
              <a:rPr lang="en-US" dirty="0"/>
              <a:t> (Domain expert makes reasonable guess)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Average</a:t>
            </a:r>
            <a:r>
              <a:rPr lang="en-US" dirty="0"/>
              <a:t> (Fill in missing record with the average across the feature)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df.fillna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df.mean</a:t>
            </a:r>
            <a:r>
              <a:rPr lang="en-US" dirty="0">
                <a:sym typeface="Wingdings" panose="05000000000000000000" pitchFamily="2" charset="2"/>
              </a:rPr>
              <a:t>())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Prediction</a:t>
            </a:r>
            <a:r>
              <a:rPr lang="en-US" dirty="0"/>
              <a:t> (Use an ML method to predict missing data)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scikit-learn</a:t>
            </a:r>
          </a:p>
          <a:p>
            <a:endParaRPr lang="en-US" dirty="0"/>
          </a:p>
          <a:p>
            <a:r>
              <a:rPr lang="en-US" dirty="0"/>
              <a:t>Once missing data has been dealt with, several </a:t>
            </a:r>
            <a:r>
              <a:rPr lang="en-US" b="1" dirty="0"/>
              <a:t>feature engineering</a:t>
            </a:r>
            <a:r>
              <a:rPr lang="en-US" dirty="0"/>
              <a:t> steps can be conducted using scikit-learn.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9FEA-7806-48D2-6AB5-AC5C499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F34-4F64-4E5D-837E-A8FF4D9917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7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84CE-3F8B-DE2A-CDA1-C765858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–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9F3C-91BD-367D-AA5A-6A6679A9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48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</a:t>
            </a:r>
            <a:r>
              <a:rPr lang="en-US" b="1" dirty="0"/>
              <a:t>strategies</a:t>
            </a:r>
            <a:r>
              <a:rPr lang="en-US" dirty="0"/>
              <a:t> to extract or transform interesting information from this raw data to be used an input feature: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Scale</a:t>
            </a:r>
            <a:r>
              <a:rPr lang="en-US" dirty="0"/>
              <a:t>: Normalize values based on log value, minmax scale, etc.</a:t>
            </a:r>
          </a:p>
          <a:p>
            <a:pPr lvl="1"/>
            <a:r>
              <a:rPr lang="en-US" dirty="0"/>
              <a:t>Scaling large continuous variables (e.g., price) is vital to ensure that one feature does not dominate over other features.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9FEA-7806-48D2-6AB5-AC5C499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F34-4F64-4E5D-837E-A8FF4D99178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9A71C-38BD-CE2D-BB77-36C0297D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8" y="3913838"/>
            <a:ext cx="5041884" cy="21591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224835-C77F-8F06-1706-EB7113DE645B}"/>
              </a:ext>
            </a:extLst>
          </p:cNvPr>
          <p:cNvSpPr/>
          <p:nvPr/>
        </p:nvSpPr>
        <p:spPr>
          <a:xfrm>
            <a:off x="3809245" y="4346501"/>
            <a:ext cx="1061519" cy="243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4BBA97F-58A9-A27E-C322-3C28C45BB818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2960482" y="4468304"/>
            <a:ext cx="848763" cy="5250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DD3E5E-D900-D022-26CF-06A1617B50C7}"/>
              </a:ext>
            </a:extLst>
          </p:cNvPr>
          <p:cNvSpPr txBox="1"/>
          <p:nvPr/>
        </p:nvSpPr>
        <p:spPr>
          <a:xfrm>
            <a:off x="1430446" y="4731784"/>
            <a:ext cx="15300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Define the column to normalize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850AC-A644-0ABC-E577-C5748137AA98}"/>
              </a:ext>
            </a:extLst>
          </p:cNvPr>
          <p:cNvSpPr/>
          <p:nvPr/>
        </p:nvSpPr>
        <p:spPr>
          <a:xfrm>
            <a:off x="5025428" y="4333561"/>
            <a:ext cx="3576119" cy="243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F878B7-FFC0-C1C4-8F9A-DFF8ED3906DF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rot="10800000">
            <a:off x="8601548" y="4455365"/>
            <a:ext cx="359873" cy="5380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AAE059-7BC8-A6B4-AD70-439A7CDE1449}"/>
              </a:ext>
            </a:extLst>
          </p:cNvPr>
          <p:cNvSpPr txBox="1"/>
          <p:nvPr/>
        </p:nvSpPr>
        <p:spPr>
          <a:xfrm>
            <a:off x="8961420" y="4624063"/>
            <a:ext cx="1800134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 </a:t>
            </a:r>
            <a:r>
              <a:rPr lang="en-US" sz="1400" dirty="0" err="1"/>
              <a:t>MinMax</a:t>
            </a:r>
            <a:r>
              <a:rPr lang="en-US" sz="1400" dirty="0"/>
              <a:t> scaler to scale continuous variable from 0-1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2CA711-70DE-E9F8-BD1C-31483ECBF805}"/>
              </a:ext>
            </a:extLst>
          </p:cNvPr>
          <p:cNvSpPr/>
          <p:nvPr/>
        </p:nvSpPr>
        <p:spPr>
          <a:xfrm>
            <a:off x="6587150" y="3978174"/>
            <a:ext cx="1061519" cy="243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85D7ED-133A-AA06-1D59-BC52CA307034}"/>
              </a:ext>
            </a:extLst>
          </p:cNvPr>
          <p:cNvSpPr txBox="1"/>
          <p:nvPr/>
        </p:nvSpPr>
        <p:spPr>
          <a:xfrm>
            <a:off x="8961420" y="3835031"/>
            <a:ext cx="15300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Import correct function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D5BE8E-C934-2926-90DD-EF84A4DB3B07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7648669" y="4096641"/>
            <a:ext cx="1312751" cy="33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9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84CE-3F8B-DE2A-CDA1-C765858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–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9F3C-91BD-367D-AA5A-6A6679A9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3025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Classical machine learning models cannot take categorical data (e.g., “Female”) natively.</a:t>
            </a:r>
          </a:p>
          <a:p>
            <a:endParaRPr lang="en-US" dirty="0"/>
          </a:p>
          <a:p>
            <a:r>
              <a:rPr lang="en-US" dirty="0"/>
              <a:t>Therefore, we use label encoding to convert strings to corresponding numbers. </a:t>
            </a:r>
          </a:p>
          <a:p>
            <a:endParaRPr lang="en-US" dirty="0"/>
          </a:p>
          <a:p>
            <a:r>
              <a:rPr lang="en-US" dirty="0"/>
              <a:t>With this data cleaning complete, we can now run machine learning (ML) classification models to predict which passengers survived the Titanic.</a:t>
            </a:r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9FEA-7806-48D2-6AB5-AC5C499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F34-4F64-4E5D-837E-A8FF4D991782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8D54B-4702-666D-AF80-8D6F7DAFA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1917104"/>
            <a:ext cx="5153025" cy="3352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93CBCA-46FB-4935-0A4D-C4F2D69C0211}"/>
              </a:ext>
            </a:extLst>
          </p:cNvPr>
          <p:cNvSpPr/>
          <p:nvPr/>
        </p:nvSpPr>
        <p:spPr>
          <a:xfrm>
            <a:off x="6361993" y="2495113"/>
            <a:ext cx="1125224" cy="243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06761F-EE6D-F9D6-F1E0-9DE12D217C91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>
            <a:off x="6200775" y="2616917"/>
            <a:ext cx="161218" cy="3255335"/>
          </a:xfrm>
          <a:prstGeom prst="bentConnector3">
            <a:avLst>
              <a:gd name="adj1" fmla="val -1417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370222-B7F2-B646-B089-4DFD92750513}"/>
              </a:ext>
            </a:extLst>
          </p:cNvPr>
          <p:cNvSpPr txBox="1"/>
          <p:nvPr/>
        </p:nvSpPr>
        <p:spPr>
          <a:xfrm>
            <a:off x="6200775" y="5610641"/>
            <a:ext cx="15300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Define the column to normalize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25B2A2-72A7-A119-6FD2-A9DFCA18968B}"/>
              </a:ext>
            </a:extLst>
          </p:cNvPr>
          <p:cNvSpPr/>
          <p:nvPr/>
        </p:nvSpPr>
        <p:spPr>
          <a:xfrm>
            <a:off x="7629808" y="2496502"/>
            <a:ext cx="2774226" cy="243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BC30073-8BD0-5BC8-F4BF-EC7B5F027325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 flipV="1">
            <a:off x="10404034" y="2618305"/>
            <a:ext cx="1388107" cy="3132713"/>
          </a:xfrm>
          <a:prstGeom prst="bentConnector3">
            <a:avLst>
              <a:gd name="adj1" fmla="val -1646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E1DE3B-C410-A7F4-B191-E075EB0DA4FD}"/>
              </a:ext>
            </a:extLst>
          </p:cNvPr>
          <p:cNvSpPr txBox="1"/>
          <p:nvPr/>
        </p:nvSpPr>
        <p:spPr>
          <a:xfrm>
            <a:off x="9506139" y="5381686"/>
            <a:ext cx="2286002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Fit the label encoder to the data and transform it from categorical to numerical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C117A7-9461-F441-7058-8045B664BE7A}"/>
              </a:ext>
            </a:extLst>
          </p:cNvPr>
          <p:cNvSpPr/>
          <p:nvPr/>
        </p:nvSpPr>
        <p:spPr>
          <a:xfrm>
            <a:off x="8877676" y="1968768"/>
            <a:ext cx="959665" cy="243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657C50-F9E5-579D-E2F4-A5DD2FEFB18B}"/>
              </a:ext>
            </a:extLst>
          </p:cNvPr>
          <p:cNvSpPr txBox="1"/>
          <p:nvPr/>
        </p:nvSpPr>
        <p:spPr>
          <a:xfrm>
            <a:off x="10306992" y="1071910"/>
            <a:ext cx="15300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Import correct function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92B76E-152B-AD1F-AE1E-BF35ACA5B709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rot="10800000" flipV="1">
            <a:off x="9837342" y="1333519"/>
            <a:ext cx="469651" cy="7570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4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41D4-7FD6-3E33-4DA2-C66E5396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Classification: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4DCC0-6E7A-EE70-C6A3-7C69B9CE1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203" y="1847850"/>
                <a:ext cx="10641594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ML classification models </a:t>
                </a:r>
                <a:r>
                  <a:rPr lang="en-US" dirty="0"/>
                  <a:t>use a training process in which the model makes </a:t>
                </a:r>
                <a:r>
                  <a:rPr lang="en-US" b="1" dirty="0"/>
                  <a:t>predictions</a:t>
                </a:r>
                <a:r>
                  <a:rPr lang="en-US" dirty="0"/>
                  <a:t> and is </a:t>
                </a:r>
                <a:r>
                  <a:rPr lang="en-US" b="1" dirty="0"/>
                  <a:t>corrected</a:t>
                </a:r>
                <a:r>
                  <a:rPr lang="en-US" dirty="0"/>
                  <a:t> when those predictions are wrong. </a:t>
                </a:r>
              </a:p>
              <a:p>
                <a:pPr lvl="1"/>
                <a:r>
                  <a:rPr lang="en-US" dirty="0"/>
                  <a:t>The training process continues until the model achieves a desired level of accuracy on the training data.</a:t>
                </a:r>
              </a:p>
              <a:p>
                <a:pPr lvl="1"/>
                <a:r>
                  <a:rPr lang="en-US" dirty="0"/>
                  <a:t>A learned model can be used to </a:t>
                </a:r>
                <a:r>
                  <a:rPr lang="en-US" b="1" dirty="0"/>
                  <a:t>predict</a:t>
                </a:r>
                <a:r>
                  <a:rPr lang="en-US" dirty="0"/>
                  <a:t> </a:t>
                </a:r>
                <a:r>
                  <a:rPr lang="en-US" b="1" dirty="0"/>
                  <a:t>future</a:t>
                </a:r>
                <a:r>
                  <a:rPr lang="en-US" dirty="0"/>
                  <a:t> </a:t>
                </a:r>
                <a:r>
                  <a:rPr lang="en-US" b="1" dirty="0"/>
                  <a:t>data</a:t>
                </a:r>
                <a:r>
                  <a:rPr lang="en-US" dirty="0"/>
                  <a:t> points with no known outcome.</a:t>
                </a:r>
              </a:p>
              <a:p>
                <a:endParaRPr lang="en-US" dirty="0"/>
              </a:p>
              <a:p>
                <a:r>
                  <a:rPr lang="en-US" dirty="0"/>
                  <a:t>Given a set of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a set of known outcomes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goal is to train a model that can effectively predict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provided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ML models learn a target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that best maps input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an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should be </a:t>
                </a:r>
                <a:r>
                  <a:rPr lang="en-US" b="1" dirty="0"/>
                  <a:t>categorical</a:t>
                </a:r>
                <a:r>
                  <a:rPr lang="en-US" dirty="0"/>
                  <a:t> (or else it becomes a regression problem).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4DCC0-6E7A-EE70-C6A3-7C69B9CE1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203" y="1847850"/>
                <a:ext cx="10641594" cy="4351338"/>
              </a:xfrm>
              <a:blipFill>
                <a:blip r:embed="rId2"/>
                <a:stretch>
                  <a:fillRect l="-859" t="-2801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D7F70-85B2-59D3-E966-7D392DB0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F34-4F64-4E5D-837E-A8FF4D9917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3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84CE-3F8B-DE2A-CDA1-C765858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Classification: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9F3C-91BD-367D-AA5A-6A6679A9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0122"/>
          </a:xfrm>
        </p:spPr>
        <p:txBody>
          <a:bodyPr/>
          <a:lstStyle/>
          <a:p>
            <a:r>
              <a:rPr lang="en-US" b="1" dirty="0"/>
              <a:t>Training Data</a:t>
            </a:r>
            <a:r>
              <a:rPr lang="en-US" dirty="0"/>
              <a:t>: The data used to fit your models, known as the set used for learning</a:t>
            </a:r>
          </a:p>
          <a:p>
            <a:r>
              <a:rPr lang="en-US" b="1" dirty="0"/>
              <a:t>Validation Data</a:t>
            </a:r>
            <a:r>
              <a:rPr lang="en-US" dirty="0"/>
              <a:t>: The data used to tune the parameters of a model</a:t>
            </a:r>
          </a:p>
          <a:p>
            <a:r>
              <a:rPr lang="en-US" b="1" dirty="0"/>
              <a:t>Test Data</a:t>
            </a:r>
            <a:r>
              <a:rPr lang="en-US" dirty="0"/>
              <a:t>: The data used to evaluate how good your model is. </a:t>
            </a:r>
          </a:p>
          <a:p>
            <a:pPr lvl="1"/>
            <a:r>
              <a:rPr lang="en-US" dirty="0"/>
              <a:t>Your model does not see this data until final testing/evaluation to ensure it is generalizable to unseen data points.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9FEA-7806-48D2-6AB5-AC5C499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F34-4F64-4E5D-837E-A8FF4D99178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B497D-D2A7-CCC5-7AC0-F7779385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84" y="4555163"/>
            <a:ext cx="8019030" cy="14708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0C3E5-0AF2-5B54-B217-E866DC173966}"/>
              </a:ext>
            </a:extLst>
          </p:cNvPr>
          <p:cNvSpPr txBox="1"/>
          <p:nvPr/>
        </p:nvSpPr>
        <p:spPr>
          <a:xfrm>
            <a:off x="2086485" y="6050692"/>
            <a:ext cx="80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 Sourced From: Stanford CS 229 –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294704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A774-2677-D08D-6221-8795F2B3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Classification: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8868-F890-E724-3989-A9FE3C72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386"/>
          </a:xfrm>
        </p:spPr>
        <p:txBody>
          <a:bodyPr/>
          <a:lstStyle/>
          <a:p>
            <a:r>
              <a:rPr lang="en-US" dirty="0"/>
              <a:t>Scikit-learn provides a function to split your data into training, testing, and validation groups.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18DF2-FCAA-CB83-060F-71D334C3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76E01-6B16-6928-77D0-7729823A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19" y="3521830"/>
            <a:ext cx="10618038" cy="6774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7B54C4-1C78-C173-6B33-307E376B3811}"/>
              </a:ext>
            </a:extLst>
          </p:cNvPr>
          <p:cNvSpPr/>
          <p:nvPr/>
        </p:nvSpPr>
        <p:spPr>
          <a:xfrm>
            <a:off x="1097645" y="3635073"/>
            <a:ext cx="5100793" cy="243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24932-BF47-DA75-01A9-341674AC8326}"/>
              </a:ext>
            </a:extLst>
          </p:cNvPr>
          <p:cNvSpPr txBox="1"/>
          <p:nvPr/>
        </p:nvSpPr>
        <p:spPr>
          <a:xfrm>
            <a:off x="4666598" y="2915948"/>
            <a:ext cx="15300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Import correct function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57D961C-1A2F-5078-91EC-2B4CD41A8AC7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rot="10800000" flipV="1">
            <a:off x="3648042" y="3177557"/>
            <a:ext cx="1018556" cy="4575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23D56-502B-05DD-3A4D-E1DF98A2A7F6}"/>
              </a:ext>
            </a:extLst>
          </p:cNvPr>
          <p:cNvSpPr/>
          <p:nvPr/>
        </p:nvSpPr>
        <p:spPr>
          <a:xfrm>
            <a:off x="1097645" y="3876154"/>
            <a:ext cx="1132357" cy="243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A6557-7225-24BD-75F6-75C243FF4BD5}"/>
              </a:ext>
            </a:extLst>
          </p:cNvPr>
          <p:cNvSpPr txBox="1"/>
          <p:nvPr/>
        </p:nvSpPr>
        <p:spPr>
          <a:xfrm>
            <a:off x="2026315" y="4659154"/>
            <a:ext cx="104450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two datasets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5ABBD1-1F47-4C5A-AEDF-E8BFE79843C5}"/>
              </a:ext>
            </a:extLst>
          </p:cNvPr>
          <p:cNvCxnSpPr>
            <a:cxnSpLocks/>
            <a:stCxn id="16" idx="1"/>
            <a:endCxn id="15" idx="2"/>
          </p:cNvCxnSpPr>
          <p:nvPr/>
        </p:nvCxnSpPr>
        <p:spPr>
          <a:xfrm rot="10800000">
            <a:off x="1663825" y="4119760"/>
            <a:ext cx="362491" cy="8010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FA133C-E77E-4A29-BAD3-801B9BE34F95}"/>
              </a:ext>
            </a:extLst>
          </p:cNvPr>
          <p:cNvSpPr/>
          <p:nvPr/>
        </p:nvSpPr>
        <p:spPr>
          <a:xfrm>
            <a:off x="4915571" y="3873879"/>
            <a:ext cx="1641988" cy="243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CF7DF-CA57-AF01-30A3-D179C8596CE0}"/>
              </a:ext>
            </a:extLst>
          </p:cNvPr>
          <p:cNvSpPr txBox="1"/>
          <p:nvPr/>
        </p:nvSpPr>
        <p:spPr>
          <a:xfrm>
            <a:off x="4714351" y="4668208"/>
            <a:ext cx="20444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data should be about 25% of the dataset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E5A80F-3EB5-2E1B-854C-ED2F44681C3B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5736565" y="4117484"/>
            <a:ext cx="0" cy="550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B86689C-5B56-7267-C33D-2F1C3AD2FB88}"/>
              </a:ext>
            </a:extLst>
          </p:cNvPr>
          <p:cNvSpPr/>
          <p:nvPr/>
        </p:nvSpPr>
        <p:spPr>
          <a:xfrm>
            <a:off x="6624099" y="3876148"/>
            <a:ext cx="2984477" cy="243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56A575-66D3-F9CE-88BD-217103CA91CA}"/>
              </a:ext>
            </a:extLst>
          </p:cNvPr>
          <p:cNvSpPr txBox="1"/>
          <p:nvPr/>
        </p:nvSpPr>
        <p:spPr>
          <a:xfrm>
            <a:off x="6988014" y="4661499"/>
            <a:ext cx="2860295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Stratify maintains class proportions in training and testing datasets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3B7ACBA-9CC5-665C-43DC-E39A3D417333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rot="16200000" flipV="1">
            <a:off x="7996377" y="4239714"/>
            <a:ext cx="541746" cy="3018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7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A774-2677-D08D-6221-8795F2B3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Classification: Inputs/Outputs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68868-F890-E724-3989-A9FE3C72C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0220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Remember, a classification task uses a set of input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predict a known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Therefore, we need to define the features that are </a:t>
                </a:r>
                <a:r>
                  <a:rPr lang="en-US" b="1" dirty="0"/>
                  <a:t>inputs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and </a:t>
                </a:r>
                <a:r>
                  <a:rPr lang="en-US" b="1" dirty="0"/>
                  <a:t>outputs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68868-F890-E724-3989-A9FE3C72C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022098"/>
              </a:xfrm>
              <a:blipFill>
                <a:blip r:embed="rId2"/>
                <a:stretch>
                  <a:fillRect l="-928" t="-6024" b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18DF2-FCAA-CB83-060F-71D334C3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F10B55-5D49-5BEF-0B07-EED979BC5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768" y="3997403"/>
            <a:ext cx="7376464" cy="14056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5C6F5E6-2ED6-987B-182F-5209E8627031}"/>
              </a:ext>
            </a:extLst>
          </p:cNvPr>
          <p:cNvSpPr/>
          <p:nvPr/>
        </p:nvSpPr>
        <p:spPr>
          <a:xfrm>
            <a:off x="2579564" y="4502699"/>
            <a:ext cx="2399842" cy="243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FF656B-4238-EB98-66DD-71D8E669F69A}"/>
              </a:ext>
            </a:extLst>
          </p:cNvPr>
          <p:cNvSpPr txBox="1"/>
          <p:nvPr/>
        </p:nvSpPr>
        <p:spPr>
          <a:xfrm>
            <a:off x="289711" y="4879796"/>
            <a:ext cx="1972499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 want to predict who survived the Titanic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78FF202-A91A-DC4F-7D1E-91D463BC44CF}"/>
              </a:ext>
            </a:extLst>
          </p:cNvPr>
          <p:cNvCxnSpPr>
            <a:cxnSpLocks/>
            <a:stCxn id="19" idx="0"/>
            <a:endCxn id="18" idx="1"/>
          </p:cNvCxnSpPr>
          <p:nvPr/>
        </p:nvCxnSpPr>
        <p:spPr>
          <a:xfrm rot="5400000" flipH="1" flipV="1">
            <a:off x="1800115" y="4100348"/>
            <a:ext cx="255294" cy="130360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F97F4C8-1456-E2DB-3A4F-CD5F95CB6924}"/>
              </a:ext>
            </a:extLst>
          </p:cNvPr>
          <p:cNvSpPr/>
          <p:nvPr/>
        </p:nvSpPr>
        <p:spPr>
          <a:xfrm>
            <a:off x="2579565" y="4868825"/>
            <a:ext cx="878860" cy="47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BEEFB8-D3AD-BFD8-18FA-69BD8BA63A22}"/>
              </a:ext>
            </a:extLst>
          </p:cNvPr>
          <p:cNvSpPr txBox="1"/>
          <p:nvPr/>
        </p:nvSpPr>
        <p:spPr>
          <a:xfrm>
            <a:off x="3221525" y="5618073"/>
            <a:ext cx="1757881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Repeat for test data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A113EAE-0B1F-6647-B351-CD35DA9A12D6}"/>
              </a:ext>
            </a:extLst>
          </p:cNvPr>
          <p:cNvCxnSpPr>
            <a:cxnSpLocks/>
            <a:stCxn id="35" idx="1"/>
            <a:endCxn id="33" idx="2"/>
          </p:cNvCxnSpPr>
          <p:nvPr/>
        </p:nvCxnSpPr>
        <p:spPr>
          <a:xfrm rot="10800000">
            <a:off x="3018995" y="5346244"/>
            <a:ext cx="202530" cy="42571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6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84CE-3F8B-DE2A-CDA1-C765858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Classification: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9F3C-91BD-367D-AA5A-6A6679A9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6633"/>
            <a:ext cx="10515600" cy="2424842"/>
          </a:xfrm>
        </p:spPr>
        <p:txBody>
          <a:bodyPr>
            <a:normAutofit/>
          </a:bodyPr>
          <a:lstStyle/>
          <a:p>
            <a:r>
              <a:rPr lang="en-US" b="1" dirty="0"/>
              <a:t>Accuracy</a:t>
            </a:r>
            <a:r>
              <a:rPr lang="en-US" dirty="0"/>
              <a:t>: Ratio of correct predictions over total predictions</a:t>
            </a:r>
          </a:p>
          <a:p>
            <a:pPr lvl="1"/>
            <a:r>
              <a:rPr lang="en-US" dirty="0"/>
              <a:t>Misleading when class sizes are substantially different. </a:t>
            </a:r>
          </a:p>
          <a:p>
            <a:r>
              <a:rPr lang="en-US" b="1" dirty="0"/>
              <a:t>Precision</a:t>
            </a:r>
            <a:r>
              <a:rPr lang="en-US" dirty="0"/>
              <a:t>: How often the classifier is correct when it predicts positive</a:t>
            </a:r>
          </a:p>
          <a:p>
            <a:r>
              <a:rPr lang="en-US" b="1" dirty="0"/>
              <a:t>Recall</a:t>
            </a:r>
            <a:r>
              <a:rPr lang="en-US" dirty="0"/>
              <a:t>: How often the classifier is correct for all positive instances</a:t>
            </a:r>
          </a:p>
          <a:p>
            <a:r>
              <a:rPr lang="en-US" b="1" dirty="0"/>
              <a:t>F1-Score</a:t>
            </a:r>
            <a:r>
              <a:rPr lang="en-US" dirty="0"/>
              <a:t>: Harmonic mean of Precision and Recall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9FEA-7806-48D2-6AB5-AC5C499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F34-4F64-4E5D-837E-A8FF4D99178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FBB13-B9F7-1B05-5CC9-82F943B9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524291"/>
            <a:ext cx="7743825" cy="24098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02B408-D839-DA7B-C629-11BB6DD0B96B}"/>
              </a:ext>
            </a:extLst>
          </p:cNvPr>
          <p:cNvSpPr txBox="1"/>
          <p:nvPr/>
        </p:nvSpPr>
        <p:spPr>
          <a:xfrm>
            <a:off x="2224087" y="3976875"/>
            <a:ext cx="774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 Sourced From: aqeel-anwar.com</a:t>
            </a:r>
          </a:p>
        </p:txBody>
      </p:sp>
    </p:spTree>
    <p:extLst>
      <p:ext uri="{BB962C8B-B14F-4D97-AF65-F5344CB8AC3E}">
        <p14:creationId xmlns:p14="http://schemas.microsoft.com/office/powerpoint/2010/main" val="3972687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84CE-3F8B-DE2A-CDA1-C765858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Seminal ML Algorithms –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9F3C-91BD-367D-AA5A-6A6679A9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Naïve Bayes model uses prior probabilities of related events to predict future events.</a:t>
            </a:r>
          </a:p>
          <a:p>
            <a:endParaRPr lang="en-US" dirty="0"/>
          </a:p>
          <a:p>
            <a:r>
              <a:rPr lang="en-US" dirty="0"/>
              <a:t>Called ” Naïve” because assumption of independence between every pair of features.</a:t>
            </a:r>
          </a:p>
          <a:p>
            <a:endParaRPr lang="en-US" dirty="0"/>
          </a:p>
          <a:p>
            <a:r>
              <a:rPr lang="en-US" dirty="0"/>
              <a:t>When your data is real-valued, it is common to assume a Gaussian distribution (bell curve) so that you can easily estimate probabilities.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9FEA-7806-48D2-6AB5-AC5C499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F34-4F64-4E5D-837E-A8FF4D99178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B0DFA-1D0E-E768-466C-25688360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152" y="2292253"/>
            <a:ext cx="4796428" cy="38847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48DA26-54B7-7F4C-7D23-1F7ABDE40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59" y="1568110"/>
            <a:ext cx="4194413" cy="634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59CFA2-E18F-0189-9B2C-C561F18C68D8}"/>
              </a:ext>
            </a:extLst>
          </p:cNvPr>
          <p:cNvSpPr txBox="1"/>
          <p:nvPr/>
        </p:nvSpPr>
        <p:spPr>
          <a:xfrm>
            <a:off x="6814152" y="6217850"/>
            <a:ext cx="4796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 Sourced From: aqeel-anwar.com</a:t>
            </a:r>
          </a:p>
        </p:txBody>
      </p:sp>
    </p:spTree>
    <p:extLst>
      <p:ext uri="{BB962C8B-B14F-4D97-AF65-F5344CB8AC3E}">
        <p14:creationId xmlns:p14="http://schemas.microsoft.com/office/powerpoint/2010/main" val="166300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0785-98E0-61DA-4955-F726FDD9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Seminal ML Algorithms – k-Nearest Neighbors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BC764-26C3-EC4C-809A-8E3DD6849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0542"/>
                <a:ext cx="10515600" cy="21755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Predictions are made for a new data point by searching through the entire training set for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most similar instances (the neighbors) and summarizing the output variable for those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instances. </a:t>
                </a:r>
              </a:p>
              <a:p>
                <a:pPr lvl="1"/>
                <a:r>
                  <a:rPr lang="en-US" dirty="0"/>
                  <a:t>Similarity scores are determined via a simple distance calculation (e.g., Euclidean)</a:t>
                </a:r>
              </a:p>
              <a:p>
                <a:pPr lvl="1"/>
                <a:r>
                  <a:rPr lang="en-US" dirty="0"/>
                  <a:t>The optimal value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can be found using cross validation.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BC764-26C3-EC4C-809A-8E3DD6849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0542"/>
                <a:ext cx="10515600" cy="2175545"/>
              </a:xfrm>
              <a:blipFill>
                <a:blip r:embed="rId2"/>
                <a:stretch>
                  <a:fillRect l="-1043" t="-6162" r="-1855" b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426EE-3E31-4CCB-04BF-86C45503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F34-4F64-4E5D-837E-A8FF4D99178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AEC8C-E257-243B-E81A-A1317E29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18" y="3907368"/>
            <a:ext cx="7149364" cy="24930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93756-4A98-8EE5-CA1B-B34748496B28}"/>
              </a:ext>
            </a:extLst>
          </p:cNvPr>
          <p:cNvSpPr txBox="1"/>
          <p:nvPr/>
        </p:nvSpPr>
        <p:spPr>
          <a:xfrm>
            <a:off x="2521319" y="6426729"/>
            <a:ext cx="7149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 Sourced From: http://mavericklin.com/</a:t>
            </a:r>
          </a:p>
        </p:txBody>
      </p:sp>
    </p:spTree>
    <p:extLst>
      <p:ext uri="{BB962C8B-B14F-4D97-AF65-F5344CB8AC3E}">
        <p14:creationId xmlns:p14="http://schemas.microsoft.com/office/powerpoint/2010/main" val="294530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741A-651F-4F6C-3293-F987841F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09A6-F1AD-6109-88A4-5D8032E5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82" y="1689894"/>
            <a:ext cx="10750236" cy="4667250"/>
          </a:xfrm>
        </p:spPr>
        <p:txBody>
          <a:bodyPr>
            <a:normAutofit/>
          </a:bodyPr>
          <a:lstStyle/>
          <a:p>
            <a:r>
              <a:rPr lang="en-US" dirty="0"/>
              <a:t>The rise of </a:t>
            </a:r>
            <a:r>
              <a:rPr lang="en-US" b="1" dirty="0"/>
              <a:t>Python</a:t>
            </a:r>
            <a:r>
              <a:rPr lang="en-US" dirty="0"/>
              <a:t> as a ubiquitous programming language has made it easier than ever to conduct </a:t>
            </a:r>
            <a:r>
              <a:rPr lang="en-US" b="1" dirty="0"/>
              <a:t>data mining </a:t>
            </a:r>
            <a:r>
              <a:rPr lang="en-US" dirty="0"/>
              <a:t>tasks. </a:t>
            </a:r>
          </a:p>
          <a:p>
            <a:endParaRPr lang="en-US" dirty="0"/>
          </a:p>
          <a:p>
            <a:r>
              <a:rPr lang="en-US" dirty="0"/>
              <a:t>One of the most comprehensive packages for data mining is called </a:t>
            </a:r>
            <a:r>
              <a:rPr lang="en-US" b="1" dirty="0"/>
              <a:t>scikit-learn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Originally released in 2010, scikit-learn has received continuous and free updates to benefit the data mining community.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Scikit-learn can be used for tasks related to data </a:t>
            </a:r>
            <a:r>
              <a:rPr lang="en-US" b="1" dirty="0"/>
              <a:t>cleaning</a:t>
            </a:r>
            <a:r>
              <a:rPr lang="en-US" dirty="0"/>
              <a:t>, data </a:t>
            </a:r>
            <a:r>
              <a:rPr lang="en-US" b="1" dirty="0"/>
              <a:t>transformation</a:t>
            </a:r>
            <a:r>
              <a:rPr lang="en-US" dirty="0"/>
              <a:t>, </a:t>
            </a:r>
            <a:r>
              <a:rPr lang="en-US" b="1" dirty="0"/>
              <a:t>classification</a:t>
            </a:r>
            <a:r>
              <a:rPr lang="en-US" dirty="0"/>
              <a:t>, and </a:t>
            </a:r>
            <a:r>
              <a:rPr lang="en-US" b="1" dirty="0"/>
              <a:t>clustering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087F3-3A5E-A66B-856B-26BFFFEE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0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0785-98E0-61DA-4955-F726FDD9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Seminal ML Algorithms – Decision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BC764-26C3-EC4C-809A-8E3DD6849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480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DTs use a binary branching structure to classify an input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Each node in the tree contains a simple feature comparison </a:t>
                </a:r>
              </a:p>
              <a:p>
                <a:pPr lvl="1"/>
                <a:r>
                  <a:rPr lang="en-US" dirty="0"/>
                  <a:t>Result of each comparison is either true or false, which determines if we should proceed along to the left or right child of the given node.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BC764-26C3-EC4C-809A-8E3DD6849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48017"/>
              </a:xfrm>
              <a:blipFill>
                <a:blip r:embed="rId2"/>
                <a:stretch>
                  <a:fillRect l="-1043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426EE-3E31-4CCB-04BF-86C45503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F34-4F64-4E5D-837E-A8FF4D99178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836F-82B8-DBAC-C418-1B5401F07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52" y="3429000"/>
            <a:ext cx="7197696" cy="28153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31329-9CD4-9BF1-D01A-3DD0EBC7ACD4}"/>
              </a:ext>
            </a:extLst>
          </p:cNvPr>
          <p:cNvSpPr txBox="1"/>
          <p:nvPr/>
        </p:nvSpPr>
        <p:spPr>
          <a:xfrm>
            <a:off x="2497152" y="6244334"/>
            <a:ext cx="7197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 Sourced From: http://mavericklin.com/</a:t>
            </a:r>
          </a:p>
        </p:txBody>
      </p:sp>
    </p:spTree>
    <p:extLst>
      <p:ext uri="{BB962C8B-B14F-4D97-AF65-F5344CB8AC3E}">
        <p14:creationId xmlns:p14="http://schemas.microsoft.com/office/powerpoint/2010/main" val="415242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0785-98E0-61DA-4955-F726FDD9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Seminal ML Algorithms – Support Vector Machines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C764-26C3-EC4C-809A-8E3DD684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96409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SVMs aim to construct a hyperplane that separates points between two classes. </a:t>
            </a:r>
          </a:p>
          <a:p>
            <a:endParaRPr lang="en-US" dirty="0"/>
          </a:p>
          <a:p>
            <a:r>
              <a:rPr lang="en-US" dirty="0"/>
              <a:t>The hyperplane is determined by finding the hyperplane that is the maximum distance from the training observations. </a:t>
            </a:r>
          </a:p>
          <a:p>
            <a:pPr lvl="1"/>
            <a:r>
              <a:rPr lang="en-US" dirty="0"/>
              <a:t>This distance is called the margin. </a:t>
            </a:r>
          </a:p>
          <a:p>
            <a:endParaRPr lang="en-US" dirty="0"/>
          </a:p>
          <a:p>
            <a:r>
              <a:rPr lang="en-US" dirty="0"/>
              <a:t>Points that fall on one side of the hyperplane are classified as -1 and the other +1.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426EE-3E31-4CCB-04BF-86C45503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F34-4F64-4E5D-837E-A8FF4D99178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56343-87E6-011C-2A0F-6D10AD46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09" y="2120615"/>
            <a:ext cx="6151982" cy="32411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58AF39-C6E8-B902-2C62-43E2F102F214}"/>
              </a:ext>
            </a:extLst>
          </p:cNvPr>
          <p:cNvSpPr txBox="1"/>
          <p:nvPr/>
        </p:nvSpPr>
        <p:spPr>
          <a:xfrm>
            <a:off x="5534609" y="5358156"/>
            <a:ext cx="615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 Sourced From: Stanford CS 229 –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74986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26CD-C563-8781-68EE-61E9FC52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Seminal ML Algorithms –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1E52-466D-0265-08A3-026CE3DF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7" y="1599579"/>
            <a:ext cx="5019675" cy="5121896"/>
          </a:xfrm>
        </p:spPr>
        <p:txBody>
          <a:bodyPr>
            <a:normAutofit/>
          </a:bodyPr>
          <a:lstStyle/>
          <a:p>
            <a:r>
              <a:rPr lang="en-US" sz="2400" dirty="0"/>
              <a:t>The code to the right creates a loop through the seminal ML models.</a:t>
            </a:r>
          </a:p>
          <a:p>
            <a:pPr lvl="1"/>
            <a:r>
              <a:rPr lang="en-US" sz="2000" dirty="0"/>
              <a:t>Each model is trained, provided the test dataset, and metrics are calculated.</a:t>
            </a:r>
          </a:p>
          <a:p>
            <a:endParaRPr lang="en-US" sz="2400" dirty="0"/>
          </a:p>
          <a:p>
            <a:r>
              <a:rPr lang="en-US" sz="2400" dirty="0"/>
              <a:t>The metrics for each model are output to a </a:t>
            </a:r>
            <a:r>
              <a:rPr lang="en-US" sz="2400" dirty="0" err="1"/>
              <a:t>dataframe</a:t>
            </a:r>
            <a:r>
              <a:rPr lang="en-US" sz="2400" dirty="0"/>
              <a:t> for readability.</a:t>
            </a:r>
          </a:p>
          <a:p>
            <a:endParaRPr lang="en-US" sz="2400" dirty="0"/>
          </a:p>
          <a:p>
            <a:r>
              <a:rPr lang="en-US" sz="2400" dirty="0"/>
              <a:t>In the context of the titanic dataset, we find that the </a:t>
            </a:r>
            <a:r>
              <a:rPr lang="en-US" sz="2400" b="1" dirty="0"/>
              <a:t>SVM</a:t>
            </a:r>
            <a:r>
              <a:rPr lang="en-US" sz="2400" dirty="0"/>
              <a:t> performs best in </a:t>
            </a:r>
            <a:r>
              <a:rPr lang="en-US" sz="2400" b="1" dirty="0"/>
              <a:t>accuracy</a:t>
            </a:r>
            <a:r>
              <a:rPr lang="en-US" sz="2400" dirty="0"/>
              <a:t>, </a:t>
            </a:r>
            <a:r>
              <a:rPr lang="en-US" sz="2400" b="1" dirty="0"/>
              <a:t>precision</a:t>
            </a:r>
            <a:r>
              <a:rPr lang="en-US" sz="2400" dirty="0"/>
              <a:t>, </a:t>
            </a:r>
            <a:r>
              <a:rPr lang="en-US" sz="2400" b="1" dirty="0"/>
              <a:t>recall</a:t>
            </a:r>
            <a:r>
              <a:rPr lang="en-US" sz="2400" dirty="0"/>
              <a:t>, and </a:t>
            </a:r>
            <a:r>
              <a:rPr lang="en-US" sz="2400" b="1" dirty="0"/>
              <a:t>F1-score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A261D-AD89-8235-8EC7-D700FBFA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22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605048-138F-2A46-69E8-D9A7865E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1599579"/>
            <a:ext cx="5495925" cy="33537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8FC00D-4071-1B95-0EEC-82AB7105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2" y="5319712"/>
            <a:ext cx="3648075" cy="1219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5B5C70-9F61-DAAF-C70A-DD97BCFD33AF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8605838" y="4953322"/>
            <a:ext cx="4762" cy="36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64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6AB6-BA79-3BD0-C040-F31F3CAF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Clustering: 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1266C9-DCD6-879F-A438-CBD94FFAA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if our dataset does not have a set of known outcomes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Given a set of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 goal is to train a model that can effectively </a:t>
                </a:r>
                <a:r>
                  <a:rPr lang="en-US" b="1" dirty="0"/>
                  <a:t>group</a:t>
                </a:r>
                <a:r>
                  <a:rPr lang="en-US" dirty="0"/>
                  <a:t> together </a:t>
                </a:r>
                <a:r>
                  <a:rPr lang="en-US" b="1" dirty="0"/>
                  <a:t>similar</a:t>
                </a:r>
                <a:r>
                  <a:rPr lang="en-US" dirty="0"/>
                  <a:t> datapoints without a target label.</a:t>
                </a:r>
              </a:p>
              <a:p>
                <a:pPr lvl="1"/>
                <a:r>
                  <a:rPr lang="en-US" dirty="0"/>
                  <a:t>This is known as </a:t>
                </a:r>
                <a:r>
                  <a:rPr lang="en-US" b="1" dirty="0"/>
                  <a:t>clustering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Salient examples include clustering members of social networks into similar communities and clustering patients together based on similar symptoms.</a:t>
                </a:r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seminal</a:t>
                </a:r>
                <a:r>
                  <a:rPr lang="en-US" dirty="0"/>
                  <a:t> ML model for </a:t>
                </a:r>
                <a:r>
                  <a:rPr lang="en-US" b="1" dirty="0"/>
                  <a:t>clustering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-Means</a:t>
                </a:r>
                <a:r>
                  <a:rPr lang="en-US" dirty="0"/>
                  <a:t>, available in scikit-learn.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1266C9-DCD6-879F-A438-CBD94FFAA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217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885B4-E3D7-04DD-CF75-B89A70C4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696CA6-DA06-8387-41C4-E6499C6DC7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Seminal ML Algorithms –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-Means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696CA6-DA06-8387-41C4-E6499C6D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83DE-4DFE-EEA7-57C2-A4CC1EA47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1654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aims to place them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clusters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using an objective function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Written plainly, the objective aims to minimize the sum of the squared error between data points in each cluster.</a:t>
                </a:r>
              </a:p>
              <a:p>
                <a:pPr lvl="1"/>
                <a:r>
                  <a:rPr lang="en-US" dirty="0"/>
                  <a:t>This objective function should create tightly linked and clearly distinct clusters.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83DE-4DFE-EEA7-57C2-A4CC1EA47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16541"/>
              </a:xfrm>
              <a:blipFill>
                <a:blip r:embed="rId4"/>
                <a:stretch>
                  <a:fillRect l="-696" t="-4843" b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B4955-B05C-3994-8A74-85AD449B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2C965-6598-4F17-5A94-3B45A2E03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149" y="4388203"/>
            <a:ext cx="5161701" cy="2150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6E090-3563-8A42-C385-AC60B72B8992}"/>
              </a:ext>
            </a:extLst>
          </p:cNvPr>
          <p:cNvSpPr txBox="1"/>
          <p:nvPr/>
        </p:nvSpPr>
        <p:spPr>
          <a:xfrm>
            <a:off x="3020008" y="6310313"/>
            <a:ext cx="615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 Sourced From: </a:t>
            </a:r>
            <a:r>
              <a:rPr lang="en-US" sz="1200" b="1" dirty="0" err="1"/>
              <a:t>TowardsDataScience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21667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FDE174-1311-7096-A8C4-F12C657798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Seminal ML Algorithms –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-Means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FDE174-1311-7096-A8C4-F12C65779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849643-93BB-7935-D8D1-1D1731C13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number of clusters must be defined by the user.</a:t>
                </a:r>
              </a:p>
              <a:p>
                <a:pPr lvl="1"/>
                <a:r>
                  <a:rPr lang="en-US" dirty="0"/>
                  <a:t>How can we determine the optimal number of clusters to use for our dataset?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Instead of manually determining the correct clusters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), we can implement the </a:t>
                </a:r>
                <a:r>
                  <a:rPr lang="en-US" b="1" dirty="0"/>
                  <a:t>elbow </a:t>
                </a:r>
                <a:r>
                  <a:rPr lang="en-US" dirty="0"/>
                  <a:t>method to optimally find the correct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Remember, we want to minimize the sum of squared error (SSE).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Therefore, we can iterate over different cluster sizes, calculate SSE, and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that levels out the SSE curve (i.e., the elbow).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849643-93BB-7935-D8D1-1D1731C13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7526A-93E3-EAF4-BA54-8D4AE2AA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7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4E00CF-F60F-77E4-9E4E-725ACA3B19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Seminal ML Algorithms –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-Means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4E00CF-F60F-77E4-9E4E-725ACA3B1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3CB9E-5A7F-71C3-F0A7-C58D28114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75200"/>
                <a:ext cx="10406204" cy="19462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In the above code, we load the standard Iris dataset, fit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-means model 10 times with 1-10 clusters, and plot the SSE for each model.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find that the elbow appears at three clusters.</a:t>
                </a:r>
              </a:p>
              <a:p>
                <a:pPr lvl="1"/>
                <a:r>
                  <a:rPr lang="en-US" sz="2000" dirty="0"/>
                  <a:t>Therefore, we should create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-means model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 and visualize our clusters.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3CB9E-5A7F-71C3-F0A7-C58D28114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75200"/>
                <a:ext cx="10406204" cy="1946271"/>
              </a:xfrm>
              <a:blipFill>
                <a:blip r:embed="rId3"/>
                <a:stretch>
                  <a:fillRect l="-820" t="-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2FC51-5FC3-C04C-C0B0-3CE7050E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093EE-9758-ECAC-2E1E-FCE1FC66A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45833"/>
            <a:ext cx="5372100" cy="3162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BC95FB-9B47-7294-5830-42BE34327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754" y="1545833"/>
            <a:ext cx="4288496" cy="3162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10DDF9-11B4-86B8-F267-30C58ED5834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210300" y="3126983"/>
            <a:ext cx="592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A3F1A6D-7716-9ECA-3EB3-F63984A70957}"/>
              </a:ext>
            </a:extLst>
          </p:cNvPr>
          <p:cNvSpPr/>
          <p:nvPr/>
        </p:nvSpPr>
        <p:spPr>
          <a:xfrm>
            <a:off x="7921109" y="3784809"/>
            <a:ext cx="878860" cy="47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18CBF-4390-428B-90E8-50D1A4A0F28C}"/>
              </a:ext>
            </a:extLst>
          </p:cNvPr>
          <p:cNvSpPr txBox="1"/>
          <p:nvPr/>
        </p:nvSpPr>
        <p:spPr>
          <a:xfrm>
            <a:off x="8947002" y="3079056"/>
            <a:ext cx="1757881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Clear elbow at 3 clusters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3D1FA16-F517-DAE4-F938-024982595CE4}"/>
              </a:ext>
            </a:extLst>
          </p:cNvPr>
          <p:cNvCxnSpPr>
            <a:cxnSpLocks/>
            <a:stCxn id="14" idx="1"/>
            <a:endCxn id="13" idx="0"/>
          </p:cNvCxnSpPr>
          <p:nvPr/>
        </p:nvCxnSpPr>
        <p:spPr>
          <a:xfrm rot="10800000" flipV="1">
            <a:off x="8360540" y="3340665"/>
            <a:ext cx="586463" cy="4441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8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BA4E55-8AD7-2CBE-B294-20DC3B69C9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Seminal ML Algorithms –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-Means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BA4E55-8AD7-2CBE-B294-20DC3B69C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B15AB8-4F65-868C-B633-B52030B02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9349"/>
                <a:ext cx="6259717" cy="320700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code above fits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model with three defined clusters.</a:t>
                </a:r>
              </a:p>
              <a:p>
                <a:endParaRPr lang="en-US" dirty="0"/>
              </a:p>
              <a:p>
                <a:r>
                  <a:rPr lang="en-US" dirty="0"/>
                  <a:t>We cluster each data point into one of three clusters and plot the centroid (mean of the cluster).</a:t>
                </a:r>
              </a:p>
              <a:p>
                <a:endParaRPr lang="en-US" dirty="0"/>
              </a:p>
              <a:p>
                <a:r>
                  <a:rPr lang="en-US" dirty="0"/>
                  <a:t>We find a clearly distinct red cluster, and slightly distinct blue and green clusters.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B15AB8-4F65-868C-B633-B52030B02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9349"/>
                <a:ext cx="6259717" cy="3207001"/>
              </a:xfrm>
              <a:blipFill>
                <a:blip r:embed="rId3"/>
                <a:stretch>
                  <a:fillRect l="-1559" t="-4943" r="-390" b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8405A-442C-DE4C-A198-DFBC6FE5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49AAA-C4FF-1799-C8EA-3EF1C0541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808" y="3157931"/>
            <a:ext cx="4135991" cy="31418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C03268-057F-7838-EEAB-A02EA8006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386" y="1464596"/>
            <a:ext cx="7732413" cy="13201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A7FE0F-33FA-F564-856F-D577F3C0DD11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16200000" flipH="1">
            <a:off x="8200115" y="2072241"/>
            <a:ext cx="373167" cy="17982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79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ACD8-94CC-4D32-B152-619EA719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8B13-1E95-1872-1032-94915F56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Scikit-learn</a:t>
            </a:r>
            <a:r>
              <a:rPr lang="en-US" dirty="0"/>
              <a:t> is an all-in-one package to build powerful machine learning models.</a:t>
            </a:r>
          </a:p>
          <a:p>
            <a:endParaRPr lang="en-US" dirty="0"/>
          </a:p>
          <a:p>
            <a:r>
              <a:rPr lang="en-US" dirty="0"/>
              <a:t>These models can be </a:t>
            </a:r>
            <a:r>
              <a:rPr lang="en-US" b="1" dirty="0"/>
              <a:t>predictive</a:t>
            </a:r>
            <a:r>
              <a:rPr lang="en-US" dirty="0"/>
              <a:t> (classification) or </a:t>
            </a:r>
            <a:r>
              <a:rPr lang="en-US" b="1" dirty="0"/>
              <a:t>descriptive</a:t>
            </a:r>
            <a:r>
              <a:rPr lang="en-US" dirty="0"/>
              <a:t> (clustering).</a:t>
            </a:r>
          </a:p>
          <a:p>
            <a:endParaRPr lang="en-US" dirty="0"/>
          </a:p>
          <a:p>
            <a:r>
              <a:rPr lang="en-US" dirty="0"/>
              <a:t>Building these models does not require much coding experience, allowing the user to explore interesting models and new datasets with ease.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50A5-D5E4-7353-1629-D853A68F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6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9721-C654-1C0E-9867-9DE81054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 Setup -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CFA2-B1BE-73E9-3FA6-833F66E7C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                     is an application that allows users to quickly and seamlessly build virtual Python environments tailored to their needs.</a:t>
            </a:r>
          </a:p>
          <a:p>
            <a:endParaRPr lang="en-US" dirty="0"/>
          </a:p>
          <a:p>
            <a:r>
              <a:rPr lang="en-US" dirty="0"/>
              <a:t>To install, visit </a:t>
            </a:r>
            <a:r>
              <a:rPr lang="en-US" dirty="0">
                <a:hlinkClick r:id="rId2"/>
              </a:rPr>
              <a:t>https://www.anaconda.com/products/distribution</a:t>
            </a:r>
            <a:r>
              <a:rPr lang="en-US" dirty="0"/>
              <a:t> and download/install the correct version for your PC/Mac/Linux OS.</a:t>
            </a:r>
          </a:p>
          <a:p>
            <a:endParaRPr lang="en-US" dirty="0"/>
          </a:p>
          <a:p>
            <a:r>
              <a:rPr lang="en-US" dirty="0"/>
              <a:t>Once downloaded, open Anaconda Navigator </a:t>
            </a:r>
          </a:p>
          <a:p>
            <a:pPr lvl="1"/>
            <a:r>
              <a:rPr lang="en-US" dirty="0"/>
              <a:t>Make sure that </a:t>
            </a:r>
            <a:r>
              <a:rPr lang="en-US" b="1" dirty="0"/>
              <a:t>Jupyter Notebook </a:t>
            </a:r>
            <a:r>
              <a:rPr lang="en-US" dirty="0"/>
              <a:t>is installed and can be launched on the base screen.</a:t>
            </a:r>
          </a:p>
          <a:p>
            <a:pPr lvl="1"/>
            <a:r>
              <a:rPr lang="en-US" dirty="0"/>
              <a:t>Click on </a:t>
            </a:r>
            <a:r>
              <a:rPr lang="en-US" b="1" dirty="0"/>
              <a:t>Environments</a:t>
            </a:r>
            <a:r>
              <a:rPr lang="en-US" dirty="0"/>
              <a:t> on the left panel. Then search and install </a:t>
            </a:r>
            <a:r>
              <a:rPr lang="en-US" b="1" dirty="0"/>
              <a:t>scikit-learn</a:t>
            </a:r>
            <a:r>
              <a:rPr lang="en-US" dirty="0"/>
              <a:t>, </a:t>
            </a:r>
            <a:r>
              <a:rPr lang="en-US" b="1" dirty="0"/>
              <a:t>pandas</a:t>
            </a:r>
            <a:r>
              <a:rPr lang="en-US" dirty="0"/>
              <a:t>, </a:t>
            </a:r>
            <a:r>
              <a:rPr lang="en-US" b="1" dirty="0"/>
              <a:t>matplotlib</a:t>
            </a:r>
            <a:r>
              <a:rPr lang="en-US" dirty="0"/>
              <a:t>, and </a:t>
            </a:r>
            <a:r>
              <a:rPr lang="en-US" b="1" dirty="0"/>
              <a:t>NLTK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08C97-65D7-1C78-A64C-7F1E8643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3</a:t>
            </a:fld>
            <a:endParaRPr lang="en-US"/>
          </a:p>
        </p:txBody>
      </p:sp>
      <p:pic>
        <p:nvPicPr>
          <p:cNvPr id="2054" name="Picture 6" descr="Anaconda (Python distribution) - Wikipedia">
            <a:extLst>
              <a:ext uri="{FF2B5EF4-FFF2-40B4-BE49-F238E27FC236}">
                <a16:creationId xmlns:a16="http://schemas.microsoft.com/office/drawing/2014/main" id="{355F8195-0720-893C-8E78-4CC0FC6B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257898"/>
            <a:ext cx="1776411" cy="88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What is Anaconda? | Domino Data Science Dictionary">
            <a:extLst>
              <a:ext uri="{FF2B5EF4-FFF2-40B4-BE49-F238E27FC236}">
                <a16:creationId xmlns:a16="http://schemas.microsoft.com/office/drawing/2014/main" id="{286D5434-1D47-172C-E8CF-802280328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9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4D38-30A8-7294-3C8E-271F31D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 Setup - 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3177-E96B-E2D5-8B80-27342E2F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Jupyter Notebook </a:t>
            </a:r>
            <a:r>
              <a:rPr lang="en-US" dirty="0"/>
              <a:t>is an application that allows users to run their code in chunks.</a:t>
            </a:r>
          </a:p>
          <a:p>
            <a:pPr lvl="1"/>
            <a:r>
              <a:rPr lang="en-US" dirty="0"/>
              <a:t>This allows for targeted coding; no need to run entire Python scripts over if there is a single 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6AADB-9D8E-A8AA-2D03-7E803A54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CFAD8-23E4-ABE2-65EB-AAD4C5EC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9488"/>
            <a:ext cx="2333625" cy="26574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EC3626-DD78-2026-5F81-DB741B501D8B}"/>
              </a:ext>
            </a:extLst>
          </p:cNvPr>
          <p:cNvSpPr/>
          <p:nvPr/>
        </p:nvSpPr>
        <p:spPr>
          <a:xfrm>
            <a:off x="6842156" y="5740736"/>
            <a:ext cx="832919" cy="391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78069B7-5F1F-8D5F-AA72-2D695F7A96D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7675075" y="4505139"/>
            <a:ext cx="1160588" cy="143149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89C0A1D-A731-D6DD-26D3-0F8BCC85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663" y="3538351"/>
            <a:ext cx="2466975" cy="19335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1C65231-5700-AB6D-F84A-E288D4784E27}"/>
              </a:ext>
            </a:extLst>
          </p:cNvPr>
          <p:cNvSpPr txBox="1">
            <a:spLocks/>
          </p:cNvSpPr>
          <p:nvPr/>
        </p:nvSpPr>
        <p:spPr>
          <a:xfrm>
            <a:off x="838200" y="3833985"/>
            <a:ext cx="5249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begin coding, launch </a:t>
            </a:r>
            <a:r>
              <a:rPr lang="en-US" b="1" dirty="0"/>
              <a:t>Jupyter Notebook </a:t>
            </a:r>
            <a:r>
              <a:rPr lang="en-US" dirty="0"/>
              <a:t>from Anaconda and create a new </a:t>
            </a:r>
            <a:r>
              <a:rPr lang="en-US" b="1" dirty="0"/>
              <a:t>Python 3 Notebook</a:t>
            </a:r>
            <a:r>
              <a:rPr lang="en-US" dirty="0"/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7D83E4-AF1E-BB57-F14D-645A6EF39B72}"/>
              </a:ext>
            </a:extLst>
          </p:cNvPr>
          <p:cNvSpPr/>
          <p:nvPr/>
        </p:nvSpPr>
        <p:spPr>
          <a:xfrm>
            <a:off x="9475253" y="3815879"/>
            <a:ext cx="1289317" cy="430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Loading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2416" y="1400175"/>
            <a:ext cx="8065502" cy="53149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dirty="0"/>
              <a:t>Data mining data is usually represented with a </a:t>
            </a:r>
            <a:r>
              <a:rPr lang="en-US" altLang="en-US" b="1" dirty="0"/>
              <a:t>feature matrix </a:t>
            </a:r>
            <a:r>
              <a:rPr lang="en-US" altLang="en-US" dirty="0"/>
              <a:t>(very similar to an </a:t>
            </a:r>
            <a:r>
              <a:rPr lang="en-US" altLang="en-US" b="1" dirty="0"/>
              <a:t>Excel spreadsheet </a:t>
            </a:r>
            <a:r>
              <a:rPr lang="en-US" altLang="en-US" dirty="0"/>
              <a:t>or </a:t>
            </a:r>
            <a:r>
              <a:rPr lang="en-US" altLang="en-US" b="1" dirty="0"/>
              <a:t>SQL table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b="1" dirty="0"/>
              <a:t>Features</a:t>
            </a:r>
          </a:p>
          <a:p>
            <a:pPr lvl="3"/>
            <a:r>
              <a:rPr lang="en-US" altLang="en-US" sz="2000" dirty="0"/>
              <a:t>Attributes used for analysis</a:t>
            </a:r>
          </a:p>
          <a:p>
            <a:pPr lvl="3"/>
            <a:r>
              <a:rPr lang="en-US" altLang="en-US" sz="2000" dirty="0"/>
              <a:t>Represented by columns in feature matrix</a:t>
            </a:r>
          </a:p>
          <a:p>
            <a:pPr lvl="2"/>
            <a:r>
              <a:rPr lang="en-US" altLang="en-US" b="1" dirty="0"/>
              <a:t>Instances</a:t>
            </a:r>
          </a:p>
          <a:p>
            <a:pPr lvl="3"/>
            <a:r>
              <a:rPr lang="en-US" altLang="en-US" sz="2000" dirty="0"/>
              <a:t>Entity with certain attribute values</a:t>
            </a:r>
          </a:p>
          <a:p>
            <a:pPr lvl="3"/>
            <a:r>
              <a:rPr lang="en-US" altLang="en-US" sz="2000" dirty="0"/>
              <a:t>Represented by rows in feature matrix</a:t>
            </a:r>
          </a:p>
          <a:p>
            <a:pPr lvl="3"/>
            <a:r>
              <a:rPr lang="en-US" altLang="en-US" sz="2000" dirty="0"/>
              <a:t>An example instance is highlighted in red (also called a feature vector).</a:t>
            </a:r>
          </a:p>
          <a:p>
            <a:pPr lvl="2"/>
            <a:r>
              <a:rPr lang="en-US" altLang="en-US" b="1" dirty="0"/>
              <a:t>Class Labels</a:t>
            </a:r>
          </a:p>
          <a:p>
            <a:pPr lvl="3"/>
            <a:r>
              <a:rPr lang="en-US" altLang="en-US" sz="2000" dirty="0"/>
              <a:t>Indicate category for each instance.</a:t>
            </a:r>
          </a:p>
          <a:p>
            <a:pPr lvl="3"/>
            <a:r>
              <a:rPr lang="en-US" altLang="en-US" sz="2000" dirty="0"/>
              <a:t>This example has two classes (C1 and C2).</a:t>
            </a:r>
          </a:p>
          <a:p>
            <a:pPr lvl="3"/>
            <a:r>
              <a:rPr lang="en-US" altLang="en-US" sz="2000" dirty="0"/>
              <a:t>Only used for supervised learning.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72385779"/>
              </p:ext>
            </p:extLst>
          </p:nvPr>
        </p:nvGraphicFramePr>
        <p:xfrm>
          <a:off x="8515538" y="3097232"/>
          <a:ext cx="2286000" cy="2571750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ine 76"/>
          <p:cNvSpPr>
            <a:spLocks noChangeShapeType="1"/>
          </p:cNvSpPr>
          <p:nvPr/>
        </p:nvSpPr>
        <p:spPr bwMode="auto">
          <a:xfrm>
            <a:off x="8915588" y="2925782"/>
            <a:ext cx="188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" name="Line 77"/>
          <p:cNvSpPr>
            <a:spLocks noChangeShapeType="1"/>
          </p:cNvSpPr>
          <p:nvPr/>
        </p:nvSpPr>
        <p:spPr bwMode="auto">
          <a:xfrm>
            <a:off x="8915588" y="2925782"/>
            <a:ext cx="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78"/>
          <p:cNvSpPr>
            <a:spLocks noChangeShapeType="1"/>
          </p:cNvSpPr>
          <p:nvPr/>
        </p:nvSpPr>
        <p:spPr bwMode="auto">
          <a:xfrm>
            <a:off x="10801538" y="2925782"/>
            <a:ext cx="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" name="Text Box 79"/>
          <p:cNvSpPr txBox="1">
            <a:spLocks noChangeArrowheads="1"/>
          </p:cNvSpPr>
          <p:nvPr/>
        </p:nvSpPr>
        <p:spPr bwMode="auto">
          <a:xfrm>
            <a:off x="8801288" y="2697182"/>
            <a:ext cx="20574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900" dirty="0"/>
              <a:t>Attributes used to classify instances</a:t>
            </a:r>
          </a:p>
        </p:txBody>
      </p:sp>
      <p:sp>
        <p:nvSpPr>
          <p:cNvPr id="10" name="Line 80"/>
          <p:cNvSpPr>
            <a:spLocks noChangeShapeType="1"/>
          </p:cNvSpPr>
          <p:nvPr/>
        </p:nvSpPr>
        <p:spPr bwMode="auto">
          <a:xfrm>
            <a:off x="8286938" y="3382982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Line 81"/>
          <p:cNvSpPr>
            <a:spLocks noChangeShapeType="1"/>
          </p:cNvSpPr>
          <p:nvPr/>
        </p:nvSpPr>
        <p:spPr bwMode="auto">
          <a:xfrm>
            <a:off x="8286938" y="3382982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Line 82"/>
          <p:cNvSpPr>
            <a:spLocks noChangeShapeType="1"/>
          </p:cNvSpPr>
          <p:nvPr/>
        </p:nvSpPr>
        <p:spPr bwMode="auto">
          <a:xfrm>
            <a:off x="8286938" y="5668982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 Box 83"/>
          <p:cNvSpPr txBox="1">
            <a:spLocks noChangeArrowheads="1"/>
          </p:cNvSpPr>
          <p:nvPr/>
        </p:nvSpPr>
        <p:spPr bwMode="auto">
          <a:xfrm rot="16200000">
            <a:off x="7220142" y="4265905"/>
            <a:ext cx="188475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900"/>
              <a:t>Each instance has a class label</a:t>
            </a:r>
          </a:p>
        </p:txBody>
      </p:sp>
      <p:sp>
        <p:nvSpPr>
          <p:cNvPr id="14" name="Rectangle 85"/>
          <p:cNvSpPr>
            <a:spLocks noChangeArrowheads="1"/>
          </p:cNvSpPr>
          <p:nvPr/>
        </p:nvSpPr>
        <p:spPr bwMode="auto">
          <a:xfrm>
            <a:off x="8915588" y="3382982"/>
            <a:ext cx="1885950" cy="2857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Text Box 86"/>
          <p:cNvSpPr txBox="1">
            <a:spLocks noChangeArrowheads="1"/>
          </p:cNvSpPr>
          <p:nvPr/>
        </p:nvSpPr>
        <p:spPr bwMode="auto">
          <a:xfrm>
            <a:off x="9944288" y="2525732"/>
            <a:ext cx="9715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 b="1" dirty="0"/>
              <a:t>Features</a:t>
            </a:r>
          </a:p>
        </p:txBody>
      </p:sp>
      <p:sp>
        <p:nvSpPr>
          <p:cNvPr id="16" name="Text Box 87"/>
          <p:cNvSpPr txBox="1">
            <a:spLocks noChangeArrowheads="1"/>
          </p:cNvSpPr>
          <p:nvPr/>
        </p:nvSpPr>
        <p:spPr bwMode="auto">
          <a:xfrm>
            <a:off x="7944038" y="5668982"/>
            <a:ext cx="9715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 b="1" dirty="0"/>
              <a:t>Instances</a:t>
            </a:r>
          </a:p>
        </p:txBody>
      </p:sp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8058338" y="2182833"/>
            <a:ext cx="29146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350" b="1" dirty="0"/>
              <a:t>The Feature Matrix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 - Python Data Analysis Library">
            <a:extLst>
              <a:ext uri="{FF2B5EF4-FFF2-40B4-BE49-F238E27FC236}">
                <a16:creationId xmlns:a16="http://schemas.microsoft.com/office/drawing/2014/main" id="{D1B6A0BB-0B91-30B6-2E16-2D3022A50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23" y="2001989"/>
            <a:ext cx="1487236" cy="1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9F3C-91BD-367D-AA5A-6A6679A9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412" y="1331654"/>
            <a:ext cx="10515600" cy="27132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most common formats to store data for data mining tasks are </a:t>
            </a:r>
            <a:r>
              <a:rPr lang="en-US" b="1" dirty="0"/>
              <a:t>CSV</a:t>
            </a:r>
            <a:r>
              <a:rPr lang="en-US" dirty="0"/>
              <a:t>, </a:t>
            </a:r>
            <a:r>
              <a:rPr lang="en-US" b="1" dirty="0"/>
              <a:t>SQL</a:t>
            </a:r>
            <a:r>
              <a:rPr lang="en-US" dirty="0"/>
              <a:t>, </a:t>
            </a:r>
            <a:r>
              <a:rPr lang="en-US" b="1" dirty="0"/>
              <a:t>JSON</a:t>
            </a:r>
            <a:r>
              <a:rPr lang="en-US" dirty="0"/>
              <a:t>, and </a:t>
            </a:r>
            <a:r>
              <a:rPr lang="en-US" b="1" dirty="0"/>
              <a:t>XML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Python package                  can process any of these data formats and place them into memory as a </a:t>
            </a:r>
            <a:r>
              <a:rPr lang="en-US" b="1" dirty="0" err="1"/>
              <a:t>dataframe</a:t>
            </a:r>
            <a:r>
              <a:rPr lang="en-US" dirty="0"/>
              <a:t> (</a:t>
            </a:r>
            <a:r>
              <a:rPr lang="en-US" dirty="0" err="1"/>
              <a:t>df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df</a:t>
            </a:r>
            <a:r>
              <a:rPr lang="en-US" dirty="0"/>
              <a:t> acts similarly to an Excel spreadsheet, shown below in a Jupyter Notebook.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C84CE-3F8B-DE2A-CDA1-C765858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9FEA-7806-48D2-6AB5-AC5C499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F34-4F64-4E5D-837E-A8FF4D99178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52795D-6E4C-3945-85BE-5DDE96BC9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4090987"/>
            <a:ext cx="9553575" cy="24479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284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84CE-3F8B-DE2A-CDA1-C765858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9F3C-91BD-367D-AA5A-6A6679A9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Most data is </a:t>
            </a:r>
            <a:r>
              <a:rPr lang="en-US" b="1" dirty="0"/>
              <a:t>raw </a:t>
            </a:r>
            <a:r>
              <a:rPr lang="en-US" dirty="0"/>
              <a:t>when loaded, meaning it is just the collected values.</a:t>
            </a:r>
          </a:p>
          <a:p>
            <a:pPr lvl="1"/>
            <a:r>
              <a:rPr lang="en-US" dirty="0"/>
              <a:t>Before running statistical models, it is vital to understand the dataset.</a:t>
            </a:r>
          </a:p>
          <a:p>
            <a:pPr lvl="1"/>
            <a:r>
              <a:rPr lang="en-US" b="1" dirty="0"/>
              <a:t>Pandas</a:t>
            </a:r>
            <a:r>
              <a:rPr lang="en-US" dirty="0"/>
              <a:t> provides many different modules to perform exploratory data analysis (EDA).</a:t>
            </a:r>
          </a:p>
          <a:p>
            <a:pPr lvl="1"/>
            <a:endParaRPr lang="en-US" dirty="0"/>
          </a:p>
          <a:p>
            <a:r>
              <a:rPr lang="en-US" dirty="0"/>
              <a:t>First, we should look at the </a:t>
            </a:r>
            <a:r>
              <a:rPr lang="en-US" b="1" dirty="0"/>
              <a:t>missing values </a:t>
            </a:r>
            <a:r>
              <a:rPr lang="en-US" dirty="0"/>
              <a:t>of the dataset and determine how many rows and columns contain missing (null) values.</a:t>
            </a:r>
          </a:p>
          <a:p>
            <a:pPr lvl="1"/>
            <a:r>
              <a:rPr lang="en-US" dirty="0"/>
              <a:t>This can assist in finding trends in the data and determine if missing values are random or if they is a systematic reason for missing values.</a:t>
            </a:r>
          </a:p>
          <a:p>
            <a:pPr lvl="1"/>
            <a:r>
              <a:rPr lang="en-US" dirty="0"/>
              <a:t>Additionally, note any features (columns) that only have </a:t>
            </a:r>
            <a:r>
              <a:rPr lang="en-US" b="1" dirty="0"/>
              <a:t>one </a:t>
            </a:r>
            <a:r>
              <a:rPr lang="en-US" dirty="0"/>
              <a:t>value. These should be deleted.</a:t>
            </a:r>
          </a:p>
          <a:p>
            <a:pPr lvl="1"/>
            <a:endParaRPr lang="en-US" dirty="0"/>
          </a:p>
          <a:p>
            <a:r>
              <a:rPr lang="en-US" dirty="0"/>
              <a:t>Next, we should determine if there are </a:t>
            </a:r>
            <a:r>
              <a:rPr lang="en-US" b="1" dirty="0"/>
              <a:t>outliers </a:t>
            </a:r>
            <a:r>
              <a:rPr lang="en-US" dirty="0"/>
              <a:t>in our dataset.</a:t>
            </a:r>
          </a:p>
          <a:p>
            <a:pPr lvl="1"/>
            <a:r>
              <a:rPr lang="en-US" dirty="0"/>
              <a:t>Outliers are values that fall outside of two standard deviations of the feature mean.</a:t>
            </a:r>
          </a:p>
          <a:p>
            <a:pPr lvl="1"/>
            <a:r>
              <a:rPr lang="en-US" dirty="0"/>
              <a:t>Outliers can be </a:t>
            </a:r>
            <a:r>
              <a:rPr lang="en-US" b="1" dirty="0"/>
              <a:t>univariate </a:t>
            </a:r>
            <a:r>
              <a:rPr lang="en-US" dirty="0"/>
              <a:t>(only one feature is an outlier) or </a:t>
            </a:r>
            <a:r>
              <a:rPr lang="en-US" b="1" dirty="0"/>
              <a:t>multivariate </a:t>
            </a:r>
            <a:r>
              <a:rPr lang="en-US" dirty="0"/>
              <a:t>(when features are plotted together, a row becomes an outlier).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9FEA-7806-48D2-6AB5-AC5C499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F34-4F64-4E5D-837E-A8FF4D9917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9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84CE-3F8B-DE2A-CDA1-C765858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9F3C-91BD-367D-AA5A-6A6679A9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0587"/>
          </a:xfrm>
        </p:spPr>
        <p:txBody>
          <a:bodyPr>
            <a:normAutofit/>
          </a:bodyPr>
          <a:lstStyle/>
          <a:p>
            <a:r>
              <a:rPr lang="en-US" dirty="0"/>
              <a:t>From a univariate perspective, we should analyze the distribution of the data. </a:t>
            </a:r>
          </a:p>
          <a:p>
            <a:r>
              <a:rPr lang="en-US" dirty="0"/>
              <a:t>If the feature is </a:t>
            </a:r>
            <a:r>
              <a:rPr lang="en-US" b="1" dirty="0"/>
              <a:t>categorical</a:t>
            </a:r>
            <a:r>
              <a:rPr lang="en-US" dirty="0"/>
              <a:t>, analysis will look at the count, unique count, most frequent, and frequency of each column.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9FEA-7806-48D2-6AB5-AC5C499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F34-4F64-4E5D-837E-A8FF4D99178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1EDA4-EC7F-9161-ADC7-35BC002DC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186" y="3913250"/>
            <a:ext cx="4831628" cy="22606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227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84CE-3F8B-DE2A-CDA1-C765858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9F3C-91BD-367D-AA5A-6A6679A9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0587"/>
          </a:xfrm>
        </p:spPr>
        <p:txBody>
          <a:bodyPr>
            <a:normAutofit/>
          </a:bodyPr>
          <a:lstStyle/>
          <a:p>
            <a:r>
              <a:rPr lang="en-US" dirty="0"/>
              <a:t>From a univariate perspective, we should analyze the distribution of the data. </a:t>
            </a:r>
          </a:p>
          <a:p>
            <a:r>
              <a:rPr lang="en-US" dirty="0"/>
              <a:t>If the feature is </a:t>
            </a:r>
            <a:r>
              <a:rPr lang="en-US" b="1" dirty="0"/>
              <a:t>continuous</a:t>
            </a:r>
            <a:r>
              <a:rPr lang="en-US" dirty="0"/>
              <a:t>, analysis will look at the mean, standard deviation (std), minimum, and maximum values of each column.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9FEA-7806-48D2-6AB5-AC5C499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F34-4F64-4E5D-837E-A8FF4D99178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EB40B-A960-2E56-FDEB-AF16FF8C8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3735144"/>
            <a:ext cx="5734050" cy="29622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09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2205</Words>
  <Application>Microsoft Office PowerPoint</Application>
  <PresentationFormat>Widescreen</PresentationFormat>
  <Paragraphs>276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(Body)</vt:lpstr>
      <vt:lpstr>Calibri Light</vt:lpstr>
      <vt:lpstr>Cambria Math</vt:lpstr>
      <vt:lpstr>Office Theme</vt:lpstr>
      <vt:lpstr>Scikit-Learn:  An End-to-End Tutorial For Building Machine Learning Models in Python</vt:lpstr>
      <vt:lpstr>Introduction</vt:lpstr>
      <vt:lpstr>Environment Setup - Anaconda</vt:lpstr>
      <vt:lpstr>Environment Setup - Jupyter Notebook</vt:lpstr>
      <vt:lpstr>Data Loading</vt:lpstr>
      <vt:lpstr>Data Loading</vt:lpstr>
      <vt:lpstr>Exploratory Data Analysis</vt:lpstr>
      <vt:lpstr>Exploratory Data Analysis</vt:lpstr>
      <vt:lpstr>Exploratory Data Analysis</vt:lpstr>
      <vt:lpstr>Data Cleaning – Data Imputation</vt:lpstr>
      <vt:lpstr>Data Cleaning – Feature Engineering</vt:lpstr>
      <vt:lpstr>Data Cleaning – Feature Engineering</vt:lpstr>
      <vt:lpstr>ML Classification: Introduction</vt:lpstr>
      <vt:lpstr>ML Classification: Train/Test Split</vt:lpstr>
      <vt:lpstr>ML Classification: Train/Test Split</vt:lpstr>
      <vt:lpstr>ML Classification: Inputs/Outputs</vt:lpstr>
      <vt:lpstr>ML Classification: Evaluation Metrics</vt:lpstr>
      <vt:lpstr>Seminal ML Algorithms – Naïve Bayes</vt:lpstr>
      <vt:lpstr>Seminal ML Algorithms – k-Nearest Neighbors</vt:lpstr>
      <vt:lpstr>Seminal ML Algorithms – Decision Trees</vt:lpstr>
      <vt:lpstr>Seminal ML Algorithms – Support Vector Machines</vt:lpstr>
      <vt:lpstr>Seminal ML Algorithms – Results</vt:lpstr>
      <vt:lpstr>ML Clustering: Introduction</vt:lpstr>
      <vt:lpstr>Seminal ML Algorithms – k-Means</vt:lpstr>
      <vt:lpstr>Seminal ML Algorithms – k-Means</vt:lpstr>
      <vt:lpstr>Seminal ML Algorithms – k-Means</vt:lpstr>
      <vt:lpstr>Seminal ML Algorithms – k-Means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Transformers: Overview, Applications, and Implementation</dc:title>
  <dc:creator>Ampel, Ben Martin - (bampel)</dc:creator>
  <cp:lastModifiedBy>Ampel, Ben Martin - (bampel)</cp:lastModifiedBy>
  <cp:revision>1</cp:revision>
  <dcterms:created xsi:type="dcterms:W3CDTF">2022-10-12T17:07:56Z</dcterms:created>
  <dcterms:modified xsi:type="dcterms:W3CDTF">2022-11-16T00:40:35Z</dcterms:modified>
</cp:coreProperties>
</file>