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9" r:id="rId3"/>
    <p:sldId id="283" r:id="rId4"/>
    <p:sldId id="260" r:id="rId5"/>
    <p:sldId id="263" r:id="rId6"/>
    <p:sldId id="284" r:id="rId7"/>
    <p:sldId id="287" r:id="rId8"/>
    <p:sldId id="288" r:id="rId9"/>
    <p:sldId id="262" r:id="rId10"/>
    <p:sldId id="264" r:id="rId11"/>
    <p:sldId id="289" r:id="rId12"/>
    <p:sldId id="319" r:id="rId13"/>
    <p:sldId id="327" r:id="rId14"/>
    <p:sldId id="340" r:id="rId15"/>
    <p:sldId id="326" r:id="rId16"/>
    <p:sldId id="336" r:id="rId17"/>
    <p:sldId id="342" r:id="rId18"/>
    <p:sldId id="265" r:id="rId19"/>
    <p:sldId id="277" r:id="rId20"/>
    <p:sldId id="275" r:id="rId21"/>
    <p:sldId id="274" r:id="rId22"/>
    <p:sldId id="271" r:id="rId23"/>
    <p:sldId id="272" r:id="rId24"/>
    <p:sldId id="273" r:id="rId25"/>
    <p:sldId id="276" r:id="rId26"/>
    <p:sldId id="268" r:id="rId27"/>
    <p:sldId id="278" r:id="rId28"/>
    <p:sldId id="279" r:id="rId29"/>
    <p:sldId id="280" r:id="rId30"/>
    <p:sldId id="269" r:id="rId31"/>
    <p:sldId id="343" r:id="rId32"/>
    <p:sldId id="281" r:id="rId33"/>
    <p:sldId id="270"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0AB8D-87EC-4524-B152-29A136E051D6}" v="9213" dt="2022-10-28T01:53:4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pel, Ben Martin - (bampel)" userId="dcd2dd31-6942-406d-abbf-dae1087801bf" providerId="ADAL" clId="{93A04196-B300-DD41-A370-BF88A2C19F74}"/>
    <pc:docChg chg="delSld">
      <pc:chgData name="Ampel, Ben Martin - (bampel)" userId="dcd2dd31-6942-406d-abbf-dae1087801bf" providerId="ADAL" clId="{93A04196-B300-DD41-A370-BF88A2C19F74}" dt="2022-10-20T21:37:50.132" v="0" actId="2696"/>
      <pc:docMkLst>
        <pc:docMk/>
      </pc:docMkLst>
      <pc:sldChg chg="del">
        <pc:chgData name="Ampel, Ben Martin - (bampel)" userId="dcd2dd31-6942-406d-abbf-dae1087801bf" providerId="ADAL" clId="{93A04196-B300-DD41-A370-BF88A2C19F74}" dt="2022-10-20T21:37:50.132" v="0" actId="2696"/>
        <pc:sldMkLst>
          <pc:docMk/>
          <pc:sldMk cId="1635698621" sldId="267"/>
        </pc:sldMkLst>
      </pc:sldChg>
    </pc:docChg>
  </pc:docChgLst>
  <pc:docChgLst>
    <pc:chgData name="Ampel, Ben Martin - (bampel)" userId="dcd2dd31-6942-406d-abbf-dae1087801bf" providerId="ADAL" clId="{23B0AB8D-87EC-4524-B152-29A136E051D6}"/>
    <pc:docChg chg="undo redo custSel addSld delSld modSld sldOrd">
      <pc:chgData name="Ampel, Ben Martin - (bampel)" userId="dcd2dd31-6942-406d-abbf-dae1087801bf" providerId="ADAL" clId="{23B0AB8D-87EC-4524-B152-29A136E051D6}" dt="2022-10-28T01:53:46.775" v="24188" actId="1076"/>
      <pc:docMkLst>
        <pc:docMk/>
      </pc:docMkLst>
      <pc:sldChg chg="new del">
        <pc:chgData name="Ampel, Ben Martin - (bampel)" userId="dcd2dd31-6942-406d-abbf-dae1087801bf" providerId="ADAL" clId="{23B0AB8D-87EC-4524-B152-29A136E051D6}" dt="2022-10-12T17:08:27.384" v="2" actId="47"/>
        <pc:sldMkLst>
          <pc:docMk/>
          <pc:sldMk cId="3019912048" sldId="256"/>
        </pc:sldMkLst>
      </pc:sldChg>
      <pc:sldChg chg="delSp modSp add mod">
        <pc:chgData name="Ampel, Ben Martin - (bampel)" userId="dcd2dd31-6942-406d-abbf-dae1087801bf" providerId="ADAL" clId="{23B0AB8D-87EC-4524-B152-29A136E051D6}" dt="2022-10-28T01:53:46.775" v="24188" actId="1076"/>
        <pc:sldMkLst>
          <pc:docMk/>
          <pc:sldMk cId="1672747758" sldId="257"/>
        </pc:sldMkLst>
        <pc:spChg chg="mod">
          <ac:chgData name="Ampel, Ben Martin - (bampel)" userId="dcd2dd31-6942-406d-abbf-dae1087801bf" providerId="ADAL" clId="{23B0AB8D-87EC-4524-B152-29A136E051D6}" dt="2022-10-18T17:42:36.720" v="5021" actId="20577"/>
          <ac:spMkLst>
            <pc:docMk/>
            <pc:sldMk cId="1672747758" sldId="257"/>
            <ac:spMk id="2" creationId="{7DA7E660-4D8F-463E-A787-87105C252191}"/>
          </ac:spMkLst>
        </pc:spChg>
        <pc:spChg chg="mod">
          <ac:chgData name="Ampel, Ben Martin - (bampel)" userId="dcd2dd31-6942-406d-abbf-dae1087801bf" providerId="ADAL" clId="{23B0AB8D-87EC-4524-B152-29A136E051D6}" dt="2022-10-28T01:53:44.072" v="24187" actId="20577"/>
          <ac:spMkLst>
            <pc:docMk/>
            <pc:sldMk cId="1672747758" sldId="257"/>
            <ac:spMk id="3" creationId="{4E639362-35B0-4F1B-B58A-CC90EF3CB0D6}"/>
          </ac:spMkLst>
        </pc:spChg>
        <pc:picChg chg="del">
          <ac:chgData name="Ampel, Ben Martin - (bampel)" userId="dcd2dd31-6942-406d-abbf-dae1087801bf" providerId="ADAL" clId="{23B0AB8D-87EC-4524-B152-29A136E051D6}" dt="2022-10-12T17:09:21.840" v="130" actId="478"/>
          <ac:picMkLst>
            <pc:docMk/>
            <pc:sldMk cId="1672747758" sldId="257"/>
            <ac:picMk id="6" creationId="{731664D5-7A7F-4F80-8C50-99F943BAC302}"/>
          </ac:picMkLst>
        </pc:picChg>
        <pc:picChg chg="mod">
          <ac:chgData name="Ampel, Ben Martin - (bampel)" userId="dcd2dd31-6942-406d-abbf-dae1087801bf" providerId="ADAL" clId="{23B0AB8D-87EC-4524-B152-29A136E051D6}" dt="2022-10-28T01:53:46.775" v="24188" actId="1076"/>
          <ac:picMkLst>
            <pc:docMk/>
            <pc:sldMk cId="1672747758" sldId="257"/>
            <ac:picMk id="1026" creationId="{D9E5304B-8055-464D-83EA-BE666491A387}"/>
          </ac:picMkLst>
        </pc:picChg>
      </pc:sldChg>
      <pc:sldChg chg="modSp new mod ord">
        <pc:chgData name="Ampel, Ben Martin - (bampel)" userId="dcd2dd31-6942-406d-abbf-dae1087801bf" providerId="ADAL" clId="{23B0AB8D-87EC-4524-B152-29A136E051D6}" dt="2022-10-28T01:39:10.122" v="23279" actId="27636"/>
        <pc:sldMkLst>
          <pc:docMk/>
          <pc:sldMk cId="2825413237" sldId="258"/>
        </pc:sldMkLst>
        <pc:spChg chg="mod">
          <ac:chgData name="Ampel, Ben Martin - (bampel)" userId="dcd2dd31-6942-406d-abbf-dae1087801bf" providerId="ADAL" clId="{23B0AB8D-87EC-4524-B152-29A136E051D6}" dt="2022-10-20T02:34:39.706" v="10038" actId="20577"/>
          <ac:spMkLst>
            <pc:docMk/>
            <pc:sldMk cId="2825413237" sldId="258"/>
            <ac:spMk id="2" creationId="{27987696-F4DE-AF23-DD11-B4DDA976FC9E}"/>
          </ac:spMkLst>
        </pc:spChg>
        <pc:spChg chg="mod">
          <ac:chgData name="Ampel, Ben Martin - (bampel)" userId="dcd2dd31-6942-406d-abbf-dae1087801bf" providerId="ADAL" clId="{23B0AB8D-87EC-4524-B152-29A136E051D6}" dt="2022-10-28T01:39:10.122" v="23279" actId="27636"/>
          <ac:spMkLst>
            <pc:docMk/>
            <pc:sldMk cId="2825413237" sldId="258"/>
            <ac:spMk id="3" creationId="{46A62C3F-026F-0EE2-D5E8-2B2BEC75E1CE}"/>
          </ac:spMkLst>
        </pc:spChg>
      </pc:sldChg>
      <pc:sldChg chg="modSp new mod">
        <pc:chgData name="Ampel, Ben Martin - (bampel)" userId="dcd2dd31-6942-406d-abbf-dae1087801bf" providerId="ADAL" clId="{23B0AB8D-87EC-4524-B152-29A136E051D6}" dt="2022-10-28T01:38:58.573" v="23277" actId="20577"/>
        <pc:sldMkLst>
          <pc:docMk/>
          <pc:sldMk cId="2656298289" sldId="259"/>
        </pc:sldMkLst>
        <pc:spChg chg="mod">
          <ac:chgData name="Ampel, Ben Martin - (bampel)" userId="dcd2dd31-6942-406d-abbf-dae1087801bf" providerId="ADAL" clId="{23B0AB8D-87EC-4524-B152-29A136E051D6}" dt="2022-10-12T17:16:23.113" v="355" actId="20577"/>
          <ac:spMkLst>
            <pc:docMk/>
            <pc:sldMk cId="2656298289" sldId="259"/>
            <ac:spMk id="2" creationId="{13EEB30A-F82F-45E9-CEE4-588713EAA1E0}"/>
          </ac:spMkLst>
        </pc:spChg>
        <pc:spChg chg="mod">
          <ac:chgData name="Ampel, Ben Martin - (bampel)" userId="dcd2dd31-6942-406d-abbf-dae1087801bf" providerId="ADAL" clId="{23B0AB8D-87EC-4524-B152-29A136E051D6}" dt="2022-10-28T01:38:58.573" v="23277" actId="20577"/>
          <ac:spMkLst>
            <pc:docMk/>
            <pc:sldMk cId="2656298289" sldId="259"/>
            <ac:spMk id="3" creationId="{94E1E309-5B4C-BCC7-0D2D-1F649441DD2A}"/>
          </ac:spMkLst>
        </pc:spChg>
      </pc:sldChg>
      <pc:sldChg chg="modSp new mod">
        <pc:chgData name="Ampel, Ben Martin - (bampel)" userId="dcd2dd31-6942-406d-abbf-dae1087801bf" providerId="ADAL" clId="{23B0AB8D-87EC-4524-B152-29A136E051D6}" dt="2022-10-27T15:47:03.621" v="18302" actId="20577"/>
        <pc:sldMkLst>
          <pc:docMk/>
          <pc:sldMk cId="3903108705" sldId="260"/>
        </pc:sldMkLst>
        <pc:spChg chg="mod">
          <ac:chgData name="Ampel, Ben Martin - (bampel)" userId="dcd2dd31-6942-406d-abbf-dae1087801bf" providerId="ADAL" clId="{23B0AB8D-87EC-4524-B152-29A136E051D6}" dt="2022-10-12T17:27:29.488" v="747" actId="20577"/>
          <ac:spMkLst>
            <pc:docMk/>
            <pc:sldMk cId="3903108705" sldId="260"/>
            <ac:spMk id="2" creationId="{5E4B1FFF-C0BD-D9B4-3520-3695A3B62B7C}"/>
          </ac:spMkLst>
        </pc:spChg>
        <pc:spChg chg="mod">
          <ac:chgData name="Ampel, Ben Martin - (bampel)" userId="dcd2dd31-6942-406d-abbf-dae1087801bf" providerId="ADAL" clId="{23B0AB8D-87EC-4524-B152-29A136E051D6}" dt="2022-10-27T15:47:03.621" v="18302" actId="20577"/>
          <ac:spMkLst>
            <pc:docMk/>
            <pc:sldMk cId="3903108705" sldId="260"/>
            <ac:spMk id="3" creationId="{DB7D7A42-1CC9-2BD6-0FBC-7BFBD329C13E}"/>
          </ac:spMkLst>
        </pc:spChg>
      </pc:sldChg>
      <pc:sldChg chg="new del">
        <pc:chgData name="Ampel, Ben Martin - (bampel)" userId="dcd2dd31-6942-406d-abbf-dae1087801bf" providerId="ADAL" clId="{23B0AB8D-87EC-4524-B152-29A136E051D6}" dt="2022-10-12T17:24:49.187" v="649" actId="47"/>
        <pc:sldMkLst>
          <pc:docMk/>
          <pc:sldMk cId="1907076905" sldId="261"/>
        </pc:sldMkLst>
      </pc:sldChg>
      <pc:sldChg chg="addSp delSp modSp add mod ord">
        <pc:chgData name="Ampel, Ben Martin - (bampel)" userId="dcd2dd31-6942-406d-abbf-dae1087801bf" providerId="ADAL" clId="{23B0AB8D-87EC-4524-B152-29A136E051D6}" dt="2022-10-20T18:07:30.278" v="11625"/>
        <pc:sldMkLst>
          <pc:docMk/>
          <pc:sldMk cId="3792194094" sldId="262"/>
        </pc:sldMkLst>
        <pc:spChg chg="mod">
          <ac:chgData name="Ampel, Ben Martin - (bampel)" userId="dcd2dd31-6942-406d-abbf-dae1087801bf" providerId="ADAL" clId="{23B0AB8D-87EC-4524-B152-29A136E051D6}" dt="2022-10-12T18:45:41.439" v="2367" actId="20577"/>
          <ac:spMkLst>
            <pc:docMk/>
            <pc:sldMk cId="3792194094" sldId="262"/>
            <ac:spMk id="2" creationId="{5E4B1FFF-C0BD-D9B4-3520-3695A3B62B7C}"/>
          </ac:spMkLst>
        </pc:spChg>
        <pc:spChg chg="mod">
          <ac:chgData name="Ampel, Ben Martin - (bampel)" userId="dcd2dd31-6942-406d-abbf-dae1087801bf" providerId="ADAL" clId="{23B0AB8D-87EC-4524-B152-29A136E051D6}" dt="2022-10-20T17:44:47.969" v="11614" actId="20577"/>
          <ac:spMkLst>
            <pc:docMk/>
            <pc:sldMk cId="3792194094" sldId="262"/>
            <ac:spMk id="3" creationId="{DB7D7A42-1CC9-2BD6-0FBC-7BFBD329C13E}"/>
          </ac:spMkLst>
        </pc:spChg>
        <pc:spChg chg="add del">
          <ac:chgData name="Ampel, Ben Martin - (bampel)" userId="dcd2dd31-6942-406d-abbf-dae1087801bf" providerId="ADAL" clId="{23B0AB8D-87EC-4524-B152-29A136E051D6}" dt="2022-10-12T17:26:25.191" v="737" actId="22"/>
          <ac:spMkLst>
            <pc:docMk/>
            <pc:sldMk cId="3792194094" sldId="262"/>
            <ac:spMk id="5" creationId="{DC553E4E-11D5-CF82-CBAA-660C2D6F9ED5}"/>
          </ac:spMkLst>
        </pc:spChg>
        <pc:spChg chg="add del">
          <ac:chgData name="Ampel, Ben Martin - (bampel)" userId="dcd2dd31-6942-406d-abbf-dae1087801bf" providerId="ADAL" clId="{23B0AB8D-87EC-4524-B152-29A136E051D6}" dt="2022-10-12T17:26:28.211" v="739" actId="22"/>
          <ac:spMkLst>
            <pc:docMk/>
            <pc:sldMk cId="3792194094" sldId="262"/>
            <ac:spMk id="7" creationId="{6F196E0D-6A14-F2DD-039F-C6234D4E53C3}"/>
          </ac:spMkLst>
        </pc:spChg>
      </pc:sldChg>
      <pc:sldChg chg="addSp delSp modSp add del mod ord">
        <pc:chgData name="Ampel, Ben Martin - (bampel)" userId="dcd2dd31-6942-406d-abbf-dae1087801bf" providerId="ADAL" clId="{23B0AB8D-87EC-4524-B152-29A136E051D6}" dt="2022-10-28T01:46:13.409" v="24041" actId="20577"/>
        <pc:sldMkLst>
          <pc:docMk/>
          <pc:sldMk cId="974601641" sldId="263"/>
        </pc:sldMkLst>
        <pc:spChg chg="mod">
          <ac:chgData name="Ampel, Ben Martin - (bampel)" userId="dcd2dd31-6942-406d-abbf-dae1087801bf" providerId="ADAL" clId="{23B0AB8D-87EC-4524-B152-29A136E051D6}" dt="2022-10-12T18:45:32.509" v="2355" actId="20577"/>
          <ac:spMkLst>
            <pc:docMk/>
            <pc:sldMk cId="974601641" sldId="263"/>
            <ac:spMk id="2" creationId="{5E4B1FFF-C0BD-D9B4-3520-3695A3B62B7C}"/>
          </ac:spMkLst>
        </pc:spChg>
        <pc:spChg chg="mod">
          <ac:chgData name="Ampel, Ben Martin - (bampel)" userId="dcd2dd31-6942-406d-abbf-dae1087801bf" providerId="ADAL" clId="{23B0AB8D-87EC-4524-B152-29A136E051D6}" dt="2022-10-20T18:42:52.769" v="12337" actId="20577"/>
          <ac:spMkLst>
            <pc:docMk/>
            <pc:sldMk cId="974601641" sldId="263"/>
            <ac:spMk id="3" creationId="{DB7D7A42-1CC9-2BD6-0FBC-7BFBD329C13E}"/>
          </ac:spMkLst>
        </pc:spChg>
        <pc:spChg chg="add mod">
          <ac:chgData name="Ampel, Ben Martin - (bampel)" userId="dcd2dd31-6942-406d-abbf-dae1087801bf" providerId="ADAL" clId="{23B0AB8D-87EC-4524-B152-29A136E051D6}" dt="2022-10-27T16:33:14.234" v="19357" actId="20577"/>
          <ac:spMkLst>
            <pc:docMk/>
            <pc:sldMk cId="974601641" sldId="263"/>
            <ac:spMk id="5" creationId="{F498B7C4-9070-2D47-55A4-E7F5B5A8EE36}"/>
          </ac:spMkLst>
        </pc:spChg>
        <pc:spChg chg="add mod">
          <ac:chgData name="Ampel, Ben Martin - (bampel)" userId="dcd2dd31-6942-406d-abbf-dae1087801bf" providerId="ADAL" clId="{23B0AB8D-87EC-4524-B152-29A136E051D6}" dt="2022-10-28T01:46:13.409" v="24041" actId="20577"/>
          <ac:spMkLst>
            <pc:docMk/>
            <pc:sldMk cId="974601641" sldId="263"/>
            <ac:spMk id="7" creationId="{0A026C16-6A7F-FAF8-052C-D8FD3A0F407D}"/>
          </ac:spMkLst>
        </pc:spChg>
        <pc:picChg chg="add del mod">
          <ac:chgData name="Ampel, Ben Martin - (bampel)" userId="dcd2dd31-6942-406d-abbf-dae1087801bf" providerId="ADAL" clId="{23B0AB8D-87EC-4524-B152-29A136E051D6}" dt="2022-10-12T17:43:51.470" v="1006" actId="478"/>
          <ac:picMkLst>
            <pc:docMk/>
            <pc:sldMk cId="974601641" sldId="263"/>
            <ac:picMk id="4" creationId="{673827D1-9F2C-9FEA-61F1-EE0B0610CEA0}"/>
          </ac:picMkLst>
        </pc:picChg>
        <pc:picChg chg="add del mod">
          <ac:chgData name="Ampel, Ben Martin - (bampel)" userId="dcd2dd31-6942-406d-abbf-dae1087801bf" providerId="ADAL" clId="{23B0AB8D-87EC-4524-B152-29A136E051D6}" dt="2022-10-20T18:35:25.758" v="11796" actId="478"/>
          <ac:picMkLst>
            <pc:docMk/>
            <pc:sldMk cId="974601641" sldId="263"/>
            <ac:picMk id="5" creationId="{2014B932-A647-9AC3-032D-3345B69A1217}"/>
          </ac:picMkLst>
        </pc:picChg>
        <pc:picChg chg="add del mod">
          <ac:chgData name="Ampel, Ben Martin - (bampel)" userId="dcd2dd31-6942-406d-abbf-dae1087801bf" providerId="ADAL" clId="{23B0AB8D-87EC-4524-B152-29A136E051D6}" dt="2022-10-12T17:43:08.461" v="945"/>
          <ac:picMkLst>
            <pc:docMk/>
            <pc:sldMk cId="974601641" sldId="263"/>
            <ac:picMk id="5" creationId="{AFAC243A-6904-34E5-465A-1C4054142BB8}"/>
          </ac:picMkLst>
        </pc:picChg>
        <pc:picChg chg="add del mod">
          <ac:chgData name="Ampel, Ben Martin - (bampel)" userId="dcd2dd31-6942-406d-abbf-dae1087801bf" providerId="ADAL" clId="{23B0AB8D-87EC-4524-B152-29A136E051D6}" dt="2022-10-20T18:17:59.039" v="11787" actId="478"/>
          <ac:picMkLst>
            <pc:docMk/>
            <pc:sldMk cId="974601641" sldId="263"/>
            <ac:picMk id="6" creationId="{3B32BCF8-231A-DA7C-B0A5-C209C5BCC2BA}"/>
          </ac:picMkLst>
        </pc:picChg>
        <pc:picChg chg="add del mod">
          <ac:chgData name="Ampel, Ben Martin - (bampel)" userId="dcd2dd31-6942-406d-abbf-dae1087801bf" providerId="ADAL" clId="{23B0AB8D-87EC-4524-B152-29A136E051D6}" dt="2022-10-20T18:37:56.318" v="11917" actId="478"/>
          <ac:picMkLst>
            <pc:docMk/>
            <pc:sldMk cId="974601641" sldId="263"/>
            <ac:picMk id="8" creationId="{12CAA5DB-F6C0-8FF4-CA1B-2B4F3BEA13DD}"/>
          </ac:picMkLst>
        </pc:picChg>
        <pc:picChg chg="add mod">
          <ac:chgData name="Ampel, Ben Martin - (bampel)" userId="dcd2dd31-6942-406d-abbf-dae1087801bf" providerId="ADAL" clId="{23B0AB8D-87EC-4524-B152-29A136E051D6}" dt="2022-10-27T15:59:06.205" v="18811" actId="1076"/>
          <ac:picMkLst>
            <pc:docMk/>
            <pc:sldMk cId="974601641" sldId="263"/>
            <ac:picMk id="9" creationId="{5BE34131-FD27-8080-3DB7-790951006ECD}"/>
          </ac:picMkLst>
        </pc:picChg>
      </pc:sldChg>
      <pc:sldChg chg="add del">
        <pc:chgData name="Ampel, Ben Martin - (bampel)" userId="dcd2dd31-6942-406d-abbf-dae1087801bf" providerId="ADAL" clId="{23B0AB8D-87EC-4524-B152-29A136E051D6}" dt="2022-10-12T17:27:25.497" v="741"/>
        <pc:sldMkLst>
          <pc:docMk/>
          <pc:sldMk cId="2243173769" sldId="263"/>
        </pc:sldMkLst>
      </pc:sldChg>
      <pc:sldChg chg="modSp add del mod">
        <pc:chgData name="Ampel, Ben Martin - (bampel)" userId="dcd2dd31-6942-406d-abbf-dae1087801bf" providerId="ADAL" clId="{23B0AB8D-87EC-4524-B152-29A136E051D6}" dt="2022-10-28T01:47:25.940" v="24061" actId="20577"/>
        <pc:sldMkLst>
          <pc:docMk/>
          <pc:sldMk cId="3804902039" sldId="264"/>
        </pc:sldMkLst>
        <pc:spChg chg="mod">
          <ac:chgData name="Ampel, Ben Martin - (bampel)" userId="dcd2dd31-6942-406d-abbf-dae1087801bf" providerId="ADAL" clId="{23B0AB8D-87EC-4524-B152-29A136E051D6}" dt="2022-10-26T19:23:43.620" v="16971" actId="5793"/>
          <ac:spMkLst>
            <pc:docMk/>
            <pc:sldMk cId="3804902039" sldId="264"/>
            <ac:spMk id="2" creationId="{5E4B1FFF-C0BD-D9B4-3520-3695A3B62B7C}"/>
          </ac:spMkLst>
        </pc:spChg>
        <pc:spChg chg="mod">
          <ac:chgData name="Ampel, Ben Martin - (bampel)" userId="dcd2dd31-6942-406d-abbf-dae1087801bf" providerId="ADAL" clId="{23B0AB8D-87EC-4524-B152-29A136E051D6}" dt="2022-10-28T01:47:25.940" v="24061" actId="20577"/>
          <ac:spMkLst>
            <pc:docMk/>
            <pc:sldMk cId="3804902039" sldId="264"/>
            <ac:spMk id="3" creationId="{DB7D7A42-1CC9-2BD6-0FBC-7BFBD329C13E}"/>
          </ac:spMkLst>
        </pc:spChg>
      </pc:sldChg>
      <pc:sldChg chg="add del">
        <pc:chgData name="Ampel, Ben Martin - (bampel)" userId="dcd2dd31-6942-406d-abbf-dae1087801bf" providerId="ADAL" clId="{23B0AB8D-87EC-4524-B152-29A136E051D6}" dt="2022-10-12T17:27:30.016" v="748"/>
        <pc:sldMkLst>
          <pc:docMk/>
          <pc:sldMk cId="500210159" sldId="265"/>
        </pc:sldMkLst>
      </pc:sldChg>
      <pc:sldChg chg="addSp delSp modSp add mod">
        <pc:chgData name="Ampel, Ben Martin - (bampel)" userId="dcd2dd31-6942-406d-abbf-dae1087801bf" providerId="ADAL" clId="{23B0AB8D-87EC-4524-B152-29A136E051D6}" dt="2022-10-28T01:49:12.370" v="24110" actId="113"/>
        <pc:sldMkLst>
          <pc:docMk/>
          <pc:sldMk cId="1541016305" sldId="265"/>
        </pc:sldMkLst>
        <pc:spChg chg="mod">
          <ac:chgData name="Ampel, Ben Martin - (bampel)" userId="dcd2dd31-6942-406d-abbf-dae1087801bf" providerId="ADAL" clId="{23B0AB8D-87EC-4524-B152-29A136E051D6}" dt="2022-10-18T22:22:56.410" v="5429" actId="20577"/>
          <ac:spMkLst>
            <pc:docMk/>
            <pc:sldMk cId="1541016305" sldId="265"/>
            <ac:spMk id="2" creationId="{5E4B1FFF-C0BD-D9B4-3520-3695A3B62B7C}"/>
          </ac:spMkLst>
        </pc:spChg>
        <pc:spChg chg="mod">
          <ac:chgData name="Ampel, Ben Martin - (bampel)" userId="dcd2dd31-6942-406d-abbf-dae1087801bf" providerId="ADAL" clId="{23B0AB8D-87EC-4524-B152-29A136E051D6}" dt="2022-10-28T01:49:12.370" v="24110" actId="113"/>
          <ac:spMkLst>
            <pc:docMk/>
            <pc:sldMk cId="1541016305" sldId="265"/>
            <ac:spMk id="3" creationId="{DB7D7A42-1CC9-2BD6-0FBC-7BFBD329C13E}"/>
          </ac:spMkLst>
        </pc:spChg>
        <pc:spChg chg="add del mod">
          <ac:chgData name="Ampel, Ben Martin - (bampel)" userId="dcd2dd31-6942-406d-abbf-dae1087801bf" providerId="ADAL" clId="{23B0AB8D-87EC-4524-B152-29A136E051D6}" dt="2022-10-18T22:30:37.645" v="6172" actId="21"/>
          <ac:spMkLst>
            <pc:docMk/>
            <pc:sldMk cId="1541016305" sldId="265"/>
            <ac:spMk id="5" creationId="{5DD6CB94-83ED-9C47-EEB7-E6EED92141A2}"/>
          </ac:spMkLst>
        </pc:spChg>
        <pc:picChg chg="add del mod">
          <ac:chgData name="Ampel, Ben Martin - (bampel)" userId="dcd2dd31-6942-406d-abbf-dae1087801bf" providerId="ADAL" clId="{23B0AB8D-87EC-4524-B152-29A136E051D6}" dt="2022-10-18T22:30:37.645" v="6172" actId="21"/>
          <ac:picMkLst>
            <pc:docMk/>
            <pc:sldMk cId="1541016305" sldId="265"/>
            <ac:picMk id="4" creationId="{EDB8D6A6-B1BB-5805-2F69-4A1B900EC08A}"/>
          </ac:picMkLst>
        </pc:picChg>
      </pc:sldChg>
      <pc:sldChg chg="addSp delSp modSp add del mod">
        <pc:chgData name="Ampel, Ben Martin - (bampel)" userId="dcd2dd31-6942-406d-abbf-dae1087801bf" providerId="ADAL" clId="{23B0AB8D-87EC-4524-B152-29A136E051D6}" dt="2022-10-18T01:08:49.594" v="2476" actId="47"/>
        <pc:sldMkLst>
          <pc:docMk/>
          <pc:sldMk cId="2346248724" sldId="266"/>
        </pc:sldMkLst>
        <pc:spChg chg="mod">
          <ac:chgData name="Ampel, Ben Martin - (bampel)" userId="dcd2dd31-6942-406d-abbf-dae1087801bf" providerId="ADAL" clId="{23B0AB8D-87EC-4524-B152-29A136E051D6}" dt="2022-10-12T17:28:03.438" v="781" actId="20577"/>
          <ac:spMkLst>
            <pc:docMk/>
            <pc:sldMk cId="2346248724" sldId="266"/>
            <ac:spMk id="2" creationId="{5E4B1FFF-C0BD-D9B4-3520-3695A3B62B7C}"/>
          </ac:spMkLst>
        </pc:spChg>
        <pc:spChg chg="del mod">
          <ac:chgData name="Ampel, Ben Martin - (bampel)" userId="dcd2dd31-6942-406d-abbf-dae1087801bf" providerId="ADAL" clId="{23B0AB8D-87EC-4524-B152-29A136E051D6}" dt="2022-10-12T17:47:25.562" v="1121" actId="478"/>
          <ac:spMkLst>
            <pc:docMk/>
            <pc:sldMk cId="2346248724" sldId="266"/>
            <ac:spMk id="3" creationId="{DB7D7A42-1CC9-2BD6-0FBC-7BFBD329C13E}"/>
          </ac:spMkLst>
        </pc:spChg>
        <pc:spChg chg="add del mod">
          <ac:chgData name="Ampel, Ben Martin - (bampel)" userId="dcd2dd31-6942-406d-abbf-dae1087801bf" providerId="ADAL" clId="{23B0AB8D-87EC-4524-B152-29A136E051D6}" dt="2022-10-12T17:50:50.887" v="1133" actId="478"/>
          <ac:spMkLst>
            <pc:docMk/>
            <pc:sldMk cId="2346248724" sldId="266"/>
            <ac:spMk id="5" creationId="{D058933E-831F-8629-A20C-1C4D79BCECBA}"/>
          </ac:spMkLst>
        </pc:spChg>
        <pc:spChg chg="add del mod">
          <ac:chgData name="Ampel, Ben Martin - (bampel)" userId="dcd2dd31-6942-406d-abbf-dae1087801bf" providerId="ADAL" clId="{23B0AB8D-87EC-4524-B152-29A136E051D6}" dt="2022-10-12T17:50:41.167" v="1131"/>
          <ac:spMkLst>
            <pc:docMk/>
            <pc:sldMk cId="2346248724" sldId="266"/>
            <ac:spMk id="9" creationId="{995F0995-0805-C780-29F7-DE0D94CB29EA}"/>
          </ac:spMkLst>
        </pc:spChg>
        <pc:spChg chg="add del mod">
          <ac:chgData name="Ampel, Ben Martin - (bampel)" userId="dcd2dd31-6942-406d-abbf-dae1087801bf" providerId="ADAL" clId="{23B0AB8D-87EC-4524-B152-29A136E051D6}" dt="2022-10-12T17:51:56.904" v="1138"/>
          <ac:spMkLst>
            <pc:docMk/>
            <pc:sldMk cId="2346248724" sldId="266"/>
            <ac:spMk id="10" creationId="{C30A24B9-3AB0-55A8-FA56-252DAABA3FC4}"/>
          </ac:spMkLst>
        </pc:spChg>
        <pc:spChg chg="add del mod">
          <ac:chgData name="Ampel, Ben Martin - (bampel)" userId="dcd2dd31-6942-406d-abbf-dae1087801bf" providerId="ADAL" clId="{23B0AB8D-87EC-4524-B152-29A136E051D6}" dt="2022-10-12T17:51:56.904" v="1138"/>
          <ac:spMkLst>
            <pc:docMk/>
            <pc:sldMk cId="2346248724" sldId="266"/>
            <ac:spMk id="11" creationId="{638A1F84-DCB2-94A0-7E2B-A52CDF9D41D9}"/>
          </ac:spMkLst>
        </pc:spChg>
        <pc:spChg chg="add del mod">
          <ac:chgData name="Ampel, Ben Martin - (bampel)" userId="dcd2dd31-6942-406d-abbf-dae1087801bf" providerId="ADAL" clId="{23B0AB8D-87EC-4524-B152-29A136E051D6}" dt="2022-10-12T17:51:56.904" v="1138"/>
          <ac:spMkLst>
            <pc:docMk/>
            <pc:sldMk cId="2346248724" sldId="266"/>
            <ac:spMk id="12" creationId="{4B9BF808-B011-2E62-C226-A5D0FB0C804C}"/>
          </ac:spMkLst>
        </pc:spChg>
        <pc:spChg chg="add del mod">
          <ac:chgData name="Ampel, Ben Martin - (bampel)" userId="dcd2dd31-6942-406d-abbf-dae1087801bf" providerId="ADAL" clId="{23B0AB8D-87EC-4524-B152-29A136E051D6}" dt="2022-10-12T17:51:56.904" v="1138"/>
          <ac:spMkLst>
            <pc:docMk/>
            <pc:sldMk cId="2346248724" sldId="266"/>
            <ac:spMk id="13" creationId="{64793998-6868-20EC-1529-E8638BCA0787}"/>
          </ac:spMkLst>
        </pc:spChg>
        <pc:spChg chg="add del mod">
          <ac:chgData name="Ampel, Ben Martin - (bampel)" userId="dcd2dd31-6942-406d-abbf-dae1087801bf" providerId="ADAL" clId="{23B0AB8D-87EC-4524-B152-29A136E051D6}" dt="2022-10-12T17:51:56.904" v="1138"/>
          <ac:spMkLst>
            <pc:docMk/>
            <pc:sldMk cId="2346248724" sldId="266"/>
            <ac:spMk id="14" creationId="{957BE606-0790-0FB7-2908-A98F304E58D9}"/>
          </ac:spMkLst>
        </pc:spChg>
        <pc:spChg chg="add del mod">
          <ac:chgData name="Ampel, Ben Martin - (bampel)" userId="dcd2dd31-6942-406d-abbf-dae1087801bf" providerId="ADAL" clId="{23B0AB8D-87EC-4524-B152-29A136E051D6}" dt="2022-10-12T17:51:56.904" v="1138"/>
          <ac:spMkLst>
            <pc:docMk/>
            <pc:sldMk cId="2346248724" sldId="266"/>
            <ac:spMk id="15" creationId="{B7DC95F6-1C40-B3F7-CE8F-5664D6FCD1E4}"/>
          </ac:spMkLst>
        </pc:spChg>
        <pc:spChg chg="add del mod">
          <ac:chgData name="Ampel, Ben Martin - (bampel)" userId="dcd2dd31-6942-406d-abbf-dae1087801bf" providerId="ADAL" clId="{23B0AB8D-87EC-4524-B152-29A136E051D6}" dt="2022-10-12T17:51:56.904" v="1138"/>
          <ac:spMkLst>
            <pc:docMk/>
            <pc:sldMk cId="2346248724" sldId="266"/>
            <ac:spMk id="16" creationId="{BB0FAD94-2BF9-E5F8-FFBD-47B85CD7CD12}"/>
          </ac:spMkLst>
        </pc:spChg>
        <pc:spChg chg="add del mod">
          <ac:chgData name="Ampel, Ben Martin - (bampel)" userId="dcd2dd31-6942-406d-abbf-dae1087801bf" providerId="ADAL" clId="{23B0AB8D-87EC-4524-B152-29A136E051D6}" dt="2022-10-12T17:51:56.904" v="1138"/>
          <ac:spMkLst>
            <pc:docMk/>
            <pc:sldMk cId="2346248724" sldId="266"/>
            <ac:spMk id="19" creationId="{AAF446C1-A03C-43A9-1D66-F6728C606D86}"/>
          </ac:spMkLst>
        </pc:spChg>
        <pc:spChg chg="add del mod">
          <ac:chgData name="Ampel, Ben Martin - (bampel)" userId="dcd2dd31-6942-406d-abbf-dae1087801bf" providerId="ADAL" clId="{23B0AB8D-87EC-4524-B152-29A136E051D6}" dt="2022-10-12T17:51:56.904" v="1138"/>
          <ac:spMkLst>
            <pc:docMk/>
            <pc:sldMk cId="2346248724" sldId="266"/>
            <ac:spMk id="20" creationId="{675B584A-388A-C623-2847-7BBDDA4E549A}"/>
          </ac:spMkLst>
        </pc:spChg>
        <pc:spChg chg="add del mod">
          <ac:chgData name="Ampel, Ben Martin - (bampel)" userId="dcd2dd31-6942-406d-abbf-dae1087801bf" providerId="ADAL" clId="{23B0AB8D-87EC-4524-B152-29A136E051D6}" dt="2022-10-12T17:51:56.904" v="1138"/>
          <ac:spMkLst>
            <pc:docMk/>
            <pc:sldMk cId="2346248724" sldId="266"/>
            <ac:spMk id="21" creationId="{170FC847-0A04-D534-5863-8183B5B32CEC}"/>
          </ac:spMkLst>
        </pc:spChg>
        <pc:spChg chg="add del mod">
          <ac:chgData name="Ampel, Ben Martin - (bampel)" userId="dcd2dd31-6942-406d-abbf-dae1087801bf" providerId="ADAL" clId="{23B0AB8D-87EC-4524-B152-29A136E051D6}" dt="2022-10-12T17:51:56.904" v="1138"/>
          <ac:spMkLst>
            <pc:docMk/>
            <pc:sldMk cId="2346248724" sldId="266"/>
            <ac:spMk id="31" creationId="{DA28FC71-D8AB-B205-82B7-080632C19100}"/>
          </ac:spMkLst>
        </pc:spChg>
        <pc:spChg chg="add del mod">
          <ac:chgData name="Ampel, Ben Martin - (bampel)" userId="dcd2dd31-6942-406d-abbf-dae1087801bf" providerId="ADAL" clId="{23B0AB8D-87EC-4524-B152-29A136E051D6}" dt="2022-10-12T17:51:56.904" v="1138"/>
          <ac:spMkLst>
            <pc:docMk/>
            <pc:sldMk cId="2346248724" sldId="266"/>
            <ac:spMk id="33" creationId="{F96551C7-5221-7E5B-DF9C-353420A0D0A2}"/>
          </ac:spMkLst>
        </pc:spChg>
        <pc:spChg chg="add del mod">
          <ac:chgData name="Ampel, Ben Martin - (bampel)" userId="dcd2dd31-6942-406d-abbf-dae1087801bf" providerId="ADAL" clId="{23B0AB8D-87EC-4524-B152-29A136E051D6}" dt="2022-10-12T18:03:14.798" v="1144" actId="478"/>
          <ac:spMkLst>
            <pc:docMk/>
            <pc:sldMk cId="2346248724" sldId="266"/>
            <ac:spMk id="34" creationId="{A217E341-2336-A273-55FC-0378A93C64E8}"/>
          </ac:spMkLst>
        </pc:spChg>
        <pc:spChg chg="add del mod">
          <ac:chgData name="Ampel, Ben Martin - (bampel)" userId="dcd2dd31-6942-406d-abbf-dae1087801bf" providerId="ADAL" clId="{23B0AB8D-87EC-4524-B152-29A136E051D6}" dt="2022-10-12T18:03:14.798" v="1144" actId="478"/>
          <ac:spMkLst>
            <pc:docMk/>
            <pc:sldMk cId="2346248724" sldId="266"/>
            <ac:spMk id="35" creationId="{1C0C821C-D164-B4CD-F3DD-CE282E9B6D3F}"/>
          </ac:spMkLst>
        </pc:spChg>
        <pc:spChg chg="add del mod">
          <ac:chgData name="Ampel, Ben Martin - (bampel)" userId="dcd2dd31-6942-406d-abbf-dae1087801bf" providerId="ADAL" clId="{23B0AB8D-87EC-4524-B152-29A136E051D6}" dt="2022-10-12T18:03:14.798" v="1144" actId="478"/>
          <ac:spMkLst>
            <pc:docMk/>
            <pc:sldMk cId="2346248724" sldId="266"/>
            <ac:spMk id="36" creationId="{6612EF57-3181-3508-547F-DAA83C28FAC0}"/>
          </ac:spMkLst>
        </pc:spChg>
        <pc:spChg chg="add del mod">
          <ac:chgData name="Ampel, Ben Martin - (bampel)" userId="dcd2dd31-6942-406d-abbf-dae1087801bf" providerId="ADAL" clId="{23B0AB8D-87EC-4524-B152-29A136E051D6}" dt="2022-10-12T18:03:14.798" v="1144" actId="478"/>
          <ac:spMkLst>
            <pc:docMk/>
            <pc:sldMk cId="2346248724" sldId="266"/>
            <ac:spMk id="37" creationId="{34D3162D-47BE-614A-EC60-58D10CB2F2BA}"/>
          </ac:spMkLst>
        </pc:spChg>
        <pc:spChg chg="add del mod">
          <ac:chgData name="Ampel, Ben Martin - (bampel)" userId="dcd2dd31-6942-406d-abbf-dae1087801bf" providerId="ADAL" clId="{23B0AB8D-87EC-4524-B152-29A136E051D6}" dt="2022-10-12T18:03:14.798" v="1144" actId="478"/>
          <ac:spMkLst>
            <pc:docMk/>
            <pc:sldMk cId="2346248724" sldId="266"/>
            <ac:spMk id="38" creationId="{E801D0CA-96EB-D14B-26E6-BC22723D4856}"/>
          </ac:spMkLst>
        </pc:spChg>
        <pc:spChg chg="add del mod">
          <ac:chgData name="Ampel, Ben Martin - (bampel)" userId="dcd2dd31-6942-406d-abbf-dae1087801bf" providerId="ADAL" clId="{23B0AB8D-87EC-4524-B152-29A136E051D6}" dt="2022-10-12T18:03:14.798" v="1144" actId="478"/>
          <ac:spMkLst>
            <pc:docMk/>
            <pc:sldMk cId="2346248724" sldId="266"/>
            <ac:spMk id="39" creationId="{44B7A8F8-1B53-E5A2-7F20-B50D24E33CA8}"/>
          </ac:spMkLst>
        </pc:spChg>
        <pc:spChg chg="add del mod">
          <ac:chgData name="Ampel, Ben Martin - (bampel)" userId="dcd2dd31-6942-406d-abbf-dae1087801bf" providerId="ADAL" clId="{23B0AB8D-87EC-4524-B152-29A136E051D6}" dt="2022-10-12T18:03:14.798" v="1144" actId="478"/>
          <ac:spMkLst>
            <pc:docMk/>
            <pc:sldMk cId="2346248724" sldId="266"/>
            <ac:spMk id="40" creationId="{70E4FA72-B376-9187-F6D4-41492ED2FABD}"/>
          </ac:spMkLst>
        </pc:spChg>
        <pc:spChg chg="add del mod">
          <ac:chgData name="Ampel, Ben Martin - (bampel)" userId="dcd2dd31-6942-406d-abbf-dae1087801bf" providerId="ADAL" clId="{23B0AB8D-87EC-4524-B152-29A136E051D6}" dt="2022-10-12T18:03:14.798" v="1144" actId="478"/>
          <ac:spMkLst>
            <pc:docMk/>
            <pc:sldMk cId="2346248724" sldId="266"/>
            <ac:spMk id="43" creationId="{3ECCCF2C-3D0B-4106-A84A-F8DDE35E0E9A}"/>
          </ac:spMkLst>
        </pc:spChg>
        <pc:spChg chg="add del mod">
          <ac:chgData name="Ampel, Ben Martin - (bampel)" userId="dcd2dd31-6942-406d-abbf-dae1087801bf" providerId="ADAL" clId="{23B0AB8D-87EC-4524-B152-29A136E051D6}" dt="2022-10-12T18:03:14.798" v="1144" actId="478"/>
          <ac:spMkLst>
            <pc:docMk/>
            <pc:sldMk cId="2346248724" sldId="266"/>
            <ac:spMk id="44" creationId="{0C5C9165-B7A5-B9B9-C97C-218CFEA186A3}"/>
          </ac:spMkLst>
        </pc:spChg>
        <pc:spChg chg="add del mod">
          <ac:chgData name="Ampel, Ben Martin - (bampel)" userId="dcd2dd31-6942-406d-abbf-dae1087801bf" providerId="ADAL" clId="{23B0AB8D-87EC-4524-B152-29A136E051D6}" dt="2022-10-12T18:03:14.798" v="1144" actId="478"/>
          <ac:spMkLst>
            <pc:docMk/>
            <pc:sldMk cId="2346248724" sldId="266"/>
            <ac:spMk id="45" creationId="{AD147A15-0ED7-E9DE-D0D7-8A3F873F0B8E}"/>
          </ac:spMkLst>
        </pc:spChg>
        <pc:spChg chg="add del mod">
          <ac:chgData name="Ampel, Ben Martin - (bampel)" userId="dcd2dd31-6942-406d-abbf-dae1087801bf" providerId="ADAL" clId="{23B0AB8D-87EC-4524-B152-29A136E051D6}" dt="2022-10-12T18:03:14.798" v="1144" actId="478"/>
          <ac:spMkLst>
            <pc:docMk/>
            <pc:sldMk cId="2346248724" sldId="266"/>
            <ac:spMk id="55" creationId="{1C61802C-3E67-FC65-E5C2-B11C671FAB13}"/>
          </ac:spMkLst>
        </pc:spChg>
        <pc:spChg chg="add del mod">
          <ac:chgData name="Ampel, Ben Martin - (bampel)" userId="dcd2dd31-6942-406d-abbf-dae1087801bf" providerId="ADAL" clId="{23B0AB8D-87EC-4524-B152-29A136E051D6}" dt="2022-10-12T18:03:14.798" v="1144" actId="478"/>
          <ac:spMkLst>
            <pc:docMk/>
            <pc:sldMk cId="2346248724" sldId="266"/>
            <ac:spMk id="57" creationId="{5665EDED-0C4E-147C-2FA7-FEA2A2B6B7B7}"/>
          </ac:spMkLst>
        </pc:spChg>
        <pc:spChg chg="add del">
          <ac:chgData name="Ampel, Ben Martin - (bampel)" userId="dcd2dd31-6942-406d-abbf-dae1087801bf" providerId="ADAL" clId="{23B0AB8D-87EC-4524-B152-29A136E051D6}" dt="2022-10-12T18:03:06.580" v="1142" actId="22"/>
          <ac:spMkLst>
            <pc:docMk/>
            <pc:sldMk cId="2346248724" sldId="266"/>
            <ac:spMk id="59" creationId="{EA5B7C10-1268-12F6-1898-A5B2E9570508}"/>
          </ac:spMkLst>
        </pc:spChg>
        <pc:spChg chg="add mod">
          <ac:chgData name="Ampel, Ben Martin - (bampel)" userId="dcd2dd31-6942-406d-abbf-dae1087801bf" providerId="ADAL" clId="{23B0AB8D-87EC-4524-B152-29A136E051D6}" dt="2022-10-13T16:15:23.676" v="2415" actId="1076"/>
          <ac:spMkLst>
            <pc:docMk/>
            <pc:sldMk cId="2346248724" sldId="266"/>
            <ac:spMk id="60" creationId="{2E524044-DF1F-5BCB-E8B9-C6FDE93BFD36}"/>
          </ac:spMkLst>
        </pc:spChg>
        <pc:spChg chg="add mod">
          <ac:chgData name="Ampel, Ben Martin - (bampel)" userId="dcd2dd31-6942-406d-abbf-dae1087801bf" providerId="ADAL" clId="{23B0AB8D-87EC-4524-B152-29A136E051D6}" dt="2022-10-12T18:44:49.590" v="2328" actId="20577"/>
          <ac:spMkLst>
            <pc:docMk/>
            <pc:sldMk cId="2346248724" sldId="266"/>
            <ac:spMk id="62" creationId="{E059175D-2B4E-05E5-6C58-600359E15EBE}"/>
          </ac:spMkLst>
        </pc:spChg>
        <pc:picChg chg="add del mod">
          <ac:chgData name="Ampel, Ben Martin - (bampel)" userId="dcd2dd31-6942-406d-abbf-dae1087801bf" providerId="ADAL" clId="{23B0AB8D-87EC-4524-B152-29A136E051D6}" dt="2022-10-12T17:50:51.497" v="1134" actId="478"/>
          <ac:picMkLst>
            <pc:docMk/>
            <pc:sldMk cId="2346248724" sldId="266"/>
            <ac:picMk id="4" creationId="{271923C1-0085-507C-338C-09A6958B67B5}"/>
          </ac:picMkLst>
        </pc:picChg>
        <pc:picChg chg="add mod">
          <ac:chgData name="Ampel, Ben Martin - (bampel)" userId="dcd2dd31-6942-406d-abbf-dae1087801bf" providerId="ADAL" clId="{23B0AB8D-87EC-4524-B152-29A136E051D6}" dt="2022-10-12T18:43:36.610" v="2243" actId="1076"/>
          <ac:picMkLst>
            <pc:docMk/>
            <pc:sldMk cId="2346248724" sldId="266"/>
            <ac:picMk id="61" creationId="{76CAEB9C-F1BC-0249-120D-F591F8F4A142}"/>
          </ac:picMkLst>
        </pc:picChg>
        <pc:cxnChg chg="add del mod">
          <ac:chgData name="Ampel, Ben Martin - (bampel)" userId="dcd2dd31-6942-406d-abbf-dae1087801bf" providerId="ADAL" clId="{23B0AB8D-87EC-4524-B152-29A136E051D6}" dt="2022-10-12T17:50:48.399" v="1132" actId="478"/>
          <ac:cxnSpMkLst>
            <pc:docMk/>
            <pc:sldMk cId="2346248724" sldId="266"/>
            <ac:cxnSpMk id="7" creationId="{69CB2BC0-6C6D-0B0D-A6C3-149185A840D9}"/>
          </ac:cxnSpMkLst>
        </pc:cxnChg>
        <pc:cxnChg chg="add del mod">
          <ac:chgData name="Ampel, Ben Martin - (bampel)" userId="dcd2dd31-6942-406d-abbf-dae1087801bf" providerId="ADAL" clId="{23B0AB8D-87EC-4524-B152-29A136E051D6}" dt="2022-10-12T17:51:56.904" v="1138"/>
          <ac:cxnSpMkLst>
            <pc:docMk/>
            <pc:sldMk cId="2346248724" sldId="266"/>
            <ac:cxnSpMk id="17" creationId="{491B26C8-4B30-AEE9-25D8-218EA7D27C95}"/>
          </ac:cxnSpMkLst>
        </pc:cxnChg>
        <pc:cxnChg chg="add del mod">
          <ac:chgData name="Ampel, Ben Martin - (bampel)" userId="dcd2dd31-6942-406d-abbf-dae1087801bf" providerId="ADAL" clId="{23B0AB8D-87EC-4524-B152-29A136E051D6}" dt="2022-10-12T17:51:56.904" v="1138"/>
          <ac:cxnSpMkLst>
            <pc:docMk/>
            <pc:sldMk cId="2346248724" sldId="266"/>
            <ac:cxnSpMk id="18" creationId="{F74C242B-43FC-F1DE-275E-16D0B69E849E}"/>
          </ac:cxnSpMkLst>
        </pc:cxnChg>
        <pc:cxnChg chg="add del mod">
          <ac:chgData name="Ampel, Ben Martin - (bampel)" userId="dcd2dd31-6942-406d-abbf-dae1087801bf" providerId="ADAL" clId="{23B0AB8D-87EC-4524-B152-29A136E051D6}" dt="2022-10-12T17:51:56.904" v="1138"/>
          <ac:cxnSpMkLst>
            <pc:docMk/>
            <pc:sldMk cId="2346248724" sldId="266"/>
            <ac:cxnSpMk id="22" creationId="{5BA1BA05-06F1-5D5E-0BB3-D4B0904DB118}"/>
          </ac:cxnSpMkLst>
        </pc:cxnChg>
        <pc:cxnChg chg="add del mod">
          <ac:chgData name="Ampel, Ben Martin - (bampel)" userId="dcd2dd31-6942-406d-abbf-dae1087801bf" providerId="ADAL" clId="{23B0AB8D-87EC-4524-B152-29A136E051D6}" dt="2022-10-12T17:51:56.904" v="1138"/>
          <ac:cxnSpMkLst>
            <pc:docMk/>
            <pc:sldMk cId="2346248724" sldId="266"/>
            <ac:cxnSpMk id="23" creationId="{298DD6FD-19C9-8289-FD8D-67C81037DCC2}"/>
          </ac:cxnSpMkLst>
        </pc:cxnChg>
        <pc:cxnChg chg="add del mod">
          <ac:chgData name="Ampel, Ben Martin - (bampel)" userId="dcd2dd31-6942-406d-abbf-dae1087801bf" providerId="ADAL" clId="{23B0AB8D-87EC-4524-B152-29A136E051D6}" dt="2022-10-12T17:51:56.904" v="1138"/>
          <ac:cxnSpMkLst>
            <pc:docMk/>
            <pc:sldMk cId="2346248724" sldId="266"/>
            <ac:cxnSpMk id="24" creationId="{577661EB-3912-2893-DC05-7C9DD0039C90}"/>
          </ac:cxnSpMkLst>
        </pc:cxnChg>
        <pc:cxnChg chg="add del mod">
          <ac:chgData name="Ampel, Ben Martin - (bampel)" userId="dcd2dd31-6942-406d-abbf-dae1087801bf" providerId="ADAL" clId="{23B0AB8D-87EC-4524-B152-29A136E051D6}" dt="2022-10-12T17:51:56.904" v="1138"/>
          <ac:cxnSpMkLst>
            <pc:docMk/>
            <pc:sldMk cId="2346248724" sldId="266"/>
            <ac:cxnSpMk id="25" creationId="{1177BC94-CD40-A593-C0F4-0D547F90C4A5}"/>
          </ac:cxnSpMkLst>
        </pc:cxnChg>
        <pc:cxnChg chg="add del mod">
          <ac:chgData name="Ampel, Ben Martin - (bampel)" userId="dcd2dd31-6942-406d-abbf-dae1087801bf" providerId="ADAL" clId="{23B0AB8D-87EC-4524-B152-29A136E051D6}" dt="2022-10-12T17:51:56.904" v="1138"/>
          <ac:cxnSpMkLst>
            <pc:docMk/>
            <pc:sldMk cId="2346248724" sldId="266"/>
            <ac:cxnSpMk id="26" creationId="{CB69A86B-B627-A626-E2F0-C712924AC048}"/>
          </ac:cxnSpMkLst>
        </pc:cxnChg>
        <pc:cxnChg chg="add del mod">
          <ac:chgData name="Ampel, Ben Martin - (bampel)" userId="dcd2dd31-6942-406d-abbf-dae1087801bf" providerId="ADAL" clId="{23B0AB8D-87EC-4524-B152-29A136E051D6}" dt="2022-10-12T17:51:56.904" v="1138"/>
          <ac:cxnSpMkLst>
            <pc:docMk/>
            <pc:sldMk cId="2346248724" sldId="266"/>
            <ac:cxnSpMk id="27" creationId="{1B26A08B-4F36-445A-5CB0-856FA4E6A21F}"/>
          </ac:cxnSpMkLst>
        </pc:cxnChg>
        <pc:cxnChg chg="add del mod">
          <ac:chgData name="Ampel, Ben Martin - (bampel)" userId="dcd2dd31-6942-406d-abbf-dae1087801bf" providerId="ADAL" clId="{23B0AB8D-87EC-4524-B152-29A136E051D6}" dt="2022-10-12T17:51:56.904" v="1138"/>
          <ac:cxnSpMkLst>
            <pc:docMk/>
            <pc:sldMk cId="2346248724" sldId="266"/>
            <ac:cxnSpMk id="28" creationId="{0DA7091D-AA2D-0308-1813-3BAA137AAA21}"/>
          </ac:cxnSpMkLst>
        </pc:cxnChg>
        <pc:cxnChg chg="add del mod">
          <ac:chgData name="Ampel, Ben Martin - (bampel)" userId="dcd2dd31-6942-406d-abbf-dae1087801bf" providerId="ADAL" clId="{23B0AB8D-87EC-4524-B152-29A136E051D6}" dt="2022-10-12T17:51:56.904" v="1138"/>
          <ac:cxnSpMkLst>
            <pc:docMk/>
            <pc:sldMk cId="2346248724" sldId="266"/>
            <ac:cxnSpMk id="29" creationId="{7437F1D4-F1A7-33E6-8CC0-5C6F4B70D91B}"/>
          </ac:cxnSpMkLst>
        </pc:cxnChg>
        <pc:cxnChg chg="add del mod">
          <ac:chgData name="Ampel, Ben Martin - (bampel)" userId="dcd2dd31-6942-406d-abbf-dae1087801bf" providerId="ADAL" clId="{23B0AB8D-87EC-4524-B152-29A136E051D6}" dt="2022-10-12T17:51:56.904" v="1138"/>
          <ac:cxnSpMkLst>
            <pc:docMk/>
            <pc:sldMk cId="2346248724" sldId="266"/>
            <ac:cxnSpMk id="30" creationId="{7E16BEF9-5EB7-6BAD-ED46-395B3D2054E3}"/>
          </ac:cxnSpMkLst>
        </pc:cxnChg>
        <pc:cxnChg chg="add del mod">
          <ac:chgData name="Ampel, Ben Martin - (bampel)" userId="dcd2dd31-6942-406d-abbf-dae1087801bf" providerId="ADAL" clId="{23B0AB8D-87EC-4524-B152-29A136E051D6}" dt="2022-10-12T17:51:56.904" v="1138"/>
          <ac:cxnSpMkLst>
            <pc:docMk/>
            <pc:sldMk cId="2346248724" sldId="266"/>
            <ac:cxnSpMk id="32" creationId="{C71D19A4-9EB9-B0CA-F831-9B322CB55C1F}"/>
          </ac:cxnSpMkLst>
        </pc:cxnChg>
        <pc:cxnChg chg="add del mod">
          <ac:chgData name="Ampel, Ben Martin - (bampel)" userId="dcd2dd31-6942-406d-abbf-dae1087801bf" providerId="ADAL" clId="{23B0AB8D-87EC-4524-B152-29A136E051D6}" dt="2022-10-12T18:03:14.798" v="1144" actId="478"/>
          <ac:cxnSpMkLst>
            <pc:docMk/>
            <pc:sldMk cId="2346248724" sldId="266"/>
            <ac:cxnSpMk id="41" creationId="{877F2671-42D4-5158-BDC9-FE16660D649E}"/>
          </ac:cxnSpMkLst>
        </pc:cxnChg>
        <pc:cxnChg chg="add del mod">
          <ac:chgData name="Ampel, Ben Martin - (bampel)" userId="dcd2dd31-6942-406d-abbf-dae1087801bf" providerId="ADAL" clId="{23B0AB8D-87EC-4524-B152-29A136E051D6}" dt="2022-10-12T18:03:14.798" v="1144" actId="478"/>
          <ac:cxnSpMkLst>
            <pc:docMk/>
            <pc:sldMk cId="2346248724" sldId="266"/>
            <ac:cxnSpMk id="42" creationId="{C416A389-1ED4-335F-1B9D-647D42CB3740}"/>
          </ac:cxnSpMkLst>
        </pc:cxnChg>
        <pc:cxnChg chg="add del mod">
          <ac:chgData name="Ampel, Ben Martin - (bampel)" userId="dcd2dd31-6942-406d-abbf-dae1087801bf" providerId="ADAL" clId="{23B0AB8D-87EC-4524-B152-29A136E051D6}" dt="2022-10-12T18:03:14.798" v="1144" actId="478"/>
          <ac:cxnSpMkLst>
            <pc:docMk/>
            <pc:sldMk cId="2346248724" sldId="266"/>
            <ac:cxnSpMk id="46" creationId="{1C8D3872-019B-BAEA-71EB-5B367842C8C4}"/>
          </ac:cxnSpMkLst>
        </pc:cxnChg>
        <pc:cxnChg chg="add del mod">
          <ac:chgData name="Ampel, Ben Martin - (bampel)" userId="dcd2dd31-6942-406d-abbf-dae1087801bf" providerId="ADAL" clId="{23B0AB8D-87EC-4524-B152-29A136E051D6}" dt="2022-10-12T18:03:14.798" v="1144" actId="478"/>
          <ac:cxnSpMkLst>
            <pc:docMk/>
            <pc:sldMk cId="2346248724" sldId="266"/>
            <ac:cxnSpMk id="47" creationId="{5EC231F4-E9F8-56B0-6FC6-CED8EB1B9069}"/>
          </ac:cxnSpMkLst>
        </pc:cxnChg>
        <pc:cxnChg chg="add del mod">
          <ac:chgData name="Ampel, Ben Martin - (bampel)" userId="dcd2dd31-6942-406d-abbf-dae1087801bf" providerId="ADAL" clId="{23B0AB8D-87EC-4524-B152-29A136E051D6}" dt="2022-10-12T18:03:14.798" v="1144" actId="478"/>
          <ac:cxnSpMkLst>
            <pc:docMk/>
            <pc:sldMk cId="2346248724" sldId="266"/>
            <ac:cxnSpMk id="48" creationId="{038FEDD2-08B3-4AC6-063C-A45E9A47DBFE}"/>
          </ac:cxnSpMkLst>
        </pc:cxnChg>
        <pc:cxnChg chg="add del mod">
          <ac:chgData name="Ampel, Ben Martin - (bampel)" userId="dcd2dd31-6942-406d-abbf-dae1087801bf" providerId="ADAL" clId="{23B0AB8D-87EC-4524-B152-29A136E051D6}" dt="2022-10-12T18:03:14.798" v="1144" actId="478"/>
          <ac:cxnSpMkLst>
            <pc:docMk/>
            <pc:sldMk cId="2346248724" sldId="266"/>
            <ac:cxnSpMk id="49" creationId="{0CE27750-57D2-E267-5DC2-083F8B9AAA54}"/>
          </ac:cxnSpMkLst>
        </pc:cxnChg>
        <pc:cxnChg chg="add del mod">
          <ac:chgData name="Ampel, Ben Martin - (bampel)" userId="dcd2dd31-6942-406d-abbf-dae1087801bf" providerId="ADAL" clId="{23B0AB8D-87EC-4524-B152-29A136E051D6}" dt="2022-10-12T18:03:14.798" v="1144" actId="478"/>
          <ac:cxnSpMkLst>
            <pc:docMk/>
            <pc:sldMk cId="2346248724" sldId="266"/>
            <ac:cxnSpMk id="50" creationId="{5D984C92-4551-D1AD-057E-5E45685174BE}"/>
          </ac:cxnSpMkLst>
        </pc:cxnChg>
        <pc:cxnChg chg="add del mod">
          <ac:chgData name="Ampel, Ben Martin - (bampel)" userId="dcd2dd31-6942-406d-abbf-dae1087801bf" providerId="ADAL" clId="{23B0AB8D-87EC-4524-B152-29A136E051D6}" dt="2022-10-12T18:03:14.798" v="1144" actId="478"/>
          <ac:cxnSpMkLst>
            <pc:docMk/>
            <pc:sldMk cId="2346248724" sldId="266"/>
            <ac:cxnSpMk id="51" creationId="{011DD431-EB86-FBCE-9A43-07AB7AA89C8E}"/>
          </ac:cxnSpMkLst>
        </pc:cxnChg>
        <pc:cxnChg chg="add del mod">
          <ac:chgData name="Ampel, Ben Martin - (bampel)" userId="dcd2dd31-6942-406d-abbf-dae1087801bf" providerId="ADAL" clId="{23B0AB8D-87EC-4524-B152-29A136E051D6}" dt="2022-10-12T18:03:14.798" v="1144" actId="478"/>
          <ac:cxnSpMkLst>
            <pc:docMk/>
            <pc:sldMk cId="2346248724" sldId="266"/>
            <ac:cxnSpMk id="52" creationId="{8881F3EE-4306-B323-7099-228DC5571CAB}"/>
          </ac:cxnSpMkLst>
        </pc:cxnChg>
        <pc:cxnChg chg="add del mod">
          <ac:chgData name="Ampel, Ben Martin - (bampel)" userId="dcd2dd31-6942-406d-abbf-dae1087801bf" providerId="ADAL" clId="{23B0AB8D-87EC-4524-B152-29A136E051D6}" dt="2022-10-12T18:03:14.798" v="1144" actId="478"/>
          <ac:cxnSpMkLst>
            <pc:docMk/>
            <pc:sldMk cId="2346248724" sldId="266"/>
            <ac:cxnSpMk id="53" creationId="{906D01A5-592D-4F75-2B53-259FA9CD9988}"/>
          </ac:cxnSpMkLst>
        </pc:cxnChg>
        <pc:cxnChg chg="add del mod">
          <ac:chgData name="Ampel, Ben Martin - (bampel)" userId="dcd2dd31-6942-406d-abbf-dae1087801bf" providerId="ADAL" clId="{23B0AB8D-87EC-4524-B152-29A136E051D6}" dt="2022-10-12T18:03:14.798" v="1144" actId="478"/>
          <ac:cxnSpMkLst>
            <pc:docMk/>
            <pc:sldMk cId="2346248724" sldId="266"/>
            <ac:cxnSpMk id="54" creationId="{DDD856D6-9568-F397-2C6E-3D718629B7FA}"/>
          </ac:cxnSpMkLst>
        </pc:cxnChg>
        <pc:cxnChg chg="add del mod">
          <ac:chgData name="Ampel, Ben Martin - (bampel)" userId="dcd2dd31-6942-406d-abbf-dae1087801bf" providerId="ADAL" clId="{23B0AB8D-87EC-4524-B152-29A136E051D6}" dt="2022-10-12T18:03:14.798" v="1144" actId="478"/>
          <ac:cxnSpMkLst>
            <pc:docMk/>
            <pc:sldMk cId="2346248724" sldId="266"/>
            <ac:cxnSpMk id="56" creationId="{0F6DD930-921C-91E0-5971-35CA20B1C145}"/>
          </ac:cxnSpMkLst>
        </pc:cxnChg>
      </pc:sldChg>
      <pc:sldChg chg="modSp add mod ord">
        <pc:chgData name="Ampel, Ben Martin - (bampel)" userId="dcd2dd31-6942-406d-abbf-dae1087801bf" providerId="ADAL" clId="{23B0AB8D-87EC-4524-B152-29A136E051D6}" dt="2022-10-18T16:46:30.303" v="3872"/>
        <pc:sldMkLst>
          <pc:docMk/>
          <pc:sldMk cId="1635698621" sldId="267"/>
        </pc:sldMkLst>
        <pc:spChg chg="mod">
          <ac:chgData name="Ampel, Ben Martin - (bampel)" userId="dcd2dd31-6942-406d-abbf-dae1087801bf" providerId="ADAL" clId="{23B0AB8D-87EC-4524-B152-29A136E051D6}" dt="2022-10-12T17:28:09.618" v="800" actId="20577"/>
          <ac:spMkLst>
            <pc:docMk/>
            <pc:sldMk cId="1635698621" sldId="267"/>
            <ac:spMk id="2" creationId="{5E4B1FFF-C0BD-D9B4-3520-3695A3B62B7C}"/>
          </ac:spMkLst>
        </pc:spChg>
      </pc:sldChg>
      <pc:sldChg chg="modSp add mod ord">
        <pc:chgData name="Ampel, Ben Martin - (bampel)" userId="dcd2dd31-6942-406d-abbf-dae1087801bf" providerId="ADAL" clId="{23B0AB8D-87EC-4524-B152-29A136E051D6}" dt="2022-10-28T01:51:28.616" v="24164" actId="20577"/>
        <pc:sldMkLst>
          <pc:docMk/>
          <pc:sldMk cId="2874840847" sldId="268"/>
        </pc:sldMkLst>
        <pc:spChg chg="mod">
          <ac:chgData name="Ampel, Ben Martin - (bampel)" userId="dcd2dd31-6942-406d-abbf-dae1087801bf" providerId="ADAL" clId="{23B0AB8D-87EC-4524-B152-29A136E051D6}" dt="2022-10-18T22:23:05.502" v="5432" actId="20577"/>
          <ac:spMkLst>
            <pc:docMk/>
            <pc:sldMk cId="2874840847" sldId="268"/>
            <ac:spMk id="2" creationId="{5E4B1FFF-C0BD-D9B4-3520-3695A3B62B7C}"/>
          </ac:spMkLst>
        </pc:spChg>
        <pc:spChg chg="mod">
          <ac:chgData name="Ampel, Ben Martin - (bampel)" userId="dcd2dd31-6942-406d-abbf-dae1087801bf" providerId="ADAL" clId="{23B0AB8D-87EC-4524-B152-29A136E051D6}" dt="2022-10-28T01:51:28.616" v="24164" actId="20577"/>
          <ac:spMkLst>
            <pc:docMk/>
            <pc:sldMk cId="2874840847" sldId="268"/>
            <ac:spMk id="3" creationId="{DB7D7A42-1CC9-2BD6-0FBC-7BFBD329C13E}"/>
          </ac:spMkLst>
        </pc:spChg>
      </pc:sldChg>
      <pc:sldChg chg="addSp modSp add mod">
        <pc:chgData name="Ampel, Ben Martin - (bampel)" userId="dcd2dd31-6942-406d-abbf-dae1087801bf" providerId="ADAL" clId="{23B0AB8D-87EC-4524-B152-29A136E051D6}" dt="2022-10-28T00:53:10.431" v="21507" actId="113"/>
        <pc:sldMkLst>
          <pc:docMk/>
          <pc:sldMk cId="141111200" sldId="269"/>
        </pc:sldMkLst>
        <pc:spChg chg="mod">
          <ac:chgData name="Ampel, Ben Martin - (bampel)" userId="dcd2dd31-6942-406d-abbf-dae1087801bf" providerId="ADAL" clId="{23B0AB8D-87EC-4524-B152-29A136E051D6}" dt="2022-10-18T22:23:07.655" v="5433" actId="20577"/>
          <ac:spMkLst>
            <pc:docMk/>
            <pc:sldMk cId="141111200" sldId="269"/>
            <ac:spMk id="2" creationId="{5E4B1FFF-C0BD-D9B4-3520-3695A3B62B7C}"/>
          </ac:spMkLst>
        </pc:spChg>
        <pc:spChg chg="mod">
          <ac:chgData name="Ampel, Ben Martin - (bampel)" userId="dcd2dd31-6942-406d-abbf-dae1087801bf" providerId="ADAL" clId="{23B0AB8D-87EC-4524-B152-29A136E051D6}" dt="2022-10-28T00:53:10.431" v="21507" actId="113"/>
          <ac:spMkLst>
            <pc:docMk/>
            <pc:sldMk cId="141111200" sldId="269"/>
            <ac:spMk id="3" creationId="{DB7D7A42-1CC9-2BD6-0FBC-7BFBD329C13E}"/>
          </ac:spMkLst>
        </pc:spChg>
        <pc:spChg chg="add mod">
          <ac:chgData name="Ampel, Ben Martin - (bampel)" userId="dcd2dd31-6942-406d-abbf-dae1087801bf" providerId="ADAL" clId="{23B0AB8D-87EC-4524-B152-29A136E051D6}" dt="2022-10-28T00:48:34.637" v="21224" actId="20577"/>
          <ac:spMkLst>
            <pc:docMk/>
            <pc:sldMk cId="141111200" sldId="269"/>
            <ac:spMk id="6" creationId="{04E79C53-C433-9CB0-2CED-F5C695A8757A}"/>
          </ac:spMkLst>
        </pc:spChg>
        <pc:picChg chg="add mod">
          <ac:chgData name="Ampel, Ben Martin - (bampel)" userId="dcd2dd31-6942-406d-abbf-dae1087801bf" providerId="ADAL" clId="{23B0AB8D-87EC-4524-B152-29A136E051D6}" dt="2022-10-18T17:40:50.802" v="4955" actId="1582"/>
          <ac:picMkLst>
            <pc:docMk/>
            <pc:sldMk cId="141111200" sldId="269"/>
            <ac:picMk id="5" creationId="{53196004-D68B-EAB8-8A72-8ABACD00D4D2}"/>
          </ac:picMkLst>
        </pc:picChg>
      </pc:sldChg>
      <pc:sldChg chg="modSp new mod">
        <pc:chgData name="Ampel, Ben Martin - (bampel)" userId="dcd2dd31-6942-406d-abbf-dae1087801bf" providerId="ADAL" clId="{23B0AB8D-87EC-4524-B152-29A136E051D6}" dt="2022-10-28T01:45:04.539" v="23998" actId="20577"/>
        <pc:sldMkLst>
          <pc:docMk/>
          <pc:sldMk cId="3398969778" sldId="270"/>
        </pc:sldMkLst>
        <pc:spChg chg="mod">
          <ac:chgData name="Ampel, Ben Martin - (bampel)" userId="dcd2dd31-6942-406d-abbf-dae1087801bf" providerId="ADAL" clId="{23B0AB8D-87EC-4524-B152-29A136E051D6}" dt="2022-10-12T17:29:05.006" v="823" actId="113"/>
          <ac:spMkLst>
            <pc:docMk/>
            <pc:sldMk cId="3398969778" sldId="270"/>
            <ac:spMk id="2" creationId="{1592EEBE-C6EB-71A4-1571-0B6A807E07FC}"/>
          </ac:spMkLst>
        </pc:spChg>
        <pc:spChg chg="mod">
          <ac:chgData name="Ampel, Ben Martin - (bampel)" userId="dcd2dd31-6942-406d-abbf-dae1087801bf" providerId="ADAL" clId="{23B0AB8D-87EC-4524-B152-29A136E051D6}" dt="2022-10-28T01:45:04.539" v="23998" actId="20577"/>
          <ac:spMkLst>
            <pc:docMk/>
            <pc:sldMk cId="3398969778" sldId="270"/>
            <ac:spMk id="3" creationId="{5F4CF3C2-EFD0-A3F9-256E-8CD0320A38B2}"/>
          </ac:spMkLst>
        </pc:spChg>
      </pc:sldChg>
      <pc:sldChg chg="addSp delSp modSp add mod ord">
        <pc:chgData name="Ampel, Ben Martin - (bampel)" userId="dcd2dd31-6942-406d-abbf-dae1087801bf" providerId="ADAL" clId="{23B0AB8D-87EC-4524-B152-29A136E051D6}" dt="2022-10-27T16:37:01.489" v="19704" actId="20577"/>
        <pc:sldMkLst>
          <pc:docMk/>
          <pc:sldMk cId="4059007917" sldId="271"/>
        </pc:sldMkLst>
        <pc:spChg chg="mod">
          <ac:chgData name="Ampel, Ben Martin - (bampel)" userId="dcd2dd31-6942-406d-abbf-dae1087801bf" providerId="ADAL" clId="{23B0AB8D-87EC-4524-B152-29A136E051D6}" dt="2022-10-12T18:17:26.972" v="2120" actId="1076"/>
          <ac:spMkLst>
            <pc:docMk/>
            <pc:sldMk cId="4059007917" sldId="271"/>
            <ac:spMk id="2" creationId="{5E4B1FFF-C0BD-D9B4-3520-3695A3B62B7C}"/>
          </ac:spMkLst>
        </pc:spChg>
        <pc:spChg chg="add mod">
          <ac:chgData name="Ampel, Ben Martin - (bampel)" userId="dcd2dd31-6942-406d-abbf-dae1087801bf" providerId="ADAL" clId="{23B0AB8D-87EC-4524-B152-29A136E051D6}" dt="2022-10-27T16:37:01.489" v="19704" actId="20577"/>
          <ac:spMkLst>
            <pc:docMk/>
            <pc:sldMk cId="4059007917" sldId="271"/>
            <ac:spMk id="3" creationId="{CF0006AE-C68D-FC27-D237-D295B1DE5049}"/>
          </ac:spMkLst>
        </pc:spChg>
        <pc:spChg chg="add del mod">
          <ac:chgData name="Ampel, Ben Martin - (bampel)" userId="dcd2dd31-6942-406d-abbf-dae1087801bf" providerId="ADAL" clId="{23B0AB8D-87EC-4524-B152-29A136E051D6}" dt="2022-10-12T18:14:11.989" v="1976" actId="478"/>
          <ac:spMkLst>
            <pc:docMk/>
            <pc:sldMk cId="4059007917" sldId="271"/>
            <ac:spMk id="4" creationId="{00999F5C-279B-8883-A1AD-19175DCD40BE}"/>
          </ac:spMkLst>
        </pc:spChg>
        <pc:spChg chg="add del mod">
          <ac:chgData name="Ampel, Ben Martin - (bampel)" userId="dcd2dd31-6942-406d-abbf-dae1087801bf" providerId="ADAL" clId="{23B0AB8D-87EC-4524-B152-29A136E051D6}" dt="2022-10-12T18:17:41.630" v="2127" actId="21"/>
          <ac:spMkLst>
            <pc:docMk/>
            <pc:sldMk cId="4059007917" sldId="271"/>
            <ac:spMk id="5" creationId="{93B24B74-A5D8-74C3-AC86-CEE569CED775}"/>
          </ac:spMkLst>
        </pc:spChg>
        <pc:spChg chg="add del mod">
          <ac:chgData name="Ampel, Ben Martin - (bampel)" userId="dcd2dd31-6942-406d-abbf-dae1087801bf" providerId="ADAL" clId="{23B0AB8D-87EC-4524-B152-29A136E051D6}" dt="2022-10-12T18:17:41.630" v="2127" actId="21"/>
          <ac:spMkLst>
            <pc:docMk/>
            <pc:sldMk cId="4059007917" sldId="271"/>
            <ac:spMk id="6" creationId="{1FF57442-E20F-E9D4-6528-3AB5A45EA033}"/>
          </ac:spMkLst>
        </pc:spChg>
        <pc:spChg chg="add del mod">
          <ac:chgData name="Ampel, Ben Martin - (bampel)" userId="dcd2dd31-6942-406d-abbf-dae1087801bf" providerId="ADAL" clId="{23B0AB8D-87EC-4524-B152-29A136E051D6}" dt="2022-10-12T18:17:41.630" v="2127" actId="21"/>
          <ac:spMkLst>
            <pc:docMk/>
            <pc:sldMk cId="4059007917" sldId="271"/>
            <ac:spMk id="7" creationId="{7D8C9E6C-A75C-3C22-FAA1-014EAE433CF1}"/>
          </ac:spMkLst>
        </pc:spChg>
        <pc:spChg chg="add mod">
          <ac:chgData name="Ampel, Ben Martin - (bampel)" userId="dcd2dd31-6942-406d-abbf-dae1087801bf" providerId="ADAL" clId="{23B0AB8D-87EC-4524-B152-29A136E051D6}" dt="2022-10-27T16:34:04.460" v="19367" actId="20577"/>
          <ac:spMkLst>
            <pc:docMk/>
            <pc:sldMk cId="4059007917" sldId="271"/>
            <ac:spMk id="7" creationId="{B8AEB125-3EE7-E848-FF00-1DB77301C962}"/>
          </ac:spMkLst>
        </pc:spChg>
        <pc:spChg chg="add del mod">
          <ac:chgData name="Ampel, Ben Martin - (bampel)" userId="dcd2dd31-6942-406d-abbf-dae1087801bf" providerId="ADAL" clId="{23B0AB8D-87EC-4524-B152-29A136E051D6}" dt="2022-10-12T18:17:41.630" v="2127" actId="21"/>
          <ac:spMkLst>
            <pc:docMk/>
            <pc:sldMk cId="4059007917" sldId="271"/>
            <ac:spMk id="8" creationId="{2BECFC90-145E-C49A-7F36-B79078FACB8A}"/>
          </ac:spMkLst>
        </pc:spChg>
        <pc:spChg chg="add del mod">
          <ac:chgData name="Ampel, Ben Martin - (bampel)" userId="dcd2dd31-6942-406d-abbf-dae1087801bf" providerId="ADAL" clId="{23B0AB8D-87EC-4524-B152-29A136E051D6}" dt="2022-10-12T18:17:41.630" v="2127" actId="21"/>
          <ac:spMkLst>
            <pc:docMk/>
            <pc:sldMk cId="4059007917" sldId="271"/>
            <ac:spMk id="9" creationId="{C16929CD-BE69-519A-F8C6-E21A5C2011F4}"/>
          </ac:spMkLst>
        </pc:spChg>
        <pc:spChg chg="add del mod">
          <ac:chgData name="Ampel, Ben Martin - (bampel)" userId="dcd2dd31-6942-406d-abbf-dae1087801bf" providerId="ADAL" clId="{23B0AB8D-87EC-4524-B152-29A136E051D6}" dt="2022-10-12T18:17:41.630" v="2127" actId="21"/>
          <ac:spMkLst>
            <pc:docMk/>
            <pc:sldMk cId="4059007917" sldId="271"/>
            <ac:spMk id="10" creationId="{18EFD743-DD47-45B2-80DE-41F2F2A46CF0}"/>
          </ac:spMkLst>
        </pc:spChg>
        <pc:spChg chg="add del mod">
          <ac:chgData name="Ampel, Ben Martin - (bampel)" userId="dcd2dd31-6942-406d-abbf-dae1087801bf" providerId="ADAL" clId="{23B0AB8D-87EC-4524-B152-29A136E051D6}" dt="2022-10-12T18:17:41.630" v="2127" actId="21"/>
          <ac:spMkLst>
            <pc:docMk/>
            <pc:sldMk cId="4059007917" sldId="271"/>
            <ac:spMk id="14" creationId="{94A21145-CD8C-E210-341B-62088DDD6665}"/>
          </ac:spMkLst>
        </pc:spChg>
        <pc:spChg chg="add del mod">
          <ac:chgData name="Ampel, Ben Martin - (bampel)" userId="dcd2dd31-6942-406d-abbf-dae1087801bf" providerId="ADAL" clId="{23B0AB8D-87EC-4524-B152-29A136E051D6}" dt="2022-10-12T18:17:41.630" v="2127" actId="21"/>
          <ac:spMkLst>
            <pc:docMk/>
            <pc:sldMk cId="4059007917" sldId="271"/>
            <ac:spMk id="24" creationId="{98ABF0D1-98A3-5064-C12F-98B079DCD50D}"/>
          </ac:spMkLst>
        </pc:spChg>
        <pc:spChg chg="add del">
          <ac:chgData name="Ampel, Ben Martin - (bampel)" userId="dcd2dd31-6942-406d-abbf-dae1087801bf" providerId="ADAL" clId="{23B0AB8D-87EC-4524-B152-29A136E051D6}" dt="2022-10-12T18:17:41.630" v="2127" actId="21"/>
          <ac:spMkLst>
            <pc:docMk/>
            <pc:sldMk cId="4059007917" sldId="271"/>
            <ac:spMk id="34" creationId="{A217E341-2336-A273-55FC-0378A93C64E8}"/>
          </ac:spMkLst>
        </pc:spChg>
        <pc:spChg chg="add del">
          <ac:chgData name="Ampel, Ben Martin - (bampel)" userId="dcd2dd31-6942-406d-abbf-dae1087801bf" providerId="ADAL" clId="{23B0AB8D-87EC-4524-B152-29A136E051D6}" dt="2022-10-12T18:17:41.630" v="2127" actId="21"/>
          <ac:spMkLst>
            <pc:docMk/>
            <pc:sldMk cId="4059007917" sldId="271"/>
            <ac:spMk id="35" creationId="{1C0C821C-D164-B4CD-F3DD-CE282E9B6D3F}"/>
          </ac:spMkLst>
        </pc:spChg>
        <pc:spChg chg="add del">
          <ac:chgData name="Ampel, Ben Martin - (bampel)" userId="dcd2dd31-6942-406d-abbf-dae1087801bf" providerId="ADAL" clId="{23B0AB8D-87EC-4524-B152-29A136E051D6}" dt="2022-10-12T18:17:41.630" v="2127" actId="21"/>
          <ac:spMkLst>
            <pc:docMk/>
            <pc:sldMk cId="4059007917" sldId="271"/>
            <ac:spMk id="36" creationId="{6612EF57-3181-3508-547F-DAA83C28FAC0}"/>
          </ac:spMkLst>
        </pc:spChg>
        <pc:spChg chg="add del">
          <ac:chgData name="Ampel, Ben Martin - (bampel)" userId="dcd2dd31-6942-406d-abbf-dae1087801bf" providerId="ADAL" clId="{23B0AB8D-87EC-4524-B152-29A136E051D6}" dt="2022-10-12T18:17:41.630" v="2127" actId="21"/>
          <ac:spMkLst>
            <pc:docMk/>
            <pc:sldMk cId="4059007917" sldId="271"/>
            <ac:spMk id="37" creationId="{34D3162D-47BE-614A-EC60-58D10CB2F2BA}"/>
          </ac:spMkLst>
        </pc:spChg>
        <pc:spChg chg="add del">
          <ac:chgData name="Ampel, Ben Martin - (bampel)" userId="dcd2dd31-6942-406d-abbf-dae1087801bf" providerId="ADAL" clId="{23B0AB8D-87EC-4524-B152-29A136E051D6}" dt="2022-10-12T18:17:41.630" v="2127" actId="21"/>
          <ac:spMkLst>
            <pc:docMk/>
            <pc:sldMk cId="4059007917" sldId="271"/>
            <ac:spMk id="38" creationId="{E801D0CA-96EB-D14B-26E6-BC22723D4856}"/>
          </ac:spMkLst>
        </pc:spChg>
        <pc:spChg chg="add del">
          <ac:chgData name="Ampel, Ben Martin - (bampel)" userId="dcd2dd31-6942-406d-abbf-dae1087801bf" providerId="ADAL" clId="{23B0AB8D-87EC-4524-B152-29A136E051D6}" dt="2022-10-12T18:17:41.630" v="2127" actId="21"/>
          <ac:spMkLst>
            <pc:docMk/>
            <pc:sldMk cId="4059007917" sldId="271"/>
            <ac:spMk id="39" creationId="{44B7A8F8-1B53-E5A2-7F20-B50D24E33CA8}"/>
          </ac:spMkLst>
        </pc:spChg>
        <pc:spChg chg="add del mod">
          <ac:chgData name="Ampel, Ben Martin - (bampel)" userId="dcd2dd31-6942-406d-abbf-dae1087801bf" providerId="ADAL" clId="{23B0AB8D-87EC-4524-B152-29A136E051D6}" dt="2022-10-12T18:17:41.630" v="2127" actId="21"/>
          <ac:spMkLst>
            <pc:docMk/>
            <pc:sldMk cId="4059007917" sldId="271"/>
            <ac:spMk id="40" creationId="{70E4FA72-B376-9187-F6D4-41492ED2FABD}"/>
          </ac:spMkLst>
        </pc:spChg>
        <pc:spChg chg="add del">
          <ac:chgData name="Ampel, Ben Martin - (bampel)" userId="dcd2dd31-6942-406d-abbf-dae1087801bf" providerId="ADAL" clId="{23B0AB8D-87EC-4524-B152-29A136E051D6}" dt="2022-10-12T18:17:41.630" v="2127" actId="21"/>
          <ac:spMkLst>
            <pc:docMk/>
            <pc:sldMk cId="4059007917" sldId="271"/>
            <ac:spMk id="43" creationId="{3ECCCF2C-3D0B-4106-A84A-F8DDE35E0E9A}"/>
          </ac:spMkLst>
        </pc:spChg>
        <pc:spChg chg="add del">
          <ac:chgData name="Ampel, Ben Martin - (bampel)" userId="dcd2dd31-6942-406d-abbf-dae1087801bf" providerId="ADAL" clId="{23B0AB8D-87EC-4524-B152-29A136E051D6}" dt="2022-10-12T18:17:41.630" v="2127" actId="21"/>
          <ac:spMkLst>
            <pc:docMk/>
            <pc:sldMk cId="4059007917" sldId="271"/>
            <ac:spMk id="44" creationId="{0C5C9165-B7A5-B9B9-C97C-218CFEA186A3}"/>
          </ac:spMkLst>
        </pc:spChg>
        <pc:spChg chg="add del">
          <ac:chgData name="Ampel, Ben Martin - (bampel)" userId="dcd2dd31-6942-406d-abbf-dae1087801bf" providerId="ADAL" clId="{23B0AB8D-87EC-4524-B152-29A136E051D6}" dt="2022-10-12T18:17:41.630" v="2127" actId="21"/>
          <ac:spMkLst>
            <pc:docMk/>
            <pc:sldMk cId="4059007917" sldId="271"/>
            <ac:spMk id="45" creationId="{AD147A15-0ED7-E9DE-D0D7-8A3F873F0B8E}"/>
          </ac:spMkLst>
        </pc:spChg>
        <pc:spChg chg="add del">
          <ac:chgData name="Ampel, Ben Martin - (bampel)" userId="dcd2dd31-6942-406d-abbf-dae1087801bf" providerId="ADAL" clId="{23B0AB8D-87EC-4524-B152-29A136E051D6}" dt="2022-10-12T18:17:41.630" v="2127" actId="21"/>
          <ac:spMkLst>
            <pc:docMk/>
            <pc:sldMk cId="4059007917" sldId="271"/>
            <ac:spMk id="55" creationId="{1C61802C-3E67-FC65-E5C2-B11C671FAB13}"/>
          </ac:spMkLst>
        </pc:spChg>
        <pc:spChg chg="add del mod">
          <ac:chgData name="Ampel, Ben Martin - (bampel)" userId="dcd2dd31-6942-406d-abbf-dae1087801bf" providerId="ADAL" clId="{23B0AB8D-87EC-4524-B152-29A136E051D6}" dt="2022-10-12T18:17:41.630" v="2127" actId="21"/>
          <ac:spMkLst>
            <pc:docMk/>
            <pc:sldMk cId="4059007917" sldId="271"/>
            <ac:spMk id="57" creationId="{5665EDED-0C4E-147C-2FA7-FEA2A2B6B7B7}"/>
          </ac:spMkLst>
        </pc:spChg>
        <pc:picChg chg="add mod">
          <ac:chgData name="Ampel, Ben Martin - (bampel)" userId="dcd2dd31-6942-406d-abbf-dae1087801bf" providerId="ADAL" clId="{23B0AB8D-87EC-4524-B152-29A136E051D6}" dt="2022-10-27T16:26:02.537" v="19316" actId="1035"/>
          <ac:picMkLst>
            <pc:docMk/>
            <pc:sldMk cId="4059007917" sldId="271"/>
            <ac:picMk id="4" creationId="{4DD1B48B-3CCE-5E60-1B0C-D297A0062512}"/>
          </ac:picMkLst>
        </pc:picChg>
        <pc:picChg chg="add del mod">
          <ac:chgData name="Ampel, Ben Martin - (bampel)" userId="dcd2dd31-6942-406d-abbf-dae1087801bf" providerId="ADAL" clId="{23B0AB8D-87EC-4524-B152-29A136E051D6}" dt="2022-10-19T23:46:59.322" v="6839" actId="478"/>
          <ac:picMkLst>
            <pc:docMk/>
            <pc:sldMk cId="4059007917" sldId="271"/>
            <ac:picMk id="4" creationId="{FC03A517-2182-2845-44AD-4C7B05B51697}"/>
          </ac:picMkLst>
        </pc:picChg>
        <pc:picChg chg="add del mod">
          <ac:chgData name="Ampel, Ben Martin - (bampel)" userId="dcd2dd31-6942-406d-abbf-dae1087801bf" providerId="ADAL" clId="{23B0AB8D-87EC-4524-B152-29A136E051D6}" dt="2022-10-27T16:25:52.877" v="19308" actId="478"/>
          <ac:picMkLst>
            <pc:docMk/>
            <pc:sldMk cId="4059007917" sldId="271"/>
            <ac:picMk id="6" creationId="{022C8120-49B3-E4E0-C9DB-17AD927CBEE8}"/>
          </ac:picMkLst>
        </pc:picChg>
        <pc:picChg chg="add del mod">
          <ac:chgData name="Ampel, Ben Martin - (bampel)" userId="dcd2dd31-6942-406d-abbf-dae1087801bf" providerId="ADAL" clId="{23B0AB8D-87EC-4524-B152-29A136E051D6}" dt="2022-10-12T18:17:39.580" v="2125"/>
          <ac:picMkLst>
            <pc:docMk/>
            <pc:sldMk cId="4059007917" sldId="271"/>
            <ac:picMk id="31" creationId="{D82C6726-6480-450B-D1D1-9E6F22D2FEC4}"/>
          </ac:picMkLst>
        </pc:picChg>
        <pc:picChg chg="add del mod">
          <ac:chgData name="Ampel, Ben Martin - (bampel)" userId="dcd2dd31-6942-406d-abbf-dae1087801bf" providerId="ADAL" clId="{23B0AB8D-87EC-4524-B152-29A136E051D6}" dt="2022-10-12T18:25:41.978" v="2137" actId="478"/>
          <ac:picMkLst>
            <pc:docMk/>
            <pc:sldMk cId="4059007917" sldId="271"/>
            <ac:picMk id="32" creationId="{82CD1325-BA19-16A2-6B57-2219020DB3A9}"/>
          </ac:picMkLst>
        </pc:picChg>
        <pc:picChg chg="add del mod">
          <ac:chgData name="Ampel, Ben Martin - (bampel)" userId="dcd2dd31-6942-406d-abbf-dae1087801bf" providerId="ADAL" clId="{23B0AB8D-87EC-4524-B152-29A136E051D6}" dt="2022-10-12T18:26:37.563" v="2145" actId="478"/>
          <ac:picMkLst>
            <pc:docMk/>
            <pc:sldMk cId="4059007917" sldId="271"/>
            <ac:picMk id="33" creationId="{9025F011-0353-DBE4-AD8C-9A35D5D2E064}"/>
          </ac:picMkLst>
        </pc:picChg>
        <pc:picChg chg="add del mod">
          <ac:chgData name="Ampel, Ben Martin - (bampel)" userId="dcd2dd31-6942-406d-abbf-dae1087801bf" providerId="ADAL" clId="{23B0AB8D-87EC-4524-B152-29A136E051D6}" dt="2022-10-18T01:22:03.104" v="2764" actId="478"/>
          <ac:picMkLst>
            <pc:docMk/>
            <pc:sldMk cId="4059007917" sldId="271"/>
            <ac:picMk id="58" creationId="{5ECA8D70-27C2-62FA-37FA-2E8354752039}"/>
          </ac:picMkLst>
        </pc:picChg>
        <pc:cxnChg chg="add del mod">
          <ac:chgData name="Ampel, Ben Martin - (bampel)" userId="dcd2dd31-6942-406d-abbf-dae1087801bf" providerId="ADAL" clId="{23B0AB8D-87EC-4524-B152-29A136E051D6}" dt="2022-10-12T18:17:41.630" v="2127" actId="21"/>
          <ac:cxnSpMkLst>
            <pc:docMk/>
            <pc:sldMk cId="4059007917" sldId="271"/>
            <ac:cxnSpMk id="19" creationId="{C1BA4CC0-6E42-A190-9C21-E68D3DC4C954}"/>
          </ac:cxnSpMkLst>
        </pc:cxnChg>
        <pc:cxnChg chg="add del mod">
          <ac:chgData name="Ampel, Ben Martin - (bampel)" userId="dcd2dd31-6942-406d-abbf-dae1087801bf" providerId="ADAL" clId="{23B0AB8D-87EC-4524-B152-29A136E051D6}" dt="2022-10-12T18:17:41.630" v="2127" actId="21"/>
          <ac:cxnSpMkLst>
            <pc:docMk/>
            <pc:sldMk cId="4059007917" sldId="271"/>
            <ac:cxnSpMk id="27" creationId="{62640207-C222-759F-CC74-5E53C492A56B}"/>
          </ac:cxnSpMkLst>
        </pc:cxnChg>
        <pc:cxnChg chg="add del mod">
          <ac:chgData name="Ampel, Ben Martin - (bampel)" userId="dcd2dd31-6942-406d-abbf-dae1087801bf" providerId="ADAL" clId="{23B0AB8D-87EC-4524-B152-29A136E051D6}" dt="2022-10-12T18:17:41.630" v="2127" actId="21"/>
          <ac:cxnSpMkLst>
            <pc:docMk/>
            <pc:sldMk cId="4059007917" sldId="271"/>
            <ac:cxnSpMk id="41" creationId="{877F2671-42D4-5158-BDC9-FE16660D649E}"/>
          </ac:cxnSpMkLst>
        </pc:cxnChg>
        <pc:cxnChg chg="add del mod">
          <ac:chgData name="Ampel, Ben Martin - (bampel)" userId="dcd2dd31-6942-406d-abbf-dae1087801bf" providerId="ADAL" clId="{23B0AB8D-87EC-4524-B152-29A136E051D6}" dt="2022-10-12T18:17:41.630" v="2127" actId="21"/>
          <ac:cxnSpMkLst>
            <pc:docMk/>
            <pc:sldMk cId="4059007917" sldId="271"/>
            <ac:cxnSpMk id="42" creationId="{C416A389-1ED4-335F-1B9D-647D42CB3740}"/>
          </ac:cxnSpMkLst>
        </pc:cxnChg>
        <pc:cxnChg chg="add del mod">
          <ac:chgData name="Ampel, Ben Martin - (bampel)" userId="dcd2dd31-6942-406d-abbf-dae1087801bf" providerId="ADAL" clId="{23B0AB8D-87EC-4524-B152-29A136E051D6}" dt="2022-10-12T18:17:41.630" v="2127" actId="21"/>
          <ac:cxnSpMkLst>
            <pc:docMk/>
            <pc:sldMk cId="4059007917" sldId="271"/>
            <ac:cxnSpMk id="46" creationId="{1C8D3872-019B-BAEA-71EB-5B367842C8C4}"/>
          </ac:cxnSpMkLst>
        </pc:cxnChg>
        <pc:cxnChg chg="add del mod">
          <ac:chgData name="Ampel, Ben Martin - (bampel)" userId="dcd2dd31-6942-406d-abbf-dae1087801bf" providerId="ADAL" clId="{23B0AB8D-87EC-4524-B152-29A136E051D6}" dt="2022-10-12T18:17:41.630" v="2127" actId="21"/>
          <ac:cxnSpMkLst>
            <pc:docMk/>
            <pc:sldMk cId="4059007917" sldId="271"/>
            <ac:cxnSpMk id="47" creationId="{5EC231F4-E9F8-56B0-6FC6-CED8EB1B9069}"/>
          </ac:cxnSpMkLst>
        </pc:cxnChg>
        <pc:cxnChg chg="add del mod">
          <ac:chgData name="Ampel, Ben Martin - (bampel)" userId="dcd2dd31-6942-406d-abbf-dae1087801bf" providerId="ADAL" clId="{23B0AB8D-87EC-4524-B152-29A136E051D6}" dt="2022-10-12T18:17:41.630" v="2127" actId="21"/>
          <ac:cxnSpMkLst>
            <pc:docMk/>
            <pc:sldMk cId="4059007917" sldId="271"/>
            <ac:cxnSpMk id="48" creationId="{038FEDD2-08B3-4AC6-063C-A45E9A47DBFE}"/>
          </ac:cxnSpMkLst>
        </pc:cxnChg>
        <pc:cxnChg chg="add del">
          <ac:chgData name="Ampel, Ben Martin - (bampel)" userId="dcd2dd31-6942-406d-abbf-dae1087801bf" providerId="ADAL" clId="{23B0AB8D-87EC-4524-B152-29A136E051D6}" dt="2022-10-12T18:17:41.630" v="2127" actId="21"/>
          <ac:cxnSpMkLst>
            <pc:docMk/>
            <pc:sldMk cId="4059007917" sldId="271"/>
            <ac:cxnSpMk id="49" creationId="{0CE27750-57D2-E267-5DC2-083F8B9AAA54}"/>
          </ac:cxnSpMkLst>
        </pc:cxnChg>
        <pc:cxnChg chg="add del">
          <ac:chgData name="Ampel, Ben Martin - (bampel)" userId="dcd2dd31-6942-406d-abbf-dae1087801bf" providerId="ADAL" clId="{23B0AB8D-87EC-4524-B152-29A136E051D6}" dt="2022-10-12T18:17:41.630" v="2127" actId="21"/>
          <ac:cxnSpMkLst>
            <pc:docMk/>
            <pc:sldMk cId="4059007917" sldId="271"/>
            <ac:cxnSpMk id="50" creationId="{5D984C92-4551-D1AD-057E-5E45685174BE}"/>
          </ac:cxnSpMkLst>
        </pc:cxnChg>
        <pc:cxnChg chg="add del mod">
          <ac:chgData name="Ampel, Ben Martin - (bampel)" userId="dcd2dd31-6942-406d-abbf-dae1087801bf" providerId="ADAL" clId="{23B0AB8D-87EC-4524-B152-29A136E051D6}" dt="2022-10-12T18:17:41.630" v="2127" actId="21"/>
          <ac:cxnSpMkLst>
            <pc:docMk/>
            <pc:sldMk cId="4059007917" sldId="271"/>
            <ac:cxnSpMk id="51" creationId="{011DD431-EB86-FBCE-9A43-07AB7AA89C8E}"/>
          </ac:cxnSpMkLst>
        </pc:cxnChg>
        <pc:cxnChg chg="add del mod">
          <ac:chgData name="Ampel, Ben Martin - (bampel)" userId="dcd2dd31-6942-406d-abbf-dae1087801bf" providerId="ADAL" clId="{23B0AB8D-87EC-4524-B152-29A136E051D6}" dt="2022-10-12T18:17:41.630" v="2127" actId="21"/>
          <ac:cxnSpMkLst>
            <pc:docMk/>
            <pc:sldMk cId="4059007917" sldId="271"/>
            <ac:cxnSpMk id="52" creationId="{8881F3EE-4306-B323-7099-228DC5571CAB}"/>
          </ac:cxnSpMkLst>
        </pc:cxnChg>
        <pc:cxnChg chg="add del mod">
          <ac:chgData name="Ampel, Ben Martin - (bampel)" userId="dcd2dd31-6942-406d-abbf-dae1087801bf" providerId="ADAL" clId="{23B0AB8D-87EC-4524-B152-29A136E051D6}" dt="2022-10-12T18:17:41.630" v="2127" actId="21"/>
          <ac:cxnSpMkLst>
            <pc:docMk/>
            <pc:sldMk cId="4059007917" sldId="271"/>
            <ac:cxnSpMk id="53" creationId="{906D01A5-592D-4F75-2B53-259FA9CD9988}"/>
          </ac:cxnSpMkLst>
        </pc:cxnChg>
        <pc:cxnChg chg="add del mod">
          <ac:chgData name="Ampel, Ben Martin - (bampel)" userId="dcd2dd31-6942-406d-abbf-dae1087801bf" providerId="ADAL" clId="{23B0AB8D-87EC-4524-B152-29A136E051D6}" dt="2022-10-12T18:17:41.630" v="2127" actId="21"/>
          <ac:cxnSpMkLst>
            <pc:docMk/>
            <pc:sldMk cId="4059007917" sldId="271"/>
            <ac:cxnSpMk id="54" creationId="{DDD856D6-9568-F397-2C6E-3D718629B7FA}"/>
          </ac:cxnSpMkLst>
        </pc:cxnChg>
        <pc:cxnChg chg="add del mod">
          <ac:chgData name="Ampel, Ben Martin - (bampel)" userId="dcd2dd31-6942-406d-abbf-dae1087801bf" providerId="ADAL" clId="{23B0AB8D-87EC-4524-B152-29A136E051D6}" dt="2022-10-12T18:17:41.630" v="2127" actId="21"/>
          <ac:cxnSpMkLst>
            <pc:docMk/>
            <pc:sldMk cId="4059007917" sldId="271"/>
            <ac:cxnSpMk id="56" creationId="{0F6DD930-921C-91E0-5971-35CA20B1C145}"/>
          </ac:cxnSpMkLst>
        </pc:cxnChg>
      </pc:sldChg>
      <pc:sldChg chg="addSp delSp modSp add mod ord">
        <pc:chgData name="Ampel, Ben Martin - (bampel)" userId="dcd2dd31-6942-406d-abbf-dae1087801bf" providerId="ADAL" clId="{23B0AB8D-87EC-4524-B152-29A136E051D6}" dt="2022-10-28T01:50:03.453" v="24115" actId="1076"/>
        <pc:sldMkLst>
          <pc:docMk/>
          <pc:sldMk cId="3593992466" sldId="272"/>
        </pc:sldMkLst>
        <pc:spChg chg="mod">
          <ac:chgData name="Ampel, Ben Martin - (bampel)" userId="dcd2dd31-6942-406d-abbf-dae1087801bf" providerId="ADAL" clId="{23B0AB8D-87EC-4524-B152-29A136E051D6}" dt="2022-10-12T18:31:50.844" v="2186" actId="20577"/>
          <ac:spMkLst>
            <pc:docMk/>
            <pc:sldMk cId="3593992466" sldId="272"/>
            <ac:spMk id="2" creationId="{5E4B1FFF-C0BD-D9B4-3520-3695A3B62B7C}"/>
          </ac:spMkLst>
        </pc:spChg>
        <pc:spChg chg="add mod">
          <ac:chgData name="Ampel, Ben Martin - (bampel)" userId="dcd2dd31-6942-406d-abbf-dae1087801bf" providerId="ADAL" clId="{23B0AB8D-87EC-4524-B152-29A136E051D6}" dt="2022-10-27T16:59:15.489" v="20976" actId="113"/>
          <ac:spMkLst>
            <pc:docMk/>
            <pc:sldMk cId="3593992466" sldId="272"/>
            <ac:spMk id="3" creationId="{9B736266-795F-BB64-3C70-EA98F0FA85C3}"/>
          </ac:spMkLst>
        </pc:spChg>
        <pc:spChg chg="add mod">
          <ac:chgData name="Ampel, Ben Martin - (bampel)" userId="dcd2dd31-6942-406d-abbf-dae1087801bf" providerId="ADAL" clId="{23B0AB8D-87EC-4524-B152-29A136E051D6}" dt="2022-10-28T01:50:03.453" v="24115" actId="1076"/>
          <ac:spMkLst>
            <pc:docMk/>
            <pc:sldMk cId="3593992466" sldId="272"/>
            <ac:spMk id="7" creationId="{0C287901-5B3C-51F8-7AC9-74BA1E6E86F9}"/>
          </ac:spMkLst>
        </pc:spChg>
        <pc:picChg chg="add del mod">
          <ac:chgData name="Ampel, Ben Martin - (bampel)" userId="dcd2dd31-6942-406d-abbf-dae1087801bf" providerId="ADAL" clId="{23B0AB8D-87EC-4524-B152-29A136E051D6}" dt="2022-10-27T16:30:34.906" v="19337" actId="478"/>
          <ac:picMkLst>
            <pc:docMk/>
            <pc:sldMk cId="3593992466" sldId="272"/>
            <ac:picMk id="5" creationId="{39C123E8-0DBD-30CF-3226-64BF01B7B5FE}"/>
          </ac:picMkLst>
        </pc:picChg>
        <pc:picChg chg="add del mod">
          <ac:chgData name="Ampel, Ben Martin - (bampel)" userId="dcd2dd31-6942-406d-abbf-dae1087801bf" providerId="ADAL" clId="{23B0AB8D-87EC-4524-B152-29A136E051D6}" dt="2022-10-27T16:34:53.348" v="19371" actId="478"/>
          <ac:picMkLst>
            <pc:docMk/>
            <pc:sldMk cId="3593992466" sldId="272"/>
            <ac:picMk id="6" creationId="{61938580-7890-4C31-6193-D0A023D8DD24}"/>
          </ac:picMkLst>
        </pc:picChg>
        <pc:picChg chg="add mod">
          <ac:chgData name="Ampel, Ben Martin - (bampel)" userId="dcd2dd31-6942-406d-abbf-dae1087801bf" providerId="ADAL" clId="{23B0AB8D-87EC-4524-B152-29A136E051D6}" dt="2022-10-28T01:50:01.260" v="24114" actId="1076"/>
          <ac:picMkLst>
            <pc:docMk/>
            <pc:sldMk cId="3593992466" sldId="272"/>
            <ac:picMk id="8" creationId="{27632177-2F85-B814-5207-72BF18FA7681}"/>
          </ac:picMkLst>
        </pc:picChg>
        <pc:picChg chg="del">
          <ac:chgData name="Ampel, Ben Martin - (bampel)" userId="dcd2dd31-6942-406d-abbf-dae1087801bf" providerId="ADAL" clId="{23B0AB8D-87EC-4524-B152-29A136E051D6}" dt="2022-10-26T17:39:13.538" v="14175" actId="478"/>
          <ac:picMkLst>
            <pc:docMk/>
            <pc:sldMk cId="3593992466" sldId="272"/>
            <ac:picMk id="58" creationId="{5ECA8D70-27C2-62FA-37FA-2E8354752039}"/>
          </ac:picMkLst>
        </pc:picChg>
      </pc:sldChg>
      <pc:sldChg chg="addSp modSp new mod ord">
        <pc:chgData name="Ampel, Ben Martin - (bampel)" userId="dcd2dd31-6942-406d-abbf-dae1087801bf" providerId="ADAL" clId="{23B0AB8D-87EC-4524-B152-29A136E051D6}" dt="2022-10-28T01:50:42.398" v="24128" actId="20577"/>
        <pc:sldMkLst>
          <pc:docMk/>
          <pc:sldMk cId="2213155530" sldId="273"/>
        </pc:sldMkLst>
        <pc:spChg chg="mod">
          <ac:chgData name="Ampel, Ben Martin - (bampel)" userId="dcd2dd31-6942-406d-abbf-dae1087801bf" providerId="ADAL" clId="{23B0AB8D-87EC-4524-B152-29A136E051D6}" dt="2022-10-18T01:11:00.594" v="2500" actId="20577"/>
          <ac:spMkLst>
            <pc:docMk/>
            <pc:sldMk cId="2213155530" sldId="273"/>
            <ac:spMk id="2" creationId="{27821CC8-9232-528D-AF80-696CA868BFFE}"/>
          </ac:spMkLst>
        </pc:spChg>
        <pc:spChg chg="mod">
          <ac:chgData name="Ampel, Ben Martin - (bampel)" userId="dcd2dd31-6942-406d-abbf-dae1087801bf" providerId="ADAL" clId="{23B0AB8D-87EC-4524-B152-29A136E051D6}" dt="2022-10-28T01:50:42.398" v="24128" actId="20577"/>
          <ac:spMkLst>
            <pc:docMk/>
            <pc:sldMk cId="2213155530" sldId="273"/>
            <ac:spMk id="3" creationId="{BB349695-9509-2579-6A18-C343B64E2D48}"/>
          </ac:spMkLst>
        </pc:spChg>
        <pc:spChg chg="add mod">
          <ac:chgData name="Ampel, Ben Martin - (bampel)" userId="dcd2dd31-6942-406d-abbf-dae1087801bf" providerId="ADAL" clId="{23B0AB8D-87EC-4524-B152-29A136E051D6}" dt="2022-10-27T16:49:23.716" v="20500" actId="20577"/>
          <ac:spMkLst>
            <pc:docMk/>
            <pc:sldMk cId="2213155530" sldId="273"/>
            <ac:spMk id="6" creationId="{545BE774-4172-D321-92F5-2B5FD5EA430C}"/>
          </ac:spMkLst>
        </pc:spChg>
        <pc:picChg chg="add mod">
          <ac:chgData name="Ampel, Ben Martin - (bampel)" userId="dcd2dd31-6942-406d-abbf-dae1087801bf" providerId="ADAL" clId="{23B0AB8D-87EC-4524-B152-29A136E051D6}" dt="2022-10-18T01:12:06.738" v="2532" actId="1076"/>
          <ac:picMkLst>
            <pc:docMk/>
            <pc:sldMk cId="2213155530" sldId="273"/>
            <ac:picMk id="5" creationId="{6BFD1F7A-2178-BDCA-5226-CF2FEE51CCDE}"/>
          </ac:picMkLst>
        </pc:picChg>
      </pc:sldChg>
      <pc:sldChg chg="addSp delSp modSp new del mod">
        <pc:chgData name="Ampel, Ben Martin - (bampel)" userId="dcd2dd31-6942-406d-abbf-dae1087801bf" providerId="ADAL" clId="{23B0AB8D-87EC-4524-B152-29A136E051D6}" dt="2022-10-12T18:45:04.571" v="2341" actId="47"/>
        <pc:sldMkLst>
          <pc:docMk/>
          <pc:sldMk cId="2853804372" sldId="273"/>
        </pc:sldMkLst>
        <pc:spChg chg="mod">
          <ac:chgData name="Ampel, Ben Martin - (bampel)" userId="dcd2dd31-6942-406d-abbf-dae1087801bf" providerId="ADAL" clId="{23B0AB8D-87EC-4524-B152-29A136E051D6}" dt="2022-10-12T18:42:40.985" v="2188" actId="14100"/>
          <ac:spMkLst>
            <pc:docMk/>
            <pc:sldMk cId="2853804372" sldId="273"/>
            <ac:spMk id="3" creationId="{F1CBEA2F-564E-8019-0B62-994AC653E5A3}"/>
          </ac:spMkLst>
        </pc:spChg>
        <pc:spChg chg="add del mod">
          <ac:chgData name="Ampel, Ben Martin - (bampel)" userId="dcd2dd31-6942-406d-abbf-dae1087801bf" providerId="ADAL" clId="{23B0AB8D-87EC-4524-B152-29A136E051D6}" dt="2022-10-12T18:43:25.200" v="2233" actId="21"/>
          <ac:spMkLst>
            <pc:docMk/>
            <pc:sldMk cId="2853804372" sldId="273"/>
            <ac:spMk id="6" creationId="{6C3CB433-F95A-DDBE-D9FD-B6E06A960819}"/>
          </ac:spMkLst>
        </pc:spChg>
        <pc:picChg chg="add del mod">
          <ac:chgData name="Ampel, Ben Martin - (bampel)" userId="dcd2dd31-6942-406d-abbf-dae1087801bf" providerId="ADAL" clId="{23B0AB8D-87EC-4524-B152-29A136E051D6}" dt="2022-10-12T18:43:25.200" v="2233" actId="21"/>
          <ac:picMkLst>
            <pc:docMk/>
            <pc:sldMk cId="2853804372" sldId="273"/>
            <ac:picMk id="5" creationId="{07574577-6B59-A86E-BB37-94B7E98F7825}"/>
          </ac:picMkLst>
        </pc:picChg>
      </pc:sldChg>
      <pc:sldChg chg="modSp add mod ord">
        <pc:chgData name="Ampel, Ben Martin - (bampel)" userId="dcd2dd31-6942-406d-abbf-dae1087801bf" providerId="ADAL" clId="{23B0AB8D-87EC-4524-B152-29A136E051D6}" dt="2022-10-27T16:33:58.466" v="19365" actId="20577"/>
        <pc:sldMkLst>
          <pc:docMk/>
          <pc:sldMk cId="3559371863" sldId="274"/>
        </pc:sldMkLst>
        <pc:spChg chg="mod">
          <ac:chgData name="Ampel, Ben Martin - (bampel)" userId="dcd2dd31-6942-406d-abbf-dae1087801bf" providerId="ADAL" clId="{23B0AB8D-87EC-4524-B152-29A136E051D6}" dt="2022-10-18T22:23:00.268" v="5431" actId="20577"/>
          <ac:spMkLst>
            <pc:docMk/>
            <pc:sldMk cId="3559371863" sldId="274"/>
            <ac:spMk id="2" creationId="{5E4B1FFF-C0BD-D9B4-3520-3695A3B62B7C}"/>
          </ac:spMkLst>
        </pc:spChg>
        <pc:spChg chg="mod">
          <ac:chgData name="Ampel, Ben Martin - (bampel)" userId="dcd2dd31-6942-406d-abbf-dae1087801bf" providerId="ADAL" clId="{23B0AB8D-87EC-4524-B152-29A136E051D6}" dt="2022-10-27T16:22:38.608" v="19296" actId="20577"/>
          <ac:spMkLst>
            <pc:docMk/>
            <pc:sldMk cId="3559371863" sldId="274"/>
            <ac:spMk id="60" creationId="{2E524044-DF1F-5BCB-E8B9-C6FDE93BFD36}"/>
          </ac:spMkLst>
        </pc:spChg>
        <pc:spChg chg="mod">
          <ac:chgData name="Ampel, Ben Martin - (bampel)" userId="dcd2dd31-6942-406d-abbf-dae1087801bf" providerId="ADAL" clId="{23B0AB8D-87EC-4524-B152-29A136E051D6}" dt="2022-10-27T16:33:58.466" v="19365" actId="20577"/>
          <ac:spMkLst>
            <pc:docMk/>
            <pc:sldMk cId="3559371863" sldId="274"/>
            <ac:spMk id="62" creationId="{E059175D-2B4E-05E5-6C58-600359E15EBE}"/>
          </ac:spMkLst>
        </pc:spChg>
        <pc:picChg chg="mod">
          <ac:chgData name="Ampel, Ben Martin - (bampel)" userId="dcd2dd31-6942-406d-abbf-dae1087801bf" providerId="ADAL" clId="{23B0AB8D-87EC-4524-B152-29A136E051D6}" dt="2022-10-18T22:36:34.634" v="6743" actId="1076"/>
          <ac:picMkLst>
            <pc:docMk/>
            <pc:sldMk cId="3559371863" sldId="274"/>
            <ac:picMk id="61" creationId="{76CAEB9C-F1BC-0249-120D-F591F8F4A142}"/>
          </ac:picMkLst>
        </pc:picChg>
      </pc:sldChg>
      <pc:sldChg chg="modSp new mod ord">
        <pc:chgData name="Ampel, Ben Martin - (bampel)" userId="dcd2dd31-6942-406d-abbf-dae1087801bf" providerId="ADAL" clId="{23B0AB8D-87EC-4524-B152-29A136E051D6}" dt="2022-10-27T16:21:58.440" v="19291" actId="20577"/>
        <pc:sldMkLst>
          <pc:docMk/>
          <pc:sldMk cId="1245306333" sldId="275"/>
        </pc:sldMkLst>
        <pc:spChg chg="mod">
          <ac:chgData name="Ampel, Ben Martin - (bampel)" userId="dcd2dd31-6942-406d-abbf-dae1087801bf" providerId="ADAL" clId="{23B0AB8D-87EC-4524-B152-29A136E051D6}" dt="2022-10-18T22:22:58.780" v="5430" actId="20577"/>
          <ac:spMkLst>
            <pc:docMk/>
            <pc:sldMk cId="1245306333" sldId="275"/>
            <ac:spMk id="2" creationId="{24D643DA-0EBB-987A-0A28-ADAFF9AD00C0}"/>
          </ac:spMkLst>
        </pc:spChg>
        <pc:spChg chg="mod">
          <ac:chgData name="Ampel, Ben Martin - (bampel)" userId="dcd2dd31-6942-406d-abbf-dae1087801bf" providerId="ADAL" clId="{23B0AB8D-87EC-4524-B152-29A136E051D6}" dt="2022-10-27T16:21:58.440" v="19291" actId="20577"/>
          <ac:spMkLst>
            <pc:docMk/>
            <pc:sldMk cId="1245306333" sldId="275"/>
            <ac:spMk id="3" creationId="{D029AB18-3495-67D6-34F0-A34F87480C33}"/>
          </ac:spMkLst>
        </pc:spChg>
      </pc:sldChg>
      <pc:sldChg chg="modSp new mod">
        <pc:chgData name="Ampel, Ben Martin - (bampel)" userId="dcd2dd31-6942-406d-abbf-dae1087801bf" providerId="ADAL" clId="{23B0AB8D-87EC-4524-B152-29A136E051D6}" dt="2022-10-28T01:51:09.924" v="24161" actId="20577"/>
        <pc:sldMkLst>
          <pc:docMk/>
          <pc:sldMk cId="498168981" sldId="276"/>
        </pc:sldMkLst>
        <pc:spChg chg="mod">
          <ac:chgData name="Ampel, Ben Martin - (bampel)" userId="dcd2dd31-6942-406d-abbf-dae1087801bf" providerId="ADAL" clId="{23B0AB8D-87EC-4524-B152-29A136E051D6}" dt="2022-10-18T16:59:05.876" v="4505" actId="113"/>
          <ac:spMkLst>
            <pc:docMk/>
            <pc:sldMk cId="498168981" sldId="276"/>
            <ac:spMk id="2" creationId="{C1F2CF44-00E6-4E6F-FD04-44D32ABA94DA}"/>
          </ac:spMkLst>
        </pc:spChg>
        <pc:spChg chg="mod">
          <ac:chgData name="Ampel, Ben Martin - (bampel)" userId="dcd2dd31-6942-406d-abbf-dae1087801bf" providerId="ADAL" clId="{23B0AB8D-87EC-4524-B152-29A136E051D6}" dt="2022-10-28T01:51:09.924" v="24161" actId="20577"/>
          <ac:spMkLst>
            <pc:docMk/>
            <pc:sldMk cId="498168981" sldId="276"/>
            <ac:spMk id="3" creationId="{3AADE0B3-6ACC-40EE-45E1-D8EBD2FE7C08}"/>
          </ac:spMkLst>
        </pc:spChg>
      </pc:sldChg>
      <pc:sldChg chg="addSp modSp new mod">
        <pc:chgData name="Ampel, Ben Martin - (bampel)" userId="dcd2dd31-6942-406d-abbf-dae1087801bf" providerId="ADAL" clId="{23B0AB8D-87EC-4524-B152-29A136E051D6}" dt="2022-10-28T01:48:45.266" v="24067" actId="20577"/>
        <pc:sldMkLst>
          <pc:docMk/>
          <pc:sldMk cId="2113872153" sldId="277"/>
        </pc:sldMkLst>
        <pc:spChg chg="mod">
          <ac:chgData name="Ampel, Ben Martin - (bampel)" userId="dcd2dd31-6942-406d-abbf-dae1087801bf" providerId="ADAL" clId="{23B0AB8D-87EC-4524-B152-29A136E051D6}" dt="2022-10-18T22:29:59.383" v="6162"/>
          <ac:spMkLst>
            <pc:docMk/>
            <pc:sldMk cId="2113872153" sldId="277"/>
            <ac:spMk id="2" creationId="{6EE87B0B-E2D1-7224-6490-71E6BAB14F08}"/>
          </ac:spMkLst>
        </pc:spChg>
        <pc:spChg chg="mod">
          <ac:chgData name="Ampel, Ben Martin - (bampel)" userId="dcd2dd31-6942-406d-abbf-dae1087801bf" providerId="ADAL" clId="{23B0AB8D-87EC-4524-B152-29A136E051D6}" dt="2022-10-28T01:48:45.266" v="24067" actId="20577"/>
          <ac:spMkLst>
            <pc:docMk/>
            <pc:sldMk cId="2113872153" sldId="277"/>
            <ac:spMk id="3" creationId="{1D14CB5E-D65B-4CD4-0C45-D93B4E1551EC}"/>
          </ac:spMkLst>
        </pc:spChg>
        <pc:spChg chg="add mod">
          <ac:chgData name="Ampel, Ben Martin - (bampel)" userId="dcd2dd31-6942-406d-abbf-dae1087801bf" providerId="ADAL" clId="{23B0AB8D-87EC-4524-B152-29A136E051D6}" dt="2022-10-27T16:33:53.593" v="19363" actId="20577"/>
          <ac:spMkLst>
            <pc:docMk/>
            <pc:sldMk cId="2113872153" sldId="277"/>
            <ac:spMk id="6" creationId="{D608B3E8-FE6A-8E8C-8E76-9AD6E157A4CA}"/>
          </ac:spMkLst>
        </pc:spChg>
        <pc:picChg chg="add mod">
          <ac:chgData name="Ampel, Ben Martin - (bampel)" userId="dcd2dd31-6942-406d-abbf-dae1087801bf" providerId="ADAL" clId="{23B0AB8D-87EC-4524-B152-29A136E051D6}" dt="2022-10-18T22:35:17.072" v="6732" actId="1076"/>
          <ac:picMkLst>
            <pc:docMk/>
            <pc:sldMk cId="2113872153" sldId="277"/>
            <ac:picMk id="5" creationId="{0B981EC5-BF43-E458-E62E-E84774B8F202}"/>
          </ac:picMkLst>
        </pc:picChg>
      </pc:sldChg>
      <pc:sldChg chg="addSp delSp modSp new mod ord">
        <pc:chgData name="Ampel, Ben Martin - (bampel)" userId="dcd2dd31-6942-406d-abbf-dae1087801bf" providerId="ADAL" clId="{23B0AB8D-87EC-4524-B152-29A136E051D6}" dt="2022-10-27T16:55:12.868" v="20949" actId="1076"/>
        <pc:sldMkLst>
          <pc:docMk/>
          <pc:sldMk cId="4222805888" sldId="278"/>
        </pc:sldMkLst>
        <pc:spChg chg="mod">
          <ac:chgData name="Ampel, Ben Martin - (bampel)" userId="dcd2dd31-6942-406d-abbf-dae1087801bf" providerId="ADAL" clId="{23B0AB8D-87EC-4524-B152-29A136E051D6}" dt="2022-10-19T23:43:25.766" v="6823" actId="113"/>
          <ac:spMkLst>
            <pc:docMk/>
            <pc:sldMk cId="4222805888" sldId="278"/>
            <ac:spMk id="2" creationId="{B0092C88-EA43-801E-BC44-A68557D1B837}"/>
          </ac:spMkLst>
        </pc:spChg>
        <pc:spChg chg="mod">
          <ac:chgData name="Ampel, Ben Martin - (bampel)" userId="dcd2dd31-6942-406d-abbf-dae1087801bf" providerId="ADAL" clId="{23B0AB8D-87EC-4524-B152-29A136E051D6}" dt="2022-10-26T17:45:18.023" v="14186" actId="113"/>
          <ac:spMkLst>
            <pc:docMk/>
            <pc:sldMk cId="4222805888" sldId="278"/>
            <ac:spMk id="3" creationId="{68C96A5F-D9AA-B9CC-210E-BC55527D7646}"/>
          </ac:spMkLst>
        </pc:spChg>
        <pc:spChg chg="add mod">
          <ac:chgData name="Ampel, Ben Martin - (bampel)" userId="dcd2dd31-6942-406d-abbf-dae1087801bf" providerId="ADAL" clId="{23B0AB8D-87EC-4524-B152-29A136E051D6}" dt="2022-10-27T16:54:51.556" v="20944" actId="1076"/>
          <ac:spMkLst>
            <pc:docMk/>
            <pc:sldMk cId="4222805888" sldId="278"/>
            <ac:spMk id="5" creationId="{AC346538-24F4-CCDB-C0E7-087CC641F1B3}"/>
          </ac:spMkLst>
        </pc:spChg>
        <pc:spChg chg="add del mod">
          <ac:chgData name="Ampel, Ben Martin - (bampel)" userId="dcd2dd31-6942-406d-abbf-dae1087801bf" providerId="ADAL" clId="{23B0AB8D-87EC-4524-B152-29A136E051D6}" dt="2022-10-19T23:44:56.470" v="6831"/>
          <ac:spMkLst>
            <pc:docMk/>
            <pc:sldMk cId="4222805888" sldId="278"/>
            <ac:spMk id="5" creationId="{E272CB60-9D64-5F83-B288-EC82A1413BF4}"/>
          </ac:spMkLst>
        </pc:spChg>
        <pc:spChg chg="add del mod">
          <ac:chgData name="Ampel, Ben Martin - (bampel)" userId="dcd2dd31-6942-406d-abbf-dae1087801bf" providerId="ADAL" clId="{23B0AB8D-87EC-4524-B152-29A136E051D6}" dt="2022-10-19T23:44:56.470" v="6831"/>
          <ac:spMkLst>
            <pc:docMk/>
            <pc:sldMk cId="4222805888" sldId="278"/>
            <ac:spMk id="6" creationId="{1876015C-F5C4-EB83-E518-49334C90E4FB}"/>
          </ac:spMkLst>
        </pc:spChg>
        <pc:spChg chg="add del mod">
          <ac:chgData name="Ampel, Ben Martin - (bampel)" userId="dcd2dd31-6942-406d-abbf-dae1087801bf" providerId="ADAL" clId="{23B0AB8D-87EC-4524-B152-29A136E051D6}" dt="2022-10-19T23:44:56.470" v="6831"/>
          <ac:spMkLst>
            <pc:docMk/>
            <pc:sldMk cId="4222805888" sldId="278"/>
            <ac:spMk id="7" creationId="{F1E7D6CF-8999-438E-F240-8F1EAFAF1D6A}"/>
          </ac:spMkLst>
        </pc:spChg>
        <pc:spChg chg="add del mod">
          <ac:chgData name="Ampel, Ben Martin - (bampel)" userId="dcd2dd31-6942-406d-abbf-dae1087801bf" providerId="ADAL" clId="{23B0AB8D-87EC-4524-B152-29A136E051D6}" dt="2022-10-19T23:44:56.470" v="6831"/>
          <ac:spMkLst>
            <pc:docMk/>
            <pc:sldMk cId="4222805888" sldId="278"/>
            <ac:spMk id="9" creationId="{1FC1E082-234B-41CA-A069-EDBC1156825E}"/>
          </ac:spMkLst>
        </pc:spChg>
        <pc:spChg chg="add del mod">
          <ac:chgData name="Ampel, Ben Martin - (bampel)" userId="dcd2dd31-6942-406d-abbf-dae1087801bf" providerId="ADAL" clId="{23B0AB8D-87EC-4524-B152-29A136E051D6}" dt="2022-10-19T23:44:56.470" v="6831"/>
          <ac:spMkLst>
            <pc:docMk/>
            <pc:sldMk cId="4222805888" sldId="278"/>
            <ac:spMk id="10" creationId="{234D685D-89C3-F1A1-FC97-69AF0FF08D60}"/>
          </ac:spMkLst>
        </pc:spChg>
        <pc:spChg chg="add del mod">
          <ac:chgData name="Ampel, Ben Martin - (bampel)" userId="dcd2dd31-6942-406d-abbf-dae1087801bf" providerId="ADAL" clId="{23B0AB8D-87EC-4524-B152-29A136E051D6}" dt="2022-10-19T23:44:56.470" v="6831"/>
          <ac:spMkLst>
            <pc:docMk/>
            <pc:sldMk cId="4222805888" sldId="278"/>
            <ac:spMk id="11" creationId="{543EFCA0-2F14-C635-9231-CFB14791A892}"/>
          </ac:spMkLst>
        </pc:spChg>
        <pc:spChg chg="add del mod">
          <ac:chgData name="Ampel, Ben Martin - (bampel)" userId="dcd2dd31-6942-406d-abbf-dae1087801bf" providerId="ADAL" clId="{23B0AB8D-87EC-4524-B152-29A136E051D6}" dt="2022-10-19T23:44:56.470" v="6831"/>
          <ac:spMkLst>
            <pc:docMk/>
            <pc:sldMk cId="4222805888" sldId="278"/>
            <ac:spMk id="12" creationId="{5A166229-9886-BD65-E652-7F73A84383A7}"/>
          </ac:spMkLst>
        </pc:spChg>
        <pc:spChg chg="add del mod">
          <ac:chgData name="Ampel, Ben Martin - (bampel)" userId="dcd2dd31-6942-406d-abbf-dae1087801bf" providerId="ADAL" clId="{23B0AB8D-87EC-4524-B152-29A136E051D6}" dt="2022-10-19T23:44:56.470" v="6831"/>
          <ac:spMkLst>
            <pc:docMk/>
            <pc:sldMk cId="4222805888" sldId="278"/>
            <ac:spMk id="14" creationId="{A77EA9B6-E068-ACA1-ECAF-D5ED3CBCFD66}"/>
          </ac:spMkLst>
        </pc:spChg>
        <pc:spChg chg="add del mod">
          <ac:chgData name="Ampel, Ben Martin - (bampel)" userId="dcd2dd31-6942-406d-abbf-dae1087801bf" providerId="ADAL" clId="{23B0AB8D-87EC-4524-B152-29A136E051D6}" dt="2022-10-19T23:44:56.470" v="6831"/>
          <ac:spMkLst>
            <pc:docMk/>
            <pc:sldMk cId="4222805888" sldId="278"/>
            <ac:spMk id="15" creationId="{324DD484-0035-C06B-1199-CF2A866943E0}"/>
          </ac:spMkLst>
        </pc:spChg>
        <pc:spChg chg="add del mod">
          <ac:chgData name="Ampel, Ben Martin - (bampel)" userId="dcd2dd31-6942-406d-abbf-dae1087801bf" providerId="ADAL" clId="{23B0AB8D-87EC-4524-B152-29A136E051D6}" dt="2022-10-19T23:44:56.470" v="6831"/>
          <ac:spMkLst>
            <pc:docMk/>
            <pc:sldMk cId="4222805888" sldId="278"/>
            <ac:spMk id="16" creationId="{BB921AD9-6BF7-B062-AEF2-B41934CDE674}"/>
          </ac:spMkLst>
        </pc:spChg>
        <pc:spChg chg="add del mod">
          <ac:chgData name="Ampel, Ben Martin - (bampel)" userId="dcd2dd31-6942-406d-abbf-dae1087801bf" providerId="ADAL" clId="{23B0AB8D-87EC-4524-B152-29A136E051D6}" dt="2022-10-19T23:44:56.470" v="6831"/>
          <ac:spMkLst>
            <pc:docMk/>
            <pc:sldMk cId="4222805888" sldId="278"/>
            <ac:spMk id="26" creationId="{D4D7EAF0-CE29-5D95-EDDF-5BC261491D25}"/>
          </ac:spMkLst>
        </pc:spChg>
        <pc:spChg chg="add del mod">
          <ac:chgData name="Ampel, Ben Martin - (bampel)" userId="dcd2dd31-6942-406d-abbf-dae1087801bf" providerId="ADAL" clId="{23B0AB8D-87EC-4524-B152-29A136E051D6}" dt="2022-10-19T23:44:56.470" v="6831"/>
          <ac:spMkLst>
            <pc:docMk/>
            <pc:sldMk cId="4222805888" sldId="278"/>
            <ac:spMk id="27" creationId="{72DA8F9A-8EEE-A137-5B67-A7EDF4D6A9B0}"/>
          </ac:spMkLst>
        </pc:spChg>
        <pc:spChg chg="add del mod">
          <ac:chgData name="Ampel, Ben Martin - (bampel)" userId="dcd2dd31-6942-406d-abbf-dae1087801bf" providerId="ADAL" clId="{23B0AB8D-87EC-4524-B152-29A136E051D6}" dt="2022-10-19T23:44:56.470" v="6831"/>
          <ac:spMkLst>
            <pc:docMk/>
            <pc:sldMk cId="4222805888" sldId="278"/>
            <ac:spMk id="33" creationId="{27A37E16-4508-46BD-5321-3C76BEFA33AE}"/>
          </ac:spMkLst>
        </pc:spChg>
        <pc:spChg chg="add del mod">
          <ac:chgData name="Ampel, Ben Martin - (bampel)" userId="dcd2dd31-6942-406d-abbf-dae1087801bf" providerId="ADAL" clId="{23B0AB8D-87EC-4524-B152-29A136E051D6}" dt="2022-10-19T23:44:56.470" v="6831"/>
          <ac:spMkLst>
            <pc:docMk/>
            <pc:sldMk cId="4222805888" sldId="278"/>
            <ac:spMk id="34" creationId="{AE31EFF8-5D4B-7446-628E-66D13B52D629}"/>
          </ac:spMkLst>
        </pc:spChg>
        <pc:spChg chg="add del mod">
          <ac:chgData name="Ampel, Ben Martin - (bampel)" userId="dcd2dd31-6942-406d-abbf-dae1087801bf" providerId="ADAL" clId="{23B0AB8D-87EC-4524-B152-29A136E051D6}" dt="2022-10-19T23:44:56.470" v="6831"/>
          <ac:spMkLst>
            <pc:docMk/>
            <pc:sldMk cId="4222805888" sldId="278"/>
            <ac:spMk id="35" creationId="{9694299E-E4DD-ABB5-102B-A31AF18F22D6}"/>
          </ac:spMkLst>
        </pc:spChg>
        <pc:spChg chg="add del mod">
          <ac:chgData name="Ampel, Ben Martin - (bampel)" userId="dcd2dd31-6942-406d-abbf-dae1087801bf" providerId="ADAL" clId="{23B0AB8D-87EC-4524-B152-29A136E051D6}" dt="2022-10-19T23:44:56.470" v="6831"/>
          <ac:spMkLst>
            <pc:docMk/>
            <pc:sldMk cId="4222805888" sldId="278"/>
            <ac:spMk id="36" creationId="{EA1CCA82-719D-522B-ECE8-329613997705}"/>
          </ac:spMkLst>
        </pc:spChg>
        <pc:spChg chg="add del mod">
          <ac:chgData name="Ampel, Ben Martin - (bampel)" userId="dcd2dd31-6942-406d-abbf-dae1087801bf" providerId="ADAL" clId="{23B0AB8D-87EC-4524-B152-29A136E051D6}" dt="2022-10-19T23:44:56.470" v="6831"/>
          <ac:spMkLst>
            <pc:docMk/>
            <pc:sldMk cId="4222805888" sldId="278"/>
            <ac:spMk id="37" creationId="{0929CE28-1BD9-9622-65E2-2C1E7E657ED7}"/>
          </ac:spMkLst>
        </pc:spChg>
        <pc:spChg chg="add del mod">
          <ac:chgData name="Ampel, Ben Martin - (bampel)" userId="dcd2dd31-6942-406d-abbf-dae1087801bf" providerId="ADAL" clId="{23B0AB8D-87EC-4524-B152-29A136E051D6}" dt="2022-10-19T23:44:56.470" v="6831"/>
          <ac:spMkLst>
            <pc:docMk/>
            <pc:sldMk cId="4222805888" sldId="278"/>
            <ac:spMk id="38" creationId="{60FA6C0B-2088-F578-B455-ED824E3E0F53}"/>
          </ac:spMkLst>
        </pc:spChg>
        <pc:spChg chg="add del mod">
          <ac:chgData name="Ampel, Ben Martin - (bampel)" userId="dcd2dd31-6942-406d-abbf-dae1087801bf" providerId="ADAL" clId="{23B0AB8D-87EC-4524-B152-29A136E051D6}" dt="2022-10-19T23:44:56.470" v="6831"/>
          <ac:spMkLst>
            <pc:docMk/>
            <pc:sldMk cId="4222805888" sldId="278"/>
            <ac:spMk id="39" creationId="{D29DFC07-BED2-AE38-6E4A-73963FBB8AA8}"/>
          </ac:spMkLst>
        </pc:spChg>
        <pc:spChg chg="add del mod">
          <ac:chgData name="Ampel, Ben Martin - (bampel)" userId="dcd2dd31-6942-406d-abbf-dae1087801bf" providerId="ADAL" clId="{23B0AB8D-87EC-4524-B152-29A136E051D6}" dt="2022-10-19T23:44:56.470" v="6831"/>
          <ac:spMkLst>
            <pc:docMk/>
            <pc:sldMk cId="4222805888" sldId="278"/>
            <ac:spMk id="40" creationId="{52249098-6477-B359-E866-37716D4DAEFD}"/>
          </ac:spMkLst>
        </pc:spChg>
        <pc:spChg chg="add del mod">
          <ac:chgData name="Ampel, Ben Martin - (bampel)" userId="dcd2dd31-6942-406d-abbf-dae1087801bf" providerId="ADAL" clId="{23B0AB8D-87EC-4524-B152-29A136E051D6}" dt="2022-10-19T23:44:56.470" v="6831"/>
          <ac:spMkLst>
            <pc:docMk/>
            <pc:sldMk cId="4222805888" sldId="278"/>
            <ac:spMk id="41" creationId="{D25A8CDD-DFB4-5B97-2EB2-9E904F9FDF31}"/>
          </ac:spMkLst>
        </pc:spChg>
        <pc:spChg chg="add del mod">
          <ac:chgData name="Ampel, Ben Martin - (bampel)" userId="dcd2dd31-6942-406d-abbf-dae1087801bf" providerId="ADAL" clId="{23B0AB8D-87EC-4524-B152-29A136E051D6}" dt="2022-10-19T23:44:56.470" v="6831"/>
          <ac:spMkLst>
            <pc:docMk/>
            <pc:sldMk cId="4222805888" sldId="278"/>
            <ac:spMk id="42" creationId="{0BE9E215-4431-1137-46E2-ABFE11151B71}"/>
          </ac:spMkLst>
        </pc:spChg>
        <pc:spChg chg="add del mod">
          <ac:chgData name="Ampel, Ben Martin - (bampel)" userId="dcd2dd31-6942-406d-abbf-dae1087801bf" providerId="ADAL" clId="{23B0AB8D-87EC-4524-B152-29A136E051D6}" dt="2022-10-19T23:44:56.470" v="6831"/>
          <ac:spMkLst>
            <pc:docMk/>
            <pc:sldMk cId="4222805888" sldId="278"/>
            <ac:spMk id="44" creationId="{5FB42486-687A-27D4-0A9F-7FD991DB05B5}"/>
          </ac:spMkLst>
        </pc:spChg>
        <pc:spChg chg="add del mod">
          <ac:chgData name="Ampel, Ben Martin - (bampel)" userId="dcd2dd31-6942-406d-abbf-dae1087801bf" providerId="ADAL" clId="{23B0AB8D-87EC-4524-B152-29A136E051D6}" dt="2022-10-19T23:57:33.041" v="7335"/>
          <ac:spMkLst>
            <pc:docMk/>
            <pc:sldMk cId="4222805888" sldId="278"/>
            <ac:spMk id="46" creationId="{B2A49A4B-3CDF-FB63-D86E-F752A005CBA0}"/>
          </ac:spMkLst>
        </pc:spChg>
        <pc:picChg chg="add mod">
          <ac:chgData name="Ampel, Ben Martin - (bampel)" userId="dcd2dd31-6942-406d-abbf-dae1087801bf" providerId="ADAL" clId="{23B0AB8D-87EC-4524-B152-29A136E051D6}" dt="2022-10-27T16:55:12.868" v="20949" actId="1076"/>
          <ac:picMkLst>
            <pc:docMk/>
            <pc:sldMk cId="4222805888" sldId="278"/>
            <ac:picMk id="45" creationId="{6CA79794-19C5-4D5E-8F76-1EAC503421D7}"/>
          </ac:picMkLst>
        </pc:picChg>
        <pc:cxnChg chg="add del mod">
          <ac:chgData name="Ampel, Ben Martin - (bampel)" userId="dcd2dd31-6942-406d-abbf-dae1087801bf" providerId="ADAL" clId="{23B0AB8D-87EC-4524-B152-29A136E051D6}" dt="2022-10-19T23:44:56.470" v="6831"/>
          <ac:cxnSpMkLst>
            <pc:docMk/>
            <pc:sldMk cId="4222805888" sldId="278"/>
            <ac:cxnSpMk id="8" creationId="{8C243C48-94E9-12EB-2A76-B7E6E781818C}"/>
          </ac:cxnSpMkLst>
        </pc:cxnChg>
        <pc:cxnChg chg="add del mod">
          <ac:chgData name="Ampel, Ben Martin - (bampel)" userId="dcd2dd31-6942-406d-abbf-dae1087801bf" providerId="ADAL" clId="{23B0AB8D-87EC-4524-B152-29A136E051D6}" dt="2022-10-19T23:44:56.470" v="6831"/>
          <ac:cxnSpMkLst>
            <pc:docMk/>
            <pc:sldMk cId="4222805888" sldId="278"/>
            <ac:cxnSpMk id="13" creationId="{50B6634F-9811-D37F-7FF6-73003413148C}"/>
          </ac:cxnSpMkLst>
        </pc:cxnChg>
        <pc:cxnChg chg="add del mod">
          <ac:chgData name="Ampel, Ben Martin - (bampel)" userId="dcd2dd31-6942-406d-abbf-dae1087801bf" providerId="ADAL" clId="{23B0AB8D-87EC-4524-B152-29A136E051D6}" dt="2022-10-19T23:44:56.470" v="6831"/>
          <ac:cxnSpMkLst>
            <pc:docMk/>
            <pc:sldMk cId="4222805888" sldId="278"/>
            <ac:cxnSpMk id="17" creationId="{5D5EC56A-C334-B495-8628-83964B34F1E9}"/>
          </ac:cxnSpMkLst>
        </pc:cxnChg>
        <pc:cxnChg chg="add del mod">
          <ac:chgData name="Ampel, Ben Martin - (bampel)" userId="dcd2dd31-6942-406d-abbf-dae1087801bf" providerId="ADAL" clId="{23B0AB8D-87EC-4524-B152-29A136E051D6}" dt="2022-10-19T23:44:56.470" v="6831"/>
          <ac:cxnSpMkLst>
            <pc:docMk/>
            <pc:sldMk cId="4222805888" sldId="278"/>
            <ac:cxnSpMk id="18" creationId="{157F4CF0-F654-C528-2167-5FB6A565F31D}"/>
          </ac:cxnSpMkLst>
        </pc:cxnChg>
        <pc:cxnChg chg="add del mod">
          <ac:chgData name="Ampel, Ben Martin - (bampel)" userId="dcd2dd31-6942-406d-abbf-dae1087801bf" providerId="ADAL" clId="{23B0AB8D-87EC-4524-B152-29A136E051D6}" dt="2022-10-19T23:44:56.470" v="6831"/>
          <ac:cxnSpMkLst>
            <pc:docMk/>
            <pc:sldMk cId="4222805888" sldId="278"/>
            <ac:cxnSpMk id="19" creationId="{2A7B900C-78FF-10DE-8605-381692FF01E8}"/>
          </ac:cxnSpMkLst>
        </pc:cxnChg>
        <pc:cxnChg chg="add del mod">
          <ac:chgData name="Ampel, Ben Martin - (bampel)" userId="dcd2dd31-6942-406d-abbf-dae1087801bf" providerId="ADAL" clId="{23B0AB8D-87EC-4524-B152-29A136E051D6}" dt="2022-10-19T23:44:56.470" v="6831"/>
          <ac:cxnSpMkLst>
            <pc:docMk/>
            <pc:sldMk cId="4222805888" sldId="278"/>
            <ac:cxnSpMk id="20" creationId="{EF188F3A-741C-608B-D604-60BE12197FEE}"/>
          </ac:cxnSpMkLst>
        </pc:cxnChg>
        <pc:cxnChg chg="add del mod">
          <ac:chgData name="Ampel, Ben Martin - (bampel)" userId="dcd2dd31-6942-406d-abbf-dae1087801bf" providerId="ADAL" clId="{23B0AB8D-87EC-4524-B152-29A136E051D6}" dt="2022-10-19T23:44:56.470" v="6831"/>
          <ac:cxnSpMkLst>
            <pc:docMk/>
            <pc:sldMk cId="4222805888" sldId="278"/>
            <ac:cxnSpMk id="21" creationId="{13BB6EE2-6ACA-1287-CEEA-11EF5C6FB962}"/>
          </ac:cxnSpMkLst>
        </pc:cxnChg>
        <pc:cxnChg chg="add del mod">
          <ac:chgData name="Ampel, Ben Martin - (bampel)" userId="dcd2dd31-6942-406d-abbf-dae1087801bf" providerId="ADAL" clId="{23B0AB8D-87EC-4524-B152-29A136E051D6}" dt="2022-10-19T23:44:56.470" v="6831"/>
          <ac:cxnSpMkLst>
            <pc:docMk/>
            <pc:sldMk cId="4222805888" sldId="278"/>
            <ac:cxnSpMk id="22" creationId="{A8C60EB5-2906-6FAA-6002-0E1ADE3314CD}"/>
          </ac:cxnSpMkLst>
        </pc:cxnChg>
        <pc:cxnChg chg="add del mod">
          <ac:chgData name="Ampel, Ben Martin - (bampel)" userId="dcd2dd31-6942-406d-abbf-dae1087801bf" providerId="ADAL" clId="{23B0AB8D-87EC-4524-B152-29A136E051D6}" dt="2022-10-19T23:44:56.470" v="6831"/>
          <ac:cxnSpMkLst>
            <pc:docMk/>
            <pc:sldMk cId="4222805888" sldId="278"/>
            <ac:cxnSpMk id="23" creationId="{DA4B5134-6E99-E901-1969-8483A0D7014E}"/>
          </ac:cxnSpMkLst>
        </pc:cxnChg>
        <pc:cxnChg chg="add del mod">
          <ac:chgData name="Ampel, Ben Martin - (bampel)" userId="dcd2dd31-6942-406d-abbf-dae1087801bf" providerId="ADAL" clId="{23B0AB8D-87EC-4524-B152-29A136E051D6}" dt="2022-10-19T23:44:56.470" v="6831"/>
          <ac:cxnSpMkLst>
            <pc:docMk/>
            <pc:sldMk cId="4222805888" sldId="278"/>
            <ac:cxnSpMk id="24" creationId="{62A95117-49EA-5D4E-03AF-714D6BBAF839}"/>
          </ac:cxnSpMkLst>
        </pc:cxnChg>
        <pc:cxnChg chg="add del mod">
          <ac:chgData name="Ampel, Ben Martin - (bampel)" userId="dcd2dd31-6942-406d-abbf-dae1087801bf" providerId="ADAL" clId="{23B0AB8D-87EC-4524-B152-29A136E051D6}" dt="2022-10-19T23:44:56.470" v="6831"/>
          <ac:cxnSpMkLst>
            <pc:docMk/>
            <pc:sldMk cId="4222805888" sldId="278"/>
            <ac:cxnSpMk id="25" creationId="{79F8B16D-DE9F-A1A0-98BE-E2C6D72DBBA7}"/>
          </ac:cxnSpMkLst>
        </pc:cxnChg>
        <pc:cxnChg chg="add del mod">
          <ac:chgData name="Ampel, Ben Martin - (bampel)" userId="dcd2dd31-6942-406d-abbf-dae1087801bf" providerId="ADAL" clId="{23B0AB8D-87EC-4524-B152-29A136E051D6}" dt="2022-10-19T23:44:56.470" v="6831"/>
          <ac:cxnSpMkLst>
            <pc:docMk/>
            <pc:sldMk cId="4222805888" sldId="278"/>
            <ac:cxnSpMk id="28" creationId="{6718C10C-3052-804C-ABDB-DBADFC8AB320}"/>
          </ac:cxnSpMkLst>
        </pc:cxnChg>
        <pc:cxnChg chg="add del mod">
          <ac:chgData name="Ampel, Ben Martin - (bampel)" userId="dcd2dd31-6942-406d-abbf-dae1087801bf" providerId="ADAL" clId="{23B0AB8D-87EC-4524-B152-29A136E051D6}" dt="2022-10-19T23:44:56.470" v="6831"/>
          <ac:cxnSpMkLst>
            <pc:docMk/>
            <pc:sldMk cId="4222805888" sldId="278"/>
            <ac:cxnSpMk id="29" creationId="{F41207DC-2FF7-BC27-67DA-BAFAB5310BF7}"/>
          </ac:cxnSpMkLst>
        </pc:cxnChg>
        <pc:cxnChg chg="add del mod">
          <ac:chgData name="Ampel, Ben Martin - (bampel)" userId="dcd2dd31-6942-406d-abbf-dae1087801bf" providerId="ADAL" clId="{23B0AB8D-87EC-4524-B152-29A136E051D6}" dt="2022-10-19T23:44:56.470" v="6831"/>
          <ac:cxnSpMkLst>
            <pc:docMk/>
            <pc:sldMk cId="4222805888" sldId="278"/>
            <ac:cxnSpMk id="30" creationId="{CBB0EAA1-4746-0068-444A-EB3D108E5B5A}"/>
          </ac:cxnSpMkLst>
        </pc:cxnChg>
        <pc:cxnChg chg="add del mod">
          <ac:chgData name="Ampel, Ben Martin - (bampel)" userId="dcd2dd31-6942-406d-abbf-dae1087801bf" providerId="ADAL" clId="{23B0AB8D-87EC-4524-B152-29A136E051D6}" dt="2022-10-19T23:44:56.470" v="6831"/>
          <ac:cxnSpMkLst>
            <pc:docMk/>
            <pc:sldMk cId="4222805888" sldId="278"/>
            <ac:cxnSpMk id="31" creationId="{C81D15AE-A7F9-0CEF-7183-0D7C67312C78}"/>
          </ac:cxnSpMkLst>
        </pc:cxnChg>
        <pc:cxnChg chg="add del mod">
          <ac:chgData name="Ampel, Ben Martin - (bampel)" userId="dcd2dd31-6942-406d-abbf-dae1087801bf" providerId="ADAL" clId="{23B0AB8D-87EC-4524-B152-29A136E051D6}" dt="2022-10-19T23:44:56.470" v="6831"/>
          <ac:cxnSpMkLst>
            <pc:docMk/>
            <pc:sldMk cId="4222805888" sldId="278"/>
            <ac:cxnSpMk id="32" creationId="{A8EA4FC4-B659-0914-E2C0-423A96D16E3A}"/>
          </ac:cxnSpMkLst>
        </pc:cxnChg>
        <pc:cxnChg chg="add del mod">
          <ac:chgData name="Ampel, Ben Martin - (bampel)" userId="dcd2dd31-6942-406d-abbf-dae1087801bf" providerId="ADAL" clId="{23B0AB8D-87EC-4524-B152-29A136E051D6}" dt="2022-10-19T23:44:56.470" v="6831"/>
          <ac:cxnSpMkLst>
            <pc:docMk/>
            <pc:sldMk cId="4222805888" sldId="278"/>
            <ac:cxnSpMk id="43" creationId="{C6A682A7-26B4-C9BB-7E19-D9DC2CBABA09}"/>
          </ac:cxnSpMkLst>
        </pc:cxnChg>
      </pc:sldChg>
      <pc:sldChg chg="modSp add mod">
        <pc:chgData name="Ampel, Ben Martin - (bampel)" userId="dcd2dd31-6942-406d-abbf-dae1087801bf" providerId="ADAL" clId="{23B0AB8D-87EC-4524-B152-29A136E051D6}" dt="2022-10-26T17:46:32.599" v="14216" actId="20577"/>
        <pc:sldMkLst>
          <pc:docMk/>
          <pc:sldMk cId="1379879287" sldId="279"/>
        </pc:sldMkLst>
        <pc:spChg chg="mod">
          <ac:chgData name="Ampel, Ben Martin - (bampel)" userId="dcd2dd31-6942-406d-abbf-dae1087801bf" providerId="ADAL" clId="{23B0AB8D-87EC-4524-B152-29A136E051D6}" dt="2022-10-20T00:08:13.689" v="7933" actId="20577"/>
          <ac:spMkLst>
            <pc:docMk/>
            <pc:sldMk cId="1379879287" sldId="279"/>
            <ac:spMk id="2" creationId="{5E4B1FFF-C0BD-D9B4-3520-3695A3B62B7C}"/>
          </ac:spMkLst>
        </pc:spChg>
        <pc:spChg chg="mod">
          <ac:chgData name="Ampel, Ben Martin - (bampel)" userId="dcd2dd31-6942-406d-abbf-dae1087801bf" providerId="ADAL" clId="{23B0AB8D-87EC-4524-B152-29A136E051D6}" dt="2022-10-26T17:46:32.599" v="14216" actId="20577"/>
          <ac:spMkLst>
            <pc:docMk/>
            <pc:sldMk cId="1379879287" sldId="279"/>
            <ac:spMk id="3" creationId="{DB7D7A42-1CC9-2BD6-0FBC-7BFBD329C13E}"/>
          </ac:spMkLst>
        </pc:spChg>
      </pc:sldChg>
      <pc:sldChg chg="modSp add mod">
        <pc:chgData name="Ampel, Ben Martin - (bampel)" userId="dcd2dd31-6942-406d-abbf-dae1087801bf" providerId="ADAL" clId="{23B0AB8D-87EC-4524-B152-29A136E051D6}" dt="2022-10-26T17:50:33.829" v="14295" actId="113"/>
        <pc:sldMkLst>
          <pc:docMk/>
          <pc:sldMk cId="3599745204" sldId="280"/>
        </pc:sldMkLst>
        <pc:spChg chg="mod">
          <ac:chgData name="Ampel, Ben Martin - (bampel)" userId="dcd2dd31-6942-406d-abbf-dae1087801bf" providerId="ADAL" clId="{23B0AB8D-87EC-4524-B152-29A136E051D6}" dt="2022-10-20T00:23:47.695" v="8741" actId="20577"/>
          <ac:spMkLst>
            <pc:docMk/>
            <pc:sldMk cId="3599745204" sldId="280"/>
            <ac:spMk id="2" creationId="{5E4B1FFF-C0BD-D9B4-3520-3695A3B62B7C}"/>
          </ac:spMkLst>
        </pc:spChg>
        <pc:spChg chg="mod">
          <ac:chgData name="Ampel, Ben Martin - (bampel)" userId="dcd2dd31-6942-406d-abbf-dae1087801bf" providerId="ADAL" clId="{23B0AB8D-87EC-4524-B152-29A136E051D6}" dt="2022-10-26T17:50:33.829" v="14295" actId="113"/>
          <ac:spMkLst>
            <pc:docMk/>
            <pc:sldMk cId="3599745204" sldId="280"/>
            <ac:spMk id="3" creationId="{DB7D7A42-1CC9-2BD6-0FBC-7BFBD329C13E}"/>
          </ac:spMkLst>
        </pc:spChg>
      </pc:sldChg>
      <pc:sldChg chg="addSp delSp modSp new mod">
        <pc:chgData name="Ampel, Ben Martin - (bampel)" userId="dcd2dd31-6942-406d-abbf-dae1087801bf" providerId="ADAL" clId="{23B0AB8D-87EC-4524-B152-29A136E051D6}" dt="2022-10-28T01:53:02.330" v="24186" actId="20577"/>
        <pc:sldMkLst>
          <pc:docMk/>
          <pc:sldMk cId="1602131032" sldId="281"/>
        </pc:sldMkLst>
        <pc:spChg chg="mod">
          <ac:chgData name="Ampel, Ben Martin - (bampel)" userId="dcd2dd31-6942-406d-abbf-dae1087801bf" providerId="ADAL" clId="{23B0AB8D-87EC-4524-B152-29A136E051D6}" dt="2022-10-20T02:31:00.391" v="9988" actId="20577"/>
          <ac:spMkLst>
            <pc:docMk/>
            <pc:sldMk cId="1602131032" sldId="281"/>
            <ac:spMk id="2" creationId="{33D6BD11-5458-C6B1-9EE3-4200CF13D903}"/>
          </ac:spMkLst>
        </pc:spChg>
        <pc:spChg chg="del">
          <ac:chgData name="Ampel, Ben Martin - (bampel)" userId="dcd2dd31-6942-406d-abbf-dae1087801bf" providerId="ADAL" clId="{23B0AB8D-87EC-4524-B152-29A136E051D6}" dt="2022-10-28T01:02:28.540" v="21909" actId="478"/>
          <ac:spMkLst>
            <pc:docMk/>
            <pc:sldMk cId="1602131032" sldId="281"/>
            <ac:spMk id="3" creationId="{5F8F7218-F8FC-0EBC-F7F7-C0C1D80EFECC}"/>
          </ac:spMkLst>
        </pc:spChg>
        <pc:spChg chg="add del mod">
          <ac:chgData name="Ampel, Ben Martin - (bampel)" userId="dcd2dd31-6942-406d-abbf-dae1087801bf" providerId="ADAL" clId="{23B0AB8D-87EC-4524-B152-29A136E051D6}" dt="2022-10-28T01:08:13.911" v="21914"/>
          <ac:spMkLst>
            <pc:docMk/>
            <pc:sldMk cId="1602131032" sldId="281"/>
            <ac:spMk id="5" creationId="{18D4A388-FF0D-9E28-66B3-AC67D87F71DE}"/>
          </ac:spMkLst>
        </pc:spChg>
        <pc:spChg chg="add del mod">
          <ac:chgData name="Ampel, Ben Martin - (bampel)" userId="dcd2dd31-6942-406d-abbf-dae1087801bf" providerId="ADAL" clId="{23B0AB8D-87EC-4524-B152-29A136E051D6}" dt="2022-10-28T01:08:13.911" v="21914"/>
          <ac:spMkLst>
            <pc:docMk/>
            <pc:sldMk cId="1602131032" sldId="281"/>
            <ac:spMk id="6" creationId="{E80F7701-4ACB-C17A-ABB8-CFB567CCC01D}"/>
          </ac:spMkLst>
        </pc:spChg>
        <pc:spChg chg="add del mod">
          <ac:chgData name="Ampel, Ben Martin - (bampel)" userId="dcd2dd31-6942-406d-abbf-dae1087801bf" providerId="ADAL" clId="{23B0AB8D-87EC-4524-B152-29A136E051D6}" dt="2022-10-28T01:08:13.911" v="21914"/>
          <ac:spMkLst>
            <pc:docMk/>
            <pc:sldMk cId="1602131032" sldId="281"/>
            <ac:spMk id="7" creationId="{8894F324-E65B-1FE4-8D25-DCA3EA397646}"/>
          </ac:spMkLst>
        </pc:spChg>
        <pc:spChg chg="add del mod">
          <ac:chgData name="Ampel, Ben Martin - (bampel)" userId="dcd2dd31-6942-406d-abbf-dae1087801bf" providerId="ADAL" clId="{23B0AB8D-87EC-4524-B152-29A136E051D6}" dt="2022-10-28T01:08:13.911" v="21914"/>
          <ac:spMkLst>
            <pc:docMk/>
            <pc:sldMk cId="1602131032" sldId="281"/>
            <ac:spMk id="9" creationId="{83178994-BCB8-AA1D-FA4E-C1F04AD94CE0}"/>
          </ac:spMkLst>
        </pc:spChg>
        <pc:spChg chg="add del mod">
          <ac:chgData name="Ampel, Ben Martin - (bampel)" userId="dcd2dd31-6942-406d-abbf-dae1087801bf" providerId="ADAL" clId="{23B0AB8D-87EC-4524-B152-29A136E051D6}" dt="2022-10-28T01:08:13.911" v="21914"/>
          <ac:spMkLst>
            <pc:docMk/>
            <pc:sldMk cId="1602131032" sldId="281"/>
            <ac:spMk id="10" creationId="{EFC64CA7-D6C9-99CD-6EFB-414E5474D927}"/>
          </ac:spMkLst>
        </pc:spChg>
        <pc:spChg chg="add del mod">
          <ac:chgData name="Ampel, Ben Martin - (bampel)" userId="dcd2dd31-6942-406d-abbf-dae1087801bf" providerId="ADAL" clId="{23B0AB8D-87EC-4524-B152-29A136E051D6}" dt="2022-10-28T01:08:13.911" v="21914"/>
          <ac:spMkLst>
            <pc:docMk/>
            <pc:sldMk cId="1602131032" sldId="281"/>
            <ac:spMk id="11" creationId="{FA6CCA7D-1CA0-CD71-E364-42051F607DDA}"/>
          </ac:spMkLst>
        </pc:spChg>
        <pc:spChg chg="add del mod">
          <ac:chgData name="Ampel, Ben Martin - (bampel)" userId="dcd2dd31-6942-406d-abbf-dae1087801bf" providerId="ADAL" clId="{23B0AB8D-87EC-4524-B152-29A136E051D6}" dt="2022-10-28T01:08:13.911" v="21914"/>
          <ac:spMkLst>
            <pc:docMk/>
            <pc:sldMk cId="1602131032" sldId="281"/>
            <ac:spMk id="12" creationId="{9835DCED-D686-9F3C-6BA6-4D97CCF4EDE2}"/>
          </ac:spMkLst>
        </pc:spChg>
        <pc:spChg chg="add del mod">
          <ac:chgData name="Ampel, Ben Martin - (bampel)" userId="dcd2dd31-6942-406d-abbf-dae1087801bf" providerId="ADAL" clId="{23B0AB8D-87EC-4524-B152-29A136E051D6}" dt="2022-10-28T01:08:13.911" v="21914"/>
          <ac:spMkLst>
            <pc:docMk/>
            <pc:sldMk cId="1602131032" sldId="281"/>
            <ac:spMk id="14" creationId="{ECA00452-2F1C-8250-59C7-F3F212DA7974}"/>
          </ac:spMkLst>
        </pc:spChg>
        <pc:spChg chg="add del mod">
          <ac:chgData name="Ampel, Ben Martin - (bampel)" userId="dcd2dd31-6942-406d-abbf-dae1087801bf" providerId="ADAL" clId="{23B0AB8D-87EC-4524-B152-29A136E051D6}" dt="2022-10-28T01:08:13.911" v="21914"/>
          <ac:spMkLst>
            <pc:docMk/>
            <pc:sldMk cId="1602131032" sldId="281"/>
            <ac:spMk id="15" creationId="{5C7CA1FC-B5CE-222B-A8B9-2E6EB638514D}"/>
          </ac:spMkLst>
        </pc:spChg>
        <pc:spChg chg="add del mod">
          <ac:chgData name="Ampel, Ben Martin - (bampel)" userId="dcd2dd31-6942-406d-abbf-dae1087801bf" providerId="ADAL" clId="{23B0AB8D-87EC-4524-B152-29A136E051D6}" dt="2022-10-28T01:08:13.911" v="21914"/>
          <ac:spMkLst>
            <pc:docMk/>
            <pc:sldMk cId="1602131032" sldId="281"/>
            <ac:spMk id="16" creationId="{4B249094-41B0-C713-6E6C-76D9BB05120B}"/>
          </ac:spMkLst>
        </pc:spChg>
        <pc:spChg chg="add del mod">
          <ac:chgData name="Ampel, Ben Martin - (bampel)" userId="dcd2dd31-6942-406d-abbf-dae1087801bf" providerId="ADAL" clId="{23B0AB8D-87EC-4524-B152-29A136E051D6}" dt="2022-10-28T01:08:13.911" v="21914"/>
          <ac:spMkLst>
            <pc:docMk/>
            <pc:sldMk cId="1602131032" sldId="281"/>
            <ac:spMk id="26" creationId="{A7BB0378-9CA8-9DDE-F800-7E1BD06389D7}"/>
          </ac:spMkLst>
        </pc:spChg>
        <pc:spChg chg="add del mod">
          <ac:chgData name="Ampel, Ben Martin - (bampel)" userId="dcd2dd31-6942-406d-abbf-dae1087801bf" providerId="ADAL" clId="{23B0AB8D-87EC-4524-B152-29A136E051D6}" dt="2022-10-28T01:08:13.911" v="21914"/>
          <ac:spMkLst>
            <pc:docMk/>
            <pc:sldMk cId="1602131032" sldId="281"/>
            <ac:spMk id="27" creationId="{D299A154-A36E-6CD1-D556-EF989CD463AE}"/>
          </ac:spMkLst>
        </pc:spChg>
        <pc:spChg chg="add del mod">
          <ac:chgData name="Ampel, Ben Martin - (bampel)" userId="dcd2dd31-6942-406d-abbf-dae1087801bf" providerId="ADAL" clId="{23B0AB8D-87EC-4524-B152-29A136E051D6}" dt="2022-10-28T01:08:13.911" v="21914"/>
          <ac:spMkLst>
            <pc:docMk/>
            <pc:sldMk cId="1602131032" sldId="281"/>
            <ac:spMk id="32" creationId="{C552AEE5-2B78-6CD7-92AB-A31F4C888F53}"/>
          </ac:spMkLst>
        </pc:spChg>
        <pc:spChg chg="add del mod">
          <ac:chgData name="Ampel, Ben Martin - (bampel)" userId="dcd2dd31-6942-406d-abbf-dae1087801bf" providerId="ADAL" clId="{23B0AB8D-87EC-4524-B152-29A136E051D6}" dt="2022-10-28T01:08:13.911" v="21914"/>
          <ac:spMkLst>
            <pc:docMk/>
            <pc:sldMk cId="1602131032" sldId="281"/>
            <ac:spMk id="33" creationId="{5074A812-3096-B0F3-80FB-6ED93C0E81D4}"/>
          </ac:spMkLst>
        </pc:spChg>
        <pc:spChg chg="add del mod">
          <ac:chgData name="Ampel, Ben Martin - (bampel)" userId="dcd2dd31-6942-406d-abbf-dae1087801bf" providerId="ADAL" clId="{23B0AB8D-87EC-4524-B152-29A136E051D6}" dt="2022-10-28T01:08:13.911" v="21914"/>
          <ac:spMkLst>
            <pc:docMk/>
            <pc:sldMk cId="1602131032" sldId="281"/>
            <ac:spMk id="34" creationId="{10F8D6C5-0A99-5148-2BC9-53C5C6214185}"/>
          </ac:spMkLst>
        </pc:spChg>
        <pc:spChg chg="add del mod">
          <ac:chgData name="Ampel, Ben Martin - (bampel)" userId="dcd2dd31-6942-406d-abbf-dae1087801bf" providerId="ADAL" clId="{23B0AB8D-87EC-4524-B152-29A136E051D6}" dt="2022-10-28T01:08:13.911" v="21914"/>
          <ac:spMkLst>
            <pc:docMk/>
            <pc:sldMk cId="1602131032" sldId="281"/>
            <ac:spMk id="35" creationId="{FABFC554-734E-FAAA-856B-E01E2842BCD1}"/>
          </ac:spMkLst>
        </pc:spChg>
        <pc:spChg chg="add del mod">
          <ac:chgData name="Ampel, Ben Martin - (bampel)" userId="dcd2dd31-6942-406d-abbf-dae1087801bf" providerId="ADAL" clId="{23B0AB8D-87EC-4524-B152-29A136E051D6}" dt="2022-10-28T01:08:13.911" v="21914"/>
          <ac:spMkLst>
            <pc:docMk/>
            <pc:sldMk cId="1602131032" sldId="281"/>
            <ac:spMk id="36" creationId="{76246A4F-0C96-A87E-582A-39296F02B7E7}"/>
          </ac:spMkLst>
        </pc:spChg>
        <pc:spChg chg="add del mod">
          <ac:chgData name="Ampel, Ben Martin - (bampel)" userId="dcd2dd31-6942-406d-abbf-dae1087801bf" providerId="ADAL" clId="{23B0AB8D-87EC-4524-B152-29A136E051D6}" dt="2022-10-28T01:08:13.911" v="21914"/>
          <ac:spMkLst>
            <pc:docMk/>
            <pc:sldMk cId="1602131032" sldId="281"/>
            <ac:spMk id="37" creationId="{5CB96ED0-0646-BDE2-821B-9286D743CEF4}"/>
          </ac:spMkLst>
        </pc:spChg>
        <pc:spChg chg="add del mod">
          <ac:chgData name="Ampel, Ben Martin - (bampel)" userId="dcd2dd31-6942-406d-abbf-dae1087801bf" providerId="ADAL" clId="{23B0AB8D-87EC-4524-B152-29A136E051D6}" dt="2022-10-28T01:08:13.911" v="21914"/>
          <ac:spMkLst>
            <pc:docMk/>
            <pc:sldMk cId="1602131032" sldId="281"/>
            <ac:spMk id="39" creationId="{080A82CF-F589-2F8B-29C1-5E82804BF24C}"/>
          </ac:spMkLst>
        </pc:spChg>
        <pc:spChg chg="add del mod">
          <ac:chgData name="Ampel, Ben Martin - (bampel)" userId="dcd2dd31-6942-406d-abbf-dae1087801bf" providerId="ADAL" clId="{23B0AB8D-87EC-4524-B152-29A136E051D6}" dt="2022-10-28T01:08:13.911" v="21914"/>
          <ac:spMkLst>
            <pc:docMk/>
            <pc:sldMk cId="1602131032" sldId="281"/>
            <ac:spMk id="40" creationId="{C8BE5B51-F25A-B1D6-0436-D25FEBCD9543}"/>
          </ac:spMkLst>
        </pc:spChg>
        <pc:spChg chg="add del mod">
          <ac:chgData name="Ampel, Ben Martin - (bampel)" userId="dcd2dd31-6942-406d-abbf-dae1087801bf" providerId="ADAL" clId="{23B0AB8D-87EC-4524-B152-29A136E051D6}" dt="2022-10-28T01:08:13.911" v="21914"/>
          <ac:spMkLst>
            <pc:docMk/>
            <pc:sldMk cId="1602131032" sldId="281"/>
            <ac:spMk id="41" creationId="{954187CF-4AF1-3628-4773-FE419328C66F}"/>
          </ac:spMkLst>
        </pc:spChg>
        <pc:spChg chg="add del mod">
          <ac:chgData name="Ampel, Ben Martin - (bampel)" userId="dcd2dd31-6942-406d-abbf-dae1087801bf" providerId="ADAL" clId="{23B0AB8D-87EC-4524-B152-29A136E051D6}" dt="2022-10-28T01:08:13.911" v="21914"/>
          <ac:spMkLst>
            <pc:docMk/>
            <pc:sldMk cId="1602131032" sldId="281"/>
            <ac:spMk id="45" creationId="{9E3D69D6-2BD8-C38F-064C-A1FBF9CBC315}"/>
          </ac:spMkLst>
        </pc:spChg>
        <pc:spChg chg="add del mod">
          <ac:chgData name="Ampel, Ben Martin - (bampel)" userId="dcd2dd31-6942-406d-abbf-dae1087801bf" providerId="ADAL" clId="{23B0AB8D-87EC-4524-B152-29A136E051D6}" dt="2022-10-28T01:08:13.911" v="21914"/>
          <ac:spMkLst>
            <pc:docMk/>
            <pc:sldMk cId="1602131032" sldId="281"/>
            <ac:spMk id="46" creationId="{12903A3E-4779-51EC-D101-C4A1CC277285}"/>
          </ac:spMkLst>
        </pc:spChg>
        <pc:spChg chg="add del mod">
          <ac:chgData name="Ampel, Ben Martin - (bampel)" userId="dcd2dd31-6942-406d-abbf-dae1087801bf" providerId="ADAL" clId="{23B0AB8D-87EC-4524-B152-29A136E051D6}" dt="2022-10-28T01:08:13.911" v="21914"/>
          <ac:spMkLst>
            <pc:docMk/>
            <pc:sldMk cId="1602131032" sldId="281"/>
            <ac:spMk id="47" creationId="{F1AB964E-74FC-2544-AC1C-06CE30AECCF6}"/>
          </ac:spMkLst>
        </pc:spChg>
        <pc:spChg chg="add mod">
          <ac:chgData name="Ampel, Ben Martin - (bampel)" userId="dcd2dd31-6942-406d-abbf-dae1087801bf" providerId="ADAL" clId="{23B0AB8D-87EC-4524-B152-29A136E051D6}" dt="2022-10-28T01:53:02.330" v="24186" actId="20577"/>
          <ac:spMkLst>
            <pc:docMk/>
            <pc:sldMk cId="1602131032" sldId="281"/>
            <ac:spMk id="50" creationId="{2A39660D-4FB9-D37A-3CA5-99E71FD01E93}"/>
          </ac:spMkLst>
        </pc:spChg>
        <pc:spChg chg="add mod">
          <ac:chgData name="Ampel, Ben Martin - (bampel)" userId="dcd2dd31-6942-406d-abbf-dae1087801bf" providerId="ADAL" clId="{23B0AB8D-87EC-4524-B152-29A136E051D6}" dt="2022-10-28T01:23:37.286" v="22848" actId="1076"/>
          <ac:spMkLst>
            <pc:docMk/>
            <pc:sldMk cId="1602131032" sldId="281"/>
            <ac:spMk id="51" creationId="{C62850CE-3EEF-0E69-2008-04327D9EABFC}"/>
          </ac:spMkLst>
        </pc:spChg>
        <pc:picChg chg="add del mod">
          <ac:chgData name="Ampel, Ben Martin - (bampel)" userId="dcd2dd31-6942-406d-abbf-dae1087801bf" providerId="ADAL" clId="{23B0AB8D-87EC-4524-B152-29A136E051D6}" dt="2022-10-28T01:08:13.911" v="21914"/>
          <ac:picMkLst>
            <pc:docMk/>
            <pc:sldMk cId="1602131032" sldId="281"/>
            <ac:picMk id="44" creationId="{FED8839B-79B8-E11F-2313-86159E0536EC}"/>
          </ac:picMkLst>
        </pc:picChg>
        <pc:picChg chg="add mod">
          <ac:chgData name="Ampel, Ben Martin - (bampel)" userId="dcd2dd31-6942-406d-abbf-dae1087801bf" providerId="ADAL" clId="{23B0AB8D-87EC-4524-B152-29A136E051D6}" dt="2022-10-28T01:08:20.086" v="21917" actId="1076"/>
          <ac:picMkLst>
            <pc:docMk/>
            <pc:sldMk cId="1602131032" sldId="281"/>
            <ac:picMk id="49" creationId="{7F1B1AA3-74B7-ED55-585B-9B5FFDE5D0D1}"/>
          </ac:picMkLst>
        </pc:picChg>
        <pc:cxnChg chg="add del mod">
          <ac:chgData name="Ampel, Ben Martin - (bampel)" userId="dcd2dd31-6942-406d-abbf-dae1087801bf" providerId="ADAL" clId="{23B0AB8D-87EC-4524-B152-29A136E051D6}" dt="2022-10-28T01:08:13.911" v="21914"/>
          <ac:cxnSpMkLst>
            <pc:docMk/>
            <pc:sldMk cId="1602131032" sldId="281"/>
            <ac:cxnSpMk id="8" creationId="{F5676C4B-72D6-07D6-ED0B-409249C496DE}"/>
          </ac:cxnSpMkLst>
        </pc:cxnChg>
        <pc:cxnChg chg="add del mod">
          <ac:chgData name="Ampel, Ben Martin - (bampel)" userId="dcd2dd31-6942-406d-abbf-dae1087801bf" providerId="ADAL" clId="{23B0AB8D-87EC-4524-B152-29A136E051D6}" dt="2022-10-28T01:08:13.911" v="21914"/>
          <ac:cxnSpMkLst>
            <pc:docMk/>
            <pc:sldMk cId="1602131032" sldId="281"/>
            <ac:cxnSpMk id="13" creationId="{0C1C42C8-20B9-69EF-DDC5-018E6426AAC2}"/>
          </ac:cxnSpMkLst>
        </pc:cxnChg>
        <pc:cxnChg chg="add del mod">
          <ac:chgData name="Ampel, Ben Martin - (bampel)" userId="dcd2dd31-6942-406d-abbf-dae1087801bf" providerId="ADAL" clId="{23B0AB8D-87EC-4524-B152-29A136E051D6}" dt="2022-10-28T01:08:13.911" v="21914"/>
          <ac:cxnSpMkLst>
            <pc:docMk/>
            <pc:sldMk cId="1602131032" sldId="281"/>
            <ac:cxnSpMk id="17" creationId="{FEBD2753-1B89-85E8-86A3-7ACC1F5F8DF8}"/>
          </ac:cxnSpMkLst>
        </pc:cxnChg>
        <pc:cxnChg chg="add del mod">
          <ac:chgData name="Ampel, Ben Martin - (bampel)" userId="dcd2dd31-6942-406d-abbf-dae1087801bf" providerId="ADAL" clId="{23B0AB8D-87EC-4524-B152-29A136E051D6}" dt="2022-10-28T01:08:13.911" v="21914"/>
          <ac:cxnSpMkLst>
            <pc:docMk/>
            <pc:sldMk cId="1602131032" sldId="281"/>
            <ac:cxnSpMk id="18" creationId="{5F5A8586-5061-AA8E-5578-2ED458AA3056}"/>
          </ac:cxnSpMkLst>
        </pc:cxnChg>
        <pc:cxnChg chg="add del mod">
          <ac:chgData name="Ampel, Ben Martin - (bampel)" userId="dcd2dd31-6942-406d-abbf-dae1087801bf" providerId="ADAL" clId="{23B0AB8D-87EC-4524-B152-29A136E051D6}" dt="2022-10-28T01:08:13.911" v="21914"/>
          <ac:cxnSpMkLst>
            <pc:docMk/>
            <pc:sldMk cId="1602131032" sldId="281"/>
            <ac:cxnSpMk id="19" creationId="{18BD8DDB-D88B-46E6-F356-4BA15A695D96}"/>
          </ac:cxnSpMkLst>
        </pc:cxnChg>
        <pc:cxnChg chg="add del mod">
          <ac:chgData name="Ampel, Ben Martin - (bampel)" userId="dcd2dd31-6942-406d-abbf-dae1087801bf" providerId="ADAL" clId="{23B0AB8D-87EC-4524-B152-29A136E051D6}" dt="2022-10-28T01:08:13.911" v="21914"/>
          <ac:cxnSpMkLst>
            <pc:docMk/>
            <pc:sldMk cId="1602131032" sldId="281"/>
            <ac:cxnSpMk id="20" creationId="{E79A0D6C-A172-64B0-2EDC-14FEF77D60D5}"/>
          </ac:cxnSpMkLst>
        </pc:cxnChg>
        <pc:cxnChg chg="add del mod">
          <ac:chgData name="Ampel, Ben Martin - (bampel)" userId="dcd2dd31-6942-406d-abbf-dae1087801bf" providerId="ADAL" clId="{23B0AB8D-87EC-4524-B152-29A136E051D6}" dt="2022-10-28T01:08:13.911" v="21914"/>
          <ac:cxnSpMkLst>
            <pc:docMk/>
            <pc:sldMk cId="1602131032" sldId="281"/>
            <ac:cxnSpMk id="21" creationId="{F32570E6-9DCB-AB37-E9A8-2EB0D5908150}"/>
          </ac:cxnSpMkLst>
        </pc:cxnChg>
        <pc:cxnChg chg="add del mod">
          <ac:chgData name="Ampel, Ben Martin - (bampel)" userId="dcd2dd31-6942-406d-abbf-dae1087801bf" providerId="ADAL" clId="{23B0AB8D-87EC-4524-B152-29A136E051D6}" dt="2022-10-28T01:08:13.911" v="21914"/>
          <ac:cxnSpMkLst>
            <pc:docMk/>
            <pc:sldMk cId="1602131032" sldId="281"/>
            <ac:cxnSpMk id="22" creationId="{A61DD14D-C7A0-1F71-ECD0-A75FB78FB3FE}"/>
          </ac:cxnSpMkLst>
        </pc:cxnChg>
        <pc:cxnChg chg="add del mod">
          <ac:chgData name="Ampel, Ben Martin - (bampel)" userId="dcd2dd31-6942-406d-abbf-dae1087801bf" providerId="ADAL" clId="{23B0AB8D-87EC-4524-B152-29A136E051D6}" dt="2022-10-28T01:08:13.911" v="21914"/>
          <ac:cxnSpMkLst>
            <pc:docMk/>
            <pc:sldMk cId="1602131032" sldId="281"/>
            <ac:cxnSpMk id="23" creationId="{12ECD36B-1A0B-816B-3C39-A079AE94132E}"/>
          </ac:cxnSpMkLst>
        </pc:cxnChg>
        <pc:cxnChg chg="add del mod">
          <ac:chgData name="Ampel, Ben Martin - (bampel)" userId="dcd2dd31-6942-406d-abbf-dae1087801bf" providerId="ADAL" clId="{23B0AB8D-87EC-4524-B152-29A136E051D6}" dt="2022-10-28T01:08:13.911" v="21914"/>
          <ac:cxnSpMkLst>
            <pc:docMk/>
            <pc:sldMk cId="1602131032" sldId="281"/>
            <ac:cxnSpMk id="24" creationId="{290087FD-E007-609A-80A0-B11A26852275}"/>
          </ac:cxnSpMkLst>
        </pc:cxnChg>
        <pc:cxnChg chg="add del mod">
          <ac:chgData name="Ampel, Ben Martin - (bampel)" userId="dcd2dd31-6942-406d-abbf-dae1087801bf" providerId="ADAL" clId="{23B0AB8D-87EC-4524-B152-29A136E051D6}" dt="2022-10-28T01:08:13.911" v="21914"/>
          <ac:cxnSpMkLst>
            <pc:docMk/>
            <pc:sldMk cId="1602131032" sldId="281"/>
            <ac:cxnSpMk id="25" creationId="{267CE844-845A-4DB8-0B8B-1A79C4F4696E}"/>
          </ac:cxnSpMkLst>
        </pc:cxnChg>
        <pc:cxnChg chg="add del mod">
          <ac:chgData name="Ampel, Ben Martin - (bampel)" userId="dcd2dd31-6942-406d-abbf-dae1087801bf" providerId="ADAL" clId="{23B0AB8D-87EC-4524-B152-29A136E051D6}" dt="2022-10-28T01:08:13.911" v="21914"/>
          <ac:cxnSpMkLst>
            <pc:docMk/>
            <pc:sldMk cId="1602131032" sldId="281"/>
            <ac:cxnSpMk id="28" creationId="{5A12E36A-12DB-DD7E-FF6C-B93F0085560A}"/>
          </ac:cxnSpMkLst>
        </pc:cxnChg>
        <pc:cxnChg chg="add del mod">
          <ac:chgData name="Ampel, Ben Martin - (bampel)" userId="dcd2dd31-6942-406d-abbf-dae1087801bf" providerId="ADAL" clId="{23B0AB8D-87EC-4524-B152-29A136E051D6}" dt="2022-10-28T01:08:13.911" v="21914"/>
          <ac:cxnSpMkLst>
            <pc:docMk/>
            <pc:sldMk cId="1602131032" sldId="281"/>
            <ac:cxnSpMk id="29" creationId="{7564490E-2376-D0B3-FF4C-D62654A65969}"/>
          </ac:cxnSpMkLst>
        </pc:cxnChg>
        <pc:cxnChg chg="add del mod">
          <ac:chgData name="Ampel, Ben Martin - (bampel)" userId="dcd2dd31-6942-406d-abbf-dae1087801bf" providerId="ADAL" clId="{23B0AB8D-87EC-4524-B152-29A136E051D6}" dt="2022-10-28T01:08:13.911" v="21914"/>
          <ac:cxnSpMkLst>
            <pc:docMk/>
            <pc:sldMk cId="1602131032" sldId="281"/>
            <ac:cxnSpMk id="30" creationId="{B0DC715D-CADB-1430-F5FE-24C01212899C}"/>
          </ac:cxnSpMkLst>
        </pc:cxnChg>
        <pc:cxnChg chg="add del mod">
          <ac:chgData name="Ampel, Ben Martin - (bampel)" userId="dcd2dd31-6942-406d-abbf-dae1087801bf" providerId="ADAL" clId="{23B0AB8D-87EC-4524-B152-29A136E051D6}" dt="2022-10-28T01:08:13.911" v="21914"/>
          <ac:cxnSpMkLst>
            <pc:docMk/>
            <pc:sldMk cId="1602131032" sldId="281"/>
            <ac:cxnSpMk id="31" creationId="{EBA1D008-2A1E-E536-1660-A589A503FA48}"/>
          </ac:cxnSpMkLst>
        </pc:cxnChg>
        <pc:cxnChg chg="add del mod">
          <ac:chgData name="Ampel, Ben Martin - (bampel)" userId="dcd2dd31-6942-406d-abbf-dae1087801bf" providerId="ADAL" clId="{23B0AB8D-87EC-4524-B152-29A136E051D6}" dt="2022-10-28T01:08:13.911" v="21914"/>
          <ac:cxnSpMkLst>
            <pc:docMk/>
            <pc:sldMk cId="1602131032" sldId="281"/>
            <ac:cxnSpMk id="38" creationId="{877C7327-C41C-7D40-651E-FDB4ADE6A043}"/>
          </ac:cxnSpMkLst>
        </pc:cxnChg>
        <pc:cxnChg chg="add del mod">
          <ac:chgData name="Ampel, Ben Martin - (bampel)" userId="dcd2dd31-6942-406d-abbf-dae1087801bf" providerId="ADAL" clId="{23B0AB8D-87EC-4524-B152-29A136E051D6}" dt="2022-10-28T01:08:13.911" v="21914"/>
          <ac:cxnSpMkLst>
            <pc:docMk/>
            <pc:sldMk cId="1602131032" sldId="281"/>
            <ac:cxnSpMk id="42" creationId="{C49A7F11-604C-3492-4DB1-929E83719DB1}"/>
          </ac:cxnSpMkLst>
        </pc:cxnChg>
        <pc:cxnChg chg="add del mod">
          <ac:chgData name="Ampel, Ben Martin - (bampel)" userId="dcd2dd31-6942-406d-abbf-dae1087801bf" providerId="ADAL" clId="{23B0AB8D-87EC-4524-B152-29A136E051D6}" dt="2022-10-28T01:08:13.911" v="21914"/>
          <ac:cxnSpMkLst>
            <pc:docMk/>
            <pc:sldMk cId="1602131032" sldId="281"/>
            <ac:cxnSpMk id="43" creationId="{88207131-E892-4E20-E28E-1FC6E2DBF596}"/>
          </ac:cxnSpMkLst>
        </pc:cxnChg>
        <pc:cxnChg chg="add del mod">
          <ac:chgData name="Ampel, Ben Martin - (bampel)" userId="dcd2dd31-6942-406d-abbf-dae1087801bf" providerId="ADAL" clId="{23B0AB8D-87EC-4524-B152-29A136E051D6}" dt="2022-10-28T01:08:13.911" v="21914"/>
          <ac:cxnSpMkLst>
            <pc:docMk/>
            <pc:sldMk cId="1602131032" sldId="281"/>
            <ac:cxnSpMk id="48" creationId="{EBB9147D-D580-C2C4-6347-5F0DD2C5BAA3}"/>
          </ac:cxnSpMkLst>
        </pc:cxnChg>
      </pc:sldChg>
      <pc:sldChg chg="addSp delSp modSp new del mod">
        <pc:chgData name="Ampel, Ben Martin - (bampel)" userId="dcd2dd31-6942-406d-abbf-dae1087801bf" providerId="ADAL" clId="{23B0AB8D-87EC-4524-B152-29A136E051D6}" dt="2022-10-28T01:38:47.492" v="23275" actId="47"/>
        <pc:sldMkLst>
          <pc:docMk/>
          <pc:sldMk cId="2689365384" sldId="282"/>
        </pc:sldMkLst>
        <pc:spChg chg="mod">
          <ac:chgData name="Ampel, Ben Martin - (bampel)" userId="dcd2dd31-6942-406d-abbf-dae1087801bf" providerId="ADAL" clId="{23B0AB8D-87EC-4524-B152-29A136E051D6}" dt="2022-10-20T02:35:02.487" v="10043" actId="20577"/>
          <ac:spMkLst>
            <pc:docMk/>
            <pc:sldMk cId="2689365384" sldId="282"/>
            <ac:spMk id="2" creationId="{88362A5C-F372-EB56-4D82-8B7F0F1F2184}"/>
          </ac:spMkLst>
        </pc:spChg>
        <pc:spChg chg="mod">
          <ac:chgData name="Ampel, Ben Martin - (bampel)" userId="dcd2dd31-6942-406d-abbf-dae1087801bf" providerId="ADAL" clId="{23B0AB8D-87EC-4524-B152-29A136E051D6}" dt="2022-10-28T01:38:31.758" v="23274" actId="113"/>
          <ac:spMkLst>
            <pc:docMk/>
            <pc:sldMk cId="2689365384" sldId="282"/>
            <ac:spMk id="3" creationId="{35E77D9A-F516-711E-3C4A-4919E698E503}"/>
          </ac:spMkLst>
        </pc:spChg>
        <pc:spChg chg="add del mod">
          <ac:chgData name="Ampel, Ben Martin - (bampel)" userId="dcd2dd31-6942-406d-abbf-dae1087801bf" providerId="ADAL" clId="{23B0AB8D-87EC-4524-B152-29A136E051D6}" dt="2022-10-20T02:35:09.196" v="10045"/>
          <ac:spMkLst>
            <pc:docMk/>
            <pc:sldMk cId="2689365384" sldId="282"/>
            <ac:spMk id="5" creationId="{C5EE02C1-BF17-7389-630E-967F3792B5C3}"/>
          </ac:spMkLst>
        </pc:spChg>
        <pc:spChg chg="add mod">
          <ac:chgData name="Ampel, Ben Martin - (bampel)" userId="dcd2dd31-6942-406d-abbf-dae1087801bf" providerId="ADAL" clId="{23B0AB8D-87EC-4524-B152-29A136E051D6}" dt="2022-10-28T01:38:28.953" v="23273" actId="1076"/>
          <ac:spMkLst>
            <pc:docMk/>
            <pc:sldMk cId="2689365384" sldId="282"/>
            <ac:spMk id="7" creationId="{52410BAE-DB70-6B9D-9B26-68177E334330}"/>
          </ac:spMkLst>
        </pc:spChg>
        <pc:picChg chg="add mod">
          <ac:chgData name="Ampel, Ben Martin - (bampel)" userId="dcd2dd31-6942-406d-abbf-dae1087801bf" providerId="ADAL" clId="{23B0AB8D-87EC-4524-B152-29A136E051D6}" dt="2022-10-28T01:38:03.326" v="23235" actId="1076"/>
          <ac:picMkLst>
            <pc:docMk/>
            <pc:sldMk cId="2689365384" sldId="282"/>
            <ac:picMk id="6" creationId="{315AA80C-CEFB-AB4D-591E-56E6218BA131}"/>
          </ac:picMkLst>
        </pc:picChg>
      </pc:sldChg>
      <pc:sldChg chg="modSp new mod">
        <pc:chgData name="Ampel, Ben Martin - (bampel)" userId="dcd2dd31-6942-406d-abbf-dae1087801bf" providerId="ADAL" clId="{23B0AB8D-87EC-4524-B152-29A136E051D6}" dt="2022-10-26T19:08:02.780" v="16418" actId="20577"/>
        <pc:sldMkLst>
          <pc:docMk/>
          <pc:sldMk cId="1567807248" sldId="283"/>
        </pc:sldMkLst>
        <pc:spChg chg="mod">
          <ac:chgData name="Ampel, Ben Martin - (bampel)" userId="dcd2dd31-6942-406d-abbf-dae1087801bf" providerId="ADAL" clId="{23B0AB8D-87EC-4524-B152-29A136E051D6}" dt="2022-10-20T17:28:09.023" v="10081" actId="20577"/>
          <ac:spMkLst>
            <pc:docMk/>
            <pc:sldMk cId="1567807248" sldId="283"/>
            <ac:spMk id="2" creationId="{D063741A-651F-4F6C-3293-F987841F7678}"/>
          </ac:spMkLst>
        </pc:spChg>
        <pc:spChg chg="mod">
          <ac:chgData name="Ampel, Ben Martin - (bampel)" userId="dcd2dd31-6942-406d-abbf-dae1087801bf" providerId="ADAL" clId="{23B0AB8D-87EC-4524-B152-29A136E051D6}" dt="2022-10-26T19:08:02.780" v="16418" actId="20577"/>
          <ac:spMkLst>
            <pc:docMk/>
            <pc:sldMk cId="1567807248" sldId="283"/>
            <ac:spMk id="3" creationId="{8E3F09A6-F1AD-6109-88A4-5D8032E5AE7F}"/>
          </ac:spMkLst>
        </pc:spChg>
      </pc:sldChg>
      <pc:sldChg chg="addSp delSp modSp new mod">
        <pc:chgData name="Ampel, Ben Martin - (bampel)" userId="dcd2dd31-6942-406d-abbf-dae1087801bf" providerId="ADAL" clId="{23B0AB8D-87EC-4524-B152-29A136E051D6}" dt="2022-10-27T16:33:18.082" v="19359" actId="20577"/>
        <pc:sldMkLst>
          <pc:docMk/>
          <pc:sldMk cId="3341138476" sldId="284"/>
        </pc:sldMkLst>
        <pc:spChg chg="mod">
          <ac:chgData name="Ampel, Ben Martin - (bampel)" userId="dcd2dd31-6942-406d-abbf-dae1087801bf" providerId="ADAL" clId="{23B0AB8D-87EC-4524-B152-29A136E051D6}" dt="2022-10-26T18:26:15.786" v="14862" actId="5793"/>
          <ac:spMkLst>
            <pc:docMk/>
            <pc:sldMk cId="3341138476" sldId="284"/>
            <ac:spMk id="2" creationId="{9AB01189-2F78-9730-F621-893061F97DB6}"/>
          </ac:spMkLst>
        </pc:spChg>
        <pc:spChg chg="mod">
          <ac:chgData name="Ampel, Ben Martin - (bampel)" userId="dcd2dd31-6942-406d-abbf-dae1087801bf" providerId="ADAL" clId="{23B0AB8D-87EC-4524-B152-29A136E051D6}" dt="2022-10-27T15:45:11.541" v="18133" actId="113"/>
          <ac:spMkLst>
            <pc:docMk/>
            <pc:sldMk cId="3341138476" sldId="284"/>
            <ac:spMk id="3" creationId="{C12449A8-DC39-7824-B241-E4B347F30E79}"/>
          </ac:spMkLst>
        </pc:spChg>
        <pc:spChg chg="add mod">
          <ac:chgData name="Ampel, Ben Martin - (bampel)" userId="dcd2dd31-6942-406d-abbf-dae1087801bf" providerId="ADAL" clId="{23B0AB8D-87EC-4524-B152-29A136E051D6}" dt="2022-10-27T16:33:18.082" v="19359" actId="20577"/>
          <ac:spMkLst>
            <pc:docMk/>
            <pc:sldMk cId="3341138476" sldId="284"/>
            <ac:spMk id="7" creationId="{A53A3E01-2F03-070B-84A3-A0B50082CEDE}"/>
          </ac:spMkLst>
        </pc:spChg>
        <pc:picChg chg="add del mod">
          <ac:chgData name="Ampel, Ben Martin - (bampel)" userId="dcd2dd31-6942-406d-abbf-dae1087801bf" providerId="ADAL" clId="{23B0AB8D-87EC-4524-B152-29A136E051D6}" dt="2022-10-20T18:15:08.698" v="11781" actId="478"/>
          <ac:picMkLst>
            <pc:docMk/>
            <pc:sldMk cId="3341138476" sldId="284"/>
            <ac:picMk id="5" creationId="{0D5DBA1F-AE19-74C4-C969-233D0DFF6A90}"/>
          </ac:picMkLst>
        </pc:picChg>
        <pc:picChg chg="add mod">
          <ac:chgData name="Ampel, Ben Martin - (bampel)" userId="dcd2dd31-6942-406d-abbf-dae1087801bf" providerId="ADAL" clId="{23B0AB8D-87EC-4524-B152-29A136E051D6}" dt="2022-10-26T18:46:59.323" v="15893" actId="1076"/>
          <ac:picMkLst>
            <pc:docMk/>
            <pc:sldMk cId="3341138476" sldId="284"/>
            <ac:picMk id="5" creationId="{8A5D5942-101C-4972-4B2F-607DBA6DB835}"/>
          </ac:picMkLst>
        </pc:picChg>
        <pc:picChg chg="add del mod">
          <ac:chgData name="Ampel, Ben Martin - (bampel)" userId="dcd2dd31-6942-406d-abbf-dae1087801bf" providerId="ADAL" clId="{23B0AB8D-87EC-4524-B152-29A136E051D6}" dt="2022-10-26T18:46:50.487" v="15888" actId="478"/>
          <ac:picMkLst>
            <pc:docMk/>
            <pc:sldMk cId="3341138476" sldId="284"/>
            <ac:picMk id="6" creationId="{89022D1E-3DD7-8163-9629-E3714463D773}"/>
          </ac:picMkLst>
        </pc:picChg>
      </pc:sldChg>
      <pc:sldChg chg="addSp delSp modSp add del mod">
        <pc:chgData name="Ampel, Ben Martin - (bampel)" userId="dcd2dd31-6942-406d-abbf-dae1087801bf" providerId="ADAL" clId="{23B0AB8D-87EC-4524-B152-29A136E051D6}" dt="2022-10-26T18:19:03.073" v="14758" actId="47"/>
        <pc:sldMkLst>
          <pc:docMk/>
          <pc:sldMk cId="3042398393" sldId="285"/>
        </pc:sldMkLst>
        <pc:spChg chg="del">
          <ac:chgData name="Ampel, Ben Martin - (bampel)" userId="dcd2dd31-6942-406d-abbf-dae1087801bf" providerId="ADAL" clId="{23B0AB8D-87EC-4524-B152-29A136E051D6}" dt="2022-10-26T18:18:05.742" v="14736" actId="478"/>
          <ac:spMkLst>
            <pc:docMk/>
            <pc:sldMk cId="3042398393" sldId="285"/>
            <ac:spMk id="3" creationId="{C12449A8-DC39-7824-B241-E4B347F30E79}"/>
          </ac:spMkLst>
        </pc:spChg>
        <pc:spChg chg="add mod">
          <ac:chgData name="Ampel, Ben Martin - (bampel)" userId="dcd2dd31-6942-406d-abbf-dae1087801bf" providerId="ADAL" clId="{23B0AB8D-87EC-4524-B152-29A136E051D6}" dt="2022-10-26T18:18:22.675" v="14748" actId="1076"/>
          <ac:spMkLst>
            <pc:docMk/>
            <pc:sldMk cId="3042398393" sldId="285"/>
            <ac:spMk id="7" creationId="{A413E444-A16A-1EE0-0E3F-EFC88830F8EC}"/>
          </ac:spMkLst>
        </pc:spChg>
        <pc:picChg chg="del">
          <ac:chgData name="Ampel, Ben Martin - (bampel)" userId="dcd2dd31-6942-406d-abbf-dae1087801bf" providerId="ADAL" clId="{23B0AB8D-87EC-4524-B152-29A136E051D6}" dt="2022-10-26T18:18:04.193" v="14735" actId="478"/>
          <ac:picMkLst>
            <pc:docMk/>
            <pc:sldMk cId="3042398393" sldId="285"/>
            <ac:picMk id="6" creationId="{89022D1E-3DD7-8163-9629-E3714463D773}"/>
          </ac:picMkLst>
        </pc:picChg>
        <pc:picChg chg="add del mod">
          <ac:chgData name="Ampel, Ben Martin - (bampel)" userId="dcd2dd31-6942-406d-abbf-dae1087801bf" providerId="ADAL" clId="{23B0AB8D-87EC-4524-B152-29A136E051D6}" dt="2022-10-26T18:18:35.954" v="14753" actId="478"/>
          <ac:picMkLst>
            <pc:docMk/>
            <pc:sldMk cId="3042398393" sldId="285"/>
            <ac:picMk id="8" creationId="{8DDB7A3E-C405-0CE1-D4D1-B1AF6DCA1998}"/>
          </ac:picMkLst>
        </pc:picChg>
        <pc:picChg chg="add del mod">
          <ac:chgData name="Ampel, Ben Martin - (bampel)" userId="dcd2dd31-6942-406d-abbf-dae1087801bf" providerId="ADAL" clId="{23B0AB8D-87EC-4524-B152-29A136E051D6}" dt="2022-10-26T18:19:01.079" v="14757" actId="478"/>
          <ac:picMkLst>
            <pc:docMk/>
            <pc:sldMk cId="3042398393" sldId="285"/>
            <ac:picMk id="9" creationId="{9DBDAB5E-68F8-FF64-CE0A-A1E6BCB7935C}"/>
          </ac:picMkLst>
        </pc:picChg>
        <pc:picChg chg="add del mod">
          <ac:chgData name="Ampel, Ben Martin - (bampel)" userId="dcd2dd31-6942-406d-abbf-dae1087801bf" providerId="ADAL" clId="{23B0AB8D-87EC-4524-B152-29A136E051D6}" dt="2022-10-26T18:18:23.475" v="14749"/>
          <ac:picMkLst>
            <pc:docMk/>
            <pc:sldMk cId="3042398393" sldId="285"/>
            <ac:picMk id="1026" creationId="{B0A364BC-B9B3-7B86-D007-13D9D7BDB81A}"/>
          </ac:picMkLst>
        </pc:picChg>
      </pc:sldChg>
      <pc:sldChg chg="add del">
        <pc:chgData name="Ampel, Ben Martin - (bampel)" userId="dcd2dd31-6942-406d-abbf-dae1087801bf" providerId="ADAL" clId="{23B0AB8D-87EC-4524-B152-29A136E051D6}" dt="2022-10-26T19:41:51.613" v="17492" actId="47"/>
        <pc:sldMkLst>
          <pc:docMk/>
          <pc:sldMk cId="2667477545" sldId="286"/>
        </pc:sldMkLst>
      </pc:sldChg>
      <pc:sldChg chg="new del">
        <pc:chgData name="Ampel, Ben Martin - (bampel)" userId="dcd2dd31-6942-406d-abbf-dae1087801bf" providerId="ADAL" clId="{23B0AB8D-87EC-4524-B152-29A136E051D6}" dt="2022-10-26T18:19:08.534" v="14760" actId="47"/>
        <pc:sldMkLst>
          <pc:docMk/>
          <pc:sldMk cId="4279542410" sldId="286"/>
        </pc:sldMkLst>
      </pc:sldChg>
      <pc:sldChg chg="delSp modSp add mod">
        <pc:chgData name="Ampel, Ben Martin - (bampel)" userId="dcd2dd31-6942-406d-abbf-dae1087801bf" providerId="ADAL" clId="{23B0AB8D-87EC-4524-B152-29A136E051D6}" dt="2022-10-27T15:48:35.065" v="18466" actId="20577"/>
        <pc:sldMkLst>
          <pc:docMk/>
          <pc:sldMk cId="3001741087" sldId="287"/>
        </pc:sldMkLst>
        <pc:spChg chg="mod">
          <ac:chgData name="Ampel, Ben Martin - (bampel)" userId="dcd2dd31-6942-406d-abbf-dae1087801bf" providerId="ADAL" clId="{23B0AB8D-87EC-4524-B152-29A136E051D6}" dt="2022-10-26T18:26:21.105" v="14872" actId="5793"/>
          <ac:spMkLst>
            <pc:docMk/>
            <pc:sldMk cId="3001741087" sldId="287"/>
            <ac:spMk id="2" creationId="{9AB01189-2F78-9730-F621-893061F97DB6}"/>
          </ac:spMkLst>
        </pc:spChg>
        <pc:spChg chg="mod">
          <ac:chgData name="Ampel, Ben Martin - (bampel)" userId="dcd2dd31-6942-406d-abbf-dae1087801bf" providerId="ADAL" clId="{23B0AB8D-87EC-4524-B152-29A136E051D6}" dt="2022-10-27T15:48:35.065" v="18466" actId="20577"/>
          <ac:spMkLst>
            <pc:docMk/>
            <pc:sldMk cId="3001741087" sldId="287"/>
            <ac:spMk id="3" creationId="{C12449A8-DC39-7824-B241-E4B347F30E79}"/>
          </ac:spMkLst>
        </pc:spChg>
        <pc:picChg chg="del">
          <ac:chgData name="Ampel, Ben Martin - (bampel)" userId="dcd2dd31-6942-406d-abbf-dae1087801bf" providerId="ADAL" clId="{23B0AB8D-87EC-4524-B152-29A136E051D6}" dt="2022-10-26T18:26:22.993" v="14873" actId="478"/>
          <ac:picMkLst>
            <pc:docMk/>
            <pc:sldMk cId="3001741087" sldId="287"/>
            <ac:picMk id="6" creationId="{89022D1E-3DD7-8163-9629-E3714463D773}"/>
          </ac:picMkLst>
        </pc:picChg>
      </pc:sldChg>
      <pc:sldChg chg="addSp modSp add mod">
        <pc:chgData name="Ampel, Ben Martin - (bampel)" userId="dcd2dd31-6942-406d-abbf-dae1087801bf" providerId="ADAL" clId="{23B0AB8D-87EC-4524-B152-29A136E051D6}" dt="2022-10-28T01:46:42.074" v="24043" actId="20577"/>
        <pc:sldMkLst>
          <pc:docMk/>
          <pc:sldMk cId="3429598886" sldId="288"/>
        </pc:sldMkLst>
        <pc:spChg chg="mod">
          <ac:chgData name="Ampel, Ben Martin - (bampel)" userId="dcd2dd31-6942-406d-abbf-dae1087801bf" providerId="ADAL" clId="{23B0AB8D-87EC-4524-B152-29A136E051D6}" dt="2022-10-26T19:14:45.590" v="16637" actId="20577"/>
          <ac:spMkLst>
            <pc:docMk/>
            <pc:sldMk cId="3429598886" sldId="288"/>
            <ac:spMk id="2" creationId="{9AB01189-2F78-9730-F621-893061F97DB6}"/>
          </ac:spMkLst>
        </pc:spChg>
        <pc:spChg chg="mod">
          <ac:chgData name="Ampel, Ben Martin - (bampel)" userId="dcd2dd31-6942-406d-abbf-dae1087801bf" providerId="ADAL" clId="{23B0AB8D-87EC-4524-B152-29A136E051D6}" dt="2022-10-28T01:46:42.074" v="24043" actId="20577"/>
          <ac:spMkLst>
            <pc:docMk/>
            <pc:sldMk cId="3429598886" sldId="288"/>
            <ac:spMk id="3" creationId="{C12449A8-DC39-7824-B241-E4B347F30E79}"/>
          </ac:spMkLst>
        </pc:spChg>
        <pc:spChg chg="add mod">
          <ac:chgData name="Ampel, Ben Martin - (bampel)" userId="dcd2dd31-6942-406d-abbf-dae1087801bf" providerId="ADAL" clId="{23B0AB8D-87EC-4524-B152-29A136E051D6}" dt="2022-10-27T16:33:08.304" v="19355" actId="20577"/>
          <ac:spMkLst>
            <pc:docMk/>
            <pc:sldMk cId="3429598886" sldId="288"/>
            <ac:spMk id="18" creationId="{01127019-76C8-C700-7B11-CFCC9D842AB1}"/>
          </ac:spMkLst>
        </pc:spChg>
        <pc:grpChg chg="add mod">
          <ac:chgData name="Ampel, Ben Martin - (bampel)" userId="dcd2dd31-6942-406d-abbf-dae1087801bf" providerId="ADAL" clId="{23B0AB8D-87EC-4524-B152-29A136E051D6}" dt="2022-10-27T15:54:42.126" v="18809" actId="1076"/>
          <ac:grpSpMkLst>
            <pc:docMk/>
            <pc:sldMk cId="3429598886" sldId="288"/>
            <ac:grpSpMk id="20" creationId="{86F86E97-3170-D3F5-397A-15EC059DD6B6}"/>
          </ac:grpSpMkLst>
        </pc:grpChg>
        <pc:picChg chg="add mod">
          <ac:chgData name="Ampel, Ben Martin - (bampel)" userId="dcd2dd31-6942-406d-abbf-dae1087801bf" providerId="ADAL" clId="{23B0AB8D-87EC-4524-B152-29A136E051D6}" dt="2022-10-27T15:54:42.126" v="18809" actId="1076"/>
          <ac:picMkLst>
            <pc:docMk/>
            <pc:sldMk cId="3429598886" sldId="288"/>
            <ac:picMk id="5" creationId="{7D21A1B0-462B-BBD5-863C-024F8C305B91}"/>
          </ac:picMkLst>
        </pc:picChg>
        <pc:picChg chg="add mod">
          <ac:chgData name="Ampel, Ben Martin - (bampel)" userId="dcd2dd31-6942-406d-abbf-dae1087801bf" providerId="ADAL" clId="{23B0AB8D-87EC-4524-B152-29A136E051D6}" dt="2022-10-27T15:54:42.126" v="18809" actId="1076"/>
          <ac:picMkLst>
            <pc:docMk/>
            <pc:sldMk cId="3429598886" sldId="288"/>
            <ac:picMk id="2050" creationId="{F36861DC-5270-217C-5FA0-34A3A91A348A}"/>
          </ac:picMkLst>
        </pc:picChg>
        <pc:cxnChg chg="add mod">
          <ac:chgData name="Ampel, Ben Martin - (bampel)" userId="dcd2dd31-6942-406d-abbf-dae1087801bf" providerId="ADAL" clId="{23B0AB8D-87EC-4524-B152-29A136E051D6}" dt="2022-10-27T15:54:42.126" v="18809" actId="1076"/>
          <ac:cxnSpMkLst>
            <pc:docMk/>
            <pc:sldMk cId="3429598886" sldId="288"/>
            <ac:cxnSpMk id="7" creationId="{835AEDF6-3CB3-AF95-2948-4598BE8D6635}"/>
          </ac:cxnSpMkLst>
        </pc:cxnChg>
      </pc:sldChg>
      <pc:sldChg chg="modSp new mod">
        <pc:chgData name="Ampel, Ben Martin - (bampel)" userId="dcd2dd31-6942-406d-abbf-dae1087801bf" providerId="ADAL" clId="{23B0AB8D-87EC-4524-B152-29A136E051D6}" dt="2022-10-27T16:16:23.187" v="19079" actId="113"/>
        <pc:sldMkLst>
          <pc:docMk/>
          <pc:sldMk cId="2641458523" sldId="289"/>
        </pc:sldMkLst>
        <pc:spChg chg="mod">
          <ac:chgData name="Ampel, Ben Martin - (bampel)" userId="dcd2dd31-6942-406d-abbf-dae1087801bf" providerId="ADAL" clId="{23B0AB8D-87EC-4524-B152-29A136E051D6}" dt="2022-10-26T19:27:53.613" v="17345" actId="20577"/>
          <ac:spMkLst>
            <pc:docMk/>
            <pc:sldMk cId="2641458523" sldId="289"/>
            <ac:spMk id="2" creationId="{E4DCD637-6F02-6E85-489B-998673D5EE88}"/>
          </ac:spMkLst>
        </pc:spChg>
        <pc:spChg chg="mod">
          <ac:chgData name="Ampel, Ben Martin - (bampel)" userId="dcd2dd31-6942-406d-abbf-dae1087801bf" providerId="ADAL" clId="{23B0AB8D-87EC-4524-B152-29A136E051D6}" dt="2022-10-27T16:16:23.187" v="19079" actId="113"/>
          <ac:spMkLst>
            <pc:docMk/>
            <pc:sldMk cId="2641458523" sldId="289"/>
            <ac:spMk id="3" creationId="{146FD5C9-3120-D840-6A3E-D3ED8256A56D}"/>
          </ac:spMkLst>
        </pc:spChg>
      </pc:sldChg>
      <pc:sldChg chg="modSp add mod">
        <pc:chgData name="Ampel, Ben Martin - (bampel)" userId="dcd2dd31-6942-406d-abbf-dae1087801bf" providerId="ADAL" clId="{23B0AB8D-87EC-4524-B152-29A136E051D6}" dt="2022-10-27T16:13:31.615" v="18863" actId="20577"/>
        <pc:sldMkLst>
          <pc:docMk/>
          <pc:sldMk cId="4030054121" sldId="319"/>
        </pc:sldMkLst>
        <pc:spChg chg="mod">
          <ac:chgData name="Ampel, Ben Martin - (bampel)" userId="dcd2dd31-6942-406d-abbf-dae1087801bf" providerId="ADAL" clId="{23B0AB8D-87EC-4524-B152-29A136E051D6}" dt="2022-10-26T19:42:47.050" v="17574"/>
          <ac:spMkLst>
            <pc:docMk/>
            <pc:sldMk cId="4030054121" sldId="319"/>
            <ac:spMk id="5" creationId="{482AE744-42A9-9B4F-A3C4-99B36E03C3EE}"/>
          </ac:spMkLst>
        </pc:spChg>
        <pc:spChg chg="mod">
          <ac:chgData name="Ampel, Ben Martin - (bampel)" userId="dcd2dd31-6942-406d-abbf-dae1087801bf" providerId="ADAL" clId="{23B0AB8D-87EC-4524-B152-29A136E051D6}" dt="2022-10-26T19:42:41.295" v="17573" actId="403"/>
          <ac:spMkLst>
            <pc:docMk/>
            <pc:sldMk cId="4030054121" sldId="319"/>
            <ac:spMk id="90" creationId="{7BC337D2-9083-414F-B7CB-40901907BBCA}"/>
          </ac:spMkLst>
        </pc:spChg>
        <pc:spChg chg="mod">
          <ac:chgData name="Ampel, Ben Martin - (bampel)" userId="dcd2dd31-6942-406d-abbf-dae1087801bf" providerId="ADAL" clId="{23B0AB8D-87EC-4524-B152-29A136E051D6}" dt="2022-10-27T16:13:31.615" v="18863" actId="20577"/>
          <ac:spMkLst>
            <pc:docMk/>
            <pc:sldMk cId="4030054121" sldId="319"/>
            <ac:spMk id="193" creationId="{AA34742A-951C-EBDA-2D34-0F0EAE5E91D8}"/>
          </ac:spMkLst>
        </pc:spChg>
      </pc:sldChg>
      <pc:sldChg chg="modSp add mod">
        <pc:chgData name="Ampel, Ben Martin - (bampel)" userId="dcd2dd31-6942-406d-abbf-dae1087801bf" providerId="ADAL" clId="{23B0AB8D-87EC-4524-B152-29A136E051D6}" dt="2022-10-27T16:14:42.569" v="18871" actId="20577"/>
        <pc:sldMkLst>
          <pc:docMk/>
          <pc:sldMk cId="2830758677" sldId="326"/>
        </pc:sldMkLst>
        <pc:spChg chg="mod">
          <ac:chgData name="Ampel, Ben Martin - (bampel)" userId="dcd2dd31-6942-406d-abbf-dae1087801bf" providerId="ADAL" clId="{23B0AB8D-87EC-4524-B152-29A136E051D6}" dt="2022-10-27T16:14:42.569" v="18871" actId="20577"/>
          <ac:spMkLst>
            <pc:docMk/>
            <pc:sldMk cId="2830758677" sldId="326"/>
            <ac:spMk id="7" creationId="{C40FE91C-42B2-EB46-B6E8-FA1000F68341}"/>
          </ac:spMkLst>
        </pc:spChg>
        <pc:spChg chg="mod">
          <ac:chgData name="Ampel, Ben Martin - (bampel)" userId="dcd2dd31-6942-406d-abbf-dae1087801bf" providerId="ADAL" clId="{23B0AB8D-87EC-4524-B152-29A136E051D6}" dt="2022-10-26T19:45:39.967" v="17636"/>
          <ac:spMkLst>
            <pc:docMk/>
            <pc:sldMk cId="2830758677" sldId="326"/>
            <ac:spMk id="8" creationId="{A677D54C-4F83-6841-85A6-3A4253DC48AF}"/>
          </ac:spMkLst>
        </pc:spChg>
        <pc:spChg chg="mod">
          <ac:chgData name="Ampel, Ben Martin - (bampel)" userId="dcd2dd31-6942-406d-abbf-dae1087801bf" providerId="ADAL" clId="{23B0AB8D-87EC-4524-B152-29A136E051D6}" dt="2022-10-26T19:45:12.774" v="17630" actId="404"/>
          <ac:spMkLst>
            <pc:docMk/>
            <pc:sldMk cId="2830758677" sldId="326"/>
            <ac:spMk id="13" creationId="{284C9CBF-4EB8-4F45-A8E3-91EC8290BF7C}"/>
          </ac:spMkLst>
        </pc:spChg>
      </pc:sldChg>
      <pc:sldChg chg="modSp add mod">
        <pc:chgData name="Ampel, Ben Martin - (bampel)" userId="dcd2dd31-6942-406d-abbf-dae1087801bf" providerId="ADAL" clId="{23B0AB8D-87EC-4524-B152-29A136E051D6}" dt="2022-10-27T16:13:39.719" v="18867" actId="20577"/>
        <pc:sldMkLst>
          <pc:docMk/>
          <pc:sldMk cId="1324701547" sldId="327"/>
        </pc:sldMkLst>
        <pc:spChg chg="mod">
          <ac:chgData name="Ampel, Ben Martin - (bampel)" userId="dcd2dd31-6942-406d-abbf-dae1087801bf" providerId="ADAL" clId="{23B0AB8D-87EC-4524-B152-29A136E051D6}" dt="2022-10-26T19:43:30.348" v="17604" actId="113"/>
          <ac:spMkLst>
            <pc:docMk/>
            <pc:sldMk cId="1324701547" sldId="327"/>
            <ac:spMk id="5" creationId="{0A6A0CA1-4C23-6B46-8D1C-BED9889A2013}"/>
          </ac:spMkLst>
        </pc:spChg>
        <pc:spChg chg="mod">
          <ac:chgData name="Ampel, Ben Martin - (bampel)" userId="dcd2dd31-6942-406d-abbf-dae1087801bf" providerId="ADAL" clId="{23B0AB8D-87EC-4524-B152-29A136E051D6}" dt="2022-10-27T16:13:37.438" v="18865" actId="20577"/>
          <ac:spMkLst>
            <pc:docMk/>
            <pc:sldMk cId="1324701547" sldId="327"/>
            <ac:spMk id="123" creationId="{CB1BDD47-2C96-F94B-AE2C-40A7C489C768}"/>
          </ac:spMkLst>
        </pc:spChg>
        <pc:spChg chg="mod">
          <ac:chgData name="Ampel, Ben Martin - (bampel)" userId="dcd2dd31-6942-406d-abbf-dae1087801bf" providerId="ADAL" clId="{23B0AB8D-87EC-4524-B152-29A136E051D6}" dt="2022-10-27T16:13:39.719" v="18867" actId="20577"/>
          <ac:spMkLst>
            <pc:docMk/>
            <pc:sldMk cId="1324701547" sldId="327"/>
            <ac:spMk id="214" creationId="{684BA8A8-0303-DB49-A748-4BBF226AA978}"/>
          </ac:spMkLst>
        </pc:spChg>
      </pc:sldChg>
      <pc:sldChg chg="modSp add mod">
        <pc:chgData name="Ampel, Ben Martin - (bampel)" userId="dcd2dd31-6942-406d-abbf-dae1087801bf" providerId="ADAL" clId="{23B0AB8D-87EC-4524-B152-29A136E051D6}" dt="2022-10-27T16:15:06.254" v="18875" actId="20577"/>
        <pc:sldMkLst>
          <pc:docMk/>
          <pc:sldMk cId="2409386703" sldId="336"/>
        </pc:sldMkLst>
        <pc:spChg chg="mod">
          <ac:chgData name="Ampel, Ben Martin - (bampel)" userId="dcd2dd31-6942-406d-abbf-dae1087801bf" providerId="ADAL" clId="{23B0AB8D-87EC-4524-B152-29A136E051D6}" dt="2022-10-26T19:47:13.737" v="17652"/>
          <ac:spMkLst>
            <pc:docMk/>
            <pc:sldMk cId="2409386703" sldId="336"/>
            <ac:spMk id="12" creationId="{25CD6D86-4193-5A4C-96EF-F2D9F7471941}"/>
          </ac:spMkLst>
        </pc:spChg>
        <pc:spChg chg="mod">
          <ac:chgData name="Ampel, Ben Martin - (bampel)" userId="dcd2dd31-6942-406d-abbf-dae1087801bf" providerId="ADAL" clId="{23B0AB8D-87EC-4524-B152-29A136E051D6}" dt="2022-10-27T16:15:03.600" v="18873" actId="20577"/>
          <ac:spMkLst>
            <pc:docMk/>
            <pc:sldMk cId="2409386703" sldId="336"/>
            <ac:spMk id="15" creationId="{A95515B0-8B02-0746-B7B0-34FB3AF2EBD6}"/>
          </ac:spMkLst>
        </pc:spChg>
        <pc:spChg chg="mod">
          <ac:chgData name="Ampel, Ben Martin - (bampel)" userId="dcd2dd31-6942-406d-abbf-dae1087801bf" providerId="ADAL" clId="{23B0AB8D-87EC-4524-B152-29A136E051D6}" dt="2022-10-27T16:15:06.254" v="18875" actId="20577"/>
          <ac:spMkLst>
            <pc:docMk/>
            <pc:sldMk cId="2409386703" sldId="336"/>
            <ac:spMk id="22" creationId="{083DD30F-D38F-15CC-5F97-9BAC90698EFD}"/>
          </ac:spMkLst>
        </pc:spChg>
      </pc:sldChg>
      <pc:sldChg chg="modSp add mod">
        <pc:chgData name="Ampel, Ben Martin - (bampel)" userId="dcd2dd31-6942-406d-abbf-dae1087801bf" providerId="ADAL" clId="{23B0AB8D-87EC-4524-B152-29A136E051D6}" dt="2022-10-27T16:13:45.920" v="18869" actId="20577"/>
        <pc:sldMkLst>
          <pc:docMk/>
          <pc:sldMk cId="2231418947" sldId="340"/>
        </pc:sldMkLst>
        <pc:spChg chg="mod">
          <ac:chgData name="Ampel, Ben Martin - (bampel)" userId="dcd2dd31-6942-406d-abbf-dae1087801bf" providerId="ADAL" clId="{23B0AB8D-87EC-4524-B152-29A136E051D6}" dt="2022-10-26T19:44:36.689" v="17613" actId="404"/>
          <ac:spMkLst>
            <pc:docMk/>
            <pc:sldMk cId="2231418947" sldId="340"/>
            <ac:spMk id="11" creationId="{E3B5809D-40E1-9343-8948-2ED8FBFDE203}"/>
          </ac:spMkLst>
        </pc:spChg>
        <pc:spChg chg="mod">
          <ac:chgData name="Ampel, Ben Martin - (bampel)" userId="dcd2dd31-6942-406d-abbf-dae1087801bf" providerId="ADAL" clId="{23B0AB8D-87EC-4524-B152-29A136E051D6}" dt="2022-10-26T19:43:34.118" v="17605"/>
          <ac:spMkLst>
            <pc:docMk/>
            <pc:sldMk cId="2231418947" sldId="340"/>
            <ac:spMk id="21" creationId="{87E07A8D-4496-394E-BCB7-C63E40B58A91}"/>
          </ac:spMkLst>
        </pc:spChg>
        <pc:spChg chg="mod">
          <ac:chgData name="Ampel, Ben Martin - (bampel)" userId="dcd2dd31-6942-406d-abbf-dae1087801bf" providerId="ADAL" clId="{23B0AB8D-87EC-4524-B152-29A136E051D6}" dt="2022-10-27T16:13:45.920" v="18869" actId="20577"/>
          <ac:spMkLst>
            <pc:docMk/>
            <pc:sldMk cId="2231418947" sldId="340"/>
            <ac:spMk id="25" creationId="{24D194A7-AE57-5B40-9B1C-D1692C675852}"/>
          </ac:spMkLst>
        </pc:spChg>
      </pc:sldChg>
      <pc:sldChg chg="modSp add del mod">
        <pc:chgData name="Ampel, Ben Martin - (bampel)" userId="dcd2dd31-6942-406d-abbf-dae1087801bf" providerId="ADAL" clId="{23B0AB8D-87EC-4524-B152-29A136E051D6}" dt="2022-10-28T01:38:48.547" v="23276" actId="47"/>
        <pc:sldMkLst>
          <pc:docMk/>
          <pc:sldMk cId="556484839" sldId="341"/>
        </pc:sldMkLst>
        <pc:spChg chg="mod">
          <ac:chgData name="Ampel, Ben Martin - (bampel)" userId="dcd2dd31-6942-406d-abbf-dae1087801bf" providerId="ADAL" clId="{23B0AB8D-87EC-4524-B152-29A136E051D6}" dt="2022-10-26T19:47:29.850" v="17655" actId="20577"/>
          <ac:spMkLst>
            <pc:docMk/>
            <pc:sldMk cId="556484839" sldId="341"/>
            <ac:spMk id="2" creationId="{33D6BD11-5458-C6B1-9EE3-4200CF13D903}"/>
          </ac:spMkLst>
        </pc:spChg>
      </pc:sldChg>
      <pc:sldChg chg="modSp new del mod">
        <pc:chgData name="Ampel, Ben Martin - (bampel)" userId="dcd2dd31-6942-406d-abbf-dae1087801bf" providerId="ADAL" clId="{23B0AB8D-87EC-4524-B152-29A136E051D6}" dt="2022-10-27T16:16:50.884" v="19080" actId="47"/>
        <pc:sldMkLst>
          <pc:docMk/>
          <pc:sldMk cId="1331761376" sldId="342"/>
        </pc:sldMkLst>
        <pc:spChg chg="mod">
          <ac:chgData name="Ampel, Ben Martin - (bampel)" userId="dcd2dd31-6942-406d-abbf-dae1087801bf" providerId="ADAL" clId="{23B0AB8D-87EC-4524-B152-29A136E051D6}" dt="2022-10-27T16:15:40.771" v="18878" actId="20577"/>
          <ac:spMkLst>
            <pc:docMk/>
            <pc:sldMk cId="1331761376" sldId="342"/>
            <ac:spMk id="2" creationId="{5A88B3B2-4285-E514-63A7-1627C62E176E}"/>
          </ac:spMkLst>
        </pc:spChg>
      </pc:sldChg>
      <pc:sldChg chg="addSp delSp modSp new mod">
        <pc:chgData name="Ampel, Ben Martin - (bampel)" userId="dcd2dd31-6942-406d-abbf-dae1087801bf" providerId="ADAL" clId="{23B0AB8D-87EC-4524-B152-29A136E051D6}" dt="2022-10-27T16:57:59.821" v="20960" actId="167"/>
        <pc:sldMkLst>
          <pc:docMk/>
          <pc:sldMk cId="3219547189" sldId="342"/>
        </pc:sldMkLst>
        <pc:spChg chg="mod">
          <ac:chgData name="Ampel, Ben Martin - (bampel)" userId="dcd2dd31-6942-406d-abbf-dae1087801bf" providerId="ADAL" clId="{23B0AB8D-87EC-4524-B152-29A136E051D6}" dt="2022-10-27T16:18:09.225" v="19128" actId="120"/>
          <ac:spMkLst>
            <pc:docMk/>
            <pc:sldMk cId="3219547189" sldId="342"/>
            <ac:spMk id="2" creationId="{96ED65B7-2364-7DF6-3F39-37B30F93F082}"/>
          </ac:spMkLst>
        </pc:spChg>
        <pc:spChg chg="del">
          <ac:chgData name="Ampel, Ben Martin - (bampel)" userId="dcd2dd31-6942-406d-abbf-dae1087801bf" providerId="ADAL" clId="{23B0AB8D-87EC-4524-B152-29A136E051D6}" dt="2022-10-27T16:17:35.040" v="19082" actId="478"/>
          <ac:spMkLst>
            <pc:docMk/>
            <pc:sldMk cId="3219547189" sldId="342"/>
            <ac:spMk id="3" creationId="{C350A8A1-FE7A-AC2B-EFE9-398975EEA194}"/>
          </ac:spMkLst>
        </pc:spChg>
        <pc:spChg chg="add mod">
          <ac:chgData name="Ampel, Ben Martin - (bampel)" userId="dcd2dd31-6942-406d-abbf-dae1087801bf" providerId="ADAL" clId="{23B0AB8D-87EC-4524-B152-29A136E051D6}" dt="2022-10-27T16:33:50.236" v="19361" actId="20577"/>
          <ac:spMkLst>
            <pc:docMk/>
            <pc:sldMk cId="3219547189" sldId="342"/>
            <ac:spMk id="5" creationId="{48D9FB9A-C3B7-C023-7F44-0060AD437E34}"/>
          </ac:spMkLst>
        </pc:spChg>
        <pc:picChg chg="add mod">
          <ac:chgData name="Ampel, Ben Martin - (bampel)" userId="dcd2dd31-6942-406d-abbf-dae1087801bf" providerId="ADAL" clId="{23B0AB8D-87EC-4524-B152-29A136E051D6}" dt="2022-10-27T16:57:59.821" v="20960" actId="167"/>
          <ac:picMkLst>
            <pc:docMk/>
            <pc:sldMk cId="3219547189" sldId="342"/>
            <ac:picMk id="3074" creationId="{9DA08F36-A915-6859-6B67-1A864C695E4C}"/>
          </ac:picMkLst>
        </pc:picChg>
      </pc:sldChg>
      <pc:sldChg chg="addSp delSp modSp add mod ord">
        <pc:chgData name="Ampel, Ben Martin - (bampel)" userId="dcd2dd31-6942-406d-abbf-dae1087801bf" providerId="ADAL" clId="{23B0AB8D-87EC-4524-B152-29A136E051D6}" dt="2022-10-28T01:22:41.932" v="22770" actId="20577"/>
        <pc:sldMkLst>
          <pc:docMk/>
          <pc:sldMk cId="3835579785" sldId="343"/>
        </pc:sldMkLst>
        <pc:spChg chg="mod">
          <ac:chgData name="Ampel, Ben Martin - (bampel)" userId="dcd2dd31-6942-406d-abbf-dae1087801bf" providerId="ADAL" clId="{23B0AB8D-87EC-4524-B152-29A136E051D6}" dt="2022-10-28T01:22:41.932" v="22770" actId="20577"/>
          <ac:spMkLst>
            <pc:docMk/>
            <pc:sldMk cId="3835579785" sldId="343"/>
            <ac:spMk id="3" creationId="{5F8F7218-F8FC-0EBC-F7F7-C0C1D80EFECC}"/>
          </ac:spMkLst>
        </pc:spChg>
        <pc:spChg chg="mod topLvl">
          <ac:chgData name="Ampel, Ben Martin - (bampel)" userId="dcd2dd31-6942-406d-abbf-dae1087801bf" providerId="ADAL" clId="{23B0AB8D-87EC-4524-B152-29A136E051D6}" dt="2022-10-28T01:07:33.110" v="21912" actId="165"/>
          <ac:spMkLst>
            <pc:docMk/>
            <pc:sldMk cId="3835579785" sldId="343"/>
            <ac:spMk id="6" creationId="{68F0DDAF-4C36-0765-25C0-6F3A12CAA7BF}"/>
          </ac:spMkLst>
        </pc:spChg>
        <pc:spChg chg="mod topLvl">
          <ac:chgData name="Ampel, Ben Martin - (bampel)" userId="dcd2dd31-6942-406d-abbf-dae1087801bf" providerId="ADAL" clId="{23B0AB8D-87EC-4524-B152-29A136E051D6}" dt="2022-10-28T01:07:33.110" v="21912" actId="165"/>
          <ac:spMkLst>
            <pc:docMk/>
            <pc:sldMk cId="3835579785" sldId="343"/>
            <ac:spMk id="7" creationId="{82924982-569E-8317-7AE4-6C62BF261774}"/>
          </ac:spMkLst>
        </pc:spChg>
        <pc:spChg chg="mod topLvl">
          <ac:chgData name="Ampel, Ben Martin - (bampel)" userId="dcd2dd31-6942-406d-abbf-dae1087801bf" providerId="ADAL" clId="{23B0AB8D-87EC-4524-B152-29A136E051D6}" dt="2022-10-28T01:07:33.110" v="21912" actId="165"/>
          <ac:spMkLst>
            <pc:docMk/>
            <pc:sldMk cId="3835579785" sldId="343"/>
            <ac:spMk id="8" creationId="{B3B0415C-4BFB-B34D-F45E-1EA2D66610AA}"/>
          </ac:spMkLst>
        </pc:spChg>
        <pc:spChg chg="mod topLvl">
          <ac:chgData name="Ampel, Ben Martin - (bampel)" userId="dcd2dd31-6942-406d-abbf-dae1087801bf" providerId="ADAL" clId="{23B0AB8D-87EC-4524-B152-29A136E051D6}" dt="2022-10-28T01:07:33.110" v="21912" actId="165"/>
          <ac:spMkLst>
            <pc:docMk/>
            <pc:sldMk cId="3835579785" sldId="343"/>
            <ac:spMk id="9" creationId="{5DB269DB-975C-FF04-D7EC-3FD039D11942}"/>
          </ac:spMkLst>
        </pc:spChg>
        <pc:spChg chg="mod topLvl">
          <ac:chgData name="Ampel, Ben Martin - (bampel)" userId="dcd2dd31-6942-406d-abbf-dae1087801bf" providerId="ADAL" clId="{23B0AB8D-87EC-4524-B152-29A136E051D6}" dt="2022-10-28T01:07:33.110" v="21912" actId="165"/>
          <ac:spMkLst>
            <pc:docMk/>
            <pc:sldMk cId="3835579785" sldId="343"/>
            <ac:spMk id="10" creationId="{600A5984-BDDD-A0C7-4004-78193B99AB80}"/>
          </ac:spMkLst>
        </pc:spChg>
        <pc:spChg chg="mod topLvl">
          <ac:chgData name="Ampel, Ben Martin - (bampel)" userId="dcd2dd31-6942-406d-abbf-dae1087801bf" providerId="ADAL" clId="{23B0AB8D-87EC-4524-B152-29A136E051D6}" dt="2022-10-28T01:07:33.110" v="21912" actId="165"/>
          <ac:spMkLst>
            <pc:docMk/>
            <pc:sldMk cId="3835579785" sldId="343"/>
            <ac:spMk id="13" creationId="{03DA424B-8D76-E269-8A42-6E43D4B15E86}"/>
          </ac:spMkLst>
        </pc:spChg>
        <pc:spChg chg="mod topLvl">
          <ac:chgData name="Ampel, Ben Martin - (bampel)" userId="dcd2dd31-6942-406d-abbf-dae1087801bf" providerId="ADAL" clId="{23B0AB8D-87EC-4524-B152-29A136E051D6}" dt="2022-10-28T01:07:33.110" v="21912" actId="165"/>
          <ac:spMkLst>
            <pc:docMk/>
            <pc:sldMk cId="3835579785" sldId="343"/>
            <ac:spMk id="15" creationId="{8258604A-8356-1C8F-9400-F60E43D72D27}"/>
          </ac:spMkLst>
        </pc:spChg>
        <pc:spChg chg="mod topLvl">
          <ac:chgData name="Ampel, Ben Martin - (bampel)" userId="dcd2dd31-6942-406d-abbf-dae1087801bf" providerId="ADAL" clId="{23B0AB8D-87EC-4524-B152-29A136E051D6}" dt="2022-10-28T01:07:33.110" v="21912" actId="165"/>
          <ac:spMkLst>
            <pc:docMk/>
            <pc:sldMk cId="3835579785" sldId="343"/>
            <ac:spMk id="16" creationId="{4DAB7683-E395-36A9-597E-DC599D804D54}"/>
          </ac:spMkLst>
        </pc:spChg>
        <pc:spChg chg="mod topLvl">
          <ac:chgData name="Ampel, Ben Martin - (bampel)" userId="dcd2dd31-6942-406d-abbf-dae1087801bf" providerId="ADAL" clId="{23B0AB8D-87EC-4524-B152-29A136E051D6}" dt="2022-10-28T01:07:33.110" v="21912" actId="165"/>
          <ac:spMkLst>
            <pc:docMk/>
            <pc:sldMk cId="3835579785" sldId="343"/>
            <ac:spMk id="17" creationId="{08DA784E-CA2D-C1EF-FB0F-37D1919CCFE8}"/>
          </ac:spMkLst>
        </pc:spChg>
        <pc:spChg chg="mod topLvl">
          <ac:chgData name="Ampel, Ben Martin - (bampel)" userId="dcd2dd31-6942-406d-abbf-dae1087801bf" providerId="ADAL" clId="{23B0AB8D-87EC-4524-B152-29A136E051D6}" dt="2022-10-28T01:07:33.110" v="21912" actId="165"/>
          <ac:spMkLst>
            <pc:docMk/>
            <pc:sldMk cId="3835579785" sldId="343"/>
            <ac:spMk id="18" creationId="{C01066D7-1A52-D366-5A1A-FC4DB5CA10BE}"/>
          </ac:spMkLst>
        </pc:spChg>
        <pc:spChg chg="add del mod">
          <ac:chgData name="Ampel, Ben Martin - (bampel)" userId="dcd2dd31-6942-406d-abbf-dae1087801bf" providerId="ADAL" clId="{23B0AB8D-87EC-4524-B152-29A136E051D6}" dt="2022-10-28T00:45:47.069" v="21033"/>
          <ac:spMkLst>
            <pc:docMk/>
            <pc:sldMk cId="3835579785" sldId="343"/>
            <ac:spMk id="24" creationId="{06E3A9A8-D7E6-BDC2-EBFE-2311037C321E}"/>
          </ac:spMkLst>
        </pc:spChg>
        <pc:spChg chg="add mod">
          <ac:chgData name="Ampel, Ben Martin - (bampel)" userId="dcd2dd31-6942-406d-abbf-dae1087801bf" providerId="ADAL" clId="{23B0AB8D-87EC-4524-B152-29A136E051D6}" dt="2022-10-28T01:01:18.956" v="21726" actId="1036"/>
          <ac:spMkLst>
            <pc:docMk/>
            <pc:sldMk cId="3835579785" sldId="343"/>
            <ac:spMk id="35" creationId="{957FC264-BB9D-15C8-B2BE-65122D648C79}"/>
          </ac:spMkLst>
        </pc:spChg>
        <pc:grpChg chg="add del mod">
          <ac:chgData name="Ampel, Ben Martin - (bampel)" userId="dcd2dd31-6942-406d-abbf-dae1087801bf" providerId="ADAL" clId="{23B0AB8D-87EC-4524-B152-29A136E051D6}" dt="2022-10-28T01:07:33.110" v="21912" actId="165"/>
          <ac:grpSpMkLst>
            <pc:docMk/>
            <pc:sldMk cId="3835579785" sldId="343"/>
            <ac:grpSpMk id="5" creationId="{C2329D07-BA77-FABA-3BD3-A99DB9CB77C9}"/>
          </ac:grpSpMkLst>
        </pc:grpChg>
        <pc:picChg chg="add mod">
          <ac:chgData name="Ampel, Ben Martin - (bampel)" userId="dcd2dd31-6942-406d-abbf-dae1087801bf" providerId="ADAL" clId="{23B0AB8D-87EC-4524-B152-29A136E051D6}" dt="2022-10-28T00:46:38.504" v="21054" actId="14100"/>
          <ac:picMkLst>
            <pc:docMk/>
            <pc:sldMk cId="3835579785" sldId="343"/>
            <ac:picMk id="23" creationId="{648966D6-95D6-A941-A7DA-9B24777C345D}"/>
          </ac:picMkLst>
        </pc:picChg>
        <pc:picChg chg="add mod ord">
          <ac:chgData name="Ampel, Ben Martin - (bampel)" userId="dcd2dd31-6942-406d-abbf-dae1087801bf" providerId="ADAL" clId="{23B0AB8D-87EC-4524-B152-29A136E051D6}" dt="2022-10-28T00:46:40.796" v="21055" actId="14100"/>
          <ac:picMkLst>
            <pc:docMk/>
            <pc:sldMk cId="3835579785" sldId="343"/>
            <ac:picMk id="26" creationId="{0DAD8079-392B-E288-47F4-69175A969308}"/>
          </ac:picMkLst>
        </pc:picChg>
        <pc:cxnChg chg="mod topLvl">
          <ac:chgData name="Ampel, Ben Martin - (bampel)" userId="dcd2dd31-6942-406d-abbf-dae1087801bf" providerId="ADAL" clId="{23B0AB8D-87EC-4524-B152-29A136E051D6}" dt="2022-10-28T01:07:33.110" v="21912" actId="165"/>
          <ac:cxnSpMkLst>
            <pc:docMk/>
            <pc:sldMk cId="3835579785" sldId="343"/>
            <ac:cxnSpMk id="11" creationId="{8F6DA394-406D-2609-3218-335F1666F08F}"/>
          </ac:cxnSpMkLst>
        </pc:cxnChg>
        <pc:cxnChg chg="mod topLvl">
          <ac:chgData name="Ampel, Ben Martin - (bampel)" userId="dcd2dd31-6942-406d-abbf-dae1087801bf" providerId="ADAL" clId="{23B0AB8D-87EC-4524-B152-29A136E051D6}" dt="2022-10-28T01:07:33.110" v="21912" actId="165"/>
          <ac:cxnSpMkLst>
            <pc:docMk/>
            <pc:sldMk cId="3835579785" sldId="343"/>
            <ac:cxnSpMk id="12" creationId="{05BFA6AD-26FD-006C-A655-317C2A8BC4D4}"/>
          </ac:cxnSpMkLst>
        </pc:cxnChg>
        <pc:cxnChg chg="mod topLvl">
          <ac:chgData name="Ampel, Ben Martin - (bampel)" userId="dcd2dd31-6942-406d-abbf-dae1087801bf" providerId="ADAL" clId="{23B0AB8D-87EC-4524-B152-29A136E051D6}" dt="2022-10-28T01:07:33.110" v="21912" actId="165"/>
          <ac:cxnSpMkLst>
            <pc:docMk/>
            <pc:sldMk cId="3835579785" sldId="343"/>
            <ac:cxnSpMk id="14" creationId="{E7B9E5FD-1E2F-91C5-F073-3F56BAF1131A}"/>
          </ac:cxnSpMkLst>
        </pc:cxnChg>
        <pc:cxnChg chg="mod topLvl">
          <ac:chgData name="Ampel, Ben Martin - (bampel)" userId="dcd2dd31-6942-406d-abbf-dae1087801bf" providerId="ADAL" clId="{23B0AB8D-87EC-4524-B152-29A136E051D6}" dt="2022-10-28T01:07:33.110" v="21912" actId="165"/>
          <ac:cxnSpMkLst>
            <pc:docMk/>
            <pc:sldMk cId="3835579785" sldId="343"/>
            <ac:cxnSpMk id="19" creationId="{8F3FE6BE-98AD-7614-30E9-1A2227F9E63F}"/>
          </ac:cxnSpMkLst>
        </pc:cxnChg>
        <pc:cxnChg chg="add mod">
          <ac:chgData name="Ampel, Ben Martin - (bampel)" userId="dcd2dd31-6942-406d-abbf-dae1087801bf" providerId="ADAL" clId="{23B0AB8D-87EC-4524-B152-29A136E051D6}" dt="2022-10-28T01:01:18.956" v="21726" actId="1036"/>
          <ac:cxnSpMkLst>
            <pc:docMk/>
            <pc:sldMk cId="3835579785" sldId="343"/>
            <ac:cxnSpMk id="30" creationId="{CBE8E139-7D98-5731-B923-F569DF85D37A}"/>
          </ac:cxnSpMkLst>
        </pc:cxnChg>
      </pc:sldChg>
      <pc:sldChg chg="add del">
        <pc:chgData name="Ampel, Ben Martin - (bampel)" userId="dcd2dd31-6942-406d-abbf-dae1087801bf" providerId="ADAL" clId="{23B0AB8D-87EC-4524-B152-29A136E051D6}" dt="2022-10-12T17:46:25.843" v="1102"/>
        <pc:sldMkLst>
          <pc:docMk/>
          <pc:sldMk cId="2774142619" sldId="4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2737F-7097-4185-8736-53C0D7C1FD91}"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10112-A700-4E25-A6DF-A9B1439333A9}" type="slidenum">
              <a:rPr lang="en-US" smtClean="0"/>
              <a:t>‹#›</a:t>
            </a:fld>
            <a:endParaRPr lang="en-US"/>
          </a:p>
        </p:txBody>
      </p:sp>
    </p:spTree>
    <p:extLst>
      <p:ext uri="{BB962C8B-B14F-4D97-AF65-F5344CB8AC3E}">
        <p14:creationId xmlns:p14="http://schemas.microsoft.com/office/powerpoint/2010/main" val="211721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D40936-4F11-9744-B33E-65A7CCC631CC}" type="slidenum">
              <a:rPr lang="en-US" smtClean="0"/>
              <a:t>12</a:t>
            </a:fld>
            <a:endParaRPr lang="en-US"/>
          </a:p>
        </p:txBody>
      </p:sp>
    </p:spTree>
    <p:extLst>
      <p:ext uri="{BB962C8B-B14F-4D97-AF65-F5344CB8AC3E}">
        <p14:creationId xmlns:p14="http://schemas.microsoft.com/office/powerpoint/2010/main" val="24847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C4D40936-4F11-9744-B33E-65A7CCC631CC}" type="slidenum">
              <a:rPr lang="en-US" smtClean="0"/>
              <a:t>13</a:t>
            </a:fld>
            <a:endParaRPr lang="en-US"/>
          </a:p>
        </p:txBody>
      </p:sp>
    </p:spTree>
    <p:extLst>
      <p:ext uri="{BB962C8B-B14F-4D97-AF65-F5344CB8AC3E}">
        <p14:creationId xmlns:p14="http://schemas.microsoft.com/office/powerpoint/2010/main" val="298516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7C63855D-407D-B54F-A277-A53BC63DDC8C}" type="slidenum">
              <a:rPr lang="en-US" smtClean="0"/>
              <a:t>14</a:t>
            </a:fld>
            <a:endParaRPr lang="en-US"/>
          </a:p>
        </p:txBody>
      </p:sp>
    </p:spTree>
    <p:extLst>
      <p:ext uri="{BB962C8B-B14F-4D97-AF65-F5344CB8AC3E}">
        <p14:creationId xmlns:p14="http://schemas.microsoft.com/office/powerpoint/2010/main" val="28482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40936-4F11-9744-B33E-65A7CCC631CC}" type="slidenum">
              <a:rPr lang="en-US" smtClean="0"/>
              <a:t>15</a:t>
            </a:fld>
            <a:endParaRPr lang="en-US"/>
          </a:p>
        </p:txBody>
      </p:sp>
    </p:spTree>
    <p:extLst>
      <p:ext uri="{BB962C8B-B14F-4D97-AF65-F5344CB8AC3E}">
        <p14:creationId xmlns:p14="http://schemas.microsoft.com/office/powerpoint/2010/main" val="94661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CBT model corrected mapped the ddos paste to endpoint Dos and impair defenses techniques and incorrectly mapped it to obfuscated files and information. The CNN model on the other hand left impair defenses, network dos and endpoint dos, completely unobserved (which is shown in the false negative section). </a:t>
            </a:r>
          </a:p>
        </p:txBody>
      </p:sp>
      <p:sp>
        <p:nvSpPr>
          <p:cNvPr id="4" name="Slide Number Placeholder 3"/>
          <p:cNvSpPr>
            <a:spLocks noGrp="1"/>
          </p:cNvSpPr>
          <p:nvPr>
            <p:ph type="sldNum" sz="quarter" idx="5"/>
          </p:nvPr>
        </p:nvSpPr>
        <p:spPr/>
        <p:txBody>
          <a:bodyPr/>
          <a:lstStyle/>
          <a:p>
            <a:fld id="{7C63855D-407D-B54F-A277-A53BC63DDC8C}" type="slidenum">
              <a:rPr lang="en-US" smtClean="0"/>
              <a:t>16</a:t>
            </a:fld>
            <a:endParaRPr lang="en-US"/>
          </a:p>
        </p:txBody>
      </p:sp>
    </p:spTree>
    <p:extLst>
      <p:ext uri="{BB962C8B-B14F-4D97-AF65-F5344CB8AC3E}">
        <p14:creationId xmlns:p14="http://schemas.microsoft.com/office/powerpoint/2010/main" val="14315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510112-A700-4E25-A6DF-A9B1439333A9}" type="slidenum">
              <a:rPr lang="en-US" smtClean="0"/>
              <a:t>22</a:t>
            </a:fld>
            <a:endParaRPr lang="en-US"/>
          </a:p>
        </p:txBody>
      </p:sp>
    </p:spTree>
    <p:extLst>
      <p:ext uri="{BB962C8B-B14F-4D97-AF65-F5344CB8AC3E}">
        <p14:creationId xmlns:p14="http://schemas.microsoft.com/office/powerpoint/2010/main" val="392884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510112-A700-4E25-A6DF-A9B1439333A9}" type="slidenum">
              <a:rPr lang="en-US" smtClean="0"/>
              <a:t>23</a:t>
            </a:fld>
            <a:endParaRPr lang="en-US"/>
          </a:p>
        </p:txBody>
      </p:sp>
    </p:spTree>
    <p:extLst>
      <p:ext uri="{BB962C8B-B14F-4D97-AF65-F5344CB8AC3E}">
        <p14:creationId xmlns:p14="http://schemas.microsoft.com/office/powerpoint/2010/main" val="3894606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130-AA2E-3D85-5B8F-B5B3CBB114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B102B4-195A-6731-148A-667900CE4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3EC2CD-AD75-DAD9-9C47-2D51DF005565}"/>
              </a:ext>
            </a:extLst>
          </p:cNvPr>
          <p:cNvSpPr>
            <a:spLocks noGrp="1"/>
          </p:cNvSpPr>
          <p:nvPr>
            <p:ph type="dt" sz="half" idx="10"/>
          </p:nvPr>
        </p:nvSpPr>
        <p:spPr/>
        <p:txBody>
          <a:bodyPr/>
          <a:lstStyle/>
          <a:p>
            <a:fld id="{D09B49E4-0B98-42AC-B41E-D7977EBA5A9B}" type="datetime1">
              <a:rPr lang="en-US" smtClean="0"/>
              <a:t>10/26/2022</a:t>
            </a:fld>
            <a:endParaRPr lang="en-US"/>
          </a:p>
        </p:txBody>
      </p:sp>
      <p:sp>
        <p:nvSpPr>
          <p:cNvPr id="5" name="Footer Placeholder 4">
            <a:extLst>
              <a:ext uri="{FF2B5EF4-FFF2-40B4-BE49-F238E27FC236}">
                <a16:creationId xmlns:a16="http://schemas.microsoft.com/office/drawing/2014/main" id="{0F418488-B59A-4AEF-76F6-FE9CCCA3A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FA75D-BF5E-CFE9-4050-DBC918E9EA29}"/>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185035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6B79-D3E1-10DE-EEF7-C8A9CF72E9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D0D4FB-B06B-64DC-A39D-A96CB4DE5F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BA67E-060F-7745-A5DF-49A8D2C407E2}"/>
              </a:ext>
            </a:extLst>
          </p:cNvPr>
          <p:cNvSpPr>
            <a:spLocks noGrp="1"/>
          </p:cNvSpPr>
          <p:nvPr>
            <p:ph type="dt" sz="half" idx="10"/>
          </p:nvPr>
        </p:nvSpPr>
        <p:spPr/>
        <p:txBody>
          <a:bodyPr/>
          <a:lstStyle/>
          <a:p>
            <a:fld id="{F885BEF7-B094-45DB-A880-828F7D9AADFC}" type="datetime1">
              <a:rPr lang="en-US" smtClean="0"/>
              <a:t>10/26/2022</a:t>
            </a:fld>
            <a:endParaRPr lang="en-US"/>
          </a:p>
        </p:txBody>
      </p:sp>
      <p:sp>
        <p:nvSpPr>
          <p:cNvPr id="5" name="Footer Placeholder 4">
            <a:extLst>
              <a:ext uri="{FF2B5EF4-FFF2-40B4-BE49-F238E27FC236}">
                <a16:creationId xmlns:a16="http://schemas.microsoft.com/office/drawing/2014/main" id="{EB1074C1-93A9-0E9D-A36C-A11C17138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CCD8C-DFDE-8949-604B-17CF9FF43D71}"/>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2130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C684C-A256-2CBF-B0EE-7B4D639B87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9DA9F1-117B-3445-46BF-4494977D30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A545D-2A14-1B80-97C8-CB6A4F3143C8}"/>
              </a:ext>
            </a:extLst>
          </p:cNvPr>
          <p:cNvSpPr>
            <a:spLocks noGrp="1"/>
          </p:cNvSpPr>
          <p:nvPr>
            <p:ph type="dt" sz="half" idx="10"/>
          </p:nvPr>
        </p:nvSpPr>
        <p:spPr/>
        <p:txBody>
          <a:bodyPr/>
          <a:lstStyle/>
          <a:p>
            <a:fld id="{D8C887FC-4CE4-43A4-9BA7-AD3A7E9C1654}" type="datetime1">
              <a:rPr lang="en-US" smtClean="0"/>
              <a:t>10/26/2022</a:t>
            </a:fld>
            <a:endParaRPr lang="en-US"/>
          </a:p>
        </p:txBody>
      </p:sp>
      <p:sp>
        <p:nvSpPr>
          <p:cNvPr id="5" name="Footer Placeholder 4">
            <a:extLst>
              <a:ext uri="{FF2B5EF4-FFF2-40B4-BE49-F238E27FC236}">
                <a16:creationId xmlns:a16="http://schemas.microsoft.com/office/drawing/2014/main" id="{E212EEAD-E0AF-C362-2884-2271EDFE1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16A5F-EB11-CE97-8515-AEB570A9FE95}"/>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149758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71B4-1BF9-25F1-BC2E-537123318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5692C-4789-5449-538D-48DF9EEA51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5442E-8660-5A23-173A-A34BF0B81F15}"/>
              </a:ext>
            </a:extLst>
          </p:cNvPr>
          <p:cNvSpPr>
            <a:spLocks noGrp="1"/>
          </p:cNvSpPr>
          <p:nvPr>
            <p:ph type="dt" sz="half" idx="10"/>
          </p:nvPr>
        </p:nvSpPr>
        <p:spPr/>
        <p:txBody>
          <a:bodyPr/>
          <a:lstStyle/>
          <a:p>
            <a:fld id="{D957D2E1-9B42-4849-B097-30ACB3A52EFC}" type="datetime1">
              <a:rPr lang="en-US" smtClean="0"/>
              <a:t>10/26/2022</a:t>
            </a:fld>
            <a:endParaRPr lang="en-US"/>
          </a:p>
        </p:txBody>
      </p:sp>
      <p:sp>
        <p:nvSpPr>
          <p:cNvPr id="5" name="Footer Placeholder 4">
            <a:extLst>
              <a:ext uri="{FF2B5EF4-FFF2-40B4-BE49-F238E27FC236}">
                <a16:creationId xmlns:a16="http://schemas.microsoft.com/office/drawing/2014/main" id="{A64789D2-1455-2E49-4B2A-35BE91CB5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A8255-30BB-E362-5F9A-C2BCB5C36AA1}"/>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37304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A8B5-5B8D-D1FA-8CA7-118E10165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02DA86-B204-38C8-81C9-9CF686223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A3BAEC-B68D-3C33-84B6-34FC047A1AFE}"/>
              </a:ext>
            </a:extLst>
          </p:cNvPr>
          <p:cNvSpPr>
            <a:spLocks noGrp="1"/>
          </p:cNvSpPr>
          <p:nvPr>
            <p:ph type="dt" sz="half" idx="10"/>
          </p:nvPr>
        </p:nvSpPr>
        <p:spPr/>
        <p:txBody>
          <a:bodyPr/>
          <a:lstStyle/>
          <a:p>
            <a:fld id="{109429E8-FC8A-4D9D-91AE-3417BDD3C59D}" type="datetime1">
              <a:rPr lang="en-US" smtClean="0"/>
              <a:t>10/26/2022</a:t>
            </a:fld>
            <a:endParaRPr lang="en-US"/>
          </a:p>
        </p:txBody>
      </p:sp>
      <p:sp>
        <p:nvSpPr>
          <p:cNvPr id="5" name="Footer Placeholder 4">
            <a:extLst>
              <a:ext uri="{FF2B5EF4-FFF2-40B4-BE49-F238E27FC236}">
                <a16:creationId xmlns:a16="http://schemas.microsoft.com/office/drawing/2014/main" id="{5103D83E-AA51-2721-CA2E-DABB5DD0E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E2C5A-83B2-2501-DD8C-95A129ADCAE7}"/>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64552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C7FB-3803-0A25-6272-E385897A0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EE7CD-24CF-7CCB-1040-152F9B80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38DDE9-F8D2-2574-6A45-B6BEBF4773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A955D-C5B2-664B-E4DC-3627A633DA21}"/>
              </a:ext>
            </a:extLst>
          </p:cNvPr>
          <p:cNvSpPr>
            <a:spLocks noGrp="1"/>
          </p:cNvSpPr>
          <p:nvPr>
            <p:ph type="dt" sz="half" idx="10"/>
          </p:nvPr>
        </p:nvSpPr>
        <p:spPr/>
        <p:txBody>
          <a:bodyPr/>
          <a:lstStyle/>
          <a:p>
            <a:fld id="{9AF12F8C-A2E1-4142-8F9A-0F0D3CC17306}" type="datetime1">
              <a:rPr lang="en-US" smtClean="0"/>
              <a:t>10/26/2022</a:t>
            </a:fld>
            <a:endParaRPr lang="en-US"/>
          </a:p>
        </p:txBody>
      </p:sp>
      <p:sp>
        <p:nvSpPr>
          <p:cNvPr id="6" name="Footer Placeholder 5">
            <a:extLst>
              <a:ext uri="{FF2B5EF4-FFF2-40B4-BE49-F238E27FC236}">
                <a16:creationId xmlns:a16="http://schemas.microsoft.com/office/drawing/2014/main" id="{5FC7D12A-5C1C-5CC4-C097-B04D61EF4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6F8D3-3D76-54CD-5953-844C0C1A60B1}"/>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389002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65CE-4EB6-2A0D-026B-DFD14A0904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B826A-5133-A140-9263-C87ACAAE8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3A6D6-63CF-394E-5717-66011935D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3627F-E3D9-B68F-6742-60B482092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26EAD-FBDF-7A3B-450F-5F2FBD96FB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7166F-B608-30CA-392C-67506B901FEC}"/>
              </a:ext>
            </a:extLst>
          </p:cNvPr>
          <p:cNvSpPr>
            <a:spLocks noGrp="1"/>
          </p:cNvSpPr>
          <p:nvPr>
            <p:ph type="dt" sz="half" idx="10"/>
          </p:nvPr>
        </p:nvSpPr>
        <p:spPr/>
        <p:txBody>
          <a:bodyPr/>
          <a:lstStyle/>
          <a:p>
            <a:fld id="{6EA3B074-5F2A-41B7-B130-92C561BA1CDF}" type="datetime1">
              <a:rPr lang="en-US" smtClean="0"/>
              <a:t>10/26/2022</a:t>
            </a:fld>
            <a:endParaRPr lang="en-US"/>
          </a:p>
        </p:txBody>
      </p:sp>
      <p:sp>
        <p:nvSpPr>
          <p:cNvPr id="8" name="Footer Placeholder 7">
            <a:extLst>
              <a:ext uri="{FF2B5EF4-FFF2-40B4-BE49-F238E27FC236}">
                <a16:creationId xmlns:a16="http://schemas.microsoft.com/office/drawing/2014/main" id="{74BD82D5-916B-FBE5-B051-D7A7BAB6FD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41AEDD-FE41-3959-0CC1-E13BDA9166FE}"/>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233361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A3A4-3A73-7324-88DA-35A14DF6CD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D6A489-0033-F415-DFEE-D111949C28A0}"/>
              </a:ext>
            </a:extLst>
          </p:cNvPr>
          <p:cNvSpPr>
            <a:spLocks noGrp="1"/>
          </p:cNvSpPr>
          <p:nvPr>
            <p:ph type="dt" sz="half" idx="10"/>
          </p:nvPr>
        </p:nvSpPr>
        <p:spPr/>
        <p:txBody>
          <a:bodyPr/>
          <a:lstStyle/>
          <a:p>
            <a:fld id="{60CC086D-4D27-43A9-A471-1D2A61A8A98A}" type="datetime1">
              <a:rPr lang="en-US" smtClean="0"/>
              <a:t>10/26/2022</a:t>
            </a:fld>
            <a:endParaRPr lang="en-US"/>
          </a:p>
        </p:txBody>
      </p:sp>
      <p:sp>
        <p:nvSpPr>
          <p:cNvPr id="4" name="Footer Placeholder 3">
            <a:extLst>
              <a:ext uri="{FF2B5EF4-FFF2-40B4-BE49-F238E27FC236}">
                <a16:creationId xmlns:a16="http://schemas.microsoft.com/office/drawing/2014/main" id="{228BEF5E-1D7C-8129-70C7-D22D16F60D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FE9C67-CBCE-8D7E-E18D-EC5C15737C1B}"/>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219500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1FE02-E680-50E4-7B9C-32223CBA45BC}"/>
              </a:ext>
            </a:extLst>
          </p:cNvPr>
          <p:cNvSpPr>
            <a:spLocks noGrp="1"/>
          </p:cNvSpPr>
          <p:nvPr>
            <p:ph type="dt" sz="half" idx="10"/>
          </p:nvPr>
        </p:nvSpPr>
        <p:spPr/>
        <p:txBody>
          <a:bodyPr/>
          <a:lstStyle/>
          <a:p>
            <a:fld id="{9D1B6D6E-3C11-4BA5-ABB0-3EDC97C3BDA9}" type="datetime1">
              <a:rPr lang="en-US" smtClean="0"/>
              <a:t>10/26/2022</a:t>
            </a:fld>
            <a:endParaRPr lang="en-US"/>
          </a:p>
        </p:txBody>
      </p:sp>
      <p:sp>
        <p:nvSpPr>
          <p:cNvPr id="3" name="Footer Placeholder 2">
            <a:extLst>
              <a:ext uri="{FF2B5EF4-FFF2-40B4-BE49-F238E27FC236}">
                <a16:creationId xmlns:a16="http://schemas.microsoft.com/office/drawing/2014/main" id="{CB641FFE-88BE-9BC1-EE76-3B2C2583CF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C7EC0A-123E-6584-4DBC-14003338CAD2}"/>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352597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54A5-EF53-6FB7-B49C-6BB5A4035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BD931A-2529-0F29-5DFA-6CAA68937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D0BCC3-1AAE-D452-FA7C-F9B383B50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41EAB-E825-9018-1572-85EAFFA8C965}"/>
              </a:ext>
            </a:extLst>
          </p:cNvPr>
          <p:cNvSpPr>
            <a:spLocks noGrp="1"/>
          </p:cNvSpPr>
          <p:nvPr>
            <p:ph type="dt" sz="half" idx="10"/>
          </p:nvPr>
        </p:nvSpPr>
        <p:spPr/>
        <p:txBody>
          <a:bodyPr/>
          <a:lstStyle/>
          <a:p>
            <a:fld id="{DA2C323D-4EE1-42E3-9500-85AAABA2B32B}" type="datetime1">
              <a:rPr lang="en-US" smtClean="0"/>
              <a:t>10/26/2022</a:t>
            </a:fld>
            <a:endParaRPr lang="en-US"/>
          </a:p>
        </p:txBody>
      </p:sp>
      <p:sp>
        <p:nvSpPr>
          <p:cNvPr id="6" name="Footer Placeholder 5">
            <a:extLst>
              <a:ext uri="{FF2B5EF4-FFF2-40B4-BE49-F238E27FC236}">
                <a16:creationId xmlns:a16="http://schemas.microsoft.com/office/drawing/2014/main" id="{9C8D2109-D8FD-56EB-C849-AFAD1E0C4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1BBC6-3FF5-0297-EC19-32D16BE86E22}"/>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360413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AA82-16AB-FF47-B815-66614B10B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3E77A6-5772-0DE1-2EDB-12C682C124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DDE6EC-2655-0CF4-7BD5-9F94C7C28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19878-37FF-11DE-5CD6-5BA5D992A206}"/>
              </a:ext>
            </a:extLst>
          </p:cNvPr>
          <p:cNvSpPr>
            <a:spLocks noGrp="1"/>
          </p:cNvSpPr>
          <p:nvPr>
            <p:ph type="dt" sz="half" idx="10"/>
          </p:nvPr>
        </p:nvSpPr>
        <p:spPr/>
        <p:txBody>
          <a:bodyPr/>
          <a:lstStyle/>
          <a:p>
            <a:fld id="{8FE89C08-86FA-4DAF-B1D6-63CB4EC7143D}" type="datetime1">
              <a:rPr lang="en-US" smtClean="0"/>
              <a:t>10/26/2022</a:t>
            </a:fld>
            <a:endParaRPr lang="en-US"/>
          </a:p>
        </p:txBody>
      </p:sp>
      <p:sp>
        <p:nvSpPr>
          <p:cNvPr id="6" name="Footer Placeholder 5">
            <a:extLst>
              <a:ext uri="{FF2B5EF4-FFF2-40B4-BE49-F238E27FC236}">
                <a16:creationId xmlns:a16="http://schemas.microsoft.com/office/drawing/2014/main" id="{3882DAB7-0291-3ED7-3D79-C0C48B1EA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480A8-6C27-93E4-ED7D-B79CE8B6266E}"/>
              </a:ext>
            </a:extLst>
          </p:cNvPr>
          <p:cNvSpPr>
            <a:spLocks noGrp="1"/>
          </p:cNvSpPr>
          <p:nvPr>
            <p:ph type="sldNum" sz="quarter" idx="12"/>
          </p:nvPr>
        </p:nvSpPr>
        <p:spPr/>
        <p:txBody>
          <a:bodyPr/>
          <a:lstStyle/>
          <a:p>
            <a:fld id="{741E1C1F-8E00-4548-8798-866FFE9D7367}" type="slidenum">
              <a:rPr lang="en-US" smtClean="0"/>
              <a:t>‹#›</a:t>
            </a:fld>
            <a:endParaRPr lang="en-US"/>
          </a:p>
        </p:txBody>
      </p:sp>
    </p:spTree>
    <p:extLst>
      <p:ext uri="{BB962C8B-B14F-4D97-AF65-F5344CB8AC3E}">
        <p14:creationId xmlns:p14="http://schemas.microsoft.com/office/powerpoint/2010/main" val="353842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21D05-CFB3-2E2B-2272-F1381423B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E6695A-6E29-0F0C-16CB-14876DBE2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AA6B9-A438-7629-53E1-082C11540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ECF4A-30BD-4B9F-A6AB-C373E1ACD39D}" type="datetime1">
              <a:rPr lang="en-US" smtClean="0"/>
              <a:t>10/26/2022</a:t>
            </a:fld>
            <a:endParaRPr lang="en-US"/>
          </a:p>
        </p:txBody>
      </p:sp>
      <p:sp>
        <p:nvSpPr>
          <p:cNvPr id="5" name="Footer Placeholder 4">
            <a:extLst>
              <a:ext uri="{FF2B5EF4-FFF2-40B4-BE49-F238E27FC236}">
                <a16:creationId xmlns:a16="http://schemas.microsoft.com/office/drawing/2014/main" id="{65C248F4-795A-1C40-5FF4-7AA5F24E5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234F44-DE1E-EA79-BD65-D4427D87F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E1C1F-8E00-4548-8798-866FFE9D7367}" type="slidenum">
              <a:rPr lang="en-US" smtClean="0"/>
              <a:t>‹#›</a:t>
            </a:fld>
            <a:endParaRPr lang="en-US"/>
          </a:p>
        </p:txBody>
      </p:sp>
    </p:spTree>
    <p:extLst>
      <p:ext uri="{BB962C8B-B14F-4D97-AF65-F5344CB8AC3E}">
        <p14:creationId xmlns:p14="http://schemas.microsoft.com/office/powerpoint/2010/main" val="1702701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keras-team/keras-io/blob/master/examples/timeseries/ipynb/timeseries_classification_transformer.ipynb" TargetMode="External"/><Relationship Id="rId2" Type="http://schemas.openxmlformats.org/officeDocument/2006/relationships/hyperlink" Target="https://colab.research.google.com/github/keras-team/keras-io/blob/master/examples/nlp/ipynb/text_classification_with_transformer.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svg"/><Relationship Id="rId3" Type="http://schemas.openxmlformats.org/officeDocument/2006/relationships/image" Target="../media/image9.png"/><Relationship Id="rId7" Type="http://schemas.openxmlformats.org/officeDocument/2006/relationships/image" Target="../media/image12.svg"/><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2.wdp"/><Relationship Id="rId5" Type="http://schemas.microsoft.com/office/2007/relationships/hdphoto" Target="../media/hdphoto1.wdp"/><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notesSlide" Target="../notesSlides/notesSlide2.xml"/><Relationship Id="rId16"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21.tiff"/><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9.png"/><Relationship Id="rId9" Type="http://schemas.microsoft.com/office/2007/relationships/hdphoto" Target="../media/hdphoto3.wdp"/><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huggingface/notebooks/blob/main/examples/text_classification.ipynb" TargetMode="External"/><Relationship Id="rId2" Type="http://schemas.openxmlformats.org/officeDocument/2006/relationships/hyperlink" Target="https://huggingface.co/" TargetMode="External"/><Relationship Id="rId1" Type="http://schemas.openxmlformats.org/officeDocument/2006/relationships/slideLayout" Target="../slideLayouts/slideLayout2.xml"/><Relationship Id="rId6" Type="http://schemas.openxmlformats.org/officeDocument/2006/relationships/hyperlink" Target="https://huggingface.co/docs/transformers/notebooks" TargetMode="External"/><Relationship Id="rId5" Type="http://schemas.openxmlformats.org/officeDocument/2006/relationships/hyperlink" Target="https://colab.research.google.com/github/huggingface/notebooks/blob/main/examples/summarization.ipynb" TargetMode="External"/><Relationship Id="rId4" Type="http://schemas.openxmlformats.org/officeDocument/2006/relationships/hyperlink" Target="https://colab.research.google.com/github/huggingface/notebooks/blob/main/examples/question_answering.ipyn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pt3dem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2A496C-8030-49C9-B5D0-EAF525294620}"/>
              </a:ext>
            </a:extLst>
          </p:cNvPr>
          <p:cNvSpPr/>
          <p:nvPr/>
        </p:nvSpPr>
        <p:spPr>
          <a:xfrm>
            <a:off x="0" y="1104523"/>
            <a:ext cx="12192000" cy="239916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7E660-4D8F-463E-A787-87105C252191}"/>
              </a:ext>
            </a:extLst>
          </p:cNvPr>
          <p:cNvSpPr>
            <a:spLocks noGrp="1"/>
          </p:cNvSpPr>
          <p:nvPr>
            <p:ph type="ctrTitle"/>
          </p:nvPr>
        </p:nvSpPr>
        <p:spPr>
          <a:xfrm>
            <a:off x="418730" y="1152205"/>
            <a:ext cx="11354540" cy="2297168"/>
          </a:xfrm>
        </p:spPr>
        <p:txBody>
          <a:bodyPr>
            <a:normAutofit fontScale="90000"/>
          </a:bodyPr>
          <a:lstStyle/>
          <a:p>
            <a:r>
              <a:rPr lang="en-US" b="1">
                <a:latin typeface="Calibri (Body)"/>
              </a:rPr>
              <a:t>An Introduction to </a:t>
            </a:r>
            <a:r>
              <a:rPr lang="en-US" b="1">
                <a:solidFill>
                  <a:srgbClr val="FF0000"/>
                </a:solidFill>
                <a:latin typeface="Calibri (Body)"/>
              </a:rPr>
              <a:t>Transformers</a:t>
            </a:r>
            <a:r>
              <a:rPr lang="en-US" b="1">
                <a:latin typeface="Calibri (Body)"/>
              </a:rPr>
              <a:t>: Overview, Applications, and Implementations</a:t>
            </a:r>
          </a:p>
        </p:txBody>
      </p:sp>
      <p:sp>
        <p:nvSpPr>
          <p:cNvPr id="3" name="Subtitle 2">
            <a:extLst>
              <a:ext uri="{FF2B5EF4-FFF2-40B4-BE49-F238E27FC236}">
                <a16:creationId xmlns:a16="http://schemas.microsoft.com/office/drawing/2014/main" id="{4E639362-35B0-4F1B-B58A-CC90EF3CB0D6}"/>
              </a:ext>
            </a:extLst>
          </p:cNvPr>
          <p:cNvSpPr>
            <a:spLocks noGrp="1"/>
          </p:cNvSpPr>
          <p:nvPr>
            <p:ph type="subTitle" idx="1"/>
          </p:nvPr>
        </p:nvSpPr>
        <p:spPr>
          <a:xfrm>
            <a:off x="0" y="3502336"/>
            <a:ext cx="12192000" cy="1833028"/>
          </a:xfrm>
        </p:spPr>
        <p:txBody>
          <a:bodyPr>
            <a:normAutofit/>
          </a:bodyPr>
          <a:lstStyle/>
          <a:p>
            <a:r>
              <a:rPr lang="en-US" b="1" dirty="0"/>
              <a:t>Benjamin Ampel &amp; </a:t>
            </a:r>
            <a:r>
              <a:rPr lang="en-US" b="1" dirty="0" err="1"/>
              <a:t>Hsinchun</a:t>
            </a:r>
            <a:r>
              <a:rPr lang="en-US" b="1" dirty="0"/>
              <a:t> Chen</a:t>
            </a:r>
          </a:p>
          <a:p>
            <a:r>
              <a:rPr lang="en-US" b="1" dirty="0"/>
              <a:t>Updated October 2022</a:t>
            </a:r>
          </a:p>
        </p:txBody>
      </p:sp>
      <p:sp>
        <p:nvSpPr>
          <p:cNvPr id="4" name="Slide Number Placeholder 3">
            <a:extLst>
              <a:ext uri="{FF2B5EF4-FFF2-40B4-BE49-F238E27FC236}">
                <a16:creationId xmlns:a16="http://schemas.microsoft.com/office/drawing/2014/main" id="{D6AFF276-CDD5-47AC-9EEF-DEC59A4BD86B}"/>
              </a:ext>
            </a:extLst>
          </p:cNvPr>
          <p:cNvSpPr>
            <a:spLocks noGrp="1"/>
          </p:cNvSpPr>
          <p:nvPr>
            <p:ph type="sldNum" sz="quarter" idx="12"/>
          </p:nvPr>
        </p:nvSpPr>
        <p:spPr/>
        <p:txBody>
          <a:bodyPr/>
          <a:lstStyle/>
          <a:p>
            <a:fld id="{3897DEBB-274E-4051-9453-767C7B2F959B}" type="slidenum">
              <a:rPr lang="en-US" smtClean="0"/>
              <a:t>1</a:t>
            </a:fld>
            <a:endParaRPr lang="en-US"/>
          </a:p>
        </p:txBody>
      </p:sp>
      <p:pic>
        <p:nvPicPr>
          <p:cNvPr id="1026" name="Picture 2" descr="Our 2017 Academic Sponsors - Grace Hopper Celebration">
            <a:extLst>
              <a:ext uri="{FF2B5EF4-FFF2-40B4-BE49-F238E27FC236}">
                <a16:creationId xmlns:a16="http://schemas.microsoft.com/office/drawing/2014/main" id="{D9E5304B-8055-464D-83EA-BE666491A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858" y="4606769"/>
            <a:ext cx="4406283" cy="99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4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dirty="0"/>
              <a:t>Baseline Transformer – Keras Implementation</a:t>
            </a:r>
          </a:p>
        </p:txBody>
      </p:sp>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p:txBody>
          <a:bodyPr/>
          <a:lstStyle/>
          <a:p>
            <a:r>
              <a:rPr lang="en-US" dirty="0"/>
              <a:t>The </a:t>
            </a:r>
            <a:r>
              <a:rPr lang="en-US" b="1" dirty="0"/>
              <a:t>Keras</a:t>
            </a:r>
            <a:r>
              <a:rPr lang="en-US" dirty="0"/>
              <a:t> (seminal Python deep learning package) team has created tutorial code to build a transformer model for </a:t>
            </a:r>
            <a:r>
              <a:rPr lang="en-US" b="1" dirty="0"/>
              <a:t>text classification </a:t>
            </a:r>
            <a:r>
              <a:rPr lang="en-US" dirty="0"/>
              <a:t>in a Google </a:t>
            </a:r>
            <a:r>
              <a:rPr lang="en-US" dirty="0" err="1"/>
              <a:t>CoLab</a:t>
            </a:r>
            <a:r>
              <a:rPr lang="en-US" dirty="0"/>
              <a:t> Notebook.</a:t>
            </a:r>
          </a:p>
          <a:p>
            <a:pPr lvl="1"/>
            <a:r>
              <a:rPr lang="en-US" dirty="0"/>
              <a:t>That code can be found </a:t>
            </a:r>
            <a:r>
              <a:rPr lang="en-US" dirty="0">
                <a:hlinkClick r:id="rId2"/>
              </a:rPr>
              <a:t>here</a:t>
            </a:r>
            <a:r>
              <a:rPr lang="en-US" dirty="0"/>
              <a:t>. </a:t>
            </a:r>
          </a:p>
          <a:p>
            <a:pPr lvl="1"/>
            <a:endParaRPr lang="en-US" dirty="0"/>
          </a:p>
          <a:p>
            <a:endParaRPr lang="en-US" dirty="0"/>
          </a:p>
          <a:p>
            <a:r>
              <a:rPr lang="en-US" dirty="0"/>
              <a:t>The </a:t>
            </a:r>
            <a:r>
              <a:rPr lang="en-US" b="1" dirty="0"/>
              <a:t>Keras</a:t>
            </a:r>
            <a:r>
              <a:rPr lang="en-US" dirty="0"/>
              <a:t> team has created tutorial code to build a transformer model for </a:t>
            </a:r>
            <a:r>
              <a:rPr lang="en-US" b="1" dirty="0"/>
              <a:t>time-series analysis </a:t>
            </a:r>
            <a:r>
              <a:rPr lang="en-US" dirty="0"/>
              <a:t>in a Google </a:t>
            </a:r>
            <a:r>
              <a:rPr lang="en-US" dirty="0" err="1"/>
              <a:t>CoLab</a:t>
            </a:r>
            <a:r>
              <a:rPr lang="en-US" dirty="0"/>
              <a:t> Notebook.</a:t>
            </a:r>
          </a:p>
          <a:p>
            <a:pPr lvl="1"/>
            <a:r>
              <a:rPr lang="en-US" dirty="0"/>
              <a:t>That code can be found </a:t>
            </a:r>
            <a:r>
              <a:rPr lang="en-US" dirty="0">
                <a:hlinkClick r:id="rId3"/>
              </a:rPr>
              <a:t>here</a:t>
            </a:r>
            <a:r>
              <a:rPr lang="en-US" dirty="0"/>
              <a:t>.</a:t>
            </a:r>
          </a:p>
          <a:p>
            <a:endParaRPr lang="en-US" dirty="0"/>
          </a:p>
        </p:txBody>
      </p:sp>
      <p:sp>
        <p:nvSpPr>
          <p:cNvPr id="4" name="Slide Number Placeholder 3">
            <a:extLst>
              <a:ext uri="{FF2B5EF4-FFF2-40B4-BE49-F238E27FC236}">
                <a16:creationId xmlns:a16="http://schemas.microsoft.com/office/drawing/2014/main" id="{16F76BE8-D344-4F63-D1A2-2B0166812B73}"/>
              </a:ext>
            </a:extLst>
          </p:cNvPr>
          <p:cNvSpPr>
            <a:spLocks noGrp="1"/>
          </p:cNvSpPr>
          <p:nvPr>
            <p:ph type="sldNum" sz="quarter" idx="12"/>
          </p:nvPr>
        </p:nvSpPr>
        <p:spPr/>
        <p:txBody>
          <a:bodyPr/>
          <a:lstStyle/>
          <a:p>
            <a:fld id="{741E1C1F-8E00-4548-8798-866FFE9D7367}" type="slidenum">
              <a:rPr lang="en-US" smtClean="0"/>
              <a:t>10</a:t>
            </a:fld>
            <a:endParaRPr lang="en-US"/>
          </a:p>
        </p:txBody>
      </p:sp>
    </p:spTree>
    <p:extLst>
      <p:ext uri="{BB962C8B-B14F-4D97-AF65-F5344CB8AC3E}">
        <p14:creationId xmlns:p14="http://schemas.microsoft.com/office/powerpoint/2010/main" val="380490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D637-6F02-6E85-489B-998673D5EE88}"/>
              </a:ext>
            </a:extLst>
          </p:cNvPr>
          <p:cNvSpPr>
            <a:spLocks noGrp="1"/>
          </p:cNvSpPr>
          <p:nvPr>
            <p:ph type="title"/>
          </p:nvPr>
        </p:nvSpPr>
        <p:spPr/>
        <p:txBody>
          <a:bodyPr/>
          <a:lstStyle/>
          <a:p>
            <a:r>
              <a:rPr lang="en-US" b="1" dirty="0"/>
              <a:t>Baseline Transformer – Research Outputs</a:t>
            </a:r>
            <a:endParaRPr lang="en-US" dirty="0"/>
          </a:p>
        </p:txBody>
      </p:sp>
      <p:sp>
        <p:nvSpPr>
          <p:cNvPr id="3" name="Content Placeholder 2">
            <a:extLst>
              <a:ext uri="{FF2B5EF4-FFF2-40B4-BE49-F238E27FC236}">
                <a16:creationId xmlns:a16="http://schemas.microsoft.com/office/drawing/2014/main" id="{146FD5C9-3120-D840-6A3E-D3ED8256A56D}"/>
              </a:ext>
            </a:extLst>
          </p:cNvPr>
          <p:cNvSpPr>
            <a:spLocks noGrp="1"/>
          </p:cNvSpPr>
          <p:nvPr>
            <p:ph idx="1"/>
          </p:nvPr>
        </p:nvSpPr>
        <p:spPr/>
        <p:txBody>
          <a:bodyPr>
            <a:normAutofit fontScale="85000" lnSpcReduction="10000"/>
          </a:bodyPr>
          <a:lstStyle/>
          <a:p>
            <a:r>
              <a:rPr lang="en-US" dirty="0"/>
              <a:t>The following slides provide an example of how the transformer can be adapted and updated for research outputs.</a:t>
            </a:r>
          </a:p>
          <a:p>
            <a:pPr lvl="1"/>
            <a:r>
              <a:rPr lang="en-US" dirty="0"/>
              <a:t>For this work, the </a:t>
            </a:r>
            <a:r>
              <a:rPr lang="en-US" b="1" dirty="0"/>
              <a:t>transformer encoder</a:t>
            </a:r>
            <a:r>
              <a:rPr lang="en-US" dirty="0"/>
              <a:t> was adapted for a </a:t>
            </a:r>
            <a:r>
              <a:rPr lang="en-US" b="1" dirty="0"/>
              <a:t>multi-label classification task</a:t>
            </a:r>
            <a:r>
              <a:rPr lang="en-US" dirty="0"/>
              <a:t>.</a:t>
            </a:r>
          </a:p>
          <a:p>
            <a:endParaRPr lang="en-US" dirty="0"/>
          </a:p>
          <a:p>
            <a:r>
              <a:rPr lang="en-US" dirty="0"/>
              <a:t>Paste sites are valuable sources for proactive cyber threat intelligence as they hold pertinent information regarding future threats and prior breaches.</a:t>
            </a:r>
          </a:p>
          <a:p>
            <a:pPr lvl="1"/>
            <a:r>
              <a:rPr lang="en-US" dirty="0"/>
              <a:t>Although cybersecurity risk management frameworks (CRMFs) and CTI are individually valuable for cybersecurity, no prior research has investigated how utilizing a CRMF (e.g., MITRE ATT&amp;CK) along with paste site data can fuse CTI.</a:t>
            </a:r>
          </a:p>
          <a:p>
            <a:endParaRPr lang="en-US" dirty="0"/>
          </a:p>
          <a:p>
            <a:r>
              <a:rPr lang="en-US" dirty="0"/>
              <a:t>Automatically mapping exploit code from paste sites to ATT&amp;CK Techniques can fuse adversary threat intelligence which may be used for prevention and detection abilities across organizations.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A8C8301-6F71-437F-C15A-BE5EA7E8F90B}"/>
              </a:ext>
            </a:extLst>
          </p:cNvPr>
          <p:cNvSpPr>
            <a:spLocks noGrp="1"/>
          </p:cNvSpPr>
          <p:nvPr>
            <p:ph type="sldNum" sz="quarter" idx="12"/>
          </p:nvPr>
        </p:nvSpPr>
        <p:spPr/>
        <p:txBody>
          <a:bodyPr/>
          <a:lstStyle/>
          <a:p>
            <a:fld id="{741E1C1F-8E00-4548-8798-866FFE9D7367}" type="slidenum">
              <a:rPr lang="en-US" smtClean="0"/>
              <a:t>11</a:t>
            </a:fld>
            <a:endParaRPr lang="en-US"/>
          </a:p>
        </p:txBody>
      </p:sp>
    </p:spTree>
    <p:extLst>
      <p:ext uri="{BB962C8B-B14F-4D97-AF65-F5344CB8AC3E}">
        <p14:creationId xmlns:p14="http://schemas.microsoft.com/office/powerpoint/2010/main" val="264145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A3F7FC-434D-FB4F-97D0-CB6ABAE097D4}"/>
              </a:ext>
            </a:extLst>
          </p:cNvPr>
          <p:cNvSpPr>
            <a:spLocks noGrp="1"/>
          </p:cNvSpPr>
          <p:nvPr>
            <p:ph type="sldNum" sz="quarter" idx="12"/>
          </p:nvPr>
        </p:nvSpPr>
        <p:spPr>
          <a:xfrm>
            <a:off x="9254655" y="6340447"/>
            <a:ext cx="2743200" cy="365125"/>
          </a:xfrm>
        </p:spPr>
        <p:txBody>
          <a:bodyPr/>
          <a:lstStyle/>
          <a:p>
            <a:fld id="{AA13DA4C-1298-2342-A7E2-1AAA85F361D3}" type="slidenum">
              <a:rPr lang="en-US" smtClean="0">
                <a:latin typeface="Neue Haas Grotesk Text Pro" panose="020B0504020202020204" pitchFamily="34" charset="77"/>
              </a:rPr>
              <a:t>12</a:t>
            </a:fld>
            <a:endParaRPr lang="en-US" dirty="0">
              <a:latin typeface="Neue Haas Grotesk Text Pro" panose="020B0504020202020204" pitchFamily="34" charset="77"/>
            </a:endParaRPr>
          </a:p>
        </p:txBody>
      </p:sp>
      <p:sp>
        <p:nvSpPr>
          <p:cNvPr id="5" name="Title 1">
            <a:extLst>
              <a:ext uri="{FF2B5EF4-FFF2-40B4-BE49-F238E27FC236}">
                <a16:creationId xmlns:a16="http://schemas.microsoft.com/office/drawing/2014/main" id="{482AE744-42A9-9B4F-A3C4-99B36E03C3EE}"/>
              </a:ext>
            </a:extLst>
          </p:cNvPr>
          <p:cNvSpPr txBox="1">
            <a:spLocks/>
          </p:cNvSpPr>
          <p:nvPr/>
        </p:nvSpPr>
        <p:spPr>
          <a:xfrm>
            <a:off x="735330" y="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Baseline Transformer – Research Outputs</a:t>
            </a:r>
            <a:endParaRPr lang="en-US" sz="3200" b="1" dirty="0">
              <a:latin typeface="Neue Haas Grotesk Text Pro" panose="020B0504020202020204" pitchFamily="34" charset="77"/>
              <a:cs typeface="FUTURA MEDIUM" panose="020B0602020204020303" pitchFamily="34" charset="-79"/>
            </a:endParaRPr>
          </a:p>
        </p:txBody>
      </p:sp>
      <p:sp>
        <p:nvSpPr>
          <p:cNvPr id="90" name="Content Placeholder 2">
            <a:extLst>
              <a:ext uri="{FF2B5EF4-FFF2-40B4-BE49-F238E27FC236}">
                <a16:creationId xmlns:a16="http://schemas.microsoft.com/office/drawing/2014/main" id="{7BC337D2-9083-414F-B7CB-40901907BBCA}"/>
              </a:ext>
            </a:extLst>
          </p:cNvPr>
          <p:cNvSpPr txBox="1">
            <a:spLocks/>
          </p:cNvSpPr>
          <p:nvPr/>
        </p:nvSpPr>
        <p:spPr>
          <a:xfrm>
            <a:off x="399772" y="5162469"/>
            <a:ext cx="11540938" cy="1695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latin typeface="Calibri (Body)"/>
                <a:cs typeface="Futura Medium" panose="020B0602020204020303" pitchFamily="34" charset="-79"/>
              </a:rPr>
              <a:t>Labeling paste site source code to multiple techniques can help organizations identify gaps in their current security posture as well as understand the technical aspects of an adversary's attack lifecycle.</a:t>
            </a:r>
            <a:endParaRPr lang="en-US" sz="1050" dirty="0">
              <a:latin typeface="Calibri (Body)"/>
              <a:cs typeface="Futura Medium" panose="020B0602020204020303" pitchFamily="34" charset="-79"/>
            </a:endParaRPr>
          </a:p>
          <a:p>
            <a:pPr>
              <a:lnSpc>
                <a:spcPct val="100000"/>
              </a:lnSpc>
              <a:spcBef>
                <a:spcPts val="0"/>
              </a:spcBef>
              <a:spcAft>
                <a:spcPts val="1200"/>
              </a:spcAft>
            </a:pPr>
            <a:r>
              <a:rPr lang="en-US" sz="2000" dirty="0">
                <a:latin typeface="Calibri (Body)"/>
                <a:cs typeface="Futura Medium" panose="020B0602020204020303" pitchFamily="34" charset="-79"/>
              </a:rPr>
              <a:t>Our objective in this study is to develop a novel multi-label classification (MLC) method that automatically maps lengthy source code from paste sites to the ATT&amp;CK CRMF to aid proactive CTI.</a:t>
            </a:r>
          </a:p>
        </p:txBody>
      </p:sp>
      <p:grpSp>
        <p:nvGrpSpPr>
          <p:cNvPr id="192" name="Group 191">
            <a:extLst>
              <a:ext uri="{FF2B5EF4-FFF2-40B4-BE49-F238E27FC236}">
                <a16:creationId xmlns:a16="http://schemas.microsoft.com/office/drawing/2014/main" id="{B495BC1E-8015-2D94-20D7-87026D365FEB}"/>
              </a:ext>
            </a:extLst>
          </p:cNvPr>
          <p:cNvGrpSpPr/>
          <p:nvPr/>
        </p:nvGrpSpPr>
        <p:grpSpPr>
          <a:xfrm>
            <a:off x="724739" y="1079076"/>
            <a:ext cx="10742523" cy="4035756"/>
            <a:chOff x="-200270" y="1091913"/>
            <a:chExt cx="10742523" cy="4035756"/>
          </a:xfrm>
        </p:grpSpPr>
        <p:sp>
          <p:nvSpPr>
            <p:cNvPr id="193" name="TextBox 192">
              <a:extLst>
                <a:ext uri="{FF2B5EF4-FFF2-40B4-BE49-F238E27FC236}">
                  <a16:creationId xmlns:a16="http://schemas.microsoft.com/office/drawing/2014/main" id="{AA34742A-951C-EBDA-2D34-0F0EAE5E91D8}"/>
                </a:ext>
              </a:extLst>
            </p:cNvPr>
            <p:cNvSpPr txBox="1"/>
            <p:nvPr/>
          </p:nvSpPr>
          <p:spPr>
            <a:xfrm>
              <a:off x="-200270" y="4866059"/>
              <a:ext cx="10742523" cy="261610"/>
            </a:xfrm>
            <a:prstGeom prst="rect">
              <a:avLst/>
            </a:prstGeom>
            <a:noFill/>
          </p:spPr>
          <p:txBody>
            <a:bodyPr wrap="square" rtlCol="0">
              <a:spAutoFit/>
            </a:bodyPr>
            <a:lstStyle/>
            <a:p>
              <a:pPr algn="ctr"/>
              <a:r>
                <a:rPr lang="en-US" sz="1100" b="1" dirty="0">
                  <a:latin typeface="Neue Haas Grotesk Text Pro" panose="020B0504020202020204" pitchFamily="34" charset="77"/>
                </a:rPr>
                <a:t>Figure 4. </a:t>
              </a:r>
              <a:r>
                <a:rPr lang="en-US" sz="1100" dirty="0">
                  <a:latin typeface="Neue Haas Grotesk Text Pro" panose="020B0504020202020204" pitchFamily="34" charset="77"/>
                </a:rPr>
                <a:t>Mapping a Sample Distributed Denial of Service (DDoS) exploit code from Pastebin to multiple MITRE ATT&amp;CK Techniques under Separate Tactics.</a:t>
              </a:r>
            </a:p>
          </p:txBody>
        </p:sp>
        <p:grpSp>
          <p:nvGrpSpPr>
            <p:cNvPr id="194" name="Group 193">
              <a:extLst>
                <a:ext uri="{FF2B5EF4-FFF2-40B4-BE49-F238E27FC236}">
                  <a16:creationId xmlns:a16="http://schemas.microsoft.com/office/drawing/2014/main" id="{257F03BF-275E-DE95-F937-4694F1CE307E}"/>
                </a:ext>
              </a:extLst>
            </p:cNvPr>
            <p:cNvGrpSpPr/>
            <p:nvPr/>
          </p:nvGrpSpPr>
          <p:grpSpPr>
            <a:xfrm>
              <a:off x="892638" y="1091913"/>
              <a:ext cx="2973395" cy="3737265"/>
              <a:chOff x="2609349" y="1139333"/>
              <a:chExt cx="2988929" cy="4110789"/>
            </a:xfrm>
          </p:grpSpPr>
          <p:pic>
            <p:nvPicPr>
              <p:cNvPr id="253" name="Picture 252" descr="Text&#10;&#10;Description automatically generated with medium confidence">
                <a:extLst>
                  <a:ext uri="{FF2B5EF4-FFF2-40B4-BE49-F238E27FC236}">
                    <a16:creationId xmlns:a16="http://schemas.microsoft.com/office/drawing/2014/main" id="{B8932854-80A8-BF46-B2BE-B6A090917654}"/>
                  </a:ext>
                </a:extLst>
              </p:cNvPr>
              <p:cNvPicPr>
                <a:picLocks noChangeAspect="1"/>
              </p:cNvPicPr>
              <p:nvPr/>
            </p:nvPicPr>
            <p:blipFill rotWithShape="1">
              <a:blip r:embed="rId3"/>
              <a:srcRect t="3506" b="8537"/>
              <a:stretch/>
            </p:blipFill>
            <p:spPr>
              <a:xfrm>
                <a:off x="2609350" y="2012593"/>
                <a:ext cx="2988928" cy="3237529"/>
              </a:xfrm>
              <a:prstGeom prst="rect">
                <a:avLst/>
              </a:prstGeom>
              <a:ln w="28575">
                <a:solidFill>
                  <a:schemeClr val="tx1"/>
                </a:solidFill>
              </a:ln>
            </p:spPr>
          </p:pic>
          <p:pic>
            <p:nvPicPr>
              <p:cNvPr id="254" name="Picture 253" descr="Graphical user interface, application&#10;&#10;Description automatically generated">
                <a:extLst>
                  <a:ext uri="{FF2B5EF4-FFF2-40B4-BE49-F238E27FC236}">
                    <a16:creationId xmlns:a16="http://schemas.microsoft.com/office/drawing/2014/main" id="{AAF7DBAD-480F-44B8-F305-1A2C9061277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609349" y="1139333"/>
                <a:ext cx="2988928" cy="889206"/>
              </a:xfrm>
              <a:prstGeom prst="rect">
                <a:avLst/>
              </a:prstGeom>
              <a:ln w="28575">
                <a:solidFill>
                  <a:schemeClr val="tx1"/>
                </a:solidFill>
              </a:ln>
            </p:spPr>
          </p:pic>
        </p:grpSp>
        <p:sp>
          <p:nvSpPr>
            <p:cNvPr id="195" name="Rectangle 194">
              <a:extLst>
                <a:ext uri="{FF2B5EF4-FFF2-40B4-BE49-F238E27FC236}">
                  <a16:creationId xmlns:a16="http://schemas.microsoft.com/office/drawing/2014/main" id="{73DE04CA-B590-FBD0-E381-9EA3FDE6E089}"/>
                </a:ext>
              </a:extLst>
            </p:cNvPr>
            <p:cNvSpPr/>
            <p:nvPr/>
          </p:nvSpPr>
          <p:spPr>
            <a:xfrm>
              <a:off x="3690035" y="1654860"/>
              <a:ext cx="1890179" cy="80840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65E94"/>
                </a:solidFill>
                <a:latin typeface="Neue Haas Grotesk Text Pro" panose="020B0504020202020204" pitchFamily="34" charset="77"/>
              </a:endParaRPr>
            </a:p>
          </p:txBody>
        </p:sp>
        <p:grpSp>
          <p:nvGrpSpPr>
            <p:cNvPr id="197" name="Group 196">
              <a:extLst>
                <a:ext uri="{FF2B5EF4-FFF2-40B4-BE49-F238E27FC236}">
                  <a16:creationId xmlns:a16="http://schemas.microsoft.com/office/drawing/2014/main" id="{2C89C07B-4982-C374-E64A-06D69137B0E6}"/>
                </a:ext>
              </a:extLst>
            </p:cNvPr>
            <p:cNvGrpSpPr/>
            <p:nvPr/>
          </p:nvGrpSpPr>
          <p:grpSpPr>
            <a:xfrm>
              <a:off x="4037321" y="1973982"/>
              <a:ext cx="2377973" cy="489979"/>
              <a:chOff x="7073619" y="1516825"/>
              <a:chExt cx="2390396" cy="538950"/>
            </a:xfrm>
          </p:grpSpPr>
          <p:sp>
            <p:nvSpPr>
              <p:cNvPr id="250" name="Oval 249">
                <a:extLst>
                  <a:ext uri="{FF2B5EF4-FFF2-40B4-BE49-F238E27FC236}">
                    <a16:creationId xmlns:a16="http://schemas.microsoft.com/office/drawing/2014/main" id="{71A930DE-6181-7408-775F-9CB83DB69B19}"/>
                  </a:ext>
                </a:extLst>
              </p:cNvPr>
              <p:cNvSpPr/>
              <p:nvPr/>
            </p:nvSpPr>
            <p:spPr>
              <a:xfrm>
                <a:off x="8131047" y="1516825"/>
                <a:ext cx="284932" cy="305967"/>
              </a:xfrm>
              <a:prstGeom prst="ellipse">
                <a:avLst/>
              </a:prstGeom>
              <a:noFill/>
              <a:ln w="38100">
                <a:solidFill>
                  <a:srgbClr val="BE51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latin typeface="Neue Haas Grotesk Text Pro" panose="020B0504020202020204" pitchFamily="34" charset="77"/>
                </a:endParaRPr>
              </a:p>
            </p:txBody>
          </p:sp>
          <p:pic>
            <p:nvPicPr>
              <p:cNvPr id="251" name="Graphic 250" descr="User with solid fill">
                <a:extLst>
                  <a:ext uri="{FF2B5EF4-FFF2-40B4-BE49-F238E27FC236}">
                    <a16:creationId xmlns:a16="http://schemas.microsoft.com/office/drawing/2014/main" id="{97AA7FFD-5023-A5DC-B585-7920FA6337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76650" y="1549416"/>
                <a:ext cx="203815" cy="218902"/>
              </a:xfrm>
              <a:prstGeom prst="rect">
                <a:avLst/>
              </a:prstGeom>
            </p:spPr>
          </p:pic>
          <p:sp>
            <p:nvSpPr>
              <p:cNvPr id="252" name="TextBox 251">
                <a:extLst>
                  <a:ext uri="{FF2B5EF4-FFF2-40B4-BE49-F238E27FC236}">
                    <a16:creationId xmlns:a16="http://schemas.microsoft.com/office/drawing/2014/main" id="{4E8599C6-C690-EAA9-C1A6-2D89DC873DB4}"/>
                  </a:ext>
                </a:extLst>
              </p:cNvPr>
              <p:cNvSpPr txBox="1"/>
              <p:nvPr/>
            </p:nvSpPr>
            <p:spPr>
              <a:xfrm>
                <a:off x="7073619" y="1786471"/>
                <a:ext cx="2390396" cy="269304"/>
              </a:xfrm>
              <a:prstGeom prst="rect">
                <a:avLst/>
              </a:prstGeom>
              <a:noFill/>
            </p:spPr>
            <p:txBody>
              <a:bodyPr wrap="square" rtlCol="0">
                <a:spAutoFit/>
              </a:bodyPr>
              <a:lstStyle/>
              <a:p>
                <a:pPr algn="ctr"/>
                <a:r>
                  <a:rPr lang="en-US" sz="1100" b="1" dirty="0">
                    <a:solidFill>
                      <a:srgbClr val="055E94"/>
                    </a:solidFill>
                    <a:latin typeface="Neue Haas Grotesk Text Pro" panose="020B0504020202020204" pitchFamily="34" charset="77"/>
                  </a:rPr>
                  <a:t>Resource Development</a:t>
                </a:r>
              </a:p>
            </p:txBody>
          </p:sp>
        </p:grpSp>
        <p:sp>
          <p:nvSpPr>
            <p:cNvPr id="198" name="Rectangle 197">
              <a:extLst>
                <a:ext uri="{FF2B5EF4-FFF2-40B4-BE49-F238E27FC236}">
                  <a16:creationId xmlns:a16="http://schemas.microsoft.com/office/drawing/2014/main" id="{CCDF1694-7DBA-8D59-A411-226EF853BF8B}"/>
                </a:ext>
              </a:extLst>
            </p:cNvPr>
            <p:cNvSpPr/>
            <p:nvPr/>
          </p:nvSpPr>
          <p:spPr>
            <a:xfrm>
              <a:off x="4386061" y="2488114"/>
              <a:ext cx="1718342"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65E94"/>
                  </a:solidFill>
                  <a:latin typeface="Neue Haas Grotesk Text Pro" panose="020B0504020202020204" pitchFamily="34" charset="77"/>
                </a:rPr>
                <a:t>Acquire Infrastructure</a:t>
              </a:r>
            </a:p>
          </p:txBody>
        </p:sp>
        <p:sp>
          <p:nvSpPr>
            <p:cNvPr id="199" name="Rectangle 198">
              <a:extLst>
                <a:ext uri="{FF2B5EF4-FFF2-40B4-BE49-F238E27FC236}">
                  <a16:creationId xmlns:a16="http://schemas.microsoft.com/office/drawing/2014/main" id="{5D1668D7-512F-9978-9F88-47BBC163CFDC}"/>
                </a:ext>
              </a:extLst>
            </p:cNvPr>
            <p:cNvSpPr/>
            <p:nvPr/>
          </p:nvSpPr>
          <p:spPr>
            <a:xfrm>
              <a:off x="4386061" y="2664315"/>
              <a:ext cx="1718342"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Compromise Accounts</a:t>
              </a:r>
            </a:p>
          </p:txBody>
        </p:sp>
        <p:sp>
          <p:nvSpPr>
            <p:cNvPr id="200" name="Rectangle 199">
              <a:extLst>
                <a:ext uri="{FF2B5EF4-FFF2-40B4-BE49-F238E27FC236}">
                  <a16:creationId xmlns:a16="http://schemas.microsoft.com/office/drawing/2014/main" id="{7798C50E-6EAF-FE48-726B-126B78F02D83}"/>
                </a:ext>
              </a:extLst>
            </p:cNvPr>
            <p:cNvSpPr/>
            <p:nvPr/>
          </p:nvSpPr>
          <p:spPr>
            <a:xfrm>
              <a:off x="4386061" y="2839163"/>
              <a:ext cx="1718342"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65E94"/>
                  </a:solidFill>
                  <a:latin typeface="Neue Haas Grotesk Text Pro" panose="020B0504020202020204" pitchFamily="34" charset="77"/>
                </a:rPr>
                <a:t>Compromise Infras.</a:t>
              </a:r>
              <a:endParaRPr lang="en-US" sz="1100" dirty="0">
                <a:solidFill>
                  <a:srgbClr val="065E94"/>
                </a:solidFill>
              </a:endParaRPr>
            </a:p>
          </p:txBody>
        </p:sp>
        <p:sp>
          <p:nvSpPr>
            <p:cNvPr id="201" name="Rectangle 200">
              <a:extLst>
                <a:ext uri="{FF2B5EF4-FFF2-40B4-BE49-F238E27FC236}">
                  <a16:creationId xmlns:a16="http://schemas.microsoft.com/office/drawing/2014/main" id="{1B4A1E4C-9EEA-37B5-AA27-05ED5DE8DACE}"/>
                </a:ext>
              </a:extLst>
            </p:cNvPr>
            <p:cNvSpPr/>
            <p:nvPr/>
          </p:nvSpPr>
          <p:spPr>
            <a:xfrm>
              <a:off x="4386061" y="3014433"/>
              <a:ext cx="1718342" cy="136485"/>
            </a:xfrm>
            <a:prstGeom prst="rect">
              <a:avLst/>
            </a:prstGeom>
            <a:solidFill>
              <a:schemeClr val="accent4">
                <a:lumMod val="20000"/>
                <a:lumOff val="80000"/>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chemeClr val="accent4">
                      <a:lumMod val="75000"/>
                    </a:schemeClr>
                  </a:solidFill>
                  <a:latin typeface="Neue Haas Grotesk Text Pro" panose="020B0504020202020204" pitchFamily="34" charset="77"/>
                </a:rPr>
                <a:t>Develop Capabilities</a:t>
              </a:r>
            </a:p>
          </p:txBody>
        </p:sp>
        <p:sp>
          <p:nvSpPr>
            <p:cNvPr id="202" name="Rectangle 201">
              <a:extLst>
                <a:ext uri="{FF2B5EF4-FFF2-40B4-BE49-F238E27FC236}">
                  <a16:creationId xmlns:a16="http://schemas.microsoft.com/office/drawing/2014/main" id="{19CCB771-8101-678A-BC17-26D0A3422B3F}"/>
                </a:ext>
              </a:extLst>
            </p:cNvPr>
            <p:cNvSpPr/>
            <p:nvPr/>
          </p:nvSpPr>
          <p:spPr>
            <a:xfrm>
              <a:off x="4386061" y="3195397"/>
              <a:ext cx="1718342"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Establish Accounts</a:t>
              </a:r>
            </a:p>
          </p:txBody>
        </p:sp>
        <p:sp>
          <p:nvSpPr>
            <p:cNvPr id="203" name="Rectangle 202">
              <a:extLst>
                <a:ext uri="{FF2B5EF4-FFF2-40B4-BE49-F238E27FC236}">
                  <a16:creationId xmlns:a16="http://schemas.microsoft.com/office/drawing/2014/main" id="{16CBF6A0-6FC7-ED71-1129-AE923051E4C6}"/>
                </a:ext>
              </a:extLst>
            </p:cNvPr>
            <p:cNvSpPr/>
            <p:nvPr/>
          </p:nvSpPr>
          <p:spPr>
            <a:xfrm>
              <a:off x="4386061" y="3371598"/>
              <a:ext cx="1718342"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Obtain Capabilities</a:t>
              </a:r>
            </a:p>
          </p:txBody>
        </p:sp>
        <p:sp>
          <p:nvSpPr>
            <p:cNvPr id="204" name="Rectangle 203">
              <a:extLst>
                <a:ext uri="{FF2B5EF4-FFF2-40B4-BE49-F238E27FC236}">
                  <a16:creationId xmlns:a16="http://schemas.microsoft.com/office/drawing/2014/main" id="{DD05ED7B-B9F6-28F4-4EB5-B2AA1713A1DF}"/>
                </a:ext>
              </a:extLst>
            </p:cNvPr>
            <p:cNvSpPr/>
            <p:nvPr/>
          </p:nvSpPr>
          <p:spPr>
            <a:xfrm>
              <a:off x="4386061" y="3555099"/>
              <a:ext cx="1718342"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Stage Capabilities</a:t>
              </a:r>
            </a:p>
          </p:txBody>
        </p:sp>
        <p:sp>
          <p:nvSpPr>
            <p:cNvPr id="205" name="Rectangle 204">
              <a:extLst>
                <a:ext uri="{FF2B5EF4-FFF2-40B4-BE49-F238E27FC236}">
                  <a16:creationId xmlns:a16="http://schemas.microsoft.com/office/drawing/2014/main" id="{AF14CC18-0EA9-8892-9765-E733186EA998}"/>
                </a:ext>
              </a:extLst>
            </p:cNvPr>
            <p:cNvSpPr/>
            <p:nvPr/>
          </p:nvSpPr>
          <p:spPr>
            <a:xfrm>
              <a:off x="4355758" y="1901808"/>
              <a:ext cx="1787238" cy="18350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317FFBC1-A96D-E2DA-CE68-FDD3875061FB}"/>
                </a:ext>
              </a:extLst>
            </p:cNvPr>
            <p:cNvSpPr/>
            <p:nvPr/>
          </p:nvSpPr>
          <p:spPr>
            <a:xfrm>
              <a:off x="4355756" y="1901808"/>
              <a:ext cx="1787239" cy="5425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20BD480F-1D0F-BEC9-F162-550C6FBA097E}"/>
                </a:ext>
              </a:extLst>
            </p:cNvPr>
            <p:cNvGrpSpPr/>
            <p:nvPr/>
          </p:nvGrpSpPr>
          <p:grpSpPr>
            <a:xfrm>
              <a:off x="4355756" y="1519656"/>
              <a:ext cx="4871677" cy="2553869"/>
              <a:chOff x="6444043" y="1274336"/>
              <a:chExt cx="4897128" cy="2809118"/>
            </a:xfrm>
          </p:grpSpPr>
          <p:grpSp>
            <p:nvGrpSpPr>
              <p:cNvPr id="232" name="Group 231">
                <a:extLst>
                  <a:ext uri="{FF2B5EF4-FFF2-40B4-BE49-F238E27FC236}">
                    <a16:creationId xmlns:a16="http://schemas.microsoft.com/office/drawing/2014/main" id="{37DA0C5E-8A59-802A-455D-298FF48A9B82}"/>
                  </a:ext>
                </a:extLst>
              </p:cNvPr>
              <p:cNvGrpSpPr/>
              <p:nvPr/>
            </p:nvGrpSpPr>
            <p:grpSpPr>
              <a:xfrm>
                <a:off x="8239909" y="1693173"/>
                <a:ext cx="1496360" cy="2390281"/>
                <a:chOff x="10132012" y="1477580"/>
                <a:chExt cx="1496360" cy="2390281"/>
              </a:xfrm>
            </p:grpSpPr>
            <p:grpSp>
              <p:nvGrpSpPr>
                <p:cNvPr id="235" name="Group 234">
                  <a:extLst>
                    <a:ext uri="{FF2B5EF4-FFF2-40B4-BE49-F238E27FC236}">
                      <a16:creationId xmlns:a16="http://schemas.microsoft.com/office/drawing/2014/main" id="{D7DE4C2E-6CA2-99CB-6196-A176CAA2D538}"/>
                    </a:ext>
                  </a:extLst>
                </p:cNvPr>
                <p:cNvGrpSpPr/>
                <p:nvPr/>
              </p:nvGrpSpPr>
              <p:grpSpPr>
                <a:xfrm>
                  <a:off x="10144125" y="1601202"/>
                  <a:ext cx="1484247" cy="2222930"/>
                  <a:chOff x="9934529" y="1765726"/>
                  <a:chExt cx="1484247" cy="2222930"/>
                </a:xfrm>
              </p:grpSpPr>
              <p:grpSp>
                <p:nvGrpSpPr>
                  <p:cNvPr id="238" name="Group 237">
                    <a:extLst>
                      <a:ext uri="{FF2B5EF4-FFF2-40B4-BE49-F238E27FC236}">
                        <a16:creationId xmlns:a16="http://schemas.microsoft.com/office/drawing/2014/main" id="{B05411E3-D99D-9C89-112C-CA99FF16F8BA}"/>
                      </a:ext>
                    </a:extLst>
                  </p:cNvPr>
                  <p:cNvGrpSpPr/>
                  <p:nvPr/>
                </p:nvGrpSpPr>
                <p:grpSpPr>
                  <a:xfrm>
                    <a:off x="9934529" y="1765726"/>
                    <a:ext cx="1484247" cy="484651"/>
                    <a:chOff x="9160441" y="1753751"/>
                    <a:chExt cx="1484247" cy="484651"/>
                  </a:xfrm>
                </p:grpSpPr>
                <p:pic>
                  <p:nvPicPr>
                    <p:cNvPr id="248" name="Graphic 247" descr="Shredder with solid fill">
                      <a:extLst>
                        <a:ext uri="{FF2B5EF4-FFF2-40B4-BE49-F238E27FC236}">
                          <a16:creationId xmlns:a16="http://schemas.microsoft.com/office/drawing/2014/main" id="{A9F89C78-6F08-E10D-F34B-FA49B8898F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99766" y="1753751"/>
                      <a:ext cx="203814" cy="218903"/>
                    </a:xfrm>
                    <a:prstGeom prst="rect">
                      <a:avLst/>
                    </a:prstGeom>
                  </p:spPr>
                </p:pic>
                <p:sp>
                  <p:nvSpPr>
                    <p:cNvPr id="249" name="TextBox 248">
                      <a:extLst>
                        <a:ext uri="{FF2B5EF4-FFF2-40B4-BE49-F238E27FC236}">
                          <a16:creationId xmlns:a16="http://schemas.microsoft.com/office/drawing/2014/main" id="{656A3BDA-83FA-CDA3-55D1-08AC16856233}"/>
                        </a:ext>
                      </a:extLst>
                    </p:cNvPr>
                    <p:cNvSpPr txBox="1"/>
                    <p:nvPr/>
                  </p:nvSpPr>
                  <p:spPr>
                    <a:xfrm>
                      <a:off x="9160441" y="1969098"/>
                      <a:ext cx="1484247" cy="269304"/>
                    </a:xfrm>
                    <a:prstGeom prst="rect">
                      <a:avLst/>
                    </a:prstGeom>
                    <a:noFill/>
                  </p:spPr>
                  <p:txBody>
                    <a:bodyPr wrap="square" rtlCol="0">
                      <a:spAutoFit/>
                    </a:bodyPr>
                    <a:lstStyle/>
                    <a:p>
                      <a:pPr algn="ctr"/>
                      <a:r>
                        <a:rPr lang="en-US" sz="1100" b="1" dirty="0">
                          <a:solidFill>
                            <a:srgbClr val="055E94"/>
                          </a:solidFill>
                          <a:latin typeface="Neue Haas Grotesk Text Pro" panose="020B0504020202020204" pitchFamily="34" charset="77"/>
                        </a:rPr>
                        <a:t>Impact</a:t>
                      </a:r>
                    </a:p>
                  </p:txBody>
                </p:sp>
              </p:grpSp>
              <p:sp>
                <p:nvSpPr>
                  <p:cNvPr id="239" name="Rectangle 238">
                    <a:extLst>
                      <a:ext uri="{FF2B5EF4-FFF2-40B4-BE49-F238E27FC236}">
                        <a16:creationId xmlns:a16="http://schemas.microsoft.com/office/drawing/2014/main" id="{5DCCB042-E01A-6D11-9790-EBFE2BAC91C5}"/>
                      </a:ext>
                    </a:extLst>
                  </p:cNvPr>
                  <p:cNvSpPr/>
                  <p:nvPr/>
                </p:nvSpPr>
                <p:spPr>
                  <a:xfrm>
                    <a:off x="9943759" y="2281823"/>
                    <a:ext cx="1427536" cy="150126"/>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65E94"/>
                        </a:solidFill>
                        <a:latin typeface="Neue Haas Grotesk Text Pro" panose="020B0504020202020204" pitchFamily="34" charset="77"/>
                      </a:rPr>
                      <a:t>Sys. Shutdown</a:t>
                    </a:r>
                  </a:p>
                </p:txBody>
              </p:sp>
              <p:sp>
                <p:nvSpPr>
                  <p:cNvPr id="240" name="Rectangle 239">
                    <a:extLst>
                      <a:ext uri="{FF2B5EF4-FFF2-40B4-BE49-F238E27FC236}">
                        <a16:creationId xmlns:a16="http://schemas.microsoft.com/office/drawing/2014/main" id="{60619424-DE2F-E620-3341-BB56617B1EF8}"/>
                      </a:ext>
                    </a:extLst>
                  </p:cNvPr>
                  <p:cNvSpPr/>
                  <p:nvPr/>
                </p:nvSpPr>
                <p:spPr>
                  <a:xfrm>
                    <a:off x="9943763" y="2475636"/>
                    <a:ext cx="1427536" cy="150126"/>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Data Destruction</a:t>
                    </a:r>
                  </a:p>
                </p:txBody>
              </p:sp>
              <p:sp>
                <p:nvSpPr>
                  <p:cNvPr id="241" name="Rectangle 240">
                    <a:extLst>
                      <a:ext uri="{FF2B5EF4-FFF2-40B4-BE49-F238E27FC236}">
                        <a16:creationId xmlns:a16="http://schemas.microsoft.com/office/drawing/2014/main" id="{FFDF02A7-CBCE-5AD4-9B13-8513B516014A}"/>
                      </a:ext>
                    </a:extLst>
                  </p:cNvPr>
                  <p:cNvSpPr/>
                  <p:nvPr/>
                </p:nvSpPr>
                <p:spPr>
                  <a:xfrm>
                    <a:off x="9943763" y="2667960"/>
                    <a:ext cx="1427536" cy="150126"/>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65E94"/>
                        </a:solidFill>
                        <a:latin typeface="Neue Haas Grotesk Text Pro" panose="020B0504020202020204" pitchFamily="34" charset="77"/>
                      </a:rPr>
                      <a:t>Data Encrypted</a:t>
                    </a:r>
                    <a:endParaRPr lang="en-US" sz="1100" dirty="0">
                      <a:solidFill>
                        <a:srgbClr val="065E94"/>
                      </a:solidFill>
                    </a:endParaRPr>
                  </a:p>
                </p:txBody>
              </p:sp>
              <p:sp>
                <p:nvSpPr>
                  <p:cNvPr id="242" name="Rectangle 241">
                    <a:extLst>
                      <a:ext uri="{FF2B5EF4-FFF2-40B4-BE49-F238E27FC236}">
                        <a16:creationId xmlns:a16="http://schemas.microsoft.com/office/drawing/2014/main" id="{1E524BB5-E345-3422-E547-47250A018B7C}"/>
                      </a:ext>
                    </a:extLst>
                  </p:cNvPr>
                  <p:cNvSpPr/>
                  <p:nvPr/>
                </p:nvSpPr>
                <p:spPr>
                  <a:xfrm>
                    <a:off x="9943763" y="2860747"/>
                    <a:ext cx="1427536" cy="150126"/>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Data Manipulation</a:t>
                    </a:r>
                  </a:p>
                </p:txBody>
              </p:sp>
              <p:sp>
                <p:nvSpPr>
                  <p:cNvPr id="243" name="Rectangle 242">
                    <a:extLst>
                      <a:ext uri="{FF2B5EF4-FFF2-40B4-BE49-F238E27FC236}">
                        <a16:creationId xmlns:a16="http://schemas.microsoft.com/office/drawing/2014/main" id="{F6174797-2AF1-F966-159C-0D70D1ECA96B}"/>
                      </a:ext>
                    </a:extLst>
                  </p:cNvPr>
                  <p:cNvSpPr/>
                  <p:nvPr/>
                </p:nvSpPr>
                <p:spPr>
                  <a:xfrm>
                    <a:off x="9943763" y="3059797"/>
                    <a:ext cx="1427536" cy="150126"/>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Defacement</a:t>
                    </a:r>
                  </a:p>
                </p:txBody>
              </p:sp>
              <p:sp>
                <p:nvSpPr>
                  <p:cNvPr id="244" name="Rectangle 243">
                    <a:extLst>
                      <a:ext uri="{FF2B5EF4-FFF2-40B4-BE49-F238E27FC236}">
                        <a16:creationId xmlns:a16="http://schemas.microsoft.com/office/drawing/2014/main" id="{FD256F52-7C63-1D00-46FD-0C3597D6FBE7}"/>
                      </a:ext>
                    </a:extLst>
                  </p:cNvPr>
                  <p:cNvSpPr/>
                  <p:nvPr/>
                </p:nvSpPr>
                <p:spPr>
                  <a:xfrm>
                    <a:off x="9943763" y="3253610"/>
                    <a:ext cx="1427536" cy="150126"/>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Disk Wipe</a:t>
                    </a:r>
                  </a:p>
                </p:txBody>
              </p:sp>
              <p:sp>
                <p:nvSpPr>
                  <p:cNvPr id="245" name="Rectangle 244">
                    <a:extLst>
                      <a:ext uri="{FF2B5EF4-FFF2-40B4-BE49-F238E27FC236}">
                        <a16:creationId xmlns:a16="http://schemas.microsoft.com/office/drawing/2014/main" id="{644D0923-F667-9AEC-BC7C-4AE234C7CBC0}"/>
                      </a:ext>
                    </a:extLst>
                  </p:cNvPr>
                  <p:cNvSpPr/>
                  <p:nvPr/>
                </p:nvSpPr>
                <p:spPr>
                  <a:xfrm>
                    <a:off x="9943763" y="3455450"/>
                    <a:ext cx="1427536" cy="150126"/>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Service Stop</a:t>
                    </a:r>
                  </a:p>
                </p:txBody>
              </p:sp>
              <p:sp>
                <p:nvSpPr>
                  <p:cNvPr id="246" name="Rectangle 245">
                    <a:extLst>
                      <a:ext uri="{FF2B5EF4-FFF2-40B4-BE49-F238E27FC236}">
                        <a16:creationId xmlns:a16="http://schemas.microsoft.com/office/drawing/2014/main" id="{51789C99-2892-5CCC-8605-18C392A0F4ED}"/>
                      </a:ext>
                    </a:extLst>
                  </p:cNvPr>
                  <p:cNvSpPr/>
                  <p:nvPr/>
                </p:nvSpPr>
                <p:spPr>
                  <a:xfrm>
                    <a:off x="9950102" y="3838530"/>
                    <a:ext cx="1427536" cy="150126"/>
                  </a:xfrm>
                  <a:prstGeom prst="rect">
                    <a:avLst/>
                  </a:prstGeom>
                  <a:solidFill>
                    <a:srgbClr val="E6CFFD"/>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7030A0"/>
                        </a:solidFill>
                        <a:latin typeface="Neue Haas Grotesk Text Pro" panose="020B0504020202020204" pitchFamily="34" charset="77"/>
                      </a:rPr>
                      <a:t>Endpoint DoS</a:t>
                    </a:r>
                  </a:p>
                </p:txBody>
              </p:sp>
              <p:sp>
                <p:nvSpPr>
                  <p:cNvPr id="247" name="Rectangle 246">
                    <a:extLst>
                      <a:ext uri="{FF2B5EF4-FFF2-40B4-BE49-F238E27FC236}">
                        <a16:creationId xmlns:a16="http://schemas.microsoft.com/office/drawing/2014/main" id="{E6C16DDA-015C-DF02-7FF5-6EFFBC859F18}"/>
                      </a:ext>
                    </a:extLst>
                  </p:cNvPr>
                  <p:cNvSpPr/>
                  <p:nvPr/>
                </p:nvSpPr>
                <p:spPr>
                  <a:xfrm>
                    <a:off x="9953646" y="3647992"/>
                    <a:ext cx="1427536" cy="150126"/>
                  </a:xfrm>
                  <a:prstGeom prst="rect">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lumMod val="75000"/>
                          </a:schemeClr>
                        </a:solidFill>
                        <a:latin typeface="Neue Haas Grotesk Text Pro" panose="020B0504020202020204" pitchFamily="34" charset="77"/>
                      </a:rPr>
                      <a:t>Network DoS</a:t>
                    </a:r>
                  </a:p>
                </p:txBody>
              </p:sp>
            </p:grpSp>
            <p:sp>
              <p:nvSpPr>
                <p:cNvPr id="236" name="Rectangle 235">
                  <a:extLst>
                    <a:ext uri="{FF2B5EF4-FFF2-40B4-BE49-F238E27FC236}">
                      <a16:creationId xmlns:a16="http://schemas.microsoft.com/office/drawing/2014/main" id="{CE5DB3B7-106C-1FC5-A064-628FFB43E8A6}"/>
                    </a:ext>
                  </a:extLst>
                </p:cNvPr>
                <p:cNvSpPr/>
                <p:nvPr/>
              </p:nvSpPr>
              <p:spPr>
                <a:xfrm>
                  <a:off x="10132012" y="1477580"/>
                  <a:ext cx="1484247" cy="23902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1B767AAF-7EDF-B551-6D64-A1512A3A7A32}"/>
                    </a:ext>
                  </a:extLst>
                </p:cNvPr>
                <p:cNvSpPr/>
                <p:nvPr/>
              </p:nvSpPr>
              <p:spPr>
                <a:xfrm>
                  <a:off x="10132012" y="1477580"/>
                  <a:ext cx="1484249" cy="6012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3" name="Picture 2" descr="FAQ | MITRE ATT&amp;amp;CK®">
                <a:extLst>
                  <a:ext uri="{FF2B5EF4-FFF2-40B4-BE49-F238E27FC236}">
                    <a16:creationId xmlns:a16="http://schemas.microsoft.com/office/drawing/2014/main" id="{7E260541-8867-58BC-C885-BCE0D88114F6}"/>
                  </a:ext>
                </a:extLst>
              </p:cNvPr>
              <p:cNvPicPr>
                <a:picLocks noChangeAspect="1" noChangeArrowheads="1"/>
              </p:cNvPicPr>
              <p:nvPr/>
            </p:nvPicPr>
            <p:blipFill>
              <a:blip r:embed="rId10">
                <a:duotone>
                  <a:schemeClr val="accent2">
                    <a:shade val="45000"/>
                    <a:satMod val="135000"/>
                  </a:schemeClr>
                  <a:prstClr val="white"/>
                </a:duotone>
                <a:extLst>
                  <a:ext uri="{BEBA8EAE-BF5A-486C-A8C5-ECC9F3942E4B}">
                    <a14:imgProps xmlns:a14="http://schemas.microsoft.com/office/drawing/2010/main">
                      <a14:imgLayer r:embed="rId11">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815840" y="1375810"/>
                <a:ext cx="2034170" cy="215071"/>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233">
                <a:extLst>
                  <a:ext uri="{FF2B5EF4-FFF2-40B4-BE49-F238E27FC236}">
                    <a16:creationId xmlns:a16="http://schemas.microsoft.com/office/drawing/2014/main" id="{26657581-58E3-7551-5100-EE463591B373}"/>
                  </a:ext>
                </a:extLst>
              </p:cNvPr>
              <p:cNvSpPr/>
              <p:nvPr/>
            </p:nvSpPr>
            <p:spPr>
              <a:xfrm>
                <a:off x="6444043" y="1274336"/>
                <a:ext cx="4897128" cy="4150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0" name="Right Brace 209">
              <a:extLst>
                <a:ext uri="{FF2B5EF4-FFF2-40B4-BE49-F238E27FC236}">
                  <a16:creationId xmlns:a16="http://schemas.microsoft.com/office/drawing/2014/main" id="{F0C4DA18-0AB3-28FE-CE52-57573C67DA0A}"/>
                </a:ext>
              </a:extLst>
            </p:cNvPr>
            <p:cNvSpPr/>
            <p:nvPr/>
          </p:nvSpPr>
          <p:spPr>
            <a:xfrm>
              <a:off x="9348306" y="1936642"/>
              <a:ext cx="225905" cy="46996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1" name="Right Brace 210">
              <a:extLst>
                <a:ext uri="{FF2B5EF4-FFF2-40B4-BE49-F238E27FC236}">
                  <a16:creationId xmlns:a16="http://schemas.microsoft.com/office/drawing/2014/main" id="{2F48A8C5-94AA-25C6-8C7D-4A81096CEDB2}"/>
                </a:ext>
              </a:extLst>
            </p:cNvPr>
            <p:cNvSpPr/>
            <p:nvPr/>
          </p:nvSpPr>
          <p:spPr>
            <a:xfrm>
              <a:off x="9355595" y="2515405"/>
              <a:ext cx="225905" cy="178468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2" name="TextBox 211">
              <a:extLst>
                <a:ext uri="{FF2B5EF4-FFF2-40B4-BE49-F238E27FC236}">
                  <a16:creationId xmlns:a16="http://schemas.microsoft.com/office/drawing/2014/main" id="{380314AD-A879-7DD9-C2B2-F9C30DDA8069}"/>
                </a:ext>
              </a:extLst>
            </p:cNvPr>
            <p:cNvSpPr txBox="1"/>
            <p:nvPr/>
          </p:nvSpPr>
          <p:spPr>
            <a:xfrm rot="5400000">
              <a:off x="8636555" y="2058650"/>
              <a:ext cx="2173087" cy="267904"/>
            </a:xfrm>
            <a:prstGeom prst="rect">
              <a:avLst/>
            </a:prstGeom>
            <a:noFill/>
            <a:ln>
              <a:noFill/>
            </a:ln>
          </p:spPr>
          <p:txBody>
            <a:bodyPr wrap="square" rtlCol="0">
              <a:spAutoFit/>
            </a:bodyPr>
            <a:lstStyle/>
            <a:p>
              <a:pPr algn="ctr"/>
              <a:r>
                <a:rPr lang="en-US" sz="1150" b="1" dirty="0">
                  <a:solidFill>
                    <a:srgbClr val="BE5107"/>
                  </a:solidFill>
                  <a:latin typeface="Neue Haas Grotesk Text Pro" panose="020B0504020202020204" pitchFamily="34" charset="77"/>
                </a:rPr>
                <a:t>Tactics</a:t>
              </a:r>
              <a:endParaRPr lang="en-US" sz="1200" b="1" dirty="0">
                <a:solidFill>
                  <a:srgbClr val="BE5107"/>
                </a:solidFill>
                <a:latin typeface="Neue Haas Grotesk Text Pro" panose="020B0504020202020204" pitchFamily="34" charset="77"/>
              </a:endParaRPr>
            </a:p>
          </p:txBody>
        </p:sp>
        <p:sp>
          <p:nvSpPr>
            <p:cNvPr id="213" name="TextBox 212">
              <a:extLst>
                <a:ext uri="{FF2B5EF4-FFF2-40B4-BE49-F238E27FC236}">
                  <a16:creationId xmlns:a16="http://schemas.microsoft.com/office/drawing/2014/main" id="{8025A661-95EC-F07F-30B4-3C3F0F51C905}"/>
                </a:ext>
              </a:extLst>
            </p:cNvPr>
            <p:cNvSpPr txBox="1"/>
            <p:nvPr/>
          </p:nvSpPr>
          <p:spPr>
            <a:xfrm rot="5400000">
              <a:off x="8638680" y="3288636"/>
              <a:ext cx="2173087" cy="267904"/>
            </a:xfrm>
            <a:prstGeom prst="rect">
              <a:avLst/>
            </a:prstGeom>
            <a:noFill/>
            <a:ln>
              <a:noFill/>
            </a:ln>
          </p:spPr>
          <p:txBody>
            <a:bodyPr wrap="square" rtlCol="0">
              <a:spAutoFit/>
            </a:bodyPr>
            <a:lstStyle/>
            <a:p>
              <a:pPr algn="ctr"/>
              <a:r>
                <a:rPr lang="en-US" sz="1150" b="1" dirty="0">
                  <a:solidFill>
                    <a:srgbClr val="BE5107"/>
                  </a:solidFill>
                  <a:latin typeface="Neue Haas Grotesk Text Pro" panose="020B0504020202020204" pitchFamily="34" charset="77"/>
                </a:rPr>
                <a:t>Techniques</a:t>
              </a:r>
              <a:endParaRPr lang="en-US" sz="1200" b="1" dirty="0">
                <a:solidFill>
                  <a:srgbClr val="BE5107"/>
                </a:solidFill>
                <a:latin typeface="Neue Haas Grotesk Text Pro" panose="020B0504020202020204" pitchFamily="34" charset="77"/>
              </a:endParaRPr>
            </a:p>
          </p:txBody>
        </p:sp>
        <p:sp>
          <p:nvSpPr>
            <p:cNvPr id="214" name="Rectangle 213">
              <a:extLst>
                <a:ext uri="{FF2B5EF4-FFF2-40B4-BE49-F238E27FC236}">
                  <a16:creationId xmlns:a16="http://schemas.microsoft.com/office/drawing/2014/main" id="{BAE10696-4208-1527-A09C-EB3A1C635A3C}"/>
                </a:ext>
              </a:extLst>
            </p:cNvPr>
            <p:cNvSpPr/>
            <p:nvPr/>
          </p:nvSpPr>
          <p:spPr>
            <a:xfrm>
              <a:off x="7640492" y="2482026"/>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65E94"/>
                  </a:solidFill>
                  <a:latin typeface="Neue Haas Grotesk Text Pro" panose="020B0504020202020204" pitchFamily="34" charset="77"/>
                </a:rPr>
                <a:t>BITS Job</a:t>
              </a:r>
            </a:p>
          </p:txBody>
        </p:sp>
        <p:sp>
          <p:nvSpPr>
            <p:cNvPr id="215" name="Rectangle 214">
              <a:extLst>
                <a:ext uri="{FF2B5EF4-FFF2-40B4-BE49-F238E27FC236}">
                  <a16:creationId xmlns:a16="http://schemas.microsoft.com/office/drawing/2014/main" id="{A0AE6061-DCC1-FDDF-E70A-21CFC2C61D5E}"/>
                </a:ext>
              </a:extLst>
            </p:cNvPr>
            <p:cNvSpPr/>
            <p:nvPr/>
          </p:nvSpPr>
          <p:spPr>
            <a:xfrm>
              <a:off x="7640492" y="2658228"/>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Build Image on Host</a:t>
              </a:r>
            </a:p>
          </p:txBody>
        </p:sp>
        <p:sp>
          <p:nvSpPr>
            <p:cNvPr id="216" name="Rectangle 215">
              <a:extLst>
                <a:ext uri="{FF2B5EF4-FFF2-40B4-BE49-F238E27FC236}">
                  <a16:creationId xmlns:a16="http://schemas.microsoft.com/office/drawing/2014/main" id="{9DF9A6A8-315E-0F4C-2C3F-5EF63568281C}"/>
                </a:ext>
              </a:extLst>
            </p:cNvPr>
            <p:cNvSpPr/>
            <p:nvPr/>
          </p:nvSpPr>
          <p:spPr>
            <a:xfrm>
              <a:off x="7640492" y="2833077"/>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65E94"/>
                  </a:solidFill>
                  <a:latin typeface="Neue Haas Grotesk Text Pro" panose="020B0504020202020204" pitchFamily="34" charset="77"/>
                </a:rPr>
                <a:t>Deploy Container</a:t>
              </a:r>
              <a:endParaRPr lang="en-US" sz="1100" dirty="0">
                <a:solidFill>
                  <a:srgbClr val="065E94"/>
                </a:solidFill>
              </a:endParaRPr>
            </a:p>
          </p:txBody>
        </p:sp>
        <p:sp>
          <p:nvSpPr>
            <p:cNvPr id="217" name="Rectangle 216">
              <a:extLst>
                <a:ext uri="{FF2B5EF4-FFF2-40B4-BE49-F238E27FC236}">
                  <a16:creationId xmlns:a16="http://schemas.microsoft.com/office/drawing/2014/main" id="{248D615B-63DD-B2A9-FDB3-8A0A948BAB6D}"/>
                </a:ext>
              </a:extLst>
            </p:cNvPr>
            <p:cNvSpPr/>
            <p:nvPr/>
          </p:nvSpPr>
          <p:spPr>
            <a:xfrm>
              <a:off x="7640492" y="3008346"/>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Hide Artifacts</a:t>
              </a:r>
            </a:p>
          </p:txBody>
        </p:sp>
        <p:sp>
          <p:nvSpPr>
            <p:cNvPr id="218" name="Rectangle 217">
              <a:extLst>
                <a:ext uri="{FF2B5EF4-FFF2-40B4-BE49-F238E27FC236}">
                  <a16:creationId xmlns:a16="http://schemas.microsoft.com/office/drawing/2014/main" id="{F9602E46-4C32-5276-4BC5-399F60031763}"/>
                </a:ext>
              </a:extLst>
            </p:cNvPr>
            <p:cNvSpPr/>
            <p:nvPr/>
          </p:nvSpPr>
          <p:spPr>
            <a:xfrm>
              <a:off x="7640492" y="3189310"/>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Execution Guardrails</a:t>
              </a:r>
            </a:p>
          </p:txBody>
        </p:sp>
        <p:sp>
          <p:nvSpPr>
            <p:cNvPr id="219" name="Rectangle 218">
              <a:extLst>
                <a:ext uri="{FF2B5EF4-FFF2-40B4-BE49-F238E27FC236}">
                  <a16:creationId xmlns:a16="http://schemas.microsoft.com/office/drawing/2014/main" id="{B1EC50C1-1C62-30CB-1D84-F08915F3B812}"/>
                </a:ext>
              </a:extLst>
            </p:cNvPr>
            <p:cNvSpPr/>
            <p:nvPr/>
          </p:nvSpPr>
          <p:spPr>
            <a:xfrm>
              <a:off x="7640492" y="3365512"/>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Modify Registry</a:t>
              </a:r>
            </a:p>
          </p:txBody>
        </p:sp>
        <p:sp>
          <p:nvSpPr>
            <p:cNvPr id="220" name="Rectangle 219">
              <a:extLst>
                <a:ext uri="{FF2B5EF4-FFF2-40B4-BE49-F238E27FC236}">
                  <a16:creationId xmlns:a16="http://schemas.microsoft.com/office/drawing/2014/main" id="{C0E0D2DB-1158-65B8-791B-C64F2D36D168}"/>
                </a:ext>
              </a:extLst>
            </p:cNvPr>
            <p:cNvSpPr/>
            <p:nvPr/>
          </p:nvSpPr>
          <p:spPr>
            <a:xfrm>
              <a:off x="7640492" y="3549012"/>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Service Stop</a:t>
              </a:r>
            </a:p>
          </p:txBody>
        </p:sp>
        <p:sp>
          <p:nvSpPr>
            <p:cNvPr id="221" name="Rectangle 220">
              <a:extLst>
                <a:ext uri="{FF2B5EF4-FFF2-40B4-BE49-F238E27FC236}">
                  <a16:creationId xmlns:a16="http://schemas.microsoft.com/office/drawing/2014/main" id="{97DD25CE-5CF2-2ACB-E356-1D03C2314F1D}"/>
                </a:ext>
              </a:extLst>
            </p:cNvPr>
            <p:cNvSpPr/>
            <p:nvPr/>
          </p:nvSpPr>
          <p:spPr>
            <a:xfrm>
              <a:off x="7649201" y="4216880"/>
              <a:ext cx="1562129" cy="136485"/>
            </a:xfrm>
            <a:prstGeom prst="rect">
              <a:avLst/>
            </a:prstGeom>
            <a:solidFill>
              <a:srgbClr val="F5CDCA"/>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C00000"/>
                  </a:solidFill>
                  <a:latin typeface="Neue Haas Grotesk Text Pro" panose="020B0504020202020204" pitchFamily="34" charset="77"/>
                </a:rPr>
                <a:t>Impair Defenses</a:t>
              </a:r>
            </a:p>
          </p:txBody>
        </p:sp>
        <p:sp>
          <p:nvSpPr>
            <p:cNvPr id="222" name="Rectangle 221">
              <a:extLst>
                <a:ext uri="{FF2B5EF4-FFF2-40B4-BE49-F238E27FC236}">
                  <a16:creationId xmlns:a16="http://schemas.microsoft.com/office/drawing/2014/main" id="{34045979-34EC-FA3B-BDFE-CD8E7BC98915}"/>
                </a:ext>
              </a:extLst>
            </p:cNvPr>
            <p:cNvSpPr/>
            <p:nvPr/>
          </p:nvSpPr>
          <p:spPr>
            <a:xfrm>
              <a:off x="7640492" y="3724058"/>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65E94"/>
                  </a:solidFill>
                  <a:latin typeface="Neue Haas Grotesk Text Pro" panose="020B0504020202020204" pitchFamily="34" charset="77"/>
                </a:rPr>
                <a:t>Masquerading</a:t>
              </a:r>
            </a:p>
          </p:txBody>
        </p:sp>
        <p:sp>
          <p:nvSpPr>
            <p:cNvPr id="223" name="Rectangle 222">
              <a:extLst>
                <a:ext uri="{FF2B5EF4-FFF2-40B4-BE49-F238E27FC236}">
                  <a16:creationId xmlns:a16="http://schemas.microsoft.com/office/drawing/2014/main" id="{E82115BB-9E5F-B51F-C68B-811FE5571876}"/>
                </a:ext>
              </a:extLst>
            </p:cNvPr>
            <p:cNvSpPr/>
            <p:nvPr/>
          </p:nvSpPr>
          <p:spPr>
            <a:xfrm>
              <a:off x="7617364" y="1895723"/>
              <a:ext cx="1610069" cy="24860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8ACCA45F-7FAB-DBFB-FF57-7327FE06939F}"/>
                </a:ext>
              </a:extLst>
            </p:cNvPr>
            <p:cNvSpPr/>
            <p:nvPr/>
          </p:nvSpPr>
          <p:spPr>
            <a:xfrm>
              <a:off x="7617364" y="1895722"/>
              <a:ext cx="1610070" cy="5465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4BA68F8A-796F-2480-C08C-CD1267929EBB}"/>
                </a:ext>
              </a:extLst>
            </p:cNvPr>
            <p:cNvSpPr txBox="1"/>
            <p:nvPr/>
          </p:nvSpPr>
          <p:spPr>
            <a:xfrm>
              <a:off x="7380892" y="2211125"/>
              <a:ext cx="2173087" cy="261610"/>
            </a:xfrm>
            <a:prstGeom prst="rect">
              <a:avLst/>
            </a:prstGeom>
            <a:noFill/>
          </p:spPr>
          <p:txBody>
            <a:bodyPr wrap="square" rtlCol="0">
              <a:spAutoFit/>
            </a:bodyPr>
            <a:lstStyle/>
            <a:p>
              <a:pPr algn="ctr"/>
              <a:r>
                <a:rPr lang="en-US" sz="1100" b="1" dirty="0">
                  <a:solidFill>
                    <a:srgbClr val="055E94"/>
                  </a:solidFill>
                  <a:latin typeface="Neue Haas Grotesk Text Pro" panose="020B0504020202020204" pitchFamily="34" charset="77"/>
                </a:rPr>
                <a:t>Defense Evasion</a:t>
              </a:r>
            </a:p>
          </p:txBody>
        </p:sp>
        <p:sp>
          <p:nvSpPr>
            <p:cNvPr id="226" name="Oval 225">
              <a:extLst>
                <a:ext uri="{FF2B5EF4-FFF2-40B4-BE49-F238E27FC236}">
                  <a16:creationId xmlns:a16="http://schemas.microsoft.com/office/drawing/2014/main" id="{58957D76-91A0-C11E-A21C-08E74A8AB5A2}"/>
                </a:ext>
              </a:extLst>
            </p:cNvPr>
            <p:cNvSpPr/>
            <p:nvPr/>
          </p:nvSpPr>
          <p:spPr>
            <a:xfrm>
              <a:off x="6749986" y="1971327"/>
              <a:ext cx="283451" cy="278165"/>
            </a:xfrm>
            <a:prstGeom prst="ellipse">
              <a:avLst/>
            </a:prstGeom>
            <a:noFill/>
            <a:ln w="38100">
              <a:solidFill>
                <a:srgbClr val="BE51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latin typeface="Neue Haas Grotesk Text Pro" panose="020B0504020202020204" pitchFamily="34" charset="77"/>
              </a:endParaRPr>
            </a:p>
          </p:txBody>
        </p:sp>
        <p:sp>
          <p:nvSpPr>
            <p:cNvPr id="227" name="Oval 226">
              <a:extLst>
                <a:ext uri="{FF2B5EF4-FFF2-40B4-BE49-F238E27FC236}">
                  <a16:creationId xmlns:a16="http://schemas.microsoft.com/office/drawing/2014/main" id="{930BEDC5-81C0-31AA-844F-6FD394740284}"/>
                </a:ext>
              </a:extLst>
            </p:cNvPr>
            <p:cNvSpPr/>
            <p:nvPr/>
          </p:nvSpPr>
          <p:spPr>
            <a:xfrm>
              <a:off x="8326285" y="1964662"/>
              <a:ext cx="283451" cy="278165"/>
            </a:xfrm>
            <a:prstGeom prst="ellipse">
              <a:avLst/>
            </a:prstGeom>
            <a:noFill/>
            <a:ln w="38100">
              <a:solidFill>
                <a:srgbClr val="BE51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latin typeface="Neue Haas Grotesk Text Pro" panose="020B0504020202020204" pitchFamily="34" charset="77"/>
              </a:endParaRPr>
            </a:p>
          </p:txBody>
        </p:sp>
        <p:pic>
          <p:nvPicPr>
            <p:cNvPr id="228" name="Graphic 227" descr="Low Vision with solid fill">
              <a:extLst>
                <a:ext uri="{FF2B5EF4-FFF2-40B4-BE49-F238E27FC236}">
                  <a16:creationId xmlns:a16="http://schemas.microsoft.com/office/drawing/2014/main" id="{2221A786-FBAA-E7FC-59AF-2DC2373811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58559" y="1995812"/>
              <a:ext cx="218900" cy="218906"/>
            </a:xfrm>
            <a:prstGeom prst="rect">
              <a:avLst/>
            </a:prstGeom>
          </p:spPr>
        </p:pic>
        <p:sp>
          <p:nvSpPr>
            <p:cNvPr id="229" name="Rectangle 228">
              <a:extLst>
                <a:ext uri="{FF2B5EF4-FFF2-40B4-BE49-F238E27FC236}">
                  <a16:creationId xmlns:a16="http://schemas.microsoft.com/office/drawing/2014/main" id="{29A0264B-C027-8E79-B2D8-AF4B200AA16A}"/>
                </a:ext>
              </a:extLst>
            </p:cNvPr>
            <p:cNvSpPr/>
            <p:nvPr/>
          </p:nvSpPr>
          <p:spPr>
            <a:xfrm>
              <a:off x="7643451" y="3888640"/>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65E94"/>
                  </a:solidFill>
                  <a:latin typeface="Neue Haas Grotesk Text Pro" panose="020B0504020202020204" pitchFamily="34" charset="77"/>
                </a:rPr>
                <a:t>Pre-OS Boot</a:t>
              </a:r>
            </a:p>
          </p:txBody>
        </p:sp>
        <p:sp>
          <p:nvSpPr>
            <p:cNvPr id="230" name="Rectangle 229">
              <a:extLst>
                <a:ext uri="{FF2B5EF4-FFF2-40B4-BE49-F238E27FC236}">
                  <a16:creationId xmlns:a16="http://schemas.microsoft.com/office/drawing/2014/main" id="{2AA6297D-5E7C-D19B-5A2C-95FB37DCE273}"/>
                </a:ext>
              </a:extLst>
            </p:cNvPr>
            <p:cNvSpPr/>
            <p:nvPr/>
          </p:nvSpPr>
          <p:spPr>
            <a:xfrm>
              <a:off x="7643451" y="4053176"/>
              <a:ext cx="1562129" cy="13648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65E94"/>
                  </a:solidFill>
                  <a:latin typeface="Neue Haas Grotesk Text Pro" panose="020B0504020202020204" pitchFamily="34" charset="77"/>
                </a:rPr>
                <a:t>Process Injection</a:t>
              </a:r>
            </a:p>
          </p:txBody>
        </p:sp>
      </p:grpSp>
      <p:sp>
        <p:nvSpPr>
          <p:cNvPr id="147" name="TextBox 146">
            <a:extLst>
              <a:ext uri="{FF2B5EF4-FFF2-40B4-BE49-F238E27FC236}">
                <a16:creationId xmlns:a16="http://schemas.microsoft.com/office/drawing/2014/main" id="{02C297FC-9ACA-E7DC-D2A9-1012819C618C}"/>
              </a:ext>
            </a:extLst>
          </p:cNvPr>
          <p:cNvSpPr txBox="1"/>
          <p:nvPr/>
        </p:nvSpPr>
        <p:spPr>
          <a:xfrm>
            <a:off x="2067969" y="2560982"/>
            <a:ext cx="2692605" cy="121723"/>
          </a:xfrm>
          <a:prstGeom prst="rect">
            <a:avLst/>
          </a:prstGeom>
          <a:solidFill>
            <a:srgbClr val="7030A0">
              <a:alpha val="22461"/>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148" name="TextBox 147">
            <a:extLst>
              <a:ext uri="{FF2B5EF4-FFF2-40B4-BE49-F238E27FC236}">
                <a16:creationId xmlns:a16="http://schemas.microsoft.com/office/drawing/2014/main" id="{E502B983-392C-C85F-9718-6A8E1336A861}"/>
              </a:ext>
            </a:extLst>
          </p:cNvPr>
          <p:cNvSpPr txBox="1"/>
          <p:nvPr/>
        </p:nvSpPr>
        <p:spPr>
          <a:xfrm>
            <a:off x="2067969" y="2736327"/>
            <a:ext cx="2692605" cy="315715"/>
          </a:xfrm>
          <a:prstGeom prst="rect">
            <a:avLst/>
          </a:prstGeom>
          <a:solidFill>
            <a:schemeClr val="accent6">
              <a:alpha val="22461"/>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151" name="TextBox 150">
            <a:extLst>
              <a:ext uri="{FF2B5EF4-FFF2-40B4-BE49-F238E27FC236}">
                <a16:creationId xmlns:a16="http://schemas.microsoft.com/office/drawing/2014/main" id="{D738BF30-B975-9E5C-9A03-82B9FB0204F6}"/>
              </a:ext>
            </a:extLst>
          </p:cNvPr>
          <p:cNvSpPr txBox="1"/>
          <p:nvPr/>
        </p:nvSpPr>
        <p:spPr>
          <a:xfrm>
            <a:off x="2067969" y="3772794"/>
            <a:ext cx="2692605" cy="382015"/>
          </a:xfrm>
          <a:prstGeom prst="rect">
            <a:avLst/>
          </a:prstGeom>
          <a:solidFill>
            <a:schemeClr val="accent4">
              <a:alpha val="22461"/>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152" name="TextBox 151">
            <a:extLst>
              <a:ext uri="{FF2B5EF4-FFF2-40B4-BE49-F238E27FC236}">
                <a16:creationId xmlns:a16="http://schemas.microsoft.com/office/drawing/2014/main" id="{25545F50-4D72-4E02-8853-B4D590275DA8}"/>
              </a:ext>
            </a:extLst>
          </p:cNvPr>
          <p:cNvSpPr txBox="1"/>
          <p:nvPr/>
        </p:nvSpPr>
        <p:spPr>
          <a:xfrm>
            <a:off x="2062214" y="4447470"/>
            <a:ext cx="2692605" cy="347286"/>
          </a:xfrm>
          <a:prstGeom prst="rect">
            <a:avLst/>
          </a:prstGeom>
          <a:solidFill>
            <a:srgbClr val="C00000">
              <a:alpha val="22461"/>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153" name="TextBox 152">
            <a:extLst>
              <a:ext uri="{FF2B5EF4-FFF2-40B4-BE49-F238E27FC236}">
                <a16:creationId xmlns:a16="http://schemas.microsoft.com/office/drawing/2014/main" id="{07EC2C3D-5676-A30E-0369-893C518B8BC9}"/>
              </a:ext>
            </a:extLst>
          </p:cNvPr>
          <p:cNvSpPr txBox="1"/>
          <p:nvPr/>
        </p:nvSpPr>
        <p:spPr>
          <a:xfrm>
            <a:off x="2062214" y="4193901"/>
            <a:ext cx="2692605" cy="215641"/>
          </a:xfrm>
          <a:prstGeom prst="rect">
            <a:avLst/>
          </a:prstGeom>
          <a:solidFill>
            <a:srgbClr val="7030A0">
              <a:alpha val="22461"/>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189" name="TextBox 188">
            <a:extLst>
              <a:ext uri="{FF2B5EF4-FFF2-40B4-BE49-F238E27FC236}">
                <a16:creationId xmlns:a16="http://schemas.microsoft.com/office/drawing/2014/main" id="{5FF2099E-9C4A-174E-76E6-318658253BFD}"/>
              </a:ext>
            </a:extLst>
          </p:cNvPr>
          <p:cNvSpPr txBox="1"/>
          <p:nvPr/>
        </p:nvSpPr>
        <p:spPr>
          <a:xfrm>
            <a:off x="2064443" y="3117972"/>
            <a:ext cx="2692605" cy="347287"/>
          </a:xfrm>
          <a:prstGeom prst="rect">
            <a:avLst/>
          </a:prstGeom>
          <a:solidFill>
            <a:srgbClr val="C00000">
              <a:alpha val="22461"/>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256" name="TextBox 255">
            <a:extLst>
              <a:ext uri="{FF2B5EF4-FFF2-40B4-BE49-F238E27FC236}">
                <a16:creationId xmlns:a16="http://schemas.microsoft.com/office/drawing/2014/main" id="{DB90F910-23EE-DB72-F7EE-5D716E64A408}"/>
              </a:ext>
            </a:extLst>
          </p:cNvPr>
          <p:cNvSpPr txBox="1"/>
          <p:nvPr/>
        </p:nvSpPr>
        <p:spPr>
          <a:xfrm>
            <a:off x="2059557" y="3494964"/>
            <a:ext cx="2692605" cy="133895"/>
          </a:xfrm>
          <a:prstGeom prst="rect">
            <a:avLst/>
          </a:prstGeom>
          <a:solidFill>
            <a:srgbClr val="7030A0">
              <a:alpha val="22461"/>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257" name="TextBox 256">
            <a:extLst>
              <a:ext uri="{FF2B5EF4-FFF2-40B4-BE49-F238E27FC236}">
                <a16:creationId xmlns:a16="http://schemas.microsoft.com/office/drawing/2014/main" id="{AF6322F2-1111-BD89-153E-F340EC208CC9}"/>
              </a:ext>
            </a:extLst>
          </p:cNvPr>
          <p:cNvSpPr txBox="1"/>
          <p:nvPr/>
        </p:nvSpPr>
        <p:spPr>
          <a:xfrm>
            <a:off x="2063114" y="1925308"/>
            <a:ext cx="2692605" cy="100597"/>
          </a:xfrm>
          <a:prstGeom prst="rect">
            <a:avLst/>
          </a:prstGeom>
          <a:solidFill>
            <a:srgbClr val="7030A0">
              <a:alpha val="22461"/>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258" name="TextBox 257">
            <a:extLst>
              <a:ext uri="{FF2B5EF4-FFF2-40B4-BE49-F238E27FC236}">
                <a16:creationId xmlns:a16="http://schemas.microsoft.com/office/drawing/2014/main" id="{767D1BB9-89E9-36BC-6017-C742315521AD}"/>
              </a:ext>
            </a:extLst>
          </p:cNvPr>
          <p:cNvSpPr txBox="1"/>
          <p:nvPr/>
        </p:nvSpPr>
        <p:spPr>
          <a:xfrm>
            <a:off x="2061151" y="2178145"/>
            <a:ext cx="2692605" cy="100597"/>
          </a:xfrm>
          <a:prstGeom prst="rect">
            <a:avLst/>
          </a:prstGeom>
          <a:solidFill>
            <a:srgbClr val="7030A0">
              <a:alpha val="22461"/>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259" name="TextBox 258">
            <a:extLst>
              <a:ext uri="{FF2B5EF4-FFF2-40B4-BE49-F238E27FC236}">
                <a16:creationId xmlns:a16="http://schemas.microsoft.com/office/drawing/2014/main" id="{A1F1B30A-AE3E-D907-8C37-0589447422C1}"/>
              </a:ext>
            </a:extLst>
          </p:cNvPr>
          <p:cNvSpPr txBox="1"/>
          <p:nvPr/>
        </p:nvSpPr>
        <p:spPr>
          <a:xfrm>
            <a:off x="2061150" y="2042772"/>
            <a:ext cx="2692605" cy="110657"/>
          </a:xfrm>
          <a:prstGeom prst="rect">
            <a:avLst/>
          </a:prstGeom>
          <a:solidFill>
            <a:schemeClr val="accent4">
              <a:alpha val="22461"/>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en-US" sz="1050" b="1" dirty="0">
              <a:solidFill>
                <a:srgbClr val="C00000"/>
              </a:solidFill>
              <a:latin typeface="Neue Haas Grotesk Text Pro" panose="020B0504020202020204" pitchFamily="34" charset="77"/>
            </a:endParaRPr>
          </a:p>
        </p:txBody>
      </p:sp>
      <p:sp>
        <p:nvSpPr>
          <p:cNvPr id="53" name="Right Arrow 52">
            <a:extLst>
              <a:ext uri="{FF2B5EF4-FFF2-40B4-BE49-F238E27FC236}">
                <a16:creationId xmlns:a16="http://schemas.microsoft.com/office/drawing/2014/main" id="{BF997CC5-C4D0-7D89-52EB-2A8910E2F1FB}"/>
              </a:ext>
            </a:extLst>
          </p:cNvPr>
          <p:cNvSpPr/>
          <p:nvPr/>
        </p:nvSpPr>
        <p:spPr>
          <a:xfrm>
            <a:off x="4874007" y="2757729"/>
            <a:ext cx="327660" cy="369976"/>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05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6A0CA1-4C23-6B46-8D1C-BED9889A2013}"/>
              </a:ext>
            </a:extLst>
          </p:cNvPr>
          <p:cNvSpPr txBox="1">
            <a:spLocks/>
          </p:cNvSpPr>
          <p:nvPr/>
        </p:nvSpPr>
        <p:spPr>
          <a:xfrm>
            <a:off x="735330" y="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Baseline Transformer – Research Outputs</a:t>
            </a:r>
            <a:endParaRPr lang="en-US" b="1" dirty="0">
              <a:latin typeface="Neue Haas Grotesk Text Pro" panose="020B0504020202020204" pitchFamily="34" charset="77"/>
            </a:endParaRPr>
          </a:p>
        </p:txBody>
      </p:sp>
      <p:sp>
        <p:nvSpPr>
          <p:cNvPr id="85" name="Slide Number Placeholder 10">
            <a:extLst>
              <a:ext uri="{FF2B5EF4-FFF2-40B4-BE49-F238E27FC236}">
                <a16:creationId xmlns:a16="http://schemas.microsoft.com/office/drawing/2014/main" id="{D04323EE-048F-DA4E-962F-51B1C829A600}"/>
              </a:ext>
            </a:extLst>
          </p:cNvPr>
          <p:cNvSpPr>
            <a:spLocks noGrp="1"/>
          </p:cNvSpPr>
          <p:nvPr>
            <p:ph type="sldNum" sz="quarter" idx="12"/>
          </p:nvPr>
        </p:nvSpPr>
        <p:spPr>
          <a:xfrm>
            <a:off x="9238753" y="6321569"/>
            <a:ext cx="2743200" cy="365125"/>
          </a:xfrm>
        </p:spPr>
        <p:txBody>
          <a:bodyPr/>
          <a:lstStyle/>
          <a:p>
            <a:fld id="{AA13DA4C-1298-2342-A7E2-1AAA85F361D3}" type="slidenum">
              <a:rPr lang="en-US" smtClean="0">
                <a:latin typeface="Neue Haas Grotesk Text Pro" panose="020B0504020202020204" pitchFamily="34" charset="77"/>
              </a:rPr>
              <a:t>13</a:t>
            </a:fld>
            <a:endParaRPr lang="en-US" dirty="0">
              <a:latin typeface="Neue Haas Grotesk Text Pro" panose="020B0504020202020204" pitchFamily="34" charset="77"/>
            </a:endParaRPr>
          </a:p>
        </p:txBody>
      </p:sp>
      <p:sp>
        <p:nvSpPr>
          <p:cNvPr id="214" name="TextBox 213">
            <a:extLst>
              <a:ext uri="{FF2B5EF4-FFF2-40B4-BE49-F238E27FC236}">
                <a16:creationId xmlns:a16="http://schemas.microsoft.com/office/drawing/2014/main" id="{684BA8A8-0303-DB49-A748-4BBF226AA978}"/>
              </a:ext>
            </a:extLst>
          </p:cNvPr>
          <p:cNvSpPr txBox="1"/>
          <p:nvPr/>
        </p:nvSpPr>
        <p:spPr>
          <a:xfrm>
            <a:off x="4102609" y="5866562"/>
            <a:ext cx="3855405" cy="307777"/>
          </a:xfrm>
          <a:prstGeom prst="rect">
            <a:avLst/>
          </a:prstGeom>
          <a:noFill/>
        </p:spPr>
        <p:txBody>
          <a:bodyPr wrap="square" rtlCol="0">
            <a:spAutoFit/>
          </a:bodyPr>
          <a:lstStyle/>
          <a:p>
            <a:pPr algn="ctr"/>
            <a:r>
              <a:rPr lang="en-US" sz="1400" b="1" dirty="0">
                <a:latin typeface="Neue Haas Grotesk Text Pro" panose="020B0504020202020204" pitchFamily="34" charset="77"/>
              </a:rPr>
              <a:t>Figure 5. </a:t>
            </a:r>
            <a:r>
              <a:rPr lang="en-US" sz="1400" dirty="0">
                <a:latin typeface="Neue Haas Grotesk Text Pro" panose="020B0504020202020204" pitchFamily="34" charset="77"/>
              </a:rPr>
              <a:t>Proposed</a:t>
            </a:r>
            <a:r>
              <a:rPr lang="en-US" sz="1400" b="1" dirty="0">
                <a:latin typeface="Neue Haas Grotesk Text Pro" panose="020B0504020202020204" pitchFamily="34" charset="77"/>
              </a:rPr>
              <a:t> </a:t>
            </a:r>
            <a:r>
              <a:rPr lang="en-US" sz="1400" dirty="0">
                <a:latin typeface="Neue Haas Grotesk Text Pro" panose="020B0504020202020204" pitchFamily="34" charset="77"/>
              </a:rPr>
              <a:t>Research Design</a:t>
            </a:r>
          </a:p>
        </p:txBody>
      </p:sp>
      <p:sp>
        <p:nvSpPr>
          <p:cNvPr id="215" name="TextBox 214">
            <a:extLst>
              <a:ext uri="{FF2B5EF4-FFF2-40B4-BE49-F238E27FC236}">
                <a16:creationId xmlns:a16="http://schemas.microsoft.com/office/drawing/2014/main" id="{C39E8B19-59A2-624E-81DD-FE2A894454F1}"/>
              </a:ext>
            </a:extLst>
          </p:cNvPr>
          <p:cNvSpPr txBox="1"/>
          <p:nvPr/>
        </p:nvSpPr>
        <p:spPr>
          <a:xfrm>
            <a:off x="950364" y="6166194"/>
            <a:ext cx="10159893" cy="276999"/>
          </a:xfrm>
          <a:prstGeom prst="rect">
            <a:avLst/>
          </a:prstGeom>
          <a:noFill/>
        </p:spPr>
        <p:txBody>
          <a:bodyPr wrap="square" rtlCol="0">
            <a:spAutoFit/>
          </a:bodyPr>
          <a:lstStyle/>
          <a:p>
            <a:pPr algn="ctr"/>
            <a:r>
              <a:rPr lang="en-US" sz="1200" b="1" dirty="0">
                <a:latin typeface="Neue Haas Grotesk Text Pro" panose="020B0504020202020204" pitchFamily="34" charset="77"/>
              </a:rPr>
              <a:t>Note:</a:t>
            </a:r>
            <a:r>
              <a:rPr lang="en-US" sz="1200" dirty="0">
                <a:latin typeface="Neue Haas Grotesk Text Pro" panose="020B0504020202020204" pitchFamily="34" charset="77"/>
              </a:rPr>
              <a:t> CBT= Convolutional Bidirectional Long Short-Term Memory Transformer, </a:t>
            </a:r>
            <a:r>
              <a:rPr lang="en-US" sz="1200" dirty="0">
                <a:solidFill>
                  <a:srgbClr val="000000"/>
                </a:solidFill>
                <a:latin typeface="Neue Haas Grotesk Text Pro" panose="020B0504020202020204" pitchFamily="34" charset="77"/>
                <a:ea typeface="Times New Roman" panose="02020603050405020304" pitchFamily="18" charset="0"/>
                <a:cs typeface="Times New Roman" panose="02020603050405020304" pitchFamily="18" charset="0"/>
              </a:rPr>
              <a:t>DL = Deep Learning, ML = Machine Learning</a:t>
            </a:r>
            <a:endParaRPr lang="en-US" sz="1200" dirty="0">
              <a:latin typeface="Neue Haas Grotesk Text Pro" panose="020B0504020202020204" pitchFamily="34" charset="77"/>
            </a:endParaRPr>
          </a:p>
        </p:txBody>
      </p:sp>
      <p:sp>
        <p:nvSpPr>
          <p:cNvPr id="123" name="Rectangle 122">
            <a:extLst>
              <a:ext uri="{FF2B5EF4-FFF2-40B4-BE49-F238E27FC236}">
                <a16:creationId xmlns:a16="http://schemas.microsoft.com/office/drawing/2014/main" id="{CB1BDD47-2C96-F94B-AE2C-40A7C489C768}"/>
              </a:ext>
            </a:extLst>
          </p:cNvPr>
          <p:cNvSpPr/>
          <p:nvPr/>
        </p:nvSpPr>
        <p:spPr>
          <a:xfrm>
            <a:off x="435065" y="1187063"/>
            <a:ext cx="11196954" cy="830997"/>
          </a:xfrm>
          <a:prstGeom prst="rect">
            <a:avLst/>
          </a:prstGeom>
        </p:spPr>
        <p:txBody>
          <a:bodyPr wrap="square">
            <a:spAutoFit/>
          </a:bodyPr>
          <a:lstStyle/>
          <a:p>
            <a:pPr marL="342900" indent="-342900">
              <a:spcAft>
                <a:spcPts val="600"/>
              </a:spcAft>
              <a:buFont typeface="Arial" panose="020B0604020202020204" pitchFamily="34" charset="0"/>
              <a:buChar char="•"/>
            </a:pPr>
            <a:r>
              <a:rPr lang="en-US" sz="2400" dirty="0">
                <a:latin typeface="Calibri (Body)"/>
              </a:rPr>
              <a:t>To complete the objective, we propose a research framework with three major components, as presented in Figure 5. </a:t>
            </a:r>
          </a:p>
        </p:txBody>
      </p:sp>
      <p:grpSp>
        <p:nvGrpSpPr>
          <p:cNvPr id="8" name="Group 7">
            <a:extLst>
              <a:ext uri="{FF2B5EF4-FFF2-40B4-BE49-F238E27FC236}">
                <a16:creationId xmlns:a16="http://schemas.microsoft.com/office/drawing/2014/main" id="{B6E4ABB3-92DD-172F-EAAE-22B861057D02}"/>
              </a:ext>
            </a:extLst>
          </p:cNvPr>
          <p:cNvGrpSpPr/>
          <p:nvPr/>
        </p:nvGrpSpPr>
        <p:grpSpPr>
          <a:xfrm>
            <a:off x="612387" y="2045390"/>
            <a:ext cx="11217777" cy="3761842"/>
            <a:chOff x="451022" y="2045390"/>
            <a:chExt cx="11217777" cy="3761842"/>
          </a:xfrm>
        </p:grpSpPr>
        <p:sp>
          <p:nvSpPr>
            <p:cNvPr id="70" name="TextBox 212">
              <a:extLst>
                <a:ext uri="{FF2B5EF4-FFF2-40B4-BE49-F238E27FC236}">
                  <a16:creationId xmlns:a16="http://schemas.microsoft.com/office/drawing/2014/main" id="{C0305BC9-2E9E-9F44-95B4-609CC09A3F7E}"/>
                </a:ext>
              </a:extLst>
            </p:cNvPr>
            <p:cNvSpPr txBox="1"/>
            <p:nvPr/>
          </p:nvSpPr>
          <p:spPr>
            <a:xfrm>
              <a:off x="6293146" y="5250448"/>
              <a:ext cx="1865560" cy="215544"/>
            </a:xfrm>
            <a:prstGeom prst="rect">
              <a:avLst/>
            </a:prstGeom>
            <a:noFill/>
          </p:spPr>
          <p:txBody>
            <a:bodyPr wrap="square" rtlCol="0">
              <a:noAutofit/>
            </a:bodyPr>
            <a:lstStyle/>
            <a:p>
              <a:pPr algn="ctr"/>
              <a:r>
                <a:rPr lang="en-US" sz="1200" b="1" dirty="0">
                  <a:latin typeface="Neue Haas Grotesk Text Pro" panose="020B0504020202020204" pitchFamily="34" charset="77"/>
                </a:rPr>
                <a:t>Proposed CBT* Model</a:t>
              </a:r>
              <a:endParaRPr lang="en-US" sz="1200" b="1" dirty="0">
                <a:effectLst/>
                <a:latin typeface="Neue Haas Grotesk Text Pro" panose="020B0504020202020204" pitchFamily="34" charset="77"/>
                <a:ea typeface="Times New Roman" panose="02020603050405020304" pitchFamily="18" charset="0"/>
              </a:endParaRPr>
            </a:p>
          </p:txBody>
        </p:sp>
        <p:grpSp>
          <p:nvGrpSpPr>
            <p:cNvPr id="6" name="Group 5">
              <a:extLst>
                <a:ext uri="{FF2B5EF4-FFF2-40B4-BE49-F238E27FC236}">
                  <a16:creationId xmlns:a16="http://schemas.microsoft.com/office/drawing/2014/main" id="{4D2B5423-6948-BEA7-91C7-2BF8BD9A181A}"/>
                </a:ext>
              </a:extLst>
            </p:cNvPr>
            <p:cNvGrpSpPr/>
            <p:nvPr/>
          </p:nvGrpSpPr>
          <p:grpSpPr>
            <a:xfrm>
              <a:off x="451022" y="2045390"/>
              <a:ext cx="11217777" cy="3761842"/>
              <a:chOff x="451022" y="2034632"/>
              <a:chExt cx="11217777" cy="3761842"/>
            </a:xfrm>
          </p:grpSpPr>
          <p:grpSp>
            <p:nvGrpSpPr>
              <p:cNvPr id="10" name="Group 9">
                <a:extLst>
                  <a:ext uri="{FF2B5EF4-FFF2-40B4-BE49-F238E27FC236}">
                    <a16:creationId xmlns:a16="http://schemas.microsoft.com/office/drawing/2014/main" id="{CB5AD3F8-2233-774D-9530-CFBF104266B1}"/>
                  </a:ext>
                </a:extLst>
              </p:cNvPr>
              <p:cNvGrpSpPr/>
              <p:nvPr/>
            </p:nvGrpSpPr>
            <p:grpSpPr>
              <a:xfrm>
                <a:off x="451022" y="2034632"/>
                <a:ext cx="11217777" cy="3761842"/>
                <a:chOff x="929858" y="2300393"/>
                <a:chExt cx="10197979" cy="3108960"/>
              </a:xfrm>
            </p:grpSpPr>
            <p:sp>
              <p:nvSpPr>
                <p:cNvPr id="142" name="TextBox 141">
                  <a:extLst>
                    <a:ext uri="{FF2B5EF4-FFF2-40B4-BE49-F238E27FC236}">
                      <a16:creationId xmlns:a16="http://schemas.microsoft.com/office/drawing/2014/main" id="{ABB5AD39-E899-7648-9509-21EF1755FE8A}"/>
                    </a:ext>
                  </a:extLst>
                </p:cNvPr>
                <p:cNvSpPr txBox="1"/>
                <p:nvPr/>
              </p:nvSpPr>
              <p:spPr>
                <a:xfrm>
                  <a:off x="929858" y="2344954"/>
                  <a:ext cx="3849587" cy="292515"/>
                </a:xfrm>
                <a:prstGeom prst="rect">
                  <a:avLst/>
                </a:prstGeom>
                <a:noFill/>
              </p:spPr>
              <p:txBody>
                <a:bodyPr wrap="square" rtlCol="0">
                  <a:spAutoFit/>
                </a:bodyPr>
                <a:lstStyle/>
                <a:p>
                  <a:pPr algn="ctr"/>
                  <a:r>
                    <a:rPr lang="en-US" sz="1700" b="1" dirty="0">
                      <a:latin typeface="Neue Haas Grotesk Text Pro" panose="020B0504020202020204" pitchFamily="34" charset="77"/>
                    </a:rPr>
                    <a:t>Data Collection &amp; Pre-processing</a:t>
                  </a:r>
                </a:p>
              </p:txBody>
            </p:sp>
            <p:sp>
              <p:nvSpPr>
                <p:cNvPr id="143" name="TextBox 142">
                  <a:extLst>
                    <a:ext uri="{FF2B5EF4-FFF2-40B4-BE49-F238E27FC236}">
                      <a16:creationId xmlns:a16="http://schemas.microsoft.com/office/drawing/2014/main" id="{DAEF4876-94A4-0A44-8EC8-B6C69437C781}"/>
                    </a:ext>
                  </a:extLst>
                </p:cNvPr>
                <p:cNvSpPr txBox="1"/>
                <p:nvPr/>
              </p:nvSpPr>
              <p:spPr>
                <a:xfrm>
                  <a:off x="4517590" y="2331329"/>
                  <a:ext cx="3608293" cy="292515"/>
                </a:xfrm>
                <a:prstGeom prst="rect">
                  <a:avLst/>
                </a:prstGeom>
                <a:noFill/>
              </p:spPr>
              <p:txBody>
                <a:bodyPr wrap="square" rtlCol="0">
                  <a:spAutoFit/>
                </a:bodyPr>
                <a:lstStyle/>
                <a:p>
                  <a:pPr algn="ctr"/>
                  <a:r>
                    <a:rPr lang="en-US" sz="1700" b="1" dirty="0">
                      <a:latin typeface="Neue Haas Grotesk Text Pro" panose="020B0504020202020204" pitchFamily="34" charset="77"/>
                    </a:rPr>
                    <a:t>Proposed CBT Model</a:t>
                  </a:r>
                </a:p>
              </p:txBody>
            </p:sp>
            <p:cxnSp>
              <p:nvCxnSpPr>
                <p:cNvPr id="145" name="Straight Connector 144">
                  <a:extLst>
                    <a:ext uri="{FF2B5EF4-FFF2-40B4-BE49-F238E27FC236}">
                      <a16:creationId xmlns:a16="http://schemas.microsoft.com/office/drawing/2014/main" id="{5D8C28EA-EFB7-E147-AD51-9ABC65A37D1A}"/>
                    </a:ext>
                  </a:extLst>
                </p:cNvPr>
                <p:cNvCxnSpPr>
                  <a:cxnSpLocks/>
                </p:cNvCxnSpPr>
                <p:nvPr/>
              </p:nvCxnSpPr>
              <p:spPr>
                <a:xfrm>
                  <a:off x="4588788" y="2300437"/>
                  <a:ext cx="0" cy="3108916"/>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5EF7A27-8D2F-E446-AB40-E3B8948208D2}"/>
                    </a:ext>
                  </a:extLst>
                </p:cNvPr>
                <p:cNvCxnSpPr>
                  <a:cxnSpLocks/>
                </p:cNvCxnSpPr>
                <p:nvPr/>
              </p:nvCxnSpPr>
              <p:spPr>
                <a:xfrm>
                  <a:off x="8044804" y="2300437"/>
                  <a:ext cx="0" cy="3108916"/>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0CCCB119-335E-A04C-A35C-DDE9C4F6A3E0}"/>
                    </a:ext>
                  </a:extLst>
                </p:cNvPr>
                <p:cNvSpPr/>
                <p:nvPr/>
              </p:nvSpPr>
              <p:spPr>
                <a:xfrm>
                  <a:off x="1104835" y="2300393"/>
                  <a:ext cx="9636188" cy="3108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Neue Haas Grotesk Text Pro" panose="020B0504020202020204" pitchFamily="34" charset="77"/>
                  </a:endParaRPr>
                </a:p>
              </p:txBody>
            </p:sp>
            <p:sp>
              <p:nvSpPr>
                <p:cNvPr id="148" name="Rectangle 147">
                  <a:extLst>
                    <a:ext uri="{FF2B5EF4-FFF2-40B4-BE49-F238E27FC236}">
                      <a16:creationId xmlns:a16="http://schemas.microsoft.com/office/drawing/2014/main" id="{8B8DE841-4134-D646-98F9-5BEEFA961B9A}"/>
                    </a:ext>
                  </a:extLst>
                </p:cNvPr>
                <p:cNvSpPr/>
                <p:nvPr/>
              </p:nvSpPr>
              <p:spPr>
                <a:xfrm>
                  <a:off x="1104841" y="2656474"/>
                  <a:ext cx="9636188" cy="27528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Neue Haas Grotesk Text Pro" panose="020B0504020202020204" pitchFamily="34" charset="77"/>
                  </a:endParaRPr>
                </a:p>
              </p:txBody>
            </p:sp>
            <p:grpSp>
              <p:nvGrpSpPr>
                <p:cNvPr id="16" name="Group 15">
                  <a:extLst>
                    <a:ext uri="{FF2B5EF4-FFF2-40B4-BE49-F238E27FC236}">
                      <a16:creationId xmlns:a16="http://schemas.microsoft.com/office/drawing/2014/main" id="{14D1D2D0-B940-624E-9B87-4778B79731FB}"/>
                    </a:ext>
                  </a:extLst>
                </p:cNvPr>
                <p:cNvGrpSpPr/>
                <p:nvPr/>
              </p:nvGrpSpPr>
              <p:grpSpPr>
                <a:xfrm>
                  <a:off x="4322621" y="4329041"/>
                  <a:ext cx="1865560" cy="693259"/>
                  <a:chOff x="4934337" y="4894808"/>
                  <a:chExt cx="1865560" cy="692559"/>
                </a:xfrm>
              </p:grpSpPr>
              <p:grpSp>
                <p:nvGrpSpPr>
                  <p:cNvPr id="252" name="Group 251">
                    <a:extLst>
                      <a:ext uri="{FF2B5EF4-FFF2-40B4-BE49-F238E27FC236}">
                        <a16:creationId xmlns:a16="http://schemas.microsoft.com/office/drawing/2014/main" id="{DFDEC0B8-5A50-8B40-9497-553D7A61FC58}"/>
                      </a:ext>
                    </a:extLst>
                  </p:cNvPr>
                  <p:cNvGrpSpPr/>
                  <p:nvPr/>
                </p:nvGrpSpPr>
                <p:grpSpPr>
                  <a:xfrm>
                    <a:off x="4934337" y="4894808"/>
                    <a:ext cx="1865560" cy="692559"/>
                    <a:chOff x="5628417" y="2846749"/>
                    <a:chExt cx="2483060" cy="921793"/>
                  </a:xfrm>
                </p:grpSpPr>
                <p:pic>
                  <p:nvPicPr>
                    <p:cNvPr id="253" name="Picture 252" descr="How to Track Amazon Affiliate Site Performance By Page Groups | Digital  Ready Marketing">
                      <a:extLst>
                        <a:ext uri="{FF2B5EF4-FFF2-40B4-BE49-F238E27FC236}">
                          <a16:creationId xmlns:a16="http://schemas.microsoft.com/office/drawing/2014/main" id="{B4F38E61-CA27-014D-84FF-E6FA859A0F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04005" y="2846749"/>
                      <a:ext cx="589397" cy="668256"/>
                    </a:xfrm>
                    <a:prstGeom prst="rect">
                      <a:avLst/>
                    </a:prstGeom>
                    <a:noFill/>
                  </p:spPr>
                </p:pic>
                <p:sp>
                  <p:nvSpPr>
                    <p:cNvPr id="254" name="TextBox 212">
                      <a:extLst>
                        <a:ext uri="{FF2B5EF4-FFF2-40B4-BE49-F238E27FC236}">
                          <a16:creationId xmlns:a16="http://schemas.microsoft.com/office/drawing/2014/main" id="{1641BFE0-B39C-EE45-A153-17142CA1F1A5}"/>
                        </a:ext>
                      </a:extLst>
                    </p:cNvPr>
                    <p:cNvSpPr txBox="1"/>
                    <p:nvPr/>
                  </p:nvSpPr>
                  <p:spPr>
                    <a:xfrm>
                      <a:off x="5628417" y="3481944"/>
                      <a:ext cx="2483060" cy="286598"/>
                    </a:xfrm>
                    <a:prstGeom prst="rect">
                      <a:avLst/>
                    </a:prstGeom>
                    <a:noFill/>
                  </p:spPr>
                  <p:txBody>
                    <a:bodyPr wrap="square" rtlCol="0">
                      <a:noAutofit/>
                    </a:bodyPr>
                    <a:lstStyle/>
                    <a:p>
                      <a:pPr algn="ctr"/>
                      <a:r>
                        <a:rPr lang="en-US" sz="1200" b="1" dirty="0">
                          <a:effectLst/>
                          <a:latin typeface="Neue Haas Grotesk Text Pro" panose="020B0504020202020204" pitchFamily="34" charset="77"/>
                          <a:ea typeface="Times New Roman" panose="02020603050405020304" pitchFamily="18" charset="0"/>
                        </a:rPr>
                        <a:t>Unlabeled Pastes</a:t>
                      </a:r>
                    </a:p>
                    <a:p>
                      <a:pPr algn="ctr"/>
                      <a:r>
                        <a:rPr lang="en-US" sz="1200" dirty="0">
                          <a:latin typeface="Neue Haas Grotesk Text Pro" panose="020B0504020202020204" pitchFamily="34" charset="77"/>
                          <a:ea typeface="Times New Roman" panose="02020603050405020304" pitchFamily="18" charset="0"/>
                        </a:rPr>
                        <a:t>(Paste Sites)</a:t>
                      </a:r>
                      <a:endParaRPr lang="en-US" sz="1200" dirty="0">
                        <a:effectLst/>
                        <a:latin typeface="Neue Haas Grotesk Text Pro" panose="020B0504020202020204" pitchFamily="34" charset="77"/>
                        <a:ea typeface="Times New Roman" panose="02020603050405020304" pitchFamily="18" charset="0"/>
                      </a:endParaRPr>
                    </a:p>
                  </p:txBody>
                </p:sp>
              </p:grpSp>
              <p:pic>
                <p:nvPicPr>
                  <p:cNvPr id="255" name="Picture 6" descr="Black code icon - Free black code icons">
                    <a:extLst>
                      <a:ext uri="{FF2B5EF4-FFF2-40B4-BE49-F238E27FC236}">
                        <a16:creationId xmlns:a16="http://schemas.microsoft.com/office/drawing/2014/main" id="{EA25B553-FF7A-2843-98A9-327A0AA6BC2A}"/>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7661" y="5018107"/>
                    <a:ext cx="255875" cy="236859"/>
                  </a:xfrm>
                  <a:prstGeom prst="rect">
                    <a:avLst/>
                  </a:prstGeom>
                  <a:noFill/>
                  <a:extLst>
                    <a:ext uri="{909E8E84-426E-40DD-AFC4-6F175D3DCCD1}">
                      <a14:hiddenFill xmlns:a14="http://schemas.microsoft.com/office/drawing/2010/main">
                        <a:solidFill>
                          <a:srgbClr val="FFFFFF"/>
                        </a:solidFill>
                      </a14:hiddenFill>
                    </a:ext>
                  </a:extLst>
                </p:spPr>
              </p:pic>
            </p:grpSp>
            <p:sp>
              <p:nvSpPr>
                <p:cNvPr id="141" name="TextBox 140">
                  <a:extLst>
                    <a:ext uri="{FF2B5EF4-FFF2-40B4-BE49-F238E27FC236}">
                      <a16:creationId xmlns:a16="http://schemas.microsoft.com/office/drawing/2014/main" id="{FADBCAEB-891C-4F4B-9FE7-5F0887875A01}"/>
                    </a:ext>
                  </a:extLst>
                </p:cNvPr>
                <p:cNvSpPr txBox="1"/>
                <p:nvPr/>
              </p:nvSpPr>
              <p:spPr>
                <a:xfrm>
                  <a:off x="7665367" y="2338891"/>
                  <a:ext cx="3462470" cy="292515"/>
                </a:xfrm>
                <a:prstGeom prst="rect">
                  <a:avLst/>
                </a:prstGeom>
                <a:noFill/>
              </p:spPr>
              <p:txBody>
                <a:bodyPr wrap="square" rtlCol="0">
                  <a:spAutoFit/>
                </a:bodyPr>
                <a:lstStyle/>
                <a:p>
                  <a:pPr algn="ctr"/>
                  <a:r>
                    <a:rPr lang="en-US" sz="1700" b="1" dirty="0">
                      <a:latin typeface="Neue Haas Grotesk Text Pro" panose="020B0504020202020204" pitchFamily="34" charset="77"/>
                    </a:rPr>
                    <a:t>Experiments &amp; Case Study</a:t>
                  </a:r>
                </a:p>
              </p:txBody>
            </p:sp>
            <p:sp>
              <p:nvSpPr>
                <p:cNvPr id="156" name="TextBox 155">
                  <a:extLst>
                    <a:ext uri="{FF2B5EF4-FFF2-40B4-BE49-F238E27FC236}">
                      <a16:creationId xmlns:a16="http://schemas.microsoft.com/office/drawing/2014/main" id="{F520721D-E84E-1947-B514-6F77E5E3CFF8}"/>
                    </a:ext>
                  </a:extLst>
                </p:cNvPr>
                <p:cNvSpPr txBox="1"/>
                <p:nvPr/>
              </p:nvSpPr>
              <p:spPr>
                <a:xfrm>
                  <a:off x="8257967" y="4757152"/>
                  <a:ext cx="2215409" cy="559593"/>
                </a:xfrm>
                <a:prstGeom prst="rect">
                  <a:avLst/>
                </a:prstGeom>
                <a:noFill/>
              </p:spPr>
              <p:txBody>
                <a:bodyPr wrap="none" rtlCol="0" anchor="ctr">
                  <a:spAutoFit/>
                </a:bodyPr>
                <a:lstStyle/>
                <a:p>
                  <a:pPr algn="ctr"/>
                  <a:r>
                    <a:rPr lang="en-US" sz="1400" b="1" dirty="0">
                      <a:latin typeface="Neue Haas Grotesk Text Pro" panose="020B0504020202020204" pitchFamily="34" charset="77"/>
                    </a:rPr>
                    <a:t>Case Study</a:t>
                  </a:r>
                </a:p>
                <a:p>
                  <a:pPr algn="ctr"/>
                  <a:r>
                    <a:rPr lang="en-US" sz="1200" dirty="0">
                      <a:latin typeface="Neue Haas Grotesk Text Pro" panose="020B0504020202020204" pitchFamily="34" charset="77"/>
                    </a:rPr>
                    <a:t>Identify Adversarial Trends and </a:t>
                  </a:r>
                </a:p>
                <a:p>
                  <a:pPr algn="ctr"/>
                  <a:r>
                    <a:rPr lang="en-US" sz="1200" dirty="0">
                      <a:latin typeface="Neue Haas Grotesk Text Pro" panose="020B0504020202020204" pitchFamily="34" charset="77"/>
                    </a:rPr>
                    <a:t>Behaviors on Paste Sites</a:t>
                  </a:r>
                </a:p>
              </p:txBody>
            </p:sp>
            <p:grpSp>
              <p:nvGrpSpPr>
                <p:cNvPr id="7" name="Group 6">
                  <a:extLst>
                    <a:ext uri="{FF2B5EF4-FFF2-40B4-BE49-F238E27FC236}">
                      <a16:creationId xmlns:a16="http://schemas.microsoft.com/office/drawing/2014/main" id="{A8A24D4A-94B0-E742-AEB3-EA956F7A5EE1}"/>
                    </a:ext>
                  </a:extLst>
                </p:cNvPr>
                <p:cNvGrpSpPr/>
                <p:nvPr/>
              </p:nvGrpSpPr>
              <p:grpSpPr>
                <a:xfrm>
                  <a:off x="4302868" y="2905920"/>
                  <a:ext cx="1695964" cy="693259"/>
                  <a:chOff x="4393108" y="2666228"/>
                  <a:chExt cx="1695964" cy="692559"/>
                </a:xfrm>
              </p:grpSpPr>
              <p:pic>
                <p:nvPicPr>
                  <p:cNvPr id="74" name="Picture 73" descr="How to Track Amazon Affiliate Site Performance By Page Groups | Digital  Ready Marketing">
                    <a:extLst>
                      <a:ext uri="{FF2B5EF4-FFF2-40B4-BE49-F238E27FC236}">
                        <a16:creationId xmlns:a16="http://schemas.microsoft.com/office/drawing/2014/main" id="{048B08E9-5DE2-C14C-9F7B-C77726B1DE8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06971" y="2666228"/>
                    <a:ext cx="442823" cy="502073"/>
                  </a:xfrm>
                  <a:prstGeom prst="rect">
                    <a:avLst/>
                  </a:prstGeom>
                  <a:noFill/>
                </p:spPr>
              </p:pic>
              <p:sp>
                <p:nvSpPr>
                  <p:cNvPr id="75" name="TextBox 212">
                    <a:extLst>
                      <a:ext uri="{FF2B5EF4-FFF2-40B4-BE49-F238E27FC236}">
                        <a16:creationId xmlns:a16="http://schemas.microsoft.com/office/drawing/2014/main" id="{B6085CF4-2868-AE48-A6AE-21B6C9D389D1}"/>
                      </a:ext>
                    </a:extLst>
                  </p:cNvPr>
                  <p:cNvSpPr txBox="1"/>
                  <p:nvPr/>
                </p:nvSpPr>
                <p:spPr>
                  <a:xfrm>
                    <a:off x="4393108" y="3143461"/>
                    <a:ext cx="1695964" cy="215326"/>
                  </a:xfrm>
                  <a:prstGeom prst="rect">
                    <a:avLst/>
                  </a:prstGeom>
                  <a:noFill/>
                </p:spPr>
                <p:txBody>
                  <a:bodyPr wrap="square" rtlCol="0">
                    <a:noAutofit/>
                  </a:bodyPr>
                  <a:lstStyle/>
                  <a:p>
                    <a:pPr algn="ctr"/>
                    <a:r>
                      <a:rPr lang="en-US" sz="1200" b="1" dirty="0">
                        <a:latin typeface="Neue Haas Grotesk Text Pro" panose="020B0504020202020204" pitchFamily="34" charset="77"/>
                        <a:ea typeface="Times New Roman" panose="02020603050405020304" pitchFamily="18" charset="0"/>
                      </a:rPr>
                      <a:t>Gold-Standard</a:t>
                    </a:r>
                  </a:p>
                  <a:p>
                    <a:pPr algn="ctr"/>
                    <a:r>
                      <a:rPr lang="en-US" sz="1200" dirty="0">
                        <a:latin typeface="Neue Haas Grotesk Text Pro" panose="020B0504020202020204" pitchFamily="34" charset="77"/>
                        <a:ea typeface="Times New Roman" panose="02020603050405020304" pitchFamily="18" charset="0"/>
                      </a:rPr>
                      <a:t>(Public Repos)</a:t>
                    </a:r>
                    <a:endParaRPr lang="en-US" sz="1200" dirty="0">
                      <a:effectLst/>
                      <a:latin typeface="Neue Haas Grotesk Text Pro" panose="020B0504020202020204" pitchFamily="34" charset="77"/>
                      <a:ea typeface="Times New Roman" panose="02020603050405020304" pitchFamily="18" charset="0"/>
                    </a:endParaRPr>
                  </a:p>
                </p:txBody>
              </p:sp>
              <p:pic>
                <p:nvPicPr>
                  <p:cNvPr id="76" name="Picture 6" descr="Black code icon - Free black code icons">
                    <a:extLst>
                      <a:ext uri="{FF2B5EF4-FFF2-40B4-BE49-F238E27FC236}">
                        <a16:creationId xmlns:a16="http://schemas.microsoft.com/office/drawing/2014/main" id="{145A96D1-48F0-8442-82C7-B90388E18E89}"/>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2454" y="2789527"/>
                    <a:ext cx="255875" cy="23685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2" name="Elbow Connector 191">
                  <a:extLst>
                    <a:ext uri="{FF2B5EF4-FFF2-40B4-BE49-F238E27FC236}">
                      <a16:creationId xmlns:a16="http://schemas.microsoft.com/office/drawing/2014/main" id="{2AAD460C-0638-DF4A-8A09-746CD676BE4D}"/>
                    </a:ext>
                  </a:extLst>
                </p:cNvPr>
                <p:cNvCxnSpPr/>
                <p:nvPr/>
              </p:nvCxnSpPr>
              <p:spPr>
                <a:xfrm>
                  <a:off x="5712310" y="3260262"/>
                  <a:ext cx="404471" cy="586907"/>
                </a:xfrm>
                <a:prstGeom prst="bentConnector3">
                  <a:avLst/>
                </a:prstGeom>
                <a:ln w="38100">
                  <a:solidFill>
                    <a:srgbClr val="BF5006"/>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Elbow Connector 192">
                  <a:extLst>
                    <a:ext uri="{FF2B5EF4-FFF2-40B4-BE49-F238E27FC236}">
                      <a16:creationId xmlns:a16="http://schemas.microsoft.com/office/drawing/2014/main" id="{E463B4D3-0960-5E4F-94F1-FCF4624746E7}"/>
                    </a:ext>
                  </a:extLst>
                </p:cNvPr>
                <p:cNvCxnSpPr/>
                <p:nvPr/>
              </p:nvCxnSpPr>
              <p:spPr>
                <a:xfrm flipV="1">
                  <a:off x="5718225" y="4087442"/>
                  <a:ext cx="396064" cy="582147"/>
                </a:xfrm>
                <a:prstGeom prst="bentConnector3">
                  <a:avLst/>
                </a:prstGeom>
                <a:ln w="38100">
                  <a:solidFill>
                    <a:srgbClr val="4A8522"/>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544D1E51-7507-3E44-9174-0F3212CE4628}"/>
                    </a:ext>
                  </a:extLst>
                </p:cNvPr>
                <p:cNvSpPr txBox="1"/>
                <p:nvPr/>
              </p:nvSpPr>
              <p:spPr>
                <a:xfrm>
                  <a:off x="8203816" y="2873251"/>
                  <a:ext cx="2358147" cy="369979"/>
                </a:xfrm>
                <a:prstGeom prst="rect">
                  <a:avLst/>
                </a:prstGeom>
                <a:noFill/>
                <a:ln w="19050">
                  <a:solidFill>
                    <a:schemeClr val="tx1"/>
                  </a:solidFill>
                </a:ln>
              </p:spPr>
              <p:txBody>
                <a:bodyPr wrap="square" rtlCol="0" anchor="ctr">
                  <a:spAutoFit/>
                </a:bodyPr>
                <a:lstStyle/>
                <a:p>
                  <a:pPr algn="ctr"/>
                  <a:r>
                    <a:rPr lang="en-US" sz="1400" b="1" dirty="0">
                      <a:latin typeface="Neue Haas Grotesk Text Pro" panose="020B0504020202020204" pitchFamily="34" charset="77"/>
                    </a:rPr>
                    <a:t>Experiments 1 &amp; 2: </a:t>
                  </a:r>
                </a:p>
                <a:p>
                  <a:pPr algn="ctr"/>
                  <a:r>
                    <a:rPr lang="en-US" sz="1200" dirty="0">
                      <a:latin typeface="Neue Haas Grotesk Text Pro" panose="020B0504020202020204" pitchFamily="34" charset="77"/>
                    </a:rPr>
                    <a:t>Benchmark ML and DL Models </a:t>
                  </a:r>
                </a:p>
              </p:txBody>
            </p:sp>
            <p:sp>
              <p:nvSpPr>
                <p:cNvPr id="97" name="TextBox 96">
                  <a:extLst>
                    <a:ext uri="{FF2B5EF4-FFF2-40B4-BE49-F238E27FC236}">
                      <a16:creationId xmlns:a16="http://schemas.microsoft.com/office/drawing/2014/main" id="{30E6AB1D-3233-DC47-B04F-D868DE89736D}"/>
                    </a:ext>
                  </a:extLst>
                </p:cNvPr>
                <p:cNvSpPr txBox="1"/>
                <p:nvPr/>
              </p:nvSpPr>
              <p:spPr>
                <a:xfrm>
                  <a:off x="8206666" y="3344267"/>
                  <a:ext cx="2358147" cy="369979"/>
                </a:xfrm>
                <a:prstGeom prst="rect">
                  <a:avLst/>
                </a:prstGeom>
                <a:noFill/>
                <a:ln w="19050">
                  <a:solidFill>
                    <a:schemeClr val="tx1"/>
                  </a:solidFill>
                </a:ln>
              </p:spPr>
              <p:txBody>
                <a:bodyPr wrap="square" rtlCol="0">
                  <a:spAutoFit/>
                </a:bodyPr>
                <a:lstStyle/>
                <a:p>
                  <a:pPr algn="ctr"/>
                  <a:r>
                    <a:rPr lang="en-US" sz="1400" b="1" dirty="0">
                      <a:latin typeface="Neue Haas Grotesk Text Pro" panose="020B0504020202020204" pitchFamily="34" charset="77"/>
                    </a:rPr>
                    <a:t>Experiment 3: </a:t>
                  </a:r>
                </a:p>
                <a:p>
                  <a:pPr algn="ctr"/>
                  <a:r>
                    <a:rPr lang="en-US" sz="1200" dirty="0">
                      <a:latin typeface="Neue Haas Grotesk Text Pro" panose="020B0504020202020204" pitchFamily="34" charset="77"/>
                    </a:rPr>
                    <a:t>Benchmark Ablation Analysis</a:t>
                  </a:r>
                </a:p>
              </p:txBody>
            </p:sp>
            <p:cxnSp>
              <p:nvCxnSpPr>
                <p:cNvPr id="102" name="Straight Arrow Connector 101">
                  <a:extLst>
                    <a:ext uri="{FF2B5EF4-FFF2-40B4-BE49-F238E27FC236}">
                      <a16:creationId xmlns:a16="http://schemas.microsoft.com/office/drawing/2014/main" id="{D1CA7269-D8E6-8545-8204-A6894096CC8F}"/>
                    </a:ext>
                  </a:extLst>
                </p:cNvPr>
                <p:cNvCxnSpPr>
                  <a:cxnSpLocks/>
                </p:cNvCxnSpPr>
                <p:nvPr/>
              </p:nvCxnSpPr>
              <p:spPr>
                <a:xfrm>
                  <a:off x="9366808" y="3806764"/>
                  <a:ext cx="0" cy="211813"/>
                </a:xfrm>
                <a:prstGeom prst="straightConnector1">
                  <a:avLst/>
                </a:prstGeom>
                <a:ln w="38100">
                  <a:solidFill>
                    <a:srgbClr val="00419A"/>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A48B34BB-B759-A64B-BADE-58132151FB3B}"/>
                    </a:ext>
                  </a:extLst>
                </p:cNvPr>
                <p:cNvCxnSpPr>
                  <a:cxnSpLocks/>
                </p:cNvCxnSpPr>
                <p:nvPr/>
              </p:nvCxnSpPr>
              <p:spPr>
                <a:xfrm flipV="1">
                  <a:off x="7729507" y="3017567"/>
                  <a:ext cx="303697" cy="942260"/>
                </a:xfrm>
                <a:prstGeom prst="bentConnector3">
                  <a:avLst>
                    <a:gd name="adj1" fmla="val 34756"/>
                  </a:avLst>
                </a:prstGeom>
                <a:ln w="38100">
                  <a:solidFill>
                    <a:srgbClr val="BF5006"/>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E8D93584-19A0-A648-8826-05AF363037D2}"/>
                    </a:ext>
                  </a:extLst>
                </p:cNvPr>
                <p:cNvCxnSpPr>
                  <a:cxnSpLocks/>
                </p:cNvCxnSpPr>
                <p:nvPr/>
              </p:nvCxnSpPr>
              <p:spPr>
                <a:xfrm flipV="1">
                  <a:off x="7733844" y="3520347"/>
                  <a:ext cx="303697" cy="439571"/>
                </a:xfrm>
                <a:prstGeom prst="bentConnector3">
                  <a:avLst>
                    <a:gd name="adj1" fmla="val 34756"/>
                  </a:avLst>
                </a:prstGeom>
                <a:ln w="38100">
                  <a:solidFill>
                    <a:srgbClr val="BF500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11BADD4A-252D-9743-98F3-934DF1066B15}"/>
                    </a:ext>
                  </a:extLst>
                </p:cNvPr>
                <p:cNvCxnSpPr>
                  <a:cxnSpLocks/>
                </p:cNvCxnSpPr>
                <p:nvPr/>
              </p:nvCxnSpPr>
              <p:spPr>
                <a:xfrm>
                  <a:off x="7696784" y="3961913"/>
                  <a:ext cx="340059" cy="474370"/>
                </a:xfrm>
                <a:prstGeom prst="bentConnector3">
                  <a:avLst>
                    <a:gd name="adj1" fmla="val 42535"/>
                  </a:avLst>
                </a:prstGeom>
                <a:ln w="38100">
                  <a:solidFill>
                    <a:srgbClr val="4A8522"/>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B33273B-E2F3-CD47-96E1-6C4DAADA7A04}"/>
                    </a:ext>
                  </a:extLst>
                </p:cNvPr>
                <p:cNvGrpSpPr/>
                <p:nvPr/>
              </p:nvGrpSpPr>
              <p:grpSpPr>
                <a:xfrm>
                  <a:off x="1214103" y="2658774"/>
                  <a:ext cx="3159607" cy="2579868"/>
                  <a:chOff x="850690" y="2491689"/>
                  <a:chExt cx="3159607" cy="2577264"/>
                </a:xfrm>
              </p:grpSpPr>
              <p:grpSp>
                <p:nvGrpSpPr>
                  <p:cNvPr id="14" name="Group 13">
                    <a:extLst>
                      <a:ext uri="{FF2B5EF4-FFF2-40B4-BE49-F238E27FC236}">
                        <a16:creationId xmlns:a16="http://schemas.microsoft.com/office/drawing/2014/main" id="{4804DC4D-2A0A-6C4A-B434-A07A404936E1}"/>
                      </a:ext>
                    </a:extLst>
                  </p:cNvPr>
                  <p:cNvGrpSpPr/>
                  <p:nvPr/>
                </p:nvGrpSpPr>
                <p:grpSpPr>
                  <a:xfrm>
                    <a:off x="850690" y="2491689"/>
                    <a:ext cx="3144697" cy="2577264"/>
                    <a:chOff x="850690" y="2491689"/>
                    <a:chExt cx="3144697" cy="2577264"/>
                  </a:xfrm>
                </p:grpSpPr>
                <p:pic>
                  <p:nvPicPr>
                    <p:cNvPr id="139" name="Picture 14" descr="What We Discover - Lansweeper | IT Discovery Software Software">
                      <a:extLst>
                        <a:ext uri="{FF2B5EF4-FFF2-40B4-BE49-F238E27FC236}">
                          <a16:creationId xmlns:a16="http://schemas.microsoft.com/office/drawing/2014/main" id="{E56030DF-6007-9647-85DD-2D745E9CE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411" y="3838917"/>
                      <a:ext cx="749370" cy="74937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92F32BA-73CF-B044-9772-F073F68CEE14}"/>
                        </a:ext>
                      </a:extLst>
                    </p:cNvPr>
                    <p:cNvGrpSpPr/>
                    <p:nvPr/>
                  </p:nvGrpSpPr>
                  <p:grpSpPr>
                    <a:xfrm>
                      <a:off x="1085118" y="3293025"/>
                      <a:ext cx="510409" cy="536546"/>
                      <a:chOff x="1196606" y="3104408"/>
                      <a:chExt cx="510409" cy="536546"/>
                    </a:xfrm>
                  </p:grpSpPr>
                  <p:pic>
                    <p:nvPicPr>
                      <p:cNvPr id="149" name="Picture 148" descr="A picture containing text&#10;&#10;Description automatically generated">
                        <a:extLst>
                          <a:ext uri="{FF2B5EF4-FFF2-40B4-BE49-F238E27FC236}">
                            <a16:creationId xmlns:a16="http://schemas.microsoft.com/office/drawing/2014/main" id="{CC279003-1F97-1748-8700-2CB2D1620400}"/>
                          </a:ext>
                        </a:extLst>
                      </p:cNvPr>
                      <p:cNvPicPr>
                        <a:picLocks noChangeAspect="1"/>
                      </p:cNvPicPr>
                      <p:nvPr/>
                    </p:nvPicPr>
                    <p:blipFill rotWithShape="1">
                      <a:blip r:embed="rId6">
                        <a:duotone>
                          <a:prstClr val="black"/>
                          <a:schemeClr val="accent1">
                            <a:tint val="45000"/>
                            <a:satMod val="400000"/>
                          </a:schemeClr>
                        </a:duotone>
                      </a:blip>
                      <a:srcRect l="14472" t="-1333" r="14747" b="6455"/>
                      <a:stretch/>
                    </p:blipFill>
                    <p:spPr>
                      <a:xfrm>
                        <a:off x="1299042" y="3180807"/>
                        <a:ext cx="397887" cy="386795"/>
                      </a:xfrm>
                      <a:prstGeom prst="rect">
                        <a:avLst/>
                      </a:prstGeom>
                      <a:solidFill>
                        <a:schemeClr val="bg1"/>
                      </a:solidFill>
                    </p:spPr>
                  </p:pic>
                  <p:sp>
                    <p:nvSpPr>
                      <p:cNvPr id="150" name="Multidocument 149">
                        <a:extLst>
                          <a:ext uri="{FF2B5EF4-FFF2-40B4-BE49-F238E27FC236}">
                            <a16:creationId xmlns:a16="http://schemas.microsoft.com/office/drawing/2014/main" id="{C05C9346-D852-E642-82F5-42257F3B16C6}"/>
                          </a:ext>
                        </a:extLst>
                      </p:cNvPr>
                      <p:cNvSpPr/>
                      <p:nvPr/>
                    </p:nvSpPr>
                    <p:spPr>
                      <a:xfrm flipH="1">
                        <a:off x="1196606" y="3104408"/>
                        <a:ext cx="510409" cy="536546"/>
                      </a:xfrm>
                      <a:prstGeom prst="flowChartMultidocumen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latin typeface="Neue Haas Grotesk Text Pro" panose="020B0504020202020204" pitchFamily="34" charset="77"/>
                        </a:endParaRPr>
                      </a:p>
                    </p:txBody>
                  </p:sp>
                </p:grpSp>
                <p:grpSp>
                  <p:nvGrpSpPr>
                    <p:cNvPr id="4" name="Group 3">
                      <a:extLst>
                        <a:ext uri="{FF2B5EF4-FFF2-40B4-BE49-F238E27FC236}">
                          <a16:creationId xmlns:a16="http://schemas.microsoft.com/office/drawing/2014/main" id="{2989061C-486F-0046-BBC9-737ADA290871}"/>
                        </a:ext>
                      </a:extLst>
                    </p:cNvPr>
                    <p:cNvGrpSpPr/>
                    <p:nvPr/>
                  </p:nvGrpSpPr>
                  <p:grpSpPr>
                    <a:xfrm>
                      <a:off x="1079559" y="4536039"/>
                      <a:ext cx="510409" cy="532914"/>
                      <a:chOff x="1213228" y="4617286"/>
                      <a:chExt cx="510409" cy="532914"/>
                    </a:xfrm>
                  </p:grpSpPr>
                  <p:sp>
                    <p:nvSpPr>
                      <p:cNvPr id="152" name="Multidocument 151">
                        <a:extLst>
                          <a:ext uri="{FF2B5EF4-FFF2-40B4-BE49-F238E27FC236}">
                            <a16:creationId xmlns:a16="http://schemas.microsoft.com/office/drawing/2014/main" id="{FBC615FF-34C1-3246-8DF1-5B82D62731CB}"/>
                          </a:ext>
                        </a:extLst>
                      </p:cNvPr>
                      <p:cNvSpPr/>
                      <p:nvPr/>
                    </p:nvSpPr>
                    <p:spPr>
                      <a:xfrm flipH="1">
                        <a:off x="1213228" y="4617286"/>
                        <a:ext cx="510409" cy="532914"/>
                      </a:xfrm>
                      <a:prstGeom prst="flowChartMultidocumen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latin typeface="Neue Haas Grotesk Text Pro" panose="020B0504020202020204" pitchFamily="34" charset="77"/>
                        </a:endParaRPr>
                      </a:p>
                    </p:txBody>
                  </p:sp>
                  <p:pic>
                    <p:nvPicPr>
                      <p:cNvPr id="154" name="Picture 153" descr="Pastelink.net - Publish Hyperlinks">
                        <a:extLst>
                          <a:ext uri="{FF2B5EF4-FFF2-40B4-BE49-F238E27FC236}">
                            <a16:creationId xmlns:a16="http://schemas.microsoft.com/office/drawing/2014/main" id="{A049CBD8-ACCF-C24D-906C-D092BF516C1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286" t="56069" r="30069" b="28317"/>
                      <a:stretch/>
                    </p:blipFill>
                    <p:spPr bwMode="auto">
                      <a:xfrm>
                        <a:off x="1306942" y="4959566"/>
                        <a:ext cx="408327" cy="97444"/>
                      </a:xfrm>
                      <a:prstGeom prst="rect">
                        <a:avLst/>
                      </a:prstGeom>
                      <a:noFill/>
                      <a:ln>
                        <a:noFill/>
                      </a:ln>
                      <a:extLst>
                        <a:ext uri="{53640926-AAD7-44D8-BBD7-CCE9431645EC}">
                          <a14:shadowObscured xmlns:a14="http://schemas.microsoft.com/office/drawing/2010/main"/>
                        </a:ext>
                      </a:extLst>
                    </p:spPr>
                  </p:pic>
                  <p:pic>
                    <p:nvPicPr>
                      <p:cNvPr id="155" name="Picture 154" descr="Pastelink.net - Publish Hyperlinks">
                        <a:extLst>
                          <a:ext uri="{FF2B5EF4-FFF2-40B4-BE49-F238E27FC236}">
                            <a16:creationId xmlns:a16="http://schemas.microsoft.com/office/drawing/2014/main" id="{2FEE8A57-CC6F-9947-8F96-8EF193D37FF4}"/>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rcRect l="32533" t="25133" r="35664" b="44392"/>
                      <a:stretch/>
                    </p:blipFill>
                    <p:spPr bwMode="auto">
                      <a:xfrm>
                        <a:off x="1411505" y="4725982"/>
                        <a:ext cx="203525" cy="187923"/>
                      </a:xfrm>
                      <a:prstGeom prst="rect">
                        <a:avLst/>
                      </a:prstGeom>
                      <a:noFill/>
                      <a:ln>
                        <a:noFill/>
                      </a:ln>
                      <a:extLst>
                        <a:ext uri="{53640926-AAD7-44D8-BBD7-CCE9431645EC}">
                          <a14:shadowObscured xmlns:a14="http://schemas.microsoft.com/office/drawing/2010/main"/>
                        </a:ext>
                      </a:extLst>
                    </p:spPr>
                  </p:pic>
                </p:grpSp>
                <p:cxnSp>
                  <p:nvCxnSpPr>
                    <p:cNvPr id="157" name="Elbow Connector 156">
                      <a:extLst>
                        <a:ext uri="{FF2B5EF4-FFF2-40B4-BE49-F238E27FC236}">
                          <a16:creationId xmlns:a16="http://schemas.microsoft.com/office/drawing/2014/main" id="{56A3D3E6-42E8-7A47-9F88-87EF2422AB8E}"/>
                        </a:ext>
                      </a:extLst>
                    </p:cNvPr>
                    <p:cNvCxnSpPr/>
                    <p:nvPr/>
                  </p:nvCxnSpPr>
                  <p:spPr>
                    <a:xfrm>
                      <a:off x="1658121" y="3663759"/>
                      <a:ext cx="303885" cy="533014"/>
                    </a:xfrm>
                    <a:prstGeom prst="bentConnector3">
                      <a:avLst/>
                    </a:prstGeom>
                    <a:ln w="38100">
                      <a:solidFill>
                        <a:srgbClr val="00419A"/>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5558D017-87FF-BC4F-8178-FD7F6475010D}"/>
                        </a:ext>
                      </a:extLst>
                    </p:cNvPr>
                    <p:cNvCxnSpPr/>
                    <p:nvPr/>
                  </p:nvCxnSpPr>
                  <p:spPr>
                    <a:xfrm flipV="1">
                      <a:off x="1662990" y="4199387"/>
                      <a:ext cx="297568" cy="528690"/>
                    </a:xfrm>
                    <a:prstGeom prst="bentConnector3">
                      <a:avLst/>
                    </a:prstGeom>
                    <a:ln w="38100">
                      <a:solidFill>
                        <a:srgbClr val="00419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BCB82801-3A73-4546-8AB1-4334FAE143F1}"/>
                        </a:ext>
                      </a:extLst>
                    </p:cNvPr>
                    <p:cNvCxnSpPr/>
                    <p:nvPr/>
                  </p:nvCxnSpPr>
                  <p:spPr>
                    <a:xfrm>
                      <a:off x="1646549" y="4200262"/>
                      <a:ext cx="323535" cy="0"/>
                    </a:xfrm>
                    <a:prstGeom prst="straightConnector1">
                      <a:avLst/>
                    </a:prstGeom>
                    <a:ln w="38100">
                      <a:solidFill>
                        <a:srgbClr val="00419A"/>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a:extLst>
                        <a:ext uri="{FF2B5EF4-FFF2-40B4-BE49-F238E27FC236}">
                          <a16:creationId xmlns:a16="http://schemas.microsoft.com/office/drawing/2014/main" id="{46D256E0-3CE3-2240-A6C6-26D15B9139F8}"/>
                        </a:ext>
                      </a:extLst>
                    </p:cNvPr>
                    <p:cNvCxnSpPr>
                      <a:cxnSpLocks/>
                    </p:cNvCxnSpPr>
                    <p:nvPr/>
                  </p:nvCxnSpPr>
                  <p:spPr>
                    <a:xfrm flipV="1">
                      <a:off x="2508209" y="3568874"/>
                      <a:ext cx="270516" cy="581559"/>
                    </a:xfrm>
                    <a:prstGeom prst="bentConnector3">
                      <a:avLst>
                        <a:gd name="adj1" fmla="val 28332"/>
                      </a:avLst>
                    </a:prstGeom>
                    <a:ln w="3810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2B40673A-8F8B-C346-80F8-90BC6B151CB9}"/>
                        </a:ext>
                      </a:extLst>
                    </p:cNvPr>
                    <p:cNvCxnSpPr>
                      <a:cxnSpLocks/>
                    </p:cNvCxnSpPr>
                    <p:nvPr/>
                  </p:nvCxnSpPr>
                  <p:spPr>
                    <a:xfrm>
                      <a:off x="2503550" y="4288207"/>
                      <a:ext cx="243077" cy="0"/>
                    </a:xfrm>
                    <a:prstGeom prst="straightConnector1">
                      <a:avLst/>
                    </a:prstGeom>
                    <a:ln w="38100">
                      <a:solidFill>
                        <a:srgbClr val="00419A"/>
                      </a:solidFill>
                      <a:tailEnd type="triangl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BAA95062-085D-EF49-8F33-A34453C8B054}"/>
                        </a:ext>
                      </a:extLst>
                    </p:cNvPr>
                    <p:cNvGrpSpPr/>
                    <p:nvPr/>
                  </p:nvGrpSpPr>
                  <p:grpSpPr>
                    <a:xfrm>
                      <a:off x="2906906" y="3293080"/>
                      <a:ext cx="700852" cy="476445"/>
                      <a:chOff x="3300696" y="2192035"/>
                      <a:chExt cx="770937" cy="357961"/>
                    </a:xfrm>
                  </p:grpSpPr>
                  <p:sp>
                    <p:nvSpPr>
                      <p:cNvPr id="298" name="Hexagon 297">
                        <a:extLst>
                          <a:ext uri="{FF2B5EF4-FFF2-40B4-BE49-F238E27FC236}">
                            <a16:creationId xmlns:a16="http://schemas.microsoft.com/office/drawing/2014/main" id="{32E97499-7178-F044-8F6D-5B04A4E7D89B}"/>
                          </a:ext>
                        </a:extLst>
                      </p:cNvPr>
                      <p:cNvSpPr/>
                      <p:nvPr/>
                    </p:nvSpPr>
                    <p:spPr>
                      <a:xfrm>
                        <a:off x="3300696" y="2198140"/>
                        <a:ext cx="770937" cy="347964"/>
                      </a:xfrm>
                      <a:prstGeom prst="hexag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ue Haas Grotesk Text Pro" panose="020B0504020202020204" pitchFamily="34" charset="77"/>
                        </a:endParaRPr>
                      </a:p>
                    </p:txBody>
                  </p:sp>
                  <p:sp>
                    <p:nvSpPr>
                      <p:cNvPr id="299" name="TextBox 298">
                        <a:extLst>
                          <a:ext uri="{FF2B5EF4-FFF2-40B4-BE49-F238E27FC236}">
                            <a16:creationId xmlns:a16="http://schemas.microsoft.com/office/drawing/2014/main" id="{EA65903D-FBD4-094C-BC34-64BB173E3D4F}"/>
                          </a:ext>
                        </a:extLst>
                      </p:cNvPr>
                      <p:cNvSpPr txBox="1"/>
                      <p:nvPr/>
                    </p:nvSpPr>
                    <p:spPr>
                      <a:xfrm>
                        <a:off x="3347356" y="2192035"/>
                        <a:ext cx="681597" cy="357961"/>
                      </a:xfrm>
                      <a:prstGeom prst="rect">
                        <a:avLst/>
                      </a:prstGeom>
                      <a:noFill/>
                    </p:spPr>
                    <p:txBody>
                      <a:bodyPr wrap="none" rtlCol="0">
                        <a:spAutoFit/>
                      </a:bodyPr>
                      <a:lstStyle/>
                      <a:p>
                        <a:pPr algn="ctr"/>
                        <a:r>
                          <a:rPr lang="en-US" sz="1050" dirty="0">
                            <a:latin typeface="Neue Haas Grotesk Text Pro" panose="020B0504020202020204" pitchFamily="34" charset="77"/>
                          </a:rPr>
                          <a:t>Classify</a:t>
                        </a:r>
                      </a:p>
                      <a:p>
                        <a:pPr algn="ctr"/>
                        <a:r>
                          <a:rPr lang="en-US" sz="1050" dirty="0">
                            <a:latin typeface="Neue Haas Grotesk Text Pro" panose="020B0504020202020204" pitchFamily="34" charset="77"/>
                          </a:rPr>
                          <a:t>Source</a:t>
                        </a:r>
                      </a:p>
                      <a:p>
                        <a:pPr algn="ctr"/>
                        <a:r>
                          <a:rPr lang="en-US" sz="1050" dirty="0">
                            <a:latin typeface="Neue Haas Grotesk Text Pro" panose="020B0504020202020204" pitchFamily="34" charset="77"/>
                          </a:rPr>
                          <a:t>Code</a:t>
                        </a:r>
                      </a:p>
                    </p:txBody>
                  </p:sp>
                </p:grpSp>
                <p:cxnSp>
                  <p:nvCxnSpPr>
                    <p:cNvPr id="164" name="Straight Arrow Connector 163">
                      <a:extLst>
                        <a:ext uri="{FF2B5EF4-FFF2-40B4-BE49-F238E27FC236}">
                          <a16:creationId xmlns:a16="http://schemas.microsoft.com/office/drawing/2014/main" id="{66ACA76B-71A6-734E-B9D4-7BED8143E388}"/>
                        </a:ext>
                      </a:extLst>
                    </p:cNvPr>
                    <p:cNvCxnSpPr>
                      <a:cxnSpLocks/>
                    </p:cNvCxnSpPr>
                    <p:nvPr/>
                  </p:nvCxnSpPr>
                  <p:spPr>
                    <a:xfrm>
                      <a:off x="3270216" y="3842701"/>
                      <a:ext cx="0" cy="192363"/>
                    </a:xfrm>
                    <a:prstGeom prst="straightConnector1">
                      <a:avLst/>
                    </a:prstGeom>
                    <a:ln w="3810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DD986FDE-999E-AF42-92E2-351B2BCEB825}"/>
                        </a:ext>
                      </a:extLst>
                    </p:cNvPr>
                    <p:cNvGrpSpPr/>
                    <p:nvPr/>
                  </p:nvGrpSpPr>
                  <p:grpSpPr>
                    <a:xfrm>
                      <a:off x="1085410" y="3916348"/>
                      <a:ext cx="510409" cy="532914"/>
                      <a:chOff x="1217121" y="3872908"/>
                      <a:chExt cx="510409" cy="532914"/>
                    </a:xfrm>
                  </p:grpSpPr>
                  <p:sp>
                    <p:nvSpPr>
                      <p:cNvPr id="151" name="Multidocument 150">
                        <a:extLst>
                          <a:ext uri="{FF2B5EF4-FFF2-40B4-BE49-F238E27FC236}">
                            <a16:creationId xmlns:a16="http://schemas.microsoft.com/office/drawing/2014/main" id="{320259A4-76A2-A24D-8CCB-639E678282E0}"/>
                          </a:ext>
                        </a:extLst>
                      </p:cNvPr>
                      <p:cNvSpPr/>
                      <p:nvPr/>
                    </p:nvSpPr>
                    <p:spPr>
                      <a:xfrm flipH="1">
                        <a:off x="1217121" y="3872908"/>
                        <a:ext cx="510409" cy="532914"/>
                      </a:xfrm>
                      <a:prstGeom prst="flowChartMultidocumen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Neue Haas Grotesk Text Pro" panose="020B0504020202020204" pitchFamily="34" charset="77"/>
                        </a:endParaRPr>
                      </a:p>
                    </p:txBody>
                  </p:sp>
                  <p:pic>
                    <p:nvPicPr>
                      <p:cNvPr id="165" name="Picture 20" descr="Best PasteFS Alternatives (2020) - SaaSHub">
                        <a:extLst>
                          <a:ext uri="{FF2B5EF4-FFF2-40B4-BE49-F238E27FC236}">
                            <a16:creationId xmlns:a16="http://schemas.microsoft.com/office/drawing/2014/main" id="{EF6AD9B8-37C2-144C-94F5-0F2E6DB37E4F}"/>
                          </a:ext>
                        </a:extLst>
                      </p:cNvPr>
                      <p:cNvPicPr>
                        <a:picLocks noChangeAspect="1" noChangeArrowheads="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31297" y="3985308"/>
                        <a:ext cx="371340" cy="371339"/>
                      </a:xfrm>
                      <a:prstGeom prst="rect">
                        <a:avLst/>
                      </a:prstGeom>
                      <a:noFill/>
                      <a:extLst>
                        <a:ext uri="{909E8E84-426E-40DD-AFC4-6F175D3DCCD1}">
                          <a14:hiddenFill xmlns:a14="http://schemas.microsoft.com/office/drawing/2010/main">
                            <a:solidFill>
                              <a:srgbClr val="FFFFFF"/>
                            </a:solidFill>
                          </a14:hiddenFill>
                        </a:ext>
                      </a:extLst>
                    </p:spPr>
                  </p:pic>
                </p:grpSp>
                <p:sp>
                  <p:nvSpPr>
                    <p:cNvPr id="300" name="Rectangle 299">
                      <a:extLst>
                        <a:ext uri="{FF2B5EF4-FFF2-40B4-BE49-F238E27FC236}">
                          <a16:creationId xmlns:a16="http://schemas.microsoft.com/office/drawing/2014/main" id="{C5D4B99B-8C31-0445-993F-CD6541C8057B}"/>
                        </a:ext>
                      </a:extLst>
                    </p:cNvPr>
                    <p:cNvSpPr/>
                    <p:nvPr/>
                  </p:nvSpPr>
                  <p:spPr>
                    <a:xfrm>
                      <a:off x="2773570" y="4073770"/>
                      <a:ext cx="971139" cy="9082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Neue Haas Grotesk Text Pro" panose="020B0504020202020204" pitchFamily="34" charset="77"/>
                        </a:rPr>
                        <a:t>Preprocess:</a:t>
                      </a:r>
                    </a:p>
                    <a:p>
                      <a:pPr algn="ctr"/>
                      <a:r>
                        <a:rPr lang="en-US" sz="1050" dirty="0">
                          <a:solidFill>
                            <a:schemeClr val="tx1"/>
                          </a:solidFill>
                          <a:latin typeface="Neue Haas Grotesk Text Pro" panose="020B0504020202020204" pitchFamily="34" charset="77"/>
                        </a:rPr>
                        <a:t>remove stop words, URLs, special characters, and stem</a:t>
                      </a:r>
                    </a:p>
                  </p:txBody>
                </p:sp>
                <p:cxnSp>
                  <p:nvCxnSpPr>
                    <p:cNvPr id="190" name="Straight Arrow Connector 189">
                      <a:extLst>
                        <a:ext uri="{FF2B5EF4-FFF2-40B4-BE49-F238E27FC236}">
                          <a16:creationId xmlns:a16="http://schemas.microsoft.com/office/drawing/2014/main" id="{C750915E-BF10-9247-8DED-37E224231582}"/>
                        </a:ext>
                      </a:extLst>
                    </p:cNvPr>
                    <p:cNvCxnSpPr>
                      <a:cxnSpLocks/>
                    </p:cNvCxnSpPr>
                    <p:nvPr/>
                  </p:nvCxnSpPr>
                  <p:spPr>
                    <a:xfrm>
                      <a:off x="3794497" y="4555229"/>
                      <a:ext cx="200890" cy="0"/>
                    </a:xfrm>
                    <a:prstGeom prst="straightConnector1">
                      <a:avLst/>
                    </a:prstGeom>
                    <a:ln w="38100">
                      <a:solidFill>
                        <a:srgbClr val="00419A"/>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67955F5-253D-3946-94EF-6879E51DE171}"/>
                        </a:ext>
                      </a:extLst>
                    </p:cNvPr>
                    <p:cNvGrpSpPr/>
                    <p:nvPr/>
                  </p:nvGrpSpPr>
                  <p:grpSpPr>
                    <a:xfrm>
                      <a:off x="850690" y="2491689"/>
                      <a:ext cx="976612" cy="717367"/>
                      <a:chOff x="909864" y="2661491"/>
                      <a:chExt cx="887829" cy="652152"/>
                    </a:xfrm>
                  </p:grpSpPr>
                  <p:pic>
                    <p:nvPicPr>
                      <p:cNvPr id="9" name="Graphic 8" descr="Open folder outline">
                        <a:extLst>
                          <a:ext uri="{FF2B5EF4-FFF2-40B4-BE49-F238E27FC236}">
                            <a16:creationId xmlns:a16="http://schemas.microsoft.com/office/drawing/2014/main" id="{6EC3636A-8CEE-A94C-9E86-B6CCD332EFB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2814" y="2661491"/>
                        <a:ext cx="652152" cy="65215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85474110-8904-6C4A-8660-F44A28A4C5ED}"/>
                          </a:ext>
                        </a:extLst>
                      </p:cNvPr>
                      <p:cNvPicPr>
                        <a:picLocks noChangeAspect="1"/>
                      </p:cNvPicPr>
                      <p:nvPr/>
                    </p:nvPicPr>
                    <p:blipFill rotWithShape="1">
                      <a:blip r:embed="rId13"/>
                      <a:srcRect l="28492" t="23132" r="18732" b="19129"/>
                      <a:stretch/>
                    </p:blipFill>
                    <p:spPr>
                      <a:xfrm>
                        <a:off x="1396860" y="2969345"/>
                        <a:ext cx="161768" cy="163968"/>
                      </a:xfrm>
                      <a:prstGeom prst="ellipse">
                        <a:avLst/>
                      </a:prstGeom>
                    </p:spPr>
                  </p:pic>
                  <p:pic>
                    <p:nvPicPr>
                      <p:cNvPr id="1030" name="Picture 6" descr="Kali Linux / Packages / exploitdb · GitLab">
                        <a:extLst>
                          <a:ext uri="{FF2B5EF4-FFF2-40B4-BE49-F238E27FC236}">
                            <a16:creationId xmlns:a16="http://schemas.microsoft.com/office/drawing/2014/main" id="{1419BA91-7CFA-C24E-9602-5FA7FBC70D1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7857" y="2958587"/>
                        <a:ext cx="191205" cy="191205"/>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65">
                        <a:extLst>
                          <a:ext uri="{FF2B5EF4-FFF2-40B4-BE49-F238E27FC236}">
                            <a16:creationId xmlns:a16="http://schemas.microsoft.com/office/drawing/2014/main" id="{D25437CD-7771-6A49-9066-76B2599C7AD6}"/>
                          </a:ext>
                        </a:extLst>
                      </p:cNvPr>
                      <p:cNvSpPr/>
                      <p:nvPr/>
                    </p:nvSpPr>
                    <p:spPr>
                      <a:xfrm>
                        <a:off x="909864" y="3180525"/>
                        <a:ext cx="887829" cy="1252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BE5107"/>
                            </a:solidFill>
                            <a:latin typeface="Calibri" panose="020F0502020204030204" pitchFamily="34" charset="0"/>
                            <a:cs typeface="Calibri" panose="020F0502020204030204" pitchFamily="34" charset="0"/>
                          </a:rPr>
                          <a:t>Public Repos</a:t>
                        </a:r>
                      </a:p>
                    </p:txBody>
                  </p:sp>
                </p:grpSp>
              </p:grpSp>
              <p:cxnSp>
                <p:nvCxnSpPr>
                  <p:cNvPr id="69" name="Straight Arrow Connector 68">
                    <a:extLst>
                      <a:ext uri="{FF2B5EF4-FFF2-40B4-BE49-F238E27FC236}">
                        <a16:creationId xmlns:a16="http://schemas.microsoft.com/office/drawing/2014/main" id="{7341161C-24D2-F343-ABD0-4E1AAF8060B3}"/>
                      </a:ext>
                    </a:extLst>
                  </p:cNvPr>
                  <p:cNvCxnSpPr>
                    <a:cxnSpLocks/>
                  </p:cNvCxnSpPr>
                  <p:nvPr/>
                </p:nvCxnSpPr>
                <p:spPr>
                  <a:xfrm>
                    <a:off x="1663543" y="2947374"/>
                    <a:ext cx="2346754" cy="0"/>
                  </a:xfrm>
                  <a:prstGeom prst="straightConnector1">
                    <a:avLst/>
                  </a:prstGeom>
                  <a:ln w="38100">
                    <a:solidFill>
                      <a:srgbClr val="00419A"/>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67" name="Picture 66" descr="Diagram&#10;&#10;Description automatically generated">
                <a:extLst>
                  <a:ext uri="{FF2B5EF4-FFF2-40B4-BE49-F238E27FC236}">
                    <a16:creationId xmlns:a16="http://schemas.microsoft.com/office/drawing/2014/main" id="{0801A90C-E851-5D05-9540-253C3FC69E64}"/>
                  </a:ext>
                </a:extLst>
              </p:cNvPr>
              <p:cNvPicPr>
                <a:picLocks noChangeAspect="1"/>
              </p:cNvPicPr>
              <p:nvPr/>
            </p:nvPicPr>
            <p:blipFill rotWithShape="1">
              <a:blip r:embed="rId15"/>
              <a:srcRect l="2728" t="1725" r="21241" b="5098"/>
              <a:stretch/>
            </p:blipFill>
            <p:spPr>
              <a:xfrm>
                <a:off x="6189981" y="2693871"/>
                <a:ext cx="1670782" cy="2518000"/>
              </a:xfrm>
              <a:prstGeom prst="roundRect">
                <a:avLst/>
              </a:prstGeom>
              <a:ln w="19050">
                <a:noFill/>
              </a:ln>
            </p:spPr>
          </p:pic>
        </p:grpSp>
        <p:pic>
          <p:nvPicPr>
            <p:cNvPr id="68" name="Picture 67">
              <a:extLst>
                <a:ext uri="{FF2B5EF4-FFF2-40B4-BE49-F238E27FC236}">
                  <a16:creationId xmlns:a16="http://schemas.microsoft.com/office/drawing/2014/main" id="{FDBB0DB7-D754-41BF-594E-B963123810FE}"/>
                </a:ext>
              </a:extLst>
            </p:cNvPr>
            <p:cNvPicPr>
              <a:picLocks noChangeAspect="1"/>
            </p:cNvPicPr>
            <p:nvPr/>
          </p:nvPicPr>
          <p:blipFill rotWithShape="1">
            <a:blip r:embed="rId16"/>
            <a:srcRect l="13306" t="16037" r="15861" b="19396"/>
            <a:stretch/>
          </p:blipFill>
          <p:spPr>
            <a:xfrm>
              <a:off x="9043750" y="4227458"/>
              <a:ext cx="1375834" cy="767990"/>
            </a:xfrm>
            <a:prstGeom prst="rect">
              <a:avLst/>
            </a:prstGeom>
            <a:ln>
              <a:solidFill>
                <a:schemeClr val="tx1"/>
              </a:solidFill>
            </a:ln>
          </p:spPr>
        </p:pic>
      </p:grpSp>
    </p:spTree>
    <p:extLst>
      <p:ext uri="{BB962C8B-B14F-4D97-AF65-F5344CB8AC3E}">
        <p14:creationId xmlns:p14="http://schemas.microsoft.com/office/powerpoint/2010/main" val="132470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87E07A8D-4496-394E-BCB7-C63E40B58A91}"/>
              </a:ext>
            </a:extLst>
          </p:cNvPr>
          <p:cNvSpPr txBox="1">
            <a:spLocks/>
          </p:cNvSpPr>
          <p:nvPr/>
        </p:nvSpPr>
        <p:spPr>
          <a:xfrm>
            <a:off x="735330" y="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Baseline Transformer – Research Outputs</a:t>
            </a:r>
            <a:endParaRPr lang="en-US" b="1" dirty="0">
              <a:latin typeface="Neue Haas Grotesk Text Pro" panose="020B0504020202020204" pitchFamily="34" charset="77"/>
            </a:endParaRPr>
          </a:p>
        </p:txBody>
      </p:sp>
      <p:sp>
        <p:nvSpPr>
          <p:cNvPr id="27" name="Slide Number Placeholder 10">
            <a:extLst>
              <a:ext uri="{FF2B5EF4-FFF2-40B4-BE49-F238E27FC236}">
                <a16:creationId xmlns:a16="http://schemas.microsoft.com/office/drawing/2014/main" id="{315BB5F2-7EA2-C347-B574-F6679D834E14}"/>
              </a:ext>
            </a:extLst>
          </p:cNvPr>
          <p:cNvSpPr>
            <a:spLocks noGrp="1"/>
          </p:cNvSpPr>
          <p:nvPr>
            <p:ph type="sldNum" sz="quarter" idx="12"/>
          </p:nvPr>
        </p:nvSpPr>
        <p:spPr>
          <a:xfrm>
            <a:off x="9246704" y="6340448"/>
            <a:ext cx="2743200" cy="365125"/>
          </a:xfrm>
        </p:spPr>
        <p:txBody>
          <a:bodyPr/>
          <a:lstStyle/>
          <a:p>
            <a:fld id="{AA13DA4C-1298-2342-A7E2-1AAA85F361D3}" type="slidenum">
              <a:rPr lang="en-US" smtClean="0">
                <a:latin typeface="Neue Haas Grotesk Text Pro" panose="020B0504020202020204" pitchFamily="34" charset="77"/>
              </a:rPr>
              <a:t>14</a:t>
            </a:fld>
            <a:endParaRPr lang="en-US" dirty="0">
              <a:latin typeface="Neue Haas Grotesk Text Pro" panose="020B0504020202020204" pitchFamily="34" charset="77"/>
            </a:endParaRPr>
          </a:p>
        </p:txBody>
      </p:sp>
      <p:sp>
        <p:nvSpPr>
          <p:cNvPr id="11" name="Rectangle 10">
            <a:extLst>
              <a:ext uri="{FF2B5EF4-FFF2-40B4-BE49-F238E27FC236}">
                <a16:creationId xmlns:a16="http://schemas.microsoft.com/office/drawing/2014/main" id="{E3B5809D-40E1-9343-8948-2ED8FBFDE203}"/>
              </a:ext>
            </a:extLst>
          </p:cNvPr>
          <p:cNvSpPr/>
          <p:nvPr/>
        </p:nvSpPr>
        <p:spPr>
          <a:xfrm>
            <a:off x="435064" y="1019715"/>
            <a:ext cx="7652971" cy="5755422"/>
          </a:xfrm>
          <a:prstGeom prst="rect">
            <a:avLst/>
          </a:prstGeom>
        </p:spPr>
        <p:txBody>
          <a:bodyPr wrap="square">
            <a:spAutoFit/>
          </a:bodyPr>
          <a:lstStyle/>
          <a:p>
            <a:r>
              <a:rPr lang="en-US" sz="1600" b="1" dirty="0">
                <a:solidFill>
                  <a:srgbClr val="C00000"/>
                </a:solidFill>
                <a:latin typeface="Calibri (Body)"/>
              </a:rPr>
              <a:t>Step 1 CNN: </a:t>
            </a:r>
            <a:r>
              <a:rPr lang="en-US" sz="1600" dirty="0">
                <a:latin typeface="Calibri (Body)"/>
              </a:rPr>
              <a:t>Pass input data to a Convolutional Neural Network (CNN) layer. </a:t>
            </a:r>
          </a:p>
          <a:p>
            <a:pPr marL="742950" lvl="1" indent="-285750">
              <a:buFont typeface="Arial" panose="020B0604020202020204" pitchFamily="34" charset="0"/>
              <a:buChar char="•"/>
            </a:pPr>
            <a:r>
              <a:rPr lang="en-US" sz="1400" dirty="0">
                <a:latin typeface="Calibri (Body)"/>
              </a:rPr>
              <a:t>The CNN layer comes before the Transformer block and collects low and high-level features as encoded representations without using positional encodings.</a:t>
            </a:r>
          </a:p>
          <a:p>
            <a:pPr marL="742950" lvl="1" indent="-285750">
              <a:buFont typeface="Arial" panose="020B0604020202020204" pitchFamily="34" charset="0"/>
              <a:buChar char="•"/>
            </a:pPr>
            <a:r>
              <a:rPr lang="en-US" sz="1400" dirty="0">
                <a:latin typeface="Calibri (Body)"/>
              </a:rPr>
              <a:t>The transformer learns from CNN’s local feature representation which offers relative positional information required for discovering long-range relationships between local concepts.</a:t>
            </a:r>
          </a:p>
          <a:p>
            <a:pPr marL="285750" indent="-285750">
              <a:buFont typeface="Arial" panose="020B0604020202020204" pitchFamily="34" charset="0"/>
              <a:buChar char="•"/>
            </a:pPr>
            <a:endParaRPr lang="en-US" sz="1000" b="1" dirty="0">
              <a:solidFill>
                <a:srgbClr val="C00000"/>
              </a:solidFill>
              <a:latin typeface="Calibri (Body)"/>
            </a:endParaRPr>
          </a:p>
          <a:p>
            <a:r>
              <a:rPr lang="en-US" sz="1600" b="1" dirty="0">
                <a:solidFill>
                  <a:srgbClr val="C00000"/>
                </a:solidFill>
                <a:latin typeface="Calibri (Body)"/>
              </a:rPr>
              <a:t>Step 2 Concatenated Pooling (CP): </a:t>
            </a:r>
            <a:r>
              <a:rPr lang="en-US" sz="1600" dirty="0">
                <a:latin typeface="Calibri (Body)"/>
              </a:rPr>
              <a:t>Pass the CNN output to a Global Max Pooling (GMP) and Global Average Pooling (GAP) for concatenation.</a:t>
            </a:r>
          </a:p>
          <a:p>
            <a:pPr marL="800100" lvl="1" indent="-342900">
              <a:buFont typeface="Arial" panose="020B0604020202020204" pitchFamily="34" charset="0"/>
              <a:buChar char="•"/>
            </a:pPr>
            <a:r>
              <a:rPr lang="en-US" sz="1400" dirty="0">
                <a:latin typeface="Calibri (Body)"/>
              </a:rPr>
              <a:t>Multiple pooling’s reduce the sequence of feature vectors and extract context from both inconclusive and fine details of data.</a:t>
            </a:r>
          </a:p>
          <a:p>
            <a:pPr marL="800100" lvl="1" indent="-342900">
              <a:buFont typeface="Arial" panose="020B0604020202020204" pitchFamily="34" charset="0"/>
              <a:buChar char="•"/>
            </a:pPr>
            <a:r>
              <a:rPr lang="en-US" sz="1400" dirty="0">
                <a:latin typeface="Calibri (Body)"/>
              </a:rPr>
              <a:t>Our CP is calculated as: </a:t>
            </a:r>
          </a:p>
          <a:p>
            <a:pPr lvl="1"/>
            <a:endParaRPr lang="en-US" dirty="0">
              <a:latin typeface="Calibri (Body)"/>
            </a:endParaRPr>
          </a:p>
          <a:p>
            <a:pPr lvl="1"/>
            <a:endParaRPr lang="en-US" sz="2000" dirty="0">
              <a:latin typeface="Calibri (Body)"/>
            </a:endParaRPr>
          </a:p>
          <a:p>
            <a:pPr marL="808038" lvl="1"/>
            <a:r>
              <a:rPr lang="en-US" sz="1400" dirty="0">
                <a:latin typeface="Calibri (Body)"/>
              </a:rPr>
              <a:t>where (</a:t>
            </a:r>
            <a:r>
              <a:rPr lang="en-US" sz="1400" i="1" dirty="0">
                <a:latin typeface="Calibri (Body)"/>
              </a:rPr>
              <a:t>a</a:t>
            </a:r>
            <a:r>
              <a:rPr lang="en-US" sz="1400" dirty="0">
                <a:latin typeface="Calibri (Body)"/>
              </a:rPr>
              <a:t>, </a:t>
            </a:r>
            <a:r>
              <a:rPr lang="en-US" sz="1400" i="1" dirty="0">
                <a:latin typeface="Calibri (Body)"/>
              </a:rPr>
              <a:t>b</a:t>
            </a:r>
            <a:r>
              <a:rPr lang="en-US" sz="1400" dirty="0">
                <a:latin typeface="Calibri (Body)"/>
              </a:rPr>
              <a:t>) is a pixel index, </a:t>
            </a:r>
            <a:r>
              <a:rPr lang="en-US" sz="1400" i="1" dirty="0">
                <a:latin typeface="Calibri (Body)"/>
              </a:rPr>
              <a:t>x</a:t>
            </a:r>
            <a:r>
              <a:rPr lang="en-US" sz="1400" dirty="0">
                <a:latin typeface="Calibri (Body)"/>
              </a:rPr>
              <a:t> is an index of the channels, </a:t>
            </a:r>
            <a:r>
              <a:rPr lang="en-US" sz="1400" i="1" dirty="0">
                <a:latin typeface="Calibri (Body)"/>
              </a:rPr>
              <a:t>m</a:t>
            </a:r>
            <a:r>
              <a:rPr lang="en-US" sz="1400" dirty="0">
                <a:latin typeface="Calibri (Body)"/>
              </a:rPr>
              <a:t> is the number of rows, and </a:t>
            </a:r>
            <a:r>
              <a:rPr lang="en-US" sz="1400" i="1" dirty="0">
                <a:latin typeface="Calibri (Body)"/>
              </a:rPr>
              <a:t>n </a:t>
            </a:r>
            <a:r>
              <a:rPr lang="en-US" sz="1400" dirty="0">
                <a:latin typeface="Calibri (Body)"/>
              </a:rPr>
              <a:t>is the number of columns.</a:t>
            </a:r>
          </a:p>
          <a:p>
            <a:endParaRPr lang="en-US" sz="1000" dirty="0">
              <a:latin typeface="Calibri (Body)"/>
            </a:endParaRPr>
          </a:p>
          <a:p>
            <a:r>
              <a:rPr lang="en-US" sz="1600" b="1" dirty="0">
                <a:latin typeface="Calibri (Body)"/>
              </a:rPr>
              <a:t>Step 3 Transformer: </a:t>
            </a:r>
            <a:r>
              <a:rPr lang="en-US" sz="1600" dirty="0">
                <a:latin typeface="Calibri (Body)"/>
              </a:rPr>
              <a:t>Pass concatenated pooling to a transformer block.</a:t>
            </a:r>
          </a:p>
          <a:p>
            <a:pPr lvl="1"/>
            <a:r>
              <a:rPr lang="en-US" sz="1400" dirty="0">
                <a:latin typeface="Calibri (Body)"/>
              </a:rPr>
              <a:t>3a.  Goes through multi-head attention and normalization layers.</a:t>
            </a:r>
          </a:p>
          <a:p>
            <a:pPr marL="808038" lvl="1" indent="-350838">
              <a:buClr>
                <a:srgbClr val="C00000"/>
              </a:buClr>
            </a:pPr>
            <a:r>
              <a:rPr lang="en-US" sz="1400" b="1" dirty="0">
                <a:solidFill>
                  <a:srgbClr val="C00000"/>
                </a:solidFill>
                <a:latin typeface="Calibri (Body)"/>
              </a:rPr>
              <a:t>3b</a:t>
            </a:r>
            <a:r>
              <a:rPr lang="en-US" sz="1400" dirty="0">
                <a:solidFill>
                  <a:srgbClr val="C00000"/>
                </a:solidFill>
                <a:latin typeface="Calibri (Body)"/>
              </a:rPr>
              <a:t>.  </a:t>
            </a:r>
            <a:r>
              <a:rPr lang="en-US" sz="1400" dirty="0">
                <a:latin typeface="Calibri (Body)"/>
              </a:rPr>
              <a:t>Next, we pass the output to a fully connected BiLSTM layer, replacing the FF layer in the standard transformer model.</a:t>
            </a:r>
            <a:endParaRPr lang="en-US" sz="1600" dirty="0">
              <a:latin typeface="Calibri (Body)"/>
            </a:endParaRPr>
          </a:p>
          <a:p>
            <a:pPr marL="1257300" lvl="2" indent="-342900">
              <a:buClr>
                <a:srgbClr val="C00000"/>
              </a:buClr>
              <a:buFont typeface="Arial" panose="020B0604020202020204" pitchFamily="34" charset="0"/>
              <a:buChar char="•"/>
            </a:pPr>
            <a:r>
              <a:rPr lang="en-US" sz="1200" dirty="0">
                <a:latin typeface="Calibri (Body)"/>
              </a:rPr>
              <a:t>Replacing FF with a BiLSTM layer will help induce internal memory and capture word orders via a feedback loop from input to output. </a:t>
            </a:r>
          </a:p>
          <a:p>
            <a:pPr>
              <a:buClr>
                <a:srgbClr val="C00000"/>
              </a:buClr>
            </a:pPr>
            <a:endParaRPr lang="en-US" sz="1600" dirty="0">
              <a:latin typeface="Calibri (Body)"/>
            </a:endParaRPr>
          </a:p>
          <a:p>
            <a:pPr>
              <a:buClr>
                <a:srgbClr val="C00000"/>
              </a:buClr>
            </a:pPr>
            <a:r>
              <a:rPr lang="en-US" sz="1600" b="1" dirty="0">
                <a:latin typeface="Calibri (Body)"/>
              </a:rPr>
              <a:t>Step 4 Output: </a:t>
            </a:r>
            <a:r>
              <a:rPr lang="en-US" sz="1600" dirty="0">
                <a:latin typeface="Calibri (Body)"/>
              </a:rPr>
              <a:t>Sigmoid activation function produces multi-label outputs.</a:t>
            </a:r>
            <a:r>
              <a:rPr lang="en-US" sz="1600" b="1" dirty="0">
                <a:latin typeface="Calibri (Body)"/>
              </a:rPr>
              <a:t> </a:t>
            </a:r>
          </a:p>
        </p:txBody>
      </p:sp>
      <p:sp>
        <p:nvSpPr>
          <p:cNvPr id="25" name="TextBox 24">
            <a:extLst>
              <a:ext uri="{FF2B5EF4-FFF2-40B4-BE49-F238E27FC236}">
                <a16:creationId xmlns:a16="http://schemas.microsoft.com/office/drawing/2014/main" id="{24D194A7-AE57-5B40-9B1C-D1692C675852}"/>
              </a:ext>
            </a:extLst>
          </p:cNvPr>
          <p:cNvSpPr txBox="1"/>
          <p:nvPr/>
        </p:nvSpPr>
        <p:spPr>
          <a:xfrm>
            <a:off x="8011833" y="5945551"/>
            <a:ext cx="3855409" cy="461676"/>
          </a:xfrm>
          <a:prstGeom prst="rect">
            <a:avLst/>
          </a:prstGeom>
          <a:noFill/>
        </p:spPr>
        <p:txBody>
          <a:bodyPr wrap="square" rtlCol="0">
            <a:spAutoFit/>
          </a:bodyPr>
          <a:lstStyle/>
          <a:p>
            <a:pPr algn="ctr"/>
            <a:r>
              <a:rPr lang="en-US" sz="1200" b="1" dirty="0">
                <a:latin typeface="Neue Haas Grotesk Text Pro" panose="020B0504020202020204" pitchFamily="34" charset="77"/>
              </a:rPr>
              <a:t>Figure 6. </a:t>
            </a:r>
            <a:r>
              <a:rPr lang="en-US" sz="1200" dirty="0">
                <a:latin typeface="Neue Haas Grotesk Text Pro" panose="020B0504020202020204" pitchFamily="34" charset="77"/>
              </a:rPr>
              <a:t>Proposed Convolutional BiLSTM Transformer (CBT) Model</a:t>
            </a:r>
          </a:p>
        </p:txBody>
      </p:sp>
      <p:pic>
        <p:nvPicPr>
          <p:cNvPr id="3" name="Picture 2" descr="Diagram&#10;&#10;Description automatically generated">
            <a:extLst>
              <a:ext uri="{FF2B5EF4-FFF2-40B4-BE49-F238E27FC236}">
                <a16:creationId xmlns:a16="http://schemas.microsoft.com/office/drawing/2014/main" id="{5B19ABBC-BC1A-1018-D8C3-8A273341441D}"/>
              </a:ext>
            </a:extLst>
          </p:cNvPr>
          <p:cNvPicPr>
            <a:picLocks noChangeAspect="1"/>
          </p:cNvPicPr>
          <p:nvPr/>
        </p:nvPicPr>
        <p:blipFill rotWithShape="1">
          <a:blip r:embed="rId3"/>
          <a:srcRect l="2728" t="1725" r="4792" b="5098"/>
          <a:stretch/>
        </p:blipFill>
        <p:spPr>
          <a:xfrm>
            <a:off x="7954374" y="1161826"/>
            <a:ext cx="3874800" cy="4699892"/>
          </a:xfrm>
          <a:prstGeom prst="roundRect">
            <a:avLst/>
          </a:prstGeom>
          <a:ln w="19050">
            <a:noFill/>
          </a:ln>
        </p:spPr>
      </p:pic>
      <p:pic>
        <p:nvPicPr>
          <p:cNvPr id="4" name="Picture 3" descr="A picture containing text, watch&#10;&#10;Description automatically generated">
            <a:extLst>
              <a:ext uri="{FF2B5EF4-FFF2-40B4-BE49-F238E27FC236}">
                <a16:creationId xmlns:a16="http://schemas.microsoft.com/office/drawing/2014/main" id="{0BDB426F-1C87-5315-243E-B5B42DDCD67D}"/>
              </a:ext>
            </a:extLst>
          </p:cNvPr>
          <p:cNvPicPr>
            <a:picLocks noChangeAspect="1"/>
          </p:cNvPicPr>
          <p:nvPr/>
        </p:nvPicPr>
        <p:blipFill>
          <a:blip r:embed="rId4"/>
          <a:stretch>
            <a:fillRect/>
          </a:stretch>
        </p:blipFill>
        <p:spPr>
          <a:xfrm>
            <a:off x="2355812" y="3649708"/>
            <a:ext cx="3946446" cy="587768"/>
          </a:xfrm>
          <a:prstGeom prst="rect">
            <a:avLst/>
          </a:prstGeom>
        </p:spPr>
      </p:pic>
    </p:spTree>
    <p:extLst>
      <p:ext uri="{BB962C8B-B14F-4D97-AF65-F5344CB8AC3E}">
        <p14:creationId xmlns:p14="http://schemas.microsoft.com/office/powerpoint/2010/main" val="223141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4C9CBF-4EB8-4F45-A8E3-91EC8290BF7C}"/>
              </a:ext>
            </a:extLst>
          </p:cNvPr>
          <p:cNvSpPr/>
          <p:nvPr/>
        </p:nvSpPr>
        <p:spPr>
          <a:xfrm>
            <a:off x="288832" y="1105970"/>
            <a:ext cx="6015150" cy="5155257"/>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dirty="0">
                <a:latin typeface="Calibri (Body)"/>
              </a:rPr>
              <a:t>Our CBT model significantly outperformed RF, the highest performing ML model, in F1-Score (79.54% to 52.21%) and Hamming Loss (1.59% to 3.36%).</a:t>
            </a:r>
          </a:p>
          <a:p>
            <a:pPr marL="742950" lvl="1" indent="-285750">
              <a:spcAft>
                <a:spcPts val="600"/>
              </a:spcAft>
              <a:buFont typeface="Arial" panose="020B0604020202020204" pitchFamily="34" charset="0"/>
              <a:buChar char="•"/>
            </a:pPr>
            <a:r>
              <a:rPr lang="en-US" sz="1600" dirty="0">
                <a:latin typeface="Calibri (Body)"/>
              </a:rPr>
              <a:t>Non-DL-based models are incapable of generalizing long sequential dependencies, resulting in information loss and a higher rate of error.</a:t>
            </a:r>
          </a:p>
          <a:p>
            <a:pPr marL="742950" lvl="1" indent="-285750">
              <a:spcAft>
                <a:spcPts val="600"/>
              </a:spcAft>
              <a:buFont typeface="Arial" panose="020B0604020202020204" pitchFamily="34" charset="0"/>
              <a:buChar char="•"/>
            </a:pPr>
            <a:endParaRPr lang="en-US" sz="1600" dirty="0">
              <a:latin typeface="Calibri (Body)"/>
            </a:endParaRPr>
          </a:p>
          <a:p>
            <a:pPr marL="285750" indent="-285750">
              <a:spcAft>
                <a:spcPts val="600"/>
              </a:spcAft>
              <a:buFont typeface="Arial" panose="020B0604020202020204" pitchFamily="34" charset="0"/>
              <a:buChar char="•"/>
            </a:pPr>
            <a:r>
              <a:rPr lang="en-US" sz="1600" dirty="0">
                <a:latin typeface="Calibri (Body)"/>
              </a:rPr>
              <a:t>Our CBT model also outperformed CNN, the highest performing DL model, in Accuracy (78.57% to 76.29%), Recall (70.62% to 65.04%), F1-Score (79.54% to 73.97%), and Hamming Loss (1.59% to 1.72%), and underperformed in Precision by 4.9%.</a:t>
            </a:r>
          </a:p>
          <a:p>
            <a:pPr marL="742950" lvl="1" indent="-285750">
              <a:spcAft>
                <a:spcPts val="600"/>
              </a:spcAft>
              <a:buFont typeface="Arial" panose="020B0604020202020204" pitchFamily="34" charset="0"/>
              <a:buChar char="•"/>
            </a:pPr>
            <a:r>
              <a:rPr lang="en-US" sz="1600" dirty="0">
                <a:latin typeface="Calibri (Body)"/>
              </a:rPr>
              <a:t>Since CNN does not include multiple architectural components, it concentrates on the relevant pixel properties, which boosts model stability and overall precision compared to our CBT model. </a:t>
            </a:r>
          </a:p>
          <a:p>
            <a:pPr marL="742950" lvl="1" indent="-285750">
              <a:spcAft>
                <a:spcPts val="600"/>
              </a:spcAft>
              <a:buFont typeface="Arial" panose="020B0604020202020204" pitchFamily="34" charset="0"/>
              <a:buChar char="•"/>
            </a:pPr>
            <a:r>
              <a:rPr lang="en-US" sz="1600" dirty="0">
                <a:latin typeface="Calibri (Body)"/>
              </a:rPr>
              <a:t>The results suggest our CBT model’s use of a convolutional layer with multiple pooling’s helps discover locality and latent features of the source code over the CNN model, resulting in lower hamming loss.</a:t>
            </a:r>
          </a:p>
        </p:txBody>
      </p:sp>
      <p:sp>
        <p:nvSpPr>
          <p:cNvPr id="11" name="Slide Number Placeholder 10">
            <a:extLst>
              <a:ext uri="{FF2B5EF4-FFF2-40B4-BE49-F238E27FC236}">
                <a16:creationId xmlns:a16="http://schemas.microsoft.com/office/drawing/2014/main" id="{46A0F5BE-B120-D54E-AB85-2529ABAC54E0}"/>
              </a:ext>
            </a:extLst>
          </p:cNvPr>
          <p:cNvSpPr>
            <a:spLocks noGrp="1"/>
          </p:cNvSpPr>
          <p:nvPr>
            <p:ph type="sldNum" sz="quarter" idx="12"/>
          </p:nvPr>
        </p:nvSpPr>
        <p:spPr>
          <a:xfrm>
            <a:off x="9246704" y="6340448"/>
            <a:ext cx="2743200" cy="365125"/>
          </a:xfrm>
        </p:spPr>
        <p:txBody>
          <a:bodyPr/>
          <a:lstStyle/>
          <a:p>
            <a:fld id="{AA13DA4C-1298-2342-A7E2-1AAA85F361D3}" type="slidenum">
              <a:rPr lang="en-US" smtClean="0">
                <a:latin typeface="Neue Haas Grotesk Text Pro" panose="020B0504020202020204" pitchFamily="34" charset="77"/>
              </a:rPr>
              <a:t>15</a:t>
            </a:fld>
            <a:endParaRPr lang="en-US" dirty="0">
              <a:latin typeface="Neue Haas Grotesk Text Pro" panose="020B0504020202020204" pitchFamily="34" charset="77"/>
            </a:endParaRPr>
          </a:p>
        </p:txBody>
      </p:sp>
      <p:sp>
        <p:nvSpPr>
          <p:cNvPr id="7" name="TextBox 6">
            <a:extLst>
              <a:ext uri="{FF2B5EF4-FFF2-40B4-BE49-F238E27FC236}">
                <a16:creationId xmlns:a16="http://schemas.microsoft.com/office/drawing/2014/main" id="{C40FE91C-42B2-EB46-B6E8-FA1000F68341}"/>
              </a:ext>
            </a:extLst>
          </p:cNvPr>
          <p:cNvSpPr txBox="1"/>
          <p:nvPr/>
        </p:nvSpPr>
        <p:spPr>
          <a:xfrm>
            <a:off x="6390042" y="5213706"/>
            <a:ext cx="5395464" cy="276999"/>
          </a:xfrm>
          <a:prstGeom prst="rect">
            <a:avLst/>
          </a:prstGeom>
          <a:noFill/>
        </p:spPr>
        <p:txBody>
          <a:bodyPr wrap="square" rtlCol="0">
            <a:spAutoFit/>
          </a:bodyPr>
          <a:lstStyle/>
          <a:p>
            <a:pPr algn="ctr"/>
            <a:r>
              <a:rPr lang="en-US" sz="1200" b="1" dirty="0">
                <a:latin typeface="Neue Haas Grotesk Text Pro" panose="020B0504020202020204" pitchFamily="34" charset="77"/>
              </a:rPr>
              <a:t>Table 1. </a:t>
            </a:r>
            <a:r>
              <a:rPr lang="en-US" sz="1200" dirty="0">
                <a:latin typeface="Neue Haas Grotesk Text Pro" panose="020B0504020202020204" pitchFamily="34" charset="77"/>
              </a:rPr>
              <a:t>Summary of Experiment 1, 2, and 3 Results</a:t>
            </a:r>
            <a:endParaRPr lang="en-US" sz="1200" b="1" dirty="0">
              <a:latin typeface="Neue Haas Grotesk Text Pro" panose="020B0504020202020204" pitchFamily="34" charset="77"/>
            </a:endParaRPr>
          </a:p>
        </p:txBody>
      </p:sp>
      <p:sp>
        <p:nvSpPr>
          <p:cNvPr id="8" name="Title 1">
            <a:extLst>
              <a:ext uri="{FF2B5EF4-FFF2-40B4-BE49-F238E27FC236}">
                <a16:creationId xmlns:a16="http://schemas.microsoft.com/office/drawing/2014/main" id="{A677D54C-4F83-6841-85A6-3A4253DC48AF}"/>
              </a:ext>
            </a:extLst>
          </p:cNvPr>
          <p:cNvSpPr txBox="1">
            <a:spLocks/>
          </p:cNvSpPr>
          <p:nvPr/>
        </p:nvSpPr>
        <p:spPr>
          <a:xfrm>
            <a:off x="679575" y="143"/>
            <a:ext cx="1125457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Baseline Transformer – Research Outputs</a:t>
            </a:r>
            <a:endParaRPr lang="en-US" b="1" dirty="0">
              <a:latin typeface="Neue Haas Grotesk Text Pro" panose="020B0504020202020204" pitchFamily="34" charset="77"/>
            </a:endParaRPr>
          </a:p>
        </p:txBody>
      </p:sp>
      <p:graphicFrame>
        <p:nvGraphicFramePr>
          <p:cNvPr id="4" name="Table 3">
            <a:extLst>
              <a:ext uri="{FF2B5EF4-FFF2-40B4-BE49-F238E27FC236}">
                <a16:creationId xmlns:a16="http://schemas.microsoft.com/office/drawing/2014/main" id="{5E284493-FD79-CC41-9F3E-F60DBB8E890E}"/>
              </a:ext>
            </a:extLst>
          </p:cNvPr>
          <p:cNvGraphicFramePr>
            <a:graphicFrameLocks noGrp="1"/>
          </p:cNvGraphicFramePr>
          <p:nvPr/>
        </p:nvGraphicFramePr>
        <p:xfrm>
          <a:off x="6390042" y="1207370"/>
          <a:ext cx="5395464" cy="4002405"/>
        </p:xfrm>
        <a:graphic>
          <a:graphicData uri="http://schemas.openxmlformats.org/drawingml/2006/table">
            <a:tbl>
              <a:tblPr/>
              <a:tblGrid>
                <a:gridCol w="1075765">
                  <a:extLst>
                    <a:ext uri="{9D8B030D-6E8A-4147-A177-3AD203B41FA5}">
                      <a16:colId xmlns:a16="http://schemas.microsoft.com/office/drawing/2014/main" val="3892022385"/>
                    </a:ext>
                  </a:extLst>
                </a:gridCol>
                <a:gridCol w="957308">
                  <a:extLst>
                    <a:ext uri="{9D8B030D-6E8A-4147-A177-3AD203B41FA5}">
                      <a16:colId xmlns:a16="http://schemas.microsoft.com/office/drawing/2014/main" val="2170734845"/>
                    </a:ext>
                  </a:extLst>
                </a:gridCol>
                <a:gridCol w="750507">
                  <a:extLst>
                    <a:ext uri="{9D8B030D-6E8A-4147-A177-3AD203B41FA5}">
                      <a16:colId xmlns:a16="http://schemas.microsoft.com/office/drawing/2014/main" val="1646571176"/>
                    </a:ext>
                  </a:extLst>
                </a:gridCol>
                <a:gridCol w="746062">
                  <a:extLst>
                    <a:ext uri="{9D8B030D-6E8A-4147-A177-3AD203B41FA5}">
                      <a16:colId xmlns:a16="http://schemas.microsoft.com/office/drawing/2014/main" val="1175050850"/>
                    </a:ext>
                  </a:extLst>
                </a:gridCol>
                <a:gridCol w="576263">
                  <a:extLst>
                    <a:ext uri="{9D8B030D-6E8A-4147-A177-3AD203B41FA5}">
                      <a16:colId xmlns:a16="http://schemas.microsoft.com/office/drawing/2014/main" val="458545967"/>
                    </a:ext>
                  </a:extLst>
                </a:gridCol>
                <a:gridCol w="713296">
                  <a:extLst>
                    <a:ext uri="{9D8B030D-6E8A-4147-A177-3AD203B41FA5}">
                      <a16:colId xmlns:a16="http://schemas.microsoft.com/office/drawing/2014/main" val="1269673109"/>
                    </a:ext>
                  </a:extLst>
                </a:gridCol>
                <a:gridCol w="576263">
                  <a:extLst>
                    <a:ext uri="{9D8B030D-6E8A-4147-A177-3AD203B41FA5}">
                      <a16:colId xmlns:a16="http://schemas.microsoft.com/office/drawing/2014/main" val="1226648088"/>
                    </a:ext>
                  </a:extLst>
                </a:gridCol>
              </a:tblGrid>
              <a:tr h="140203">
                <a:tc>
                  <a:txBody>
                    <a:bodyPr/>
                    <a:lstStyle/>
                    <a:p>
                      <a:pPr algn="l" fontAlgn="b"/>
                      <a:r>
                        <a:rPr lang="en-US" sz="1200" b="1" i="0" u="none" strike="noStrike" dirty="0">
                          <a:solidFill>
                            <a:srgbClr val="000000"/>
                          </a:solidFill>
                          <a:effectLst/>
                          <a:latin typeface="Neue Haas Grotesk Text Pro" panose="020B0504020202020204" pitchFamily="34" charset="77"/>
                        </a:rPr>
                        <a:t>Type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200" b="1" i="0" u="none" strike="noStrike" dirty="0">
                          <a:solidFill>
                            <a:srgbClr val="000000"/>
                          </a:solidFill>
                          <a:effectLst/>
                          <a:latin typeface="Neue Haas Grotesk Text Pro" panose="020B0504020202020204" pitchFamily="34" charset="77"/>
                        </a:rPr>
                        <a:t>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200" b="1" i="0" u="none" strike="noStrike" dirty="0">
                          <a:solidFill>
                            <a:srgbClr val="000000"/>
                          </a:solidFill>
                          <a:effectLst/>
                          <a:latin typeface="Neue Haas Grotesk Text Pro" panose="020B0504020202020204" pitchFamily="34" charset="77"/>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200" b="1" i="0" u="none" strike="noStrike" dirty="0">
                          <a:solidFill>
                            <a:srgbClr val="000000"/>
                          </a:solidFill>
                          <a:effectLst/>
                          <a:latin typeface="Neue Haas Grotesk Text Pro" panose="020B0504020202020204" pitchFamily="34" charset="77"/>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200" b="1" i="0" u="none" strike="noStrike" dirty="0">
                          <a:solidFill>
                            <a:srgbClr val="000000"/>
                          </a:solidFill>
                          <a:effectLst/>
                          <a:latin typeface="Neue Haas Grotesk Text Pro" panose="020B0504020202020204" pitchFamily="34" charset="77"/>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200" b="1" i="0" u="none" strike="noStrike" dirty="0">
                          <a:solidFill>
                            <a:srgbClr val="000000"/>
                          </a:solidFill>
                          <a:effectLst/>
                          <a:latin typeface="Neue Haas Grotesk Text Pro" panose="020B0504020202020204" pitchFamily="34" charset="77"/>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200" b="1" i="0" u="none" strike="noStrike" dirty="0">
                          <a:solidFill>
                            <a:srgbClr val="000000"/>
                          </a:solidFill>
                          <a:effectLst/>
                          <a:latin typeface="Neue Haas Grotesk Text Pro" panose="020B0504020202020204" pitchFamily="34" charset="77"/>
                        </a:rPr>
                        <a:t>HL*</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648286042"/>
                  </a:ext>
                </a:extLst>
              </a:tr>
              <a:tr h="140203">
                <a:tc rowSpan="6">
                  <a:txBody>
                    <a:bodyPr/>
                    <a:lstStyle/>
                    <a:p>
                      <a:pPr marL="0" indent="0" algn="l" rtl="0" fontAlgn="b">
                        <a:buFont typeface="Arial" panose="020B0604020202020204" pitchFamily="34" charset="0"/>
                        <a:buNone/>
                      </a:pPr>
                      <a:r>
                        <a:rPr lang="en-US" sz="1200" b="0" i="0" u="sng" strike="noStrike" dirty="0">
                          <a:solidFill>
                            <a:srgbClr val="000000"/>
                          </a:solidFill>
                          <a:effectLst/>
                          <a:latin typeface="Neue Haas Grotesk Text Pro" panose="020B0504020202020204" pitchFamily="34" charset="77"/>
                        </a:rPr>
                        <a:t>Experiment 1</a:t>
                      </a:r>
                      <a:r>
                        <a:rPr lang="en-US" sz="1200" b="0" i="0" u="none" strike="noStrike" dirty="0">
                          <a:solidFill>
                            <a:srgbClr val="000000"/>
                          </a:solidFill>
                          <a:effectLst/>
                          <a:latin typeface="Neue Haas Grotesk Text Pro" panose="020B0504020202020204" pitchFamily="34" charset="77"/>
                        </a:rPr>
                        <a:t>: Machine Learning Models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l" fontAlgn="b"/>
                      <a:r>
                        <a:rPr lang="en-US" sz="1200" b="0" i="0" u="none" strike="noStrike" dirty="0">
                          <a:solidFill>
                            <a:srgbClr val="000000"/>
                          </a:solidFill>
                          <a:effectLst/>
                          <a:latin typeface="Neue Haas Grotesk Text Pro" panose="020B0504020202020204" pitchFamily="34" charset="77"/>
                        </a:rPr>
                        <a:t>LR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46.81%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37.42%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13.48%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080323"/>
                  </a:ext>
                </a:extLst>
              </a:tr>
              <a:tr h="140203">
                <a:tc vMerge="1">
                  <a:txBody>
                    <a:bodyPr/>
                    <a:lstStyle/>
                    <a:p>
                      <a:endParaRPr lang="en-US" dirty="0"/>
                    </a:p>
                  </a:txBody>
                  <a:tcPr/>
                </a:tc>
                <a:tc>
                  <a:txBody>
                    <a:bodyPr/>
                    <a:lstStyle/>
                    <a:p>
                      <a:pPr algn="l" fontAlgn="b"/>
                      <a:r>
                        <a:rPr lang="en-US" sz="1200" b="0" i="0" u="none" strike="noStrike" dirty="0">
                          <a:solidFill>
                            <a:srgbClr val="000000"/>
                          </a:solidFill>
                          <a:effectLst/>
                          <a:latin typeface="Neue Haas Grotesk Text Pro" panose="020B0504020202020204" pitchFamily="34" charset="77"/>
                        </a:rPr>
                        <a:t>SVM</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41.85%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24.91%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3.72%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4720043"/>
                  </a:ext>
                </a:extLst>
              </a:tr>
              <a:tr h="140203">
                <a:tc vMerge="1">
                  <a:txBody>
                    <a:bodyPr/>
                    <a:lstStyle/>
                    <a:p>
                      <a:endParaRPr lang="en-US" dirty="0"/>
                    </a:p>
                  </a:txBody>
                  <a:tcPr/>
                </a:tc>
                <a:tc>
                  <a:txBody>
                    <a:bodyPr/>
                    <a:lstStyle/>
                    <a:p>
                      <a:pPr algn="l" fontAlgn="b"/>
                      <a:r>
                        <a:rPr lang="en-US" sz="1200" b="0" i="0" u="none" strike="noStrike" dirty="0">
                          <a:solidFill>
                            <a:srgbClr val="000000"/>
                          </a:solidFill>
                          <a:effectLst/>
                          <a:latin typeface="Neue Haas Grotesk Text Pro" panose="020B0504020202020204" pitchFamily="34" charset="77"/>
                        </a:rPr>
                        <a:t>KNN</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10.36%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34.09%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40.75%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3.56%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431126"/>
                  </a:ext>
                </a:extLst>
              </a:tr>
              <a:tr h="140203">
                <a:tc vMerge="1">
                  <a:txBody>
                    <a:bodyPr/>
                    <a:lstStyle/>
                    <a:p>
                      <a:endParaRPr lang="en-US" dirty="0"/>
                    </a:p>
                  </a:txBody>
                  <a:tcPr/>
                </a:tc>
                <a:tc>
                  <a:txBody>
                    <a:bodyPr/>
                    <a:lstStyle/>
                    <a:p>
                      <a:pPr algn="l" fontAlgn="b"/>
                      <a:r>
                        <a:rPr lang="en-US" sz="1200" b="0" i="0" u="none" strike="noStrike" dirty="0">
                          <a:solidFill>
                            <a:srgbClr val="000000"/>
                          </a:solidFill>
                          <a:effectLst/>
                          <a:latin typeface="Neue Haas Grotesk Text Pro" panose="020B0504020202020204" pitchFamily="34" charset="77"/>
                        </a:rPr>
                        <a:t>LightGBM</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8.63%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70.59%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44.97%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49.37%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3.50%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7148774"/>
                  </a:ext>
                </a:extLst>
              </a:tr>
              <a:tr h="140203">
                <a:tc vMerge="1">
                  <a:txBody>
                    <a:bodyPr/>
                    <a:lstStyle/>
                    <a:p>
                      <a:endParaRPr lang="en-US" dirty="0"/>
                    </a:p>
                  </a:txBody>
                  <a:tcPr/>
                </a:tc>
                <a:tc>
                  <a:txBody>
                    <a:bodyPr/>
                    <a:lstStyle/>
                    <a:p>
                      <a:pPr algn="l" fontAlgn="b"/>
                      <a:r>
                        <a:rPr lang="en-US" sz="1200" b="0" i="0" u="none" strike="noStrike" dirty="0">
                          <a:solidFill>
                            <a:srgbClr val="000000"/>
                          </a:solidFill>
                          <a:effectLst/>
                          <a:latin typeface="Neue Haas Grotesk Text Pro" panose="020B0504020202020204" pitchFamily="34" charset="77"/>
                        </a:rPr>
                        <a:t>DT</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13.42%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65.58%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42.02%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3.41%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478683"/>
                  </a:ext>
                </a:extLst>
              </a:tr>
              <a:tr h="140203">
                <a:tc vMerge="1">
                  <a:txBody>
                    <a:bodyPr/>
                    <a:lstStyle/>
                    <a:p>
                      <a:pPr marL="0" indent="0" algn="ctr"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tc>
                <a:tc>
                  <a:txBody>
                    <a:bodyPr/>
                    <a:lstStyle/>
                    <a:p>
                      <a:pPr algn="l" fontAlgn="b"/>
                      <a:r>
                        <a:rPr lang="en-US" sz="1200" b="0" i="0" u="none" strike="noStrike" dirty="0">
                          <a:solidFill>
                            <a:srgbClr val="000000"/>
                          </a:solidFill>
                          <a:effectLst/>
                          <a:latin typeface="Neue Haas Grotesk Text Pro" panose="020B0504020202020204" pitchFamily="34" charset="77"/>
                        </a:rPr>
                        <a:t>RF</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13.92%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73.82%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52.21%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3.36%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151407"/>
                  </a:ext>
                </a:extLst>
              </a:tr>
              <a:tr h="140203">
                <a:tc rowSpan="7">
                  <a:txBody>
                    <a:bodyPr/>
                    <a:lstStyle/>
                    <a:p>
                      <a:pPr marL="0" indent="0" algn="l" rtl="0" fontAlgn="b">
                        <a:buFont typeface="Arial" panose="020B0604020202020204" pitchFamily="34" charset="0"/>
                        <a:buNone/>
                      </a:pPr>
                      <a:r>
                        <a:rPr lang="en-US" sz="1200" b="0" i="0" u="sng" strike="noStrike" dirty="0">
                          <a:solidFill>
                            <a:srgbClr val="000000"/>
                          </a:solidFill>
                          <a:effectLst/>
                          <a:latin typeface="Neue Haas Grotesk Text Pro" panose="020B0504020202020204" pitchFamily="34" charset="77"/>
                        </a:rPr>
                        <a:t>Experiment 2</a:t>
                      </a:r>
                      <a:r>
                        <a:rPr lang="en-US" sz="1200" b="0" i="0" u="none" strike="noStrike" dirty="0">
                          <a:solidFill>
                            <a:srgbClr val="000000"/>
                          </a:solidFill>
                          <a:effectLst/>
                          <a:latin typeface="Neue Haas Grotesk Text Pro" panose="020B0504020202020204" pitchFamily="34" charset="77"/>
                        </a:rPr>
                        <a:t>: Deep Learning Models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Neue Haas Grotesk Text Pro" panose="020B0504020202020204" pitchFamily="34" charset="77"/>
                        </a:rPr>
                        <a:t>RNN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42.32%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49.34%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20.36%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28.65%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3.82%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091964"/>
                  </a:ext>
                </a:extLst>
              </a:tr>
              <a:tr h="140203">
                <a:tc vMerge="1">
                  <a:txBody>
                    <a:bodyPr/>
                    <a:lstStyle/>
                    <a:p>
                      <a:pPr marL="0" indent="0" algn="ctr"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nchor="ctr"/>
                </a:tc>
                <a:tc>
                  <a:txBody>
                    <a:bodyPr/>
                    <a:lstStyle/>
                    <a:p>
                      <a:pPr algn="l" fontAlgn="b"/>
                      <a:r>
                        <a:rPr lang="en-US" sz="1200" b="0" i="0" u="none" strike="noStrike" dirty="0">
                          <a:solidFill>
                            <a:srgbClr val="000000"/>
                          </a:solidFill>
                          <a:effectLst/>
                          <a:latin typeface="Neue Haas Grotesk Text Pro" panose="020B0504020202020204" pitchFamily="34" charset="77"/>
                        </a:rPr>
                        <a:t>GRU</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57.24%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64.07%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49.19%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2.98%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198165"/>
                  </a:ext>
                </a:extLst>
              </a:tr>
              <a:tr h="140203">
                <a:tc vMerge="1">
                  <a:txBody>
                    <a:bodyPr/>
                    <a:lstStyle/>
                    <a:p>
                      <a:pPr marL="0" indent="0" algn="ctr"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nchor="ctr"/>
                </a:tc>
                <a:tc>
                  <a:txBody>
                    <a:bodyPr/>
                    <a:lstStyle/>
                    <a:p>
                      <a:pPr algn="l" fontAlgn="b"/>
                      <a:r>
                        <a:rPr lang="en-US" sz="1200" b="0" i="0" u="none" strike="noStrike" dirty="0">
                          <a:solidFill>
                            <a:srgbClr val="000000"/>
                          </a:solidFill>
                          <a:effectLst/>
                          <a:latin typeface="Neue Haas Grotesk Text Pro" panose="020B0504020202020204" pitchFamily="34" charset="77"/>
                        </a:rPr>
                        <a:t>LSTM</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58.93%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48.78%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56.16%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2.87%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339981"/>
                  </a:ext>
                </a:extLst>
              </a:tr>
              <a:tr h="140203">
                <a:tc vMerge="1">
                  <a:txBody>
                    <a:bodyPr/>
                    <a:lstStyle/>
                    <a:p>
                      <a:pPr marL="0" indent="0" algn="ctr"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nchor="ctr"/>
                </a:tc>
                <a:tc>
                  <a:txBody>
                    <a:bodyPr/>
                    <a:lstStyle/>
                    <a:p>
                      <a:pPr algn="l" fontAlgn="b"/>
                      <a:r>
                        <a:rPr lang="en-US" sz="1200" b="0" i="0" u="none" strike="noStrike" dirty="0">
                          <a:solidFill>
                            <a:srgbClr val="000000"/>
                          </a:solidFill>
                          <a:effectLst/>
                          <a:latin typeface="Neue Haas Grotesk Text Pro" panose="020B0504020202020204" pitchFamily="34" charset="77"/>
                        </a:rPr>
                        <a:t>BiLSTM</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59.41%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51.90%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58.90%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2.73%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0040206"/>
                  </a:ext>
                </a:extLst>
              </a:tr>
              <a:tr h="140203">
                <a:tc vMerge="1">
                  <a:txBody>
                    <a:bodyPr/>
                    <a:lstStyle/>
                    <a:p>
                      <a:pPr marL="0" indent="0" algn="ctr"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nchor="ctr"/>
                </a:tc>
                <a:tc>
                  <a:txBody>
                    <a:bodyPr/>
                    <a:lstStyle/>
                    <a:p>
                      <a:pPr algn="l" fontAlgn="b"/>
                      <a:r>
                        <a:rPr lang="en-US" sz="1200" b="0" i="0" u="none" strike="noStrike" dirty="0">
                          <a:solidFill>
                            <a:schemeClr val="tx1"/>
                          </a:solidFill>
                          <a:effectLst/>
                          <a:latin typeface="Neue Haas Grotesk Text Pro" panose="020B0504020202020204" pitchFamily="34" charset="77"/>
                        </a:rPr>
                        <a:t>BiLSTM w/ Attention</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66.19%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73.94%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52.13%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61.28%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2.52%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091371"/>
                  </a:ext>
                </a:extLst>
              </a:tr>
              <a:tr h="140203">
                <a:tc vMerge="1">
                  <a:txBody>
                    <a:bodyPr/>
                    <a:lstStyle/>
                    <a:p>
                      <a:pPr marL="0" indent="0" algn="ctr"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nchor="ctr"/>
                </a:tc>
                <a:tc>
                  <a:txBody>
                    <a:bodyPr/>
                    <a:lstStyle/>
                    <a:p>
                      <a:pPr algn="l" fontAlgn="b"/>
                      <a:r>
                        <a:rPr lang="en-US" sz="1200" b="0" i="0" u="none" strike="noStrike" dirty="0">
                          <a:solidFill>
                            <a:schemeClr val="tx1"/>
                          </a:solidFill>
                          <a:effectLst/>
                          <a:latin typeface="Neue Haas Grotesk Text Pro" panose="020B0504020202020204" pitchFamily="34" charset="77"/>
                        </a:rPr>
                        <a:t>Transformer</a:t>
                      </a:r>
                    </a:p>
                  </a:txBody>
                  <a:tcPr marL="9525" marR="9525" marT="9525"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69.27%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chemeClr val="tx1"/>
                          </a:solidFill>
                          <a:effectLst/>
                          <a:latin typeface="Arial" panose="020B0604020202020204" pitchFamily="34" charset="0"/>
                          <a:cs typeface="Arial" panose="020B0604020202020204" pitchFamily="34" charset="0"/>
                        </a:rPr>
                        <a:t>73.32%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65.04%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68.96%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2.23%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696055"/>
                  </a:ext>
                </a:extLst>
              </a:tr>
              <a:tr h="140203">
                <a:tc vMerge="1">
                  <a:txBody>
                    <a:bodyPr/>
                    <a:lstStyle/>
                    <a:p>
                      <a:pPr marL="0" indent="0" algn="ctr"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Neue Haas Grotesk Text Pro" panose="020B0504020202020204" pitchFamily="34" charset="77"/>
                        </a:rPr>
                        <a:t>CNN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76.29%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C00000"/>
                          </a:solidFill>
                          <a:effectLst/>
                          <a:latin typeface="Arial" panose="020B0604020202020204" pitchFamily="34" charset="0"/>
                          <a:cs typeface="Arial" panose="020B0604020202020204" pitchFamily="34" charset="0"/>
                        </a:rPr>
                        <a:t>86.39%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65.04%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73.97%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1.72%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899679"/>
                  </a:ext>
                </a:extLst>
              </a:tr>
              <a:tr h="140203">
                <a:tc rowSpan="3">
                  <a:txBody>
                    <a:bodyPr/>
                    <a:lstStyle/>
                    <a:p>
                      <a:pPr marL="0" indent="0" algn="l" rtl="0" fontAlgn="b">
                        <a:buFont typeface="Arial" panose="020B0604020202020204" pitchFamily="34" charset="0"/>
                        <a:buNone/>
                      </a:pPr>
                      <a:r>
                        <a:rPr lang="en-US" sz="1200" b="0" i="0" u="sng" strike="noStrike" dirty="0">
                          <a:solidFill>
                            <a:srgbClr val="000000"/>
                          </a:solidFill>
                          <a:effectLst/>
                          <a:latin typeface="Neue Haas Grotesk Text Pro" panose="020B0504020202020204" pitchFamily="34" charset="77"/>
                        </a:rPr>
                        <a:t>Experiment 3</a:t>
                      </a:r>
                      <a:r>
                        <a:rPr lang="en-US" sz="1200" b="0" i="0" u="none" strike="noStrike" dirty="0">
                          <a:solidFill>
                            <a:srgbClr val="000000"/>
                          </a:solidFill>
                          <a:effectLst/>
                          <a:latin typeface="Neue Haas Grotesk Text Pro" panose="020B0504020202020204" pitchFamily="34" charset="77"/>
                        </a:rPr>
                        <a:t>: Ablation Analysis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Neue Haas Grotesk Text Pro" panose="020B0504020202020204" pitchFamily="34" charset="77"/>
                        </a:rPr>
                        <a:t>Transformer w/ BiLSTM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69.54%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74.21%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69.22%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81268"/>
                  </a:ext>
                </a:extLst>
              </a:tr>
              <a:tr h="140203">
                <a:tc vMerge="1">
                  <a:txBody>
                    <a:bodyPr/>
                    <a:lstStyle/>
                    <a:p>
                      <a:pPr marL="0" indent="0" algn="l"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Neue Haas Grotesk Text Pro" panose="020B0504020202020204" pitchFamily="34" charset="77"/>
                        </a:rPr>
                        <a:t>CNN + Transformer w/ BiLSTM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72.10%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75.42%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61.84%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76.88%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2.01%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5229760"/>
                  </a:ext>
                </a:extLst>
              </a:tr>
              <a:tr h="140203">
                <a:tc vMerge="1">
                  <a:txBody>
                    <a:bodyPr/>
                    <a:lstStyle/>
                    <a:p>
                      <a:pPr marL="0" indent="0" algn="l" rtl="0" fontAlgn="b">
                        <a:buFont typeface="Arial" panose="020B0604020202020204" pitchFamily="34" charset="0"/>
                        <a:buNone/>
                      </a:pPr>
                      <a:endParaRPr lang="en-US" sz="1200" b="0" i="0" u="none" strike="noStrike" dirty="0">
                        <a:solidFill>
                          <a:srgbClr val="000000"/>
                        </a:solidFill>
                        <a:effectLst/>
                        <a:latin typeface="Neue Haas Grotesk Text Pro" panose="020B0504020202020204" pitchFamily="34" charset="77"/>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C00000"/>
                          </a:solidFill>
                          <a:effectLst/>
                          <a:latin typeface="Neue Haas Grotesk Text Pro" panose="020B0504020202020204" pitchFamily="34" charset="77"/>
                        </a:rPr>
                        <a:t>CBT (Ours)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C00000"/>
                          </a:solidFill>
                          <a:effectLst/>
                          <a:latin typeface="Arial" panose="020B0604020202020204" pitchFamily="34" charset="0"/>
                          <a:cs typeface="Arial" panose="020B0604020202020204" pitchFamily="34" charset="0"/>
                        </a:rPr>
                        <a:t>78.57%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chemeClr val="tx1"/>
                          </a:solidFill>
                          <a:effectLst/>
                          <a:latin typeface="Arial" panose="020B0604020202020204" pitchFamily="34" charset="0"/>
                          <a:cs typeface="Arial" panose="020B0604020202020204" pitchFamily="34" charset="0"/>
                        </a:rPr>
                        <a:t>81.49%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C00000"/>
                          </a:solidFill>
                          <a:effectLst/>
                          <a:latin typeface="Arial" panose="020B0604020202020204" pitchFamily="34" charset="0"/>
                          <a:cs typeface="Arial" panose="020B0604020202020204" pitchFamily="34" charset="0"/>
                        </a:rPr>
                        <a:t>70.62%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C00000"/>
                          </a:solidFill>
                          <a:effectLst/>
                          <a:latin typeface="Arial" panose="020B0604020202020204" pitchFamily="34" charset="0"/>
                          <a:cs typeface="Arial" panose="020B0604020202020204" pitchFamily="34" charset="0"/>
                        </a:rPr>
                        <a:t>79.54%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C00000"/>
                          </a:solidFill>
                          <a:effectLst/>
                          <a:latin typeface="Arial" panose="020B0604020202020204" pitchFamily="34" charset="0"/>
                          <a:cs typeface="Arial" panose="020B0604020202020204" pitchFamily="34" charset="0"/>
                        </a:rPr>
                        <a:t>1.59%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02661"/>
                  </a:ext>
                </a:extLst>
              </a:tr>
            </a:tbl>
          </a:graphicData>
        </a:graphic>
      </p:graphicFrame>
      <p:sp>
        <p:nvSpPr>
          <p:cNvPr id="3" name="Rectangle 2">
            <a:extLst>
              <a:ext uri="{FF2B5EF4-FFF2-40B4-BE49-F238E27FC236}">
                <a16:creationId xmlns:a16="http://schemas.microsoft.com/office/drawing/2014/main" id="{3ED92C0B-FC75-0AAD-887A-C4B1F4705DCE}"/>
              </a:ext>
            </a:extLst>
          </p:cNvPr>
          <p:cNvSpPr/>
          <p:nvPr/>
        </p:nvSpPr>
        <p:spPr>
          <a:xfrm>
            <a:off x="6635291" y="5479890"/>
            <a:ext cx="4904967" cy="861774"/>
          </a:xfrm>
          <a:prstGeom prst="rect">
            <a:avLst/>
          </a:prstGeom>
        </p:spPr>
        <p:txBody>
          <a:bodyPr wrap="square">
            <a:spAutoFit/>
          </a:bodyPr>
          <a:lstStyle/>
          <a:p>
            <a:pPr algn="ctr"/>
            <a:r>
              <a:rPr lang="en-US" sz="1000" b="1" dirty="0">
                <a:latin typeface="Neue Haas Grotesk Text Pro" panose="020B0504020202020204" pitchFamily="34" charset="77"/>
              </a:rPr>
              <a:t>*Note</a:t>
            </a:r>
            <a:r>
              <a:rPr lang="en-US" sz="1000" dirty="0">
                <a:latin typeface="Neue Haas Grotesk Text Pro" panose="020B0504020202020204" pitchFamily="34" charset="77"/>
              </a:rPr>
              <a:t>: BiLSTM = Bidirectional Long-Short Term Memory, CNN = Convolutional Neural Network, DT = Decision Tree, GRU = Gated Recurrent Unit, KNN = K-Nearest Neighbor, LightGBM = Light Gradient Boosting Machine, LR = Logistic Regression, LSTM = Long Short-Term Memory, RF = Random Forest, RNN = Recurrent Neural Network, SVM = Support Vector Machines.</a:t>
            </a:r>
          </a:p>
        </p:txBody>
      </p:sp>
    </p:spTree>
    <p:extLst>
      <p:ext uri="{BB962C8B-B14F-4D97-AF65-F5344CB8AC3E}">
        <p14:creationId xmlns:p14="http://schemas.microsoft.com/office/powerpoint/2010/main" val="2830758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5CD6D86-4193-5A4C-96EF-F2D9F7471941}"/>
              </a:ext>
            </a:extLst>
          </p:cNvPr>
          <p:cNvSpPr txBox="1">
            <a:spLocks/>
          </p:cNvSpPr>
          <p:nvPr/>
        </p:nvSpPr>
        <p:spPr>
          <a:xfrm>
            <a:off x="672134" y="143"/>
            <a:ext cx="115671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Baseline Transformer – Research Outputs</a:t>
            </a:r>
            <a:endParaRPr lang="en-US" b="1" dirty="0">
              <a:latin typeface="Neue Haas Grotesk Text Pro" panose="020B0504020202020204" pitchFamily="34" charset="77"/>
            </a:endParaRPr>
          </a:p>
        </p:txBody>
      </p:sp>
      <p:sp>
        <p:nvSpPr>
          <p:cNvPr id="32" name="Slide Number Placeholder 10">
            <a:extLst>
              <a:ext uri="{FF2B5EF4-FFF2-40B4-BE49-F238E27FC236}">
                <a16:creationId xmlns:a16="http://schemas.microsoft.com/office/drawing/2014/main" id="{F46A9448-532A-1F67-7BB7-D2AE8EB6CA33}"/>
              </a:ext>
            </a:extLst>
          </p:cNvPr>
          <p:cNvSpPr>
            <a:spLocks noGrp="1"/>
          </p:cNvSpPr>
          <p:nvPr>
            <p:ph type="sldNum" sz="quarter" idx="12"/>
          </p:nvPr>
        </p:nvSpPr>
        <p:spPr>
          <a:xfrm>
            <a:off x="9246704" y="6340448"/>
            <a:ext cx="2743200" cy="365125"/>
          </a:xfrm>
        </p:spPr>
        <p:txBody>
          <a:bodyPr/>
          <a:lstStyle/>
          <a:p>
            <a:fld id="{AA13DA4C-1298-2342-A7E2-1AAA85F361D3}" type="slidenum">
              <a:rPr lang="en-US" smtClean="0">
                <a:latin typeface="Neue Haas Grotesk Text Pro" panose="020B0504020202020204" pitchFamily="34" charset="77"/>
              </a:rPr>
              <a:t>16</a:t>
            </a:fld>
            <a:endParaRPr lang="en-US" dirty="0">
              <a:latin typeface="Neue Haas Grotesk Text Pro" panose="020B0504020202020204" pitchFamily="34" charset="77"/>
            </a:endParaRPr>
          </a:p>
        </p:txBody>
      </p:sp>
      <p:sp>
        <p:nvSpPr>
          <p:cNvPr id="22" name="Rectangle 21">
            <a:extLst>
              <a:ext uri="{FF2B5EF4-FFF2-40B4-BE49-F238E27FC236}">
                <a16:creationId xmlns:a16="http://schemas.microsoft.com/office/drawing/2014/main" id="{083DD30F-D38F-15CC-5F97-9BAC90698EFD}"/>
              </a:ext>
            </a:extLst>
          </p:cNvPr>
          <p:cNvSpPr/>
          <p:nvPr/>
        </p:nvSpPr>
        <p:spPr>
          <a:xfrm>
            <a:off x="317241" y="1162269"/>
            <a:ext cx="5815343" cy="547842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Calibri (Body)"/>
              </a:rPr>
              <a:t>Figure 7 illustrates an end-to-end comparison between our CBT model and CNN, the next best performing DL model.</a:t>
            </a:r>
          </a:p>
          <a:p>
            <a:pPr marL="342900" indent="-342900">
              <a:spcAft>
                <a:spcPts val="1200"/>
              </a:spcAft>
              <a:buFont typeface="Arial" panose="020B0604020202020204" pitchFamily="34" charset="0"/>
              <a:buChar char="•"/>
            </a:pPr>
            <a:r>
              <a:rPr lang="en-US" sz="2000" dirty="0">
                <a:latin typeface="Calibri (Body)"/>
              </a:rPr>
              <a:t>Our CBT model correctly mapped the DDoS paste to the Endpoint DoS and Impair Defenses techniques; however, it incorrectly mapped the paste to Obfuscated Files/Information.</a:t>
            </a:r>
          </a:p>
          <a:p>
            <a:pPr marL="342900" indent="-342900">
              <a:spcAft>
                <a:spcPts val="1200"/>
              </a:spcAft>
              <a:buFont typeface="Arial" panose="020B0604020202020204" pitchFamily="34" charset="0"/>
              <a:buChar char="•"/>
            </a:pPr>
            <a:r>
              <a:rPr lang="en-US" sz="2000" dirty="0">
                <a:latin typeface="Calibri (Body)"/>
              </a:rPr>
              <a:t>The CNN model, on the other hand, correctly mapped the DDoS paste to the Develop Capabilities technique and incorrectly mapped it to the Valid Accounts technique.</a:t>
            </a:r>
          </a:p>
          <a:p>
            <a:pPr marL="342900" indent="-342900">
              <a:spcAft>
                <a:spcPts val="1200"/>
              </a:spcAft>
              <a:buFont typeface="Arial" panose="020B0604020202020204" pitchFamily="34" charset="0"/>
              <a:buChar char="•"/>
            </a:pPr>
            <a:r>
              <a:rPr lang="en-US" sz="2000" dirty="0">
                <a:latin typeface="Calibri (Body)"/>
              </a:rPr>
              <a:t>In comparison to the CNN model, our model's coupling of a convolutional layer with multiple pooling’s and a BiLSTM pair-wise function resulted in less than 1.6% of error due to its focus on long-term dependencies of source code.</a:t>
            </a:r>
            <a:endParaRPr lang="en-US" sz="2000" dirty="0">
              <a:solidFill>
                <a:srgbClr val="222222"/>
              </a:solidFill>
              <a:latin typeface="Calibri (Body)"/>
            </a:endParaRPr>
          </a:p>
        </p:txBody>
      </p:sp>
      <p:grpSp>
        <p:nvGrpSpPr>
          <p:cNvPr id="6" name="Group 5">
            <a:extLst>
              <a:ext uri="{FF2B5EF4-FFF2-40B4-BE49-F238E27FC236}">
                <a16:creationId xmlns:a16="http://schemas.microsoft.com/office/drawing/2014/main" id="{8106603D-80A7-5838-2374-07CCAF5CFEDE}"/>
              </a:ext>
            </a:extLst>
          </p:cNvPr>
          <p:cNvGrpSpPr/>
          <p:nvPr/>
        </p:nvGrpSpPr>
        <p:grpSpPr>
          <a:xfrm>
            <a:off x="5805708" y="937036"/>
            <a:ext cx="6209176" cy="5770889"/>
            <a:chOff x="5633584" y="1078462"/>
            <a:chExt cx="6209176" cy="5770889"/>
          </a:xfrm>
        </p:grpSpPr>
        <p:sp>
          <p:nvSpPr>
            <p:cNvPr id="15" name="TextBox 14">
              <a:extLst>
                <a:ext uri="{FF2B5EF4-FFF2-40B4-BE49-F238E27FC236}">
                  <a16:creationId xmlns:a16="http://schemas.microsoft.com/office/drawing/2014/main" id="{A95515B0-8B02-0746-B7B0-34FB3AF2EBD6}"/>
                </a:ext>
              </a:extLst>
            </p:cNvPr>
            <p:cNvSpPr txBox="1"/>
            <p:nvPr/>
          </p:nvSpPr>
          <p:spPr>
            <a:xfrm>
              <a:off x="5633584" y="6418464"/>
              <a:ext cx="6209176" cy="430887"/>
            </a:xfrm>
            <a:prstGeom prst="rect">
              <a:avLst/>
            </a:prstGeom>
            <a:noFill/>
          </p:spPr>
          <p:txBody>
            <a:bodyPr wrap="square" rtlCol="0">
              <a:spAutoFit/>
            </a:bodyPr>
            <a:lstStyle/>
            <a:p>
              <a:pPr algn="ctr"/>
              <a:r>
                <a:rPr lang="en-US" sz="1100" b="1" dirty="0">
                  <a:latin typeface="Neue Haas Grotesk Text Pro" panose="020B0504020202020204" pitchFamily="34" charset="77"/>
                </a:rPr>
                <a:t>Figure 7. </a:t>
              </a:r>
              <a:r>
                <a:rPr lang="en-US" sz="1100" dirty="0">
                  <a:latin typeface="Neue Haas Grotesk Text Pro" panose="020B0504020202020204" pitchFamily="34" charset="77"/>
                </a:rPr>
                <a:t>Illustration of Our CBT Model (On the Left in Red) and CNN, The Next </a:t>
              </a:r>
            </a:p>
            <a:p>
              <a:pPr algn="ctr"/>
              <a:r>
                <a:rPr lang="en-US" sz="1100" dirty="0">
                  <a:latin typeface="Neue Haas Grotesk Text Pro" panose="020B0504020202020204" pitchFamily="34" charset="77"/>
                </a:rPr>
                <a:t>Best Performing Model (On Right In Blue) Processing a Pastebin DDoS Script.</a:t>
              </a:r>
            </a:p>
          </p:txBody>
        </p:sp>
        <p:sp>
          <p:nvSpPr>
            <p:cNvPr id="19" name="TextBox 18">
              <a:extLst>
                <a:ext uri="{FF2B5EF4-FFF2-40B4-BE49-F238E27FC236}">
                  <a16:creationId xmlns:a16="http://schemas.microsoft.com/office/drawing/2014/main" id="{1BF952BC-5ADC-CDB8-AD4D-E0242C00AA4D}"/>
                </a:ext>
              </a:extLst>
            </p:cNvPr>
            <p:cNvSpPr txBox="1"/>
            <p:nvPr/>
          </p:nvSpPr>
          <p:spPr>
            <a:xfrm>
              <a:off x="6178968" y="1078668"/>
              <a:ext cx="2393905" cy="338554"/>
            </a:xfrm>
            <a:prstGeom prst="rect">
              <a:avLst/>
            </a:prstGeom>
            <a:noFill/>
          </p:spPr>
          <p:txBody>
            <a:bodyPr wrap="square" rtlCol="0">
              <a:spAutoFit/>
            </a:bodyPr>
            <a:lstStyle/>
            <a:p>
              <a:pPr algn="ctr"/>
              <a:r>
                <a:rPr lang="en-US" sz="1600" b="1" dirty="0">
                  <a:solidFill>
                    <a:srgbClr val="C00000"/>
                  </a:solidFill>
                  <a:latin typeface="Neue Haas Grotesk Text Pro" panose="020B0504020202020204" pitchFamily="34" charset="77"/>
                </a:rPr>
                <a:t>Our CBT Model</a:t>
              </a:r>
              <a:endParaRPr lang="en-US" sz="1600" dirty="0">
                <a:solidFill>
                  <a:srgbClr val="C00000"/>
                </a:solidFill>
                <a:latin typeface="Neue Haas Grotesk Text Pro" panose="020B0504020202020204" pitchFamily="34" charset="77"/>
              </a:endParaRPr>
            </a:p>
          </p:txBody>
        </p:sp>
        <p:sp>
          <p:nvSpPr>
            <p:cNvPr id="20" name="TextBox 19">
              <a:extLst>
                <a:ext uri="{FF2B5EF4-FFF2-40B4-BE49-F238E27FC236}">
                  <a16:creationId xmlns:a16="http://schemas.microsoft.com/office/drawing/2014/main" id="{02113178-B505-AB43-8C47-87FC9274D391}"/>
                </a:ext>
              </a:extLst>
            </p:cNvPr>
            <p:cNvSpPr txBox="1"/>
            <p:nvPr/>
          </p:nvSpPr>
          <p:spPr>
            <a:xfrm>
              <a:off x="9087504" y="1078462"/>
              <a:ext cx="2393905" cy="338554"/>
            </a:xfrm>
            <a:prstGeom prst="rect">
              <a:avLst/>
            </a:prstGeom>
            <a:noFill/>
          </p:spPr>
          <p:txBody>
            <a:bodyPr wrap="square" rtlCol="0">
              <a:spAutoFit/>
            </a:bodyPr>
            <a:lstStyle/>
            <a:p>
              <a:pPr algn="ctr"/>
              <a:r>
                <a:rPr lang="en-US" sz="1600" b="1" dirty="0">
                  <a:solidFill>
                    <a:schemeClr val="accent1"/>
                  </a:solidFill>
                  <a:latin typeface="Neue Haas Grotesk Text Pro" panose="020B0504020202020204" pitchFamily="34" charset="77"/>
                </a:rPr>
                <a:t>CNN Model</a:t>
              </a:r>
              <a:endParaRPr lang="en-US" sz="1600" dirty="0">
                <a:solidFill>
                  <a:schemeClr val="accent1"/>
                </a:solidFill>
                <a:latin typeface="Neue Haas Grotesk Text Pro" panose="020B0504020202020204" pitchFamily="34" charset="77"/>
              </a:endParaRPr>
            </a:p>
          </p:txBody>
        </p:sp>
      </p:grpSp>
      <p:pic>
        <p:nvPicPr>
          <p:cNvPr id="3" name="Picture 2" descr="Diagram&#10;&#10;Description automatically generated">
            <a:extLst>
              <a:ext uri="{FF2B5EF4-FFF2-40B4-BE49-F238E27FC236}">
                <a16:creationId xmlns:a16="http://schemas.microsoft.com/office/drawing/2014/main" id="{3C18B720-3EA9-467B-CE52-4E704A8C0DA6}"/>
              </a:ext>
            </a:extLst>
          </p:cNvPr>
          <p:cNvPicPr>
            <a:picLocks noChangeAspect="1"/>
          </p:cNvPicPr>
          <p:nvPr/>
        </p:nvPicPr>
        <p:blipFill>
          <a:blip r:embed="rId3"/>
          <a:stretch>
            <a:fillRect/>
          </a:stretch>
        </p:blipFill>
        <p:spPr>
          <a:xfrm>
            <a:off x="6157564" y="1203598"/>
            <a:ext cx="5599373" cy="5073440"/>
          </a:xfrm>
          <a:prstGeom prst="rect">
            <a:avLst/>
          </a:prstGeom>
        </p:spPr>
      </p:pic>
    </p:spTree>
    <p:extLst>
      <p:ext uri="{BB962C8B-B14F-4D97-AF65-F5344CB8AC3E}">
        <p14:creationId xmlns:p14="http://schemas.microsoft.com/office/powerpoint/2010/main" val="240938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e-trained Language Models: Simplified | by Prakhar Ganesh | Towards Data  Science">
            <a:extLst>
              <a:ext uri="{FF2B5EF4-FFF2-40B4-BE49-F238E27FC236}">
                <a16:creationId xmlns:a16="http://schemas.microsoft.com/office/drawing/2014/main" id="{9DA08F36-A915-6859-6B67-1A864C695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715" y="1237960"/>
            <a:ext cx="9240570" cy="53009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ED65B7-2364-7DF6-3F39-37B30F93F082}"/>
              </a:ext>
            </a:extLst>
          </p:cNvPr>
          <p:cNvSpPr>
            <a:spLocks noGrp="1"/>
          </p:cNvSpPr>
          <p:nvPr>
            <p:ph type="title"/>
          </p:nvPr>
        </p:nvSpPr>
        <p:spPr/>
        <p:txBody>
          <a:bodyPr/>
          <a:lstStyle/>
          <a:p>
            <a:r>
              <a:rPr lang="en-US" b="1" dirty="0"/>
              <a:t>Pre-Trained Language Models</a:t>
            </a:r>
          </a:p>
        </p:txBody>
      </p:sp>
      <p:sp>
        <p:nvSpPr>
          <p:cNvPr id="4" name="Slide Number Placeholder 3">
            <a:extLst>
              <a:ext uri="{FF2B5EF4-FFF2-40B4-BE49-F238E27FC236}">
                <a16:creationId xmlns:a16="http://schemas.microsoft.com/office/drawing/2014/main" id="{F91E882E-5A4E-ACBB-1FAF-9E4801011A7C}"/>
              </a:ext>
            </a:extLst>
          </p:cNvPr>
          <p:cNvSpPr>
            <a:spLocks noGrp="1"/>
          </p:cNvSpPr>
          <p:nvPr>
            <p:ph type="sldNum" sz="quarter" idx="12"/>
          </p:nvPr>
        </p:nvSpPr>
        <p:spPr/>
        <p:txBody>
          <a:bodyPr/>
          <a:lstStyle/>
          <a:p>
            <a:fld id="{741E1C1F-8E00-4548-8798-866FFE9D7367}" type="slidenum">
              <a:rPr lang="en-US" smtClean="0"/>
              <a:t>17</a:t>
            </a:fld>
            <a:endParaRPr lang="en-US"/>
          </a:p>
        </p:txBody>
      </p:sp>
      <p:sp>
        <p:nvSpPr>
          <p:cNvPr id="5" name="TextBox 4">
            <a:extLst>
              <a:ext uri="{FF2B5EF4-FFF2-40B4-BE49-F238E27FC236}">
                <a16:creationId xmlns:a16="http://schemas.microsoft.com/office/drawing/2014/main" id="{48D9FB9A-C3B7-C023-7F44-0060AD437E34}"/>
              </a:ext>
            </a:extLst>
          </p:cNvPr>
          <p:cNvSpPr txBox="1"/>
          <p:nvPr/>
        </p:nvSpPr>
        <p:spPr>
          <a:xfrm>
            <a:off x="3296771" y="6320953"/>
            <a:ext cx="5598458" cy="307777"/>
          </a:xfrm>
          <a:prstGeom prst="rect">
            <a:avLst/>
          </a:prstGeom>
          <a:noFill/>
        </p:spPr>
        <p:txBody>
          <a:bodyPr wrap="square" rtlCol="0">
            <a:spAutoFit/>
          </a:bodyPr>
          <a:lstStyle/>
          <a:p>
            <a:pPr algn="ctr"/>
            <a:r>
              <a:rPr lang="en-US" sz="1400" b="1" dirty="0"/>
              <a:t>Figure 8. Different Types of Pre-Trained Models</a:t>
            </a:r>
          </a:p>
        </p:txBody>
      </p:sp>
    </p:spTree>
    <p:extLst>
      <p:ext uri="{BB962C8B-B14F-4D97-AF65-F5344CB8AC3E}">
        <p14:creationId xmlns:p14="http://schemas.microsoft.com/office/powerpoint/2010/main" val="321954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Pre-Trained Language Models - Overview</a:t>
            </a:r>
          </a:p>
        </p:txBody>
      </p:sp>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a:xfrm>
            <a:off x="571500" y="1690688"/>
            <a:ext cx="11040035" cy="4925265"/>
          </a:xfrm>
        </p:spPr>
        <p:txBody>
          <a:bodyPr>
            <a:normAutofit lnSpcReduction="10000"/>
          </a:bodyPr>
          <a:lstStyle/>
          <a:p>
            <a:r>
              <a:rPr lang="en-US" dirty="0"/>
              <a:t>Historically, NLP models often required </a:t>
            </a:r>
            <a:r>
              <a:rPr lang="en-US" b="1" dirty="0"/>
              <a:t>labeled datasets </a:t>
            </a:r>
            <a:r>
              <a:rPr lang="en-US" dirty="0"/>
              <a:t>and </a:t>
            </a:r>
            <a:r>
              <a:rPr lang="en-US" b="1" dirty="0"/>
              <a:t>large computational power </a:t>
            </a:r>
            <a:r>
              <a:rPr lang="en-US" dirty="0"/>
              <a:t>to train.</a:t>
            </a:r>
          </a:p>
          <a:p>
            <a:pPr lvl="1"/>
            <a:r>
              <a:rPr lang="en-US" dirty="0"/>
              <a:t>Labeled datasets require tremendous resources to create, restricting the scalability of NLP models.</a:t>
            </a:r>
          </a:p>
          <a:p>
            <a:pPr lvl="1"/>
            <a:r>
              <a:rPr lang="en-US" dirty="0"/>
              <a:t>Additionally, these trained NLP models could only be used for task they were trained on, </a:t>
            </a:r>
            <a:r>
              <a:rPr lang="en-US" b="1" dirty="0"/>
              <a:t>restricting their generalizability</a:t>
            </a:r>
            <a:r>
              <a:rPr lang="en-US" dirty="0"/>
              <a:t>.</a:t>
            </a:r>
          </a:p>
          <a:p>
            <a:pPr lvl="1"/>
            <a:endParaRPr lang="en-US" dirty="0"/>
          </a:p>
          <a:p>
            <a:r>
              <a:rPr lang="en-US" dirty="0"/>
              <a:t>The field of </a:t>
            </a:r>
            <a:r>
              <a:rPr lang="en-US" b="1" dirty="0"/>
              <a:t>deep transfer learning (DTL) </a:t>
            </a:r>
            <a:r>
              <a:rPr lang="en-US" dirty="0"/>
              <a:t>helped alleviated some of these concerns.</a:t>
            </a:r>
          </a:p>
          <a:p>
            <a:pPr lvl="1"/>
            <a:r>
              <a:rPr lang="en-US" dirty="0"/>
              <a:t>NLP models were trained on some task (e.g., sentiment analysis), and then the model parameters were transferred to a different model for a similar task (e.g., multi-class text classification).</a:t>
            </a:r>
          </a:p>
          <a:p>
            <a:pPr lvl="1"/>
            <a:r>
              <a:rPr lang="en-US" dirty="0"/>
              <a:t>However, DTL could not alone alleviate the </a:t>
            </a:r>
            <a:r>
              <a:rPr lang="en-US" b="1" dirty="0"/>
              <a:t>scalability</a:t>
            </a:r>
            <a:r>
              <a:rPr lang="en-US" dirty="0"/>
              <a:t> and </a:t>
            </a:r>
            <a:r>
              <a:rPr lang="en-US" b="1" dirty="0"/>
              <a:t>generalizability</a:t>
            </a:r>
            <a:r>
              <a:rPr lang="en-US" dirty="0"/>
              <a:t> concerns of NLP research.</a:t>
            </a:r>
          </a:p>
          <a:p>
            <a:pPr lvl="1"/>
            <a:endParaRPr lang="en-US" dirty="0"/>
          </a:p>
        </p:txBody>
      </p:sp>
      <p:sp>
        <p:nvSpPr>
          <p:cNvPr id="6" name="Slide Number Placeholder 5">
            <a:extLst>
              <a:ext uri="{FF2B5EF4-FFF2-40B4-BE49-F238E27FC236}">
                <a16:creationId xmlns:a16="http://schemas.microsoft.com/office/drawing/2014/main" id="{EDD77D7B-F413-5212-EB54-0D783CCCBC1A}"/>
              </a:ext>
            </a:extLst>
          </p:cNvPr>
          <p:cNvSpPr>
            <a:spLocks noGrp="1"/>
          </p:cNvSpPr>
          <p:nvPr>
            <p:ph type="sldNum" sz="quarter" idx="12"/>
          </p:nvPr>
        </p:nvSpPr>
        <p:spPr/>
        <p:txBody>
          <a:bodyPr/>
          <a:lstStyle/>
          <a:p>
            <a:fld id="{741E1C1F-8E00-4548-8798-866FFE9D7367}" type="slidenum">
              <a:rPr lang="en-US" smtClean="0"/>
              <a:t>18</a:t>
            </a:fld>
            <a:endParaRPr lang="en-US"/>
          </a:p>
        </p:txBody>
      </p:sp>
    </p:spTree>
    <p:extLst>
      <p:ext uri="{BB962C8B-B14F-4D97-AF65-F5344CB8AC3E}">
        <p14:creationId xmlns:p14="http://schemas.microsoft.com/office/powerpoint/2010/main" val="154101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7B0B-E2D1-7224-6490-71E6BAB14F08}"/>
              </a:ext>
            </a:extLst>
          </p:cNvPr>
          <p:cNvSpPr>
            <a:spLocks noGrp="1"/>
          </p:cNvSpPr>
          <p:nvPr>
            <p:ph type="title"/>
          </p:nvPr>
        </p:nvSpPr>
        <p:spPr/>
        <p:txBody>
          <a:bodyPr/>
          <a:lstStyle/>
          <a:p>
            <a:r>
              <a:rPr lang="en-US" b="1"/>
              <a:t>Pre-Trained Language Models - Overview</a:t>
            </a:r>
            <a:endParaRPr lang="en-US"/>
          </a:p>
        </p:txBody>
      </p:sp>
      <p:sp>
        <p:nvSpPr>
          <p:cNvPr id="3" name="Content Placeholder 2">
            <a:extLst>
              <a:ext uri="{FF2B5EF4-FFF2-40B4-BE49-F238E27FC236}">
                <a16:creationId xmlns:a16="http://schemas.microsoft.com/office/drawing/2014/main" id="{1D14CB5E-D65B-4CD4-0C45-D93B4E1551EC}"/>
              </a:ext>
            </a:extLst>
          </p:cNvPr>
          <p:cNvSpPr>
            <a:spLocks noGrp="1"/>
          </p:cNvSpPr>
          <p:nvPr>
            <p:ph idx="1"/>
          </p:nvPr>
        </p:nvSpPr>
        <p:spPr>
          <a:xfrm>
            <a:off x="838200" y="1825626"/>
            <a:ext cx="10515600" cy="2564146"/>
          </a:xfrm>
        </p:spPr>
        <p:txBody>
          <a:bodyPr>
            <a:normAutofit lnSpcReduction="10000"/>
          </a:bodyPr>
          <a:lstStyle/>
          <a:p>
            <a:r>
              <a:rPr lang="en-US" b="1" dirty="0"/>
              <a:t>Two</a:t>
            </a:r>
            <a:r>
              <a:rPr lang="en-US" dirty="0"/>
              <a:t> key research outputs led to the creation of massive pre-trained language models (PTLMs), which are often language task agnostic:</a:t>
            </a:r>
          </a:p>
          <a:p>
            <a:pPr marL="914400" lvl="1" indent="-457200">
              <a:buFont typeface="+mj-lt"/>
              <a:buAutoNum type="arabicPeriod"/>
            </a:pPr>
            <a:r>
              <a:rPr lang="en-US" dirty="0"/>
              <a:t>Transformers read the entire input sequence simultaneously, making them </a:t>
            </a:r>
            <a:r>
              <a:rPr lang="en-US" b="1" dirty="0"/>
              <a:t>more efficient </a:t>
            </a:r>
            <a:r>
              <a:rPr lang="en-US" dirty="0"/>
              <a:t>to train on massive datasets than RNN.</a:t>
            </a:r>
          </a:p>
          <a:p>
            <a:pPr marL="914400" lvl="1" indent="-457200">
              <a:buFont typeface="+mj-lt"/>
              <a:buAutoNum type="arabicPeriod"/>
            </a:pPr>
            <a:r>
              <a:rPr lang="en-US" dirty="0"/>
              <a:t>Researchers discovered you could teach a model </a:t>
            </a:r>
            <a:r>
              <a:rPr lang="en-US" b="1" dirty="0"/>
              <a:t>generalized language information </a:t>
            </a:r>
            <a:r>
              <a:rPr lang="en-US" dirty="0"/>
              <a:t>by </a:t>
            </a:r>
            <a:r>
              <a:rPr lang="en-US" b="1" dirty="0"/>
              <a:t>pre-training</a:t>
            </a:r>
            <a:r>
              <a:rPr lang="en-US" dirty="0"/>
              <a:t> on a self-supervised multi-million record corpus, and then </a:t>
            </a:r>
            <a:r>
              <a:rPr lang="en-US" b="1" dirty="0"/>
              <a:t>fine-tuning</a:t>
            </a:r>
            <a:r>
              <a:rPr lang="en-US" dirty="0"/>
              <a:t> the model with task specific data (Figure 9).</a:t>
            </a:r>
          </a:p>
          <a:p>
            <a:endParaRPr lang="en-US" dirty="0"/>
          </a:p>
        </p:txBody>
      </p:sp>
      <p:sp>
        <p:nvSpPr>
          <p:cNvPr id="4" name="Slide Number Placeholder 3">
            <a:extLst>
              <a:ext uri="{FF2B5EF4-FFF2-40B4-BE49-F238E27FC236}">
                <a16:creationId xmlns:a16="http://schemas.microsoft.com/office/drawing/2014/main" id="{BEC56772-1BD5-243C-EE80-E7DD5CEF0E0D}"/>
              </a:ext>
            </a:extLst>
          </p:cNvPr>
          <p:cNvSpPr>
            <a:spLocks noGrp="1"/>
          </p:cNvSpPr>
          <p:nvPr>
            <p:ph type="sldNum" sz="quarter" idx="12"/>
          </p:nvPr>
        </p:nvSpPr>
        <p:spPr/>
        <p:txBody>
          <a:bodyPr/>
          <a:lstStyle/>
          <a:p>
            <a:fld id="{741E1C1F-8E00-4548-8798-866FFE9D7367}" type="slidenum">
              <a:rPr lang="en-US" smtClean="0"/>
              <a:t>19</a:t>
            </a:fld>
            <a:endParaRPr lang="en-US"/>
          </a:p>
        </p:txBody>
      </p:sp>
      <p:pic>
        <p:nvPicPr>
          <p:cNvPr id="5" name="Picture 4">
            <a:extLst>
              <a:ext uri="{FF2B5EF4-FFF2-40B4-BE49-F238E27FC236}">
                <a16:creationId xmlns:a16="http://schemas.microsoft.com/office/drawing/2014/main" id="{0B981EC5-BF43-E458-E62E-E84774B8F202}"/>
              </a:ext>
            </a:extLst>
          </p:cNvPr>
          <p:cNvPicPr>
            <a:picLocks noChangeAspect="1"/>
          </p:cNvPicPr>
          <p:nvPr/>
        </p:nvPicPr>
        <p:blipFill>
          <a:blip r:embed="rId2"/>
          <a:stretch>
            <a:fillRect/>
          </a:stretch>
        </p:blipFill>
        <p:spPr>
          <a:xfrm>
            <a:off x="3107870" y="4348977"/>
            <a:ext cx="5976257" cy="1853485"/>
          </a:xfrm>
          <a:prstGeom prst="rect">
            <a:avLst/>
          </a:prstGeom>
        </p:spPr>
      </p:pic>
      <p:sp>
        <p:nvSpPr>
          <p:cNvPr id="6" name="TextBox 5">
            <a:extLst>
              <a:ext uri="{FF2B5EF4-FFF2-40B4-BE49-F238E27FC236}">
                <a16:creationId xmlns:a16="http://schemas.microsoft.com/office/drawing/2014/main" id="{D608B3E8-FE6A-8E8C-8E76-9AD6E157A4CA}"/>
              </a:ext>
            </a:extLst>
          </p:cNvPr>
          <p:cNvSpPr txBox="1"/>
          <p:nvPr/>
        </p:nvSpPr>
        <p:spPr>
          <a:xfrm>
            <a:off x="3307976" y="6012713"/>
            <a:ext cx="5598458" cy="307777"/>
          </a:xfrm>
          <a:prstGeom prst="rect">
            <a:avLst/>
          </a:prstGeom>
          <a:noFill/>
        </p:spPr>
        <p:txBody>
          <a:bodyPr wrap="square" rtlCol="0">
            <a:spAutoFit/>
          </a:bodyPr>
          <a:lstStyle/>
          <a:p>
            <a:pPr algn="ctr"/>
            <a:r>
              <a:rPr lang="en-US" sz="1400" b="1" dirty="0"/>
              <a:t>Figure 9. General Pre-Trained Language Model Architecture</a:t>
            </a:r>
          </a:p>
        </p:txBody>
      </p:sp>
    </p:spTree>
    <p:extLst>
      <p:ext uri="{BB962C8B-B14F-4D97-AF65-F5344CB8AC3E}">
        <p14:creationId xmlns:p14="http://schemas.microsoft.com/office/powerpoint/2010/main" val="211387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B30A-F82F-45E9-CEE4-588713EAA1E0}"/>
              </a:ext>
            </a:extLst>
          </p:cNvPr>
          <p:cNvSpPr>
            <a:spLocks noGrp="1"/>
          </p:cNvSpPr>
          <p:nvPr>
            <p:ph type="title"/>
          </p:nvPr>
        </p:nvSpPr>
        <p:spPr/>
        <p:txBody>
          <a:bodyPr/>
          <a:lstStyle/>
          <a:p>
            <a:r>
              <a:rPr lang="en-US" b="1"/>
              <a:t>Outline</a:t>
            </a:r>
          </a:p>
        </p:txBody>
      </p:sp>
      <p:sp>
        <p:nvSpPr>
          <p:cNvPr id="3" name="Content Placeholder 2">
            <a:extLst>
              <a:ext uri="{FF2B5EF4-FFF2-40B4-BE49-F238E27FC236}">
                <a16:creationId xmlns:a16="http://schemas.microsoft.com/office/drawing/2014/main" id="{94E1E309-5B4C-BCC7-0D2D-1F649441DD2A}"/>
              </a:ext>
            </a:extLst>
          </p:cNvPr>
          <p:cNvSpPr>
            <a:spLocks noGrp="1"/>
          </p:cNvSpPr>
          <p:nvPr>
            <p:ph idx="1"/>
          </p:nvPr>
        </p:nvSpPr>
        <p:spPr>
          <a:xfrm>
            <a:off x="838200" y="1589415"/>
            <a:ext cx="10515600" cy="4868209"/>
          </a:xfrm>
        </p:spPr>
        <p:txBody>
          <a:bodyPr>
            <a:normAutofit fontScale="92500" lnSpcReduction="20000"/>
          </a:bodyPr>
          <a:lstStyle/>
          <a:p>
            <a:r>
              <a:rPr lang="en-US" b="1" dirty="0"/>
              <a:t>Introduction</a:t>
            </a:r>
          </a:p>
          <a:p>
            <a:endParaRPr lang="en-US" b="1" dirty="0"/>
          </a:p>
          <a:p>
            <a:r>
              <a:rPr lang="en-US" b="1" dirty="0"/>
              <a:t>Baseline Transformer</a:t>
            </a:r>
          </a:p>
          <a:p>
            <a:pPr lvl="1"/>
            <a:r>
              <a:rPr lang="en-US" dirty="0"/>
              <a:t>Overview</a:t>
            </a:r>
          </a:p>
          <a:p>
            <a:pPr lvl="1"/>
            <a:r>
              <a:rPr lang="en-US" dirty="0"/>
              <a:t>Architecture</a:t>
            </a:r>
          </a:p>
          <a:p>
            <a:pPr lvl="1"/>
            <a:r>
              <a:rPr lang="en-US" dirty="0"/>
              <a:t>Applications</a:t>
            </a:r>
          </a:p>
          <a:p>
            <a:pPr lvl="2"/>
            <a:r>
              <a:rPr lang="en-US" dirty="0"/>
              <a:t>Implementation resources</a:t>
            </a:r>
          </a:p>
          <a:p>
            <a:pPr lvl="2"/>
            <a:r>
              <a:rPr lang="en-US" dirty="0"/>
              <a:t>Transformer in the context of Cybersecurity research</a:t>
            </a:r>
          </a:p>
          <a:p>
            <a:pPr lvl="1"/>
            <a:endParaRPr lang="en-US" dirty="0"/>
          </a:p>
          <a:p>
            <a:r>
              <a:rPr lang="en-US" b="1" dirty="0"/>
              <a:t>Pre-Trained Language Models</a:t>
            </a:r>
          </a:p>
          <a:p>
            <a:pPr lvl="1"/>
            <a:r>
              <a:rPr lang="en-US" dirty="0"/>
              <a:t>Overview</a:t>
            </a:r>
          </a:p>
          <a:p>
            <a:pPr lvl="1"/>
            <a:r>
              <a:rPr lang="en-US" dirty="0"/>
              <a:t>BERT</a:t>
            </a:r>
          </a:p>
          <a:p>
            <a:pPr lvl="2"/>
            <a:r>
              <a:rPr lang="en-US" dirty="0"/>
              <a:t>Implementation resources</a:t>
            </a:r>
          </a:p>
          <a:p>
            <a:pPr lvl="1"/>
            <a:r>
              <a:rPr lang="en-US" dirty="0"/>
              <a:t>GPT-1/2/3</a:t>
            </a:r>
          </a:p>
          <a:p>
            <a:pPr lvl="1"/>
            <a:r>
              <a:rPr lang="en-US" dirty="0"/>
              <a:t>DALL-E</a:t>
            </a:r>
          </a:p>
          <a:p>
            <a:pPr marL="457200" lvl="1" indent="0">
              <a:buNone/>
            </a:pPr>
            <a:endParaRPr lang="en-US" dirty="0"/>
          </a:p>
        </p:txBody>
      </p:sp>
      <p:sp>
        <p:nvSpPr>
          <p:cNvPr id="4" name="Slide Number Placeholder 3">
            <a:extLst>
              <a:ext uri="{FF2B5EF4-FFF2-40B4-BE49-F238E27FC236}">
                <a16:creationId xmlns:a16="http://schemas.microsoft.com/office/drawing/2014/main" id="{EA6DBBE6-76F9-F05E-BCC1-4380830D54B2}"/>
              </a:ext>
            </a:extLst>
          </p:cNvPr>
          <p:cNvSpPr>
            <a:spLocks noGrp="1"/>
          </p:cNvSpPr>
          <p:nvPr>
            <p:ph type="sldNum" sz="quarter" idx="12"/>
          </p:nvPr>
        </p:nvSpPr>
        <p:spPr/>
        <p:txBody>
          <a:bodyPr/>
          <a:lstStyle/>
          <a:p>
            <a:fld id="{741E1C1F-8E00-4548-8798-866FFE9D7367}" type="slidenum">
              <a:rPr lang="en-US" smtClean="0"/>
              <a:t>2</a:t>
            </a:fld>
            <a:endParaRPr lang="en-US"/>
          </a:p>
        </p:txBody>
      </p:sp>
    </p:spTree>
    <p:extLst>
      <p:ext uri="{BB962C8B-B14F-4D97-AF65-F5344CB8AC3E}">
        <p14:creationId xmlns:p14="http://schemas.microsoft.com/office/powerpoint/2010/main" val="265629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43DA-0EBB-987A-0A28-ADAFF9AD00C0}"/>
              </a:ext>
            </a:extLst>
          </p:cNvPr>
          <p:cNvSpPr>
            <a:spLocks noGrp="1"/>
          </p:cNvSpPr>
          <p:nvPr>
            <p:ph type="title"/>
          </p:nvPr>
        </p:nvSpPr>
        <p:spPr/>
        <p:txBody>
          <a:bodyPr/>
          <a:lstStyle/>
          <a:p>
            <a:r>
              <a:rPr lang="en-US" b="1"/>
              <a:t>Pre-Trained Language Models - BERT</a:t>
            </a:r>
            <a:endParaRPr lang="en-US"/>
          </a:p>
        </p:txBody>
      </p:sp>
      <p:sp>
        <p:nvSpPr>
          <p:cNvPr id="3" name="Content Placeholder 2">
            <a:extLst>
              <a:ext uri="{FF2B5EF4-FFF2-40B4-BE49-F238E27FC236}">
                <a16:creationId xmlns:a16="http://schemas.microsoft.com/office/drawing/2014/main" id="{D029AB18-3495-67D6-34F0-A34F87480C33}"/>
              </a:ext>
            </a:extLst>
          </p:cNvPr>
          <p:cNvSpPr>
            <a:spLocks noGrp="1"/>
          </p:cNvSpPr>
          <p:nvPr>
            <p:ph idx="1"/>
          </p:nvPr>
        </p:nvSpPr>
        <p:spPr/>
        <p:txBody>
          <a:bodyPr/>
          <a:lstStyle/>
          <a:p>
            <a:r>
              <a:rPr lang="en-US" dirty="0"/>
              <a:t>The Bidirectional Encoder Representations from Transformers (BERT) model was released in 2018 by Google’s AI Research team. </a:t>
            </a:r>
          </a:p>
          <a:p>
            <a:pPr lvl="1"/>
            <a:r>
              <a:rPr lang="en-US" dirty="0"/>
              <a:t>BERT uses the </a:t>
            </a:r>
            <a:r>
              <a:rPr lang="en-US" b="1" dirty="0"/>
              <a:t>encoder</a:t>
            </a:r>
            <a:r>
              <a:rPr lang="en-US" dirty="0"/>
              <a:t> of Vaswani’s architecture with 24 transformer blocks, 16 attention heads, and </a:t>
            </a:r>
            <a:r>
              <a:rPr lang="en-US" b="1" dirty="0"/>
              <a:t>340 million parameters </a:t>
            </a:r>
            <a:r>
              <a:rPr lang="en-US" dirty="0"/>
              <a:t>to pre-train a large language model.</a:t>
            </a:r>
          </a:p>
          <a:p>
            <a:pPr marL="457200" lvl="1" indent="0">
              <a:buNone/>
            </a:pPr>
            <a:endParaRPr lang="en-US" dirty="0"/>
          </a:p>
          <a:p>
            <a:pPr lvl="1"/>
            <a:r>
              <a:rPr lang="en-US" dirty="0"/>
              <a:t>BERT is pre-trained on the </a:t>
            </a:r>
            <a:r>
              <a:rPr lang="en-US" b="1" dirty="0" err="1"/>
              <a:t>BooksCorpus</a:t>
            </a:r>
            <a:r>
              <a:rPr lang="en-US" dirty="0"/>
              <a:t> (74 million sentences from 11,038 books) and </a:t>
            </a:r>
            <a:r>
              <a:rPr lang="en-US" b="1" dirty="0"/>
              <a:t>English Wikipedia </a:t>
            </a:r>
            <a:r>
              <a:rPr lang="en-US" dirty="0"/>
              <a:t>(2.5 billion words).</a:t>
            </a:r>
          </a:p>
          <a:p>
            <a:pPr lvl="1"/>
            <a:endParaRPr lang="en-US" dirty="0"/>
          </a:p>
          <a:p>
            <a:pPr lvl="1"/>
            <a:r>
              <a:rPr lang="en-US" dirty="0"/>
              <a:t>BERT jointly conditions on the left and right context of an input (like a bidirectional LSTM).</a:t>
            </a:r>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E1E7D04D-3FCA-2925-AFDC-0DB253B08AFD}"/>
              </a:ext>
            </a:extLst>
          </p:cNvPr>
          <p:cNvSpPr>
            <a:spLocks noGrp="1"/>
          </p:cNvSpPr>
          <p:nvPr>
            <p:ph type="sldNum" sz="quarter" idx="12"/>
          </p:nvPr>
        </p:nvSpPr>
        <p:spPr/>
        <p:txBody>
          <a:bodyPr/>
          <a:lstStyle/>
          <a:p>
            <a:fld id="{741E1C1F-8E00-4548-8798-866FFE9D7367}" type="slidenum">
              <a:rPr lang="en-US" smtClean="0"/>
              <a:t>20</a:t>
            </a:fld>
            <a:endParaRPr lang="en-US"/>
          </a:p>
        </p:txBody>
      </p:sp>
    </p:spTree>
    <p:extLst>
      <p:ext uri="{BB962C8B-B14F-4D97-AF65-F5344CB8AC3E}">
        <p14:creationId xmlns:p14="http://schemas.microsoft.com/office/powerpoint/2010/main" val="124530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Pre-Trained Language Models - BERT</a:t>
            </a:r>
          </a:p>
        </p:txBody>
      </p:sp>
      <p:sp>
        <p:nvSpPr>
          <p:cNvPr id="60" name="Content Placeholder 2">
            <a:extLst>
              <a:ext uri="{FF2B5EF4-FFF2-40B4-BE49-F238E27FC236}">
                <a16:creationId xmlns:a16="http://schemas.microsoft.com/office/drawing/2014/main" id="{2E524044-DF1F-5BCB-E8B9-C6FDE93BFD36}"/>
              </a:ext>
            </a:extLst>
          </p:cNvPr>
          <p:cNvSpPr>
            <a:spLocks noGrp="1"/>
          </p:cNvSpPr>
          <p:nvPr>
            <p:ph idx="1"/>
          </p:nvPr>
        </p:nvSpPr>
        <p:spPr>
          <a:xfrm>
            <a:off x="640054" y="1406423"/>
            <a:ext cx="7250261" cy="5086452"/>
          </a:xfrm>
        </p:spPr>
        <p:txBody>
          <a:bodyPr>
            <a:normAutofit fontScale="92500" lnSpcReduction="10000"/>
          </a:bodyPr>
          <a:lstStyle/>
          <a:p>
            <a:r>
              <a:rPr lang="en-US" dirty="0"/>
              <a:t>BERT uses </a:t>
            </a:r>
            <a:r>
              <a:rPr lang="en-US" b="1" dirty="0"/>
              <a:t>two</a:t>
            </a:r>
            <a:r>
              <a:rPr lang="en-US" dirty="0"/>
              <a:t> simultaneous pre-training strategies (Figure 10):</a:t>
            </a:r>
          </a:p>
          <a:p>
            <a:endParaRPr lang="en-US" dirty="0"/>
          </a:p>
          <a:p>
            <a:pPr marL="914400" lvl="1" indent="-457200">
              <a:buFont typeface="+mj-lt"/>
              <a:buAutoNum type="arabicPeriod"/>
            </a:pPr>
            <a:r>
              <a:rPr lang="en-US" b="1" dirty="0"/>
              <a:t>Masked Language Modeling (Mask LM)</a:t>
            </a:r>
          </a:p>
          <a:p>
            <a:pPr lvl="2"/>
            <a:r>
              <a:rPr lang="en-US" dirty="0"/>
              <a:t>A random word in a sentence is masked (i.e., hidden) from the model.</a:t>
            </a:r>
          </a:p>
          <a:p>
            <a:pPr lvl="2"/>
            <a:r>
              <a:rPr lang="en-US" dirty="0"/>
              <a:t>A classification layer is placed on top of the encoder output.</a:t>
            </a:r>
          </a:p>
          <a:p>
            <a:pPr lvl="2"/>
            <a:r>
              <a:rPr lang="en-US" dirty="0"/>
              <a:t>The model is trained to predict the masked word in the sequence.</a:t>
            </a:r>
          </a:p>
          <a:p>
            <a:pPr lvl="2"/>
            <a:endParaRPr lang="en-US" dirty="0"/>
          </a:p>
          <a:p>
            <a:pPr marL="914400" lvl="1" indent="-457200">
              <a:buFont typeface="+mj-lt"/>
              <a:buAutoNum type="arabicPeriod"/>
            </a:pPr>
            <a:r>
              <a:rPr lang="en-US" b="1" dirty="0"/>
              <a:t>Next Sentence Prediction (NSP)</a:t>
            </a:r>
          </a:p>
          <a:p>
            <a:pPr lvl="2"/>
            <a:r>
              <a:rPr lang="en-US" dirty="0"/>
              <a:t>The training dataset is split into two-sentence pairs; half the data are sentences that sequentially follow each other in the corpus, the other half is sentences that are unrelated.</a:t>
            </a:r>
          </a:p>
          <a:p>
            <a:pPr lvl="2"/>
            <a:r>
              <a:rPr lang="en-US" dirty="0"/>
              <a:t>A classification layer is placed on top of the encoder output.</a:t>
            </a:r>
          </a:p>
          <a:p>
            <a:pPr lvl="2"/>
            <a:r>
              <a:rPr lang="en-US" dirty="0"/>
              <a:t>The model is trained to predict if the second sentence follows the first.</a:t>
            </a:r>
          </a:p>
        </p:txBody>
      </p:sp>
      <p:pic>
        <p:nvPicPr>
          <p:cNvPr id="61" name="Picture 60">
            <a:extLst>
              <a:ext uri="{FF2B5EF4-FFF2-40B4-BE49-F238E27FC236}">
                <a16:creationId xmlns:a16="http://schemas.microsoft.com/office/drawing/2014/main" id="{76CAEB9C-F1BC-0249-120D-F591F8F4A142}"/>
              </a:ext>
            </a:extLst>
          </p:cNvPr>
          <p:cNvPicPr>
            <a:picLocks noChangeAspect="1"/>
          </p:cNvPicPr>
          <p:nvPr/>
        </p:nvPicPr>
        <p:blipFill>
          <a:blip r:embed="rId2"/>
          <a:stretch>
            <a:fillRect/>
          </a:stretch>
        </p:blipFill>
        <p:spPr>
          <a:xfrm>
            <a:off x="7890315" y="2019528"/>
            <a:ext cx="4051486" cy="3543728"/>
          </a:xfrm>
          <a:prstGeom prst="rect">
            <a:avLst/>
          </a:prstGeom>
        </p:spPr>
      </p:pic>
      <p:sp>
        <p:nvSpPr>
          <p:cNvPr id="62" name="TextBox 61">
            <a:extLst>
              <a:ext uri="{FF2B5EF4-FFF2-40B4-BE49-F238E27FC236}">
                <a16:creationId xmlns:a16="http://schemas.microsoft.com/office/drawing/2014/main" id="{E059175D-2B4E-05E5-6C58-600359E15EBE}"/>
              </a:ext>
            </a:extLst>
          </p:cNvPr>
          <p:cNvSpPr txBox="1"/>
          <p:nvPr/>
        </p:nvSpPr>
        <p:spPr>
          <a:xfrm>
            <a:off x="8478316" y="5451577"/>
            <a:ext cx="2903752" cy="523220"/>
          </a:xfrm>
          <a:prstGeom prst="rect">
            <a:avLst/>
          </a:prstGeom>
          <a:noFill/>
        </p:spPr>
        <p:txBody>
          <a:bodyPr wrap="square" rtlCol="0">
            <a:spAutoFit/>
          </a:bodyPr>
          <a:lstStyle/>
          <a:p>
            <a:pPr algn="ctr"/>
            <a:r>
              <a:rPr lang="en-US" sz="1400" b="1" dirty="0"/>
              <a:t>Figure 10. BERT Training Strategies (from Devlin et al., 2018)</a:t>
            </a:r>
          </a:p>
        </p:txBody>
      </p:sp>
      <p:sp>
        <p:nvSpPr>
          <p:cNvPr id="3" name="Slide Number Placeholder 2">
            <a:extLst>
              <a:ext uri="{FF2B5EF4-FFF2-40B4-BE49-F238E27FC236}">
                <a16:creationId xmlns:a16="http://schemas.microsoft.com/office/drawing/2014/main" id="{76F111B9-BFE8-5C1A-AF62-49E7861B7689}"/>
              </a:ext>
            </a:extLst>
          </p:cNvPr>
          <p:cNvSpPr>
            <a:spLocks noGrp="1"/>
          </p:cNvSpPr>
          <p:nvPr>
            <p:ph type="sldNum" sz="quarter" idx="12"/>
          </p:nvPr>
        </p:nvSpPr>
        <p:spPr/>
        <p:txBody>
          <a:bodyPr/>
          <a:lstStyle/>
          <a:p>
            <a:fld id="{741E1C1F-8E00-4548-8798-866FFE9D7367}" type="slidenum">
              <a:rPr lang="en-US" smtClean="0"/>
              <a:t>21</a:t>
            </a:fld>
            <a:endParaRPr lang="en-US"/>
          </a:p>
        </p:txBody>
      </p:sp>
    </p:spTree>
    <p:extLst>
      <p:ext uri="{BB962C8B-B14F-4D97-AF65-F5344CB8AC3E}">
        <p14:creationId xmlns:p14="http://schemas.microsoft.com/office/powerpoint/2010/main" val="3559371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a:xfrm>
            <a:off x="922019" y="365366"/>
            <a:ext cx="10515600" cy="1325563"/>
          </a:xfrm>
        </p:spPr>
        <p:txBody>
          <a:bodyPr/>
          <a:lstStyle/>
          <a:p>
            <a:r>
              <a:rPr lang="en-US" b="1"/>
              <a:t>BERT – Masked Language Modeling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0006AE-C68D-FC27-D237-D295B1DE5049}"/>
                  </a:ext>
                </a:extLst>
              </p:cNvPr>
              <p:cNvSpPr>
                <a:spLocks noGrp="1"/>
              </p:cNvSpPr>
              <p:nvPr>
                <p:ph idx="1"/>
              </p:nvPr>
            </p:nvSpPr>
            <p:spPr>
              <a:xfrm>
                <a:off x="838199" y="1610856"/>
                <a:ext cx="6321399" cy="5034388"/>
              </a:xfrm>
            </p:spPr>
            <p:txBody>
              <a:bodyPr>
                <a:normAutofit fontScale="85000" lnSpcReduction="20000"/>
              </a:bodyPr>
              <a:lstStyle/>
              <a:p>
                <a:r>
                  <a:rPr lang="en-US" dirty="0"/>
                  <a:t>The </a:t>
                </a:r>
                <a:r>
                  <a:rPr lang="en-US" b="1" dirty="0"/>
                  <a:t>Mask LM self-supervised </a:t>
                </a:r>
                <a:r>
                  <a:rPr lang="en-US" dirty="0"/>
                  <a:t>training procedure is the following:</a:t>
                </a:r>
              </a:p>
              <a:p>
                <a:pPr lvl="1"/>
                <a:r>
                  <a:rPr lang="en-US" dirty="0"/>
                  <a:t>Randomly </a:t>
                </a:r>
                <a:r>
                  <a:rPr lang="en-US" b="1" dirty="0"/>
                  <a:t>mask 15% </a:t>
                </a:r>
                <a:r>
                  <a:rPr lang="en-US" dirty="0"/>
                  <a:t>of the tokens in an input sentence.</a:t>
                </a:r>
              </a:p>
              <a:p>
                <a:pPr lvl="1"/>
                <a:endParaRPr lang="en-US" dirty="0"/>
              </a:p>
              <a:p>
                <a:r>
                  <a:rPr lang="en-US" dirty="0"/>
                  <a:t>The encoder maximizes the log-likelihood</a:t>
                </a:r>
                <a:r>
                  <a:rPr lang="en-US" b="1" dirty="0"/>
                  <a:t> function</a:t>
                </a:r>
                <a:r>
                  <a:rPr lang="en-US" dirty="0"/>
                  <a:t>:</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nary>
                        <m:naryPr>
                          <m:chr m:val="∑"/>
                          <m:limLoc m:val="subSup"/>
                          <m:supHide m:val="on"/>
                          <m:ctrlPr>
                            <a:rPr lang="en-US" b="0"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e>
                          <m:r>
                            <a:rPr lang="en-US" b="0" i="1" smtClean="0">
                              <a:latin typeface="Cambria Math" panose="02040503050406030204" pitchFamily="18" charset="0"/>
                              <a:ea typeface="Cambria Math" panose="02040503050406030204" pitchFamily="18" charset="0"/>
                            </a:rPr>
                            <m:t>𝑙𝑜𝑔𝑃</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𝑀𝑎𝑠𝑘</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nary>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𝑋</m:t>
                          </m:r>
                        </m:e>
                      </m:acc>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𝑋</m:t>
                    </m:r>
                  </m:oMath>
                </a14:m>
                <a:r>
                  <a:rPr lang="en-US" dirty="0"/>
                  <a:t> is the </a:t>
                </a:r>
                <a:r>
                  <a:rPr lang="en-US" b="1" dirty="0"/>
                  <a:t>corpus</a:t>
                </a:r>
                <a:r>
                  <a:rPr lang="en-US" dirty="0"/>
                  <a:t> of tokens</a:t>
                </a:r>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𝑀𝑎𝑠𝑘</m:t>
                        </m:r>
                      </m:e>
                      <m:sub>
                        <m:r>
                          <a:rPr lang="en-US" i="1">
                            <a:latin typeface="Cambria Math" panose="02040503050406030204" pitchFamily="18" charset="0"/>
                            <a:ea typeface="Cambria Math" panose="02040503050406030204" pitchFamily="18" charset="0"/>
                          </a:rPr>
                          <m:t>𝑖</m:t>
                        </m:r>
                      </m:sub>
                    </m:sSub>
                  </m:oMath>
                </a14:m>
                <a:r>
                  <a:rPr lang="en-US" dirty="0"/>
                  <a:t> is a </a:t>
                </a:r>
                <a:r>
                  <a:rPr lang="en-US" b="1" dirty="0"/>
                  <a:t>token</a:t>
                </a:r>
                <a:r>
                  <a:rPr lang="en-US" dirty="0"/>
                  <a:t> that we want to predict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oMath>
                </a14:m>
                <a:r>
                  <a:rPr lang="en-US" dirty="0"/>
                  <a:t>) given the context</a:t>
                </a:r>
                <a:r>
                  <a:rPr lang="en-US" b="1" dirty="0"/>
                  <a:t> </a:t>
                </a:r>
                <a:r>
                  <a:rPr lang="en-US" dirty="0"/>
                  <a:t>tokens of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𝑋</m:t>
                        </m:r>
                      </m:e>
                    </m:acc>
                  </m:oMath>
                </a14:m>
                <a:r>
                  <a:rPr lang="en-US" dirty="0"/>
                  <a:t> (e.g., the, dog, to, play).</a:t>
                </a:r>
              </a:p>
              <a:p>
                <a:pPr lvl="1"/>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oMath>
                </a14:m>
                <a:r>
                  <a:rPr lang="en-US" dirty="0"/>
                  <a:t> are the parameters learned by the Transformer encoder.</a:t>
                </a:r>
              </a:p>
              <a:p>
                <a:pPr marL="457200" lvl="1" indent="0">
                  <a:buNone/>
                </a:pPr>
                <a:endParaRPr lang="en-US" dirty="0"/>
              </a:p>
              <a:p>
                <a:r>
                  <a:rPr lang="en-US" dirty="0"/>
                  <a:t>A </a:t>
                </a:r>
                <a:r>
                  <a:rPr lang="en-US" b="1" dirty="0"/>
                  <a:t>softmax layer </a:t>
                </a:r>
                <a:r>
                  <a:rPr lang="en-US" dirty="0"/>
                  <a:t>is placed at the end of the model to predict the </a:t>
                </a:r>
                <a:r>
                  <a:rPr lang="en-US" b="1" dirty="0"/>
                  <a:t>masked token(s)</a:t>
                </a:r>
                <a:r>
                  <a:rPr lang="en-US" dirty="0"/>
                  <a:t>.</a:t>
                </a:r>
              </a:p>
              <a:p>
                <a:pPr marL="914400" lvl="1" indent="-45720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CF0006AE-C68D-FC27-D237-D295B1DE5049}"/>
                  </a:ext>
                </a:extLst>
              </p:cNvPr>
              <p:cNvSpPr>
                <a:spLocks noGrp="1" noRot="1" noChangeAspect="1" noMove="1" noResize="1" noEditPoints="1" noAdjustHandles="1" noChangeArrowheads="1" noChangeShapeType="1" noTextEdit="1"/>
              </p:cNvSpPr>
              <p:nvPr>
                <p:ph idx="1"/>
              </p:nvPr>
            </p:nvSpPr>
            <p:spPr>
              <a:xfrm>
                <a:off x="838199" y="1610856"/>
                <a:ext cx="6321399" cy="5034388"/>
              </a:xfrm>
              <a:blipFill>
                <a:blip r:embed="rId3"/>
                <a:stretch>
                  <a:fillRect l="-1254" t="-278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7D0573C-1034-E3C6-0EF9-CAA9C4D55836}"/>
              </a:ext>
            </a:extLst>
          </p:cNvPr>
          <p:cNvSpPr>
            <a:spLocks noGrp="1"/>
          </p:cNvSpPr>
          <p:nvPr>
            <p:ph type="sldNum" sz="quarter" idx="12"/>
          </p:nvPr>
        </p:nvSpPr>
        <p:spPr/>
        <p:txBody>
          <a:bodyPr/>
          <a:lstStyle/>
          <a:p>
            <a:fld id="{741E1C1F-8E00-4548-8798-866FFE9D7367}" type="slidenum">
              <a:rPr lang="en-US" smtClean="0"/>
              <a:t>22</a:t>
            </a:fld>
            <a:endParaRPr lang="en-US"/>
          </a:p>
        </p:txBody>
      </p:sp>
      <p:sp>
        <p:nvSpPr>
          <p:cNvPr id="7" name="TextBox 6">
            <a:extLst>
              <a:ext uri="{FF2B5EF4-FFF2-40B4-BE49-F238E27FC236}">
                <a16:creationId xmlns:a16="http://schemas.microsoft.com/office/drawing/2014/main" id="{B8AEB125-3EE7-E848-FF00-1DB77301C962}"/>
              </a:ext>
            </a:extLst>
          </p:cNvPr>
          <p:cNvSpPr txBox="1"/>
          <p:nvPr/>
        </p:nvSpPr>
        <p:spPr>
          <a:xfrm>
            <a:off x="7271565" y="6086381"/>
            <a:ext cx="3513873" cy="307777"/>
          </a:xfrm>
          <a:prstGeom prst="rect">
            <a:avLst/>
          </a:prstGeom>
          <a:noFill/>
        </p:spPr>
        <p:txBody>
          <a:bodyPr wrap="square" rtlCol="0">
            <a:spAutoFit/>
          </a:bodyPr>
          <a:lstStyle/>
          <a:p>
            <a:pPr algn="ctr"/>
            <a:r>
              <a:rPr lang="en-US" sz="1400" b="1" dirty="0"/>
              <a:t>Figure 11. Mask LM Training Example</a:t>
            </a:r>
          </a:p>
        </p:txBody>
      </p:sp>
      <p:pic>
        <p:nvPicPr>
          <p:cNvPr id="4" name="Picture 3">
            <a:extLst>
              <a:ext uri="{FF2B5EF4-FFF2-40B4-BE49-F238E27FC236}">
                <a16:creationId xmlns:a16="http://schemas.microsoft.com/office/drawing/2014/main" id="{4DD1B48B-3CCE-5E60-1B0C-D297A0062512}"/>
              </a:ext>
            </a:extLst>
          </p:cNvPr>
          <p:cNvPicPr>
            <a:picLocks noChangeAspect="1"/>
          </p:cNvPicPr>
          <p:nvPr/>
        </p:nvPicPr>
        <p:blipFill>
          <a:blip r:embed="rId4"/>
          <a:stretch>
            <a:fillRect/>
          </a:stretch>
        </p:blipFill>
        <p:spPr>
          <a:xfrm>
            <a:off x="7159598" y="1323127"/>
            <a:ext cx="4526876" cy="4819946"/>
          </a:xfrm>
          <a:prstGeom prst="rect">
            <a:avLst/>
          </a:prstGeom>
        </p:spPr>
      </p:pic>
    </p:spTree>
    <p:extLst>
      <p:ext uri="{BB962C8B-B14F-4D97-AF65-F5344CB8AC3E}">
        <p14:creationId xmlns:p14="http://schemas.microsoft.com/office/powerpoint/2010/main" val="4059007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a:xfrm>
            <a:off x="922019" y="365366"/>
            <a:ext cx="10515600" cy="1325563"/>
          </a:xfrm>
        </p:spPr>
        <p:txBody>
          <a:bodyPr/>
          <a:lstStyle/>
          <a:p>
            <a:r>
              <a:rPr lang="en-US" b="1" dirty="0"/>
              <a:t>BERT – Next Sentence Prediction</a:t>
            </a:r>
          </a:p>
        </p:txBody>
      </p:sp>
      <p:sp>
        <p:nvSpPr>
          <p:cNvPr id="3" name="Content Placeholder 2">
            <a:extLst>
              <a:ext uri="{FF2B5EF4-FFF2-40B4-BE49-F238E27FC236}">
                <a16:creationId xmlns:a16="http://schemas.microsoft.com/office/drawing/2014/main" id="{9B736266-795F-BB64-3C70-EA98F0FA85C3}"/>
              </a:ext>
            </a:extLst>
          </p:cNvPr>
          <p:cNvSpPr>
            <a:spLocks noGrp="1"/>
          </p:cNvSpPr>
          <p:nvPr>
            <p:ph idx="1"/>
          </p:nvPr>
        </p:nvSpPr>
        <p:spPr>
          <a:xfrm>
            <a:off x="838199" y="1610856"/>
            <a:ext cx="6015273" cy="4745494"/>
          </a:xfrm>
        </p:spPr>
        <p:txBody>
          <a:bodyPr>
            <a:normAutofit fontScale="92500" lnSpcReduction="10000"/>
          </a:bodyPr>
          <a:lstStyle/>
          <a:p>
            <a:r>
              <a:rPr lang="en-US" sz="2600" dirty="0"/>
              <a:t>Many language tasks require an </a:t>
            </a:r>
            <a:r>
              <a:rPr lang="en-US" sz="2600" b="1" dirty="0"/>
              <a:t>understanding</a:t>
            </a:r>
            <a:r>
              <a:rPr lang="en-US" sz="2600" dirty="0"/>
              <a:t> of the </a:t>
            </a:r>
            <a:r>
              <a:rPr lang="en-US" sz="2600" b="1" dirty="0"/>
              <a:t>relationship between two sequences </a:t>
            </a:r>
            <a:r>
              <a:rPr lang="en-US" sz="2600" dirty="0"/>
              <a:t>(e.g., question answering).</a:t>
            </a:r>
          </a:p>
          <a:p>
            <a:endParaRPr lang="en-US" sz="2600" dirty="0"/>
          </a:p>
          <a:p>
            <a:r>
              <a:rPr lang="en-US" sz="2600" dirty="0"/>
              <a:t>To discover this relationship, the authors use a </a:t>
            </a:r>
            <a:r>
              <a:rPr lang="en-US" sz="2600" b="1" dirty="0"/>
              <a:t>self-supervised</a:t>
            </a:r>
            <a:r>
              <a:rPr lang="en-US" sz="2600" dirty="0"/>
              <a:t> training procedure.</a:t>
            </a:r>
          </a:p>
          <a:p>
            <a:pPr lvl="1"/>
            <a:r>
              <a:rPr lang="en-US" sz="2200" dirty="0"/>
              <a:t>The dataset is </a:t>
            </a:r>
            <a:r>
              <a:rPr lang="en-US" sz="2200" b="1" dirty="0"/>
              <a:t>randomly split </a:t>
            </a:r>
            <a:r>
              <a:rPr lang="en-US" sz="2200" dirty="0"/>
              <a:t>into sentence pairs that follow each other in the corpus and pairs that do not.</a:t>
            </a:r>
          </a:p>
          <a:p>
            <a:endParaRPr lang="en-US" sz="2600" dirty="0"/>
          </a:p>
          <a:p>
            <a:r>
              <a:rPr lang="en-US" sz="2600" dirty="0"/>
              <a:t>The task becomes simple </a:t>
            </a:r>
            <a:r>
              <a:rPr lang="en-US" sz="2600" b="1" dirty="0"/>
              <a:t>binary classification </a:t>
            </a:r>
            <a:r>
              <a:rPr lang="en-US" sz="2600" dirty="0"/>
              <a:t>(i.e., does the second sentence follow the first sentence? Yes/No).</a:t>
            </a:r>
          </a:p>
          <a:p>
            <a:endParaRPr lang="en-US" dirty="0"/>
          </a:p>
          <a:p>
            <a:endParaRPr lang="en-US" dirty="0"/>
          </a:p>
        </p:txBody>
      </p:sp>
      <p:sp>
        <p:nvSpPr>
          <p:cNvPr id="4" name="Slide Number Placeholder 3">
            <a:extLst>
              <a:ext uri="{FF2B5EF4-FFF2-40B4-BE49-F238E27FC236}">
                <a16:creationId xmlns:a16="http://schemas.microsoft.com/office/drawing/2014/main" id="{A15155DF-F400-8FEC-2C74-F089E1E07694}"/>
              </a:ext>
            </a:extLst>
          </p:cNvPr>
          <p:cNvSpPr>
            <a:spLocks noGrp="1"/>
          </p:cNvSpPr>
          <p:nvPr>
            <p:ph type="sldNum" sz="quarter" idx="12"/>
          </p:nvPr>
        </p:nvSpPr>
        <p:spPr/>
        <p:txBody>
          <a:bodyPr/>
          <a:lstStyle/>
          <a:p>
            <a:fld id="{741E1C1F-8E00-4548-8798-866FFE9D7367}" type="slidenum">
              <a:rPr lang="en-US" smtClean="0"/>
              <a:t>23</a:t>
            </a:fld>
            <a:endParaRPr lang="en-US"/>
          </a:p>
        </p:txBody>
      </p:sp>
      <p:sp>
        <p:nvSpPr>
          <p:cNvPr id="7" name="TextBox 6">
            <a:extLst>
              <a:ext uri="{FF2B5EF4-FFF2-40B4-BE49-F238E27FC236}">
                <a16:creationId xmlns:a16="http://schemas.microsoft.com/office/drawing/2014/main" id="{0C287901-5B3C-51F8-7AC9-74BA1E6E86F9}"/>
              </a:ext>
            </a:extLst>
          </p:cNvPr>
          <p:cNvSpPr txBox="1"/>
          <p:nvPr/>
        </p:nvSpPr>
        <p:spPr>
          <a:xfrm>
            <a:off x="7256691" y="5971495"/>
            <a:ext cx="3513873" cy="307777"/>
          </a:xfrm>
          <a:prstGeom prst="rect">
            <a:avLst/>
          </a:prstGeom>
          <a:noFill/>
        </p:spPr>
        <p:txBody>
          <a:bodyPr wrap="square" rtlCol="0">
            <a:spAutoFit/>
          </a:bodyPr>
          <a:lstStyle/>
          <a:p>
            <a:pPr algn="ctr"/>
            <a:r>
              <a:rPr lang="en-US" sz="1400" b="1" dirty="0"/>
              <a:t>Figure 12. NSP Training Example</a:t>
            </a:r>
          </a:p>
        </p:txBody>
      </p:sp>
      <p:pic>
        <p:nvPicPr>
          <p:cNvPr id="8" name="Picture 7">
            <a:extLst>
              <a:ext uri="{FF2B5EF4-FFF2-40B4-BE49-F238E27FC236}">
                <a16:creationId xmlns:a16="http://schemas.microsoft.com/office/drawing/2014/main" id="{27632177-2F85-B814-5207-72BF18FA7681}"/>
              </a:ext>
            </a:extLst>
          </p:cNvPr>
          <p:cNvPicPr>
            <a:picLocks noChangeAspect="1"/>
          </p:cNvPicPr>
          <p:nvPr/>
        </p:nvPicPr>
        <p:blipFill>
          <a:blip r:embed="rId3"/>
          <a:stretch>
            <a:fillRect/>
          </a:stretch>
        </p:blipFill>
        <p:spPr>
          <a:xfrm>
            <a:off x="6853472" y="1440532"/>
            <a:ext cx="4884024" cy="4530963"/>
          </a:xfrm>
          <a:prstGeom prst="rect">
            <a:avLst/>
          </a:prstGeom>
        </p:spPr>
      </p:pic>
    </p:spTree>
    <p:extLst>
      <p:ext uri="{BB962C8B-B14F-4D97-AF65-F5344CB8AC3E}">
        <p14:creationId xmlns:p14="http://schemas.microsoft.com/office/powerpoint/2010/main" val="359399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1CC8-9232-528D-AF80-696CA868BFFE}"/>
              </a:ext>
            </a:extLst>
          </p:cNvPr>
          <p:cNvSpPr>
            <a:spLocks noGrp="1"/>
          </p:cNvSpPr>
          <p:nvPr>
            <p:ph type="title"/>
          </p:nvPr>
        </p:nvSpPr>
        <p:spPr/>
        <p:txBody>
          <a:bodyPr/>
          <a:lstStyle/>
          <a:p>
            <a:r>
              <a:rPr lang="en-US" b="1"/>
              <a:t>BERT – Fine-Tuning</a:t>
            </a:r>
            <a:endParaRPr lang="en-US"/>
          </a:p>
        </p:txBody>
      </p:sp>
      <p:sp>
        <p:nvSpPr>
          <p:cNvPr id="3" name="Content Placeholder 2">
            <a:extLst>
              <a:ext uri="{FF2B5EF4-FFF2-40B4-BE49-F238E27FC236}">
                <a16:creationId xmlns:a16="http://schemas.microsoft.com/office/drawing/2014/main" id="{BB349695-9509-2579-6A18-C343B64E2D48}"/>
              </a:ext>
            </a:extLst>
          </p:cNvPr>
          <p:cNvSpPr>
            <a:spLocks noGrp="1"/>
          </p:cNvSpPr>
          <p:nvPr>
            <p:ph idx="1"/>
          </p:nvPr>
        </p:nvSpPr>
        <p:spPr>
          <a:xfrm>
            <a:off x="838199" y="1825625"/>
            <a:ext cx="5966447" cy="4667250"/>
          </a:xfrm>
        </p:spPr>
        <p:txBody>
          <a:bodyPr>
            <a:normAutofit fontScale="92500" lnSpcReduction="20000"/>
          </a:bodyPr>
          <a:lstStyle/>
          <a:p>
            <a:r>
              <a:rPr lang="en-US" b="1" dirty="0"/>
              <a:t>Fine-tuning</a:t>
            </a:r>
            <a:r>
              <a:rPr lang="en-US" dirty="0"/>
              <a:t> BERT (or any pre-trained language model) is the same process as training a normal model.</a:t>
            </a:r>
          </a:p>
          <a:p>
            <a:endParaRPr lang="en-US" dirty="0"/>
          </a:p>
          <a:p>
            <a:r>
              <a:rPr lang="en-US" dirty="0"/>
              <a:t>BERT is provided a set of inputs/output (e.g., Questions/Answers).</a:t>
            </a:r>
          </a:p>
          <a:p>
            <a:pPr lvl="1"/>
            <a:r>
              <a:rPr lang="en-US" dirty="0"/>
              <a:t>Instead of training from scratch like a standard NLP model, BERT updates it’s known parameters.</a:t>
            </a:r>
          </a:p>
          <a:p>
            <a:pPr lvl="1"/>
            <a:endParaRPr lang="en-US" dirty="0"/>
          </a:p>
          <a:p>
            <a:r>
              <a:rPr lang="en-US" dirty="0"/>
              <a:t>The generalized knowledge that BERT learned in pre-training provided a </a:t>
            </a:r>
            <a:r>
              <a:rPr lang="en-US" b="1" dirty="0"/>
              <a:t>large performance boost</a:t>
            </a:r>
            <a:r>
              <a:rPr lang="en-US" dirty="0"/>
              <a:t> in </a:t>
            </a:r>
            <a:r>
              <a:rPr lang="en-US" b="1" dirty="0"/>
              <a:t>11 downstream seminal NLP tasks</a:t>
            </a:r>
            <a:r>
              <a:rPr lang="en-US" dirty="0"/>
              <a:t> over models trained from scratch.</a:t>
            </a:r>
          </a:p>
        </p:txBody>
      </p:sp>
      <p:pic>
        <p:nvPicPr>
          <p:cNvPr id="5" name="Picture 4">
            <a:extLst>
              <a:ext uri="{FF2B5EF4-FFF2-40B4-BE49-F238E27FC236}">
                <a16:creationId xmlns:a16="http://schemas.microsoft.com/office/drawing/2014/main" id="{6BFD1F7A-2178-BDCA-5226-CF2FEE51CCDE}"/>
              </a:ext>
            </a:extLst>
          </p:cNvPr>
          <p:cNvPicPr>
            <a:picLocks noChangeAspect="1"/>
          </p:cNvPicPr>
          <p:nvPr/>
        </p:nvPicPr>
        <p:blipFill>
          <a:blip r:embed="rId2"/>
          <a:stretch>
            <a:fillRect/>
          </a:stretch>
        </p:blipFill>
        <p:spPr>
          <a:xfrm>
            <a:off x="6804647" y="1910396"/>
            <a:ext cx="4979894" cy="3839540"/>
          </a:xfrm>
          <a:prstGeom prst="rect">
            <a:avLst/>
          </a:prstGeom>
        </p:spPr>
      </p:pic>
      <p:sp>
        <p:nvSpPr>
          <p:cNvPr id="6" name="TextBox 5">
            <a:extLst>
              <a:ext uri="{FF2B5EF4-FFF2-40B4-BE49-F238E27FC236}">
                <a16:creationId xmlns:a16="http://schemas.microsoft.com/office/drawing/2014/main" id="{545BE774-4172-D321-92F5-2B5FD5EA430C}"/>
              </a:ext>
            </a:extLst>
          </p:cNvPr>
          <p:cNvSpPr txBox="1"/>
          <p:nvPr/>
        </p:nvSpPr>
        <p:spPr>
          <a:xfrm>
            <a:off x="7974920" y="5749936"/>
            <a:ext cx="2903752" cy="523220"/>
          </a:xfrm>
          <a:prstGeom prst="rect">
            <a:avLst/>
          </a:prstGeom>
          <a:noFill/>
        </p:spPr>
        <p:txBody>
          <a:bodyPr wrap="square" rtlCol="0">
            <a:spAutoFit/>
          </a:bodyPr>
          <a:lstStyle/>
          <a:p>
            <a:pPr algn="ctr"/>
            <a:r>
              <a:rPr lang="en-US" sz="1400" b="1" dirty="0"/>
              <a:t>Figure 13: Fine-Tuning BERT </a:t>
            </a:r>
          </a:p>
          <a:p>
            <a:pPr algn="ctr"/>
            <a:r>
              <a:rPr lang="en-US" sz="1400" b="1" dirty="0"/>
              <a:t>(from Devlin et al., 2018)</a:t>
            </a:r>
          </a:p>
        </p:txBody>
      </p:sp>
      <p:sp>
        <p:nvSpPr>
          <p:cNvPr id="7" name="Slide Number Placeholder 6">
            <a:extLst>
              <a:ext uri="{FF2B5EF4-FFF2-40B4-BE49-F238E27FC236}">
                <a16:creationId xmlns:a16="http://schemas.microsoft.com/office/drawing/2014/main" id="{D842F15B-4AAF-400D-D05D-5DFB02250329}"/>
              </a:ext>
            </a:extLst>
          </p:cNvPr>
          <p:cNvSpPr>
            <a:spLocks noGrp="1"/>
          </p:cNvSpPr>
          <p:nvPr>
            <p:ph type="sldNum" sz="quarter" idx="12"/>
          </p:nvPr>
        </p:nvSpPr>
        <p:spPr/>
        <p:txBody>
          <a:bodyPr/>
          <a:lstStyle/>
          <a:p>
            <a:fld id="{741E1C1F-8E00-4548-8798-866FFE9D7367}" type="slidenum">
              <a:rPr lang="en-US" smtClean="0"/>
              <a:t>24</a:t>
            </a:fld>
            <a:endParaRPr lang="en-US"/>
          </a:p>
        </p:txBody>
      </p:sp>
    </p:spTree>
    <p:extLst>
      <p:ext uri="{BB962C8B-B14F-4D97-AF65-F5344CB8AC3E}">
        <p14:creationId xmlns:p14="http://schemas.microsoft.com/office/powerpoint/2010/main" val="2213155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CF44-00E6-4E6F-FD04-44D32ABA94DA}"/>
              </a:ext>
            </a:extLst>
          </p:cNvPr>
          <p:cNvSpPr>
            <a:spLocks noGrp="1"/>
          </p:cNvSpPr>
          <p:nvPr>
            <p:ph type="title"/>
          </p:nvPr>
        </p:nvSpPr>
        <p:spPr/>
        <p:txBody>
          <a:bodyPr/>
          <a:lstStyle/>
          <a:p>
            <a:r>
              <a:rPr lang="en-US" b="1" dirty="0"/>
              <a:t>BERT – Huggingface Implementation</a:t>
            </a:r>
          </a:p>
        </p:txBody>
      </p:sp>
      <p:sp>
        <p:nvSpPr>
          <p:cNvPr id="3" name="Content Placeholder 2">
            <a:extLst>
              <a:ext uri="{FF2B5EF4-FFF2-40B4-BE49-F238E27FC236}">
                <a16:creationId xmlns:a16="http://schemas.microsoft.com/office/drawing/2014/main" id="{3AADE0B3-6ACC-40EE-45E1-D8EBD2FE7C08}"/>
              </a:ext>
            </a:extLst>
          </p:cNvPr>
          <p:cNvSpPr>
            <a:spLocks noGrp="1"/>
          </p:cNvSpPr>
          <p:nvPr>
            <p:ph idx="1"/>
          </p:nvPr>
        </p:nvSpPr>
        <p:spPr/>
        <p:txBody>
          <a:bodyPr/>
          <a:lstStyle/>
          <a:p>
            <a:r>
              <a:rPr lang="en-US" dirty="0"/>
              <a:t>While we do not have the computational resources of Google to create our own BERT, we can still use the model for our research.</a:t>
            </a:r>
          </a:p>
          <a:p>
            <a:endParaRPr lang="en-US" dirty="0"/>
          </a:p>
          <a:p>
            <a:r>
              <a:rPr lang="en-US" dirty="0"/>
              <a:t>The </a:t>
            </a:r>
            <a:r>
              <a:rPr lang="en-US" dirty="0">
                <a:hlinkClick r:id="rId2"/>
              </a:rPr>
              <a:t>Huggingface</a:t>
            </a:r>
            <a:r>
              <a:rPr lang="en-US" b="1" dirty="0"/>
              <a:t> </a:t>
            </a:r>
            <a:r>
              <a:rPr lang="en-US" dirty="0"/>
              <a:t>library makes </a:t>
            </a:r>
            <a:r>
              <a:rPr lang="en-US" b="1" dirty="0"/>
              <a:t>fine-tuning </a:t>
            </a:r>
            <a:r>
              <a:rPr lang="en-US" dirty="0"/>
              <a:t>BERT (and hundreds of other pre-trained language models) easy.</a:t>
            </a:r>
          </a:p>
          <a:p>
            <a:endParaRPr lang="en-US" dirty="0"/>
          </a:p>
          <a:p>
            <a:r>
              <a:rPr lang="en-US" dirty="0"/>
              <a:t>Dozens of </a:t>
            </a:r>
            <a:r>
              <a:rPr lang="en-US" dirty="0" err="1"/>
              <a:t>CoLab</a:t>
            </a:r>
            <a:r>
              <a:rPr lang="en-US" dirty="0"/>
              <a:t> tutorials on fine-tuning BERT for </a:t>
            </a:r>
            <a:r>
              <a:rPr lang="en-US" dirty="0">
                <a:hlinkClick r:id="rId3"/>
              </a:rPr>
              <a:t>Text Classification</a:t>
            </a:r>
            <a:r>
              <a:rPr lang="en-US" dirty="0"/>
              <a:t>, </a:t>
            </a:r>
            <a:r>
              <a:rPr lang="en-US" dirty="0">
                <a:hlinkClick r:id="rId4"/>
              </a:rPr>
              <a:t>Question Answering</a:t>
            </a:r>
            <a:r>
              <a:rPr lang="en-US" dirty="0"/>
              <a:t>, </a:t>
            </a:r>
            <a:r>
              <a:rPr lang="en-US" dirty="0">
                <a:hlinkClick r:id="rId5"/>
              </a:rPr>
              <a:t>Summarization</a:t>
            </a:r>
            <a:r>
              <a:rPr lang="en-US" dirty="0"/>
              <a:t>, and more can be found </a:t>
            </a:r>
            <a:r>
              <a:rPr lang="en-US" dirty="0">
                <a:hlinkClick r:id="rId6"/>
              </a:rPr>
              <a:t>here</a:t>
            </a:r>
            <a:r>
              <a:rPr lang="en-US" dirty="0"/>
              <a:t>.</a:t>
            </a:r>
          </a:p>
        </p:txBody>
      </p:sp>
      <p:sp>
        <p:nvSpPr>
          <p:cNvPr id="4" name="Slide Number Placeholder 3">
            <a:extLst>
              <a:ext uri="{FF2B5EF4-FFF2-40B4-BE49-F238E27FC236}">
                <a16:creationId xmlns:a16="http://schemas.microsoft.com/office/drawing/2014/main" id="{ECB33CF7-AECB-FA3A-4A63-194CB9AA1B60}"/>
              </a:ext>
            </a:extLst>
          </p:cNvPr>
          <p:cNvSpPr>
            <a:spLocks noGrp="1"/>
          </p:cNvSpPr>
          <p:nvPr>
            <p:ph type="sldNum" sz="quarter" idx="12"/>
          </p:nvPr>
        </p:nvSpPr>
        <p:spPr/>
        <p:txBody>
          <a:bodyPr/>
          <a:lstStyle/>
          <a:p>
            <a:fld id="{741E1C1F-8E00-4548-8798-866FFE9D7367}" type="slidenum">
              <a:rPr lang="en-US" smtClean="0"/>
              <a:t>25</a:t>
            </a:fld>
            <a:endParaRPr lang="en-US"/>
          </a:p>
        </p:txBody>
      </p:sp>
    </p:spTree>
    <p:extLst>
      <p:ext uri="{BB962C8B-B14F-4D97-AF65-F5344CB8AC3E}">
        <p14:creationId xmlns:p14="http://schemas.microsoft.com/office/powerpoint/2010/main" val="49816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Pre-Trained Language Models – GPT</a:t>
            </a:r>
          </a:p>
        </p:txBody>
      </p:sp>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a:xfrm>
            <a:off x="838200" y="1825625"/>
            <a:ext cx="10360937" cy="4351338"/>
          </a:xfrm>
        </p:spPr>
        <p:txBody>
          <a:bodyPr>
            <a:normAutofit fontScale="92500"/>
          </a:bodyPr>
          <a:lstStyle/>
          <a:p>
            <a:r>
              <a:rPr lang="en-US" dirty="0"/>
              <a:t>The Generative Pre-Trained Transformer (GPT) model was released in 2018 by the </a:t>
            </a:r>
            <a:r>
              <a:rPr lang="en-US" dirty="0" err="1"/>
              <a:t>OpenAI</a:t>
            </a:r>
            <a:r>
              <a:rPr lang="en-US" dirty="0"/>
              <a:t> Research team (co-founded by Elon Musk).</a:t>
            </a:r>
          </a:p>
          <a:p>
            <a:pPr lvl="1"/>
            <a:endParaRPr lang="en-US" dirty="0"/>
          </a:p>
          <a:p>
            <a:pPr lvl="1"/>
            <a:r>
              <a:rPr lang="en-US" dirty="0"/>
              <a:t>GPT uses the </a:t>
            </a:r>
            <a:r>
              <a:rPr lang="en-US" b="1" dirty="0"/>
              <a:t>decoder</a:t>
            </a:r>
            <a:r>
              <a:rPr lang="en-US" dirty="0"/>
              <a:t> of Vaswani’s architecture with 12 transformer blocks, 12 self-attention heads, and </a:t>
            </a:r>
            <a:r>
              <a:rPr lang="en-US" b="1" dirty="0"/>
              <a:t>117 million parameters </a:t>
            </a:r>
            <a:r>
              <a:rPr lang="en-US" dirty="0"/>
              <a:t>to pre-train a large language model.</a:t>
            </a:r>
          </a:p>
          <a:p>
            <a:pPr marL="457200" lvl="1" indent="0">
              <a:buNone/>
            </a:pPr>
            <a:endParaRPr lang="en-US" dirty="0"/>
          </a:p>
          <a:p>
            <a:pPr lvl="1"/>
            <a:r>
              <a:rPr lang="en-US" dirty="0"/>
              <a:t>GPT is pre-trained on the </a:t>
            </a:r>
            <a:r>
              <a:rPr lang="en-US" b="1" dirty="0" err="1"/>
              <a:t>BooksCorpus</a:t>
            </a:r>
            <a:r>
              <a:rPr lang="en-US" dirty="0"/>
              <a:t> (74 million sentences from 11,038 books).</a:t>
            </a:r>
          </a:p>
          <a:p>
            <a:pPr lvl="1"/>
            <a:endParaRPr lang="en-US" dirty="0"/>
          </a:p>
          <a:p>
            <a:pPr lvl="1"/>
            <a:r>
              <a:rPr lang="en-US" dirty="0"/>
              <a:t>GPT uses an </a:t>
            </a:r>
            <a:r>
              <a:rPr lang="en-US" b="1" dirty="0"/>
              <a:t>autoregressive </a:t>
            </a:r>
            <a:r>
              <a:rPr lang="en-US" dirty="0"/>
              <a:t>(predicts future values based on past values) training strategy.</a:t>
            </a:r>
          </a:p>
          <a:p>
            <a:pPr lvl="2"/>
            <a:r>
              <a:rPr lang="en-US" dirty="0"/>
              <a:t>The goal of GPT is to </a:t>
            </a:r>
            <a:r>
              <a:rPr lang="en-US" b="1" dirty="0"/>
              <a:t>maximize</a:t>
            </a:r>
            <a:r>
              <a:rPr lang="en-US" dirty="0"/>
              <a:t> the </a:t>
            </a:r>
            <a:r>
              <a:rPr lang="en-US" b="1" dirty="0"/>
              <a:t>conditional probabilities </a:t>
            </a:r>
            <a:r>
              <a:rPr lang="en-US" dirty="0"/>
              <a:t>of each token given prior tokens as context. </a:t>
            </a:r>
          </a:p>
          <a:p>
            <a:endParaRPr lang="en-US" dirty="0"/>
          </a:p>
        </p:txBody>
      </p:sp>
      <p:sp>
        <p:nvSpPr>
          <p:cNvPr id="4" name="Slide Number Placeholder 3">
            <a:extLst>
              <a:ext uri="{FF2B5EF4-FFF2-40B4-BE49-F238E27FC236}">
                <a16:creationId xmlns:a16="http://schemas.microsoft.com/office/drawing/2014/main" id="{0C1EC637-5DDD-181B-A9CC-5E46A95E95E8}"/>
              </a:ext>
            </a:extLst>
          </p:cNvPr>
          <p:cNvSpPr>
            <a:spLocks noGrp="1"/>
          </p:cNvSpPr>
          <p:nvPr>
            <p:ph type="sldNum" sz="quarter" idx="12"/>
          </p:nvPr>
        </p:nvSpPr>
        <p:spPr/>
        <p:txBody>
          <a:bodyPr/>
          <a:lstStyle/>
          <a:p>
            <a:fld id="{741E1C1F-8E00-4548-8798-866FFE9D7367}" type="slidenum">
              <a:rPr lang="en-US" smtClean="0"/>
              <a:t>26</a:t>
            </a:fld>
            <a:endParaRPr lang="en-US"/>
          </a:p>
        </p:txBody>
      </p:sp>
    </p:spTree>
    <p:extLst>
      <p:ext uri="{BB962C8B-B14F-4D97-AF65-F5344CB8AC3E}">
        <p14:creationId xmlns:p14="http://schemas.microsoft.com/office/powerpoint/2010/main" val="2874840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2C88-EA43-801E-BC44-A68557D1B837}"/>
              </a:ext>
            </a:extLst>
          </p:cNvPr>
          <p:cNvSpPr>
            <a:spLocks noGrp="1"/>
          </p:cNvSpPr>
          <p:nvPr>
            <p:ph type="title"/>
          </p:nvPr>
        </p:nvSpPr>
        <p:spPr/>
        <p:txBody>
          <a:bodyPr/>
          <a:lstStyle/>
          <a:p>
            <a:r>
              <a:rPr lang="en-US" b="1"/>
              <a:t>GPT - Architecture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C96A5F-D9AA-B9CC-210E-BC55527D7646}"/>
                  </a:ext>
                </a:extLst>
              </p:cNvPr>
              <p:cNvSpPr>
                <a:spLocks noGrp="1"/>
              </p:cNvSpPr>
              <p:nvPr>
                <p:ph idx="1"/>
              </p:nvPr>
            </p:nvSpPr>
            <p:spPr>
              <a:xfrm>
                <a:off x="838200" y="1378931"/>
                <a:ext cx="6281094" cy="5289176"/>
              </a:xfrm>
            </p:spPr>
            <p:txBody>
              <a:bodyPr>
                <a:normAutofit fontScale="77500" lnSpcReduction="20000"/>
              </a:bodyPr>
              <a:lstStyle/>
              <a:p>
                <a:r>
                  <a:rPr lang="en-US" dirty="0"/>
                  <a:t>Like BERT, </a:t>
                </a:r>
                <a:r>
                  <a:rPr lang="en-US" b="1" dirty="0"/>
                  <a:t>GPT</a:t>
                </a:r>
                <a:r>
                  <a:rPr lang="en-US" dirty="0"/>
                  <a:t> </a:t>
                </a:r>
                <a:r>
                  <a:rPr lang="en-US" b="1" dirty="0"/>
                  <a:t>trains</a:t>
                </a:r>
                <a:r>
                  <a:rPr lang="en-US" dirty="0"/>
                  <a:t> by removing a word in a sequence and predicting it.</a:t>
                </a:r>
              </a:p>
              <a:p>
                <a:pPr lvl="1"/>
                <a:r>
                  <a:rPr lang="en-US" dirty="0"/>
                  <a:t>GPT tries to predict the next word in a sequence based on the </a:t>
                </a:r>
                <a:r>
                  <a:rPr lang="en-US" b="1" dirty="0"/>
                  <a:t>prior</a:t>
                </a:r>
                <a:r>
                  <a:rPr lang="en-US" dirty="0"/>
                  <a:t> context words.</a:t>
                </a:r>
              </a:p>
              <a:p>
                <a:pPr lvl="1"/>
                <a:r>
                  <a:rPr lang="en-US" b="1" dirty="0"/>
                  <a:t>Reminder</a:t>
                </a:r>
                <a:r>
                  <a:rPr lang="en-US" dirty="0"/>
                  <a:t>: BERT trains on both prior and </a:t>
                </a:r>
                <a:r>
                  <a:rPr lang="en-US" b="1" dirty="0"/>
                  <a:t>future</a:t>
                </a:r>
                <a:r>
                  <a:rPr lang="en-US" dirty="0"/>
                  <a:t> context words.</a:t>
                </a:r>
              </a:p>
              <a:p>
                <a:endParaRPr lang="en-US" dirty="0"/>
              </a:p>
              <a:p>
                <a:r>
                  <a:rPr lang="en-US" dirty="0"/>
                  <a:t>The </a:t>
                </a:r>
                <a:r>
                  <a:rPr lang="en-US" b="1" dirty="0"/>
                  <a:t>maximum likelihood function </a:t>
                </a:r>
                <a:r>
                  <a:rPr lang="en-US" dirty="0"/>
                  <a:t>that GPT uses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𝒰</m:t>
                          </m:r>
                        </m:e>
                      </m:d>
                      <m:r>
                        <a:rPr lang="en-US" b="0" i="1" smtClean="0">
                          <a:latin typeface="Cambria Math" panose="02040503050406030204" pitchFamily="18" charset="0"/>
                          <a:ea typeface="Cambria Math" panose="02040503050406030204" pitchFamily="18" charset="0"/>
                        </a:rPr>
                        <m:t>=</m:t>
                      </m:r>
                      <m:nary>
                        <m:naryPr>
                          <m:chr m:val="∑"/>
                          <m:limLoc m:val="subSup"/>
                          <m:supHide m:val="on"/>
                          <m:ctrlPr>
                            <a:rPr lang="en-US" b="0"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𝑖</m:t>
                          </m:r>
                        </m:sub>
                        <m:sup/>
                        <m:e>
                          <m:r>
                            <a:rPr lang="en-US" b="0" i="1" smtClean="0">
                              <a:latin typeface="Cambria Math" panose="02040503050406030204" pitchFamily="18" charset="0"/>
                              <a:ea typeface="Cambria Math" panose="02040503050406030204" pitchFamily="18" charset="0"/>
                            </a:rPr>
                            <m:t>𝑙𝑜𝑔𝑃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nary>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𝒰</m:t>
                    </m:r>
                  </m:oMath>
                </a14:m>
                <a:r>
                  <a:rPr lang="en-US" dirty="0"/>
                  <a:t> is the </a:t>
                </a:r>
                <a:r>
                  <a:rPr lang="en-US" b="1" dirty="0"/>
                  <a:t>corpus</a:t>
                </a:r>
                <a:r>
                  <a:rPr lang="en-US" dirty="0"/>
                  <a:t> </a:t>
                </a:r>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sub>
                    </m:sSub>
                  </m:oMath>
                </a14:m>
                <a:r>
                  <a:rPr lang="en-US" dirty="0"/>
                  <a:t> (e.g., play) is a </a:t>
                </a:r>
                <a:r>
                  <a:rPr lang="en-US" b="1" dirty="0"/>
                  <a:t>token</a:t>
                </a:r>
                <a:r>
                  <a:rPr lang="en-US" dirty="0"/>
                  <a:t> that we want to predict given the </a:t>
                </a:r>
                <a:r>
                  <a:rPr lang="en-US" b="1" dirty="0"/>
                  <a:t>prior context </a:t>
                </a:r>
                <a:r>
                  <a:rPr lang="en-US" dirty="0"/>
                  <a:t>tokens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oMath>
                </a14:m>
                <a:r>
                  <a:rPr lang="en-US" dirty="0"/>
                  <a:t> (e.g., The, dog, likes, to)</a:t>
                </a:r>
              </a:p>
              <a:p>
                <a:pPr lvl="1"/>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oMath>
                </a14:m>
                <a:r>
                  <a:rPr lang="en-US" dirty="0"/>
                  <a:t> are the parameters learned by the Transformer decoder.</a:t>
                </a:r>
              </a:p>
              <a:p>
                <a:endParaRPr lang="en-US" dirty="0"/>
              </a:p>
              <a:p>
                <a:r>
                  <a:rPr lang="en-US" dirty="0"/>
                  <a:t>Fine-tuning on a downstream task occurs similarly to BERT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8C96A5F-D9AA-B9CC-210E-BC55527D7646}"/>
                  </a:ext>
                </a:extLst>
              </p:cNvPr>
              <p:cNvSpPr>
                <a:spLocks noGrp="1" noRot="1" noChangeAspect="1" noMove="1" noResize="1" noEditPoints="1" noAdjustHandles="1" noChangeArrowheads="1" noChangeShapeType="1" noTextEdit="1"/>
              </p:cNvSpPr>
              <p:nvPr>
                <p:ph idx="1"/>
              </p:nvPr>
            </p:nvSpPr>
            <p:spPr>
              <a:xfrm>
                <a:off x="838200" y="1378931"/>
                <a:ext cx="6281094" cy="5289176"/>
              </a:xfrm>
              <a:blipFill>
                <a:blip r:embed="rId2"/>
                <a:stretch>
                  <a:fillRect l="-1212" t="-2392" r="-80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ACCD70-B2E2-0654-EC43-21F8271ACF52}"/>
              </a:ext>
            </a:extLst>
          </p:cNvPr>
          <p:cNvSpPr>
            <a:spLocks noGrp="1"/>
          </p:cNvSpPr>
          <p:nvPr>
            <p:ph type="sldNum" sz="quarter" idx="12"/>
          </p:nvPr>
        </p:nvSpPr>
        <p:spPr/>
        <p:txBody>
          <a:bodyPr/>
          <a:lstStyle/>
          <a:p>
            <a:fld id="{741E1C1F-8E00-4548-8798-866FFE9D7367}" type="slidenum">
              <a:rPr lang="en-US" smtClean="0"/>
              <a:t>27</a:t>
            </a:fld>
            <a:endParaRPr lang="en-US"/>
          </a:p>
        </p:txBody>
      </p:sp>
      <p:pic>
        <p:nvPicPr>
          <p:cNvPr id="45" name="Picture 44">
            <a:extLst>
              <a:ext uri="{FF2B5EF4-FFF2-40B4-BE49-F238E27FC236}">
                <a16:creationId xmlns:a16="http://schemas.microsoft.com/office/drawing/2014/main" id="{6CA79794-19C5-4D5E-8F76-1EAC503421D7}"/>
              </a:ext>
            </a:extLst>
          </p:cNvPr>
          <p:cNvPicPr>
            <a:picLocks noChangeAspect="1"/>
          </p:cNvPicPr>
          <p:nvPr/>
        </p:nvPicPr>
        <p:blipFill>
          <a:blip r:embed="rId3"/>
          <a:stretch>
            <a:fillRect/>
          </a:stretch>
        </p:blipFill>
        <p:spPr>
          <a:xfrm>
            <a:off x="7664477" y="726339"/>
            <a:ext cx="4230893" cy="5405322"/>
          </a:xfrm>
          <a:prstGeom prst="rect">
            <a:avLst/>
          </a:prstGeom>
        </p:spPr>
      </p:pic>
      <p:sp>
        <p:nvSpPr>
          <p:cNvPr id="5" name="TextBox 4">
            <a:extLst>
              <a:ext uri="{FF2B5EF4-FFF2-40B4-BE49-F238E27FC236}">
                <a16:creationId xmlns:a16="http://schemas.microsoft.com/office/drawing/2014/main" id="{AC346538-24F4-CCDB-C0E7-087CC641F1B3}"/>
              </a:ext>
            </a:extLst>
          </p:cNvPr>
          <p:cNvSpPr txBox="1"/>
          <p:nvPr/>
        </p:nvSpPr>
        <p:spPr>
          <a:xfrm>
            <a:off x="7660864" y="6113292"/>
            <a:ext cx="3513873" cy="307777"/>
          </a:xfrm>
          <a:prstGeom prst="rect">
            <a:avLst/>
          </a:prstGeom>
          <a:noFill/>
        </p:spPr>
        <p:txBody>
          <a:bodyPr wrap="square" rtlCol="0">
            <a:spAutoFit/>
          </a:bodyPr>
          <a:lstStyle/>
          <a:p>
            <a:pPr algn="ctr"/>
            <a:r>
              <a:rPr lang="en-US" sz="1400" b="1" dirty="0"/>
              <a:t>Figure 14. GPT Training Example</a:t>
            </a:r>
          </a:p>
        </p:txBody>
      </p:sp>
    </p:spTree>
    <p:extLst>
      <p:ext uri="{BB962C8B-B14F-4D97-AF65-F5344CB8AC3E}">
        <p14:creationId xmlns:p14="http://schemas.microsoft.com/office/powerpoint/2010/main" val="422280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Pre-Trained Language Models – GPT-2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a:xfrm>
                <a:off x="838200" y="1616309"/>
                <a:ext cx="10515600" cy="4814421"/>
              </a:xfrm>
            </p:spPr>
            <p:txBody>
              <a:bodyPr>
                <a:normAutofit fontScale="92500" lnSpcReduction="20000"/>
              </a:bodyPr>
              <a:lstStyle/>
              <a:p>
                <a:r>
                  <a:rPr lang="en-US" dirty="0"/>
                  <a:t>The </a:t>
                </a:r>
                <a:r>
                  <a:rPr lang="en-US" b="1" dirty="0"/>
                  <a:t>GPT-2</a:t>
                </a:r>
                <a:r>
                  <a:rPr lang="en-US" dirty="0"/>
                  <a:t> model was released in 2019 by the </a:t>
                </a:r>
                <a:r>
                  <a:rPr lang="en-US" dirty="0" err="1"/>
                  <a:t>OpenAI</a:t>
                </a:r>
                <a:r>
                  <a:rPr lang="en-US" dirty="0"/>
                  <a:t> Research team.</a:t>
                </a:r>
              </a:p>
              <a:p>
                <a:pPr lvl="1"/>
                <a:r>
                  <a:rPr lang="en-US" dirty="0"/>
                  <a:t>GPT-2 maintains the decoder of Vaswani’s architecture.</a:t>
                </a:r>
              </a:p>
              <a:p>
                <a:pPr lvl="1"/>
                <a:r>
                  <a:rPr lang="en-US" dirty="0"/>
                  <a:t>The </a:t>
                </a:r>
                <a:r>
                  <a:rPr lang="en-US" b="1" dirty="0"/>
                  <a:t>training</a:t>
                </a:r>
                <a:r>
                  <a:rPr lang="en-US" dirty="0"/>
                  <a:t> </a:t>
                </a:r>
                <a:r>
                  <a:rPr lang="en-US" b="1" dirty="0"/>
                  <a:t>procedure</a:t>
                </a:r>
                <a:r>
                  <a:rPr lang="en-US" dirty="0"/>
                  <a:t> now uses a </a:t>
                </a:r>
                <a:r>
                  <a:rPr lang="en-US" b="1" dirty="0"/>
                  <a:t>task specific parameter </a:t>
                </a:r>
                <a:r>
                  <a:rPr lang="en-US" dirty="0"/>
                  <a:t>(i.e., from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𝑜𝑢𝑡𝑝𝑢𝑡</m:t>
                    </m:r>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m:t>
                    </m:r>
                  </m:oMath>
                </a14:m>
                <a:r>
                  <a:rPr lang="en-US" dirty="0"/>
                  <a:t> to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𝑜𝑢𝑡𝑝𝑢𝑡</m:t>
                    </m:r>
                    <m:r>
                      <a:rPr lang="en-US" i="1">
                        <a:latin typeface="Cambria Math" panose="02040503050406030204" pitchFamily="18" charset="0"/>
                      </a:rPr>
                      <m:t>|</m:t>
                    </m:r>
                    <m:r>
                      <a:rPr lang="en-US" i="1">
                        <a:latin typeface="Cambria Math" panose="02040503050406030204" pitchFamily="18" charset="0"/>
                      </a:rPr>
                      <m:t>𝑖𝑛𝑝𝑢𝑡</m:t>
                    </m:r>
                    <m:r>
                      <a:rPr lang="en-US" b="0" i="1" smtClean="0">
                        <a:latin typeface="Cambria Math" panose="02040503050406030204" pitchFamily="18" charset="0"/>
                      </a:rPr>
                      <m:t>, </m:t>
                    </m:r>
                    <m:r>
                      <a:rPr lang="en-US" b="1" i="1" smtClean="0">
                        <a:latin typeface="Cambria Math" panose="02040503050406030204" pitchFamily="18" charset="0"/>
                      </a:rPr>
                      <m:t>𝒕𝒂𝒔𝒌</m:t>
                    </m:r>
                    <m:r>
                      <a:rPr lang="en-US" i="1">
                        <a:latin typeface="Cambria Math" panose="02040503050406030204" pitchFamily="18" charset="0"/>
                      </a:rPr>
                      <m:t>)</m:t>
                    </m:r>
                  </m:oMath>
                </a14:m>
                <a:r>
                  <a:rPr lang="en-US" dirty="0"/>
                  <a:t> in GPT-2. </a:t>
                </a:r>
              </a:p>
              <a:p>
                <a:pPr lvl="2"/>
                <a:r>
                  <a:rPr lang="en-US" dirty="0"/>
                  <a:t>This trains the model to perform various tasks (e.g.,  question/answering) instead of just missing token prediction.</a:t>
                </a:r>
              </a:p>
              <a:p>
                <a:pPr lvl="1"/>
                <a:endParaRPr lang="en-US" dirty="0"/>
              </a:p>
              <a:p>
                <a:r>
                  <a:rPr lang="en-US" dirty="0"/>
                  <a:t>The major differences of GPT-2 and GPT were the significant increase in </a:t>
                </a:r>
                <a:r>
                  <a:rPr lang="en-US" b="1" dirty="0"/>
                  <a:t>dataset size </a:t>
                </a:r>
                <a:r>
                  <a:rPr lang="en-US" dirty="0"/>
                  <a:t>(8 million web pages), </a:t>
                </a:r>
                <a:r>
                  <a:rPr lang="en-US" b="1" dirty="0"/>
                  <a:t>decoder complexity </a:t>
                </a:r>
                <a:r>
                  <a:rPr lang="en-US" dirty="0"/>
                  <a:t>(48 transformer block layers), and </a:t>
                </a:r>
                <a:r>
                  <a:rPr lang="en-US" b="1" dirty="0"/>
                  <a:t>parameters</a:t>
                </a:r>
                <a:r>
                  <a:rPr lang="en-US" dirty="0"/>
                  <a:t> (1.5 billion).</a:t>
                </a:r>
              </a:p>
              <a:p>
                <a:endParaRPr lang="en-US" dirty="0"/>
              </a:p>
              <a:p>
                <a:r>
                  <a:rPr lang="en-US" dirty="0"/>
                  <a:t>The GPT-2 model </a:t>
                </a:r>
                <a:r>
                  <a:rPr lang="en-US" b="1" dirty="0"/>
                  <a:t>improved</a:t>
                </a:r>
                <a:r>
                  <a:rPr lang="en-US" dirty="0"/>
                  <a:t> over GPT in several NLP tasks (e.g., translation, classification, named entity recognition, etc.).</a:t>
                </a:r>
              </a:p>
              <a:p>
                <a:pPr lvl="1"/>
                <a:r>
                  <a:rPr lang="en-US" dirty="0"/>
                  <a:t>Additionally, the GPT-2 model was </a:t>
                </a:r>
                <a:r>
                  <a:rPr lang="en-US" b="1" dirty="0"/>
                  <a:t>state-of-the-art</a:t>
                </a:r>
                <a:r>
                  <a:rPr lang="en-US" dirty="0"/>
                  <a:t> in nearly all tested </a:t>
                </a:r>
                <a:r>
                  <a:rPr lang="en-US" b="1" dirty="0"/>
                  <a:t>zero-shot </a:t>
                </a:r>
                <a:r>
                  <a:rPr lang="en-US" dirty="0"/>
                  <a:t>(i.e., no fine-tuning) NLP tasks (only performing poorly in text summarization). </a:t>
                </a:r>
              </a:p>
              <a:p>
                <a:endParaRPr lang="en-US" dirty="0"/>
              </a:p>
            </p:txBody>
          </p:sp>
        </mc:Choice>
        <mc:Fallback xmlns="">
          <p:sp>
            <p:nvSpPr>
              <p:cNvPr id="3" name="Content Placeholder 2">
                <a:extLst>
                  <a:ext uri="{FF2B5EF4-FFF2-40B4-BE49-F238E27FC236}">
                    <a16:creationId xmlns:a16="http://schemas.microsoft.com/office/drawing/2014/main" id="{DB7D7A42-1CC9-2BD6-0FBC-7BFBD329C13E}"/>
                  </a:ext>
                </a:extLst>
              </p:cNvPr>
              <p:cNvSpPr>
                <a:spLocks noGrp="1" noRot="1" noChangeAspect="1" noMove="1" noResize="1" noEditPoints="1" noAdjustHandles="1" noChangeArrowheads="1" noChangeShapeType="1" noTextEdit="1"/>
              </p:cNvSpPr>
              <p:nvPr>
                <p:ph idx="1"/>
              </p:nvPr>
            </p:nvSpPr>
            <p:spPr>
              <a:xfrm>
                <a:off x="838200" y="1616309"/>
                <a:ext cx="10515600" cy="4814421"/>
              </a:xfrm>
              <a:blipFill>
                <a:blip r:embed="rId2"/>
                <a:stretch>
                  <a:fillRect l="-965" t="-3421" r="-6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C1EC637-5DDD-181B-A9CC-5E46A95E95E8}"/>
              </a:ext>
            </a:extLst>
          </p:cNvPr>
          <p:cNvSpPr>
            <a:spLocks noGrp="1"/>
          </p:cNvSpPr>
          <p:nvPr>
            <p:ph type="sldNum" sz="quarter" idx="12"/>
          </p:nvPr>
        </p:nvSpPr>
        <p:spPr/>
        <p:txBody>
          <a:bodyPr/>
          <a:lstStyle/>
          <a:p>
            <a:fld id="{741E1C1F-8E00-4548-8798-866FFE9D7367}" type="slidenum">
              <a:rPr lang="en-US" smtClean="0"/>
              <a:t>28</a:t>
            </a:fld>
            <a:endParaRPr lang="en-US"/>
          </a:p>
        </p:txBody>
      </p:sp>
    </p:spTree>
    <p:extLst>
      <p:ext uri="{BB962C8B-B14F-4D97-AF65-F5344CB8AC3E}">
        <p14:creationId xmlns:p14="http://schemas.microsoft.com/office/powerpoint/2010/main" val="1379879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Pre-Trained Language Models – GPT-3</a:t>
            </a:r>
          </a:p>
        </p:txBody>
      </p:sp>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p:txBody>
          <a:bodyPr>
            <a:normAutofit fontScale="92500" lnSpcReduction="20000"/>
          </a:bodyPr>
          <a:lstStyle/>
          <a:p>
            <a:r>
              <a:rPr lang="en-US" dirty="0"/>
              <a:t>The </a:t>
            </a:r>
            <a:r>
              <a:rPr lang="en-US" b="1" dirty="0"/>
              <a:t>GPT-3 </a:t>
            </a:r>
            <a:r>
              <a:rPr lang="en-US" dirty="0"/>
              <a:t>model was released in 2020 by the </a:t>
            </a:r>
            <a:r>
              <a:rPr lang="en-US" dirty="0" err="1"/>
              <a:t>OpenAI</a:t>
            </a:r>
            <a:r>
              <a:rPr lang="en-US" dirty="0"/>
              <a:t> Research team.</a:t>
            </a:r>
          </a:p>
          <a:p>
            <a:pPr lvl="1"/>
            <a:r>
              <a:rPr lang="en-US" dirty="0"/>
              <a:t>GPT-3 once again maintains the decoder of Vaswani’s architecture with the same training procedure as GPT-2.</a:t>
            </a:r>
          </a:p>
          <a:p>
            <a:pPr lvl="1"/>
            <a:endParaRPr lang="en-US" dirty="0"/>
          </a:p>
          <a:p>
            <a:r>
              <a:rPr lang="en-US" dirty="0"/>
              <a:t>GPT-3 massively scaled up the </a:t>
            </a:r>
            <a:r>
              <a:rPr lang="en-US" b="1" dirty="0"/>
              <a:t>dataset size and diversity </a:t>
            </a:r>
            <a:r>
              <a:rPr lang="en-US" dirty="0"/>
              <a:t>(500 billion words), </a:t>
            </a:r>
            <a:r>
              <a:rPr lang="en-US" b="1" dirty="0"/>
              <a:t>decoder complexity </a:t>
            </a:r>
            <a:r>
              <a:rPr lang="en-US" dirty="0"/>
              <a:t>(96 transformer block layers), and </a:t>
            </a:r>
            <a:r>
              <a:rPr lang="en-US" b="1" dirty="0"/>
              <a:t>parameters</a:t>
            </a:r>
            <a:r>
              <a:rPr lang="en-US" dirty="0"/>
              <a:t> (175 billion, 116 times bigger than GPT-2).</a:t>
            </a:r>
          </a:p>
          <a:p>
            <a:pPr lvl="1"/>
            <a:r>
              <a:rPr lang="en-US" dirty="0"/>
              <a:t>At the time, GPT-3 was by far the largest language model (now Google’s </a:t>
            </a:r>
            <a:r>
              <a:rPr lang="en-US" dirty="0" err="1"/>
              <a:t>PaLM</a:t>
            </a:r>
            <a:r>
              <a:rPr lang="en-US" dirty="0"/>
              <a:t> is with 560 billion parameters).</a:t>
            </a:r>
          </a:p>
          <a:p>
            <a:pPr lvl="1"/>
            <a:r>
              <a:rPr lang="en-US" dirty="0"/>
              <a:t>GPT-3 applications can be explored at </a:t>
            </a:r>
            <a:r>
              <a:rPr lang="en-US" dirty="0">
                <a:hlinkClick r:id="rId2"/>
              </a:rPr>
              <a:t>https://gpt3demo.com/</a:t>
            </a:r>
            <a:endParaRPr lang="en-US" dirty="0"/>
          </a:p>
          <a:p>
            <a:endParaRPr lang="en-US" dirty="0"/>
          </a:p>
          <a:p>
            <a:r>
              <a:rPr lang="en-US" b="1" dirty="0"/>
              <a:t>GPT-4 </a:t>
            </a:r>
            <a:r>
              <a:rPr lang="en-US" dirty="0"/>
              <a:t>is in active development, with the goal of </a:t>
            </a:r>
            <a:r>
              <a:rPr lang="en-US" b="1" dirty="0"/>
              <a:t>optimization</a:t>
            </a:r>
            <a:r>
              <a:rPr lang="en-US" dirty="0"/>
              <a:t> (improving performance while reducing parameters) and </a:t>
            </a:r>
            <a:r>
              <a:rPr lang="en-US" b="1" dirty="0"/>
              <a:t>information retrieval</a:t>
            </a:r>
            <a:r>
              <a:rPr lang="en-US" dirty="0"/>
              <a:t>. </a:t>
            </a:r>
          </a:p>
          <a:p>
            <a:endParaRPr lang="en-US" dirty="0"/>
          </a:p>
        </p:txBody>
      </p:sp>
      <p:sp>
        <p:nvSpPr>
          <p:cNvPr id="4" name="Slide Number Placeholder 3">
            <a:extLst>
              <a:ext uri="{FF2B5EF4-FFF2-40B4-BE49-F238E27FC236}">
                <a16:creationId xmlns:a16="http://schemas.microsoft.com/office/drawing/2014/main" id="{0C1EC637-5DDD-181B-A9CC-5E46A95E95E8}"/>
              </a:ext>
            </a:extLst>
          </p:cNvPr>
          <p:cNvSpPr>
            <a:spLocks noGrp="1"/>
          </p:cNvSpPr>
          <p:nvPr>
            <p:ph type="sldNum" sz="quarter" idx="12"/>
          </p:nvPr>
        </p:nvSpPr>
        <p:spPr/>
        <p:txBody>
          <a:bodyPr/>
          <a:lstStyle/>
          <a:p>
            <a:fld id="{741E1C1F-8E00-4548-8798-866FFE9D7367}" type="slidenum">
              <a:rPr lang="en-US" smtClean="0"/>
              <a:t>29</a:t>
            </a:fld>
            <a:endParaRPr lang="en-US"/>
          </a:p>
        </p:txBody>
      </p:sp>
    </p:spTree>
    <p:extLst>
      <p:ext uri="{BB962C8B-B14F-4D97-AF65-F5344CB8AC3E}">
        <p14:creationId xmlns:p14="http://schemas.microsoft.com/office/powerpoint/2010/main" val="359974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741A-651F-4F6C-3293-F987841F7678}"/>
              </a:ext>
            </a:extLst>
          </p:cNvPr>
          <p:cNvSpPr>
            <a:spLocks noGrp="1"/>
          </p:cNvSpPr>
          <p:nvPr>
            <p:ph type="title"/>
          </p:nvPr>
        </p:nvSpPr>
        <p:spPr/>
        <p:txBody>
          <a:bodyPr/>
          <a:lstStyle/>
          <a:p>
            <a:r>
              <a:rPr lang="en-US" b="1"/>
              <a:t>Introduction</a:t>
            </a:r>
          </a:p>
        </p:txBody>
      </p:sp>
      <p:sp>
        <p:nvSpPr>
          <p:cNvPr id="3" name="Content Placeholder 2">
            <a:extLst>
              <a:ext uri="{FF2B5EF4-FFF2-40B4-BE49-F238E27FC236}">
                <a16:creationId xmlns:a16="http://schemas.microsoft.com/office/drawing/2014/main" id="{8E3F09A6-F1AD-6109-88A4-5D8032E5AE7F}"/>
              </a:ext>
            </a:extLst>
          </p:cNvPr>
          <p:cNvSpPr>
            <a:spLocks noGrp="1"/>
          </p:cNvSpPr>
          <p:nvPr>
            <p:ph idx="1"/>
          </p:nvPr>
        </p:nvSpPr>
        <p:spPr>
          <a:xfrm>
            <a:off x="720882" y="1689894"/>
            <a:ext cx="10750236" cy="4667250"/>
          </a:xfrm>
        </p:spPr>
        <p:txBody>
          <a:bodyPr>
            <a:normAutofit fontScale="92500" lnSpcReduction="20000"/>
          </a:bodyPr>
          <a:lstStyle/>
          <a:p>
            <a:r>
              <a:rPr lang="en-US" dirty="0"/>
              <a:t>Prior to 2017, </a:t>
            </a:r>
            <a:r>
              <a:rPr lang="en-US" b="1" dirty="0"/>
              <a:t>recurrent neural network </a:t>
            </a:r>
            <a:r>
              <a:rPr lang="en-US" dirty="0"/>
              <a:t>(RNN) architectures (Long short-term memory, gated recurrent unit) had seen </a:t>
            </a:r>
            <a:r>
              <a:rPr lang="en-US" b="1" dirty="0"/>
              <a:t>state-of-the-art </a:t>
            </a:r>
            <a:r>
              <a:rPr lang="en-US" dirty="0"/>
              <a:t>performance for various </a:t>
            </a:r>
            <a:r>
              <a:rPr lang="en-US" b="1" dirty="0"/>
              <a:t>natural language processing </a:t>
            </a:r>
            <a:r>
              <a:rPr lang="en-US" dirty="0"/>
              <a:t>(NLP) tasks.</a:t>
            </a:r>
          </a:p>
          <a:p>
            <a:endParaRPr lang="en-US" dirty="0"/>
          </a:p>
          <a:p>
            <a:r>
              <a:rPr lang="en-US" dirty="0"/>
              <a:t>However, researchers noted a critical limitation of RNNs: </a:t>
            </a:r>
            <a:r>
              <a:rPr lang="en-US" b="1" dirty="0"/>
              <a:t>Sequential computation</a:t>
            </a:r>
            <a:r>
              <a:rPr lang="en-US" dirty="0"/>
              <a:t> became </a:t>
            </a:r>
            <a:r>
              <a:rPr lang="en-US" b="1" dirty="0"/>
              <a:t>infeasible</a:t>
            </a:r>
            <a:r>
              <a:rPr lang="en-US" dirty="0"/>
              <a:t> for long sequences and massive datasets.</a:t>
            </a:r>
          </a:p>
          <a:p>
            <a:pPr lvl="1"/>
            <a:r>
              <a:rPr lang="en-US" dirty="0"/>
              <a:t>Reading inputs sequentially </a:t>
            </a:r>
            <a:r>
              <a:rPr lang="en-US" b="1" dirty="0"/>
              <a:t>prevents parallelization </a:t>
            </a:r>
            <a:r>
              <a:rPr lang="en-US" dirty="0"/>
              <a:t>in training.</a:t>
            </a:r>
          </a:p>
          <a:p>
            <a:pPr lvl="1"/>
            <a:r>
              <a:rPr lang="en-US" dirty="0"/>
              <a:t>Reading inputs sequentially leads to “</a:t>
            </a:r>
            <a:r>
              <a:rPr lang="en-US" b="1" dirty="0"/>
              <a:t>forgotten</a:t>
            </a:r>
            <a:r>
              <a:rPr lang="en-US" dirty="0"/>
              <a:t>” past information (vanishing gradients).</a:t>
            </a:r>
          </a:p>
          <a:p>
            <a:pPr lvl="1"/>
            <a:endParaRPr lang="en-US" dirty="0"/>
          </a:p>
          <a:p>
            <a:r>
              <a:rPr lang="en-US" dirty="0"/>
              <a:t>In 2017, the Google Brain research team noted the success of </a:t>
            </a:r>
            <a:r>
              <a:rPr lang="en-US" b="1" dirty="0"/>
              <a:t>attention mechanisms </a:t>
            </a:r>
            <a:r>
              <a:rPr lang="en-US" dirty="0"/>
              <a:t>and built a new model known as the </a:t>
            </a:r>
            <a:r>
              <a:rPr lang="en-US" b="1" dirty="0"/>
              <a:t>Transformer</a:t>
            </a:r>
            <a:r>
              <a:rPr lang="en-US" dirty="0"/>
              <a:t>.</a:t>
            </a:r>
          </a:p>
          <a:p>
            <a:pPr lvl="1"/>
            <a:r>
              <a:rPr lang="en-US" dirty="0"/>
              <a:t>This model has no convolutions or recurrence.</a:t>
            </a:r>
          </a:p>
          <a:p>
            <a:pPr lvl="1"/>
            <a:r>
              <a:rPr lang="en-US" dirty="0"/>
              <a:t>The Transformer implements </a:t>
            </a:r>
            <a:r>
              <a:rPr lang="en-US" b="1" dirty="0"/>
              <a:t>attention mechanisms </a:t>
            </a:r>
            <a:r>
              <a:rPr lang="en-US" dirty="0"/>
              <a:t>to achieve state-of-the-art NLP performance.</a:t>
            </a:r>
          </a:p>
        </p:txBody>
      </p:sp>
      <p:sp>
        <p:nvSpPr>
          <p:cNvPr id="4" name="Slide Number Placeholder 3">
            <a:extLst>
              <a:ext uri="{FF2B5EF4-FFF2-40B4-BE49-F238E27FC236}">
                <a16:creationId xmlns:a16="http://schemas.microsoft.com/office/drawing/2014/main" id="{437087F3-3A5E-A66B-856B-26BFFFEE1C9A}"/>
              </a:ext>
            </a:extLst>
          </p:cNvPr>
          <p:cNvSpPr>
            <a:spLocks noGrp="1"/>
          </p:cNvSpPr>
          <p:nvPr>
            <p:ph type="sldNum" sz="quarter" idx="12"/>
          </p:nvPr>
        </p:nvSpPr>
        <p:spPr/>
        <p:txBody>
          <a:bodyPr/>
          <a:lstStyle/>
          <a:p>
            <a:fld id="{741E1C1F-8E00-4548-8798-866FFE9D7367}" type="slidenum">
              <a:rPr lang="en-US" smtClean="0"/>
              <a:t>3</a:t>
            </a:fld>
            <a:endParaRPr lang="en-US"/>
          </a:p>
        </p:txBody>
      </p:sp>
    </p:spTree>
    <p:extLst>
      <p:ext uri="{BB962C8B-B14F-4D97-AF65-F5344CB8AC3E}">
        <p14:creationId xmlns:p14="http://schemas.microsoft.com/office/powerpoint/2010/main" val="1567807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Pre-Trained Language Models – DALL-E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a:xfrm>
                <a:off x="554969" y="1690688"/>
                <a:ext cx="11082059" cy="2362199"/>
              </a:xfrm>
            </p:spPr>
            <p:txBody>
              <a:bodyPr>
                <a:normAutofit fontScale="85000" lnSpcReduction="10000"/>
              </a:bodyPr>
              <a:lstStyle/>
              <a:p>
                <a:r>
                  <a:rPr lang="en-US" b="1" dirty="0"/>
                  <a:t>DALL-E</a:t>
                </a:r>
                <a:r>
                  <a:rPr lang="en-US" dirty="0"/>
                  <a:t> (named after </a:t>
                </a:r>
                <a:r>
                  <a:rPr lang="en-US" dirty="0" err="1"/>
                  <a:t>Salvidor</a:t>
                </a:r>
                <a:r>
                  <a:rPr lang="en-US" dirty="0"/>
                  <a:t> Dali and Pixar’s WALL-E) was released in 2021 by the </a:t>
                </a:r>
                <a:r>
                  <a:rPr lang="en-US" dirty="0" err="1"/>
                  <a:t>OpenAI</a:t>
                </a:r>
                <a:r>
                  <a:rPr lang="en-US" dirty="0"/>
                  <a:t> Research team.</a:t>
                </a:r>
              </a:p>
              <a:p>
                <a:pPr lvl="1"/>
                <a:endParaRPr lang="en-US" dirty="0"/>
              </a:p>
              <a:p>
                <a:r>
                  <a:rPr lang="en-US" dirty="0"/>
                  <a:t>It is a modified </a:t>
                </a:r>
                <a:r>
                  <a:rPr lang="en-US" b="1" dirty="0"/>
                  <a:t>GPT-3 </a:t>
                </a:r>
                <a:r>
                  <a:rPr lang="en-US" dirty="0"/>
                  <a:t>model that </a:t>
                </a:r>
                <a:r>
                  <a:rPr lang="en-US" b="1" dirty="0"/>
                  <a:t>generates images </a:t>
                </a:r>
                <a:r>
                  <a:rPr lang="en-US" dirty="0"/>
                  <a:t>based on a text prompt (Figure 15), or the </a:t>
                </a:r>
                <a:r>
                  <a:rPr lang="en-US" b="1" dirty="0"/>
                  <a:t>conditional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where </a:t>
                </a:r>
                <a14:m>
                  <m:oMath xmlns:m="http://schemas.openxmlformats.org/officeDocument/2006/math">
                    <m:r>
                      <a:rPr lang="en-US" i="1" dirty="0" smtClean="0">
                        <a:latin typeface="Cambria Math" panose="02040503050406030204" pitchFamily="18" charset="0"/>
                      </a:rPr>
                      <m:t>𝑥</m:t>
                    </m:r>
                  </m:oMath>
                </a14:m>
                <a:r>
                  <a:rPr lang="en-US" dirty="0"/>
                  <a:t> is the image and </a:t>
                </a:r>
                <a14:m>
                  <m:oMath xmlns:m="http://schemas.openxmlformats.org/officeDocument/2006/math">
                    <m:r>
                      <a:rPr lang="en-US" i="1" dirty="0" smtClean="0">
                        <a:latin typeface="Cambria Math" panose="02040503050406030204" pitchFamily="18" charset="0"/>
                      </a:rPr>
                      <m:t>𝑦</m:t>
                    </m:r>
                  </m:oMath>
                </a14:m>
                <a:r>
                  <a:rPr lang="en-US" dirty="0"/>
                  <a:t> is the prompt.</a:t>
                </a:r>
              </a:p>
              <a:p>
                <a:pPr lvl="1"/>
                <a:r>
                  <a:rPr lang="en-US" dirty="0"/>
                  <a:t>DALL-E is </a:t>
                </a:r>
                <a:r>
                  <a:rPr lang="en-US" b="1" dirty="0"/>
                  <a:t>multi-modal</a:t>
                </a:r>
                <a:r>
                  <a:rPr lang="en-US" dirty="0"/>
                  <a:t> (i.e., language and image), pre-trained on 250 million </a:t>
                </a:r>
                <a:r>
                  <a:rPr lang="en-US" b="1" dirty="0"/>
                  <a:t>text-image pairs </a:t>
                </a:r>
                <a:r>
                  <a:rPr lang="en-US" dirty="0"/>
                  <a:t>(i.e., a picture with a relevant caption). The full DALL-E model contains </a:t>
                </a:r>
                <a:r>
                  <a:rPr lang="en-US" b="1" dirty="0"/>
                  <a:t>12 billion parameters.</a:t>
                </a:r>
                <a:endParaRPr lang="en-US" dirty="0"/>
              </a:p>
            </p:txBody>
          </p:sp>
        </mc:Choice>
        <mc:Fallback>
          <p:sp>
            <p:nvSpPr>
              <p:cNvPr id="3" name="Content Placeholder 2">
                <a:extLst>
                  <a:ext uri="{FF2B5EF4-FFF2-40B4-BE49-F238E27FC236}">
                    <a16:creationId xmlns:a16="http://schemas.microsoft.com/office/drawing/2014/main" id="{DB7D7A42-1CC9-2BD6-0FBC-7BFBD329C13E}"/>
                  </a:ext>
                </a:extLst>
              </p:cNvPr>
              <p:cNvSpPr>
                <a:spLocks noGrp="1" noRot="1" noChangeAspect="1" noMove="1" noResize="1" noEditPoints="1" noAdjustHandles="1" noChangeArrowheads="1" noChangeShapeType="1" noTextEdit="1"/>
              </p:cNvSpPr>
              <p:nvPr>
                <p:ph idx="1"/>
              </p:nvPr>
            </p:nvSpPr>
            <p:spPr>
              <a:xfrm>
                <a:off x="554969" y="1690688"/>
                <a:ext cx="11082059" cy="2362199"/>
              </a:xfrm>
              <a:blipFill>
                <a:blip r:embed="rId2"/>
                <a:stretch>
                  <a:fillRect l="-715" t="-4897" r="-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3196004-D68B-EAB8-8A72-8ABACD00D4D2}"/>
              </a:ext>
            </a:extLst>
          </p:cNvPr>
          <p:cNvPicPr>
            <a:picLocks noChangeAspect="1"/>
          </p:cNvPicPr>
          <p:nvPr/>
        </p:nvPicPr>
        <p:blipFill>
          <a:blip r:embed="rId3"/>
          <a:stretch>
            <a:fillRect/>
          </a:stretch>
        </p:blipFill>
        <p:spPr>
          <a:xfrm>
            <a:off x="1914525" y="4052887"/>
            <a:ext cx="8362950" cy="2228850"/>
          </a:xfrm>
          <a:prstGeom prst="rect">
            <a:avLst/>
          </a:prstGeom>
          <a:ln w="28575">
            <a:solidFill>
              <a:schemeClr val="tx1"/>
            </a:solidFill>
          </a:ln>
        </p:spPr>
      </p:pic>
      <p:sp>
        <p:nvSpPr>
          <p:cNvPr id="6" name="TextBox 5">
            <a:extLst>
              <a:ext uri="{FF2B5EF4-FFF2-40B4-BE49-F238E27FC236}">
                <a16:creationId xmlns:a16="http://schemas.microsoft.com/office/drawing/2014/main" id="{04E79C53-C433-9CB0-2CED-F5C695A8757A}"/>
              </a:ext>
            </a:extLst>
          </p:cNvPr>
          <p:cNvSpPr txBox="1"/>
          <p:nvPr/>
        </p:nvSpPr>
        <p:spPr>
          <a:xfrm>
            <a:off x="1914524" y="6307885"/>
            <a:ext cx="8362950" cy="307777"/>
          </a:xfrm>
          <a:prstGeom prst="rect">
            <a:avLst/>
          </a:prstGeom>
          <a:noFill/>
        </p:spPr>
        <p:txBody>
          <a:bodyPr wrap="square" rtlCol="0">
            <a:spAutoFit/>
          </a:bodyPr>
          <a:lstStyle/>
          <a:p>
            <a:pPr algn="ctr"/>
            <a:r>
              <a:rPr lang="en-US" sz="1400" b="1" dirty="0"/>
              <a:t>Figure 15: A Popular DALL-E Example (from https://openai.com/blog/dall-e/)</a:t>
            </a:r>
          </a:p>
        </p:txBody>
      </p:sp>
      <p:sp>
        <p:nvSpPr>
          <p:cNvPr id="7" name="Slide Number Placeholder 6">
            <a:extLst>
              <a:ext uri="{FF2B5EF4-FFF2-40B4-BE49-F238E27FC236}">
                <a16:creationId xmlns:a16="http://schemas.microsoft.com/office/drawing/2014/main" id="{F5996148-E971-E458-0E80-60AA9F9F4A5D}"/>
              </a:ext>
            </a:extLst>
          </p:cNvPr>
          <p:cNvSpPr>
            <a:spLocks noGrp="1"/>
          </p:cNvSpPr>
          <p:nvPr>
            <p:ph type="sldNum" sz="quarter" idx="12"/>
          </p:nvPr>
        </p:nvSpPr>
        <p:spPr/>
        <p:txBody>
          <a:bodyPr/>
          <a:lstStyle/>
          <a:p>
            <a:fld id="{741E1C1F-8E00-4548-8798-866FFE9D7367}" type="slidenum">
              <a:rPr lang="en-US" smtClean="0"/>
              <a:t>30</a:t>
            </a:fld>
            <a:endParaRPr lang="en-US"/>
          </a:p>
        </p:txBody>
      </p:sp>
    </p:spTree>
    <p:extLst>
      <p:ext uri="{BB962C8B-B14F-4D97-AF65-F5344CB8AC3E}">
        <p14:creationId xmlns:p14="http://schemas.microsoft.com/office/powerpoint/2010/main" val="141111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DAD8079-392B-E288-47F4-69175A969308}"/>
              </a:ext>
            </a:extLst>
          </p:cNvPr>
          <p:cNvPicPr>
            <a:picLocks noChangeAspect="1"/>
          </p:cNvPicPr>
          <p:nvPr/>
        </p:nvPicPr>
        <p:blipFill>
          <a:blip r:embed="rId2"/>
          <a:stretch>
            <a:fillRect/>
          </a:stretch>
        </p:blipFill>
        <p:spPr>
          <a:xfrm>
            <a:off x="7735533" y="1914782"/>
            <a:ext cx="1294977" cy="1070351"/>
          </a:xfrm>
          <a:prstGeom prst="rect">
            <a:avLst/>
          </a:prstGeom>
        </p:spPr>
      </p:pic>
      <p:sp>
        <p:nvSpPr>
          <p:cNvPr id="2" name="Title 1">
            <a:extLst>
              <a:ext uri="{FF2B5EF4-FFF2-40B4-BE49-F238E27FC236}">
                <a16:creationId xmlns:a16="http://schemas.microsoft.com/office/drawing/2014/main" id="{33D6BD11-5458-C6B1-9EE3-4200CF13D903}"/>
              </a:ext>
            </a:extLst>
          </p:cNvPr>
          <p:cNvSpPr>
            <a:spLocks noGrp="1"/>
          </p:cNvSpPr>
          <p:nvPr>
            <p:ph type="title"/>
          </p:nvPr>
        </p:nvSpPr>
        <p:spPr/>
        <p:txBody>
          <a:bodyPr/>
          <a:lstStyle/>
          <a:p>
            <a:r>
              <a:rPr lang="en-US" b="1" dirty="0"/>
              <a:t>DALL-E - Architecture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8F7218-F8FC-0EBC-F7F7-C0C1D80EFECC}"/>
                  </a:ext>
                </a:extLst>
              </p:cNvPr>
              <p:cNvSpPr>
                <a:spLocks noGrp="1"/>
              </p:cNvSpPr>
              <p:nvPr>
                <p:ph idx="1"/>
              </p:nvPr>
            </p:nvSpPr>
            <p:spPr>
              <a:xfrm>
                <a:off x="679196" y="3371651"/>
                <a:ext cx="10809652" cy="3292476"/>
              </a:xfrm>
            </p:spPr>
            <p:txBody>
              <a:bodyPr>
                <a:normAutofit fontScale="77500" lnSpcReduction="20000"/>
              </a:bodyPr>
              <a:lstStyle/>
              <a:p>
                <a:r>
                  <a:rPr lang="en-US" dirty="0"/>
                  <a:t>First, </a:t>
                </a:r>
                <a:r>
                  <a:rPr lang="en-US" b="1" dirty="0"/>
                  <a:t>DALL-E</a:t>
                </a:r>
                <a:r>
                  <a:rPr lang="en-US" dirty="0"/>
                  <a:t> trains a discrete variational autoencoder (</a:t>
                </a:r>
                <a:r>
                  <a:rPr lang="en-US" dirty="0" err="1"/>
                  <a:t>dVAE</a:t>
                </a:r>
                <a:r>
                  <a:rPr lang="en-US" dirty="0"/>
                  <a:t>) to learn a compressed representation of every image.</a:t>
                </a:r>
              </a:p>
              <a:p>
                <a:pPr lvl="1"/>
                <a:r>
                  <a:rPr lang="en-US" dirty="0"/>
                  <a:t>An encoder CNN compresses the image down to latent features, which are a discrete set of variables.</a:t>
                </a:r>
              </a:p>
              <a:p>
                <a:pPr lvl="1"/>
                <a:r>
                  <a:rPr lang="en-US" dirty="0"/>
                  <a:t>The decoder CNN uses the latent features to reconstruct the original image as accurately as possible.</a:t>
                </a:r>
              </a:p>
              <a:p>
                <a:pPr lvl="1"/>
                <a:r>
                  <a:rPr lang="en-US" dirty="0"/>
                  <a:t>The loss is calculated between the similarity of the original image </a:t>
                </a:r>
                <a14:m>
                  <m:oMath xmlns:m="http://schemas.openxmlformats.org/officeDocument/2006/math">
                    <m:r>
                      <a:rPr lang="en-US" b="0" i="1" smtClean="0">
                        <a:latin typeface="Cambria Math" panose="02040503050406030204" pitchFamily="18" charset="0"/>
                      </a:rPr>
                      <m:t>𝑥</m:t>
                    </m:r>
                  </m:oMath>
                </a14:m>
                <a:r>
                  <a:rPr lang="en-US" dirty="0"/>
                  <a:t> and its reconstruction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(i.e., </a:t>
                </a:r>
                <a14:m>
                  <m:oMath xmlns:m="http://schemas.openxmlformats.org/officeDocument/2006/math">
                    <m:sSubSup>
                      <m:sSubSupPr>
                        <m:ctrlPr>
                          <a:rPr lang="en-US" i="1" dirty="0" smtClean="0">
                            <a:latin typeface="Cambria Math" panose="02040503050406030204" pitchFamily="18" charset="0"/>
                          </a:rPr>
                        </m:ctrlPr>
                      </m:sSub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oMath>
                </a14:m>
                <a:r>
                  <a:rPr lang="en-US" dirty="0"/>
                  <a:t>), known as cross-entropy loss.</a:t>
                </a:r>
              </a:p>
              <a:p>
                <a:endParaRPr lang="en-US" dirty="0"/>
              </a:p>
              <a:p>
                <a:r>
                  <a:rPr lang="en-US" dirty="0"/>
                  <a:t>The compressed representation of the images allows DALL-E to train efficiently and still generate high-quality images.</a:t>
                </a:r>
              </a:p>
              <a:p>
                <a:pPr lvl="1"/>
                <a:r>
                  <a:rPr lang="en-US" dirty="0"/>
                  <a:t>The </a:t>
                </a:r>
                <a:r>
                  <a:rPr lang="en-US" b="1" dirty="0"/>
                  <a:t>generated latent representation </a:t>
                </a:r>
                <a:r>
                  <a:rPr lang="en-US" dirty="0"/>
                  <a:t>of each image is </a:t>
                </a:r>
                <a:r>
                  <a:rPr lang="en-US" b="1" dirty="0"/>
                  <a:t>concatenated</a:t>
                </a:r>
                <a:r>
                  <a:rPr lang="en-US" dirty="0"/>
                  <a:t> to the end of the </a:t>
                </a:r>
                <a:r>
                  <a:rPr lang="en-US" b="1" dirty="0"/>
                  <a:t>input text tokens</a:t>
                </a:r>
                <a:r>
                  <a:rPr lang="en-US" dirty="0"/>
                  <a:t> and input into a GPT-3 style transformer.</a:t>
                </a:r>
              </a:p>
            </p:txBody>
          </p:sp>
        </mc:Choice>
        <mc:Fallback>
          <p:sp>
            <p:nvSpPr>
              <p:cNvPr id="3" name="Content Placeholder 2">
                <a:extLst>
                  <a:ext uri="{FF2B5EF4-FFF2-40B4-BE49-F238E27FC236}">
                    <a16:creationId xmlns:a16="http://schemas.microsoft.com/office/drawing/2014/main" id="{5F8F7218-F8FC-0EBC-F7F7-C0C1D80EFECC}"/>
                  </a:ext>
                </a:extLst>
              </p:cNvPr>
              <p:cNvSpPr>
                <a:spLocks noGrp="1" noRot="1" noChangeAspect="1" noMove="1" noResize="1" noEditPoints="1" noAdjustHandles="1" noChangeArrowheads="1" noChangeShapeType="1" noTextEdit="1"/>
              </p:cNvSpPr>
              <p:nvPr>
                <p:ph idx="1"/>
              </p:nvPr>
            </p:nvSpPr>
            <p:spPr>
              <a:xfrm>
                <a:off x="679196" y="3371651"/>
                <a:ext cx="10809652" cy="3292476"/>
              </a:xfrm>
              <a:blipFill>
                <a:blip r:embed="rId3"/>
                <a:stretch>
                  <a:fillRect l="-620" t="-38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9AEDFF-EBFA-D50F-7C1B-634F9FD2171A}"/>
              </a:ext>
            </a:extLst>
          </p:cNvPr>
          <p:cNvSpPr>
            <a:spLocks noGrp="1"/>
          </p:cNvSpPr>
          <p:nvPr>
            <p:ph type="sldNum" sz="quarter" idx="12"/>
          </p:nvPr>
        </p:nvSpPr>
        <p:spPr/>
        <p:txBody>
          <a:bodyPr/>
          <a:lstStyle/>
          <a:p>
            <a:fld id="{741E1C1F-8E00-4548-8798-866FFE9D7367}" type="slidenum">
              <a:rPr lang="en-US" smtClean="0"/>
              <a:t>31</a:t>
            </a:fld>
            <a:endParaRPr lang="en-US"/>
          </a:p>
        </p:txBody>
      </p:sp>
      <p:sp>
        <p:nvSpPr>
          <p:cNvPr id="6" name="TextBox 5">
            <a:extLst>
              <a:ext uri="{FF2B5EF4-FFF2-40B4-BE49-F238E27FC236}">
                <a16:creationId xmlns:a16="http://schemas.microsoft.com/office/drawing/2014/main" id="{68F0DDAF-4C36-0765-25C0-6F3A12CAA7BF}"/>
              </a:ext>
            </a:extLst>
          </p:cNvPr>
          <p:cNvSpPr txBox="1"/>
          <p:nvPr/>
        </p:nvSpPr>
        <p:spPr>
          <a:xfrm>
            <a:off x="2823596" y="3053178"/>
            <a:ext cx="6506707" cy="307777"/>
          </a:xfrm>
          <a:prstGeom prst="rect">
            <a:avLst/>
          </a:prstGeom>
          <a:noFill/>
        </p:spPr>
        <p:txBody>
          <a:bodyPr wrap="square" rtlCol="0">
            <a:spAutoFit/>
          </a:bodyPr>
          <a:lstStyle/>
          <a:p>
            <a:pPr algn="ctr"/>
            <a:r>
              <a:rPr lang="en-US" sz="1400" b="1" dirty="0"/>
              <a:t>Figure 16: </a:t>
            </a:r>
            <a:r>
              <a:rPr lang="en-US" sz="1400" b="1" dirty="0" err="1"/>
              <a:t>dVAE</a:t>
            </a:r>
            <a:r>
              <a:rPr lang="en-US" sz="1400" b="1" dirty="0"/>
              <a:t> Architecture</a:t>
            </a:r>
          </a:p>
        </p:txBody>
      </p:sp>
      <p:sp>
        <p:nvSpPr>
          <p:cNvPr id="7" name="Rectangle 6">
            <a:extLst>
              <a:ext uri="{FF2B5EF4-FFF2-40B4-BE49-F238E27FC236}">
                <a16:creationId xmlns:a16="http://schemas.microsoft.com/office/drawing/2014/main" id="{82924982-569E-8317-7AE4-6C62BF261774}"/>
              </a:ext>
            </a:extLst>
          </p:cNvPr>
          <p:cNvSpPr/>
          <p:nvPr/>
        </p:nvSpPr>
        <p:spPr>
          <a:xfrm>
            <a:off x="2823597" y="1477856"/>
            <a:ext cx="6506707" cy="15753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a:extLst>
              <a:ext uri="{FF2B5EF4-FFF2-40B4-BE49-F238E27FC236}">
                <a16:creationId xmlns:a16="http://schemas.microsoft.com/office/drawing/2014/main" id="{B3B0415C-4BFB-B34D-F45E-1EA2D66610AA}"/>
              </a:ext>
            </a:extLst>
          </p:cNvPr>
          <p:cNvSpPr/>
          <p:nvPr/>
        </p:nvSpPr>
        <p:spPr>
          <a:xfrm rot="16200000">
            <a:off x="6416546" y="1748982"/>
            <a:ext cx="1143703" cy="832500"/>
          </a:xfrm>
          <a:prstGeom prst="trapezoid">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rapezoid 8">
            <a:extLst>
              <a:ext uri="{FF2B5EF4-FFF2-40B4-BE49-F238E27FC236}">
                <a16:creationId xmlns:a16="http://schemas.microsoft.com/office/drawing/2014/main" id="{5DB269DB-975C-FF04-D7EC-3FD039D11942}"/>
              </a:ext>
            </a:extLst>
          </p:cNvPr>
          <p:cNvSpPr/>
          <p:nvPr/>
        </p:nvSpPr>
        <p:spPr>
          <a:xfrm rot="5400000">
            <a:off x="4576752" y="1743069"/>
            <a:ext cx="1143703" cy="832500"/>
          </a:xfrm>
          <a:prstGeom prst="trapezoid">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0A5984-BDDD-A0C7-4004-78193B99AB80}"/>
              </a:ext>
            </a:extLst>
          </p:cNvPr>
          <p:cNvSpPr/>
          <p:nvPr/>
        </p:nvSpPr>
        <p:spPr>
          <a:xfrm>
            <a:off x="5887126" y="1996285"/>
            <a:ext cx="384561" cy="341832"/>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F6DA394-406D-2609-3218-335F1666F08F}"/>
              </a:ext>
            </a:extLst>
          </p:cNvPr>
          <p:cNvCxnSpPr>
            <a:cxnSpLocks/>
            <a:stCxn id="16" idx="3"/>
            <a:endCxn id="10" idx="1"/>
          </p:cNvCxnSpPr>
          <p:nvPr/>
        </p:nvCxnSpPr>
        <p:spPr>
          <a:xfrm>
            <a:off x="5564854" y="2165232"/>
            <a:ext cx="322272" cy="19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5BFA6AD-26FD-006C-A655-317C2A8BC4D4}"/>
              </a:ext>
            </a:extLst>
          </p:cNvPr>
          <p:cNvCxnSpPr>
            <a:cxnSpLocks/>
            <a:stCxn id="10" idx="3"/>
            <a:endCxn id="8" idx="0"/>
          </p:cNvCxnSpPr>
          <p:nvPr/>
        </p:nvCxnSpPr>
        <p:spPr>
          <a:xfrm flipV="1">
            <a:off x="6271687" y="2165232"/>
            <a:ext cx="300461" cy="19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DA424B-8D76-E269-8A42-6E43D4B15E86}"/>
              </a:ext>
            </a:extLst>
          </p:cNvPr>
          <p:cNvSpPr txBox="1"/>
          <p:nvPr/>
        </p:nvSpPr>
        <p:spPr>
          <a:xfrm>
            <a:off x="3122205" y="1600787"/>
            <a:ext cx="1339778" cy="307777"/>
          </a:xfrm>
          <a:prstGeom prst="rect">
            <a:avLst/>
          </a:prstGeom>
          <a:noFill/>
          <a:ln w="28575">
            <a:solidFill>
              <a:schemeClr val="tx1"/>
            </a:solidFill>
          </a:ln>
        </p:spPr>
        <p:txBody>
          <a:bodyPr wrap="square" rtlCol="0">
            <a:spAutoFit/>
          </a:bodyPr>
          <a:lstStyle/>
          <a:p>
            <a:pPr algn="ctr"/>
            <a:r>
              <a:rPr lang="en-US" sz="1400" b="1" dirty="0"/>
              <a:t>256x256 Image</a:t>
            </a:r>
            <a:endParaRPr lang="en-US" b="1" dirty="0"/>
          </a:p>
        </p:txBody>
      </p:sp>
      <p:cxnSp>
        <p:nvCxnSpPr>
          <p:cNvPr id="14" name="Straight Arrow Connector 13">
            <a:extLst>
              <a:ext uri="{FF2B5EF4-FFF2-40B4-BE49-F238E27FC236}">
                <a16:creationId xmlns:a16="http://schemas.microsoft.com/office/drawing/2014/main" id="{E7B9E5FD-1E2F-91C5-F073-3F56BAF1131A}"/>
              </a:ext>
            </a:extLst>
          </p:cNvPr>
          <p:cNvCxnSpPr>
            <a:cxnSpLocks/>
            <a:stCxn id="23" idx="3"/>
            <a:endCxn id="9" idx="2"/>
          </p:cNvCxnSpPr>
          <p:nvPr/>
        </p:nvCxnSpPr>
        <p:spPr>
          <a:xfrm flipV="1">
            <a:off x="4456468" y="2159320"/>
            <a:ext cx="275886" cy="2996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58604A-8356-1C8F-9400-F60E43D72D27}"/>
              </a:ext>
            </a:extLst>
          </p:cNvPr>
          <p:cNvSpPr txBox="1"/>
          <p:nvPr/>
        </p:nvSpPr>
        <p:spPr>
          <a:xfrm>
            <a:off x="7720156" y="1600786"/>
            <a:ext cx="1310354" cy="307777"/>
          </a:xfrm>
          <a:prstGeom prst="rect">
            <a:avLst/>
          </a:prstGeom>
          <a:noFill/>
          <a:ln w="28575">
            <a:solidFill>
              <a:schemeClr val="tx1"/>
            </a:solidFill>
          </a:ln>
        </p:spPr>
        <p:txBody>
          <a:bodyPr wrap="square" rtlCol="0">
            <a:spAutoFit/>
          </a:bodyPr>
          <a:lstStyle/>
          <a:p>
            <a:pPr algn="ctr"/>
            <a:r>
              <a:rPr lang="en-US" sz="1400" b="1" dirty="0"/>
              <a:t>256x256 Image</a:t>
            </a:r>
          </a:p>
        </p:txBody>
      </p:sp>
      <p:sp>
        <p:nvSpPr>
          <p:cNvPr id="16" name="TextBox 15">
            <a:extLst>
              <a:ext uri="{FF2B5EF4-FFF2-40B4-BE49-F238E27FC236}">
                <a16:creationId xmlns:a16="http://schemas.microsoft.com/office/drawing/2014/main" id="{4DAB7683-E395-36A9-597E-DC599D804D54}"/>
              </a:ext>
            </a:extLst>
          </p:cNvPr>
          <p:cNvSpPr txBox="1"/>
          <p:nvPr/>
        </p:nvSpPr>
        <p:spPr>
          <a:xfrm>
            <a:off x="4727365" y="1903622"/>
            <a:ext cx="837489" cy="523220"/>
          </a:xfrm>
          <a:prstGeom prst="rect">
            <a:avLst/>
          </a:prstGeom>
          <a:noFill/>
        </p:spPr>
        <p:txBody>
          <a:bodyPr wrap="square" rtlCol="0">
            <a:spAutoFit/>
          </a:bodyPr>
          <a:lstStyle/>
          <a:p>
            <a:pPr algn="ctr"/>
            <a:r>
              <a:rPr lang="en-US" sz="1400" b="1" dirty="0"/>
              <a:t>Encoder CNN</a:t>
            </a:r>
          </a:p>
        </p:txBody>
      </p:sp>
      <p:sp>
        <p:nvSpPr>
          <p:cNvPr id="17" name="TextBox 16">
            <a:extLst>
              <a:ext uri="{FF2B5EF4-FFF2-40B4-BE49-F238E27FC236}">
                <a16:creationId xmlns:a16="http://schemas.microsoft.com/office/drawing/2014/main" id="{08DA784E-CA2D-C1EF-FB0F-37D1919CCFE8}"/>
              </a:ext>
            </a:extLst>
          </p:cNvPr>
          <p:cNvSpPr txBox="1"/>
          <p:nvPr/>
        </p:nvSpPr>
        <p:spPr>
          <a:xfrm>
            <a:off x="6572147" y="1907195"/>
            <a:ext cx="832501" cy="523220"/>
          </a:xfrm>
          <a:prstGeom prst="rect">
            <a:avLst/>
          </a:prstGeom>
          <a:noFill/>
        </p:spPr>
        <p:txBody>
          <a:bodyPr wrap="square" rtlCol="0">
            <a:spAutoFit/>
          </a:bodyPr>
          <a:lstStyle/>
          <a:p>
            <a:pPr algn="ctr"/>
            <a:r>
              <a:rPr lang="en-US" sz="1400" b="1" dirty="0"/>
              <a:t>Decoder CNN</a:t>
            </a:r>
          </a:p>
        </p:txBody>
      </p:sp>
      <p:sp>
        <p:nvSpPr>
          <p:cNvPr id="18" name="TextBox 17">
            <a:extLst>
              <a:ext uri="{FF2B5EF4-FFF2-40B4-BE49-F238E27FC236}">
                <a16:creationId xmlns:a16="http://schemas.microsoft.com/office/drawing/2014/main" id="{C01066D7-1A52-D366-5A1A-FC4DB5CA10BE}"/>
              </a:ext>
            </a:extLst>
          </p:cNvPr>
          <p:cNvSpPr txBox="1"/>
          <p:nvPr/>
        </p:nvSpPr>
        <p:spPr>
          <a:xfrm>
            <a:off x="5601462" y="1477856"/>
            <a:ext cx="984772" cy="523220"/>
          </a:xfrm>
          <a:prstGeom prst="rect">
            <a:avLst/>
          </a:prstGeom>
          <a:noFill/>
        </p:spPr>
        <p:txBody>
          <a:bodyPr wrap="square" rtlCol="0">
            <a:spAutoFit/>
          </a:bodyPr>
          <a:lstStyle/>
          <a:p>
            <a:pPr algn="ctr"/>
            <a:r>
              <a:rPr lang="en-US" sz="1400" b="1" dirty="0"/>
              <a:t>Latent Features</a:t>
            </a:r>
          </a:p>
        </p:txBody>
      </p:sp>
      <p:cxnSp>
        <p:nvCxnSpPr>
          <p:cNvPr id="19" name="Straight Arrow Connector 18">
            <a:extLst>
              <a:ext uri="{FF2B5EF4-FFF2-40B4-BE49-F238E27FC236}">
                <a16:creationId xmlns:a16="http://schemas.microsoft.com/office/drawing/2014/main" id="{8F3FE6BE-98AD-7614-30E9-1A2227F9E63F}"/>
              </a:ext>
            </a:extLst>
          </p:cNvPr>
          <p:cNvCxnSpPr>
            <a:cxnSpLocks/>
            <a:stCxn id="17" idx="3"/>
            <a:endCxn id="26" idx="1"/>
          </p:cNvCxnSpPr>
          <p:nvPr/>
        </p:nvCxnSpPr>
        <p:spPr>
          <a:xfrm>
            <a:off x="7404648" y="2168805"/>
            <a:ext cx="330885" cy="2811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648966D6-95D6-A941-A7DA-9B24777C345D}"/>
              </a:ext>
            </a:extLst>
          </p:cNvPr>
          <p:cNvPicPr>
            <a:picLocks noChangeAspect="1"/>
          </p:cNvPicPr>
          <p:nvPr/>
        </p:nvPicPr>
        <p:blipFill>
          <a:blip r:embed="rId2"/>
          <a:stretch>
            <a:fillRect/>
          </a:stretch>
        </p:blipFill>
        <p:spPr>
          <a:xfrm>
            <a:off x="3107467" y="1932890"/>
            <a:ext cx="1349001" cy="1052244"/>
          </a:xfrm>
          <a:prstGeom prst="rect">
            <a:avLst/>
          </a:prstGeom>
        </p:spPr>
      </p:pic>
      <p:cxnSp>
        <p:nvCxnSpPr>
          <p:cNvPr id="30" name="Straight Arrow Connector 29">
            <a:extLst>
              <a:ext uri="{FF2B5EF4-FFF2-40B4-BE49-F238E27FC236}">
                <a16:creationId xmlns:a16="http://schemas.microsoft.com/office/drawing/2014/main" id="{CBE8E139-7D98-5731-B923-F569DF85D37A}"/>
              </a:ext>
            </a:extLst>
          </p:cNvPr>
          <p:cNvCxnSpPr>
            <a:cxnSpLocks/>
            <a:stCxn id="10" idx="2"/>
            <a:endCxn id="35" idx="0"/>
          </p:cNvCxnSpPr>
          <p:nvPr/>
        </p:nvCxnSpPr>
        <p:spPr>
          <a:xfrm flipH="1">
            <a:off x="6076949" y="2338117"/>
            <a:ext cx="2458" cy="3292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57FC264-BB9D-15C8-B2BE-65122D648C79}"/>
              </a:ext>
            </a:extLst>
          </p:cNvPr>
          <p:cNvSpPr txBox="1"/>
          <p:nvPr/>
        </p:nvSpPr>
        <p:spPr>
          <a:xfrm>
            <a:off x="5157162" y="2667360"/>
            <a:ext cx="1839573" cy="307777"/>
          </a:xfrm>
          <a:prstGeom prst="rect">
            <a:avLst/>
          </a:prstGeom>
          <a:noFill/>
          <a:ln w="28575">
            <a:solidFill>
              <a:schemeClr val="tx1"/>
            </a:solidFill>
          </a:ln>
        </p:spPr>
        <p:txBody>
          <a:bodyPr wrap="square" rtlCol="0">
            <a:spAutoFit/>
          </a:bodyPr>
          <a:lstStyle/>
          <a:p>
            <a:pPr algn="ctr"/>
            <a:r>
              <a:rPr lang="en-US" sz="1400" b="1" dirty="0"/>
              <a:t>32x32 Image </a:t>
            </a:r>
            <a:r>
              <a:rPr lang="en-US" sz="1400" b="1" dirty="0" err="1"/>
              <a:t>Latents</a:t>
            </a:r>
            <a:endParaRPr lang="en-US" sz="1400" b="1" dirty="0"/>
          </a:p>
        </p:txBody>
      </p:sp>
    </p:spTree>
    <p:extLst>
      <p:ext uri="{BB962C8B-B14F-4D97-AF65-F5344CB8AC3E}">
        <p14:creationId xmlns:p14="http://schemas.microsoft.com/office/powerpoint/2010/main" val="3835579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BD11-5458-C6B1-9EE3-4200CF13D903}"/>
              </a:ext>
            </a:extLst>
          </p:cNvPr>
          <p:cNvSpPr>
            <a:spLocks noGrp="1"/>
          </p:cNvSpPr>
          <p:nvPr>
            <p:ph type="title"/>
          </p:nvPr>
        </p:nvSpPr>
        <p:spPr/>
        <p:txBody>
          <a:bodyPr/>
          <a:lstStyle/>
          <a:p>
            <a:r>
              <a:rPr lang="en-US" b="1"/>
              <a:t>DALL-E - Architecture</a:t>
            </a:r>
            <a:endParaRPr lang="en-US"/>
          </a:p>
        </p:txBody>
      </p:sp>
      <p:sp>
        <p:nvSpPr>
          <p:cNvPr id="4" name="Slide Number Placeholder 3">
            <a:extLst>
              <a:ext uri="{FF2B5EF4-FFF2-40B4-BE49-F238E27FC236}">
                <a16:creationId xmlns:a16="http://schemas.microsoft.com/office/drawing/2014/main" id="{A69AEDFF-EBFA-D50F-7C1B-634F9FD2171A}"/>
              </a:ext>
            </a:extLst>
          </p:cNvPr>
          <p:cNvSpPr>
            <a:spLocks noGrp="1"/>
          </p:cNvSpPr>
          <p:nvPr>
            <p:ph type="sldNum" sz="quarter" idx="12"/>
          </p:nvPr>
        </p:nvSpPr>
        <p:spPr/>
        <p:txBody>
          <a:bodyPr/>
          <a:lstStyle/>
          <a:p>
            <a:fld id="{741E1C1F-8E00-4548-8798-866FFE9D7367}" type="slidenum">
              <a:rPr lang="en-US" smtClean="0"/>
              <a:t>32</a:t>
            </a:fld>
            <a:endParaRPr lang="en-US"/>
          </a:p>
        </p:txBody>
      </p:sp>
      <p:pic>
        <p:nvPicPr>
          <p:cNvPr id="49" name="Picture 48">
            <a:extLst>
              <a:ext uri="{FF2B5EF4-FFF2-40B4-BE49-F238E27FC236}">
                <a16:creationId xmlns:a16="http://schemas.microsoft.com/office/drawing/2014/main" id="{7F1B1AA3-74B7-ED55-585B-9B5FFDE5D0D1}"/>
              </a:ext>
            </a:extLst>
          </p:cNvPr>
          <p:cNvPicPr>
            <a:picLocks noChangeAspect="1"/>
          </p:cNvPicPr>
          <p:nvPr/>
        </p:nvPicPr>
        <p:blipFill>
          <a:blip r:embed="rId2"/>
          <a:stretch>
            <a:fillRect/>
          </a:stretch>
        </p:blipFill>
        <p:spPr>
          <a:xfrm>
            <a:off x="6665866" y="1119480"/>
            <a:ext cx="4687934" cy="5288188"/>
          </a:xfrm>
          <a:prstGeom prst="rect">
            <a:avLst/>
          </a:prstGeom>
        </p:spPr>
      </p:pic>
      <p:sp>
        <p:nvSpPr>
          <p:cNvPr id="50" name="Content Placeholder 2">
            <a:extLst>
              <a:ext uri="{FF2B5EF4-FFF2-40B4-BE49-F238E27FC236}">
                <a16:creationId xmlns:a16="http://schemas.microsoft.com/office/drawing/2014/main" id="{2A39660D-4FB9-D37A-3CA5-99E71FD01E93}"/>
              </a:ext>
            </a:extLst>
          </p:cNvPr>
          <p:cNvSpPr>
            <a:spLocks noGrp="1"/>
          </p:cNvSpPr>
          <p:nvPr>
            <p:ph idx="1"/>
          </p:nvPr>
        </p:nvSpPr>
        <p:spPr>
          <a:xfrm>
            <a:off x="838199" y="1466661"/>
            <a:ext cx="6024327" cy="4710302"/>
          </a:xfrm>
        </p:spPr>
        <p:txBody>
          <a:bodyPr>
            <a:normAutofit lnSpcReduction="10000"/>
          </a:bodyPr>
          <a:lstStyle/>
          <a:p>
            <a:r>
              <a:rPr lang="en-US" dirty="0"/>
              <a:t>The training process for predicting the image </a:t>
            </a:r>
            <a:r>
              <a:rPr lang="en-US" dirty="0" err="1"/>
              <a:t>latents</a:t>
            </a:r>
            <a:r>
              <a:rPr lang="en-US" dirty="0"/>
              <a:t> is similar as GPT-2 and 3.</a:t>
            </a:r>
          </a:p>
          <a:p>
            <a:pPr lvl="1"/>
            <a:endParaRPr lang="en-US" dirty="0"/>
          </a:p>
          <a:p>
            <a:pPr lvl="1"/>
            <a:r>
              <a:rPr lang="en-US" dirty="0"/>
              <a:t>The future image </a:t>
            </a:r>
            <a:r>
              <a:rPr lang="en-US" dirty="0" err="1"/>
              <a:t>latents</a:t>
            </a:r>
            <a:r>
              <a:rPr lang="en-US" dirty="0"/>
              <a:t> are masked from the transformer.</a:t>
            </a:r>
          </a:p>
          <a:p>
            <a:pPr lvl="1"/>
            <a:endParaRPr lang="en-US" dirty="0"/>
          </a:p>
          <a:p>
            <a:pPr lvl="1"/>
            <a:r>
              <a:rPr lang="en-US" dirty="0"/>
              <a:t>The transformer attempts to predict the image </a:t>
            </a:r>
            <a:r>
              <a:rPr lang="en-US" dirty="0" err="1"/>
              <a:t>latents</a:t>
            </a:r>
            <a:r>
              <a:rPr lang="en-US" dirty="0"/>
              <a:t> based on the prior </a:t>
            </a:r>
            <a:r>
              <a:rPr lang="en-US" dirty="0" err="1"/>
              <a:t>latents</a:t>
            </a:r>
            <a:r>
              <a:rPr lang="en-US" dirty="0"/>
              <a:t> and input text.</a:t>
            </a:r>
          </a:p>
          <a:p>
            <a:pPr lvl="1"/>
            <a:endParaRPr lang="en-US" dirty="0"/>
          </a:p>
          <a:p>
            <a:r>
              <a:rPr lang="en-US" dirty="0"/>
              <a:t>A cross-entropy loss updates the transformer decoder using the Adam optimization function.</a:t>
            </a:r>
          </a:p>
        </p:txBody>
      </p:sp>
      <p:sp>
        <p:nvSpPr>
          <p:cNvPr id="51" name="TextBox 50">
            <a:extLst>
              <a:ext uri="{FF2B5EF4-FFF2-40B4-BE49-F238E27FC236}">
                <a16:creationId xmlns:a16="http://schemas.microsoft.com/office/drawing/2014/main" id="{C62850CE-3EEF-0E69-2008-04327D9EABFC}"/>
              </a:ext>
            </a:extLst>
          </p:cNvPr>
          <p:cNvSpPr txBox="1"/>
          <p:nvPr/>
        </p:nvSpPr>
        <p:spPr>
          <a:xfrm>
            <a:off x="5114123" y="6356350"/>
            <a:ext cx="6506707" cy="307777"/>
          </a:xfrm>
          <a:prstGeom prst="rect">
            <a:avLst/>
          </a:prstGeom>
          <a:noFill/>
        </p:spPr>
        <p:txBody>
          <a:bodyPr wrap="square" rtlCol="0">
            <a:spAutoFit/>
          </a:bodyPr>
          <a:lstStyle/>
          <a:p>
            <a:pPr algn="ctr"/>
            <a:r>
              <a:rPr lang="en-US" sz="1400" b="1" dirty="0"/>
              <a:t>Figure 17: DALL-E Architecture</a:t>
            </a:r>
          </a:p>
        </p:txBody>
      </p:sp>
    </p:spTree>
    <p:extLst>
      <p:ext uri="{BB962C8B-B14F-4D97-AF65-F5344CB8AC3E}">
        <p14:creationId xmlns:p14="http://schemas.microsoft.com/office/powerpoint/2010/main" val="1602131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EEBE-C6EB-71A4-1571-0B6A807E07FC}"/>
              </a:ext>
            </a:extLst>
          </p:cNvPr>
          <p:cNvSpPr>
            <a:spLocks noGrp="1"/>
          </p:cNvSpPr>
          <p:nvPr>
            <p:ph type="title"/>
          </p:nvPr>
        </p:nvSpPr>
        <p:spPr/>
        <p:txBody>
          <a:bodyPr/>
          <a:lstStyle/>
          <a:p>
            <a:r>
              <a:rPr lang="en-US" b="1"/>
              <a:t>Summary</a:t>
            </a:r>
          </a:p>
        </p:txBody>
      </p:sp>
      <p:sp>
        <p:nvSpPr>
          <p:cNvPr id="3" name="Content Placeholder 2">
            <a:extLst>
              <a:ext uri="{FF2B5EF4-FFF2-40B4-BE49-F238E27FC236}">
                <a16:creationId xmlns:a16="http://schemas.microsoft.com/office/drawing/2014/main" id="{5F4CF3C2-EFD0-A3F9-256E-8CD0320A38B2}"/>
              </a:ext>
            </a:extLst>
          </p:cNvPr>
          <p:cNvSpPr>
            <a:spLocks noGrp="1"/>
          </p:cNvSpPr>
          <p:nvPr>
            <p:ph idx="1"/>
          </p:nvPr>
        </p:nvSpPr>
        <p:spPr/>
        <p:txBody>
          <a:bodyPr/>
          <a:lstStyle/>
          <a:p>
            <a:r>
              <a:rPr lang="en-US" dirty="0"/>
              <a:t>The </a:t>
            </a:r>
            <a:r>
              <a:rPr lang="en-US" b="1" dirty="0"/>
              <a:t>Transformer architecture </a:t>
            </a:r>
            <a:r>
              <a:rPr lang="en-US" dirty="0"/>
              <a:t>has ushered in a new age of deep learning, and its </a:t>
            </a:r>
            <a:r>
              <a:rPr lang="en-US" b="1" dirty="0"/>
              <a:t>limits have not yet been reached</a:t>
            </a:r>
            <a:r>
              <a:rPr lang="en-US" dirty="0"/>
              <a:t>. </a:t>
            </a:r>
          </a:p>
          <a:p>
            <a:endParaRPr lang="en-US" dirty="0"/>
          </a:p>
          <a:p>
            <a:r>
              <a:rPr lang="en-US" dirty="0"/>
              <a:t>Pre-trained language models are almost </a:t>
            </a:r>
            <a:r>
              <a:rPr lang="en-US" b="1" dirty="0"/>
              <a:t>exclusively built </a:t>
            </a:r>
            <a:r>
              <a:rPr lang="en-US" dirty="0"/>
              <a:t>using an adapted </a:t>
            </a:r>
            <a:r>
              <a:rPr lang="en-US" b="1" dirty="0"/>
              <a:t>Transformer</a:t>
            </a:r>
            <a:r>
              <a:rPr lang="en-US" dirty="0"/>
              <a:t> </a:t>
            </a:r>
            <a:r>
              <a:rPr lang="en-US" b="1" dirty="0"/>
              <a:t>encoder</a:t>
            </a:r>
            <a:r>
              <a:rPr lang="en-US" dirty="0"/>
              <a:t> or </a:t>
            </a:r>
            <a:r>
              <a:rPr lang="en-US" b="1" dirty="0"/>
              <a:t>decoder</a:t>
            </a:r>
            <a:r>
              <a:rPr lang="en-US" dirty="0"/>
              <a:t>.</a:t>
            </a:r>
          </a:p>
          <a:p>
            <a:pPr lvl="1"/>
            <a:r>
              <a:rPr lang="en-US" dirty="0"/>
              <a:t>These models achieve </a:t>
            </a:r>
            <a:r>
              <a:rPr lang="en-US" b="1" dirty="0"/>
              <a:t>state-of-the-art performance </a:t>
            </a:r>
            <a:r>
              <a:rPr lang="en-US" dirty="0"/>
              <a:t>in a wide array of </a:t>
            </a:r>
            <a:r>
              <a:rPr lang="en-US" b="1" dirty="0"/>
              <a:t>NLP tasks</a:t>
            </a:r>
            <a:r>
              <a:rPr lang="en-US" dirty="0"/>
              <a:t> (e.g., text classification, summarization, question/answering, etc.).</a:t>
            </a:r>
          </a:p>
          <a:p>
            <a:pPr lvl="1"/>
            <a:endParaRPr lang="en-US" dirty="0"/>
          </a:p>
          <a:p>
            <a:r>
              <a:rPr lang="en-US" dirty="0"/>
              <a:t>Transformers are also capable of </a:t>
            </a:r>
            <a:r>
              <a:rPr lang="en-US" b="1" dirty="0"/>
              <a:t>generating</a:t>
            </a:r>
            <a:r>
              <a:rPr lang="en-US" dirty="0"/>
              <a:t> highly realistic </a:t>
            </a:r>
            <a:r>
              <a:rPr lang="en-US" b="1" dirty="0"/>
              <a:t>images</a:t>
            </a:r>
            <a:r>
              <a:rPr lang="en-US" dirty="0"/>
              <a:t> based on a </a:t>
            </a:r>
            <a:r>
              <a:rPr lang="en-US" b="1" dirty="0"/>
              <a:t>simple text caption</a:t>
            </a:r>
            <a:r>
              <a:rPr lang="en-US" dirty="0"/>
              <a:t>.</a:t>
            </a:r>
          </a:p>
        </p:txBody>
      </p:sp>
      <p:sp>
        <p:nvSpPr>
          <p:cNvPr id="4" name="Slide Number Placeholder 3">
            <a:extLst>
              <a:ext uri="{FF2B5EF4-FFF2-40B4-BE49-F238E27FC236}">
                <a16:creationId xmlns:a16="http://schemas.microsoft.com/office/drawing/2014/main" id="{36B36573-2C6F-8564-AA18-46241394FC2C}"/>
              </a:ext>
            </a:extLst>
          </p:cNvPr>
          <p:cNvSpPr>
            <a:spLocks noGrp="1"/>
          </p:cNvSpPr>
          <p:nvPr>
            <p:ph type="sldNum" sz="quarter" idx="12"/>
          </p:nvPr>
        </p:nvSpPr>
        <p:spPr/>
        <p:txBody>
          <a:bodyPr/>
          <a:lstStyle/>
          <a:p>
            <a:fld id="{741E1C1F-8E00-4548-8798-866FFE9D7367}" type="slidenum">
              <a:rPr lang="en-US" smtClean="0"/>
              <a:t>33</a:t>
            </a:fld>
            <a:endParaRPr lang="en-US"/>
          </a:p>
        </p:txBody>
      </p:sp>
    </p:spTree>
    <p:extLst>
      <p:ext uri="{BB962C8B-B14F-4D97-AF65-F5344CB8AC3E}">
        <p14:creationId xmlns:p14="http://schemas.microsoft.com/office/powerpoint/2010/main" val="3398969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7696-F4DE-AF23-DD11-B4DDA976FC9E}"/>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46A62C3F-026F-0EE2-D5E8-2B2BEC75E1CE}"/>
              </a:ext>
            </a:extLst>
          </p:cNvPr>
          <p:cNvSpPr>
            <a:spLocks noGrp="1"/>
          </p:cNvSpPr>
          <p:nvPr>
            <p:ph idx="1"/>
          </p:nvPr>
        </p:nvSpPr>
        <p:spPr>
          <a:xfrm>
            <a:off x="838200" y="1541929"/>
            <a:ext cx="10515600" cy="4635034"/>
          </a:xfrm>
        </p:spPr>
        <p:txBody>
          <a:bodyPr>
            <a:normAutofit fontScale="92500" lnSpcReduction="20000"/>
          </a:bodyPr>
          <a:lstStyle/>
          <a:p>
            <a:r>
              <a:rPr lang="en-US" dirty="0"/>
              <a:t>Many of the images, results, and materials can be found within:</a:t>
            </a:r>
          </a:p>
          <a:p>
            <a:pPr lvl="1"/>
            <a:r>
              <a:rPr lang="en-US" dirty="0"/>
              <a:t>Vaswani, A., </a:t>
            </a:r>
            <a:r>
              <a:rPr lang="en-US" dirty="0" err="1"/>
              <a:t>Shazeer</a:t>
            </a:r>
            <a:r>
              <a:rPr lang="en-US" dirty="0"/>
              <a:t>, N., Parmar, N., </a:t>
            </a:r>
            <a:r>
              <a:rPr lang="en-US" dirty="0" err="1"/>
              <a:t>Uszkoreit</a:t>
            </a:r>
            <a:r>
              <a:rPr lang="en-US" dirty="0"/>
              <a:t>, J., Jones, L., Gomez, A. N., &amp; </a:t>
            </a:r>
            <a:r>
              <a:rPr lang="en-US" dirty="0" err="1"/>
              <a:t>Polosukhin</a:t>
            </a:r>
            <a:r>
              <a:rPr lang="en-US" dirty="0"/>
              <a:t>, I. (2017). </a:t>
            </a:r>
            <a:r>
              <a:rPr lang="en-US" b="1" dirty="0"/>
              <a:t>Attention is All You Need</a:t>
            </a:r>
            <a:r>
              <a:rPr lang="en-US" dirty="0"/>
              <a:t>. Advances in Neural Information Processing Systems, 30, 1-11.</a:t>
            </a:r>
          </a:p>
          <a:p>
            <a:pPr lvl="1"/>
            <a:r>
              <a:rPr lang="en-US" dirty="0"/>
              <a:t>Devlin, J., Chang, M. W., Lee, K., &amp; Toutanova, K. (2018). </a:t>
            </a:r>
            <a:r>
              <a:rPr lang="en-US" b="1" dirty="0"/>
              <a:t>BERT: Pre-training of Deep Bidirectional Transformers for Language Understanding</a:t>
            </a:r>
            <a:r>
              <a:rPr lang="en-US" dirty="0"/>
              <a:t>. </a:t>
            </a:r>
            <a:r>
              <a:rPr lang="en-US" dirty="0" err="1"/>
              <a:t>arXiv</a:t>
            </a:r>
            <a:r>
              <a:rPr lang="en-US" dirty="0"/>
              <a:t> preprint arXiv:1810.04805.</a:t>
            </a:r>
          </a:p>
          <a:p>
            <a:pPr lvl="1"/>
            <a:r>
              <a:rPr lang="en-US" dirty="0"/>
              <a:t>Brown, T., Mann, B., Ryder, N., Subbiah, M., Kaplan, J. D., </a:t>
            </a:r>
            <a:r>
              <a:rPr lang="en-US" dirty="0" err="1"/>
              <a:t>Dhariwal</a:t>
            </a:r>
            <a:r>
              <a:rPr lang="en-US" dirty="0"/>
              <a:t>, P., &amp; </a:t>
            </a:r>
            <a:r>
              <a:rPr lang="en-US" dirty="0" err="1"/>
              <a:t>Amodei</a:t>
            </a:r>
            <a:r>
              <a:rPr lang="en-US" dirty="0"/>
              <a:t>, D. (2020). </a:t>
            </a:r>
            <a:r>
              <a:rPr lang="en-US" b="1" dirty="0"/>
              <a:t>Language Models are Few-shot Learners</a:t>
            </a:r>
            <a:r>
              <a:rPr lang="en-US" dirty="0"/>
              <a:t>. Advances in Neural Information Processing Systems, 33, 1877-1901.</a:t>
            </a:r>
          </a:p>
          <a:p>
            <a:pPr lvl="1"/>
            <a:r>
              <a:rPr lang="en-US" dirty="0"/>
              <a:t>Ramesh, A., Pavlov, M., Goh, G., Gray, S., Voss, C., Radford, A., &amp; </a:t>
            </a:r>
            <a:r>
              <a:rPr lang="en-US" dirty="0" err="1"/>
              <a:t>Sutskever</a:t>
            </a:r>
            <a:r>
              <a:rPr lang="en-US" dirty="0"/>
              <a:t>, I. (2021). </a:t>
            </a:r>
            <a:r>
              <a:rPr lang="en-US" b="1" dirty="0"/>
              <a:t>Zero-shot Text-to-image Generation</a:t>
            </a:r>
            <a:r>
              <a:rPr lang="en-US" dirty="0"/>
              <a:t>. International Conference on Machine Learning, 8821-8831.</a:t>
            </a:r>
          </a:p>
          <a:p>
            <a:pPr lvl="1"/>
            <a:r>
              <a:rPr lang="en-US" dirty="0"/>
              <a:t>Radford, A., Narasimhan, K., </a:t>
            </a:r>
            <a:r>
              <a:rPr lang="en-US" dirty="0" err="1"/>
              <a:t>Salimans</a:t>
            </a:r>
            <a:r>
              <a:rPr lang="en-US" dirty="0"/>
              <a:t>, T., &amp; </a:t>
            </a:r>
            <a:r>
              <a:rPr lang="en-US" dirty="0" err="1"/>
              <a:t>Sutskever</a:t>
            </a:r>
            <a:r>
              <a:rPr lang="en-US" dirty="0"/>
              <a:t>, I. (2018).</a:t>
            </a:r>
            <a:r>
              <a:rPr lang="en-US" b="1" dirty="0"/>
              <a:t> Improving Language Understanding by Generative Pre-Training</a:t>
            </a:r>
            <a:r>
              <a:rPr lang="en-US" dirty="0"/>
              <a:t>. </a:t>
            </a:r>
            <a:r>
              <a:rPr lang="en-US" dirty="0" err="1"/>
              <a:t>OpenAI</a:t>
            </a:r>
            <a:r>
              <a:rPr lang="en-US" dirty="0"/>
              <a:t> Blog.</a:t>
            </a:r>
          </a:p>
          <a:p>
            <a:pPr lvl="1"/>
            <a:r>
              <a:rPr lang="en-US" dirty="0"/>
              <a:t>Radford, A., Wu, J., Child, R., Luan, D., </a:t>
            </a:r>
            <a:r>
              <a:rPr lang="en-US" dirty="0" err="1"/>
              <a:t>Amodei</a:t>
            </a:r>
            <a:r>
              <a:rPr lang="en-US" dirty="0"/>
              <a:t>, D., &amp; </a:t>
            </a:r>
            <a:r>
              <a:rPr lang="en-US" dirty="0" err="1"/>
              <a:t>Sutskever</a:t>
            </a:r>
            <a:r>
              <a:rPr lang="en-US" dirty="0"/>
              <a:t>, I. (2019). </a:t>
            </a:r>
            <a:r>
              <a:rPr lang="en-US" b="1" dirty="0"/>
              <a:t>Language Models are Unsupervised Multitask Learners</a:t>
            </a:r>
            <a:r>
              <a:rPr lang="en-US" dirty="0"/>
              <a:t>. </a:t>
            </a:r>
            <a:r>
              <a:rPr lang="en-US" dirty="0" err="1"/>
              <a:t>OpenAI</a:t>
            </a:r>
            <a:r>
              <a:rPr lang="en-US" dirty="0"/>
              <a:t> Blog.</a:t>
            </a:r>
          </a:p>
        </p:txBody>
      </p:sp>
      <p:sp>
        <p:nvSpPr>
          <p:cNvPr id="4" name="Slide Number Placeholder 3">
            <a:extLst>
              <a:ext uri="{FF2B5EF4-FFF2-40B4-BE49-F238E27FC236}">
                <a16:creationId xmlns:a16="http://schemas.microsoft.com/office/drawing/2014/main" id="{15C8012A-1B44-7997-4176-977342AD9773}"/>
              </a:ext>
            </a:extLst>
          </p:cNvPr>
          <p:cNvSpPr>
            <a:spLocks noGrp="1"/>
          </p:cNvSpPr>
          <p:nvPr>
            <p:ph type="sldNum" sz="quarter" idx="12"/>
          </p:nvPr>
        </p:nvSpPr>
        <p:spPr/>
        <p:txBody>
          <a:bodyPr/>
          <a:lstStyle/>
          <a:p>
            <a:fld id="{741E1C1F-8E00-4548-8798-866FFE9D7367}" type="slidenum">
              <a:rPr lang="en-US" smtClean="0"/>
              <a:t>34</a:t>
            </a:fld>
            <a:endParaRPr lang="en-US"/>
          </a:p>
        </p:txBody>
      </p:sp>
    </p:spTree>
    <p:extLst>
      <p:ext uri="{BB962C8B-B14F-4D97-AF65-F5344CB8AC3E}">
        <p14:creationId xmlns:p14="http://schemas.microsoft.com/office/powerpoint/2010/main" val="282541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Baseline Transformer - Overview</a:t>
            </a:r>
          </a:p>
        </p:txBody>
      </p:sp>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a:xfrm>
            <a:off x="757096" y="1690688"/>
            <a:ext cx="10677808" cy="4351338"/>
          </a:xfrm>
        </p:spPr>
        <p:txBody>
          <a:bodyPr>
            <a:normAutofit fontScale="92500" lnSpcReduction="10000"/>
          </a:bodyPr>
          <a:lstStyle/>
          <a:p>
            <a:r>
              <a:rPr lang="en-US" dirty="0"/>
              <a:t>The baseline transformer is known as a </a:t>
            </a:r>
            <a:r>
              <a:rPr lang="en-US" b="1" dirty="0"/>
              <a:t>sequence-to-sequence</a:t>
            </a:r>
            <a:r>
              <a:rPr lang="en-US" dirty="0"/>
              <a:t> model.</a:t>
            </a:r>
          </a:p>
          <a:p>
            <a:pPr lvl="1"/>
            <a:r>
              <a:rPr lang="en-US" dirty="0"/>
              <a:t>These models contain an </a:t>
            </a:r>
            <a:r>
              <a:rPr lang="en-US" b="1" dirty="0"/>
              <a:t>encoder </a:t>
            </a:r>
            <a:r>
              <a:rPr lang="en-US" dirty="0"/>
              <a:t>and </a:t>
            </a:r>
            <a:r>
              <a:rPr lang="en-US" b="1" dirty="0"/>
              <a:t>decoder </a:t>
            </a:r>
            <a:r>
              <a:rPr lang="en-US" dirty="0"/>
              <a:t>that are each a separate deep learning model that learn the latent representation of an input.</a:t>
            </a:r>
          </a:p>
          <a:p>
            <a:pPr lvl="1"/>
            <a:endParaRPr lang="en-US" dirty="0"/>
          </a:p>
          <a:p>
            <a:r>
              <a:rPr lang="en-US" dirty="0"/>
              <a:t>The </a:t>
            </a:r>
            <a:r>
              <a:rPr lang="en-US" b="1" dirty="0"/>
              <a:t>encoder </a:t>
            </a:r>
            <a:r>
              <a:rPr lang="en-US" dirty="0"/>
              <a:t>is composed of a multi-head attention block and a feed-forward layer.</a:t>
            </a:r>
          </a:p>
          <a:p>
            <a:pPr lvl="1"/>
            <a:r>
              <a:rPr lang="en-US" dirty="0"/>
              <a:t>This block can attend to multiple positions of the input simultaneously, allowing for long-range dependency modeling.</a:t>
            </a:r>
          </a:p>
          <a:p>
            <a:endParaRPr lang="en-US" dirty="0"/>
          </a:p>
          <a:p>
            <a:r>
              <a:rPr lang="en-US" dirty="0"/>
              <a:t>The </a:t>
            </a:r>
            <a:r>
              <a:rPr lang="en-US" b="1" dirty="0"/>
              <a:t>decoder </a:t>
            </a:r>
            <a:r>
              <a:rPr lang="en-US" dirty="0"/>
              <a:t>is composed of a masked multi-head attention block and a multi-head attention block that needs to process both the </a:t>
            </a:r>
            <a:r>
              <a:rPr lang="en-US" b="1" dirty="0"/>
              <a:t>decoder input</a:t>
            </a:r>
            <a:r>
              <a:rPr lang="en-US" dirty="0"/>
              <a:t> and the </a:t>
            </a:r>
            <a:r>
              <a:rPr lang="en-US" b="1" dirty="0"/>
              <a:t>encoder output </a:t>
            </a:r>
            <a:r>
              <a:rPr lang="en-US" dirty="0"/>
              <a:t>(shown on the following slide).</a:t>
            </a:r>
          </a:p>
        </p:txBody>
      </p:sp>
      <p:sp>
        <p:nvSpPr>
          <p:cNvPr id="4" name="Slide Number Placeholder 3">
            <a:extLst>
              <a:ext uri="{FF2B5EF4-FFF2-40B4-BE49-F238E27FC236}">
                <a16:creationId xmlns:a16="http://schemas.microsoft.com/office/drawing/2014/main" id="{F5E0A4EB-DCA8-2728-EC95-936D7EB8B176}"/>
              </a:ext>
            </a:extLst>
          </p:cNvPr>
          <p:cNvSpPr>
            <a:spLocks noGrp="1"/>
          </p:cNvSpPr>
          <p:nvPr>
            <p:ph type="sldNum" sz="quarter" idx="12"/>
          </p:nvPr>
        </p:nvSpPr>
        <p:spPr/>
        <p:txBody>
          <a:bodyPr/>
          <a:lstStyle/>
          <a:p>
            <a:fld id="{741E1C1F-8E00-4548-8798-866FFE9D7367}" type="slidenum">
              <a:rPr lang="en-US" smtClean="0"/>
              <a:t>4</a:t>
            </a:fld>
            <a:endParaRPr lang="en-US"/>
          </a:p>
        </p:txBody>
      </p:sp>
    </p:spTree>
    <p:extLst>
      <p:ext uri="{BB962C8B-B14F-4D97-AF65-F5344CB8AC3E}">
        <p14:creationId xmlns:p14="http://schemas.microsoft.com/office/powerpoint/2010/main" val="390310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Baseline Transformer - Architecture</a:t>
            </a:r>
          </a:p>
        </p:txBody>
      </p:sp>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a:xfrm>
            <a:off x="830173" y="1402950"/>
            <a:ext cx="3123262" cy="5296429"/>
          </a:xfrm>
        </p:spPr>
        <p:txBody>
          <a:bodyPr>
            <a:normAutofit/>
          </a:bodyPr>
          <a:lstStyle/>
          <a:p>
            <a:r>
              <a:rPr lang="en-US" sz="2000" dirty="0"/>
              <a:t>The encoder of the transformer is shown on the left side of Figure 1. </a:t>
            </a:r>
          </a:p>
          <a:p>
            <a:endParaRPr lang="en-US" sz="2000" dirty="0"/>
          </a:p>
          <a:p>
            <a:r>
              <a:rPr lang="en-US" sz="2000" dirty="0"/>
              <a:t>Each word (token) in the input is turned into a 512-length vector with encoded positional information.</a:t>
            </a:r>
          </a:p>
          <a:p>
            <a:endParaRPr lang="en-US" sz="2400" dirty="0"/>
          </a:p>
          <a:p>
            <a:r>
              <a:rPr lang="en-US" sz="2000" dirty="0"/>
              <a:t>The multi-head attention (MHA) layer processes the vectors and passes them to the MHA in the decoder.</a:t>
            </a:r>
          </a:p>
        </p:txBody>
      </p:sp>
      <p:sp>
        <p:nvSpPr>
          <p:cNvPr id="7" name="Content Placeholder 2">
            <a:extLst>
              <a:ext uri="{FF2B5EF4-FFF2-40B4-BE49-F238E27FC236}">
                <a16:creationId xmlns:a16="http://schemas.microsoft.com/office/drawing/2014/main" id="{0A026C16-6A7F-FAF8-052C-D8FD3A0F407D}"/>
              </a:ext>
            </a:extLst>
          </p:cNvPr>
          <p:cNvSpPr txBox="1">
            <a:spLocks/>
          </p:cNvSpPr>
          <p:nvPr/>
        </p:nvSpPr>
        <p:spPr>
          <a:xfrm>
            <a:off x="8451952" y="1402950"/>
            <a:ext cx="3380927" cy="52041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decoder is shown on the right side of Figure 1.</a:t>
            </a:r>
          </a:p>
          <a:p>
            <a:endParaRPr lang="en-US" sz="2000" dirty="0"/>
          </a:p>
          <a:p>
            <a:r>
              <a:rPr lang="en-US" sz="2000" dirty="0"/>
              <a:t>The decoder takes the output text as an input and processes like the encoder.</a:t>
            </a:r>
          </a:p>
          <a:p>
            <a:endParaRPr lang="en-US" sz="2000" dirty="0"/>
          </a:p>
          <a:p>
            <a:r>
              <a:rPr lang="en-US" sz="2000" dirty="0"/>
              <a:t>The masked multi-head attention processes the embedding, and the output is compared to the encoder output vectors.</a:t>
            </a:r>
          </a:p>
          <a:p>
            <a:endParaRPr lang="en-US" sz="2000" dirty="0"/>
          </a:p>
          <a:p>
            <a:r>
              <a:rPr lang="en-US" sz="2000" dirty="0"/>
              <a:t>The model learns what inputs correspond to what outputs.</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DBA1FB5-77BC-28E9-268C-78622445C189}"/>
              </a:ext>
            </a:extLst>
          </p:cNvPr>
          <p:cNvSpPr>
            <a:spLocks noGrp="1"/>
          </p:cNvSpPr>
          <p:nvPr>
            <p:ph type="sldNum" sz="quarter" idx="12"/>
          </p:nvPr>
        </p:nvSpPr>
        <p:spPr/>
        <p:txBody>
          <a:bodyPr/>
          <a:lstStyle/>
          <a:p>
            <a:fld id="{741E1C1F-8E00-4548-8798-866FFE9D7367}" type="slidenum">
              <a:rPr lang="en-US" smtClean="0"/>
              <a:t>5</a:t>
            </a:fld>
            <a:endParaRPr lang="en-US"/>
          </a:p>
        </p:txBody>
      </p:sp>
      <p:pic>
        <p:nvPicPr>
          <p:cNvPr id="9" name="Picture 8">
            <a:extLst>
              <a:ext uri="{FF2B5EF4-FFF2-40B4-BE49-F238E27FC236}">
                <a16:creationId xmlns:a16="http://schemas.microsoft.com/office/drawing/2014/main" id="{5BE34131-FD27-8080-3DB7-790951006ECD}"/>
              </a:ext>
            </a:extLst>
          </p:cNvPr>
          <p:cNvPicPr>
            <a:picLocks noChangeAspect="1"/>
          </p:cNvPicPr>
          <p:nvPr/>
        </p:nvPicPr>
        <p:blipFill>
          <a:blip r:embed="rId2"/>
          <a:stretch>
            <a:fillRect/>
          </a:stretch>
        </p:blipFill>
        <p:spPr>
          <a:xfrm>
            <a:off x="3890588" y="1402950"/>
            <a:ext cx="4082285" cy="4953400"/>
          </a:xfrm>
          <a:prstGeom prst="rect">
            <a:avLst/>
          </a:prstGeom>
        </p:spPr>
      </p:pic>
      <p:sp>
        <p:nvSpPr>
          <p:cNvPr id="5" name="TextBox 4">
            <a:extLst>
              <a:ext uri="{FF2B5EF4-FFF2-40B4-BE49-F238E27FC236}">
                <a16:creationId xmlns:a16="http://schemas.microsoft.com/office/drawing/2014/main" id="{F498B7C4-9070-2D47-55A4-E7F5B5A8EE36}"/>
              </a:ext>
            </a:extLst>
          </p:cNvPr>
          <p:cNvSpPr txBox="1"/>
          <p:nvPr/>
        </p:nvSpPr>
        <p:spPr>
          <a:xfrm>
            <a:off x="4828074" y="6299283"/>
            <a:ext cx="2907886" cy="307777"/>
          </a:xfrm>
          <a:prstGeom prst="rect">
            <a:avLst/>
          </a:prstGeom>
          <a:noFill/>
        </p:spPr>
        <p:txBody>
          <a:bodyPr wrap="square" rtlCol="0">
            <a:spAutoFit/>
          </a:bodyPr>
          <a:lstStyle/>
          <a:p>
            <a:pPr algn="ctr"/>
            <a:r>
              <a:rPr lang="en-US" sz="1400" b="1" dirty="0"/>
              <a:t>Figure 1. Transformer Architecture</a:t>
            </a:r>
          </a:p>
        </p:txBody>
      </p:sp>
    </p:spTree>
    <p:extLst>
      <p:ext uri="{BB962C8B-B14F-4D97-AF65-F5344CB8AC3E}">
        <p14:creationId xmlns:p14="http://schemas.microsoft.com/office/powerpoint/2010/main" val="97460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1189-2F78-9730-F621-893061F97DB6}"/>
              </a:ext>
            </a:extLst>
          </p:cNvPr>
          <p:cNvSpPr>
            <a:spLocks noGrp="1"/>
          </p:cNvSpPr>
          <p:nvPr>
            <p:ph type="title"/>
          </p:nvPr>
        </p:nvSpPr>
        <p:spPr/>
        <p:txBody>
          <a:bodyPr/>
          <a:lstStyle/>
          <a:p>
            <a:r>
              <a:rPr lang="en-US" b="1" dirty="0"/>
              <a:t>Baseline Transformer – Encoder Architecture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2449A8-DC39-7824-B241-E4B347F30E79}"/>
                  </a:ext>
                </a:extLst>
              </p:cNvPr>
              <p:cNvSpPr>
                <a:spLocks noGrp="1"/>
              </p:cNvSpPr>
              <p:nvPr>
                <p:ph idx="1"/>
              </p:nvPr>
            </p:nvSpPr>
            <p:spPr>
              <a:xfrm>
                <a:off x="5743146" y="1572995"/>
                <a:ext cx="6135005" cy="5148480"/>
              </a:xfrm>
            </p:spPr>
            <p:txBody>
              <a:bodyPr>
                <a:normAutofit fontScale="77500" lnSpcReduction="20000"/>
              </a:bodyPr>
              <a:lstStyle/>
              <a:p>
                <a:r>
                  <a:rPr lang="en-US" b="1" dirty="0"/>
                  <a:t>Multi-head attention (MHA) </a:t>
                </a:r>
                <a:r>
                  <a:rPr lang="en-US" dirty="0"/>
                  <a:t>in the encoder follows a three-step process:</a:t>
                </a:r>
              </a:p>
              <a:p>
                <a:pPr marL="914400" lvl="1" indent="-457200">
                  <a:buFont typeface="+mj-lt"/>
                  <a:buAutoNum type="arabicPeriod"/>
                </a:pPr>
                <a:r>
                  <a:rPr lang="en-US" dirty="0"/>
                  <a:t>For each input token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create a key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value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𝑖</m:t>
                        </m:r>
                      </m:sub>
                    </m:sSub>
                  </m:oMath>
                </a14:m>
                <a:r>
                  <a:rPr lang="en-US" dirty="0"/>
                  <a:t>), and query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𝑖</m:t>
                        </m:r>
                      </m:sub>
                    </m:sSub>
                  </m:oMath>
                </a14:m>
                <a:r>
                  <a:rPr lang="en-US" dirty="0"/>
                  <a:t>) vector to create a matrix of vectors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𝑄</m:t>
                    </m:r>
                  </m:oMath>
                </a14:m>
                <a:r>
                  <a:rPr lang="en-US" dirty="0"/>
                  <a:t>.</a:t>
                </a:r>
              </a:p>
              <a:p>
                <a:pPr marL="914400" lvl="1" indent="-457200">
                  <a:buFont typeface="+mj-lt"/>
                  <a:buAutoNum type="arabicPeriod"/>
                </a:pPr>
                <a:endParaRPr lang="en-US" dirty="0"/>
              </a:p>
              <a:p>
                <a:pPr marL="914400" lvl="1" indent="-457200">
                  <a:buFont typeface="+mj-lt"/>
                  <a:buAutoNum type="arabicPeriod"/>
                </a:pPr>
                <a:r>
                  <a:rPr lang="en-US" dirty="0"/>
                  <a:t>Calculate the dot product by multiplying each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𝑖</m:t>
                        </m:r>
                      </m:sub>
                    </m:sSub>
                  </m:oMath>
                </a14:m>
                <a:r>
                  <a:rPr lang="en-US" dirty="0"/>
                  <a:t> by every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r>
                  <a:rPr lang="en-US" dirty="0"/>
                  <a:t> vector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r>
                      <a:rPr lang="en-US" b="0" i="0" smtClean="0">
                        <a:latin typeface="Cambria Math" panose="02040503050406030204" pitchFamily="18" charset="0"/>
                      </a:rPr>
                      <m:t>)</m:t>
                    </m:r>
                  </m:oMath>
                </a14:m>
                <a:r>
                  <a:rPr lang="en-US" dirty="0"/>
                  <a:t>. </a:t>
                </a:r>
              </a:p>
              <a:p>
                <a:pPr lvl="2"/>
                <a:r>
                  <a:rPr lang="en-US" dirty="0"/>
                  <a:t>This will produce a </a:t>
                </a:r>
                <a:r>
                  <a:rPr lang="en-US" b="1" dirty="0"/>
                  <a:t>score</a:t>
                </a:r>
                <a:r>
                  <a:rPr lang="en-US" dirty="0"/>
                  <a:t> for each token.</a:t>
                </a:r>
              </a:p>
              <a:p>
                <a:pPr marL="914400" lvl="1" indent="-457200">
                  <a:buFont typeface="+mj-lt"/>
                  <a:buAutoNum type="arabicPeriod"/>
                </a:pPr>
                <a:endParaRPr lang="en-US" dirty="0"/>
              </a:p>
              <a:p>
                <a:pPr marL="914400" lvl="1" indent="-457200">
                  <a:buFont typeface="+mj-lt"/>
                  <a:buAutoNum type="arabicPeriod"/>
                </a:pPr>
                <a:r>
                  <a:rPr lang="en-US" dirty="0"/>
                  <a:t>Multiply each score by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oMath>
                </a14:m>
                <a:r>
                  <a:rPr lang="en-US" dirty="0"/>
                  <a:t> (</a:t>
                </a:r>
                <a14:m>
                  <m:oMath xmlns:m="http://schemas.openxmlformats.org/officeDocument/2006/math">
                    <m:r>
                      <a:rPr lang="en-US" b="0" i="1" smtClean="0">
                        <a:latin typeface="Cambria Math" panose="02040503050406030204" pitchFamily="18" charset="0"/>
                      </a:rPr>
                      <m:t>𝑠𝑐𝑜𝑟𝑒</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𝑖</m:t>
                        </m:r>
                      </m:sub>
                    </m:sSub>
                    <m:r>
                      <a:rPr lang="en-US" b="0" i="0" smtClean="0">
                        <a:latin typeface="Cambria Math" panose="02040503050406030204" pitchFamily="18" charset="0"/>
                      </a:rPr>
                      <m:t>)</m:t>
                    </m:r>
                  </m:oMath>
                </a14:m>
                <a:r>
                  <a:rPr lang="en-US" dirty="0"/>
                  <a:t> and calculate the softmax to produce a final attention score for each token.</a:t>
                </a:r>
              </a:p>
              <a:p>
                <a:pPr marL="457200" lvl="1" indent="0">
                  <a:buNone/>
                </a:pPr>
                <a:endParaRPr lang="en-US" dirty="0"/>
              </a:p>
              <a:p>
                <a:pPr lvl="1"/>
                <a:r>
                  <a:rPr lang="en-US" dirty="0"/>
                  <a:t>The overall attention calculation:</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𝐴𝑡𝑡𝑒𝑛𝑡𝑖𝑜𝑛</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𝑉</m:t>
                          </m:r>
                        </m:e>
                      </m:d>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𝑄𝐾</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m:t>
                                      </m:r>
                                    </m:sub>
                                  </m:sSub>
                                </m:e>
                              </m:rad>
                            </m:den>
                          </m:f>
                        </m:e>
                      </m:d>
                      <m:r>
                        <a:rPr lang="en-US" b="0" i="1" smtClean="0">
                          <a:latin typeface="Cambria Math" panose="02040503050406030204" pitchFamily="18" charset="0"/>
                        </a:rPr>
                        <m:t>𝑉</m:t>
                      </m:r>
                    </m:oMath>
                  </m:oMathPara>
                </a14:m>
                <a:endParaRPr lang="en-US" dirty="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m:t>
                        </m:r>
                      </m:sub>
                    </m:sSub>
                  </m:oMath>
                </a14:m>
                <a:r>
                  <a:rPr lang="en-US" dirty="0"/>
                  <a:t> is the dimension of the keys.</a:t>
                </a:r>
              </a:p>
              <a:p>
                <a:pPr lvl="1"/>
                <a:r>
                  <a:rPr lang="en-US" dirty="0"/>
                  <a:t>Repeat this process over the </a:t>
                </a:r>
                <a:r>
                  <a:rPr lang="en-US" b="1" dirty="0"/>
                  <a:t>number of heads </a:t>
                </a:r>
                <a:r>
                  <a:rPr lang="en-US" dirty="0"/>
                  <a:t>(baseline transformer has 6 heads in the MHA).</a:t>
                </a:r>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C12449A8-DC39-7824-B241-E4B347F30E79}"/>
                  </a:ext>
                </a:extLst>
              </p:cNvPr>
              <p:cNvSpPr>
                <a:spLocks noGrp="1" noRot="1" noChangeAspect="1" noMove="1" noResize="1" noEditPoints="1" noAdjustHandles="1" noChangeArrowheads="1" noChangeShapeType="1" noTextEdit="1"/>
              </p:cNvSpPr>
              <p:nvPr>
                <p:ph idx="1"/>
              </p:nvPr>
            </p:nvSpPr>
            <p:spPr>
              <a:xfrm>
                <a:off x="5743146" y="1572995"/>
                <a:ext cx="6135005" cy="5148480"/>
              </a:xfrm>
              <a:blipFill>
                <a:blip r:embed="rId2"/>
                <a:stretch>
                  <a:fillRect l="-1092" t="-2485" r="-1192" b="-3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7B630D-99B6-6AFB-CF36-13F4F03A9E32}"/>
              </a:ext>
            </a:extLst>
          </p:cNvPr>
          <p:cNvSpPr>
            <a:spLocks noGrp="1"/>
          </p:cNvSpPr>
          <p:nvPr>
            <p:ph type="sldNum" sz="quarter" idx="12"/>
          </p:nvPr>
        </p:nvSpPr>
        <p:spPr/>
        <p:txBody>
          <a:bodyPr/>
          <a:lstStyle/>
          <a:p>
            <a:fld id="{741E1C1F-8E00-4548-8798-866FFE9D7367}" type="slidenum">
              <a:rPr lang="en-US" smtClean="0"/>
              <a:t>6</a:t>
            </a:fld>
            <a:endParaRPr lang="en-US" dirty="0"/>
          </a:p>
        </p:txBody>
      </p:sp>
      <p:pic>
        <p:nvPicPr>
          <p:cNvPr id="5" name="Picture 4">
            <a:extLst>
              <a:ext uri="{FF2B5EF4-FFF2-40B4-BE49-F238E27FC236}">
                <a16:creationId xmlns:a16="http://schemas.microsoft.com/office/drawing/2014/main" id="{8A5D5942-101C-4972-4B2F-607DBA6DB835}"/>
              </a:ext>
            </a:extLst>
          </p:cNvPr>
          <p:cNvPicPr>
            <a:picLocks noChangeAspect="1"/>
          </p:cNvPicPr>
          <p:nvPr/>
        </p:nvPicPr>
        <p:blipFill>
          <a:blip r:embed="rId3"/>
          <a:stretch>
            <a:fillRect/>
          </a:stretch>
        </p:blipFill>
        <p:spPr>
          <a:xfrm>
            <a:off x="183220" y="2171634"/>
            <a:ext cx="5559926" cy="3406690"/>
          </a:xfrm>
          <a:prstGeom prst="rect">
            <a:avLst/>
          </a:prstGeom>
        </p:spPr>
      </p:pic>
      <p:sp>
        <p:nvSpPr>
          <p:cNvPr id="7" name="TextBox 6">
            <a:extLst>
              <a:ext uri="{FF2B5EF4-FFF2-40B4-BE49-F238E27FC236}">
                <a16:creationId xmlns:a16="http://schemas.microsoft.com/office/drawing/2014/main" id="{A53A3E01-2F03-070B-84A3-A0B50082CEDE}"/>
              </a:ext>
            </a:extLst>
          </p:cNvPr>
          <p:cNvSpPr txBox="1"/>
          <p:nvPr/>
        </p:nvSpPr>
        <p:spPr>
          <a:xfrm>
            <a:off x="1310364" y="5560218"/>
            <a:ext cx="3812632" cy="307777"/>
          </a:xfrm>
          <a:prstGeom prst="rect">
            <a:avLst/>
          </a:prstGeom>
          <a:noFill/>
        </p:spPr>
        <p:txBody>
          <a:bodyPr wrap="square" rtlCol="0">
            <a:spAutoFit/>
          </a:bodyPr>
          <a:lstStyle/>
          <a:p>
            <a:pPr algn="ctr"/>
            <a:r>
              <a:rPr lang="en-US" sz="1400" b="1" dirty="0"/>
              <a:t>Figure 2. Transformer Encoder Architecture</a:t>
            </a:r>
          </a:p>
        </p:txBody>
      </p:sp>
    </p:spTree>
    <p:extLst>
      <p:ext uri="{BB962C8B-B14F-4D97-AF65-F5344CB8AC3E}">
        <p14:creationId xmlns:p14="http://schemas.microsoft.com/office/powerpoint/2010/main" val="33411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1189-2F78-9730-F621-893061F97DB6}"/>
              </a:ext>
            </a:extLst>
          </p:cNvPr>
          <p:cNvSpPr>
            <a:spLocks noGrp="1"/>
          </p:cNvSpPr>
          <p:nvPr>
            <p:ph type="title"/>
          </p:nvPr>
        </p:nvSpPr>
        <p:spPr/>
        <p:txBody>
          <a:bodyPr/>
          <a:lstStyle/>
          <a:p>
            <a:r>
              <a:rPr lang="en-US" b="1" dirty="0"/>
              <a:t>Baseline Transformer – Decoder Architecture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2449A8-DC39-7824-B241-E4B347F30E79}"/>
                  </a:ext>
                </a:extLst>
              </p:cNvPr>
              <p:cNvSpPr>
                <a:spLocks noGrp="1"/>
              </p:cNvSpPr>
              <p:nvPr>
                <p:ph idx="1"/>
              </p:nvPr>
            </p:nvSpPr>
            <p:spPr>
              <a:xfrm>
                <a:off x="838200" y="1690688"/>
                <a:ext cx="10515600" cy="4486275"/>
              </a:xfrm>
            </p:spPr>
            <p:txBody>
              <a:bodyPr>
                <a:normAutofit fontScale="85000" lnSpcReduction="10000"/>
              </a:bodyPr>
              <a:lstStyle/>
              <a:p>
                <a:r>
                  <a:rPr lang="en-US" dirty="0"/>
                  <a:t>The decoder implements a </a:t>
                </a:r>
                <a:r>
                  <a:rPr lang="en-US" b="1" dirty="0"/>
                  <a:t>masked MHA </a:t>
                </a:r>
                <a:r>
                  <a:rPr lang="en-US" dirty="0"/>
                  <a:t>block to process its inputs.</a:t>
                </a:r>
              </a:p>
              <a:p>
                <a:pPr lvl="1"/>
                <a:r>
                  <a:rPr lang="en-US" dirty="0"/>
                  <a:t>This layer is a standard MHA block except that it is only allowed to use values from </a:t>
                </a:r>
                <a:r>
                  <a:rPr lang="en-US" b="1" dirty="0"/>
                  <a:t>earlier</a:t>
                </a:r>
                <a:r>
                  <a:rPr lang="en-US" dirty="0"/>
                  <a:t> in the input sequence.</a:t>
                </a:r>
              </a:p>
              <a:p>
                <a:pPr lvl="1"/>
                <a:r>
                  <a:rPr lang="en-US" dirty="0"/>
                  <a:t>Future positions are </a:t>
                </a:r>
                <a:r>
                  <a:rPr lang="en-US" b="1" dirty="0"/>
                  <a:t>masked</a:t>
                </a:r>
                <a:r>
                  <a:rPr lang="en-US" dirty="0"/>
                  <a:t> so that the decoder can properly generate sequences (e.g., providing a grammatically correct answer).</a:t>
                </a:r>
              </a:p>
              <a:p>
                <a:pPr lvl="1"/>
                <a:endParaRPr lang="en-US" dirty="0"/>
              </a:p>
              <a:p>
                <a:r>
                  <a:rPr lang="en-US" dirty="0"/>
                  <a:t>The MHA block in the </a:t>
                </a:r>
                <a:r>
                  <a:rPr lang="en-US" b="1" dirty="0"/>
                  <a:t>decoder</a:t>
                </a:r>
                <a:r>
                  <a:rPr lang="en-US" dirty="0"/>
                  <a:t> uses the </a:t>
                </a:r>
                <a:r>
                  <a:rPr lang="en-US" b="1" dirty="0"/>
                  <a:t>masked MHA </a:t>
                </a:r>
                <a:r>
                  <a:rPr lang="en-US" dirty="0"/>
                  <a:t>output to generate </a:t>
                </a:r>
                <a14:m>
                  <m:oMath xmlns:m="http://schemas.openxmlformats.org/officeDocument/2006/math">
                    <m:r>
                      <a:rPr lang="en-US" b="0" i="1" smtClean="0">
                        <a:latin typeface="Cambria Math" panose="02040503050406030204" pitchFamily="18" charset="0"/>
                      </a:rPr>
                      <m:t>𝑄</m:t>
                    </m:r>
                  </m:oMath>
                </a14:m>
                <a:r>
                  <a:rPr lang="en-US" dirty="0"/>
                  <a:t> and uses the encoder outputs to generate </a:t>
                </a:r>
                <a14:m>
                  <m:oMath xmlns:m="http://schemas.openxmlformats.org/officeDocument/2006/math">
                    <m:r>
                      <a:rPr lang="en-US" b="0" i="1" smtClean="0">
                        <a:latin typeface="Cambria Math" panose="02040503050406030204" pitchFamily="18" charset="0"/>
                      </a:rPr>
                      <m:t>𝐾</m:t>
                    </m:r>
                  </m:oMath>
                </a14:m>
                <a:r>
                  <a:rPr lang="en-US" dirty="0"/>
                  <a:t> and </a:t>
                </a:r>
                <a14:m>
                  <m:oMath xmlns:m="http://schemas.openxmlformats.org/officeDocument/2006/math">
                    <m:r>
                      <a:rPr lang="en-US" b="0" i="1" smtClean="0">
                        <a:latin typeface="Cambria Math" panose="02040503050406030204" pitchFamily="18" charset="0"/>
                      </a:rPr>
                      <m:t>𝑉</m:t>
                    </m:r>
                  </m:oMath>
                </a14:m>
                <a:r>
                  <a:rPr lang="en-US" dirty="0"/>
                  <a:t>. </a:t>
                </a:r>
              </a:p>
              <a:p>
                <a:pPr lvl="1"/>
                <a:r>
                  <a:rPr lang="en-US" dirty="0"/>
                  <a:t>The decoder MHA operates the same as the prior slide description, learning the latent representation of input that maps to outputs.</a:t>
                </a:r>
              </a:p>
              <a:p>
                <a:pPr lvl="1"/>
                <a:endParaRPr lang="en-US" dirty="0"/>
              </a:p>
              <a:p>
                <a:r>
                  <a:rPr lang="en-US" dirty="0"/>
                  <a:t>The </a:t>
                </a:r>
                <a:r>
                  <a:rPr lang="en-US" b="1" dirty="0"/>
                  <a:t>linear layer </a:t>
                </a:r>
                <a:r>
                  <a:rPr lang="en-US" dirty="0"/>
                  <a:t>transforms each vector into a series of scores corresponding to </a:t>
                </a:r>
                <a:r>
                  <a:rPr lang="en-US" b="1" dirty="0"/>
                  <a:t>words</a:t>
                </a:r>
                <a:r>
                  <a:rPr lang="en-US" dirty="0"/>
                  <a:t>, and the </a:t>
                </a:r>
                <a:r>
                  <a:rPr lang="en-US" b="1" dirty="0"/>
                  <a:t>softmax layer </a:t>
                </a:r>
                <a:r>
                  <a:rPr lang="en-US" dirty="0"/>
                  <a:t>transforms these scores into </a:t>
                </a:r>
                <a:r>
                  <a:rPr lang="en-US" b="1" dirty="0"/>
                  <a:t>probabilities</a:t>
                </a:r>
                <a:r>
                  <a:rPr lang="en-US" dirty="0"/>
                  <a:t> of words. </a:t>
                </a:r>
              </a:p>
              <a:p>
                <a:pPr lvl="1"/>
                <a:r>
                  <a:rPr lang="en-US" dirty="0"/>
                  <a:t>The </a:t>
                </a:r>
                <a:r>
                  <a:rPr lang="en-US" b="1" dirty="0"/>
                  <a:t>words</a:t>
                </a:r>
                <a:r>
                  <a:rPr lang="en-US" dirty="0"/>
                  <a:t> with the highest probabilities are </a:t>
                </a:r>
                <a:r>
                  <a:rPr lang="en-US" b="1" dirty="0"/>
                  <a:t>chosen</a:t>
                </a:r>
                <a:r>
                  <a:rPr lang="en-US" dirty="0"/>
                  <a:t> to be </a:t>
                </a:r>
                <a:r>
                  <a:rPr lang="en-US" b="1" dirty="0"/>
                  <a:t>output</a:t>
                </a:r>
                <a:r>
                  <a:rPr lang="en-US" dirty="0"/>
                  <a:t>.</a:t>
                </a:r>
              </a:p>
              <a:p>
                <a:endParaRPr lang="en-US" dirty="0"/>
              </a:p>
              <a:p>
                <a:endParaRPr lang="en-US" dirty="0"/>
              </a:p>
              <a:p>
                <a:pPr marL="914400" lvl="1" indent="-45720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C12449A8-DC39-7824-B241-E4B347F30E79}"/>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844" t="-2254" r="-1448" b="-2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7B630D-99B6-6AFB-CF36-13F4F03A9E32}"/>
              </a:ext>
            </a:extLst>
          </p:cNvPr>
          <p:cNvSpPr>
            <a:spLocks noGrp="1"/>
          </p:cNvSpPr>
          <p:nvPr>
            <p:ph type="sldNum" sz="quarter" idx="12"/>
          </p:nvPr>
        </p:nvSpPr>
        <p:spPr/>
        <p:txBody>
          <a:bodyPr/>
          <a:lstStyle/>
          <a:p>
            <a:fld id="{741E1C1F-8E00-4548-8798-866FFE9D7367}" type="slidenum">
              <a:rPr lang="en-US" smtClean="0"/>
              <a:t>7</a:t>
            </a:fld>
            <a:endParaRPr lang="en-US"/>
          </a:p>
        </p:txBody>
      </p:sp>
    </p:spTree>
    <p:extLst>
      <p:ext uri="{BB962C8B-B14F-4D97-AF65-F5344CB8AC3E}">
        <p14:creationId xmlns:p14="http://schemas.microsoft.com/office/powerpoint/2010/main" val="300174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1189-2F78-9730-F621-893061F97DB6}"/>
              </a:ext>
            </a:extLst>
          </p:cNvPr>
          <p:cNvSpPr>
            <a:spLocks noGrp="1"/>
          </p:cNvSpPr>
          <p:nvPr>
            <p:ph type="title"/>
          </p:nvPr>
        </p:nvSpPr>
        <p:spPr/>
        <p:txBody>
          <a:bodyPr/>
          <a:lstStyle/>
          <a:p>
            <a:r>
              <a:rPr lang="en-US" b="1" dirty="0"/>
              <a:t>Baseline Transformer – Loss Function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2449A8-DC39-7824-B241-E4B347F30E79}"/>
                  </a:ext>
                </a:extLst>
              </p:cNvPr>
              <p:cNvSpPr>
                <a:spLocks noGrp="1"/>
              </p:cNvSpPr>
              <p:nvPr>
                <p:ph idx="1"/>
              </p:nvPr>
            </p:nvSpPr>
            <p:spPr>
              <a:xfrm>
                <a:off x="905868" y="1417965"/>
                <a:ext cx="10329782" cy="2105281"/>
              </a:xfrm>
            </p:spPr>
            <p:txBody>
              <a:bodyPr>
                <a:noAutofit/>
              </a:bodyPr>
              <a:lstStyle/>
              <a:p>
                <a:r>
                  <a:rPr lang="en-US" sz="2200" dirty="0"/>
                  <a:t>The transformer uses a simple </a:t>
                </a:r>
                <a:r>
                  <a:rPr lang="en-US" sz="2200" b="1" dirty="0"/>
                  <a:t>cross-entropy</a:t>
                </a:r>
                <a:r>
                  <a:rPr lang="en-US" sz="2200" dirty="0"/>
                  <a:t> to compare the target outputs and the predicted outputs (Figure 3).</a:t>
                </a:r>
              </a:p>
              <a:p>
                <a:r>
                  <a:rPr lang="en-US" sz="2200" dirty="0"/>
                  <a:t>An Adam optimizer is used to update the transformer weights by taking an exponentially weighted average of the gradients:</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𝑚</m:t>
                          </m:r>
                        </m:e>
                        <m:sub>
                          <m:r>
                            <a:rPr lang="en-US" sz="1800" b="0" i="1" smtClean="0">
                              <a:latin typeface="Cambria Math" panose="02040503050406030204" pitchFamily="18" charset="0"/>
                            </a:rPr>
                            <m:t>𝑡</m:t>
                          </m:r>
                        </m:sub>
                      </m:sSub>
                    </m:oMath>
                  </m:oMathPara>
                </a14:m>
                <a:endParaRPr lang="en-US" sz="1800" dirty="0"/>
              </a:p>
              <a:p>
                <a:r>
                  <a:rPr lang="en-US" sz="2200" dirty="0"/>
                  <a:t>Where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𝑚</m:t>
                        </m:r>
                      </m:e>
                      <m:sub>
                        <m:r>
                          <a:rPr lang="en-US" sz="2200" b="0" i="1" smtClean="0">
                            <a:latin typeface="Cambria Math" panose="02040503050406030204" pitchFamily="18" charset="0"/>
                          </a:rPr>
                          <m:t>𝑡</m:t>
                        </m:r>
                      </m:sub>
                    </m:sSub>
                  </m:oMath>
                </a14:m>
                <a:r>
                  <a:rPr lang="en-US" sz="2200" dirty="0"/>
                  <a:t> is the aggregate of gradients at time </a:t>
                </a:r>
                <a14:m>
                  <m:oMath xmlns:m="http://schemas.openxmlformats.org/officeDocument/2006/math">
                    <m:r>
                      <a:rPr lang="en-US" sz="2200" b="0" i="1" smtClean="0">
                        <a:latin typeface="Cambria Math" panose="02040503050406030204" pitchFamily="18" charset="0"/>
                      </a:rPr>
                      <m:t>𝑡</m:t>
                    </m:r>
                  </m:oMath>
                </a14:m>
                <a:r>
                  <a:rPr lang="en-US" sz="2200" dirty="0"/>
                  <a:t> and </a:t>
                </a:r>
                <a14:m>
                  <m:oMath xmlns:m="http://schemas.openxmlformats.org/officeDocument/2006/math">
                    <m:r>
                      <a:rPr lang="en-US" sz="2200" i="1" smtClean="0">
                        <a:latin typeface="Cambria Math" panose="02040503050406030204" pitchFamily="18" charset="0"/>
                        <a:ea typeface="Cambria Math" panose="02040503050406030204" pitchFamily="18" charset="0"/>
                      </a:rPr>
                      <m:t>𝛼</m:t>
                    </m:r>
                  </m:oMath>
                </a14:m>
                <a:r>
                  <a:rPr lang="en-US" sz="2200" dirty="0"/>
                  <a:t> is the learning rate</a:t>
                </a:r>
              </a:p>
              <a:p>
                <a:endParaRPr lang="en-US" sz="2200" dirty="0"/>
              </a:p>
              <a:p>
                <a:pPr marL="914400" lvl="1" indent="-457200">
                  <a:buFont typeface="+mj-lt"/>
                  <a:buAutoNum type="arabicPeriod"/>
                </a:pPr>
                <a:endParaRPr lang="en-US" sz="2200" dirty="0"/>
              </a:p>
              <a:p>
                <a:pPr marL="514350" indent="-514350">
                  <a:buFont typeface="+mj-lt"/>
                  <a:buAutoNum type="arabicPeriod"/>
                </a:pPr>
                <a:endParaRPr lang="en-US" sz="2200" dirty="0"/>
              </a:p>
            </p:txBody>
          </p:sp>
        </mc:Choice>
        <mc:Fallback>
          <p:sp>
            <p:nvSpPr>
              <p:cNvPr id="3" name="Content Placeholder 2">
                <a:extLst>
                  <a:ext uri="{FF2B5EF4-FFF2-40B4-BE49-F238E27FC236}">
                    <a16:creationId xmlns:a16="http://schemas.microsoft.com/office/drawing/2014/main" id="{C12449A8-DC39-7824-B241-E4B347F30E79}"/>
                  </a:ext>
                </a:extLst>
              </p:cNvPr>
              <p:cNvSpPr>
                <a:spLocks noGrp="1" noRot="1" noChangeAspect="1" noMove="1" noResize="1" noEditPoints="1" noAdjustHandles="1" noChangeArrowheads="1" noChangeShapeType="1" noTextEdit="1"/>
              </p:cNvSpPr>
              <p:nvPr>
                <p:ph idx="1"/>
              </p:nvPr>
            </p:nvSpPr>
            <p:spPr>
              <a:xfrm>
                <a:off x="905868" y="1417965"/>
                <a:ext cx="10329782" cy="2105281"/>
              </a:xfrm>
              <a:blipFill>
                <a:blip r:embed="rId2"/>
                <a:stretch>
                  <a:fillRect l="-708" t="-3768" b="-579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7B630D-99B6-6AFB-CF36-13F4F03A9E32}"/>
              </a:ext>
            </a:extLst>
          </p:cNvPr>
          <p:cNvSpPr>
            <a:spLocks noGrp="1"/>
          </p:cNvSpPr>
          <p:nvPr>
            <p:ph type="sldNum" sz="quarter" idx="12"/>
          </p:nvPr>
        </p:nvSpPr>
        <p:spPr/>
        <p:txBody>
          <a:bodyPr/>
          <a:lstStyle/>
          <a:p>
            <a:fld id="{741E1C1F-8E00-4548-8798-866FFE9D7367}" type="slidenum">
              <a:rPr lang="en-US" smtClean="0"/>
              <a:t>8</a:t>
            </a:fld>
            <a:endParaRPr lang="en-US"/>
          </a:p>
        </p:txBody>
      </p:sp>
      <p:grpSp>
        <p:nvGrpSpPr>
          <p:cNvPr id="20" name="Group 19">
            <a:extLst>
              <a:ext uri="{FF2B5EF4-FFF2-40B4-BE49-F238E27FC236}">
                <a16:creationId xmlns:a16="http://schemas.microsoft.com/office/drawing/2014/main" id="{86F86E97-3170-D3F5-397A-15EC059DD6B6}"/>
              </a:ext>
            </a:extLst>
          </p:cNvPr>
          <p:cNvGrpSpPr/>
          <p:nvPr/>
        </p:nvGrpSpPr>
        <p:grpSpPr>
          <a:xfrm>
            <a:off x="1886172" y="3593029"/>
            <a:ext cx="8369174" cy="2945883"/>
            <a:chOff x="838200" y="2865878"/>
            <a:chExt cx="10233610" cy="3897690"/>
          </a:xfrm>
        </p:grpSpPr>
        <p:pic>
          <p:nvPicPr>
            <p:cNvPr id="5" name="Picture 4">
              <a:extLst>
                <a:ext uri="{FF2B5EF4-FFF2-40B4-BE49-F238E27FC236}">
                  <a16:creationId xmlns:a16="http://schemas.microsoft.com/office/drawing/2014/main" id="{7D21A1B0-462B-BBD5-863C-024F8C305B91}"/>
                </a:ext>
              </a:extLst>
            </p:cNvPr>
            <p:cNvPicPr>
              <a:picLocks noChangeAspect="1"/>
            </p:cNvPicPr>
            <p:nvPr/>
          </p:nvPicPr>
          <p:blipFill>
            <a:blip r:embed="rId3"/>
            <a:stretch>
              <a:fillRect/>
            </a:stretch>
          </p:blipFill>
          <p:spPr>
            <a:xfrm>
              <a:off x="838200" y="2865878"/>
              <a:ext cx="4665612" cy="3626997"/>
            </a:xfrm>
            <a:prstGeom prst="rect">
              <a:avLst/>
            </a:prstGeom>
          </p:spPr>
        </p:pic>
        <p:pic>
          <p:nvPicPr>
            <p:cNvPr id="2050" name="Picture 2">
              <a:extLst>
                <a:ext uri="{FF2B5EF4-FFF2-40B4-BE49-F238E27FC236}">
                  <a16:creationId xmlns:a16="http://schemas.microsoft.com/office/drawing/2014/main" id="{F36861DC-5270-217C-5FA0-34A3A91A3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4471" y="2922400"/>
              <a:ext cx="4532258" cy="351395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35AEDF6-3CB3-AF95-2948-4598BE8D6635}"/>
                </a:ext>
              </a:extLst>
            </p:cNvPr>
            <p:cNvCxnSpPr>
              <a:cxnSpLocks/>
              <a:stCxn id="5" idx="3"/>
              <a:endCxn id="2050" idx="1"/>
            </p:cNvCxnSpPr>
            <p:nvPr/>
          </p:nvCxnSpPr>
          <p:spPr>
            <a:xfrm flipV="1">
              <a:off x="5503812" y="4679376"/>
              <a:ext cx="84065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1127019-76C8-C700-7B11-CFCC9D842AB1}"/>
                </a:ext>
              </a:extLst>
            </p:cNvPr>
            <p:cNvSpPr txBox="1"/>
            <p:nvPr/>
          </p:nvSpPr>
          <p:spPr>
            <a:xfrm>
              <a:off x="1120190" y="6356349"/>
              <a:ext cx="9951620" cy="407219"/>
            </a:xfrm>
            <a:prstGeom prst="rect">
              <a:avLst/>
            </a:prstGeom>
            <a:noFill/>
          </p:spPr>
          <p:txBody>
            <a:bodyPr wrap="square" rtlCol="0">
              <a:spAutoFit/>
            </a:bodyPr>
            <a:lstStyle/>
            <a:p>
              <a:pPr algn="ctr"/>
              <a:r>
                <a:rPr lang="en-US" sz="1400" b="1" dirty="0"/>
                <a:t>Figure 3. Transformer Output Example (from https://jalammar.github.io/illustrated-transformer/)</a:t>
              </a:r>
            </a:p>
          </p:txBody>
        </p:sp>
      </p:grpSp>
    </p:spTree>
    <p:extLst>
      <p:ext uri="{BB962C8B-B14F-4D97-AF65-F5344CB8AC3E}">
        <p14:creationId xmlns:p14="http://schemas.microsoft.com/office/powerpoint/2010/main" val="342959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1FFF-C0BD-D9B4-3520-3695A3B62B7C}"/>
              </a:ext>
            </a:extLst>
          </p:cNvPr>
          <p:cNvSpPr>
            <a:spLocks noGrp="1"/>
          </p:cNvSpPr>
          <p:nvPr>
            <p:ph type="title"/>
          </p:nvPr>
        </p:nvSpPr>
        <p:spPr/>
        <p:txBody>
          <a:bodyPr/>
          <a:lstStyle/>
          <a:p>
            <a:r>
              <a:rPr lang="en-US" b="1"/>
              <a:t>Baseline Transformer – Applications</a:t>
            </a:r>
          </a:p>
        </p:txBody>
      </p:sp>
      <p:sp>
        <p:nvSpPr>
          <p:cNvPr id="3" name="Content Placeholder 2">
            <a:extLst>
              <a:ext uri="{FF2B5EF4-FFF2-40B4-BE49-F238E27FC236}">
                <a16:creationId xmlns:a16="http://schemas.microsoft.com/office/drawing/2014/main" id="{DB7D7A42-1CC9-2BD6-0FBC-7BFBD329C13E}"/>
              </a:ext>
            </a:extLst>
          </p:cNvPr>
          <p:cNvSpPr>
            <a:spLocks noGrp="1"/>
          </p:cNvSpPr>
          <p:nvPr>
            <p:ph idx="1"/>
          </p:nvPr>
        </p:nvSpPr>
        <p:spPr/>
        <p:txBody>
          <a:bodyPr/>
          <a:lstStyle/>
          <a:p>
            <a:r>
              <a:rPr lang="en-US"/>
              <a:t>Upon release, the Transformer model achieved state-of-the-art performance in:</a:t>
            </a:r>
          </a:p>
          <a:p>
            <a:pPr lvl="1"/>
            <a:endParaRPr lang="en-US" b="1"/>
          </a:p>
          <a:p>
            <a:pPr lvl="1"/>
            <a:r>
              <a:rPr lang="en-US" b="1"/>
              <a:t>Machine Translation</a:t>
            </a:r>
            <a:r>
              <a:rPr lang="en-US"/>
              <a:t>: Translating an English input into French or German.</a:t>
            </a:r>
          </a:p>
          <a:p>
            <a:pPr lvl="1"/>
            <a:endParaRPr lang="en-US"/>
          </a:p>
          <a:p>
            <a:pPr lvl="1"/>
            <a:r>
              <a:rPr lang="en-US" b="1"/>
              <a:t>Question Answering</a:t>
            </a:r>
            <a:r>
              <a:rPr lang="en-US"/>
              <a:t>: Given an input question, output a relevant answer.</a:t>
            </a:r>
          </a:p>
          <a:p>
            <a:pPr lvl="1"/>
            <a:endParaRPr lang="en-US"/>
          </a:p>
          <a:p>
            <a:pPr lvl="1"/>
            <a:r>
              <a:rPr lang="en-US" b="1"/>
              <a:t>Text Summarization</a:t>
            </a:r>
            <a:r>
              <a:rPr lang="en-US"/>
              <a:t>: Given an input paragraph, produce a high-quality summary sentence.</a:t>
            </a:r>
          </a:p>
          <a:p>
            <a:pPr lvl="1"/>
            <a:endParaRPr lang="en-US"/>
          </a:p>
        </p:txBody>
      </p:sp>
      <p:sp>
        <p:nvSpPr>
          <p:cNvPr id="4" name="Slide Number Placeholder 3">
            <a:extLst>
              <a:ext uri="{FF2B5EF4-FFF2-40B4-BE49-F238E27FC236}">
                <a16:creationId xmlns:a16="http://schemas.microsoft.com/office/drawing/2014/main" id="{88B724E2-B3C8-D563-8A14-E8EF6CAD8CA0}"/>
              </a:ext>
            </a:extLst>
          </p:cNvPr>
          <p:cNvSpPr>
            <a:spLocks noGrp="1"/>
          </p:cNvSpPr>
          <p:nvPr>
            <p:ph type="sldNum" sz="quarter" idx="12"/>
          </p:nvPr>
        </p:nvSpPr>
        <p:spPr/>
        <p:txBody>
          <a:bodyPr/>
          <a:lstStyle/>
          <a:p>
            <a:fld id="{741E1C1F-8E00-4548-8798-866FFE9D7367}" type="slidenum">
              <a:rPr lang="en-US" smtClean="0"/>
              <a:t>9</a:t>
            </a:fld>
            <a:endParaRPr lang="en-US"/>
          </a:p>
        </p:txBody>
      </p:sp>
    </p:spTree>
    <p:extLst>
      <p:ext uri="{BB962C8B-B14F-4D97-AF65-F5344CB8AC3E}">
        <p14:creationId xmlns:p14="http://schemas.microsoft.com/office/powerpoint/2010/main" val="3792194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4331</Words>
  <Application>Microsoft Office PowerPoint</Application>
  <PresentationFormat>Widescreen</PresentationFormat>
  <Paragraphs>512</Paragraphs>
  <Slides>34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(Body)</vt:lpstr>
      <vt:lpstr>Calibri Light</vt:lpstr>
      <vt:lpstr>Cambria Math</vt:lpstr>
      <vt:lpstr>Neue Haas Grotesk Text Pro</vt:lpstr>
      <vt:lpstr>Office Theme</vt:lpstr>
      <vt:lpstr>An Introduction to Transformers: Overview, Applications, and Implementations</vt:lpstr>
      <vt:lpstr>Outline</vt:lpstr>
      <vt:lpstr>Introduction</vt:lpstr>
      <vt:lpstr>Baseline Transformer - Overview</vt:lpstr>
      <vt:lpstr>Baseline Transformer - Architecture</vt:lpstr>
      <vt:lpstr>Baseline Transformer – Encoder Architecture</vt:lpstr>
      <vt:lpstr>Baseline Transformer – Decoder Architecture</vt:lpstr>
      <vt:lpstr>Baseline Transformer – Loss Function</vt:lpstr>
      <vt:lpstr>Baseline Transformer – Applications</vt:lpstr>
      <vt:lpstr>Baseline Transformer – Keras Implementation</vt:lpstr>
      <vt:lpstr>Baseline Transformer – Research Outputs</vt:lpstr>
      <vt:lpstr>PowerPoint Presentation</vt:lpstr>
      <vt:lpstr>PowerPoint Presentation</vt:lpstr>
      <vt:lpstr>PowerPoint Presentation</vt:lpstr>
      <vt:lpstr>PowerPoint Presentation</vt:lpstr>
      <vt:lpstr>PowerPoint Presentation</vt:lpstr>
      <vt:lpstr>Pre-Trained Language Models</vt:lpstr>
      <vt:lpstr>Pre-Trained Language Models - Overview</vt:lpstr>
      <vt:lpstr>Pre-Trained Language Models - Overview</vt:lpstr>
      <vt:lpstr>Pre-Trained Language Models - BERT</vt:lpstr>
      <vt:lpstr>Pre-Trained Language Models - BERT</vt:lpstr>
      <vt:lpstr>BERT – Masked Language Modeling</vt:lpstr>
      <vt:lpstr>BERT – Next Sentence Prediction</vt:lpstr>
      <vt:lpstr>BERT – Fine-Tuning</vt:lpstr>
      <vt:lpstr>BERT – Huggingface Implementation</vt:lpstr>
      <vt:lpstr>Pre-Trained Language Models – GPT</vt:lpstr>
      <vt:lpstr>GPT - Architecture</vt:lpstr>
      <vt:lpstr>Pre-Trained Language Models – GPT-2</vt:lpstr>
      <vt:lpstr>Pre-Trained Language Models – GPT-3</vt:lpstr>
      <vt:lpstr>Pre-Trained Language Models – DALL-E</vt:lpstr>
      <vt:lpstr>DALL-E - Architecture</vt:lpstr>
      <vt:lpstr>DALL-E - Architecture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Transformers: Overview, Applications, and Implementation</dc:title>
  <dc:creator>Ampel, Ben Martin - (bampel)</dc:creator>
  <cp:lastModifiedBy>Ampel, Ben Martin - (bampel)</cp:lastModifiedBy>
  <cp:revision>1</cp:revision>
  <dcterms:created xsi:type="dcterms:W3CDTF">2022-10-12T17:07:56Z</dcterms:created>
  <dcterms:modified xsi:type="dcterms:W3CDTF">2022-10-28T01:53:53Z</dcterms:modified>
</cp:coreProperties>
</file>