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15"/>
  </p:notesMasterIdLst>
  <p:sldIdLst>
    <p:sldId id="358" r:id="rId4"/>
    <p:sldId id="360" r:id="rId5"/>
    <p:sldId id="361" r:id="rId6"/>
    <p:sldId id="362" r:id="rId7"/>
    <p:sldId id="363" r:id="rId8"/>
    <p:sldId id="365" r:id="rId9"/>
    <p:sldId id="366" r:id="rId10"/>
    <p:sldId id="368" r:id="rId11"/>
    <p:sldId id="367" r:id="rId12"/>
    <p:sldId id="359" r:id="rId13"/>
    <p:sldId id="30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D4F"/>
    <a:srgbClr val="012D39"/>
    <a:srgbClr val="2B323B"/>
    <a:srgbClr val="EB1E42"/>
    <a:srgbClr val="FFDB55"/>
    <a:srgbClr val="05ACC7"/>
    <a:srgbClr val="C13018"/>
    <a:srgbClr val="F36F13"/>
    <a:srgbClr val="A2B969"/>
    <a:srgbClr val="0639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0" autoAdjust="0"/>
    <p:restoredTop sz="95321" autoAdjust="0"/>
  </p:normalViewPr>
  <p:slideViewPr>
    <p:cSldViewPr snapToGrid="0" showGuides="1">
      <p:cViewPr>
        <p:scale>
          <a:sx n="56" d="100"/>
          <a:sy n="56" d="100"/>
        </p:scale>
        <p:origin x="2408" y="10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99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62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99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99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99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8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17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82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8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36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s://www.presentationgo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  <a:solidFill>
            <a:schemeClr val="accent6"/>
          </a:solidFill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xmlns="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6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  <a:solidFill>
            <a:schemeClr val="accent6"/>
          </a:solidFill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xmlns="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6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www.presentationgo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12.svg"/><Relationship Id="rId13" Type="http://schemas.openxmlformats.org/officeDocument/2006/relationships/image" Target="../media/image8.png"/><Relationship Id="rId14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image" Target="../media/image4.png"/><Relationship Id="rId6" Type="http://schemas.openxmlformats.org/officeDocument/2006/relationships/image" Target="../media/image6.svg"/><Relationship Id="rId7" Type="http://schemas.openxmlformats.org/officeDocument/2006/relationships/image" Target="../media/image5.png"/><Relationship Id="rId8" Type="http://schemas.openxmlformats.org/officeDocument/2006/relationships/image" Target="../media/image8.svg"/><Relationship Id="rId9" Type="http://schemas.openxmlformats.org/officeDocument/2006/relationships/image" Target="../media/image6.png"/><Relationship Id="rId10" Type="http://schemas.openxmlformats.org/officeDocument/2006/relationships/image" Target="../media/image10.sv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12.svg"/><Relationship Id="rId13" Type="http://schemas.openxmlformats.org/officeDocument/2006/relationships/image" Target="../media/image8.png"/><Relationship Id="rId14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image" Target="../media/image4.png"/><Relationship Id="rId6" Type="http://schemas.openxmlformats.org/officeDocument/2006/relationships/image" Target="../media/image6.svg"/><Relationship Id="rId7" Type="http://schemas.openxmlformats.org/officeDocument/2006/relationships/image" Target="../media/image5.png"/><Relationship Id="rId8" Type="http://schemas.openxmlformats.org/officeDocument/2006/relationships/image" Target="../media/image8.svg"/><Relationship Id="rId9" Type="http://schemas.openxmlformats.org/officeDocument/2006/relationships/image" Target="../media/image6.png"/><Relationship Id="rId10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12.svg"/><Relationship Id="rId13" Type="http://schemas.openxmlformats.org/officeDocument/2006/relationships/image" Target="../media/image8.png"/><Relationship Id="rId14" Type="http://schemas.openxmlformats.org/officeDocument/2006/relationships/image" Target="../media/image14.svg"/><Relationship Id="rId1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image" Target="../media/image4.png"/><Relationship Id="rId6" Type="http://schemas.openxmlformats.org/officeDocument/2006/relationships/image" Target="../media/image6.svg"/><Relationship Id="rId7" Type="http://schemas.openxmlformats.org/officeDocument/2006/relationships/image" Target="../media/image5.png"/><Relationship Id="rId8" Type="http://schemas.openxmlformats.org/officeDocument/2006/relationships/image" Target="../media/image8.svg"/><Relationship Id="rId9" Type="http://schemas.openxmlformats.org/officeDocument/2006/relationships/image" Target="../media/image6.png"/><Relationship Id="rId10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12.svg"/><Relationship Id="rId13" Type="http://schemas.openxmlformats.org/officeDocument/2006/relationships/image" Target="../media/image8.png"/><Relationship Id="rId14" Type="http://schemas.openxmlformats.org/officeDocument/2006/relationships/image" Target="../media/image14.svg"/><Relationship Id="rId15" Type="http://schemas.openxmlformats.org/officeDocument/2006/relationships/image" Target="../media/image9.png"/><Relationship Id="rId16" Type="http://schemas.openxmlformats.org/officeDocument/2006/relationships/image" Target="../media/image10.png"/><Relationship Id="rId17" Type="http://schemas.openxmlformats.org/officeDocument/2006/relationships/image" Target="../media/image11.png"/><Relationship Id="rId18" Type="http://schemas.openxmlformats.org/officeDocument/2006/relationships/image" Target="../media/image12.png"/><Relationship Id="rId19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image" Target="../media/image4.png"/><Relationship Id="rId6" Type="http://schemas.openxmlformats.org/officeDocument/2006/relationships/image" Target="../media/image6.svg"/><Relationship Id="rId7" Type="http://schemas.openxmlformats.org/officeDocument/2006/relationships/image" Target="../media/image5.png"/><Relationship Id="rId8" Type="http://schemas.openxmlformats.org/officeDocument/2006/relationships/image" Target="../media/image8.svg"/><Relationship Id="rId9" Type="http://schemas.openxmlformats.org/officeDocument/2006/relationships/image" Target="../media/image6.png"/><Relationship Id="rId10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3" Type="http://schemas.openxmlformats.org/officeDocument/2006/relationships/image" Target="../media/image6.png"/><Relationship Id="rId14" Type="http://schemas.openxmlformats.org/officeDocument/2006/relationships/image" Target="../media/image10.svg"/><Relationship Id="rId15" Type="http://schemas.openxmlformats.org/officeDocument/2006/relationships/image" Target="../media/image7.png"/><Relationship Id="rId16" Type="http://schemas.openxmlformats.org/officeDocument/2006/relationships/image" Target="../media/image12.svg"/><Relationship Id="rId17" Type="http://schemas.openxmlformats.org/officeDocument/2006/relationships/image" Target="../media/image8.png"/><Relationship Id="rId18" Type="http://schemas.openxmlformats.org/officeDocument/2006/relationships/image" Target="../media/image14.svg"/><Relationship Id="rId19" Type="http://schemas.openxmlformats.org/officeDocument/2006/relationships/image" Target="../media/image9.png"/><Relationship Id="rId20" Type="http://schemas.openxmlformats.org/officeDocument/2006/relationships/image" Target="../media/image11.png"/><Relationship Id="rId21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svg"/><Relationship Id="rId6" Type="http://schemas.openxmlformats.org/officeDocument/2006/relationships/image" Target="../media/image6.svg"/><Relationship Id="rId8" Type="http://schemas.openxmlformats.org/officeDocument/2006/relationships/image" Target="../media/image8.svg"/><Relationship Id="rId9" Type="http://schemas.openxmlformats.org/officeDocument/2006/relationships/image" Target="../media/image10.png"/><Relationship Id="rId10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3" Type="http://schemas.openxmlformats.org/officeDocument/2006/relationships/image" Target="../media/image6.png"/><Relationship Id="rId14" Type="http://schemas.openxmlformats.org/officeDocument/2006/relationships/image" Target="../media/image10.svg"/><Relationship Id="rId15" Type="http://schemas.openxmlformats.org/officeDocument/2006/relationships/image" Target="../media/image7.png"/><Relationship Id="rId16" Type="http://schemas.openxmlformats.org/officeDocument/2006/relationships/image" Target="../media/image12.svg"/><Relationship Id="rId17" Type="http://schemas.openxmlformats.org/officeDocument/2006/relationships/image" Target="../media/image8.png"/><Relationship Id="rId18" Type="http://schemas.openxmlformats.org/officeDocument/2006/relationships/image" Target="../media/image14.svg"/><Relationship Id="rId19" Type="http://schemas.openxmlformats.org/officeDocument/2006/relationships/image" Target="../media/image9.png"/><Relationship Id="rId20" Type="http://schemas.openxmlformats.org/officeDocument/2006/relationships/image" Target="../media/image11.png"/><Relationship Id="rId21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svg"/><Relationship Id="rId6" Type="http://schemas.openxmlformats.org/officeDocument/2006/relationships/image" Target="../media/image6.svg"/><Relationship Id="rId8" Type="http://schemas.openxmlformats.org/officeDocument/2006/relationships/image" Target="../media/image8.svg"/><Relationship Id="rId9" Type="http://schemas.openxmlformats.org/officeDocument/2006/relationships/image" Target="../media/image10.png"/><Relationship Id="rId10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3" Type="http://schemas.openxmlformats.org/officeDocument/2006/relationships/image" Target="../media/image6.png"/><Relationship Id="rId14" Type="http://schemas.openxmlformats.org/officeDocument/2006/relationships/image" Target="../media/image10.svg"/><Relationship Id="rId15" Type="http://schemas.openxmlformats.org/officeDocument/2006/relationships/image" Target="../media/image7.png"/><Relationship Id="rId16" Type="http://schemas.openxmlformats.org/officeDocument/2006/relationships/image" Target="../media/image12.svg"/><Relationship Id="rId17" Type="http://schemas.openxmlformats.org/officeDocument/2006/relationships/image" Target="../media/image8.png"/><Relationship Id="rId18" Type="http://schemas.openxmlformats.org/officeDocument/2006/relationships/image" Target="../media/image14.svg"/><Relationship Id="rId19" Type="http://schemas.openxmlformats.org/officeDocument/2006/relationships/image" Target="../media/image9.png"/><Relationship Id="rId20" Type="http://schemas.openxmlformats.org/officeDocument/2006/relationships/image" Target="../media/image11.png"/><Relationship Id="rId21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svg"/><Relationship Id="rId6" Type="http://schemas.openxmlformats.org/officeDocument/2006/relationships/image" Target="../media/image6.svg"/><Relationship Id="rId8" Type="http://schemas.openxmlformats.org/officeDocument/2006/relationships/image" Target="../media/image8.svg"/><Relationship Id="rId9" Type="http://schemas.openxmlformats.org/officeDocument/2006/relationships/image" Target="../media/image10.png"/><Relationship Id="rId10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3" Type="http://schemas.openxmlformats.org/officeDocument/2006/relationships/image" Target="../media/image6.png"/><Relationship Id="rId14" Type="http://schemas.openxmlformats.org/officeDocument/2006/relationships/image" Target="../media/image10.svg"/><Relationship Id="rId15" Type="http://schemas.openxmlformats.org/officeDocument/2006/relationships/image" Target="../media/image7.png"/><Relationship Id="rId16" Type="http://schemas.openxmlformats.org/officeDocument/2006/relationships/image" Target="../media/image12.svg"/><Relationship Id="rId17" Type="http://schemas.openxmlformats.org/officeDocument/2006/relationships/image" Target="../media/image8.png"/><Relationship Id="rId18" Type="http://schemas.openxmlformats.org/officeDocument/2006/relationships/image" Target="../media/image14.svg"/><Relationship Id="rId19" Type="http://schemas.openxmlformats.org/officeDocument/2006/relationships/image" Target="../media/image9.png"/><Relationship Id="rId20" Type="http://schemas.openxmlformats.org/officeDocument/2006/relationships/image" Target="../media/image11.png"/><Relationship Id="rId21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svg"/><Relationship Id="rId6" Type="http://schemas.openxmlformats.org/officeDocument/2006/relationships/image" Target="../media/image6.svg"/><Relationship Id="rId8" Type="http://schemas.openxmlformats.org/officeDocument/2006/relationships/image" Target="../media/image8.svg"/><Relationship Id="rId9" Type="http://schemas.openxmlformats.org/officeDocument/2006/relationships/image" Target="../media/image10.png"/><Relationship Id="rId10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3" Type="http://schemas.openxmlformats.org/officeDocument/2006/relationships/image" Target="../media/image6.png"/><Relationship Id="rId14" Type="http://schemas.openxmlformats.org/officeDocument/2006/relationships/image" Target="../media/image10.svg"/><Relationship Id="rId15" Type="http://schemas.openxmlformats.org/officeDocument/2006/relationships/image" Target="../media/image7.png"/><Relationship Id="rId16" Type="http://schemas.openxmlformats.org/officeDocument/2006/relationships/image" Target="../media/image12.svg"/><Relationship Id="rId17" Type="http://schemas.openxmlformats.org/officeDocument/2006/relationships/image" Target="../media/image8.png"/><Relationship Id="rId18" Type="http://schemas.openxmlformats.org/officeDocument/2006/relationships/image" Target="../media/image14.svg"/><Relationship Id="rId19" Type="http://schemas.openxmlformats.org/officeDocument/2006/relationships/image" Target="../media/image9.png"/><Relationship Id="rId20" Type="http://schemas.openxmlformats.org/officeDocument/2006/relationships/image" Target="../media/image11.png"/><Relationship Id="rId21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svg"/><Relationship Id="rId6" Type="http://schemas.openxmlformats.org/officeDocument/2006/relationships/image" Target="../media/image6.svg"/><Relationship Id="rId8" Type="http://schemas.openxmlformats.org/officeDocument/2006/relationships/image" Target="../media/image8.svg"/><Relationship Id="rId9" Type="http://schemas.openxmlformats.org/officeDocument/2006/relationships/image" Target="../media/image10.png"/><Relationship Id="rId10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4" Type="http://schemas.openxmlformats.org/officeDocument/2006/relationships/image" Target="../media/image10.svg"/><Relationship Id="rId15" Type="http://schemas.openxmlformats.org/officeDocument/2006/relationships/image" Target="../media/image7.png"/><Relationship Id="rId16" Type="http://schemas.openxmlformats.org/officeDocument/2006/relationships/image" Target="../media/image12.svg"/><Relationship Id="rId17" Type="http://schemas.openxmlformats.org/officeDocument/2006/relationships/image" Target="../media/image8.png"/><Relationship Id="rId18" Type="http://schemas.openxmlformats.org/officeDocument/2006/relationships/image" Target="../media/image14.svg"/><Relationship Id="rId1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image" Target="../media/image4.png"/><Relationship Id="rId6" Type="http://schemas.openxmlformats.org/officeDocument/2006/relationships/image" Target="../media/image6.svg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:a16="http://schemas.microsoft.com/office/drawing/2014/main" xmlns="" id="{FE91F304-1E1C-4B2B-AFBB-698D79026959}"/>
              </a:ext>
            </a:extLst>
          </p:cNvPr>
          <p:cNvGrpSpPr/>
          <p:nvPr/>
        </p:nvGrpSpPr>
        <p:grpSpPr>
          <a:xfrm>
            <a:off x="555472" y="3100644"/>
            <a:ext cx="4057286" cy="2329251"/>
            <a:chOff x="555472" y="3100644"/>
            <a:chExt cx="4057286" cy="2329251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A4812972-FD01-4FA4-82DC-FB1441476026}"/>
                </a:ext>
              </a:extLst>
            </p:cNvPr>
            <p:cNvSpPr/>
            <p:nvPr/>
          </p:nvSpPr>
          <p:spPr>
            <a:xfrm>
              <a:off x="555472" y="3100644"/>
              <a:ext cx="4057286" cy="2329251"/>
            </a:xfrm>
            <a:custGeom>
              <a:avLst/>
              <a:gdLst>
                <a:gd name="connsiteX0" fmla="*/ 2025375 w 4057286"/>
                <a:gd name="connsiteY0" fmla="*/ 1915414 h 2329251"/>
                <a:gd name="connsiteX1" fmla="*/ 2025374 w 4057286"/>
                <a:gd name="connsiteY1" fmla="*/ 1915414 h 2329251"/>
                <a:gd name="connsiteX2" fmla="*/ 2028878 w 4057286"/>
                <a:gd name="connsiteY2" fmla="*/ 1919269 h 2329251"/>
                <a:gd name="connsiteX3" fmla="*/ 2028873 w 4057286"/>
                <a:gd name="connsiteY3" fmla="*/ 1919262 h 2329251"/>
                <a:gd name="connsiteX4" fmla="*/ 3917234 w 4057286"/>
                <a:gd name="connsiteY4" fmla="*/ 1755984 h 2329251"/>
                <a:gd name="connsiteX5" fmla="*/ 3911006 w 4057286"/>
                <a:gd name="connsiteY5" fmla="*/ 1768526 h 2329251"/>
                <a:gd name="connsiteX6" fmla="*/ 3861318 w 4057286"/>
                <a:gd name="connsiteY6" fmla="*/ 1836674 h 2329251"/>
                <a:gd name="connsiteX7" fmla="*/ 4002855 w 4057286"/>
                <a:gd name="connsiteY7" fmla="*/ 1578113 h 2329251"/>
                <a:gd name="connsiteX8" fmla="*/ 3998830 w 4057286"/>
                <a:gd name="connsiteY8" fmla="*/ 1591664 h 2329251"/>
                <a:gd name="connsiteX9" fmla="*/ 3960864 w 4057286"/>
                <a:gd name="connsiteY9" fmla="*/ 1668120 h 2329251"/>
                <a:gd name="connsiteX10" fmla="*/ 4057286 w 4057286"/>
                <a:gd name="connsiteY10" fmla="*/ 1386093 h 2329251"/>
                <a:gd name="connsiteX11" fmla="*/ 4055951 w 4057286"/>
                <a:gd name="connsiteY11" fmla="*/ 1399338 h 2329251"/>
                <a:gd name="connsiteX12" fmla="*/ 4031174 w 4057286"/>
                <a:gd name="connsiteY12" fmla="*/ 1482762 h 2329251"/>
                <a:gd name="connsiteX13" fmla="*/ 1164625 w 4057286"/>
                <a:gd name="connsiteY13" fmla="*/ 0 h 2329251"/>
                <a:gd name="connsiteX14" fmla="*/ 1988139 w 4057286"/>
                <a:gd name="connsiteY14" fmla="*/ 341111 h 2329251"/>
                <a:gd name="connsiteX15" fmla="*/ 2039807 w 4057286"/>
                <a:gd name="connsiteY15" fmla="*/ 397959 h 2329251"/>
                <a:gd name="connsiteX16" fmla="*/ 2039807 w 4057286"/>
                <a:gd name="connsiteY16" fmla="*/ 397958 h 2329251"/>
                <a:gd name="connsiteX17" fmla="*/ 2063307 w 4057286"/>
                <a:gd name="connsiteY17" fmla="*/ 423815 h 2329251"/>
                <a:gd name="connsiteX18" fmla="*/ 2063317 w 4057286"/>
                <a:gd name="connsiteY18" fmla="*/ 423829 h 2329251"/>
                <a:gd name="connsiteX19" fmla="*/ 2130351 w 4057286"/>
                <a:gd name="connsiteY19" fmla="*/ 513472 h 2329251"/>
                <a:gd name="connsiteX20" fmla="*/ 2165282 w 4057286"/>
                <a:gd name="connsiteY20" fmla="*/ 570970 h 2329251"/>
                <a:gd name="connsiteX21" fmla="*/ 2174952 w 4057286"/>
                <a:gd name="connsiteY21" fmla="*/ 584925 h 2329251"/>
                <a:gd name="connsiteX22" fmla="*/ 2178897 w 4057286"/>
                <a:gd name="connsiteY22" fmla="*/ 593383 h 2329251"/>
                <a:gd name="connsiteX23" fmla="*/ 2188686 w 4057286"/>
                <a:gd name="connsiteY23" fmla="*/ 609496 h 2329251"/>
                <a:gd name="connsiteX24" fmla="*/ 2237728 w 4057286"/>
                <a:gd name="connsiteY24" fmla="*/ 711300 h 2329251"/>
                <a:gd name="connsiteX25" fmla="*/ 2251635 w 4057286"/>
                <a:gd name="connsiteY25" fmla="*/ 749298 h 2329251"/>
                <a:gd name="connsiteX26" fmla="*/ 2258582 w 4057286"/>
                <a:gd name="connsiteY26" fmla="*/ 764188 h 2329251"/>
                <a:gd name="connsiteX27" fmla="*/ 2262799 w 4057286"/>
                <a:gd name="connsiteY27" fmla="*/ 779798 h 2329251"/>
                <a:gd name="connsiteX28" fmla="*/ 2276891 w 4057286"/>
                <a:gd name="connsiteY28" fmla="*/ 818301 h 2329251"/>
                <a:gd name="connsiteX29" fmla="*/ 2305589 w 4057286"/>
                <a:gd name="connsiteY29" fmla="*/ 929912 h 2329251"/>
                <a:gd name="connsiteX30" fmla="*/ 2308500 w 4057286"/>
                <a:gd name="connsiteY30" fmla="*/ 948987 h 2329251"/>
                <a:gd name="connsiteX31" fmla="*/ 2311061 w 4057286"/>
                <a:gd name="connsiteY31" fmla="*/ 958467 h 2329251"/>
                <a:gd name="connsiteX32" fmla="*/ 2318786 w 4057286"/>
                <a:gd name="connsiteY32" fmla="*/ 1016384 h 2329251"/>
                <a:gd name="connsiteX33" fmla="*/ 2323237 w 4057286"/>
                <a:gd name="connsiteY33" fmla="*/ 1045549 h 2329251"/>
                <a:gd name="connsiteX34" fmla="*/ 2323579 w 4057286"/>
                <a:gd name="connsiteY34" fmla="*/ 1052316 h 2329251"/>
                <a:gd name="connsiteX35" fmla="*/ 2324638 w 4057286"/>
                <a:gd name="connsiteY35" fmla="*/ 1060257 h 2329251"/>
                <a:gd name="connsiteX36" fmla="*/ 2329251 w 4057286"/>
                <a:gd name="connsiteY36" fmla="*/ 1164625 h 2329251"/>
                <a:gd name="connsiteX37" fmla="*/ 2329081 w 4057286"/>
                <a:gd name="connsiteY37" fmla="*/ 1166555 h 2329251"/>
                <a:gd name="connsiteX38" fmla="*/ 2332869 w 4057286"/>
                <a:gd name="connsiteY38" fmla="*/ 1166555 h 2329251"/>
                <a:gd name="connsiteX39" fmla="*/ 2344504 w 4057286"/>
                <a:gd name="connsiteY39" fmla="*/ 1281981 h 2329251"/>
                <a:gd name="connsiteX40" fmla="*/ 2914986 w 4057286"/>
                <a:gd name="connsiteY40" fmla="*/ 1746937 h 2329251"/>
                <a:gd name="connsiteX41" fmla="*/ 3485468 w 4057286"/>
                <a:gd name="connsiteY41" fmla="*/ 1281981 h 2329251"/>
                <a:gd name="connsiteX42" fmla="*/ 3497104 w 4057286"/>
                <a:gd name="connsiteY42" fmla="*/ 1166555 h 2329251"/>
                <a:gd name="connsiteX43" fmla="*/ 3500808 w 4057286"/>
                <a:gd name="connsiteY43" fmla="*/ 1166555 h 2329251"/>
                <a:gd name="connsiteX44" fmla="*/ 3505336 w 4057286"/>
                <a:gd name="connsiteY44" fmla="*/ 1268993 h 2329251"/>
                <a:gd name="connsiteX45" fmla="*/ 3766667 w 4057286"/>
                <a:gd name="connsiteY45" fmla="*/ 1905435 h 2329251"/>
                <a:gd name="connsiteX46" fmla="*/ 3790168 w 4057286"/>
                <a:gd name="connsiteY46" fmla="*/ 1931292 h 2329251"/>
                <a:gd name="connsiteX47" fmla="*/ 3801100 w 4057286"/>
                <a:gd name="connsiteY47" fmla="*/ 1919264 h 2329251"/>
                <a:gd name="connsiteX48" fmla="*/ 3795616 w 4057286"/>
                <a:gd name="connsiteY48" fmla="*/ 1926786 h 2329251"/>
                <a:gd name="connsiteX49" fmla="*/ 2914987 w 4057286"/>
                <a:gd name="connsiteY49" fmla="*/ 2329250 h 2329251"/>
                <a:gd name="connsiteX50" fmla="*/ 2119082 w 4057286"/>
                <a:gd name="connsiteY50" fmla="*/ 2014858 h 2329251"/>
                <a:gd name="connsiteX51" fmla="*/ 2039808 w 4057286"/>
                <a:gd name="connsiteY51" fmla="*/ 1932451 h 2329251"/>
                <a:gd name="connsiteX52" fmla="*/ 1960533 w 4057286"/>
                <a:gd name="connsiteY52" fmla="*/ 2014859 h 2329251"/>
                <a:gd name="connsiteX53" fmla="*/ 1164627 w 4057286"/>
                <a:gd name="connsiteY53" fmla="*/ 2329251 h 2329251"/>
                <a:gd name="connsiteX54" fmla="*/ 23663 w 4057286"/>
                <a:gd name="connsiteY54" fmla="*/ 1399339 h 2329251"/>
                <a:gd name="connsiteX55" fmla="*/ 197 w 4057286"/>
                <a:gd name="connsiteY55" fmla="*/ 1166556 h 2329251"/>
                <a:gd name="connsiteX56" fmla="*/ 582509 w 4057286"/>
                <a:gd name="connsiteY56" fmla="*/ 1166556 h 2329251"/>
                <a:gd name="connsiteX57" fmla="*/ 594145 w 4057286"/>
                <a:gd name="connsiteY57" fmla="*/ 1281982 h 2329251"/>
                <a:gd name="connsiteX58" fmla="*/ 1164626 w 4057286"/>
                <a:gd name="connsiteY58" fmla="*/ 1746938 h 2329251"/>
                <a:gd name="connsiteX59" fmla="*/ 1735108 w 4057286"/>
                <a:gd name="connsiteY59" fmla="*/ 1281982 h 2329251"/>
                <a:gd name="connsiteX60" fmla="*/ 1746744 w 4057286"/>
                <a:gd name="connsiteY60" fmla="*/ 1166556 h 2329251"/>
                <a:gd name="connsiteX61" fmla="*/ 1750447 w 4057286"/>
                <a:gd name="connsiteY61" fmla="*/ 1166556 h 2329251"/>
                <a:gd name="connsiteX62" fmla="*/ 1750447 w 4057286"/>
                <a:gd name="connsiteY62" fmla="*/ 1166555 h 2329251"/>
                <a:gd name="connsiteX63" fmla="*/ 1746742 w 4057286"/>
                <a:gd name="connsiteY63" fmla="*/ 1166555 h 2329251"/>
                <a:gd name="connsiteX64" fmla="*/ 1746936 w 4057286"/>
                <a:gd name="connsiteY64" fmla="*/ 1164625 h 2329251"/>
                <a:gd name="connsiteX65" fmla="*/ 1164624 w 4057286"/>
                <a:gd name="connsiteY65" fmla="*/ 582313 h 2329251"/>
                <a:gd name="connsiteX66" fmla="*/ 582312 w 4057286"/>
                <a:gd name="connsiteY66" fmla="*/ 1164625 h 2329251"/>
                <a:gd name="connsiteX67" fmla="*/ 582507 w 4057286"/>
                <a:gd name="connsiteY67" fmla="*/ 1166555 h 2329251"/>
                <a:gd name="connsiteX68" fmla="*/ 195 w 4057286"/>
                <a:gd name="connsiteY68" fmla="*/ 1166555 h 2329251"/>
                <a:gd name="connsiteX69" fmla="*/ 0 w 4057286"/>
                <a:gd name="connsiteY69" fmla="*/ 1164625 h 2329251"/>
                <a:gd name="connsiteX70" fmla="*/ 1164625 w 4057286"/>
                <a:gd name="connsiteY70" fmla="*/ 0 h 232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057286" h="2329251">
                  <a:moveTo>
                    <a:pt x="2025375" y="1915414"/>
                  </a:moveTo>
                  <a:lnTo>
                    <a:pt x="2025374" y="1915414"/>
                  </a:lnTo>
                  <a:lnTo>
                    <a:pt x="2028878" y="1919269"/>
                  </a:lnTo>
                  <a:lnTo>
                    <a:pt x="2028873" y="1919262"/>
                  </a:lnTo>
                  <a:close/>
                  <a:moveTo>
                    <a:pt x="3917234" y="1755984"/>
                  </a:moveTo>
                  <a:lnTo>
                    <a:pt x="3911006" y="1768526"/>
                  </a:lnTo>
                  <a:lnTo>
                    <a:pt x="3861318" y="1836674"/>
                  </a:lnTo>
                  <a:close/>
                  <a:moveTo>
                    <a:pt x="4002855" y="1578113"/>
                  </a:moveTo>
                  <a:lnTo>
                    <a:pt x="3998830" y="1591664"/>
                  </a:lnTo>
                  <a:lnTo>
                    <a:pt x="3960864" y="1668120"/>
                  </a:lnTo>
                  <a:close/>
                  <a:moveTo>
                    <a:pt x="4057286" y="1386093"/>
                  </a:moveTo>
                  <a:lnTo>
                    <a:pt x="4055951" y="1399338"/>
                  </a:lnTo>
                  <a:lnTo>
                    <a:pt x="4031174" y="1482762"/>
                  </a:lnTo>
                  <a:close/>
                  <a:moveTo>
                    <a:pt x="1164625" y="0"/>
                  </a:moveTo>
                  <a:cubicBezTo>
                    <a:pt x="1486228" y="0"/>
                    <a:pt x="1777384" y="130355"/>
                    <a:pt x="1988139" y="341111"/>
                  </a:cubicBezTo>
                  <a:lnTo>
                    <a:pt x="2039807" y="397959"/>
                  </a:lnTo>
                  <a:lnTo>
                    <a:pt x="2039807" y="397958"/>
                  </a:lnTo>
                  <a:lnTo>
                    <a:pt x="2063307" y="423815"/>
                  </a:lnTo>
                  <a:lnTo>
                    <a:pt x="2063317" y="423829"/>
                  </a:lnTo>
                  <a:lnTo>
                    <a:pt x="2130351" y="513472"/>
                  </a:lnTo>
                  <a:lnTo>
                    <a:pt x="2165282" y="570970"/>
                  </a:lnTo>
                  <a:lnTo>
                    <a:pt x="2174952" y="584925"/>
                  </a:lnTo>
                  <a:lnTo>
                    <a:pt x="2178897" y="593383"/>
                  </a:lnTo>
                  <a:lnTo>
                    <a:pt x="2188686" y="609496"/>
                  </a:lnTo>
                  <a:cubicBezTo>
                    <a:pt x="2206615" y="642499"/>
                    <a:pt x="2222995" y="676467"/>
                    <a:pt x="2237728" y="711300"/>
                  </a:cubicBezTo>
                  <a:lnTo>
                    <a:pt x="2251635" y="749298"/>
                  </a:lnTo>
                  <a:lnTo>
                    <a:pt x="2258582" y="764188"/>
                  </a:lnTo>
                  <a:lnTo>
                    <a:pt x="2262799" y="779798"/>
                  </a:lnTo>
                  <a:lnTo>
                    <a:pt x="2276891" y="818301"/>
                  </a:lnTo>
                  <a:cubicBezTo>
                    <a:pt x="2288234" y="854769"/>
                    <a:pt x="2297832" y="892005"/>
                    <a:pt x="2305589" y="929912"/>
                  </a:cubicBezTo>
                  <a:lnTo>
                    <a:pt x="2308500" y="948987"/>
                  </a:lnTo>
                  <a:lnTo>
                    <a:pt x="2311061" y="958467"/>
                  </a:lnTo>
                  <a:lnTo>
                    <a:pt x="2318786" y="1016384"/>
                  </a:lnTo>
                  <a:lnTo>
                    <a:pt x="2323237" y="1045549"/>
                  </a:lnTo>
                  <a:lnTo>
                    <a:pt x="2323579" y="1052316"/>
                  </a:lnTo>
                  <a:lnTo>
                    <a:pt x="2324638" y="1060257"/>
                  </a:lnTo>
                  <a:cubicBezTo>
                    <a:pt x="2327692" y="1094639"/>
                    <a:pt x="2329251" y="1129450"/>
                    <a:pt x="2329251" y="1164625"/>
                  </a:cubicBezTo>
                  <a:lnTo>
                    <a:pt x="2329081" y="1166555"/>
                  </a:lnTo>
                  <a:lnTo>
                    <a:pt x="2332869" y="1166555"/>
                  </a:lnTo>
                  <a:lnTo>
                    <a:pt x="2344504" y="1281981"/>
                  </a:lnTo>
                  <a:cubicBezTo>
                    <a:pt x="2398803" y="1547331"/>
                    <a:pt x="2633584" y="1746937"/>
                    <a:pt x="2914986" y="1746937"/>
                  </a:cubicBezTo>
                  <a:cubicBezTo>
                    <a:pt x="3196388" y="1746937"/>
                    <a:pt x="3431169" y="1547331"/>
                    <a:pt x="3485468" y="1281981"/>
                  </a:cubicBezTo>
                  <a:lnTo>
                    <a:pt x="3497104" y="1166555"/>
                  </a:lnTo>
                  <a:lnTo>
                    <a:pt x="3500808" y="1166555"/>
                  </a:lnTo>
                  <a:lnTo>
                    <a:pt x="3505336" y="1268993"/>
                  </a:lnTo>
                  <a:cubicBezTo>
                    <a:pt x="3526710" y="1509663"/>
                    <a:pt x="3621294" y="1729284"/>
                    <a:pt x="3766667" y="1905435"/>
                  </a:cubicBezTo>
                  <a:lnTo>
                    <a:pt x="3790168" y="1931292"/>
                  </a:lnTo>
                  <a:lnTo>
                    <a:pt x="3801100" y="1919264"/>
                  </a:lnTo>
                  <a:lnTo>
                    <a:pt x="3795616" y="1926786"/>
                  </a:lnTo>
                  <a:cubicBezTo>
                    <a:pt x="3582070" y="2173308"/>
                    <a:pt x="3266740" y="2329250"/>
                    <a:pt x="2914987" y="2329250"/>
                  </a:cubicBezTo>
                  <a:cubicBezTo>
                    <a:pt x="2607204" y="2329250"/>
                    <a:pt x="2327306" y="2209857"/>
                    <a:pt x="2119082" y="2014858"/>
                  </a:cubicBezTo>
                  <a:lnTo>
                    <a:pt x="2039808" y="1932451"/>
                  </a:lnTo>
                  <a:lnTo>
                    <a:pt x="1960533" y="2014859"/>
                  </a:lnTo>
                  <a:cubicBezTo>
                    <a:pt x="1752309" y="2209858"/>
                    <a:pt x="1472411" y="2329251"/>
                    <a:pt x="1164627" y="2329251"/>
                  </a:cubicBezTo>
                  <a:cubicBezTo>
                    <a:pt x="601823" y="2329251"/>
                    <a:pt x="132260" y="1930039"/>
                    <a:pt x="23663" y="1399339"/>
                  </a:cubicBezTo>
                  <a:lnTo>
                    <a:pt x="197" y="1166556"/>
                  </a:lnTo>
                  <a:lnTo>
                    <a:pt x="582509" y="1166556"/>
                  </a:lnTo>
                  <a:lnTo>
                    <a:pt x="594145" y="1281982"/>
                  </a:lnTo>
                  <a:cubicBezTo>
                    <a:pt x="648443" y="1547332"/>
                    <a:pt x="883224" y="1746938"/>
                    <a:pt x="1164626" y="1746938"/>
                  </a:cubicBezTo>
                  <a:cubicBezTo>
                    <a:pt x="1446028" y="1746938"/>
                    <a:pt x="1680809" y="1547332"/>
                    <a:pt x="1735108" y="1281982"/>
                  </a:cubicBezTo>
                  <a:lnTo>
                    <a:pt x="1746744" y="1166556"/>
                  </a:lnTo>
                  <a:lnTo>
                    <a:pt x="1750447" y="1166556"/>
                  </a:lnTo>
                  <a:lnTo>
                    <a:pt x="1750447" y="1166555"/>
                  </a:lnTo>
                  <a:lnTo>
                    <a:pt x="1746742" y="1166555"/>
                  </a:lnTo>
                  <a:lnTo>
                    <a:pt x="1746936" y="1164625"/>
                  </a:lnTo>
                  <a:cubicBezTo>
                    <a:pt x="1746936" y="843023"/>
                    <a:pt x="1486226" y="582313"/>
                    <a:pt x="1164624" y="582313"/>
                  </a:cubicBezTo>
                  <a:cubicBezTo>
                    <a:pt x="843022" y="582313"/>
                    <a:pt x="582312" y="843023"/>
                    <a:pt x="582312" y="1164625"/>
                  </a:cubicBezTo>
                  <a:lnTo>
                    <a:pt x="582507" y="1166555"/>
                  </a:lnTo>
                  <a:lnTo>
                    <a:pt x="195" y="1166555"/>
                  </a:lnTo>
                  <a:lnTo>
                    <a:pt x="0" y="1164625"/>
                  </a:lnTo>
                  <a:cubicBezTo>
                    <a:pt x="0" y="521420"/>
                    <a:pt x="521420" y="0"/>
                    <a:pt x="11646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AE8D5B9F-B6C3-4FB0-8C3C-A43CAF60B7BF}"/>
                </a:ext>
              </a:extLst>
            </p:cNvPr>
            <p:cNvSpPr/>
            <p:nvPr/>
          </p:nvSpPr>
          <p:spPr>
            <a:xfrm rot="10800000">
              <a:off x="555473" y="4263339"/>
              <a:ext cx="2040310" cy="1166555"/>
            </a:xfrm>
            <a:custGeom>
              <a:avLst/>
              <a:gdLst>
                <a:gd name="connsiteX0" fmla="*/ 875685 w 2040310"/>
                <a:gd name="connsiteY0" fmla="*/ 0 h 1166555"/>
                <a:gd name="connsiteX1" fmla="*/ 2040310 w 2040310"/>
                <a:gd name="connsiteY1" fmla="*/ 1164625 h 1166555"/>
                <a:gd name="connsiteX2" fmla="*/ 2040116 w 2040310"/>
                <a:gd name="connsiteY2" fmla="*/ 1166555 h 1166555"/>
                <a:gd name="connsiteX3" fmla="*/ 1457801 w 2040310"/>
                <a:gd name="connsiteY3" fmla="*/ 1166555 h 1166555"/>
                <a:gd name="connsiteX4" fmla="*/ 1457996 w 2040310"/>
                <a:gd name="connsiteY4" fmla="*/ 1164625 h 1166555"/>
                <a:gd name="connsiteX5" fmla="*/ 875684 w 2040310"/>
                <a:gd name="connsiteY5" fmla="*/ 582313 h 1166555"/>
                <a:gd name="connsiteX6" fmla="*/ 293372 w 2040310"/>
                <a:gd name="connsiteY6" fmla="*/ 1164625 h 1166555"/>
                <a:gd name="connsiteX7" fmla="*/ 293567 w 2040310"/>
                <a:gd name="connsiteY7" fmla="*/ 1166555 h 1166555"/>
                <a:gd name="connsiteX8" fmla="*/ 289864 w 2040310"/>
                <a:gd name="connsiteY8" fmla="*/ 1166555 h 1166555"/>
                <a:gd name="connsiteX9" fmla="*/ 289949 w 2040310"/>
                <a:gd name="connsiteY9" fmla="*/ 1164625 h 1166555"/>
                <a:gd name="connsiteX10" fmla="*/ 271759 w 2040310"/>
                <a:gd name="connsiteY10" fmla="*/ 958467 h 1166555"/>
                <a:gd name="connsiteX11" fmla="*/ 267623 w 2040310"/>
                <a:gd name="connsiteY11" fmla="*/ 943156 h 1166555"/>
                <a:gd name="connsiteX12" fmla="*/ 266288 w 2040310"/>
                <a:gd name="connsiteY12" fmla="*/ 929912 h 1166555"/>
                <a:gd name="connsiteX13" fmla="*/ 249014 w 2040310"/>
                <a:gd name="connsiteY13" fmla="*/ 874264 h 1166555"/>
                <a:gd name="connsiteX14" fmla="*/ 219280 w 2040310"/>
                <a:gd name="connsiteY14" fmla="*/ 764188 h 1166555"/>
                <a:gd name="connsiteX15" fmla="*/ 206024 w 2040310"/>
                <a:gd name="connsiteY15" fmla="*/ 735774 h 1166555"/>
                <a:gd name="connsiteX16" fmla="*/ 198427 w 2040310"/>
                <a:gd name="connsiteY16" fmla="*/ 711300 h 1166555"/>
                <a:gd name="connsiteX17" fmla="*/ 171234 w 2040310"/>
                <a:gd name="connsiteY17" fmla="*/ 661201 h 1166555"/>
                <a:gd name="connsiteX18" fmla="*/ 135649 w 2040310"/>
                <a:gd name="connsiteY18" fmla="*/ 584925 h 1166555"/>
                <a:gd name="connsiteX19" fmla="*/ 108811 w 2040310"/>
                <a:gd name="connsiteY19" fmla="*/ 546195 h 1166555"/>
                <a:gd name="connsiteX20" fmla="*/ 91049 w 2040310"/>
                <a:gd name="connsiteY20" fmla="*/ 513472 h 1166555"/>
                <a:gd name="connsiteX21" fmla="*/ 24005 w 2040310"/>
                <a:gd name="connsiteY21" fmla="*/ 423815 h 1166555"/>
                <a:gd name="connsiteX22" fmla="*/ 0 w 2040310"/>
                <a:gd name="connsiteY22" fmla="*/ 397403 h 1166555"/>
                <a:gd name="connsiteX23" fmla="*/ 92618 w 2040310"/>
                <a:gd name="connsiteY23" fmla="*/ 302549 h 1166555"/>
                <a:gd name="connsiteX24" fmla="*/ 875685 w 2040310"/>
                <a:gd name="connsiteY24" fmla="*/ 0 h 116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40310" h="1166555">
                  <a:moveTo>
                    <a:pt x="875685" y="0"/>
                  </a:moveTo>
                  <a:cubicBezTo>
                    <a:pt x="1518890" y="0"/>
                    <a:pt x="2040310" y="521420"/>
                    <a:pt x="2040310" y="1164625"/>
                  </a:cubicBezTo>
                  <a:lnTo>
                    <a:pt x="2040116" y="1166555"/>
                  </a:lnTo>
                  <a:lnTo>
                    <a:pt x="1457801" y="1166555"/>
                  </a:lnTo>
                  <a:lnTo>
                    <a:pt x="1457996" y="1164625"/>
                  </a:lnTo>
                  <a:cubicBezTo>
                    <a:pt x="1457996" y="843023"/>
                    <a:pt x="1197286" y="582313"/>
                    <a:pt x="875684" y="582313"/>
                  </a:cubicBezTo>
                  <a:cubicBezTo>
                    <a:pt x="554082" y="582313"/>
                    <a:pt x="293372" y="843023"/>
                    <a:pt x="293372" y="1164625"/>
                  </a:cubicBezTo>
                  <a:lnTo>
                    <a:pt x="293567" y="1166555"/>
                  </a:lnTo>
                  <a:lnTo>
                    <a:pt x="289864" y="1166555"/>
                  </a:lnTo>
                  <a:lnTo>
                    <a:pt x="289949" y="1164625"/>
                  </a:lnTo>
                  <a:cubicBezTo>
                    <a:pt x="289949" y="1094275"/>
                    <a:pt x="283711" y="1025381"/>
                    <a:pt x="271759" y="958467"/>
                  </a:cubicBezTo>
                  <a:lnTo>
                    <a:pt x="267623" y="943156"/>
                  </a:lnTo>
                  <a:lnTo>
                    <a:pt x="266288" y="929912"/>
                  </a:lnTo>
                  <a:lnTo>
                    <a:pt x="249014" y="874264"/>
                  </a:lnTo>
                  <a:lnTo>
                    <a:pt x="219280" y="764188"/>
                  </a:lnTo>
                  <a:lnTo>
                    <a:pt x="206024" y="735774"/>
                  </a:lnTo>
                  <a:lnTo>
                    <a:pt x="198427" y="711300"/>
                  </a:lnTo>
                  <a:lnTo>
                    <a:pt x="171234" y="661201"/>
                  </a:lnTo>
                  <a:lnTo>
                    <a:pt x="135649" y="584925"/>
                  </a:lnTo>
                  <a:lnTo>
                    <a:pt x="108811" y="546195"/>
                  </a:lnTo>
                  <a:lnTo>
                    <a:pt x="91049" y="513472"/>
                  </a:lnTo>
                  <a:cubicBezTo>
                    <a:pt x="70120" y="482493"/>
                    <a:pt x="47740" y="452575"/>
                    <a:pt x="24005" y="423815"/>
                  </a:cubicBezTo>
                  <a:lnTo>
                    <a:pt x="0" y="397403"/>
                  </a:lnTo>
                  <a:lnTo>
                    <a:pt x="92618" y="302549"/>
                  </a:lnTo>
                  <a:cubicBezTo>
                    <a:pt x="299440" y="114570"/>
                    <a:pt x="574183" y="0"/>
                    <a:pt x="875685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2A88C24A-9596-4CD5-B3FE-D8E10A8F8733}"/>
                </a:ext>
              </a:extLst>
            </p:cNvPr>
            <p:cNvSpPr/>
            <p:nvPr/>
          </p:nvSpPr>
          <p:spPr>
            <a:xfrm rot="10800000">
              <a:off x="555472" y="3755339"/>
              <a:ext cx="884997" cy="1016000"/>
            </a:xfrm>
            <a:custGeom>
              <a:avLst/>
              <a:gdLst>
                <a:gd name="connsiteX0" fmla="*/ 3192 w 884997"/>
                <a:gd name="connsiteY0" fmla="*/ 0 h 1016000"/>
                <a:gd name="connsiteX1" fmla="*/ 764846 w 884997"/>
                <a:gd name="connsiteY1" fmla="*/ 0 h 1016000"/>
                <a:gd name="connsiteX2" fmla="*/ 793475 w 884997"/>
                <a:gd name="connsiteY2" fmla="*/ 52744 h 1016000"/>
                <a:gd name="connsiteX3" fmla="*/ 884997 w 884997"/>
                <a:gd name="connsiteY3" fmla="*/ 506069 h 1016000"/>
                <a:gd name="connsiteX4" fmla="*/ 884803 w 884997"/>
                <a:gd name="connsiteY4" fmla="*/ 507999 h 1016000"/>
                <a:gd name="connsiteX5" fmla="*/ 861337 w 884997"/>
                <a:gd name="connsiteY5" fmla="*/ 740782 h 1016000"/>
                <a:gd name="connsiteX6" fmla="*/ 804216 w 884997"/>
                <a:gd name="connsiteY6" fmla="*/ 933108 h 1016000"/>
                <a:gd name="connsiteX7" fmla="*/ 763054 w 884997"/>
                <a:gd name="connsiteY7" fmla="*/ 1016000 h 1016000"/>
                <a:gd name="connsiteX8" fmla="*/ 0 w 884997"/>
                <a:gd name="connsiteY8" fmla="*/ 1016000 h 1016000"/>
                <a:gd name="connsiteX9" fmla="*/ 10222 w 884997"/>
                <a:gd name="connsiteY9" fmla="*/ 1011232 h 1016000"/>
                <a:gd name="connsiteX10" fmla="*/ 290853 w 884997"/>
                <a:gd name="connsiteY10" fmla="*/ 623425 h 1016000"/>
                <a:gd name="connsiteX11" fmla="*/ 302489 w 884997"/>
                <a:gd name="connsiteY11" fmla="*/ 507999 h 1016000"/>
                <a:gd name="connsiteX12" fmla="*/ 302488 w 884997"/>
                <a:gd name="connsiteY12" fmla="*/ 507999 h 1016000"/>
                <a:gd name="connsiteX13" fmla="*/ 302683 w 884997"/>
                <a:gd name="connsiteY13" fmla="*/ 506069 h 1016000"/>
                <a:gd name="connsiteX14" fmla="*/ 45947 w 884997"/>
                <a:gd name="connsiteY14" fmla="*/ 23207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4997" h="1016000">
                  <a:moveTo>
                    <a:pt x="3192" y="0"/>
                  </a:moveTo>
                  <a:lnTo>
                    <a:pt x="764846" y="0"/>
                  </a:lnTo>
                  <a:lnTo>
                    <a:pt x="793475" y="52744"/>
                  </a:lnTo>
                  <a:cubicBezTo>
                    <a:pt x="852408" y="192078"/>
                    <a:pt x="884997" y="345268"/>
                    <a:pt x="884997" y="506069"/>
                  </a:cubicBezTo>
                  <a:lnTo>
                    <a:pt x="884803" y="507999"/>
                  </a:lnTo>
                  <a:lnTo>
                    <a:pt x="861337" y="740782"/>
                  </a:lnTo>
                  <a:cubicBezTo>
                    <a:pt x="847762" y="807120"/>
                    <a:pt x="828548" y="871403"/>
                    <a:pt x="804216" y="933108"/>
                  </a:cubicBezTo>
                  <a:lnTo>
                    <a:pt x="763054" y="1016000"/>
                  </a:lnTo>
                  <a:lnTo>
                    <a:pt x="0" y="1016000"/>
                  </a:lnTo>
                  <a:lnTo>
                    <a:pt x="10222" y="1011232"/>
                  </a:lnTo>
                  <a:cubicBezTo>
                    <a:pt x="152479" y="929431"/>
                    <a:pt x="256917" y="789269"/>
                    <a:pt x="290853" y="623425"/>
                  </a:cubicBezTo>
                  <a:lnTo>
                    <a:pt x="302489" y="507999"/>
                  </a:lnTo>
                  <a:lnTo>
                    <a:pt x="302488" y="507999"/>
                  </a:lnTo>
                  <a:lnTo>
                    <a:pt x="302683" y="506069"/>
                  </a:lnTo>
                  <a:cubicBezTo>
                    <a:pt x="302683" y="305068"/>
                    <a:pt x="200843" y="127853"/>
                    <a:pt x="45947" y="23207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xmlns="" id="{78A34500-9836-4148-B9F5-608BB17169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20099" y="1673329"/>
            <a:ext cx="2273779" cy="1427315"/>
          </a:xfrm>
          <a:prstGeom prst="curvedConnector2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xmlns="" id="{1F156350-E1FD-4DC0-A3A3-43003C9CB1F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70460" y="2187221"/>
            <a:ext cx="918097" cy="9134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xmlns="" id="{3B02F806-06C4-4783-ADC9-AAEF06429FE8}"/>
              </a:ext>
            </a:extLst>
          </p:cNvPr>
          <p:cNvCxnSpPr/>
          <p:nvPr/>
        </p:nvCxnSpPr>
        <p:spPr>
          <a:xfrm rot="5400000">
            <a:off x="5109978" y="2255734"/>
            <a:ext cx="955756" cy="734067"/>
          </a:xfrm>
          <a:prstGeom prst="curvedConnector3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xmlns="" id="{E7C7C529-6CE3-4FC3-9B1E-4995458F25CC}"/>
              </a:ext>
            </a:extLst>
          </p:cNvPr>
          <p:cNvCxnSpPr/>
          <p:nvPr/>
        </p:nvCxnSpPr>
        <p:spPr>
          <a:xfrm rot="16200000" flipH="1">
            <a:off x="6140379" y="2241621"/>
            <a:ext cx="941645" cy="776402"/>
          </a:xfrm>
          <a:prstGeom prst="curvedConnector3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xmlns="" id="{425A7523-FA70-440B-B200-01E3BBD11959}"/>
              </a:ext>
            </a:extLst>
          </p:cNvPr>
          <p:cNvCxnSpPr>
            <a:cxnSpLocks/>
          </p:cNvCxnSpPr>
          <p:nvPr/>
        </p:nvCxnSpPr>
        <p:spPr>
          <a:xfrm>
            <a:off x="7549444" y="2201333"/>
            <a:ext cx="1172098" cy="89931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xmlns="" id="{4FC9F3FF-A377-40F8-8E64-3C74EABE6C9B}"/>
              </a:ext>
            </a:extLst>
          </p:cNvPr>
          <p:cNvCxnSpPr>
            <a:cxnSpLocks/>
          </p:cNvCxnSpPr>
          <p:nvPr/>
        </p:nvCxnSpPr>
        <p:spPr>
          <a:xfrm>
            <a:off x="8198123" y="1673330"/>
            <a:ext cx="2273781" cy="1427315"/>
          </a:xfrm>
          <a:prstGeom prst="curvedConnector2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17E02E3D-FFB4-421E-9C96-83F76BCBAC9B}"/>
              </a:ext>
            </a:extLst>
          </p:cNvPr>
          <p:cNvSpPr/>
          <p:nvPr/>
        </p:nvSpPr>
        <p:spPr>
          <a:xfrm>
            <a:off x="3993877" y="1366949"/>
            <a:ext cx="4204246" cy="79152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Shared Blockchain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1CEC198-4F03-4EF8-8174-80D5EEA0C733}"/>
              </a:ext>
            </a:extLst>
          </p:cNvPr>
          <p:cNvSpPr/>
          <p:nvPr/>
        </p:nvSpPr>
        <p:spPr>
          <a:xfrm>
            <a:off x="1127629" y="5710662"/>
            <a:ext cx="118494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FACTORY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1B8CC97D-9364-4A97-BB08-C41F4DAADD7B}"/>
              </a:ext>
            </a:extLst>
          </p:cNvPr>
          <p:cNvSpPr/>
          <p:nvPr/>
        </p:nvSpPr>
        <p:spPr>
          <a:xfrm>
            <a:off x="2653909" y="5710662"/>
            <a:ext cx="1633781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distributor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FCA0D83B-84FF-4619-827D-E3F58FF1AC4D}"/>
              </a:ext>
            </a:extLst>
          </p:cNvPr>
          <p:cNvSpPr/>
          <p:nvPr/>
        </p:nvSpPr>
        <p:spPr>
          <a:xfrm>
            <a:off x="4425975" y="5710662"/>
            <a:ext cx="1591051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warehouse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A349EFEA-FD70-4E66-AF1C-7F91AEB08B1E}"/>
              </a:ext>
            </a:extLst>
          </p:cNvPr>
          <p:cNvSpPr/>
          <p:nvPr/>
        </p:nvSpPr>
        <p:spPr>
          <a:xfrm>
            <a:off x="6450261" y="5710662"/>
            <a:ext cx="104387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trader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55595B96-8497-47A1-ADD0-6F5DF8BF3BB3}"/>
              </a:ext>
            </a:extLst>
          </p:cNvPr>
          <p:cNvSpPr/>
          <p:nvPr/>
        </p:nvSpPr>
        <p:spPr>
          <a:xfrm>
            <a:off x="8002189" y="5710662"/>
            <a:ext cx="144142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merchant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48ABAC92-D2AD-4AEA-9FF7-A37C52792B07}"/>
              </a:ext>
            </a:extLst>
          </p:cNvPr>
          <p:cNvSpPr/>
          <p:nvPr/>
        </p:nvSpPr>
        <p:spPr>
          <a:xfrm>
            <a:off x="9771999" y="5710662"/>
            <a:ext cx="1403199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customer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xmlns="" id="{5C7B8FD9-D244-4116-B001-887093F9450C}"/>
              </a:ext>
            </a:extLst>
          </p:cNvPr>
          <p:cNvSpPr/>
          <p:nvPr/>
        </p:nvSpPr>
        <p:spPr>
          <a:xfrm>
            <a:off x="2594739" y="3100644"/>
            <a:ext cx="3768381" cy="2329250"/>
          </a:xfrm>
          <a:custGeom>
            <a:avLst/>
            <a:gdLst>
              <a:gd name="connsiteX0" fmla="*/ 3628330 w 3768381"/>
              <a:gd name="connsiteY0" fmla="*/ 1755982 h 2329250"/>
              <a:gd name="connsiteX1" fmla="*/ 3622101 w 3768381"/>
              <a:gd name="connsiteY1" fmla="*/ 1768526 h 2329250"/>
              <a:gd name="connsiteX2" fmla="*/ 3572405 w 3768381"/>
              <a:gd name="connsiteY2" fmla="*/ 1836686 h 2329250"/>
              <a:gd name="connsiteX3" fmla="*/ 3713951 w 3768381"/>
              <a:gd name="connsiteY3" fmla="*/ 1578111 h 2329250"/>
              <a:gd name="connsiteX4" fmla="*/ 3709925 w 3768381"/>
              <a:gd name="connsiteY4" fmla="*/ 1591664 h 2329250"/>
              <a:gd name="connsiteX5" fmla="*/ 3671954 w 3768381"/>
              <a:gd name="connsiteY5" fmla="*/ 1668131 h 2329250"/>
              <a:gd name="connsiteX6" fmla="*/ 3768381 w 3768381"/>
              <a:gd name="connsiteY6" fmla="*/ 1386093 h 2329250"/>
              <a:gd name="connsiteX7" fmla="*/ 3767046 w 3768381"/>
              <a:gd name="connsiteY7" fmla="*/ 1399338 h 2329250"/>
              <a:gd name="connsiteX8" fmla="*/ 3742268 w 3768381"/>
              <a:gd name="connsiteY8" fmla="*/ 1482767 h 2329250"/>
              <a:gd name="connsiteX9" fmla="*/ 875720 w 3768381"/>
              <a:gd name="connsiteY9" fmla="*/ 0 h 2329250"/>
              <a:gd name="connsiteX10" fmla="*/ 1699235 w 3768381"/>
              <a:gd name="connsiteY10" fmla="*/ 341111 h 2329250"/>
              <a:gd name="connsiteX11" fmla="*/ 1750902 w 3768381"/>
              <a:gd name="connsiteY11" fmla="*/ 397959 h 2329250"/>
              <a:gd name="connsiteX12" fmla="*/ 1750902 w 3768381"/>
              <a:gd name="connsiteY12" fmla="*/ 397958 h 2329250"/>
              <a:gd name="connsiteX13" fmla="*/ 1774402 w 3768381"/>
              <a:gd name="connsiteY13" fmla="*/ 423815 h 2329250"/>
              <a:gd name="connsiteX14" fmla="*/ 1774411 w 3768381"/>
              <a:gd name="connsiteY14" fmla="*/ 423828 h 2329250"/>
              <a:gd name="connsiteX15" fmla="*/ 1841446 w 3768381"/>
              <a:gd name="connsiteY15" fmla="*/ 513472 h 2329250"/>
              <a:gd name="connsiteX16" fmla="*/ 1876377 w 3768381"/>
              <a:gd name="connsiteY16" fmla="*/ 570971 h 2329250"/>
              <a:gd name="connsiteX17" fmla="*/ 1886047 w 3768381"/>
              <a:gd name="connsiteY17" fmla="*/ 584925 h 2329250"/>
              <a:gd name="connsiteX18" fmla="*/ 1889992 w 3768381"/>
              <a:gd name="connsiteY18" fmla="*/ 593383 h 2329250"/>
              <a:gd name="connsiteX19" fmla="*/ 1899781 w 3768381"/>
              <a:gd name="connsiteY19" fmla="*/ 609496 h 2329250"/>
              <a:gd name="connsiteX20" fmla="*/ 1948823 w 3768381"/>
              <a:gd name="connsiteY20" fmla="*/ 711300 h 2329250"/>
              <a:gd name="connsiteX21" fmla="*/ 1962731 w 3768381"/>
              <a:gd name="connsiteY21" fmla="*/ 749298 h 2329250"/>
              <a:gd name="connsiteX22" fmla="*/ 1969677 w 3768381"/>
              <a:gd name="connsiteY22" fmla="*/ 764188 h 2329250"/>
              <a:gd name="connsiteX23" fmla="*/ 1973894 w 3768381"/>
              <a:gd name="connsiteY23" fmla="*/ 779798 h 2329250"/>
              <a:gd name="connsiteX24" fmla="*/ 1987986 w 3768381"/>
              <a:gd name="connsiteY24" fmla="*/ 818301 h 2329250"/>
              <a:gd name="connsiteX25" fmla="*/ 2016684 w 3768381"/>
              <a:gd name="connsiteY25" fmla="*/ 929912 h 2329250"/>
              <a:gd name="connsiteX26" fmla="*/ 2019595 w 3768381"/>
              <a:gd name="connsiteY26" fmla="*/ 948988 h 2329250"/>
              <a:gd name="connsiteX27" fmla="*/ 2022156 w 3768381"/>
              <a:gd name="connsiteY27" fmla="*/ 958467 h 2329250"/>
              <a:gd name="connsiteX28" fmla="*/ 2029881 w 3768381"/>
              <a:gd name="connsiteY28" fmla="*/ 1016382 h 2329250"/>
              <a:gd name="connsiteX29" fmla="*/ 2034332 w 3768381"/>
              <a:gd name="connsiteY29" fmla="*/ 1045549 h 2329250"/>
              <a:gd name="connsiteX30" fmla="*/ 2034674 w 3768381"/>
              <a:gd name="connsiteY30" fmla="*/ 1052317 h 2329250"/>
              <a:gd name="connsiteX31" fmla="*/ 2035733 w 3768381"/>
              <a:gd name="connsiteY31" fmla="*/ 1060257 h 2329250"/>
              <a:gd name="connsiteX32" fmla="*/ 2040346 w 3768381"/>
              <a:gd name="connsiteY32" fmla="*/ 1164625 h 2329250"/>
              <a:gd name="connsiteX33" fmla="*/ 2040176 w 3768381"/>
              <a:gd name="connsiteY33" fmla="*/ 1166555 h 2329250"/>
              <a:gd name="connsiteX34" fmla="*/ 2043964 w 3768381"/>
              <a:gd name="connsiteY34" fmla="*/ 1166555 h 2329250"/>
              <a:gd name="connsiteX35" fmla="*/ 2055600 w 3768381"/>
              <a:gd name="connsiteY35" fmla="*/ 1281981 h 2329250"/>
              <a:gd name="connsiteX36" fmla="*/ 2626082 w 3768381"/>
              <a:gd name="connsiteY36" fmla="*/ 1746937 h 2329250"/>
              <a:gd name="connsiteX37" fmla="*/ 3196563 w 3768381"/>
              <a:gd name="connsiteY37" fmla="*/ 1281981 h 2329250"/>
              <a:gd name="connsiteX38" fmla="*/ 3208199 w 3768381"/>
              <a:gd name="connsiteY38" fmla="*/ 1166555 h 2329250"/>
              <a:gd name="connsiteX39" fmla="*/ 3211904 w 3768381"/>
              <a:gd name="connsiteY39" fmla="*/ 1166555 h 2329250"/>
              <a:gd name="connsiteX40" fmla="*/ 3216431 w 3768381"/>
              <a:gd name="connsiteY40" fmla="*/ 1268993 h 2329250"/>
              <a:gd name="connsiteX41" fmla="*/ 3477762 w 3768381"/>
              <a:gd name="connsiteY41" fmla="*/ 1905435 h 2329250"/>
              <a:gd name="connsiteX42" fmla="*/ 3501263 w 3768381"/>
              <a:gd name="connsiteY42" fmla="*/ 1931292 h 2329250"/>
              <a:gd name="connsiteX43" fmla="*/ 3512197 w 3768381"/>
              <a:gd name="connsiteY43" fmla="*/ 1919261 h 2329250"/>
              <a:gd name="connsiteX44" fmla="*/ 3506711 w 3768381"/>
              <a:gd name="connsiteY44" fmla="*/ 1926786 h 2329250"/>
              <a:gd name="connsiteX45" fmla="*/ 2626082 w 3768381"/>
              <a:gd name="connsiteY45" fmla="*/ 2329250 h 2329250"/>
              <a:gd name="connsiteX46" fmla="*/ 1745454 w 3768381"/>
              <a:gd name="connsiteY46" fmla="*/ 1926786 h 2329250"/>
              <a:gd name="connsiteX47" fmla="*/ 1739969 w 3768381"/>
              <a:gd name="connsiteY47" fmla="*/ 1919263 h 2329250"/>
              <a:gd name="connsiteX48" fmla="*/ 1727401 w 3768381"/>
              <a:gd name="connsiteY48" fmla="*/ 1905435 h 2329250"/>
              <a:gd name="connsiteX49" fmla="*/ 1641134 w 3768381"/>
              <a:gd name="connsiteY49" fmla="*/ 1783709 h 2329250"/>
              <a:gd name="connsiteX50" fmla="*/ 1630064 w 3768381"/>
              <a:gd name="connsiteY50" fmla="*/ 1768526 h 2329250"/>
              <a:gd name="connsiteX51" fmla="*/ 1629338 w 3768381"/>
              <a:gd name="connsiteY51" fmla="*/ 1767065 h 2329250"/>
              <a:gd name="connsiteX52" fmla="*/ 1628245 w 3768381"/>
              <a:gd name="connsiteY52" fmla="*/ 1765521 h 2329250"/>
              <a:gd name="connsiteX53" fmla="*/ 1550236 w 3768381"/>
              <a:gd name="connsiteY53" fmla="*/ 1611409 h 2329250"/>
              <a:gd name="connsiteX54" fmla="*/ 1546672 w 3768381"/>
              <a:gd name="connsiteY54" fmla="*/ 1600590 h 2329250"/>
              <a:gd name="connsiteX55" fmla="*/ 1542240 w 3768381"/>
              <a:gd name="connsiteY55" fmla="*/ 1591664 h 2329250"/>
              <a:gd name="connsiteX56" fmla="*/ 1528588 w 3768381"/>
              <a:gd name="connsiteY56" fmla="*/ 1545699 h 2329250"/>
              <a:gd name="connsiteX57" fmla="*/ 1495477 w 3768381"/>
              <a:gd name="connsiteY57" fmla="*/ 1445198 h 2329250"/>
              <a:gd name="connsiteX58" fmla="*/ 1491294 w 3768381"/>
              <a:gd name="connsiteY58" fmla="*/ 1420132 h 2329250"/>
              <a:gd name="connsiteX59" fmla="*/ 1485118 w 3768381"/>
              <a:gd name="connsiteY59" fmla="*/ 1399338 h 2329250"/>
              <a:gd name="connsiteX60" fmla="*/ 1480991 w 3768381"/>
              <a:gd name="connsiteY60" fmla="*/ 1358399 h 2329250"/>
              <a:gd name="connsiteX61" fmla="*/ 1466070 w 3768381"/>
              <a:gd name="connsiteY61" fmla="*/ 1268993 h 2329250"/>
              <a:gd name="connsiteX62" fmla="*/ 1461542 w 3768381"/>
              <a:gd name="connsiteY62" fmla="*/ 1166555 h 2329250"/>
              <a:gd name="connsiteX63" fmla="*/ 1457837 w 3768381"/>
              <a:gd name="connsiteY63" fmla="*/ 1166555 h 2329250"/>
              <a:gd name="connsiteX64" fmla="*/ 1458031 w 3768381"/>
              <a:gd name="connsiteY64" fmla="*/ 1164625 h 2329250"/>
              <a:gd name="connsiteX65" fmla="*/ 875719 w 3768381"/>
              <a:gd name="connsiteY65" fmla="*/ 582313 h 2329250"/>
              <a:gd name="connsiteX66" fmla="*/ 293407 w 3768381"/>
              <a:gd name="connsiteY66" fmla="*/ 1164625 h 2329250"/>
              <a:gd name="connsiteX67" fmla="*/ 293602 w 3768381"/>
              <a:gd name="connsiteY67" fmla="*/ 1166555 h 2329250"/>
              <a:gd name="connsiteX68" fmla="*/ 289900 w 3768381"/>
              <a:gd name="connsiteY68" fmla="*/ 1166555 h 2329250"/>
              <a:gd name="connsiteX69" fmla="*/ 289985 w 3768381"/>
              <a:gd name="connsiteY69" fmla="*/ 1164627 h 2329250"/>
              <a:gd name="connsiteX70" fmla="*/ 289985 w 3768381"/>
              <a:gd name="connsiteY70" fmla="*/ 1164626 h 2329250"/>
              <a:gd name="connsiteX71" fmla="*/ 289985 w 3768381"/>
              <a:gd name="connsiteY71" fmla="*/ 1164626 h 2329250"/>
              <a:gd name="connsiteX72" fmla="*/ 289985 w 3768381"/>
              <a:gd name="connsiteY72" fmla="*/ 1164625 h 2329250"/>
              <a:gd name="connsiteX73" fmla="*/ 271795 w 3768381"/>
              <a:gd name="connsiteY73" fmla="*/ 958467 h 2329250"/>
              <a:gd name="connsiteX74" fmla="*/ 267659 w 3768381"/>
              <a:gd name="connsiteY74" fmla="*/ 943156 h 2329250"/>
              <a:gd name="connsiteX75" fmla="*/ 266324 w 3768381"/>
              <a:gd name="connsiteY75" fmla="*/ 929913 h 2329250"/>
              <a:gd name="connsiteX76" fmla="*/ 249052 w 3768381"/>
              <a:gd name="connsiteY76" fmla="*/ 874272 h 2329250"/>
              <a:gd name="connsiteX77" fmla="*/ 219316 w 3768381"/>
              <a:gd name="connsiteY77" fmla="*/ 764188 h 2329250"/>
              <a:gd name="connsiteX78" fmla="*/ 206059 w 3768381"/>
              <a:gd name="connsiteY78" fmla="*/ 735772 h 2329250"/>
              <a:gd name="connsiteX79" fmla="*/ 198463 w 3768381"/>
              <a:gd name="connsiteY79" fmla="*/ 711301 h 2329250"/>
              <a:gd name="connsiteX80" fmla="*/ 171274 w 3768381"/>
              <a:gd name="connsiteY80" fmla="*/ 661209 h 2329250"/>
              <a:gd name="connsiteX81" fmla="*/ 135686 w 3768381"/>
              <a:gd name="connsiteY81" fmla="*/ 584925 h 2329250"/>
              <a:gd name="connsiteX82" fmla="*/ 108845 w 3768381"/>
              <a:gd name="connsiteY82" fmla="*/ 546191 h 2329250"/>
              <a:gd name="connsiteX83" fmla="*/ 91086 w 3768381"/>
              <a:gd name="connsiteY83" fmla="*/ 513473 h 2329250"/>
              <a:gd name="connsiteX84" fmla="*/ 24048 w 3768381"/>
              <a:gd name="connsiteY84" fmla="*/ 423825 h 2329250"/>
              <a:gd name="connsiteX85" fmla="*/ 24041 w 3768381"/>
              <a:gd name="connsiteY85" fmla="*/ 423815 h 2329250"/>
              <a:gd name="connsiteX86" fmla="*/ 541 w 3768381"/>
              <a:gd name="connsiteY86" fmla="*/ 397958 h 2329250"/>
              <a:gd name="connsiteX87" fmla="*/ 541 w 3768381"/>
              <a:gd name="connsiteY87" fmla="*/ 397959 h 2329250"/>
              <a:gd name="connsiteX88" fmla="*/ 0 w 3768381"/>
              <a:gd name="connsiteY88" fmla="*/ 397364 h 2329250"/>
              <a:gd name="connsiteX89" fmla="*/ 79815 w 3768381"/>
              <a:gd name="connsiteY89" fmla="*/ 314393 h 2329250"/>
              <a:gd name="connsiteX90" fmla="*/ 875720 w 3768381"/>
              <a:gd name="connsiteY90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768381" h="2329250">
                <a:moveTo>
                  <a:pt x="3628330" y="1755982"/>
                </a:moveTo>
                <a:lnTo>
                  <a:pt x="3622101" y="1768526"/>
                </a:lnTo>
                <a:lnTo>
                  <a:pt x="3572405" y="1836686"/>
                </a:lnTo>
                <a:close/>
                <a:moveTo>
                  <a:pt x="3713951" y="1578111"/>
                </a:moveTo>
                <a:lnTo>
                  <a:pt x="3709925" y="1591664"/>
                </a:lnTo>
                <a:lnTo>
                  <a:pt x="3671954" y="1668131"/>
                </a:lnTo>
                <a:close/>
                <a:moveTo>
                  <a:pt x="3768381" y="1386093"/>
                </a:moveTo>
                <a:lnTo>
                  <a:pt x="3767046" y="1399338"/>
                </a:lnTo>
                <a:lnTo>
                  <a:pt x="3742268" y="1482767"/>
                </a:lnTo>
                <a:close/>
                <a:moveTo>
                  <a:pt x="875720" y="0"/>
                </a:moveTo>
                <a:cubicBezTo>
                  <a:pt x="1197323" y="0"/>
                  <a:pt x="1488479" y="130355"/>
                  <a:pt x="1699235" y="341111"/>
                </a:cubicBezTo>
                <a:lnTo>
                  <a:pt x="1750902" y="397959"/>
                </a:lnTo>
                <a:lnTo>
                  <a:pt x="1750902" y="397958"/>
                </a:lnTo>
                <a:lnTo>
                  <a:pt x="1774402" y="423815"/>
                </a:lnTo>
                <a:lnTo>
                  <a:pt x="1774411" y="423828"/>
                </a:lnTo>
                <a:lnTo>
                  <a:pt x="1841446" y="513472"/>
                </a:lnTo>
                <a:lnTo>
                  <a:pt x="1876377" y="570971"/>
                </a:lnTo>
                <a:lnTo>
                  <a:pt x="1886047" y="584925"/>
                </a:lnTo>
                <a:lnTo>
                  <a:pt x="1889992" y="593383"/>
                </a:lnTo>
                <a:lnTo>
                  <a:pt x="1899781" y="609496"/>
                </a:lnTo>
                <a:cubicBezTo>
                  <a:pt x="1917710" y="642499"/>
                  <a:pt x="1934090" y="676467"/>
                  <a:pt x="1948823" y="711300"/>
                </a:cubicBezTo>
                <a:lnTo>
                  <a:pt x="1962731" y="749298"/>
                </a:lnTo>
                <a:lnTo>
                  <a:pt x="1969677" y="764188"/>
                </a:lnTo>
                <a:lnTo>
                  <a:pt x="1973894" y="779798"/>
                </a:lnTo>
                <a:lnTo>
                  <a:pt x="1987986" y="818301"/>
                </a:lnTo>
                <a:cubicBezTo>
                  <a:pt x="1999329" y="854769"/>
                  <a:pt x="2008927" y="892005"/>
                  <a:pt x="2016684" y="929912"/>
                </a:cubicBezTo>
                <a:lnTo>
                  <a:pt x="2019595" y="948988"/>
                </a:lnTo>
                <a:lnTo>
                  <a:pt x="2022156" y="958467"/>
                </a:lnTo>
                <a:lnTo>
                  <a:pt x="2029881" y="1016382"/>
                </a:lnTo>
                <a:lnTo>
                  <a:pt x="2034332" y="1045549"/>
                </a:lnTo>
                <a:lnTo>
                  <a:pt x="2034674" y="1052317"/>
                </a:lnTo>
                <a:lnTo>
                  <a:pt x="2035733" y="1060257"/>
                </a:lnTo>
                <a:cubicBezTo>
                  <a:pt x="2038787" y="1094639"/>
                  <a:pt x="2040346" y="1129450"/>
                  <a:pt x="2040346" y="1164625"/>
                </a:cubicBezTo>
                <a:lnTo>
                  <a:pt x="2040176" y="1166555"/>
                </a:lnTo>
                <a:lnTo>
                  <a:pt x="2043964" y="1166555"/>
                </a:lnTo>
                <a:lnTo>
                  <a:pt x="2055600" y="1281981"/>
                </a:lnTo>
                <a:cubicBezTo>
                  <a:pt x="2109899" y="1547331"/>
                  <a:pt x="2344680" y="1746937"/>
                  <a:pt x="2626082" y="1746937"/>
                </a:cubicBezTo>
                <a:cubicBezTo>
                  <a:pt x="2907483" y="1746937"/>
                  <a:pt x="3142265" y="1547331"/>
                  <a:pt x="3196563" y="1281981"/>
                </a:cubicBezTo>
                <a:lnTo>
                  <a:pt x="3208199" y="1166555"/>
                </a:lnTo>
                <a:lnTo>
                  <a:pt x="3211904" y="1166555"/>
                </a:lnTo>
                <a:lnTo>
                  <a:pt x="3216431" y="1268993"/>
                </a:lnTo>
                <a:cubicBezTo>
                  <a:pt x="3237806" y="1509663"/>
                  <a:pt x="3332389" y="1729284"/>
                  <a:pt x="3477762" y="1905435"/>
                </a:cubicBezTo>
                <a:lnTo>
                  <a:pt x="3501263" y="1931292"/>
                </a:lnTo>
                <a:lnTo>
                  <a:pt x="3512197" y="1919261"/>
                </a:lnTo>
                <a:lnTo>
                  <a:pt x="3506711" y="1926786"/>
                </a:lnTo>
                <a:cubicBezTo>
                  <a:pt x="3293166" y="2173308"/>
                  <a:pt x="2977835" y="2329250"/>
                  <a:pt x="2626082" y="2329250"/>
                </a:cubicBezTo>
                <a:cubicBezTo>
                  <a:pt x="2274330" y="2329250"/>
                  <a:pt x="1959000" y="2173308"/>
                  <a:pt x="1745454" y="1926786"/>
                </a:cubicBezTo>
                <a:lnTo>
                  <a:pt x="1739969" y="1919263"/>
                </a:lnTo>
                <a:lnTo>
                  <a:pt x="1727401" y="1905435"/>
                </a:lnTo>
                <a:lnTo>
                  <a:pt x="1641134" y="1783709"/>
                </a:lnTo>
                <a:lnTo>
                  <a:pt x="1630064" y="1768526"/>
                </a:lnTo>
                <a:lnTo>
                  <a:pt x="1629338" y="1767065"/>
                </a:lnTo>
                <a:lnTo>
                  <a:pt x="1628245" y="1765521"/>
                </a:lnTo>
                <a:cubicBezTo>
                  <a:pt x="1598600" y="1716400"/>
                  <a:pt x="1572481" y="1664913"/>
                  <a:pt x="1550236" y="1611409"/>
                </a:cubicBezTo>
                <a:lnTo>
                  <a:pt x="1546672" y="1600590"/>
                </a:lnTo>
                <a:lnTo>
                  <a:pt x="1542240" y="1591664"/>
                </a:lnTo>
                <a:lnTo>
                  <a:pt x="1528588" y="1545699"/>
                </a:lnTo>
                <a:lnTo>
                  <a:pt x="1495477" y="1445198"/>
                </a:lnTo>
                <a:lnTo>
                  <a:pt x="1491294" y="1420132"/>
                </a:lnTo>
                <a:lnTo>
                  <a:pt x="1485118" y="1399338"/>
                </a:lnTo>
                <a:lnTo>
                  <a:pt x="1480991" y="1358399"/>
                </a:lnTo>
                <a:lnTo>
                  <a:pt x="1466070" y="1268993"/>
                </a:lnTo>
                <a:lnTo>
                  <a:pt x="1461542" y="1166555"/>
                </a:lnTo>
                <a:lnTo>
                  <a:pt x="1457837" y="1166555"/>
                </a:lnTo>
                <a:lnTo>
                  <a:pt x="1458031" y="1164625"/>
                </a:lnTo>
                <a:cubicBezTo>
                  <a:pt x="1458031" y="843023"/>
                  <a:pt x="1197321" y="582313"/>
                  <a:pt x="875719" y="582313"/>
                </a:cubicBezTo>
                <a:cubicBezTo>
                  <a:pt x="554117" y="582313"/>
                  <a:pt x="293407" y="843023"/>
                  <a:pt x="293407" y="1164625"/>
                </a:cubicBezTo>
                <a:lnTo>
                  <a:pt x="293602" y="1166555"/>
                </a:lnTo>
                <a:lnTo>
                  <a:pt x="289900" y="1166555"/>
                </a:lnTo>
                <a:lnTo>
                  <a:pt x="289985" y="1164627"/>
                </a:lnTo>
                <a:lnTo>
                  <a:pt x="289985" y="1164626"/>
                </a:lnTo>
                <a:lnTo>
                  <a:pt x="289985" y="1164626"/>
                </a:lnTo>
                <a:lnTo>
                  <a:pt x="289985" y="1164625"/>
                </a:lnTo>
                <a:cubicBezTo>
                  <a:pt x="289985" y="1094275"/>
                  <a:pt x="283747" y="1025381"/>
                  <a:pt x="271795" y="958467"/>
                </a:cubicBezTo>
                <a:lnTo>
                  <a:pt x="267659" y="943156"/>
                </a:lnTo>
                <a:lnTo>
                  <a:pt x="266324" y="929913"/>
                </a:lnTo>
                <a:lnTo>
                  <a:pt x="249052" y="874272"/>
                </a:lnTo>
                <a:lnTo>
                  <a:pt x="219316" y="764188"/>
                </a:lnTo>
                <a:lnTo>
                  <a:pt x="206059" y="735772"/>
                </a:lnTo>
                <a:lnTo>
                  <a:pt x="198463" y="711301"/>
                </a:lnTo>
                <a:lnTo>
                  <a:pt x="171274" y="661209"/>
                </a:lnTo>
                <a:lnTo>
                  <a:pt x="135686" y="584925"/>
                </a:lnTo>
                <a:lnTo>
                  <a:pt x="108845" y="546191"/>
                </a:lnTo>
                <a:lnTo>
                  <a:pt x="91086" y="513473"/>
                </a:lnTo>
                <a:lnTo>
                  <a:pt x="24048" y="423825"/>
                </a:lnTo>
                <a:lnTo>
                  <a:pt x="24041" y="423815"/>
                </a:lnTo>
                <a:lnTo>
                  <a:pt x="541" y="397958"/>
                </a:lnTo>
                <a:lnTo>
                  <a:pt x="541" y="397959"/>
                </a:lnTo>
                <a:lnTo>
                  <a:pt x="0" y="397364"/>
                </a:lnTo>
                <a:lnTo>
                  <a:pt x="79815" y="314393"/>
                </a:lnTo>
                <a:cubicBezTo>
                  <a:pt x="288039" y="119394"/>
                  <a:pt x="567937" y="0"/>
                  <a:pt x="8757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xmlns="" id="{ADA20E72-0E03-42A0-ADE7-2EABCDB8B861}"/>
              </a:ext>
            </a:extLst>
          </p:cNvPr>
          <p:cNvSpPr/>
          <p:nvPr/>
        </p:nvSpPr>
        <p:spPr>
          <a:xfrm>
            <a:off x="4345100" y="3100644"/>
            <a:ext cx="3768381" cy="2329250"/>
          </a:xfrm>
          <a:custGeom>
            <a:avLst/>
            <a:gdLst>
              <a:gd name="connsiteX0" fmla="*/ 3628329 w 3768381"/>
              <a:gd name="connsiteY0" fmla="*/ 1755984 h 2329250"/>
              <a:gd name="connsiteX1" fmla="*/ 3622101 w 3768381"/>
              <a:gd name="connsiteY1" fmla="*/ 1768526 h 2329250"/>
              <a:gd name="connsiteX2" fmla="*/ 3572413 w 3768381"/>
              <a:gd name="connsiteY2" fmla="*/ 1836674 h 2329250"/>
              <a:gd name="connsiteX3" fmla="*/ 3713950 w 3768381"/>
              <a:gd name="connsiteY3" fmla="*/ 1578113 h 2329250"/>
              <a:gd name="connsiteX4" fmla="*/ 3709925 w 3768381"/>
              <a:gd name="connsiteY4" fmla="*/ 1591664 h 2329250"/>
              <a:gd name="connsiteX5" fmla="*/ 3671960 w 3768381"/>
              <a:gd name="connsiteY5" fmla="*/ 1668120 h 2329250"/>
              <a:gd name="connsiteX6" fmla="*/ 3768381 w 3768381"/>
              <a:gd name="connsiteY6" fmla="*/ 1386093 h 2329250"/>
              <a:gd name="connsiteX7" fmla="*/ 3767046 w 3768381"/>
              <a:gd name="connsiteY7" fmla="*/ 1399338 h 2329250"/>
              <a:gd name="connsiteX8" fmla="*/ 3742269 w 3768381"/>
              <a:gd name="connsiteY8" fmla="*/ 1482762 h 2329250"/>
              <a:gd name="connsiteX9" fmla="*/ 875721 w 3768381"/>
              <a:gd name="connsiteY9" fmla="*/ 0 h 2329250"/>
              <a:gd name="connsiteX10" fmla="*/ 1699235 w 3768381"/>
              <a:gd name="connsiteY10" fmla="*/ 341111 h 2329250"/>
              <a:gd name="connsiteX11" fmla="*/ 1750902 w 3768381"/>
              <a:gd name="connsiteY11" fmla="*/ 397959 h 2329250"/>
              <a:gd name="connsiteX12" fmla="*/ 1750902 w 3768381"/>
              <a:gd name="connsiteY12" fmla="*/ 397958 h 2329250"/>
              <a:gd name="connsiteX13" fmla="*/ 1774402 w 3768381"/>
              <a:gd name="connsiteY13" fmla="*/ 423815 h 2329250"/>
              <a:gd name="connsiteX14" fmla="*/ 1774407 w 3768381"/>
              <a:gd name="connsiteY14" fmla="*/ 423821 h 2329250"/>
              <a:gd name="connsiteX15" fmla="*/ 1841446 w 3768381"/>
              <a:gd name="connsiteY15" fmla="*/ 513472 h 2329250"/>
              <a:gd name="connsiteX16" fmla="*/ 1876379 w 3768381"/>
              <a:gd name="connsiteY16" fmla="*/ 570974 h 2329250"/>
              <a:gd name="connsiteX17" fmla="*/ 1886047 w 3768381"/>
              <a:gd name="connsiteY17" fmla="*/ 584925 h 2329250"/>
              <a:gd name="connsiteX18" fmla="*/ 1889992 w 3768381"/>
              <a:gd name="connsiteY18" fmla="*/ 593381 h 2329250"/>
              <a:gd name="connsiteX19" fmla="*/ 1899782 w 3768381"/>
              <a:gd name="connsiteY19" fmla="*/ 609496 h 2329250"/>
              <a:gd name="connsiteX20" fmla="*/ 1948823 w 3768381"/>
              <a:gd name="connsiteY20" fmla="*/ 711300 h 2329250"/>
              <a:gd name="connsiteX21" fmla="*/ 1962731 w 3768381"/>
              <a:gd name="connsiteY21" fmla="*/ 749299 h 2329250"/>
              <a:gd name="connsiteX22" fmla="*/ 1969677 w 3768381"/>
              <a:gd name="connsiteY22" fmla="*/ 764188 h 2329250"/>
              <a:gd name="connsiteX23" fmla="*/ 1973893 w 3768381"/>
              <a:gd name="connsiteY23" fmla="*/ 779797 h 2329250"/>
              <a:gd name="connsiteX24" fmla="*/ 1987986 w 3768381"/>
              <a:gd name="connsiteY24" fmla="*/ 818301 h 2329250"/>
              <a:gd name="connsiteX25" fmla="*/ 2016684 w 3768381"/>
              <a:gd name="connsiteY25" fmla="*/ 929912 h 2329250"/>
              <a:gd name="connsiteX26" fmla="*/ 2019596 w 3768381"/>
              <a:gd name="connsiteY26" fmla="*/ 948988 h 2329250"/>
              <a:gd name="connsiteX27" fmla="*/ 2022156 w 3768381"/>
              <a:gd name="connsiteY27" fmla="*/ 958467 h 2329250"/>
              <a:gd name="connsiteX28" fmla="*/ 2029881 w 3768381"/>
              <a:gd name="connsiteY28" fmla="*/ 1016380 h 2329250"/>
              <a:gd name="connsiteX29" fmla="*/ 2034332 w 3768381"/>
              <a:gd name="connsiteY29" fmla="*/ 1045549 h 2329250"/>
              <a:gd name="connsiteX30" fmla="*/ 2034674 w 3768381"/>
              <a:gd name="connsiteY30" fmla="*/ 1052317 h 2329250"/>
              <a:gd name="connsiteX31" fmla="*/ 2035733 w 3768381"/>
              <a:gd name="connsiteY31" fmla="*/ 1060257 h 2329250"/>
              <a:gd name="connsiteX32" fmla="*/ 2040346 w 3768381"/>
              <a:gd name="connsiteY32" fmla="*/ 1164625 h 2329250"/>
              <a:gd name="connsiteX33" fmla="*/ 2040176 w 3768381"/>
              <a:gd name="connsiteY33" fmla="*/ 1166555 h 2329250"/>
              <a:gd name="connsiteX34" fmla="*/ 2043964 w 3768381"/>
              <a:gd name="connsiteY34" fmla="*/ 1166555 h 2329250"/>
              <a:gd name="connsiteX35" fmla="*/ 2055600 w 3768381"/>
              <a:gd name="connsiteY35" fmla="*/ 1281981 h 2329250"/>
              <a:gd name="connsiteX36" fmla="*/ 2626081 w 3768381"/>
              <a:gd name="connsiteY36" fmla="*/ 1746937 h 2329250"/>
              <a:gd name="connsiteX37" fmla="*/ 3196563 w 3768381"/>
              <a:gd name="connsiteY37" fmla="*/ 1281981 h 2329250"/>
              <a:gd name="connsiteX38" fmla="*/ 3208199 w 3768381"/>
              <a:gd name="connsiteY38" fmla="*/ 1166555 h 2329250"/>
              <a:gd name="connsiteX39" fmla="*/ 3211904 w 3768381"/>
              <a:gd name="connsiteY39" fmla="*/ 1166555 h 2329250"/>
              <a:gd name="connsiteX40" fmla="*/ 3216431 w 3768381"/>
              <a:gd name="connsiteY40" fmla="*/ 1268993 h 2329250"/>
              <a:gd name="connsiteX41" fmla="*/ 3477762 w 3768381"/>
              <a:gd name="connsiteY41" fmla="*/ 1905435 h 2329250"/>
              <a:gd name="connsiteX42" fmla="*/ 3501263 w 3768381"/>
              <a:gd name="connsiteY42" fmla="*/ 1931292 h 2329250"/>
              <a:gd name="connsiteX43" fmla="*/ 3512195 w 3768381"/>
              <a:gd name="connsiteY43" fmla="*/ 1919264 h 2329250"/>
              <a:gd name="connsiteX44" fmla="*/ 3506711 w 3768381"/>
              <a:gd name="connsiteY44" fmla="*/ 1926786 h 2329250"/>
              <a:gd name="connsiteX45" fmla="*/ 2626082 w 3768381"/>
              <a:gd name="connsiteY45" fmla="*/ 2329250 h 2329250"/>
              <a:gd name="connsiteX46" fmla="*/ 1745454 w 3768381"/>
              <a:gd name="connsiteY46" fmla="*/ 1926786 h 2329250"/>
              <a:gd name="connsiteX47" fmla="*/ 1739970 w 3768381"/>
              <a:gd name="connsiteY47" fmla="*/ 1919264 h 2329250"/>
              <a:gd name="connsiteX48" fmla="*/ 1727401 w 3768381"/>
              <a:gd name="connsiteY48" fmla="*/ 1905435 h 2329250"/>
              <a:gd name="connsiteX49" fmla="*/ 1641120 w 3768381"/>
              <a:gd name="connsiteY49" fmla="*/ 1783689 h 2329250"/>
              <a:gd name="connsiteX50" fmla="*/ 1630064 w 3768381"/>
              <a:gd name="connsiteY50" fmla="*/ 1768526 h 2329250"/>
              <a:gd name="connsiteX51" fmla="*/ 1629340 w 3768381"/>
              <a:gd name="connsiteY51" fmla="*/ 1767067 h 2329250"/>
              <a:gd name="connsiteX52" fmla="*/ 1628245 w 3768381"/>
              <a:gd name="connsiteY52" fmla="*/ 1765521 h 2329250"/>
              <a:gd name="connsiteX53" fmla="*/ 1550236 w 3768381"/>
              <a:gd name="connsiteY53" fmla="*/ 1611409 h 2329250"/>
              <a:gd name="connsiteX54" fmla="*/ 1546671 w 3768381"/>
              <a:gd name="connsiteY54" fmla="*/ 1600587 h 2329250"/>
              <a:gd name="connsiteX55" fmla="*/ 1542240 w 3768381"/>
              <a:gd name="connsiteY55" fmla="*/ 1591664 h 2329250"/>
              <a:gd name="connsiteX56" fmla="*/ 1528594 w 3768381"/>
              <a:gd name="connsiteY56" fmla="*/ 1545719 h 2329250"/>
              <a:gd name="connsiteX57" fmla="*/ 1495478 w 3768381"/>
              <a:gd name="connsiteY57" fmla="*/ 1445198 h 2329250"/>
              <a:gd name="connsiteX58" fmla="*/ 1491293 w 3768381"/>
              <a:gd name="connsiteY58" fmla="*/ 1420125 h 2329250"/>
              <a:gd name="connsiteX59" fmla="*/ 1485119 w 3768381"/>
              <a:gd name="connsiteY59" fmla="*/ 1399338 h 2329250"/>
              <a:gd name="connsiteX60" fmla="*/ 1480993 w 3768381"/>
              <a:gd name="connsiteY60" fmla="*/ 1358411 h 2329250"/>
              <a:gd name="connsiteX61" fmla="*/ 1466070 w 3768381"/>
              <a:gd name="connsiteY61" fmla="*/ 1268993 h 2329250"/>
              <a:gd name="connsiteX62" fmla="*/ 1461543 w 3768381"/>
              <a:gd name="connsiteY62" fmla="*/ 1166555 h 2329250"/>
              <a:gd name="connsiteX63" fmla="*/ 1457837 w 3768381"/>
              <a:gd name="connsiteY63" fmla="*/ 1166555 h 2329250"/>
              <a:gd name="connsiteX64" fmla="*/ 1458032 w 3768381"/>
              <a:gd name="connsiteY64" fmla="*/ 1164625 h 2329250"/>
              <a:gd name="connsiteX65" fmla="*/ 875719 w 3768381"/>
              <a:gd name="connsiteY65" fmla="*/ 582313 h 2329250"/>
              <a:gd name="connsiteX66" fmla="*/ 293408 w 3768381"/>
              <a:gd name="connsiteY66" fmla="*/ 1164625 h 2329250"/>
              <a:gd name="connsiteX67" fmla="*/ 293602 w 3768381"/>
              <a:gd name="connsiteY67" fmla="*/ 1166555 h 2329250"/>
              <a:gd name="connsiteX68" fmla="*/ 289900 w 3768381"/>
              <a:gd name="connsiteY68" fmla="*/ 1166555 h 2329250"/>
              <a:gd name="connsiteX69" fmla="*/ 289985 w 3768381"/>
              <a:gd name="connsiteY69" fmla="*/ 1164627 h 2329250"/>
              <a:gd name="connsiteX70" fmla="*/ 289985 w 3768381"/>
              <a:gd name="connsiteY70" fmla="*/ 1164626 h 2329250"/>
              <a:gd name="connsiteX71" fmla="*/ 289985 w 3768381"/>
              <a:gd name="connsiteY71" fmla="*/ 1164626 h 2329250"/>
              <a:gd name="connsiteX72" fmla="*/ 289985 w 3768381"/>
              <a:gd name="connsiteY72" fmla="*/ 1164625 h 2329250"/>
              <a:gd name="connsiteX73" fmla="*/ 271795 w 3768381"/>
              <a:gd name="connsiteY73" fmla="*/ 958467 h 2329250"/>
              <a:gd name="connsiteX74" fmla="*/ 267659 w 3768381"/>
              <a:gd name="connsiteY74" fmla="*/ 943156 h 2329250"/>
              <a:gd name="connsiteX75" fmla="*/ 266324 w 3768381"/>
              <a:gd name="connsiteY75" fmla="*/ 929913 h 2329250"/>
              <a:gd name="connsiteX76" fmla="*/ 249052 w 3768381"/>
              <a:gd name="connsiteY76" fmla="*/ 874272 h 2329250"/>
              <a:gd name="connsiteX77" fmla="*/ 219316 w 3768381"/>
              <a:gd name="connsiteY77" fmla="*/ 764188 h 2329250"/>
              <a:gd name="connsiteX78" fmla="*/ 206059 w 3768381"/>
              <a:gd name="connsiteY78" fmla="*/ 735772 h 2329250"/>
              <a:gd name="connsiteX79" fmla="*/ 198463 w 3768381"/>
              <a:gd name="connsiteY79" fmla="*/ 711301 h 2329250"/>
              <a:gd name="connsiteX80" fmla="*/ 171274 w 3768381"/>
              <a:gd name="connsiteY80" fmla="*/ 661209 h 2329250"/>
              <a:gd name="connsiteX81" fmla="*/ 135686 w 3768381"/>
              <a:gd name="connsiteY81" fmla="*/ 584925 h 2329250"/>
              <a:gd name="connsiteX82" fmla="*/ 108845 w 3768381"/>
              <a:gd name="connsiteY82" fmla="*/ 546191 h 2329250"/>
              <a:gd name="connsiteX83" fmla="*/ 91086 w 3768381"/>
              <a:gd name="connsiteY83" fmla="*/ 513473 h 2329250"/>
              <a:gd name="connsiteX84" fmla="*/ 24048 w 3768381"/>
              <a:gd name="connsiteY84" fmla="*/ 423825 h 2329250"/>
              <a:gd name="connsiteX85" fmla="*/ 24041 w 3768381"/>
              <a:gd name="connsiteY85" fmla="*/ 423815 h 2329250"/>
              <a:gd name="connsiteX86" fmla="*/ 541 w 3768381"/>
              <a:gd name="connsiteY86" fmla="*/ 397958 h 2329250"/>
              <a:gd name="connsiteX87" fmla="*/ 541 w 3768381"/>
              <a:gd name="connsiteY87" fmla="*/ 397959 h 2329250"/>
              <a:gd name="connsiteX88" fmla="*/ 0 w 3768381"/>
              <a:gd name="connsiteY88" fmla="*/ 397364 h 2329250"/>
              <a:gd name="connsiteX89" fmla="*/ 79816 w 3768381"/>
              <a:gd name="connsiteY89" fmla="*/ 314393 h 2329250"/>
              <a:gd name="connsiteX90" fmla="*/ 875721 w 3768381"/>
              <a:gd name="connsiteY90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768381" h="2329250">
                <a:moveTo>
                  <a:pt x="3628329" y="1755984"/>
                </a:moveTo>
                <a:lnTo>
                  <a:pt x="3622101" y="1768526"/>
                </a:lnTo>
                <a:lnTo>
                  <a:pt x="3572413" y="1836674"/>
                </a:lnTo>
                <a:close/>
                <a:moveTo>
                  <a:pt x="3713950" y="1578113"/>
                </a:moveTo>
                <a:lnTo>
                  <a:pt x="3709925" y="1591664"/>
                </a:lnTo>
                <a:lnTo>
                  <a:pt x="3671960" y="1668120"/>
                </a:lnTo>
                <a:close/>
                <a:moveTo>
                  <a:pt x="3768381" y="1386093"/>
                </a:moveTo>
                <a:lnTo>
                  <a:pt x="3767046" y="1399338"/>
                </a:lnTo>
                <a:lnTo>
                  <a:pt x="3742269" y="1482762"/>
                </a:lnTo>
                <a:close/>
                <a:moveTo>
                  <a:pt x="875721" y="0"/>
                </a:moveTo>
                <a:cubicBezTo>
                  <a:pt x="1197324" y="0"/>
                  <a:pt x="1488480" y="130355"/>
                  <a:pt x="1699235" y="341111"/>
                </a:cubicBezTo>
                <a:lnTo>
                  <a:pt x="1750902" y="397959"/>
                </a:lnTo>
                <a:lnTo>
                  <a:pt x="1750902" y="397958"/>
                </a:lnTo>
                <a:lnTo>
                  <a:pt x="1774402" y="423815"/>
                </a:lnTo>
                <a:lnTo>
                  <a:pt x="1774407" y="423821"/>
                </a:lnTo>
                <a:lnTo>
                  <a:pt x="1841446" y="513472"/>
                </a:lnTo>
                <a:lnTo>
                  <a:pt x="1876379" y="570974"/>
                </a:lnTo>
                <a:lnTo>
                  <a:pt x="1886047" y="584925"/>
                </a:lnTo>
                <a:lnTo>
                  <a:pt x="1889992" y="593381"/>
                </a:lnTo>
                <a:lnTo>
                  <a:pt x="1899782" y="609496"/>
                </a:lnTo>
                <a:cubicBezTo>
                  <a:pt x="1917710" y="642499"/>
                  <a:pt x="1934090" y="676467"/>
                  <a:pt x="1948823" y="711300"/>
                </a:cubicBezTo>
                <a:lnTo>
                  <a:pt x="1962731" y="749299"/>
                </a:lnTo>
                <a:lnTo>
                  <a:pt x="1969677" y="764188"/>
                </a:lnTo>
                <a:lnTo>
                  <a:pt x="1973893" y="779797"/>
                </a:lnTo>
                <a:lnTo>
                  <a:pt x="1987986" y="818301"/>
                </a:lnTo>
                <a:cubicBezTo>
                  <a:pt x="1999329" y="854769"/>
                  <a:pt x="2008927" y="892005"/>
                  <a:pt x="2016684" y="929912"/>
                </a:cubicBezTo>
                <a:lnTo>
                  <a:pt x="2019596" y="948988"/>
                </a:lnTo>
                <a:lnTo>
                  <a:pt x="2022156" y="958467"/>
                </a:lnTo>
                <a:lnTo>
                  <a:pt x="2029881" y="1016380"/>
                </a:lnTo>
                <a:lnTo>
                  <a:pt x="2034332" y="1045549"/>
                </a:lnTo>
                <a:lnTo>
                  <a:pt x="2034674" y="1052317"/>
                </a:lnTo>
                <a:lnTo>
                  <a:pt x="2035733" y="1060257"/>
                </a:lnTo>
                <a:cubicBezTo>
                  <a:pt x="2038787" y="1094639"/>
                  <a:pt x="2040346" y="1129450"/>
                  <a:pt x="2040346" y="1164625"/>
                </a:cubicBezTo>
                <a:lnTo>
                  <a:pt x="2040176" y="1166555"/>
                </a:lnTo>
                <a:lnTo>
                  <a:pt x="2043964" y="1166555"/>
                </a:lnTo>
                <a:lnTo>
                  <a:pt x="2055600" y="1281981"/>
                </a:lnTo>
                <a:cubicBezTo>
                  <a:pt x="2109898" y="1547331"/>
                  <a:pt x="2344680" y="1746937"/>
                  <a:pt x="2626081" y="1746937"/>
                </a:cubicBezTo>
                <a:cubicBezTo>
                  <a:pt x="2907483" y="1746937"/>
                  <a:pt x="3142264" y="1547331"/>
                  <a:pt x="3196563" y="1281981"/>
                </a:cubicBezTo>
                <a:lnTo>
                  <a:pt x="3208199" y="1166555"/>
                </a:lnTo>
                <a:lnTo>
                  <a:pt x="3211904" y="1166555"/>
                </a:lnTo>
                <a:lnTo>
                  <a:pt x="3216431" y="1268993"/>
                </a:lnTo>
                <a:cubicBezTo>
                  <a:pt x="3237806" y="1509663"/>
                  <a:pt x="3332389" y="1729284"/>
                  <a:pt x="3477762" y="1905435"/>
                </a:cubicBezTo>
                <a:lnTo>
                  <a:pt x="3501263" y="1931292"/>
                </a:lnTo>
                <a:lnTo>
                  <a:pt x="3512195" y="1919264"/>
                </a:lnTo>
                <a:lnTo>
                  <a:pt x="3506711" y="1926786"/>
                </a:lnTo>
                <a:cubicBezTo>
                  <a:pt x="3293165" y="2173308"/>
                  <a:pt x="2977835" y="2329250"/>
                  <a:pt x="2626082" y="2329250"/>
                </a:cubicBezTo>
                <a:cubicBezTo>
                  <a:pt x="2274330" y="2329250"/>
                  <a:pt x="1959000" y="2173308"/>
                  <a:pt x="1745454" y="1926786"/>
                </a:cubicBezTo>
                <a:lnTo>
                  <a:pt x="1739970" y="1919264"/>
                </a:lnTo>
                <a:lnTo>
                  <a:pt x="1727401" y="1905435"/>
                </a:lnTo>
                <a:lnTo>
                  <a:pt x="1641120" y="1783689"/>
                </a:lnTo>
                <a:lnTo>
                  <a:pt x="1630064" y="1768526"/>
                </a:lnTo>
                <a:lnTo>
                  <a:pt x="1629340" y="1767067"/>
                </a:lnTo>
                <a:lnTo>
                  <a:pt x="1628245" y="1765521"/>
                </a:lnTo>
                <a:cubicBezTo>
                  <a:pt x="1598600" y="1716400"/>
                  <a:pt x="1572481" y="1664913"/>
                  <a:pt x="1550236" y="1611409"/>
                </a:cubicBezTo>
                <a:lnTo>
                  <a:pt x="1546671" y="1600587"/>
                </a:lnTo>
                <a:lnTo>
                  <a:pt x="1542240" y="1591664"/>
                </a:lnTo>
                <a:lnTo>
                  <a:pt x="1528594" y="1545719"/>
                </a:lnTo>
                <a:lnTo>
                  <a:pt x="1495478" y="1445198"/>
                </a:lnTo>
                <a:lnTo>
                  <a:pt x="1491293" y="1420125"/>
                </a:lnTo>
                <a:lnTo>
                  <a:pt x="1485119" y="1399338"/>
                </a:lnTo>
                <a:lnTo>
                  <a:pt x="1480993" y="1358411"/>
                </a:lnTo>
                <a:lnTo>
                  <a:pt x="1466070" y="1268993"/>
                </a:lnTo>
                <a:lnTo>
                  <a:pt x="1461543" y="1166555"/>
                </a:lnTo>
                <a:lnTo>
                  <a:pt x="1457837" y="1166555"/>
                </a:lnTo>
                <a:lnTo>
                  <a:pt x="1458032" y="1164625"/>
                </a:lnTo>
                <a:cubicBezTo>
                  <a:pt x="1458032" y="843023"/>
                  <a:pt x="1197322" y="582313"/>
                  <a:pt x="875719" y="582313"/>
                </a:cubicBezTo>
                <a:cubicBezTo>
                  <a:pt x="554118" y="582313"/>
                  <a:pt x="293408" y="843023"/>
                  <a:pt x="293408" y="1164625"/>
                </a:cubicBezTo>
                <a:lnTo>
                  <a:pt x="293602" y="1166555"/>
                </a:lnTo>
                <a:lnTo>
                  <a:pt x="289900" y="1166555"/>
                </a:lnTo>
                <a:lnTo>
                  <a:pt x="289985" y="1164627"/>
                </a:lnTo>
                <a:lnTo>
                  <a:pt x="289985" y="1164626"/>
                </a:lnTo>
                <a:lnTo>
                  <a:pt x="289985" y="1164626"/>
                </a:lnTo>
                <a:lnTo>
                  <a:pt x="289985" y="1164625"/>
                </a:lnTo>
                <a:cubicBezTo>
                  <a:pt x="289985" y="1094275"/>
                  <a:pt x="283748" y="1025381"/>
                  <a:pt x="271795" y="958467"/>
                </a:cubicBezTo>
                <a:lnTo>
                  <a:pt x="267659" y="943156"/>
                </a:lnTo>
                <a:lnTo>
                  <a:pt x="266324" y="929913"/>
                </a:lnTo>
                <a:lnTo>
                  <a:pt x="249052" y="874272"/>
                </a:lnTo>
                <a:lnTo>
                  <a:pt x="219316" y="764188"/>
                </a:lnTo>
                <a:lnTo>
                  <a:pt x="206059" y="735772"/>
                </a:lnTo>
                <a:lnTo>
                  <a:pt x="198463" y="711301"/>
                </a:lnTo>
                <a:lnTo>
                  <a:pt x="171274" y="661209"/>
                </a:lnTo>
                <a:lnTo>
                  <a:pt x="135686" y="584925"/>
                </a:lnTo>
                <a:lnTo>
                  <a:pt x="108845" y="546191"/>
                </a:lnTo>
                <a:lnTo>
                  <a:pt x="91086" y="513473"/>
                </a:lnTo>
                <a:lnTo>
                  <a:pt x="24048" y="423825"/>
                </a:lnTo>
                <a:lnTo>
                  <a:pt x="24041" y="423815"/>
                </a:lnTo>
                <a:lnTo>
                  <a:pt x="541" y="397958"/>
                </a:lnTo>
                <a:lnTo>
                  <a:pt x="541" y="397959"/>
                </a:lnTo>
                <a:lnTo>
                  <a:pt x="0" y="397364"/>
                </a:lnTo>
                <a:lnTo>
                  <a:pt x="79816" y="314393"/>
                </a:lnTo>
                <a:cubicBezTo>
                  <a:pt x="288040" y="119394"/>
                  <a:pt x="567938" y="0"/>
                  <a:pt x="8757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xmlns="" id="{18FF123A-D627-45B7-BDEB-E841BFCD8964}"/>
              </a:ext>
            </a:extLst>
          </p:cNvPr>
          <p:cNvSpPr/>
          <p:nvPr/>
        </p:nvSpPr>
        <p:spPr>
          <a:xfrm>
            <a:off x="6095497" y="3100644"/>
            <a:ext cx="3768345" cy="2329250"/>
          </a:xfrm>
          <a:custGeom>
            <a:avLst/>
            <a:gdLst>
              <a:gd name="connsiteX0" fmla="*/ 3628292 w 3768345"/>
              <a:gd name="connsiteY0" fmla="*/ 1755985 h 2329250"/>
              <a:gd name="connsiteX1" fmla="*/ 3622064 w 3768345"/>
              <a:gd name="connsiteY1" fmla="*/ 1768526 h 2329250"/>
              <a:gd name="connsiteX2" fmla="*/ 3572381 w 3768345"/>
              <a:gd name="connsiteY2" fmla="*/ 1836668 h 2329250"/>
              <a:gd name="connsiteX3" fmla="*/ 3713913 w 3768345"/>
              <a:gd name="connsiteY3" fmla="*/ 1578113 h 2329250"/>
              <a:gd name="connsiteX4" fmla="*/ 3709889 w 3768345"/>
              <a:gd name="connsiteY4" fmla="*/ 1591664 h 2329250"/>
              <a:gd name="connsiteX5" fmla="*/ 3671925 w 3768345"/>
              <a:gd name="connsiteY5" fmla="*/ 1668116 h 2329250"/>
              <a:gd name="connsiteX6" fmla="*/ 3768345 w 3768345"/>
              <a:gd name="connsiteY6" fmla="*/ 1386094 h 2329250"/>
              <a:gd name="connsiteX7" fmla="*/ 3767010 w 3768345"/>
              <a:gd name="connsiteY7" fmla="*/ 1399338 h 2329250"/>
              <a:gd name="connsiteX8" fmla="*/ 3742233 w 3768345"/>
              <a:gd name="connsiteY8" fmla="*/ 1482761 h 2329250"/>
              <a:gd name="connsiteX9" fmla="*/ 875684 w 3768345"/>
              <a:gd name="connsiteY9" fmla="*/ 0 h 2329250"/>
              <a:gd name="connsiteX10" fmla="*/ 1699199 w 3768345"/>
              <a:gd name="connsiteY10" fmla="*/ 341111 h 2329250"/>
              <a:gd name="connsiteX11" fmla="*/ 1750865 w 3768345"/>
              <a:gd name="connsiteY11" fmla="*/ 397958 h 2329250"/>
              <a:gd name="connsiteX12" fmla="*/ 1750865 w 3768345"/>
              <a:gd name="connsiteY12" fmla="*/ 397958 h 2329250"/>
              <a:gd name="connsiteX13" fmla="*/ 1761993 w 3768345"/>
              <a:gd name="connsiteY13" fmla="*/ 410202 h 2329250"/>
              <a:gd name="connsiteX14" fmla="*/ 1774366 w 3768345"/>
              <a:gd name="connsiteY14" fmla="*/ 423815 h 2329250"/>
              <a:gd name="connsiteX15" fmla="*/ 1841410 w 3768345"/>
              <a:gd name="connsiteY15" fmla="*/ 513472 h 2329250"/>
              <a:gd name="connsiteX16" fmla="*/ 1876348 w 3768345"/>
              <a:gd name="connsiteY16" fmla="*/ 570982 h 2329250"/>
              <a:gd name="connsiteX17" fmla="*/ 1886010 w 3768345"/>
              <a:gd name="connsiteY17" fmla="*/ 584925 h 2329250"/>
              <a:gd name="connsiteX18" fmla="*/ 1889952 w 3768345"/>
              <a:gd name="connsiteY18" fmla="*/ 593376 h 2329250"/>
              <a:gd name="connsiteX19" fmla="*/ 1899745 w 3768345"/>
              <a:gd name="connsiteY19" fmla="*/ 609496 h 2329250"/>
              <a:gd name="connsiteX20" fmla="*/ 1948787 w 3768345"/>
              <a:gd name="connsiteY20" fmla="*/ 711300 h 2329250"/>
              <a:gd name="connsiteX21" fmla="*/ 1962698 w 3768345"/>
              <a:gd name="connsiteY21" fmla="*/ 749307 h 2329250"/>
              <a:gd name="connsiteX22" fmla="*/ 1969640 w 3768345"/>
              <a:gd name="connsiteY22" fmla="*/ 764188 h 2329250"/>
              <a:gd name="connsiteX23" fmla="*/ 1979483 w 3768345"/>
              <a:gd name="connsiteY23" fmla="*/ 795168 h 2329250"/>
              <a:gd name="connsiteX24" fmla="*/ 1987950 w 3768345"/>
              <a:gd name="connsiteY24" fmla="*/ 818301 h 2329250"/>
              <a:gd name="connsiteX25" fmla="*/ 1992689 w 3768345"/>
              <a:gd name="connsiteY25" fmla="*/ 836732 h 2329250"/>
              <a:gd name="connsiteX26" fmla="*/ 1999970 w 3768345"/>
              <a:gd name="connsiteY26" fmla="*/ 859647 h 2329250"/>
              <a:gd name="connsiteX27" fmla="*/ 2009404 w 3768345"/>
              <a:gd name="connsiteY27" fmla="*/ 901740 h 2329250"/>
              <a:gd name="connsiteX28" fmla="*/ 2016648 w 3768345"/>
              <a:gd name="connsiteY28" fmla="*/ 929912 h 2329250"/>
              <a:gd name="connsiteX29" fmla="*/ 2018631 w 3768345"/>
              <a:gd name="connsiteY29" fmla="*/ 942906 h 2329250"/>
              <a:gd name="connsiteX30" fmla="*/ 2022119 w 3768345"/>
              <a:gd name="connsiteY30" fmla="*/ 958467 h 2329250"/>
              <a:gd name="connsiteX31" fmla="*/ 2029837 w 3768345"/>
              <a:gd name="connsiteY31" fmla="*/ 1016331 h 2329250"/>
              <a:gd name="connsiteX32" fmla="*/ 2034296 w 3768345"/>
              <a:gd name="connsiteY32" fmla="*/ 1045549 h 2329250"/>
              <a:gd name="connsiteX33" fmla="*/ 2034639 w 3768345"/>
              <a:gd name="connsiteY33" fmla="*/ 1052329 h 2329250"/>
              <a:gd name="connsiteX34" fmla="*/ 2035696 w 3768345"/>
              <a:gd name="connsiteY34" fmla="*/ 1060257 h 2329250"/>
              <a:gd name="connsiteX35" fmla="*/ 2040309 w 3768345"/>
              <a:gd name="connsiteY35" fmla="*/ 1164625 h 2329250"/>
              <a:gd name="connsiteX36" fmla="*/ 2040139 w 3768345"/>
              <a:gd name="connsiteY36" fmla="*/ 1166555 h 2329250"/>
              <a:gd name="connsiteX37" fmla="*/ 2043928 w 3768345"/>
              <a:gd name="connsiteY37" fmla="*/ 1166555 h 2329250"/>
              <a:gd name="connsiteX38" fmla="*/ 2055564 w 3768345"/>
              <a:gd name="connsiteY38" fmla="*/ 1281981 h 2329250"/>
              <a:gd name="connsiteX39" fmla="*/ 2626045 w 3768345"/>
              <a:gd name="connsiteY39" fmla="*/ 1746937 h 2329250"/>
              <a:gd name="connsiteX40" fmla="*/ 3196526 w 3768345"/>
              <a:gd name="connsiteY40" fmla="*/ 1281981 h 2329250"/>
              <a:gd name="connsiteX41" fmla="*/ 3208162 w 3768345"/>
              <a:gd name="connsiteY41" fmla="*/ 1166555 h 2329250"/>
              <a:gd name="connsiteX42" fmla="*/ 3211868 w 3768345"/>
              <a:gd name="connsiteY42" fmla="*/ 1166555 h 2329250"/>
              <a:gd name="connsiteX43" fmla="*/ 3216396 w 3768345"/>
              <a:gd name="connsiteY43" fmla="*/ 1268993 h 2329250"/>
              <a:gd name="connsiteX44" fmla="*/ 3477727 w 3768345"/>
              <a:gd name="connsiteY44" fmla="*/ 1905435 h 2329250"/>
              <a:gd name="connsiteX45" fmla="*/ 3501227 w 3768345"/>
              <a:gd name="connsiteY45" fmla="*/ 1931292 h 2329250"/>
              <a:gd name="connsiteX46" fmla="*/ 3512158 w 3768345"/>
              <a:gd name="connsiteY46" fmla="*/ 1919265 h 2329250"/>
              <a:gd name="connsiteX47" fmla="*/ 3506674 w 3768345"/>
              <a:gd name="connsiteY47" fmla="*/ 1926786 h 2329250"/>
              <a:gd name="connsiteX48" fmla="*/ 2626046 w 3768345"/>
              <a:gd name="connsiteY48" fmla="*/ 2329250 h 2329250"/>
              <a:gd name="connsiteX49" fmla="*/ 1745418 w 3768345"/>
              <a:gd name="connsiteY49" fmla="*/ 1926786 h 2329250"/>
              <a:gd name="connsiteX50" fmla="*/ 1739937 w 3768345"/>
              <a:gd name="connsiteY50" fmla="*/ 1919268 h 2329250"/>
              <a:gd name="connsiteX51" fmla="*/ 1727364 w 3768345"/>
              <a:gd name="connsiteY51" fmla="*/ 1905435 h 2329250"/>
              <a:gd name="connsiteX52" fmla="*/ 1641064 w 3768345"/>
              <a:gd name="connsiteY52" fmla="*/ 1783663 h 2329250"/>
              <a:gd name="connsiteX53" fmla="*/ 1630028 w 3768345"/>
              <a:gd name="connsiteY53" fmla="*/ 1768526 h 2329250"/>
              <a:gd name="connsiteX54" fmla="*/ 1629304 w 3768345"/>
              <a:gd name="connsiteY54" fmla="*/ 1767069 h 2329250"/>
              <a:gd name="connsiteX55" fmla="*/ 1628208 w 3768345"/>
              <a:gd name="connsiteY55" fmla="*/ 1765521 h 2329250"/>
              <a:gd name="connsiteX56" fmla="*/ 1550199 w 3768345"/>
              <a:gd name="connsiteY56" fmla="*/ 1611409 h 2329250"/>
              <a:gd name="connsiteX57" fmla="*/ 1546633 w 3768345"/>
              <a:gd name="connsiteY57" fmla="*/ 1600585 h 2329250"/>
              <a:gd name="connsiteX58" fmla="*/ 1542204 w 3768345"/>
              <a:gd name="connsiteY58" fmla="*/ 1591664 h 2329250"/>
              <a:gd name="connsiteX59" fmla="*/ 1528560 w 3768345"/>
              <a:gd name="connsiteY59" fmla="*/ 1545726 h 2329250"/>
              <a:gd name="connsiteX60" fmla="*/ 1495440 w 3768345"/>
              <a:gd name="connsiteY60" fmla="*/ 1445198 h 2329250"/>
              <a:gd name="connsiteX61" fmla="*/ 1491256 w 3768345"/>
              <a:gd name="connsiteY61" fmla="*/ 1420125 h 2329250"/>
              <a:gd name="connsiteX62" fmla="*/ 1485082 w 3768345"/>
              <a:gd name="connsiteY62" fmla="*/ 1399338 h 2329250"/>
              <a:gd name="connsiteX63" fmla="*/ 1480957 w 3768345"/>
              <a:gd name="connsiteY63" fmla="*/ 1358413 h 2329250"/>
              <a:gd name="connsiteX64" fmla="*/ 1466033 w 3768345"/>
              <a:gd name="connsiteY64" fmla="*/ 1268993 h 2329250"/>
              <a:gd name="connsiteX65" fmla="*/ 1461506 w 3768345"/>
              <a:gd name="connsiteY65" fmla="*/ 1166555 h 2329250"/>
              <a:gd name="connsiteX66" fmla="*/ 1457801 w 3768345"/>
              <a:gd name="connsiteY66" fmla="*/ 1166555 h 2329250"/>
              <a:gd name="connsiteX67" fmla="*/ 1457995 w 3768345"/>
              <a:gd name="connsiteY67" fmla="*/ 1164625 h 2329250"/>
              <a:gd name="connsiteX68" fmla="*/ 875683 w 3768345"/>
              <a:gd name="connsiteY68" fmla="*/ 582313 h 2329250"/>
              <a:gd name="connsiteX69" fmla="*/ 293371 w 3768345"/>
              <a:gd name="connsiteY69" fmla="*/ 1164625 h 2329250"/>
              <a:gd name="connsiteX70" fmla="*/ 293566 w 3768345"/>
              <a:gd name="connsiteY70" fmla="*/ 1166555 h 2329250"/>
              <a:gd name="connsiteX71" fmla="*/ 289864 w 3768345"/>
              <a:gd name="connsiteY71" fmla="*/ 1166555 h 2329250"/>
              <a:gd name="connsiteX72" fmla="*/ 289949 w 3768345"/>
              <a:gd name="connsiteY72" fmla="*/ 1164625 h 2329250"/>
              <a:gd name="connsiteX73" fmla="*/ 271759 w 3768345"/>
              <a:gd name="connsiteY73" fmla="*/ 958467 h 2329250"/>
              <a:gd name="connsiteX74" fmla="*/ 267623 w 3768345"/>
              <a:gd name="connsiteY74" fmla="*/ 943156 h 2329250"/>
              <a:gd name="connsiteX75" fmla="*/ 266288 w 3768345"/>
              <a:gd name="connsiteY75" fmla="*/ 929912 h 2329250"/>
              <a:gd name="connsiteX76" fmla="*/ 249014 w 3768345"/>
              <a:gd name="connsiteY76" fmla="*/ 874265 h 2329250"/>
              <a:gd name="connsiteX77" fmla="*/ 219280 w 3768345"/>
              <a:gd name="connsiteY77" fmla="*/ 764188 h 2329250"/>
              <a:gd name="connsiteX78" fmla="*/ 206024 w 3768345"/>
              <a:gd name="connsiteY78" fmla="*/ 735773 h 2329250"/>
              <a:gd name="connsiteX79" fmla="*/ 198427 w 3768345"/>
              <a:gd name="connsiteY79" fmla="*/ 711300 h 2329250"/>
              <a:gd name="connsiteX80" fmla="*/ 171235 w 3768345"/>
              <a:gd name="connsiteY80" fmla="*/ 661203 h 2329250"/>
              <a:gd name="connsiteX81" fmla="*/ 135650 w 3768345"/>
              <a:gd name="connsiteY81" fmla="*/ 584925 h 2329250"/>
              <a:gd name="connsiteX82" fmla="*/ 108811 w 3768345"/>
              <a:gd name="connsiteY82" fmla="*/ 546195 h 2329250"/>
              <a:gd name="connsiteX83" fmla="*/ 91050 w 3768345"/>
              <a:gd name="connsiteY83" fmla="*/ 513472 h 2329250"/>
              <a:gd name="connsiteX84" fmla="*/ 24006 w 3768345"/>
              <a:gd name="connsiteY84" fmla="*/ 423815 h 2329250"/>
              <a:gd name="connsiteX85" fmla="*/ 13852 w 3768345"/>
              <a:gd name="connsiteY85" fmla="*/ 412643 h 2329250"/>
              <a:gd name="connsiteX86" fmla="*/ 505 w 3768345"/>
              <a:gd name="connsiteY86" fmla="*/ 397958 h 2329250"/>
              <a:gd name="connsiteX87" fmla="*/ 0 w 3768345"/>
              <a:gd name="connsiteY87" fmla="*/ 397402 h 2329250"/>
              <a:gd name="connsiteX88" fmla="*/ 92617 w 3768345"/>
              <a:gd name="connsiteY88" fmla="*/ 302549 h 2329250"/>
              <a:gd name="connsiteX89" fmla="*/ 875684 w 3768345"/>
              <a:gd name="connsiteY89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3768345" h="2329250">
                <a:moveTo>
                  <a:pt x="3628292" y="1755985"/>
                </a:moveTo>
                <a:lnTo>
                  <a:pt x="3622064" y="1768526"/>
                </a:lnTo>
                <a:lnTo>
                  <a:pt x="3572381" y="1836668"/>
                </a:lnTo>
                <a:close/>
                <a:moveTo>
                  <a:pt x="3713913" y="1578113"/>
                </a:moveTo>
                <a:lnTo>
                  <a:pt x="3709889" y="1591664"/>
                </a:lnTo>
                <a:lnTo>
                  <a:pt x="3671925" y="1668116"/>
                </a:lnTo>
                <a:close/>
                <a:moveTo>
                  <a:pt x="3768345" y="1386094"/>
                </a:moveTo>
                <a:lnTo>
                  <a:pt x="3767010" y="1399338"/>
                </a:lnTo>
                <a:lnTo>
                  <a:pt x="3742233" y="1482761"/>
                </a:lnTo>
                <a:close/>
                <a:moveTo>
                  <a:pt x="875684" y="0"/>
                </a:moveTo>
                <a:cubicBezTo>
                  <a:pt x="1197287" y="0"/>
                  <a:pt x="1488443" y="130355"/>
                  <a:pt x="1699199" y="341111"/>
                </a:cubicBezTo>
                <a:lnTo>
                  <a:pt x="1750865" y="397958"/>
                </a:lnTo>
                <a:lnTo>
                  <a:pt x="1750865" y="397958"/>
                </a:lnTo>
                <a:lnTo>
                  <a:pt x="1761993" y="410202"/>
                </a:lnTo>
                <a:lnTo>
                  <a:pt x="1774366" y="423815"/>
                </a:lnTo>
                <a:cubicBezTo>
                  <a:pt x="1798100" y="452575"/>
                  <a:pt x="1820481" y="482493"/>
                  <a:pt x="1841410" y="513472"/>
                </a:cubicBezTo>
                <a:lnTo>
                  <a:pt x="1876348" y="570982"/>
                </a:lnTo>
                <a:lnTo>
                  <a:pt x="1886010" y="584925"/>
                </a:lnTo>
                <a:lnTo>
                  <a:pt x="1889952" y="593376"/>
                </a:lnTo>
                <a:lnTo>
                  <a:pt x="1899745" y="609496"/>
                </a:lnTo>
                <a:cubicBezTo>
                  <a:pt x="1917674" y="642499"/>
                  <a:pt x="1934054" y="676467"/>
                  <a:pt x="1948787" y="711300"/>
                </a:cubicBezTo>
                <a:lnTo>
                  <a:pt x="1962698" y="749307"/>
                </a:lnTo>
                <a:lnTo>
                  <a:pt x="1969640" y="764188"/>
                </a:lnTo>
                <a:lnTo>
                  <a:pt x="1979483" y="795168"/>
                </a:lnTo>
                <a:lnTo>
                  <a:pt x="1987950" y="818301"/>
                </a:lnTo>
                <a:lnTo>
                  <a:pt x="1992689" y="836732"/>
                </a:lnTo>
                <a:lnTo>
                  <a:pt x="1999970" y="859647"/>
                </a:lnTo>
                <a:lnTo>
                  <a:pt x="2009404" y="901740"/>
                </a:lnTo>
                <a:lnTo>
                  <a:pt x="2016648" y="929912"/>
                </a:lnTo>
                <a:lnTo>
                  <a:pt x="2018631" y="942906"/>
                </a:lnTo>
                <a:lnTo>
                  <a:pt x="2022119" y="958467"/>
                </a:lnTo>
                <a:lnTo>
                  <a:pt x="2029837" y="1016331"/>
                </a:lnTo>
                <a:lnTo>
                  <a:pt x="2034296" y="1045549"/>
                </a:lnTo>
                <a:lnTo>
                  <a:pt x="2034639" y="1052329"/>
                </a:lnTo>
                <a:lnTo>
                  <a:pt x="2035696" y="1060257"/>
                </a:lnTo>
                <a:cubicBezTo>
                  <a:pt x="2038750" y="1094639"/>
                  <a:pt x="2040309" y="1129450"/>
                  <a:pt x="2040309" y="1164625"/>
                </a:cubicBezTo>
                <a:lnTo>
                  <a:pt x="2040139" y="1166555"/>
                </a:lnTo>
                <a:lnTo>
                  <a:pt x="2043928" y="1166555"/>
                </a:lnTo>
                <a:lnTo>
                  <a:pt x="2055564" y="1281981"/>
                </a:lnTo>
                <a:cubicBezTo>
                  <a:pt x="2109862" y="1547331"/>
                  <a:pt x="2344643" y="1746937"/>
                  <a:pt x="2626045" y="1746937"/>
                </a:cubicBezTo>
                <a:cubicBezTo>
                  <a:pt x="2907447" y="1746937"/>
                  <a:pt x="3142228" y="1547331"/>
                  <a:pt x="3196526" y="1281981"/>
                </a:cubicBezTo>
                <a:lnTo>
                  <a:pt x="3208162" y="1166555"/>
                </a:lnTo>
                <a:lnTo>
                  <a:pt x="3211868" y="1166555"/>
                </a:lnTo>
                <a:lnTo>
                  <a:pt x="3216396" y="1268993"/>
                </a:lnTo>
                <a:cubicBezTo>
                  <a:pt x="3237770" y="1509663"/>
                  <a:pt x="3332354" y="1729284"/>
                  <a:pt x="3477727" y="1905435"/>
                </a:cubicBezTo>
                <a:lnTo>
                  <a:pt x="3501227" y="1931292"/>
                </a:lnTo>
                <a:lnTo>
                  <a:pt x="3512158" y="1919265"/>
                </a:lnTo>
                <a:lnTo>
                  <a:pt x="3506674" y="1926786"/>
                </a:lnTo>
                <a:cubicBezTo>
                  <a:pt x="3293129" y="2173308"/>
                  <a:pt x="2977799" y="2329250"/>
                  <a:pt x="2626046" y="2329250"/>
                </a:cubicBezTo>
                <a:cubicBezTo>
                  <a:pt x="2274294" y="2329250"/>
                  <a:pt x="1958964" y="2173308"/>
                  <a:pt x="1745418" y="1926786"/>
                </a:cubicBezTo>
                <a:lnTo>
                  <a:pt x="1739937" y="1919268"/>
                </a:lnTo>
                <a:lnTo>
                  <a:pt x="1727364" y="1905435"/>
                </a:lnTo>
                <a:lnTo>
                  <a:pt x="1641064" y="1783663"/>
                </a:lnTo>
                <a:lnTo>
                  <a:pt x="1630028" y="1768526"/>
                </a:lnTo>
                <a:lnTo>
                  <a:pt x="1629304" y="1767069"/>
                </a:lnTo>
                <a:lnTo>
                  <a:pt x="1628208" y="1765521"/>
                </a:lnTo>
                <a:cubicBezTo>
                  <a:pt x="1598563" y="1716400"/>
                  <a:pt x="1572444" y="1664913"/>
                  <a:pt x="1550199" y="1611409"/>
                </a:cubicBezTo>
                <a:lnTo>
                  <a:pt x="1546633" y="1600585"/>
                </a:lnTo>
                <a:lnTo>
                  <a:pt x="1542204" y="1591664"/>
                </a:lnTo>
                <a:lnTo>
                  <a:pt x="1528560" y="1545726"/>
                </a:lnTo>
                <a:lnTo>
                  <a:pt x="1495440" y="1445198"/>
                </a:lnTo>
                <a:lnTo>
                  <a:pt x="1491256" y="1420125"/>
                </a:lnTo>
                <a:lnTo>
                  <a:pt x="1485082" y="1399338"/>
                </a:lnTo>
                <a:lnTo>
                  <a:pt x="1480957" y="1358413"/>
                </a:lnTo>
                <a:lnTo>
                  <a:pt x="1466033" y="1268993"/>
                </a:lnTo>
                <a:lnTo>
                  <a:pt x="1461506" y="1166555"/>
                </a:lnTo>
                <a:lnTo>
                  <a:pt x="1457801" y="1166555"/>
                </a:lnTo>
                <a:lnTo>
                  <a:pt x="1457995" y="1164625"/>
                </a:lnTo>
                <a:cubicBezTo>
                  <a:pt x="1457995" y="843023"/>
                  <a:pt x="1197285" y="582313"/>
                  <a:pt x="875683" y="582313"/>
                </a:cubicBezTo>
                <a:cubicBezTo>
                  <a:pt x="554081" y="582313"/>
                  <a:pt x="293371" y="843023"/>
                  <a:pt x="293371" y="1164625"/>
                </a:cubicBezTo>
                <a:lnTo>
                  <a:pt x="293566" y="1166555"/>
                </a:lnTo>
                <a:lnTo>
                  <a:pt x="289864" y="1166555"/>
                </a:lnTo>
                <a:lnTo>
                  <a:pt x="289949" y="1164625"/>
                </a:lnTo>
                <a:cubicBezTo>
                  <a:pt x="289949" y="1094275"/>
                  <a:pt x="283712" y="1025381"/>
                  <a:pt x="271759" y="958467"/>
                </a:cubicBezTo>
                <a:lnTo>
                  <a:pt x="267623" y="943156"/>
                </a:lnTo>
                <a:lnTo>
                  <a:pt x="266288" y="929912"/>
                </a:lnTo>
                <a:lnTo>
                  <a:pt x="249014" y="874265"/>
                </a:lnTo>
                <a:lnTo>
                  <a:pt x="219280" y="764188"/>
                </a:lnTo>
                <a:lnTo>
                  <a:pt x="206024" y="735773"/>
                </a:lnTo>
                <a:lnTo>
                  <a:pt x="198427" y="711300"/>
                </a:lnTo>
                <a:lnTo>
                  <a:pt x="171235" y="661203"/>
                </a:lnTo>
                <a:lnTo>
                  <a:pt x="135650" y="584925"/>
                </a:lnTo>
                <a:lnTo>
                  <a:pt x="108811" y="546195"/>
                </a:lnTo>
                <a:lnTo>
                  <a:pt x="91050" y="513472"/>
                </a:lnTo>
                <a:cubicBezTo>
                  <a:pt x="70121" y="482493"/>
                  <a:pt x="47740" y="452575"/>
                  <a:pt x="24006" y="423815"/>
                </a:cubicBezTo>
                <a:lnTo>
                  <a:pt x="13852" y="412643"/>
                </a:lnTo>
                <a:lnTo>
                  <a:pt x="505" y="397958"/>
                </a:lnTo>
                <a:lnTo>
                  <a:pt x="0" y="397402"/>
                </a:lnTo>
                <a:lnTo>
                  <a:pt x="92617" y="302549"/>
                </a:lnTo>
                <a:cubicBezTo>
                  <a:pt x="299439" y="114570"/>
                  <a:pt x="574182" y="0"/>
                  <a:pt x="8756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xmlns="" id="{0D882AFC-6D8E-4209-B11E-A1A6C3BB8752}"/>
              </a:ext>
            </a:extLst>
          </p:cNvPr>
          <p:cNvSpPr/>
          <p:nvPr/>
        </p:nvSpPr>
        <p:spPr>
          <a:xfrm>
            <a:off x="3925965" y="4267200"/>
            <a:ext cx="419676" cy="861769"/>
          </a:xfrm>
          <a:custGeom>
            <a:avLst/>
            <a:gdLst>
              <a:gd name="connsiteX0" fmla="*/ 546742 w 632363"/>
              <a:gd name="connsiteY0" fmla="*/ 589429 h 861769"/>
              <a:gd name="connsiteX1" fmla="*/ 540514 w 632363"/>
              <a:gd name="connsiteY1" fmla="*/ 601971 h 861769"/>
              <a:gd name="connsiteX2" fmla="*/ 490826 w 632363"/>
              <a:gd name="connsiteY2" fmla="*/ 670119 h 861769"/>
              <a:gd name="connsiteX3" fmla="*/ 632363 w 632363"/>
              <a:gd name="connsiteY3" fmla="*/ 411558 h 861769"/>
              <a:gd name="connsiteX4" fmla="*/ 628338 w 632363"/>
              <a:gd name="connsiteY4" fmla="*/ 425109 h 861769"/>
              <a:gd name="connsiteX5" fmla="*/ 590372 w 632363"/>
              <a:gd name="connsiteY5" fmla="*/ 501565 h 861769"/>
              <a:gd name="connsiteX6" fmla="*/ 126612 w 632363"/>
              <a:gd name="connsiteY6" fmla="*/ 0 h 861769"/>
              <a:gd name="connsiteX7" fmla="*/ 130316 w 632363"/>
              <a:gd name="connsiteY7" fmla="*/ 0 h 861769"/>
              <a:gd name="connsiteX8" fmla="*/ 134844 w 632363"/>
              <a:gd name="connsiteY8" fmla="*/ 102438 h 861769"/>
              <a:gd name="connsiteX9" fmla="*/ 396175 w 632363"/>
              <a:gd name="connsiteY9" fmla="*/ 738880 h 861769"/>
              <a:gd name="connsiteX10" fmla="*/ 419676 w 632363"/>
              <a:gd name="connsiteY10" fmla="*/ 764737 h 861769"/>
              <a:gd name="connsiteX11" fmla="*/ 430608 w 632363"/>
              <a:gd name="connsiteY11" fmla="*/ 752709 h 861769"/>
              <a:gd name="connsiteX12" fmla="*/ 425124 w 632363"/>
              <a:gd name="connsiteY12" fmla="*/ 760231 h 861769"/>
              <a:gd name="connsiteX13" fmla="*/ 340401 w 632363"/>
              <a:gd name="connsiteY13" fmla="*/ 848303 h 861769"/>
              <a:gd name="connsiteX14" fmla="*/ 324427 w 632363"/>
              <a:gd name="connsiteY14" fmla="*/ 861769 h 861769"/>
              <a:gd name="connsiteX15" fmla="*/ 308452 w 632363"/>
              <a:gd name="connsiteY15" fmla="*/ 848303 h 861769"/>
              <a:gd name="connsiteX16" fmla="*/ 223729 w 632363"/>
              <a:gd name="connsiteY16" fmla="*/ 760231 h 861769"/>
              <a:gd name="connsiteX17" fmla="*/ 218244 w 632363"/>
              <a:gd name="connsiteY17" fmla="*/ 752708 h 861769"/>
              <a:gd name="connsiteX18" fmla="*/ 205676 w 632363"/>
              <a:gd name="connsiteY18" fmla="*/ 738880 h 861769"/>
              <a:gd name="connsiteX19" fmla="*/ 119409 w 632363"/>
              <a:gd name="connsiteY19" fmla="*/ 617154 h 861769"/>
              <a:gd name="connsiteX20" fmla="*/ 108339 w 632363"/>
              <a:gd name="connsiteY20" fmla="*/ 601971 h 861769"/>
              <a:gd name="connsiteX21" fmla="*/ 107613 w 632363"/>
              <a:gd name="connsiteY21" fmla="*/ 600510 h 861769"/>
              <a:gd name="connsiteX22" fmla="*/ 106520 w 632363"/>
              <a:gd name="connsiteY22" fmla="*/ 598966 h 861769"/>
              <a:gd name="connsiteX23" fmla="*/ 28511 w 632363"/>
              <a:gd name="connsiteY23" fmla="*/ 444854 h 861769"/>
              <a:gd name="connsiteX24" fmla="*/ 24947 w 632363"/>
              <a:gd name="connsiteY24" fmla="*/ 434035 h 861769"/>
              <a:gd name="connsiteX25" fmla="*/ 20515 w 632363"/>
              <a:gd name="connsiteY25" fmla="*/ 425109 h 861769"/>
              <a:gd name="connsiteX26" fmla="*/ 6863 w 632363"/>
              <a:gd name="connsiteY26" fmla="*/ 379144 h 861769"/>
              <a:gd name="connsiteX27" fmla="*/ 0 w 632363"/>
              <a:gd name="connsiteY27" fmla="*/ 358314 h 861769"/>
              <a:gd name="connsiteX28" fmla="*/ 42503 w 632363"/>
              <a:gd name="connsiteY28" fmla="*/ 300020 h 861769"/>
              <a:gd name="connsiteX29" fmla="*/ 114976 w 632363"/>
              <a:gd name="connsiteY29" fmla="*/ 115426 h 861769"/>
              <a:gd name="connsiteX0" fmla="*/ 546742 w 628338"/>
              <a:gd name="connsiteY0" fmla="*/ 589429 h 861769"/>
              <a:gd name="connsiteX1" fmla="*/ 540514 w 628338"/>
              <a:gd name="connsiteY1" fmla="*/ 601971 h 861769"/>
              <a:gd name="connsiteX2" fmla="*/ 490826 w 628338"/>
              <a:gd name="connsiteY2" fmla="*/ 670119 h 861769"/>
              <a:gd name="connsiteX3" fmla="*/ 546742 w 628338"/>
              <a:gd name="connsiteY3" fmla="*/ 589429 h 861769"/>
              <a:gd name="connsiteX4" fmla="*/ 590372 w 628338"/>
              <a:gd name="connsiteY4" fmla="*/ 501565 h 861769"/>
              <a:gd name="connsiteX5" fmla="*/ 628338 w 628338"/>
              <a:gd name="connsiteY5" fmla="*/ 425109 h 861769"/>
              <a:gd name="connsiteX6" fmla="*/ 590372 w 628338"/>
              <a:gd name="connsiteY6" fmla="*/ 501565 h 861769"/>
              <a:gd name="connsiteX7" fmla="*/ 126612 w 628338"/>
              <a:gd name="connsiteY7" fmla="*/ 0 h 861769"/>
              <a:gd name="connsiteX8" fmla="*/ 130316 w 628338"/>
              <a:gd name="connsiteY8" fmla="*/ 0 h 861769"/>
              <a:gd name="connsiteX9" fmla="*/ 134844 w 628338"/>
              <a:gd name="connsiteY9" fmla="*/ 102438 h 861769"/>
              <a:gd name="connsiteX10" fmla="*/ 396175 w 628338"/>
              <a:gd name="connsiteY10" fmla="*/ 738880 h 861769"/>
              <a:gd name="connsiteX11" fmla="*/ 419676 w 628338"/>
              <a:gd name="connsiteY11" fmla="*/ 764737 h 861769"/>
              <a:gd name="connsiteX12" fmla="*/ 430608 w 628338"/>
              <a:gd name="connsiteY12" fmla="*/ 752709 h 861769"/>
              <a:gd name="connsiteX13" fmla="*/ 425124 w 628338"/>
              <a:gd name="connsiteY13" fmla="*/ 760231 h 861769"/>
              <a:gd name="connsiteX14" fmla="*/ 340401 w 628338"/>
              <a:gd name="connsiteY14" fmla="*/ 848303 h 861769"/>
              <a:gd name="connsiteX15" fmla="*/ 324427 w 628338"/>
              <a:gd name="connsiteY15" fmla="*/ 861769 h 861769"/>
              <a:gd name="connsiteX16" fmla="*/ 308452 w 628338"/>
              <a:gd name="connsiteY16" fmla="*/ 848303 h 861769"/>
              <a:gd name="connsiteX17" fmla="*/ 223729 w 628338"/>
              <a:gd name="connsiteY17" fmla="*/ 760231 h 861769"/>
              <a:gd name="connsiteX18" fmla="*/ 218244 w 628338"/>
              <a:gd name="connsiteY18" fmla="*/ 752708 h 861769"/>
              <a:gd name="connsiteX19" fmla="*/ 205676 w 628338"/>
              <a:gd name="connsiteY19" fmla="*/ 738880 h 861769"/>
              <a:gd name="connsiteX20" fmla="*/ 119409 w 628338"/>
              <a:gd name="connsiteY20" fmla="*/ 617154 h 861769"/>
              <a:gd name="connsiteX21" fmla="*/ 108339 w 628338"/>
              <a:gd name="connsiteY21" fmla="*/ 601971 h 861769"/>
              <a:gd name="connsiteX22" fmla="*/ 107613 w 628338"/>
              <a:gd name="connsiteY22" fmla="*/ 600510 h 861769"/>
              <a:gd name="connsiteX23" fmla="*/ 106520 w 628338"/>
              <a:gd name="connsiteY23" fmla="*/ 598966 h 861769"/>
              <a:gd name="connsiteX24" fmla="*/ 28511 w 628338"/>
              <a:gd name="connsiteY24" fmla="*/ 444854 h 861769"/>
              <a:gd name="connsiteX25" fmla="*/ 24947 w 628338"/>
              <a:gd name="connsiteY25" fmla="*/ 434035 h 861769"/>
              <a:gd name="connsiteX26" fmla="*/ 20515 w 628338"/>
              <a:gd name="connsiteY26" fmla="*/ 425109 h 861769"/>
              <a:gd name="connsiteX27" fmla="*/ 6863 w 628338"/>
              <a:gd name="connsiteY27" fmla="*/ 379144 h 861769"/>
              <a:gd name="connsiteX28" fmla="*/ 0 w 628338"/>
              <a:gd name="connsiteY28" fmla="*/ 358314 h 861769"/>
              <a:gd name="connsiteX29" fmla="*/ 42503 w 628338"/>
              <a:gd name="connsiteY29" fmla="*/ 300020 h 861769"/>
              <a:gd name="connsiteX30" fmla="*/ 114976 w 628338"/>
              <a:gd name="connsiteY30" fmla="*/ 115426 h 861769"/>
              <a:gd name="connsiteX31" fmla="*/ 126612 w 628338"/>
              <a:gd name="connsiteY31" fmla="*/ 0 h 861769"/>
              <a:gd name="connsiteX0" fmla="*/ 546742 w 546742"/>
              <a:gd name="connsiteY0" fmla="*/ 589429 h 861769"/>
              <a:gd name="connsiteX1" fmla="*/ 540514 w 546742"/>
              <a:gd name="connsiteY1" fmla="*/ 601971 h 861769"/>
              <a:gd name="connsiteX2" fmla="*/ 490826 w 546742"/>
              <a:gd name="connsiteY2" fmla="*/ 670119 h 861769"/>
              <a:gd name="connsiteX3" fmla="*/ 546742 w 546742"/>
              <a:gd name="connsiteY3" fmla="*/ 589429 h 861769"/>
              <a:gd name="connsiteX4" fmla="*/ 126612 w 546742"/>
              <a:gd name="connsiteY4" fmla="*/ 0 h 861769"/>
              <a:gd name="connsiteX5" fmla="*/ 130316 w 546742"/>
              <a:gd name="connsiteY5" fmla="*/ 0 h 861769"/>
              <a:gd name="connsiteX6" fmla="*/ 134844 w 546742"/>
              <a:gd name="connsiteY6" fmla="*/ 102438 h 861769"/>
              <a:gd name="connsiteX7" fmla="*/ 396175 w 546742"/>
              <a:gd name="connsiteY7" fmla="*/ 738880 h 861769"/>
              <a:gd name="connsiteX8" fmla="*/ 419676 w 546742"/>
              <a:gd name="connsiteY8" fmla="*/ 764737 h 861769"/>
              <a:gd name="connsiteX9" fmla="*/ 430608 w 546742"/>
              <a:gd name="connsiteY9" fmla="*/ 752709 h 861769"/>
              <a:gd name="connsiteX10" fmla="*/ 425124 w 546742"/>
              <a:gd name="connsiteY10" fmla="*/ 760231 h 861769"/>
              <a:gd name="connsiteX11" fmla="*/ 340401 w 546742"/>
              <a:gd name="connsiteY11" fmla="*/ 848303 h 861769"/>
              <a:gd name="connsiteX12" fmla="*/ 324427 w 546742"/>
              <a:gd name="connsiteY12" fmla="*/ 861769 h 861769"/>
              <a:gd name="connsiteX13" fmla="*/ 308452 w 546742"/>
              <a:gd name="connsiteY13" fmla="*/ 848303 h 861769"/>
              <a:gd name="connsiteX14" fmla="*/ 223729 w 546742"/>
              <a:gd name="connsiteY14" fmla="*/ 760231 h 861769"/>
              <a:gd name="connsiteX15" fmla="*/ 218244 w 546742"/>
              <a:gd name="connsiteY15" fmla="*/ 752708 h 861769"/>
              <a:gd name="connsiteX16" fmla="*/ 205676 w 546742"/>
              <a:gd name="connsiteY16" fmla="*/ 738880 h 861769"/>
              <a:gd name="connsiteX17" fmla="*/ 119409 w 546742"/>
              <a:gd name="connsiteY17" fmla="*/ 617154 h 861769"/>
              <a:gd name="connsiteX18" fmla="*/ 108339 w 546742"/>
              <a:gd name="connsiteY18" fmla="*/ 601971 h 861769"/>
              <a:gd name="connsiteX19" fmla="*/ 107613 w 546742"/>
              <a:gd name="connsiteY19" fmla="*/ 600510 h 861769"/>
              <a:gd name="connsiteX20" fmla="*/ 106520 w 546742"/>
              <a:gd name="connsiteY20" fmla="*/ 598966 h 861769"/>
              <a:gd name="connsiteX21" fmla="*/ 28511 w 546742"/>
              <a:gd name="connsiteY21" fmla="*/ 444854 h 861769"/>
              <a:gd name="connsiteX22" fmla="*/ 24947 w 546742"/>
              <a:gd name="connsiteY22" fmla="*/ 434035 h 861769"/>
              <a:gd name="connsiteX23" fmla="*/ 20515 w 546742"/>
              <a:gd name="connsiteY23" fmla="*/ 425109 h 861769"/>
              <a:gd name="connsiteX24" fmla="*/ 6863 w 546742"/>
              <a:gd name="connsiteY24" fmla="*/ 379144 h 861769"/>
              <a:gd name="connsiteX25" fmla="*/ 0 w 546742"/>
              <a:gd name="connsiteY25" fmla="*/ 358314 h 861769"/>
              <a:gd name="connsiteX26" fmla="*/ 42503 w 546742"/>
              <a:gd name="connsiteY26" fmla="*/ 300020 h 861769"/>
              <a:gd name="connsiteX27" fmla="*/ 114976 w 546742"/>
              <a:gd name="connsiteY27" fmla="*/ 115426 h 861769"/>
              <a:gd name="connsiteX28" fmla="*/ 126612 w 546742"/>
              <a:gd name="connsiteY28" fmla="*/ 0 h 861769"/>
              <a:gd name="connsiteX0" fmla="*/ 490826 w 540514"/>
              <a:gd name="connsiteY0" fmla="*/ 670119 h 861769"/>
              <a:gd name="connsiteX1" fmla="*/ 540514 w 540514"/>
              <a:gd name="connsiteY1" fmla="*/ 601971 h 861769"/>
              <a:gd name="connsiteX2" fmla="*/ 490826 w 540514"/>
              <a:gd name="connsiteY2" fmla="*/ 670119 h 861769"/>
              <a:gd name="connsiteX3" fmla="*/ 126612 w 540514"/>
              <a:gd name="connsiteY3" fmla="*/ 0 h 861769"/>
              <a:gd name="connsiteX4" fmla="*/ 130316 w 540514"/>
              <a:gd name="connsiteY4" fmla="*/ 0 h 861769"/>
              <a:gd name="connsiteX5" fmla="*/ 134844 w 540514"/>
              <a:gd name="connsiteY5" fmla="*/ 102438 h 861769"/>
              <a:gd name="connsiteX6" fmla="*/ 396175 w 540514"/>
              <a:gd name="connsiteY6" fmla="*/ 738880 h 861769"/>
              <a:gd name="connsiteX7" fmla="*/ 419676 w 540514"/>
              <a:gd name="connsiteY7" fmla="*/ 764737 h 861769"/>
              <a:gd name="connsiteX8" fmla="*/ 430608 w 540514"/>
              <a:gd name="connsiteY8" fmla="*/ 752709 h 861769"/>
              <a:gd name="connsiteX9" fmla="*/ 425124 w 540514"/>
              <a:gd name="connsiteY9" fmla="*/ 760231 h 861769"/>
              <a:gd name="connsiteX10" fmla="*/ 340401 w 540514"/>
              <a:gd name="connsiteY10" fmla="*/ 848303 h 861769"/>
              <a:gd name="connsiteX11" fmla="*/ 324427 w 540514"/>
              <a:gd name="connsiteY11" fmla="*/ 861769 h 861769"/>
              <a:gd name="connsiteX12" fmla="*/ 308452 w 540514"/>
              <a:gd name="connsiteY12" fmla="*/ 848303 h 861769"/>
              <a:gd name="connsiteX13" fmla="*/ 223729 w 540514"/>
              <a:gd name="connsiteY13" fmla="*/ 760231 h 861769"/>
              <a:gd name="connsiteX14" fmla="*/ 218244 w 540514"/>
              <a:gd name="connsiteY14" fmla="*/ 752708 h 861769"/>
              <a:gd name="connsiteX15" fmla="*/ 205676 w 540514"/>
              <a:gd name="connsiteY15" fmla="*/ 738880 h 861769"/>
              <a:gd name="connsiteX16" fmla="*/ 119409 w 540514"/>
              <a:gd name="connsiteY16" fmla="*/ 617154 h 861769"/>
              <a:gd name="connsiteX17" fmla="*/ 108339 w 540514"/>
              <a:gd name="connsiteY17" fmla="*/ 601971 h 861769"/>
              <a:gd name="connsiteX18" fmla="*/ 107613 w 540514"/>
              <a:gd name="connsiteY18" fmla="*/ 600510 h 861769"/>
              <a:gd name="connsiteX19" fmla="*/ 106520 w 540514"/>
              <a:gd name="connsiteY19" fmla="*/ 598966 h 861769"/>
              <a:gd name="connsiteX20" fmla="*/ 28511 w 540514"/>
              <a:gd name="connsiteY20" fmla="*/ 444854 h 861769"/>
              <a:gd name="connsiteX21" fmla="*/ 24947 w 540514"/>
              <a:gd name="connsiteY21" fmla="*/ 434035 h 861769"/>
              <a:gd name="connsiteX22" fmla="*/ 20515 w 540514"/>
              <a:gd name="connsiteY22" fmla="*/ 425109 h 861769"/>
              <a:gd name="connsiteX23" fmla="*/ 6863 w 540514"/>
              <a:gd name="connsiteY23" fmla="*/ 379144 h 861769"/>
              <a:gd name="connsiteX24" fmla="*/ 0 w 540514"/>
              <a:gd name="connsiteY24" fmla="*/ 358314 h 861769"/>
              <a:gd name="connsiteX25" fmla="*/ 42503 w 540514"/>
              <a:gd name="connsiteY25" fmla="*/ 300020 h 861769"/>
              <a:gd name="connsiteX26" fmla="*/ 114976 w 540514"/>
              <a:gd name="connsiteY26" fmla="*/ 115426 h 861769"/>
              <a:gd name="connsiteX27" fmla="*/ 126612 w 540514"/>
              <a:gd name="connsiteY27" fmla="*/ 0 h 861769"/>
              <a:gd name="connsiteX0" fmla="*/ 126612 w 430608"/>
              <a:gd name="connsiteY0" fmla="*/ 0 h 861769"/>
              <a:gd name="connsiteX1" fmla="*/ 130316 w 430608"/>
              <a:gd name="connsiteY1" fmla="*/ 0 h 861769"/>
              <a:gd name="connsiteX2" fmla="*/ 134844 w 430608"/>
              <a:gd name="connsiteY2" fmla="*/ 102438 h 861769"/>
              <a:gd name="connsiteX3" fmla="*/ 396175 w 430608"/>
              <a:gd name="connsiteY3" fmla="*/ 738880 h 861769"/>
              <a:gd name="connsiteX4" fmla="*/ 419676 w 430608"/>
              <a:gd name="connsiteY4" fmla="*/ 764737 h 861769"/>
              <a:gd name="connsiteX5" fmla="*/ 430608 w 430608"/>
              <a:gd name="connsiteY5" fmla="*/ 752709 h 861769"/>
              <a:gd name="connsiteX6" fmla="*/ 425124 w 430608"/>
              <a:gd name="connsiteY6" fmla="*/ 760231 h 861769"/>
              <a:gd name="connsiteX7" fmla="*/ 340401 w 430608"/>
              <a:gd name="connsiteY7" fmla="*/ 848303 h 861769"/>
              <a:gd name="connsiteX8" fmla="*/ 324427 w 430608"/>
              <a:gd name="connsiteY8" fmla="*/ 861769 h 861769"/>
              <a:gd name="connsiteX9" fmla="*/ 308452 w 430608"/>
              <a:gd name="connsiteY9" fmla="*/ 848303 h 861769"/>
              <a:gd name="connsiteX10" fmla="*/ 223729 w 430608"/>
              <a:gd name="connsiteY10" fmla="*/ 760231 h 861769"/>
              <a:gd name="connsiteX11" fmla="*/ 218244 w 430608"/>
              <a:gd name="connsiteY11" fmla="*/ 752708 h 861769"/>
              <a:gd name="connsiteX12" fmla="*/ 205676 w 430608"/>
              <a:gd name="connsiteY12" fmla="*/ 738880 h 861769"/>
              <a:gd name="connsiteX13" fmla="*/ 119409 w 430608"/>
              <a:gd name="connsiteY13" fmla="*/ 617154 h 861769"/>
              <a:gd name="connsiteX14" fmla="*/ 108339 w 430608"/>
              <a:gd name="connsiteY14" fmla="*/ 601971 h 861769"/>
              <a:gd name="connsiteX15" fmla="*/ 107613 w 430608"/>
              <a:gd name="connsiteY15" fmla="*/ 600510 h 861769"/>
              <a:gd name="connsiteX16" fmla="*/ 106520 w 430608"/>
              <a:gd name="connsiteY16" fmla="*/ 598966 h 861769"/>
              <a:gd name="connsiteX17" fmla="*/ 28511 w 430608"/>
              <a:gd name="connsiteY17" fmla="*/ 444854 h 861769"/>
              <a:gd name="connsiteX18" fmla="*/ 24947 w 430608"/>
              <a:gd name="connsiteY18" fmla="*/ 434035 h 861769"/>
              <a:gd name="connsiteX19" fmla="*/ 20515 w 430608"/>
              <a:gd name="connsiteY19" fmla="*/ 425109 h 861769"/>
              <a:gd name="connsiteX20" fmla="*/ 6863 w 430608"/>
              <a:gd name="connsiteY20" fmla="*/ 379144 h 861769"/>
              <a:gd name="connsiteX21" fmla="*/ 0 w 430608"/>
              <a:gd name="connsiteY21" fmla="*/ 358314 h 861769"/>
              <a:gd name="connsiteX22" fmla="*/ 42503 w 430608"/>
              <a:gd name="connsiteY22" fmla="*/ 300020 h 861769"/>
              <a:gd name="connsiteX23" fmla="*/ 114976 w 430608"/>
              <a:gd name="connsiteY23" fmla="*/ 115426 h 861769"/>
              <a:gd name="connsiteX24" fmla="*/ 126612 w 430608"/>
              <a:gd name="connsiteY24" fmla="*/ 0 h 861769"/>
              <a:gd name="connsiteX0" fmla="*/ 126612 w 425124"/>
              <a:gd name="connsiteY0" fmla="*/ 0 h 861769"/>
              <a:gd name="connsiteX1" fmla="*/ 130316 w 425124"/>
              <a:gd name="connsiteY1" fmla="*/ 0 h 861769"/>
              <a:gd name="connsiteX2" fmla="*/ 134844 w 425124"/>
              <a:gd name="connsiteY2" fmla="*/ 102438 h 861769"/>
              <a:gd name="connsiteX3" fmla="*/ 396175 w 425124"/>
              <a:gd name="connsiteY3" fmla="*/ 738880 h 861769"/>
              <a:gd name="connsiteX4" fmla="*/ 419676 w 425124"/>
              <a:gd name="connsiteY4" fmla="*/ 764737 h 861769"/>
              <a:gd name="connsiteX5" fmla="*/ 425124 w 425124"/>
              <a:gd name="connsiteY5" fmla="*/ 760231 h 861769"/>
              <a:gd name="connsiteX6" fmla="*/ 340401 w 425124"/>
              <a:gd name="connsiteY6" fmla="*/ 848303 h 861769"/>
              <a:gd name="connsiteX7" fmla="*/ 324427 w 425124"/>
              <a:gd name="connsiteY7" fmla="*/ 861769 h 861769"/>
              <a:gd name="connsiteX8" fmla="*/ 308452 w 425124"/>
              <a:gd name="connsiteY8" fmla="*/ 848303 h 861769"/>
              <a:gd name="connsiteX9" fmla="*/ 223729 w 425124"/>
              <a:gd name="connsiteY9" fmla="*/ 760231 h 861769"/>
              <a:gd name="connsiteX10" fmla="*/ 218244 w 425124"/>
              <a:gd name="connsiteY10" fmla="*/ 752708 h 861769"/>
              <a:gd name="connsiteX11" fmla="*/ 205676 w 425124"/>
              <a:gd name="connsiteY11" fmla="*/ 738880 h 861769"/>
              <a:gd name="connsiteX12" fmla="*/ 119409 w 425124"/>
              <a:gd name="connsiteY12" fmla="*/ 617154 h 861769"/>
              <a:gd name="connsiteX13" fmla="*/ 108339 w 425124"/>
              <a:gd name="connsiteY13" fmla="*/ 601971 h 861769"/>
              <a:gd name="connsiteX14" fmla="*/ 107613 w 425124"/>
              <a:gd name="connsiteY14" fmla="*/ 600510 h 861769"/>
              <a:gd name="connsiteX15" fmla="*/ 106520 w 425124"/>
              <a:gd name="connsiteY15" fmla="*/ 598966 h 861769"/>
              <a:gd name="connsiteX16" fmla="*/ 28511 w 425124"/>
              <a:gd name="connsiteY16" fmla="*/ 444854 h 861769"/>
              <a:gd name="connsiteX17" fmla="*/ 24947 w 425124"/>
              <a:gd name="connsiteY17" fmla="*/ 434035 h 861769"/>
              <a:gd name="connsiteX18" fmla="*/ 20515 w 425124"/>
              <a:gd name="connsiteY18" fmla="*/ 425109 h 861769"/>
              <a:gd name="connsiteX19" fmla="*/ 6863 w 425124"/>
              <a:gd name="connsiteY19" fmla="*/ 379144 h 861769"/>
              <a:gd name="connsiteX20" fmla="*/ 0 w 425124"/>
              <a:gd name="connsiteY20" fmla="*/ 358314 h 861769"/>
              <a:gd name="connsiteX21" fmla="*/ 42503 w 425124"/>
              <a:gd name="connsiteY21" fmla="*/ 300020 h 861769"/>
              <a:gd name="connsiteX22" fmla="*/ 114976 w 425124"/>
              <a:gd name="connsiteY22" fmla="*/ 115426 h 861769"/>
              <a:gd name="connsiteX23" fmla="*/ 126612 w 425124"/>
              <a:gd name="connsiteY23" fmla="*/ 0 h 861769"/>
              <a:gd name="connsiteX0" fmla="*/ 126612 w 419676"/>
              <a:gd name="connsiteY0" fmla="*/ 0 h 861769"/>
              <a:gd name="connsiteX1" fmla="*/ 130316 w 419676"/>
              <a:gd name="connsiteY1" fmla="*/ 0 h 861769"/>
              <a:gd name="connsiteX2" fmla="*/ 134844 w 419676"/>
              <a:gd name="connsiteY2" fmla="*/ 102438 h 861769"/>
              <a:gd name="connsiteX3" fmla="*/ 396175 w 419676"/>
              <a:gd name="connsiteY3" fmla="*/ 738880 h 861769"/>
              <a:gd name="connsiteX4" fmla="*/ 419676 w 419676"/>
              <a:gd name="connsiteY4" fmla="*/ 764737 h 861769"/>
              <a:gd name="connsiteX5" fmla="*/ 340401 w 419676"/>
              <a:gd name="connsiteY5" fmla="*/ 848303 h 861769"/>
              <a:gd name="connsiteX6" fmla="*/ 324427 w 419676"/>
              <a:gd name="connsiteY6" fmla="*/ 861769 h 861769"/>
              <a:gd name="connsiteX7" fmla="*/ 308452 w 419676"/>
              <a:gd name="connsiteY7" fmla="*/ 848303 h 861769"/>
              <a:gd name="connsiteX8" fmla="*/ 223729 w 419676"/>
              <a:gd name="connsiteY8" fmla="*/ 760231 h 861769"/>
              <a:gd name="connsiteX9" fmla="*/ 218244 w 419676"/>
              <a:gd name="connsiteY9" fmla="*/ 752708 h 861769"/>
              <a:gd name="connsiteX10" fmla="*/ 205676 w 419676"/>
              <a:gd name="connsiteY10" fmla="*/ 738880 h 861769"/>
              <a:gd name="connsiteX11" fmla="*/ 119409 w 419676"/>
              <a:gd name="connsiteY11" fmla="*/ 617154 h 861769"/>
              <a:gd name="connsiteX12" fmla="*/ 108339 w 419676"/>
              <a:gd name="connsiteY12" fmla="*/ 601971 h 861769"/>
              <a:gd name="connsiteX13" fmla="*/ 107613 w 419676"/>
              <a:gd name="connsiteY13" fmla="*/ 600510 h 861769"/>
              <a:gd name="connsiteX14" fmla="*/ 106520 w 419676"/>
              <a:gd name="connsiteY14" fmla="*/ 598966 h 861769"/>
              <a:gd name="connsiteX15" fmla="*/ 28511 w 419676"/>
              <a:gd name="connsiteY15" fmla="*/ 444854 h 861769"/>
              <a:gd name="connsiteX16" fmla="*/ 24947 w 419676"/>
              <a:gd name="connsiteY16" fmla="*/ 434035 h 861769"/>
              <a:gd name="connsiteX17" fmla="*/ 20515 w 419676"/>
              <a:gd name="connsiteY17" fmla="*/ 425109 h 861769"/>
              <a:gd name="connsiteX18" fmla="*/ 6863 w 419676"/>
              <a:gd name="connsiteY18" fmla="*/ 379144 h 861769"/>
              <a:gd name="connsiteX19" fmla="*/ 0 w 419676"/>
              <a:gd name="connsiteY19" fmla="*/ 358314 h 861769"/>
              <a:gd name="connsiteX20" fmla="*/ 42503 w 419676"/>
              <a:gd name="connsiteY20" fmla="*/ 300020 h 861769"/>
              <a:gd name="connsiteX21" fmla="*/ 114976 w 419676"/>
              <a:gd name="connsiteY21" fmla="*/ 115426 h 861769"/>
              <a:gd name="connsiteX22" fmla="*/ 126612 w 419676"/>
              <a:gd name="connsiteY22" fmla="*/ 0 h 8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9676" h="861769">
                <a:moveTo>
                  <a:pt x="126612" y="0"/>
                </a:moveTo>
                <a:lnTo>
                  <a:pt x="130316" y="0"/>
                </a:lnTo>
                <a:lnTo>
                  <a:pt x="134844" y="102438"/>
                </a:lnTo>
                <a:cubicBezTo>
                  <a:pt x="156218" y="343108"/>
                  <a:pt x="250802" y="562729"/>
                  <a:pt x="396175" y="738880"/>
                </a:cubicBezTo>
                <a:lnTo>
                  <a:pt x="419676" y="764737"/>
                </a:lnTo>
                <a:lnTo>
                  <a:pt x="340401" y="848303"/>
                </a:lnTo>
                <a:lnTo>
                  <a:pt x="324427" y="861769"/>
                </a:lnTo>
                <a:lnTo>
                  <a:pt x="308452" y="848303"/>
                </a:lnTo>
                <a:cubicBezTo>
                  <a:pt x="278706" y="820446"/>
                  <a:pt x="250422" y="791047"/>
                  <a:pt x="223729" y="760231"/>
                </a:cubicBezTo>
                <a:lnTo>
                  <a:pt x="218244" y="752708"/>
                </a:lnTo>
                <a:lnTo>
                  <a:pt x="205676" y="738880"/>
                </a:lnTo>
                <a:lnTo>
                  <a:pt x="119409" y="617154"/>
                </a:lnTo>
                <a:lnTo>
                  <a:pt x="108339" y="601971"/>
                </a:lnTo>
                <a:lnTo>
                  <a:pt x="107613" y="600510"/>
                </a:lnTo>
                <a:lnTo>
                  <a:pt x="106520" y="598966"/>
                </a:lnTo>
                <a:cubicBezTo>
                  <a:pt x="76875" y="549845"/>
                  <a:pt x="50756" y="498358"/>
                  <a:pt x="28511" y="444854"/>
                </a:cubicBezTo>
                <a:lnTo>
                  <a:pt x="24947" y="434035"/>
                </a:lnTo>
                <a:lnTo>
                  <a:pt x="20515" y="425109"/>
                </a:lnTo>
                <a:lnTo>
                  <a:pt x="6863" y="379144"/>
                </a:lnTo>
                <a:lnTo>
                  <a:pt x="0" y="358314"/>
                </a:lnTo>
                <a:lnTo>
                  <a:pt x="42503" y="300020"/>
                </a:lnTo>
                <a:cubicBezTo>
                  <a:pt x="76546" y="243992"/>
                  <a:pt x="101401" y="181764"/>
                  <a:pt x="114976" y="115426"/>
                </a:cubicBezTo>
                <a:lnTo>
                  <a:pt x="126612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xmlns="" id="{DD56420E-C7CD-4774-B5FA-DD3CFF0F5F3B}"/>
              </a:ext>
            </a:extLst>
          </p:cNvPr>
          <p:cNvSpPr/>
          <p:nvPr/>
        </p:nvSpPr>
        <p:spPr>
          <a:xfrm>
            <a:off x="5685238" y="4267200"/>
            <a:ext cx="421698" cy="856315"/>
          </a:xfrm>
          <a:custGeom>
            <a:avLst/>
            <a:gdLst>
              <a:gd name="connsiteX0" fmla="*/ 537831 w 623452"/>
              <a:gd name="connsiteY0" fmla="*/ 589427 h 856315"/>
              <a:gd name="connsiteX1" fmla="*/ 531602 w 623452"/>
              <a:gd name="connsiteY1" fmla="*/ 601971 h 856315"/>
              <a:gd name="connsiteX2" fmla="*/ 481906 w 623452"/>
              <a:gd name="connsiteY2" fmla="*/ 670131 h 856315"/>
              <a:gd name="connsiteX3" fmla="*/ 623452 w 623452"/>
              <a:gd name="connsiteY3" fmla="*/ 411556 h 856315"/>
              <a:gd name="connsiteX4" fmla="*/ 619426 w 623452"/>
              <a:gd name="connsiteY4" fmla="*/ 425109 h 856315"/>
              <a:gd name="connsiteX5" fmla="*/ 581455 w 623452"/>
              <a:gd name="connsiteY5" fmla="*/ 501576 h 856315"/>
              <a:gd name="connsiteX6" fmla="*/ 117700 w 623452"/>
              <a:gd name="connsiteY6" fmla="*/ 0 h 856315"/>
              <a:gd name="connsiteX7" fmla="*/ 121405 w 623452"/>
              <a:gd name="connsiteY7" fmla="*/ 0 h 856315"/>
              <a:gd name="connsiteX8" fmla="*/ 125932 w 623452"/>
              <a:gd name="connsiteY8" fmla="*/ 102438 h 856315"/>
              <a:gd name="connsiteX9" fmla="*/ 387263 w 623452"/>
              <a:gd name="connsiteY9" fmla="*/ 738880 h 856315"/>
              <a:gd name="connsiteX10" fmla="*/ 410764 w 623452"/>
              <a:gd name="connsiteY10" fmla="*/ 764737 h 856315"/>
              <a:gd name="connsiteX11" fmla="*/ 421698 w 623452"/>
              <a:gd name="connsiteY11" fmla="*/ 752706 h 856315"/>
              <a:gd name="connsiteX12" fmla="*/ 416212 w 623452"/>
              <a:gd name="connsiteY12" fmla="*/ 760231 h 856315"/>
              <a:gd name="connsiteX13" fmla="*/ 331489 w 623452"/>
              <a:gd name="connsiteY13" fmla="*/ 848303 h 856315"/>
              <a:gd name="connsiteX14" fmla="*/ 321984 w 623452"/>
              <a:gd name="connsiteY14" fmla="*/ 856315 h 856315"/>
              <a:gd name="connsiteX15" fmla="*/ 312479 w 623452"/>
              <a:gd name="connsiteY15" fmla="*/ 848303 h 856315"/>
              <a:gd name="connsiteX16" fmla="*/ 227756 w 623452"/>
              <a:gd name="connsiteY16" fmla="*/ 760231 h 856315"/>
              <a:gd name="connsiteX17" fmla="*/ 222272 w 623452"/>
              <a:gd name="connsiteY17" fmla="*/ 752709 h 856315"/>
              <a:gd name="connsiteX18" fmla="*/ 209703 w 623452"/>
              <a:gd name="connsiteY18" fmla="*/ 738880 h 856315"/>
              <a:gd name="connsiteX19" fmla="*/ 123422 w 623452"/>
              <a:gd name="connsiteY19" fmla="*/ 617134 h 856315"/>
              <a:gd name="connsiteX20" fmla="*/ 112366 w 623452"/>
              <a:gd name="connsiteY20" fmla="*/ 601971 h 856315"/>
              <a:gd name="connsiteX21" fmla="*/ 111642 w 623452"/>
              <a:gd name="connsiteY21" fmla="*/ 600512 h 856315"/>
              <a:gd name="connsiteX22" fmla="*/ 110547 w 623452"/>
              <a:gd name="connsiteY22" fmla="*/ 598966 h 856315"/>
              <a:gd name="connsiteX23" fmla="*/ 32538 w 623452"/>
              <a:gd name="connsiteY23" fmla="*/ 444854 h 856315"/>
              <a:gd name="connsiteX24" fmla="*/ 28973 w 623452"/>
              <a:gd name="connsiteY24" fmla="*/ 434032 h 856315"/>
              <a:gd name="connsiteX25" fmla="*/ 24542 w 623452"/>
              <a:gd name="connsiteY25" fmla="*/ 425109 h 856315"/>
              <a:gd name="connsiteX26" fmla="*/ 10896 w 623452"/>
              <a:gd name="connsiteY26" fmla="*/ 379164 h 856315"/>
              <a:gd name="connsiteX27" fmla="*/ 0 w 623452"/>
              <a:gd name="connsiteY27" fmla="*/ 346091 h 856315"/>
              <a:gd name="connsiteX28" fmla="*/ 33592 w 623452"/>
              <a:gd name="connsiteY28" fmla="*/ 300020 h 856315"/>
              <a:gd name="connsiteX29" fmla="*/ 106064 w 623452"/>
              <a:gd name="connsiteY29" fmla="*/ 115426 h 856315"/>
              <a:gd name="connsiteX0" fmla="*/ 537831 w 623452"/>
              <a:gd name="connsiteY0" fmla="*/ 589427 h 856315"/>
              <a:gd name="connsiteX1" fmla="*/ 531602 w 623452"/>
              <a:gd name="connsiteY1" fmla="*/ 601971 h 856315"/>
              <a:gd name="connsiteX2" fmla="*/ 537831 w 623452"/>
              <a:gd name="connsiteY2" fmla="*/ 589427 h 856315"/>
              <a:gd name="connsiteX3" fmla="*/ 623452 w 623452"/>
              <a:gd name="connsiteY3" fmla="*/ 411556 h 856315"/>
              <a:gd name="connsiteX4" fmla="*/ 619426 w 623452"/>
              <a:gd name="connsiteY4" fmla="*/ 425109 h 856315"/>
              <a:gd name="connsiteX5" fmla="*/ 581455 w 623452"/>
              <a:gd name="connsiteY5" fmla="*/ 501576 h 856315"/>
              <a:gd name="connsiteX6" fmla="*/ 623452 w 623452"/>
              <a:gd name="connsiteY6" fmla="*/ 411556 h 856315"/>
              <a:gd name="connsiteX7" fmla="*/ 117700 w 623452"/>
              <a:gd name="connsiteY7" fmla="*/ 0 h 856315"/>
              <a:gd name="connsiteX8" fmla="*/ 121405 w 623452"/>
              <a:gd name="connsiteY8" fmla="*/ 0 h 856315"/>
              <a:gd name="connsiteX9" fmla="*/ 125932 w 623452"/>
              <a:gd name="connsiteY9" fmla="*/ 102438 h 856315"/>
              <a:gd name="connsiteX10" fmla="*/ 387263 w 623452"/>
              <a:gd name="connsiteY10" fmla="*/ 738880 h 856315"/>
              <a:gd name="connsiteX11" fmla="*/ 410764 w 623452"/>
              <a:gd name="connsiteY11" fmla="*/ 764737 h 856315"/>
              <a:gd name="connsiteX12" fmla="*/ 421698 w 623452"/>
              <a:gd name="connsiteY12" fmla="*/ 752706 h 856315"/>
              <a:gd name="connsiteX13" fmla="*/ 416212 w 623452"/>
              <a:gd name="connsiteY13" fmla="*/ 760231 h 856315"/>
              <a:gd name="connsiteX14" fmla="*/ 331489 w 623452"/>
              <a:gd name="connsiteY14" fmla="*/ 848303 h 856315"/>
              <a:gd name="connsiteX15" fmla="*/ 321984 w 623452"/>
              <a:gd name="connsiteY15" fmla="*/ 856315 h 856315"/>
              <a:gd name="connsiteX16" fmla="*/ 312479 w 623452"/>
              <a:gd name="connsiteY16" fmla="*/ 848303 h 856315"/>
              <a:gd name="connsiteX17" fmla="*/ 227756 w 623452"/>
              <a:gd name="connsiteY17" fmla="*/ 760231 h 856315"/>
              <a:gd name="connsiteX18" fmla="*/ 222272 w 623452"/>
              <a:gd name="connsiteY18" fmla="*/ 752709 h 856315"/>
              <a:gd name="connsiteX19" fmla="*/ 209703 w 623452"/>
              <a:gd name="connsiteY19" fmla="*/ 738880 h 856315"/>
              <a:gd name="connsiteX20" fmla="*/ 123422 w 623452"/>
              <a:gd name="connsiteY20" fmla="*/ 617134 h 856315"/>
              <a:gd name="connsiteX21" fmla="*/ 112366 w 623452"/>
              <a:gd name="connsiteY21" fmla="*/ 601971 h 856315"/>
              <a:gd name="connsiteX22" fmla="*/ 111642 w 623452"/>
              <a:gd name="connsiteY22" fmla="*/ 600512 h 856315"/>
              <a:gd name="connsiteX23" fmla="*/ 110547 w 623452"/>
              <a:gd name="connsiteY23" fmla="*/ 598966 h 856315"/>
              <a:gd name="connsiteX24" fmla="*/ 32538 w 623452"/>
              <a:gd name="connsiteY24" fmla="*/ 444854 h 856315"/>
              <a:gd name="connsiteX25" fmla="*/ 28973 w 623452"/>
              <a:gd name="connsiteY25" fmla="*/ 434032 h 856315"/>
              <a:gd name="connsiteX26" fmla="*/ 24542 w 623452"/>
              <a:gd name="connsiteY26" fmla="*/ 425109 h 856315"/>
              <a:gd name="connsiteX27" fmla="*/ 10896 w 623452"/>
              <a:gd name="connsiteY27" fmla="*/ 379164 h 856315"/>
              <a:gd name="connsiteX28" fmla="*/ 0 w 623452"/>
              <a:gd name="connsiteY28" fmla="*/ 346091 h 856315"/>
              <a:gd name="connsiteX29" fmla="*/ 33592 w 623452"/>
              <a:gd name="connsiteY29" fmla="*/ 300020 h 856315"/>
              <a:gd name="connsiteX30" fmla="*/ 106064 w 623452"/>
              <a:gd name="connsiteY30" fmla="*/ 115426 h 856315"/>
              <a:gd name="connsiteX31" fmla="*/ 117700 w 623452"/>
              <a:gd name="connsiteY31" fmla="*/ 0 h 856315"/>
              <a:gd name="connsiteX0" fmla="*/ 623452 w 623452"/>
              <a:gd name="connsiteY0" fmla="*/ 411556 h 856315"/>
              <a:gd name="connsiteX1" fmla="*/ 619426 w 623452"/>
              <a:gd name="connsiteY1" fmla="*/ 425109 h 856315"/>
              <a:gd name="connsiteX2" fmla="*/ 581455 w 623452"/>
              <a:gd name="connsiteY2" fmla="*/ 501576 h 856315"/>
              <a:gd name="connsiteX3" fmla="*/ 623452 w 623452"/>
              <a:gd name="connsiteY3" fmla="*/ 411556 h 856315"/>
              <a:gd name="connsiteX4" fmla="*/ 117700 w 623452"/>
              <a:gd name="connsiteY4" fmla="*/ 0 h 856315"/>
              <a:gd name="connsiteX5" fmla="*/ 121405 w 623452"/>
              <a:gd name="connsiteY5" fmla="*/ 0 h 856315"/>
              <a:gd name="connsiteX6" fmla="*/ 125932 w 623452"/>
              <a:gd name="connsiteY6" fmla="*/ 102438 h 856315"/>
              <a:gd name="connsiteX7" fmla="*/ 387263 w 623452"/>
              <a:gd name="connsiteY7" fmla="*/ 738880 h 856315"/>
              <a:gd name="connsiteX8" fmla="*/ 410764 w 623452"/>
              <a:gd name="connsiteY8" fmla="*/ 764737 h 856315"/>
              <a:gd name="connsiteX9" fmla="*/ 421698 w 623452"/>
              <a:gd name="connsiteY9" fmla="*/ 752706 h 856315"/>
              <a:gd name="connsiteX10" fmla="*/ 416212 w 623452"/>
              <a:gd name="connsiteY10" fmla="*/ 760231 h 856315"/>
              <a:gd name="connsiteX11" fmla="*/ 331489 w 623452"/>
              <a:gd name="connsiteY11" fmla="*/ 848303 h 856315"/>
              <a:gd name="connsiteX12" fmla="*/ 321984 w 623452"/>
              <a:gd name="connsiteY12" fmla="*/ 856315 h 856315"/>
              <a:gd name="connsiteX13" fmla="*/ 312479 w 623452"/>
              <a:gd name="connsiteY13" fmla="*/ 848303 h 856315"/>
              <a:gd name="connsiteX14" fmla="*/ 227756 w 623452"/>
              <a:gd name="connsiteY14" fmla="*/ 760231 h 856315"/>
              <a:gd name="connsiteX15" fmla="*/ 222272 w 623452"/>
              <a:gd name="connsiteY15" fmla="*/ 752709 h 856315"/>
              <a:gd name="connsiteX16" fmla="*/ 209703 w 623452"/>
              <a:gd name="connsiteY16" fmla="*/ 738880 h 856315"/>
              <a:gd name="connsiteX17" fmla="*/ 123422 w 623452"/>
              <a:gd name="connsiteY17" fmla="*/ 617134 h 856315"/>
              <a:gd name="connsiteX18" fmla="*/ 112366 w 623452"/>
              <a:gd name="connsiteY18" fmla="*/ 601971 h 856315"/>
              <a:gd name="connsiteX19" fmla="*/ 111642 w 623452"/>
              <a:gd name="connsiteY19" fmla="*/ 600512 h 856315"/>
              <a:gd name="connsiteX20" fmla="*/ 110547 w 623452"/>
              <a:gd name="connsiteY20" fmla="*/ 598966 h 856315"/>
              <a:gd name="connsiteX21" fmla="*/ 32538 w 623452"/>
              <a:gd name="connsiteY21" fmla="*/ 444854 h 856315"/>
              <a:gd name="connsiteX22" fmla="*/ 28973 w 623452"/>
              <a:gd name="connsiteY22" fmla="*/ 434032 h 856315"/>
              <a:gd name="connsiteX23" fmla="*/ 24542 w 623452"/>
              <a:gd name="connsiteY23" fmla="*/ 425109 h 856315"/>
              <a:gd name="connsiteX24" fmla="*/ 10896 w 623452"/>
              <a:gd name="connsiteY24" fmla="*/ 379164 h 856315"/>
              <a:gd name="connsiteX25" fmla="*/ 0 w 623452"/>
              <a:gd name="connsiteY25" fmla="*/ 346091 h 856315"/>
              <a:gd name="connsiteX26" fmla="*/ 33592 w 623452"/>
              <a:gd name="connsiteY26" fmla="*/ 300020 h 856315"/>
              <a:gd name="connsiteX27" fmla="*/ 106064 w 623452"/>
              <a:gd name="connsiteY27" fmla="*/ 115426 h 856315"/>
              <a:gd name="connsiteX28" fmla="*/ 117700 w 623452"/>
              <a:gd name="connsiteY28" fmla="*/ 0 h 856315"/>
              <a:gd name="connsiteX0" fmla="*/ 623452 w 623452"/>
              <a:gd name="connsiteY0" fmla="*/ 411556 h 856315"/>
              <a:gd name="connsiteX1" fmla="*/ 619426 w 623452"/>
              <a:gd name="connsiteY1" fmla="*/ 425109 h 856315"/>
              <a:gd name="connsiteX2" fmla="*/ 623452 w 623452"/>
              <a:gd name="connsiteY2" fmla="*/ 411556 h 856315"/>
              <a:gd name="connsiteX3" fmla="*/ 117700 w 623452"/>
              <a:gd name="connsiteY3" fmla="*/ 0 h 856315"/>
              <a:gd name="connsiteX4" fmla="*/ 121405 w 623452"/>
              <a:gd name="connsiteY4" fmla="*/ 0 h 856315"/>
              <a:gd name="connsiteX5" fmla="*/ 125932 w 623452"/>
              <a:gd name="connsiteY5" fmla="*/ 102438 h 856315"/>
              <a:gd name="connsiteX6" fmla="*/ 387263 w 623452"/>
              <a:gd name="connsiteY6" fmla="*/ 738880 h 856315"/>
              <a:gd name="connsiteX7" fmla="*/ 410764 w 623452"/>
              <a:gd name="connsiteY7" fmla="*/ 764737 h 856315"/>
              <a:gd name="connsiteX8" fmla="*/ 421698 w 623452"/>
              <a:gd name="connsiteY8" fmla="*/ 752706 h 856315"/>
              <a:gd name="connsiteX9" fmla="*/ 416212 w 623452"/>
              <a:gd name="connsiteY9" fmla="*/ 760231 h 856315"/>
              <a:gd name="connsiteX10" fmla="*/ 331489 w 623452"/>
              <a:gd name="connsiteY10" fmla="*/ 848303 h 856315"/>
              <a:gd name="connsiteX11" fmla="*/ 321984 w 623452"/>
              <a:gd name="connsiteY11" fmla="*/ 856315 h 856315"/>
              <a:gd name="connsiteX12" fmla="*/ 312479 w 623452"/>
              <a:gd name="connsiteY12" fmla="*/ 848303 h 856315"/>
              <a:gd name="connsiteX13" fmla="*/ 227756 w 623452"/>
              <a:gd name="connsiteY13" fmla="*/ 760231 h 856315"/>
              <a:gd name="connsiteX14" fmla="*/ 222272 w 623452"/>
              <a:gd name="connsiteY14" fmla="*/ 752709 h 856315"/>
              <a:gd name="connsiteX15" fmla="*/ 209703 w 623452"/>
              <a:gd name="connsiteY15" fmla="*/ 738880 h 856315"/>
              <a:gd name="connsiteX16" fmla="*/ 123422 w 623452"/>
              <a:gd name="connsiteY16" fmla="*/ 617134 h 856315"/>
              <a:gd name="connsiteX17" fmla="*/ 112366 w 623452"/>
              <a:gd name="connsiteY17" fmla="*/ 601971 h 856315"/>
              <a:gd name="connsiteX18" fmla="*/ 111642 w 623452"/>
              <a:gd name="connsiteY18" fmla="*/ 600512 h 856315"/>
              <a:gd name="connsiteX19" fmla="*/ 110547 w 623452"/>
              <a:gd name="connsiteY19" fmla="*/ 598966 h 856315"/>
              <a:gd name="connsiteX20" fmla="*/ 32538 w 623452"/>
              <a:gd name="connsiteY20" fmla="*/ 444854 h 856315"/>
              <a:gd name="connsiteX21" fmla="*/ 28973 w 623452"/>
              <a:gd name="connsiteY21" fmla="*/ 434032 h 856315"/>
              <a:gd name="connsiteX22" fmla="*/ 24542 w 623452"/>
              <a:gd name="connsiteY22" fmla="*/ 425109 h 856315"/>
              <a:gd name="connsiteX23" fmla="*/ 10896 w 623452"/>
              <a:gd name="connsiteY23" fmla="*/ 379164 h 856315"/>
              <a:gd name="connsiteX24" fmla="*/ 0 w 623452"/>
              <a:gd name="connsiteY24" fmla="*/ 346091 h 856315"/>
              <a:gd name="connsiteX25" fmla="*/ 33592 w 623452"/>
              <a:gd name="connsiteY25" fmla="*/ 300020 h 856315"/>
              <a:gd name="connsiteX26" fmla="*/ 106064 w 623452"/>
              <a:gd name="connsiteY26" fmla="*/ 115426 h 856315"/>
              <a:gd name="connsiteX27" fmla="*/ 117700 w 623452"/>
              <a:gd name="connsiteY27" fmla="*/ 0 h 856315"/>
              <a:gd name="connsiteX0" fmla="*/ 117700 w 421698"/>
              <a:gd name="connsiteY0" fmla="*/ 0 h 856315"/>
              <a:gd name="connsiteX1" fmla="*/ 121405 w 421698"/>
              <a:gd name="connsiteY1" fmla="*/ 0 h 856315"/>
              <a:gd name="connsiteX2" fmla="*/ 125932 w 421698"/>
              <a:gd name="connsiteY2" fmla="*/ 102438 h 856315"/>
              <a:gd name="connsiteX3" fmla="*/ 387263 w 421698"/>
              <a:gd name="connsiteY3" fmla="*/ 738880 h 856315"/>
              <a:gd name="connsiteX4" fmla="*/ 410764 w 421698"/>
              <a:gd name="connsiteY4" fmla="*/ 764737 h 856315"/>
              <a:gd name="connsiteX5" fmla="*/ 421698 w 421698"/>
              <a:gd name="connsiteY5" fmla="*/ 752706 h 856315"/>
              <a:gd name="connsiteX6" fmla="*/ 416212 w 421698"/>
              <a:gd name="connsiteY6" fmla="*/ 760231 h 856315"/>
              <a:gd name="connsiteX7" fmla="*/ 331489 w 421698"/>
              <a:gd name="connsiteY7" fmla="*/ 848303 h 856315"/>
              <a:gd name="connsiteX8" fmla="*/ 321984 w 421698"/>
              <a:gd name="connsiteY8" fmla="*/ 856315 h 856315"/>
              <a:gd name="connsiteX9" fmla="*/ 312479 w 421698"/>
              <a:gd name="connsiteY9" fmla="*/ 848303 h 856315"/>
              <a:gd name="connsiteX10" fmla="*/ 227756 w 421698"/>
              <a:gd name="connsiteY10" fmla="*/ 760231 h 856315"/>
              <a:gd name="connsiteX11" fmla="*/ 222272 w 421698"/>
              <a:gd name="connsiteY11" fmla="*/ 752709 h 856315"/>
              <a:gd name="connsiteX12" fmla="*/ 209703 w 421698"/>
              <a:gd name="connsiteY12" fmla="*/ 738880 h 856315"/>
              <a:gd name="connsiteX13" fmla="*/ 123422 w 421698"/>
              <a:gd name="connsiteY13" fmla="*/ 617134 h 856315"/>
              <a:gd name="connsiteX14" fmla="*/ 112366 w 421698"/>
              <a:gd name="connsiteY14" fmla="*/ 601971 h 856315"/>
              <a:gd name="connsiteX15" fmla="*/ 111642 w 421698"/>
              <a:gd name="connsiteY15" fmla="*/ 600512 h 856315"/>
              <a:gd name="connsiteX16" fmla="*/ 110547 w 421698"/>
              <a:gd name="connsiteY16" fmla="*/ 598966 h 856315"/>
              <a:gd name="connsiteX17" fmla="*/ 32538 w 421698"/>
              <a:gd name="connsiteY17" fmla="*/ 444854 h 856315"/>
              <a:gd name="connsiteX18" fmla="*/ 28973 w 421698"/>
              <a:gd name="connsiteY18" fmla="*/ 434032 h 856315"/>
              <a:gd name="connsiteX19" fmla="*/ 24542 w 421698"/>
              <a:gd name="connsiteY19" fmla="*/ 425109 h 856315"/>
              <a:gd name="connsiteX20" fmla="*/ 10896 w 421698"/>
              <a:gd name="connsiteY20" fmla="*/ 379164 h 856315"/>
              <a:gd name="connsiteX21" fmla="*/ 0 w 421698"/>
              <a:gd name="connsiteY21" fmla="*/ 346091 h 856315"/>
              <a:gd name="connsiteX22" fmla="*/ 33592 w 421698"/>
              <a:gd name="connsiteY22" fmla="*/ 300020 h 856315"/>
              <a:gd name="connsiteX23" fmla="*/ 106064 w 421698"/>
              <a:gd name="connsiteY23" fmla="*/ 115426 h 856315"/>
              <a:gd name="connsiteX24" fmla="*/ 117700 w 421698"/>
              <a:gd name="connsiteY24" fmla="*/ 0 h 85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1698" h="856315">
                <a:moveTo>
                  <a:pt x="117700" y="0"/>
                </a:moveTo>
                <a:lnTo>
                  <a:pt x="121405" y="0"/>
                </a:lnTo>
                <a:lnTo>
                  <a:pt x="125932" y="102438"/>
                </a:lnTo>
                <a:cubicBezTo>
                  <a:pt x="147307" y="343108"/>
                  <a:pt x="241890" y="562729"/>
                  <a:pt x="387263" y="738880"/>
                </a:cubicBezTo>
                <a:lnTo>
                  <a:pt x="410764" y="764737"/>
                </a:lnTo>
                <a:lnTo>
                  <a:pt x="421698" y="752706"/>
                </a:lnTo>
                <a:lnTo>
                  <a:pt x="416212" y="760231"/>
                </a:lnTo>
                <a:cubicBezTo>
                  <a:pt x="389519" y="791047"/>
                  <a:pt x="361236" y="820446"/>
                  <a:pt x="331489" y="848303"/>
                </a:cubicBezTo>
                <a:lnTo>
                  <a:pt x="321984" y="856315"/>
                </a:lnTo>
                <a:lnTo>
                  <a:pt x="312479" y="848303"/>
                </a:lnTo>
                <a:cubicBezTo>
                  <a:pt x="282733" y="820446"/>
                  <a:pt x="254450" y="791047"/>
                  <a:pt x="227756" y="760231"/>
                </a:cubicBezTo>
                <a:lnTo>
                  <a:pt x="222272" y="752709"/>
                </a:lnTo>
                <a:lnTo>
                  <a:pt x="209703" y="738880"/>
                </a:lnTo>
                <a:lnTo>
                  <a:pt x="123422" y="617134"/>
                </a:lnTo>
                <a:lnTo>
                  <a:pt x="112366" y="601971"/>
                </a:lnTo>
                <a:lnTo>
                  <a:pt x="111642" y="600512"/>
                </a:lnTo>
                <a:lnTo>
                  <a:pt x="110547" y="598966"/>
                </a:lnTo>
                <a:cubicBezTo>
                  <a:pt x="80902" y="549845"/>
                  <a:pt x="54783" y="498358"/>
                  <a:pt x="32538" y="444854"/>
                </a:cubicBezTo>
                <a:lnTo>
                  <a:pt x="28973" y="434032"/>
                </a:lnTo>
                <a:lnTo>
                  <a:pt x="24542" y="425109"/>
                </a:lnTo>
                <a:lnTo>
                  <a:pt x="10896" y="379164"/>
                </a:lnTo>
                <a:lnTo>
                  <a:pt x="0" y="346091"/>
                </a:lnTo>
                <a:lnTo>
                  <a:pt x="33592" y="300020"/>
                </a:lnTo>
                <a:cubicBezTo>
                  <a:pt x="67635" y="243992"/>
                  <a:pt x="92490" y="181764"/>
                  <a:pt x="106064" y="115426"/>
                </a:cubicBezTo>
                <a:lnTo>
                  <a:pt x="117700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xmlns="" id="{89E4B94F-62FD-4F8C-97D5-05DC85C0C41C}"/>
              </a:ext>
            </a:extLst>
          </p:cNvPr>
          <p:cNvSpPr/>
          <p:nvPr/>
        </p:nvSpPr>
        <p:spPr>
          <a:xfrm>
            <a:off x="7426685" y="4267200"/>
            <a:ext cx="419677" cy="861769"/>
          </a:xfrm>
          <a:custGeom>
            <a:avLst/>
            <a:gdLst>
              <a:gd name="connsiteX0" fmla="*/ 546743 w 632364"/>
              <a:gd name="connsiteY0" fmla="*/ 589429 h 861769"/>
              <a:gd name="connsiteX1" fmla="*/ 540515 w 632364"/>
              <a:gd name="connsiteY1" fmla="*/ 601971 h 861769"/>
              <a:gd name="connsiteX2" fmla="*/ 490827 w 632364"/>
              <a:gd name="connsiteY2" fmla="*/ 670119 h 861769"/>
              <a:gd name="connsiteX3" fmla="*/ 632364 w 632364"/>
              <a:gd name="connsiteY3" fmla="*/ 411558 h 861769"/>
              <a:gd name="connsiteX4" fmla="*/ 628339 w 632364"/>
              <a:gd name="connsiteY4" fmla="*/ 425109 h 861769"/>
              <a:gd name="connsiteX5" fmla="*/ 590374 w 632364"/>
              <a:gd name="connsiteY5" fmla="*/ 501565 h 861769"/>
              <a:gd name="connsiteX6" fmla="*/ 126613 w 632364"/>
              <a:gd name="connsiteY6" fmla="*/ 0 h 861769"/>
              <a:gd name="connsiteX7" fmla="*/ 130318 w 632364"/>
              <a:gd name="connsiteY7" fmla="*/ 0 h 861769"/>
              <a:gd name="connsiteX8" fmla="*/ 134845 w 632364"/>
              <a:gd name="connsiteY8" fmla="*/ 102438 h 861769"/>
              <a:gd name="connsiteX9" fmla="*/ 396176 w 632364"/>
              <a:gd name="connsiteY9" fmla="*/ 738880 h 861769"/>
              <a:gd name="connsiteX10" fmla="*/ 419677 w 632364"/>
              <a:gd name="connsiteY10" fmla="*/ 764737 h 861769"/>
              <a:gd name="connsiteX11" fmla="*/ 430609 w 632364"/>
              <a:gd name="connsiteY11" fmla="*/ 752709 h 861769"/>
              <a:gd name="connsiteX12" fmla="*/ 425125 w 632364"/>
              <a:gd name="connsiteY12" fmla="*/ 760231 h 861769"/>
              <a:gd name="connsiteX13" fmla="*/ 340402 w 632364"/>
              <a:gd name="connsiteY13" fmla="*/ 848303 h 861769"/>
              <a:gd name="connsiteX14" fmla="*/ 324427 w 632364"/>
              <a:gd name="connsiteY14" fmla="*/ 861769 h 861769"/>
              <a:gd name="connsiteX15" fmla="*/ 308452 w 632364"/>
              <a:gd name="connsiteY15" fmla="*/ 848303 h 861769"/>
              <a:gd name="connsiteX16" fmla="*/ 223729 w 632364"/>
              <a:gd name="connsiteY16" fmla="*/ 760231 h 861769"/>
              <a:gd name="connsiteX17" fmla="*/ 218248 w 632364"/>
              <a:gd name="connsiteY17" fmla="*/ 752713 h 861769"/>
              <a:gd name="connsiteX18" fmla="*/ 205675 w 632364"/>
              <a:gd name="connsiteY18" fmla="*/ 738880 h 861769"/>
              <a:gd name="connsiteX19" fmla="*/ 119375 w 632364"/>
              <a:gd name="connsiteY19" fmla="*/ 617108 h 861769"/>
              <a:gd name="connsiteX20" fmla="*/ 108339 w 632364"/>
              <a:gd name="connsiteY20" fmla="*/ 601971 h 861769"/>
              <a:gd name="connsiteX21" fmla="*/ 107615 w 632364"/>
              <a:gd name="connsiteY21" fmla="*/ 600514 h 861769"/>
              <a:gd name="connsiteX22" fmla="*/ 106519 w 632364"/>
              <a:gd name="connsiteY22" fmla="*/ 598966 h 861769"/>
              <a:gd name="connsiteX23" fmla="*/ 28510 w 632364"/>
              <a:gd name="connsiteY23" fmla="*/ 444854 h 861769"/>
              <a:gd name="connsiteX24" fmla="*/ 24944 w 632364"/>
              <a:gd name="connsiteY24" fmla="*/ 434030 h 861769"/>
              <a:gd name="connsiteX25" fmla="*/ 20515 w 632364"/>
              <a:gd name="connsiteY25" fmla="*/ 425109 h 861769"/>
              <a:gd name="connsiteX26" fmla="*/ 6871 w 632364"/>
              <a:gd name="connsiteY26" fmla="*/ 379171 h 861769"/>
              <a:gd name="connsiteX27" fmla="*/ 0 w 632364"/>
              <a:gd name="connsiteY27" fmla="*/ 358315 h 861769"/>
              <a:gd name="connsiteX28" fmla="*/ 42504 w 632364"/>
              <a:gd name="connsiteY28" fmla="*/ 300020 h 861769"/>
              <a:gd name="connsiteX29" fmla="*/ 114977 w 632364"/>
              <a:gd name="connsiteY29" fmla="*/ 115426 h 861769"/>
              <a:gd name="connsiteX0" fmla="*/ 546743 w 628339"/>
              <a:gd name="connsiteY0" fmla="*/ 589429 h 861769"/>
              <a:gd name="connsiteX1" fmla="*/ 540515 w 628339"/>
              <a:gd name="connsiteY1" fmla="*/ 601971 h 861769"/>
              <a:gd name="connsiteX2" fmla="*/ 490827 w 628339"/>
              <a:gd name="connsiteY2" fmla="*/ 670119 h 861769"/>
              <a:gd name="connsiteX3" fmla="*/ 546743 w 628339"/>
              <a:gd name="connsiteY3" fmla="*/ 589429 h 861769"/>
              <a:gd name="connsiteX4" fmla="*/ 590374 w 628339"/>
              <a:gd name="connsiteY4" fmla="*/ 501565 h 861769"/>
              <a:gd name="connsiteX5" fmla="*/ 628339 w 628339"/>
              <a:gd name="connsiteY5" fmla="*/ 425109 h 861769"/>
              <a:gd name="connsiteX6" fmla="*/ 590374 w 628339"/>
              <a:gd name="connsiteY6" fmla="*/ 501565 h 861769"/>
              <a:gd name="connsiteX7" fmla="*/ 126613 w 628339"/>
              <a:gd name="connsiteY7" fmla="*/ 0 h 861769"/>
              <a:gd name="connsiteX8" fmla="*/ 130318 w 628339"/>
              <a:gd name="connsiteY8" fmla="*/ 0 h 861769"/>
              <a:gd name="connsiteX9" fmla="*/ 134845 w 628339"/>
              <a:gd name="connsiteY9" fmla="*/ 102438 h 861769"/>
              <a:gd name="connsiteX10" fmla="*/ 396176 w 628339"/>
              <a:gd name="connsiteY10" fmla="*/ 738880 h 861769"/>
              <a:gd name="connsiteX11" fmla="*/ 419677 w 628339"/>
              <a:gd name="connsiteY11" fmla="*/ 764737 h 861769"/>
              <a:gd name="connsiteX12" fmla="*/ 430609 w 628339"/>
              <a:gd name="connsiteY12" fmla="*/ 752709 h 861769"/>
              <a:gd name="connsiteX13" fmla="*/ 425125 w 628339"/>
              <a:gd name="connsiteY13" fmla="*/ 760231 h 861769"/>
              <a:gd name="connsiteX14" fmla="*/ 340402 w 628339"/>
              <a:gd name="connsiteY14" fmla="*/ 848303 h 861769"/>
              <a:gd name="connsiteX15" fmla="*/ 324427 w 628339"/>
              <a:gd name="connsiteY15" fmla="*/ 861769 h 861769"/>
              <a:gd name="connsiteX16" fmla="*/ 308452 w 628339"/>
              <a:gd name="connsiteY16" fmla="*/ 848303 h 861769"/>
              <a:gd name="connsiteX17" fmla="*/ 223729 w 628339"/>
              <a:gd name="connsiteY17" fmla="*/ 760231 h 861769"/>
              <a:gd name="connsiteX18" fmla="*/ 218248 w 628339"/>
              <a:gd name="connsiteY18" fmla="*/ 752713 h 861769"/>
              <a:gd name="connsiteX19" fmla="*/ 205675 w 628339"/>
              <a:gd name="connsiteY19" fmla="*/ 738880 h 861769"/>
              <a:gd name="connsiteX20" fmla="*/ 119375 w 628339"/>
              <a:gd name="connsiteY20" fmla="*/ 617108 h 861769"/>
              <a:gd name="connsiteX21" fmla="*/ 108339 w 628339"/>
              <a:gd name="connsiteY21" fmla="*/ 601971 h 861769"/>
              <a:gd name="connsiteX22" fmla="*/ 107615 w 628339"/>
              <a:gd name="connsiteY22" fmla="*/ 600514 h 861769"/>
              <a:gd name="connsiteX23" fmla="*/ 106519 w 628339"/>
              <a:gd name="connsiteY23" fmla="*/ 598966 h 861769"/>
              <a:gd name="connsiteX24" fmla="*/ 28510 w 628339"/>
              <a:gd name="connsiteY24" fmla="*/ 444854 h 861769"/>
              <a:gd name="connsiteX25" fmla="*/ 24944 w 628339"/>
              <a:gd name="connsiteY25" fmla="*/ 434030 h 861769"/>
              <a:gd name="connsiteX26" fmla="*/ 20515 w 628339"/>
              <a:gd name="connsiteY26" fmla="*/ 425109 h 861769"/>
              <a:gd name="connsiteX27" fmla="*/ 6871 w 628339"/>
              <a:gd name="connsiteY27" fmla="*/ 379171 h 861769"/>
              <a:gd name="connsiteX28" fmla="*/ 0 w 628339"/>
              <a:gd name="connsiteY28" fmla="*/ 358315 h 861769"/>
              <a:gd name="connsiteX29" fmla="*/ 42504 w 628339"/>
              <a:gd name="connsiteY29" fmla="*/ 300020 h 861769"/>
              <a:gd name="connsiteX30" fmla="*/ 114977 w 628339"/>
              <a:gd name="connsiteY30" fmla="*/ 115426 h 861769"/>
              <a:gd name="connsiteX31" fmla="*/ 126613 w 628339"/>
              <a:gd name="connsiteY31" fmla="*/ 0 h 861769"/>
              <a:gd name="connsiteX0" fmla="*/ 546743 w 546743"/>
              <a:gd name="connsiteY0" fmla="*/ 589429 h 861769"/>
              <a:gd name="connsiteX1" fmla="*/ 540515 w 546743"/>
              <a:gd name="connsiteY1" fmla="*/ 601971 h 861769"/>
              <a:gd name="connsiteX2" fmla="*/ 490827 w 546743"/>
              <a:gd name="connsiteY2" fmla="*/ 670119 h 861769"/>
              <a:gd name="connsiteX3" fmla="*/ 546743 w 546743"/>
              <a:gd name="connsiteY3" fmla="*/ 589429 h 861769"/>
              <a:gd name="connsiteX4" fmla="*/ 126613 w 546743"/>
              <a:gd name="connsiteY4" fmla="*/ 0 h 861769"/>
              <a:gd name="connsiteX5" fmla="*/ 130318 w 546743"/>
              <a:gd name="connsiteY5" fmla="*/ 0 h 861769"/>
              <a:gd name="connsiteX6" fmla="*/ 134845 w 546743"/>
              <a:gd name="connsiteY6" fmla="*/ 102438 h 861769"/>
              <a:gd name="connsiteX7" fmla="*/ 396176 w 546743"/>
              <a:gd name="connsiteY7" fmla="*/ 738880 h 861769"/>
              <a:gd name="connsiteX8" fmla="*/ 419677 w 546743"/>
              <a:gd name="connsiteY8" fmla="*/ 764737 h 861769"/>
              <a:gd name="connsiteX9" fmla="*/ 430609 w 546743"/>
              <a:gd name="connsiteY9" fmla="*/ 752709 h 861769"/>
              <a:gd name="connsiteX10" fmla="*/ 425125 w 546743"/>
              <a:gd name="connsiteY10" fmla="*/ 760231 h 861769"/>
              <a:gd name="connsiteX11" fmla="*/ 340402 w 546743"/>
              <a:gd name="connsiteY11" fmla="*/ 848303 h 861769"/>
              <a:gd name="connsiteX12" fmla="*/ 324427 w 546743"/>
              <a:gd name="connsiteY12" fmla="*/ 861769 h 861769"/>
              <a:gd name="connsiteX13" fmla="*/ 308452 w 546743"/>
              <a:gd name="connsiteY13" fmla="*/ 848303 h 861769"/>
              <a:gd name="connsiteX14" fmla="*/ 223729 w 546743"/>
              <a:gd name="connsiteY14" fmla="*/ 760231 h 861769"/>
              <a:gd name="connsiteX15" fmla="*/ 218248 w 546743"/>
              <a:gd name="connsiteY15" fmla="*/ 752713 h 861769"/>
              <a:gd name="connsiteX16" fmla="*/ 205675 w 546743"/>
              <a:gd name="connsiteY16" fmla="*/ 738880 h 861769"/>
              <a:gd name="connsiteX17" fmla="*/ 119375 w 546743"/>
              <a:gd name="connsiteY17" fmla="*/ 617108 h 861769"/>
              <a:gd name="connsiteX18" fmla="*/ 108339 w 546743"/>
              <a:gd name="connsiteY18" fmla="*/ 601971 h 861769"/>
              <a:gd name="connsiteX19" fmla="*/ 107615 w 546743"/>
              <a:gd name="connsiteY19" fmla="*/ 600514 h 861769"/>
              <a:gd name="connsiteX20" fmla="*/ 106519 w 546743"/>
              <a:gd name="connsiteY20" fmla="*/ 598966 h 861769"/>
              <a:gd name="connsiteX21" fmla="*/ 28510 w 546743"/>
              <a:gd name="connsiteY21" fmla="*/ 444854 h 861769"/>
              <a:gd name="connsiteX22" fmla="*/ 24944 w 546743"/>
              <a:gd name="connsiteY22" fmla="*/ 434030 h 861769"/>
              <a:gd name="connsiteX23" fmla="*/ 20515 w 546743"/>
              <a:gd name="connsiteY23" fmla="*/ 425109 h 861769"/>
              <a:gd name="connsiteX24" fmla="*/ 6871 w 546743"/>
              <a:gd name="connsiteY24" fmla="*/ 379171 h 861769"/>
              <a:gd name="connsiteX25" fmla="*/ 0 w 546743"/>
              <a:gd name="connsiteY25" fmla="*/ 358315 h 861769"/>
              <a:gd name="connsiteX26" fmla="*/ 42504 w 546743"/>
              <a:gd name="connsiteY26" fmla="*/ 300020 h 861769"/>
              <a:gd name="connsiteX27" fmla="*/ 114977 w 546743"/>
              <a:gd name="connsiteY27" fmla="*/ 115426 h 861769"/>
              <a:gd name="connsiteX28" fmla="*/ 126613 w 546743"/>
              <a:gd name="connsiteY28" fmla="*/ 0 h 861769"/>
              <a:gd name="connsiteX0" fmla="*/ 490827 w 540515"/>
              <a:gd name="connsiteY0" fmla="*/ 670119 h 861769"/>
              <a:gd name="connsiteX1" fmla="*/ 540515 w 540515"/>
              <a:gd name="connsiteY1" fmla="*/ 601971 h 861769"/>
              <a:gd name="connsiteX2" fmla="*/ 490827 w 540515"/>
              <a:gd name="connsiteY2" fmla="*/ 670119 h 861769"/>
              <a:gd name="connsiteX3" fmla="*/ 126613 w 540515"/>
              <a:gd name="connsiteY3" fmla="*/ 0 h 861769"/>
              <a:gd name="connsiteX4" fmla="*/ 130318 w 540515"/>
              <a:gd name="connsiteY4" fmla="*/ 0 h 861769"/>
              <a:gd name="connsiteX5" fmla="*/ 134845 w 540515"/>
              <a:gd name="connsiteY5" fmla="*/ 102438 h 861769"/>
              <a:gd name="connsiteX6" fmla="*/ 396176 w 540515"/>
              <a:gd name="connsiteY6" fmla="*/ 738880 h 861769"/>
              <a:gd name="connsiteX7" fmla="*/ 419677 w 540515"/>
              <a:gd name="connsiteY7" fmla="*/ 764737 h 861769"/>
              <a:gd name="connsiteX8" fmla="*/ 430609 w 540515"/>
              <a:gd name="connsiteY8" fmla="*/ 752709 h 861769"/>
              <a:gd name="connsiteX9" fmla="*/ 425125 w 540515"/>
              <a:gd name="connsiteY9" fmla="*/ 760231 h 861769"/>
              <a:gd name="connsiteX10" fmla="*/ 340402 w 540515"/>
              <a:gd name="connsiteY10" fmla="*/ 848303 h 861769"/>
              <a:gd name="connsiteX11" fmla="*/ 324427 w 540515"/>
              <a:gd name="connsiteY11" fmla="*/ 861769 h 861769"/>
              <a:gd name="connsiteX12" fmla="*/ 308452 w 540515"/>
              <a:gd name="connsiteY12" fmla="*/ 848303 h 861769"/>
              <a:gd name="connsiteX13" fmla="*/ 223729 w 540515"/>
              <a:gd name="connsiteY13" fmla="*/ 760231 h 861769"/>
              <a:gd name="connsiteX14" fmla="*/ 218248 w 540515"/>
              <a:gd name="connsiteY14" fmla="*/ 752713 h 861769"/>
              <a:gd name="connsiteX15" fmla="*/ 205675 w 540515"/>
              <a:gd name="connsiteY15" fmla="*/ 738880 h 861769"/>
              <a:gd name="connsiteX16" fmla="*/ 119375 w 540515"/>
              <a:gd name="connsiteY16" fmla="*/ 617108 h 861769"/>
              <a:gd name="connsiteX17" fmla="*/ 108339 w 540515"/>
              <a:gd name="connsiteY17" fmla="*/ 601971 h 861769"/>
              <a:gd name="connsiteX18" fmla="*/ 107615 w 540515"/>
              <a:gd name="connsiteY18" fmla="*/ 600514 h 861769"/>
              <a:gd name="connsiteX19" fmla="*/ 106519 w 540515"/>
              <a:gd name="connsiteY19" fmla="*/ 598966 h 861769"/>
              <a:gd name="connsiteX20" fmla="*/ 28510 w 540515"/>
              <a:gd name="connsiteY20" fmla="*/ 444854 h 861769"/>
              <a:gd name="connsiteX21" fmla="*/ 24944 w 540515"/>
              <a:gd name="connsiteY21" fmla="*/ 434030 h 861769"/>
              <a:gd name="connsiteX22" fmla="*/ 20515 w 540515"/>
              <a:gd name="connsiteY22" fmla="*/ 425109 h 861769"/>
              <a:gd name="connsiteX23" fmla="*/ 6871 w 540515"/>
              <a:gd name="connsiteY23" fmla="*/ 379171 h 861769"/>
              <a:gd name="connsiteX24" fmla="*/ 0 w 540515"/>
              <a:gd name="connsiteY24" fmla="*/ 358315 h 861769"/>
              <a:gd name="connsiteX25" fmla="*/ 42504 w 540515"/>
              <a:gd name="connsiteY25" fmla="*/ 300020 h 861769"/>
              <a:gd name="connsiteX26" fmla="*/ 114977 w 540515"/>
              <a:gd name="connsiteY26" fmla="*/ 115426 h 861769"/>
              <a:gd name="connsiteX27" fmla="*/ 126613 w 540515"/>
              <a:gd name="connsiteY27" fmla="*/ 0 h 861769"/>
              <a:gd name="connsiteX0" fmla="*/ 126613 w 430609"/>
              <a:gd name="connsiteY0" fmla="*/ 0 h 861769"/>
              <a:gd name="connsiteX1" fmla="*/ 130318 w 430609"/>
              <a:gd name="connsiteY1" fmla="*/ 0 h 861769"/>
              <a:gd name="connsiteX2" fmla="*/ 134845 w 430609"/>
              <a:gd name="connsiteY2" fmla="*/ 102438 h 861769"/>
              <a:gd name="connsiteX3" fmla="*/ 396176 w 430609"/>
              <a:gd name="connsiteY3" fmla="*/ 738880 h 861769"/>
              <a:gd name="connsiteX4" fmla="*/ 419677 w 430609"/>
              <a:gd name="connsiteY4" fmla="*/ 764737 h 861769"/>
              <a:gd name="connsiteX5" fmla="*/ 430609 w 430609"/>
              <a:gd name="connsiteY5" fmla="*/ 752709 h 861769"/>
              <a:gd name="connsiteX6" fmla="*/ 425125 w 430609"/>
              <a:gd name="connsiteY6" fmla="*/ 760231 h 861769"/>
              <a:gd name="connsiteX7" fmla="*/ 340402 w 430609"/>
              <a:gd name="connsiteY7" fmla="*/ 848303 h 861769"/>
              <a:gd name="connsiteX8" fmla="*/ 324427 w 430609"/>
              <a:gd name="connsiteY8" fmla="*/ 861769 h 861769"/>
              <a:gd name="connsiteX9" fmla="*/ 308452 w 430609"/>
              <a:gd name="connsiteY9" fmla="*/ 848303 h 861769"/>
              <a:gd name="connsiteX10" fmla="*/ 223729 w 430609"/>
              <a:gd name="connsiteY10" fmla="*/ 760231 h 861769"/>
              <a:gd name="connsiteX11" fmla="*/ 218248 w 430609"/>
              <a:gd name="connsiteY11" fmla="*/ 752713 h 861769"/>
              <a:gd name="connsiteX12" fmla="*/ 205675 w 430609"/>
              <a:gd name="connsiteY12" fmla="*/ 738880 h 861769"/>
              <a:gd name="connsiteX13" fmla="*/ 119375 w 430609"/>
              <a:gd name="connsiteY13" fmla="*/ 617108 h 861769"/>
              <a:gd name="connsiteX14" fmla="*/ 108339 w 430609"/>
              <a:gd name="connsiteY14" fmla="*/ 601971 h 861769"/>
              <a:gd name="connsiteX15" fmla="*/ 107615 w 430609"/>
              <a:gd name="connsiteY15" fmla="*/ 600514 h 861769"/>
              <a:gd name="connsiteX16" fmla="*/ 106519 w 430609"/>
              <a:gd name="connsiteY16" fmla="*/ 598966 h 861769"/>
              <a:gd name="connsiteX17" fmla="*/ 28510 w 430609"/>
              <a:gd name="connsiteY17" fmla="*/ 444854 h 861769"/>
              <a:gd name="connsiteX18" fmla="*/ 24944 w 430609"/>
              <a:gd name="connsiteY18" fmla="*/ 434030 h 861769"/>
              <a:gd name="connsiteX19" fmla="*/ 20515 w 430609"/>
              <a:gd name="connsiteY19" fmla="*/ 425109 h 861769"/>
              <a:gd name="connsiteX20" fmla="*/ 6871 w 430609"/>
              <a:gd name="connsiteY20" fmla="*/ 379171 h 861769"/>
              <a:gd name="connsiteX21" fmla="*/ 0 w 430609"/>
              <a:gd name="connsiteY21" fmla="*/ 358315 h 861769"/>
              <a:gd name="connsiteX22" fmla="*/ 42504 w 430609"/>
              <a:gd name="connsiteY22" fmla="*/ 300020 h 861769"/>
              <a:gd name="connsiteX23" fmla="*/ 114977 w 430609"/>
              <a:gd name="connsiteY23" fmla="*/ 115426 h 861769"/>
              <a:gd name="connsiteX24" fmla="*/ 126613 w 430609"/>
              <a:gd name="connsiteY24" fmla="*/ 0 h 861769"/>
              <a:gd name="connsiteX0" fmla="*/ 126613 w 430609"/>
              <a:gd name="connsiteY0" fmla="*/ 0 h 861769"/>
              <a:gd name="connsiteX1" fmla="*/ 130318 w 430609"/>
              <a:gd name="connsiteY1" fmla="*/ 0 h 861769"/>
              <a:gd name="connsiteX2" fmla="*/ 134845 w 430609"/>
              <a:gd name="connsiteY2" fmla="*/ 102438 h 861769"/>
              <a:gd name="connsiteX3" fmla="*/ 396176 w 430609"/>
              <a:gd name="connsiteY3" fmla="*/ 738880 h 861769"/>
              <a:gd name="connsiteX4" fmla="*/ 419677 w 430609"/>
              <a:gd name="connsiteY4" fmla="*/ 764737 h 861769"/>
              <a:gd name="connsiteX5" fmla="*/ 430609 w 430609"/>
              <a:gd name="connsiteY5" fmla="*/ 752709 h 861769"/>
              <a:gd name="connsiteX6" fmla="*/ 340402 w 430609"/>
              <a:gd name="connsiteY6" fmla="*/ 848303 h 861769"/>
              <a:gd name="connsiteX7" fmla="*/ 324427 w 430609"/>
              <a:gd name="connsiteY7" fmla="*/ 861769 h 861769"/>
              <a:gd name="connsiteX8" fmla="*/ 308452 w 430609"/>
              <a:gd name="connsiteY8" fmla="*/ 848303 h 861769"/>
              <a:gd name="connsiteX9" fmla="*/ 223729 w 430609"/>
              <a:gd name="connsiteY9" fmla="*/ 760231 h 861769"/>
              <a:gd name="connsiteX10" fmla="*/ 218248 w 430609"/>
              <a:gd name="connsiteY10" fmla="*/ 752713 h 861769"/>
              <a:gd name="connsiteX11" fmla="*/ 205675 w 430609"/>
              <a:gd name="connsiteY11" fmla="*/ 738880 h 861769"/>
              <a:gd name="connsiteX12" fmla="*/ 119375 w 430609"/>
              <a:gd name="connsiteY12" fmla="*/ 617108 h 861769"/>
              <a:gd name="connsiteX13" fmla="*/ 108339 w 430609"/>
              <a:gd name="connsiteY13" fmla="*/ 601971 h 861769"/>
              <a:gd name="connsiteX14" fmla="*/ 107615 w 430609"/>
              <a:gd name="connsiteY14" fmla="*/ 600514 h 861769"/>
              <a:gd name="connsiteX15" fmla="*/ 106519 w 430609"/>
              <a:gd name="connsiteY15" fmla="*/ 598966 h 861769"/>
              <a:gd name="connsiteX16" fmla="*/ 28510 w 430609"/>
              <a:gd name="connsiteY16" fmla="*/ 444854 h 861769"/>
              <a:gd name="connsiteX17" fmla="*/ 24944 w 430609"/>
              <a:gd name="connsiteY17" fmla="*/ 434030 h 861769"/>
              <a:gd name="connsiteX18" fmla="*/ 20515 w 430609"/>
              <a:gd name="connsiteY18" fmla="*/ 425109 h 861769"/>
              <a:gd name="connsiteX19" fmla="*/ 6871 w 430609"/>
              <a:gd name="connsiteY19" fmla="*/ 379171 h 861769"/>
              <a:gd name="connsiteX20" fmla="*/ 0 w 430609"/>
              <a:gd name="connsiteY20" fmla="*/ 358315 h 861769"/>
              <a:gd name="connsiteX21" fmla="*/ 42504 w 430609"/>
              <a:gd name="connsiteY21" fmla="*/ 300020 h 861769"/>
              <a:gd name="connsiteX22" fmla="*/ 114977 w 430609"/>
              <a:gd name="connsiteY22" fmla="*/ 115426 h 861769"/>
              <a:gd name="connsiteX23" fmla="*/ 126613 w 430609"/>
              <a:gd name="connsiteY23" fmla="*/ 0 h 861769"/>
              <a:gd name="connsiteX0" fmla="*/ 126613 w 419677"/>
              <a:gd name="connsiteY0" fmla="*/ 0 h 861769"/>
              <a:gd name="connsiteX1" fmla="*/ 130318 w 419677"/>
              <a:gd name="connsiteY1" fmla="*/ 0 h 861769"/>
              <a:gd name="connsiteX2" fmla="*/ 134845 w 419677"/>
              <a:gd name="connsiteY2" fmla="*/ 102438 h 861769"/>
              <a:gd name="connsiteX3" fmla="*/ 396176 w 419677"/>
              <a:gd name="connsiteY3" fmla="*/ 738880 h 861769"/>
              <a:gd name="connsiteX4" fmla="*/ 419677 w 419677"/>
              <a:gd name="connsiteY4" fmla="*/ 764737 h 861769"/>
              <a:gd name="connsiteX5" fmla="*/ 340402 w 419677"/>
              <a:gd name="connsiteY5" fmla="*/ 848303 h 861769"/>
              <a:gd name="connsiteX6" fmla="*/ 324427 w 419677"/>
              <a:gd name="connsiteY6" fmla="*/ 861769 h 861769"/>
              <a:gd name="connsiteX7" fmla="*/ 308452 w 419677"/>
              <a:gd name="connsiteY7" fmla="*/ 848303 h 861769"/>
              <a:gd name="connsiteX8" fmla="*/ 223729 w 419677"/>
              <a:gd name="connsiteY8" fmla="*/ 760231 h 861769"/>
              <a:gd name="connsiteX9" fmla="*/ 218248 w 419677"/>
              <a:gd name="connsiteY9" fmla="*/ 752713 h 861769"/>
              <a:gd name="connsiteX10" fmla="*/ 205675 w 419677"/>
              <a:gd name="connsiteY10" fmla="*/ 738880 h 861769"/>
              <a:gd name="connsiteX11" fmla="*/ 119375 w 419677"/>
              <a:gd name="connsiteY11" fmla="*/ 617108 h 861769"/>
              <a:gd name="connsiteX12" fmla="*/ 108339 w 419677"/>
              <a:gd name="connsiteY12" fmla="*/ 601971 h 861769"/>
              <a:gd name="connsiteX13" fmla="*/ 107615 w 419677"/>
              <a:gd name="connsiteY13" fmla="*/ 600514 h 861769"/>
              <a:gd name="connsiteX14" fmla="*/ 106519 w 419677"/>
              <a:gd name="connsiteY14" fmla="*/ 598966 h 861769"/>
              <a:gd name="connsiteX15" fmla="*/ 28510 w 419677"/>
              <a:gd name="connsiteY15" fmla="*/ 444854 h 861769"/>
              <a:gd name="connsiteX16" fmla="*/ 24944 w 419677"/>
              <a:gd name="connsiteY16" fmla="*/ 434030 h 861769"/>
              <a:gd name="connsiteX17" fmla="*/ 20515 w 419677"/>
              <a:gd name="connsiteY17" fmla="*/ 425109 h 861769"/>
              <a:gd name="connsiteX18" fmla="*/ 6871 w 419677"/>
              <a:gd name="connsiteY18" fmla="*/ 379171 h 861769"/>
              <a:gd name="connsiteX19" fmla="*/ 0 w 419677"/>
              <a:gd name="connsiteY19" fmla="*/ 358315 h 861769"/>
              <a:gd name="connsiteX20" fmla="*/ 42504 w 419677"/>
              <a:gd name="connsiteY20" fmla="*/ 300020 h 861769"/>
              <a:gd name="connsiteX21" fmla="*/ 114977 w 419677"/>
              <a:gd name="connsiteY21" fmla="*/ 115426 h 861769"/>
              <a:gd name="connsiteX22" fmla="*/ 126613 w 419677"/>
              <a:gd name="connsiteY22" fmla="*/ 0 h 8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9677" h="861769">
                <a:moveTo>
                  <a:pt x="126613" y="0"/>
                </a:moveTo>
                <a:lnTo>
                  <a:pt x="130318" y="0"/>
                </a:lnTo>
                <a:lnTo>
                  <a:pt x="134845" y="102438"/>
                </a:lnTo>
                <a:cubicBezTo>
                  <a:pt x="156220" y="343108"/>
                  <a:pt x="250803" y="562729"/>
                  <a:pt x="396176" y="738880"/>
                </a:cubicBezTo>
                <a:lnTo>
                  <a:pt x="419677" y="764737"/>
                </a:lnTo>
                <a:lnTo>
                  <a:pt x="340402" y="848303"/>
                </a:lnTo>
                <a:lnTo>
                  <a:pt x="324427" y="861769"/>
                </a:lnTo>
                <a:lnTo>
                  <a:pt x="308452" y="848303"/>
                </a:lnTo>
                <a:cubicBezTo>
                  <a:pt x="278706" y="820446"/>
                  <a:pt x="250423" y="791047"/>
                  <a:pt x="223729" y="760231"/>
                </a:cubicBezTo>
                <a:lnTo>
                  <a:pt x="218248" y="752713"/>
                </a:lnTo>
                <a:lnTo>
                  <a:pt x="205675" y="738880"/>
                </a:lnTo>
                <a:lnTo>
                  <a:pt x="119375" y="617108"/>
                </a:lnTo>
                <a:lnTo>
                  <a:pt x="108339" y="601971"/>
                </a:lnTo>
                <a:lnTo>
                  <a:pt x="107615" y="600514"/>
                </a:lnTo>
                <a:lnTo>
                  <a:pt x="106519" y="598966"/>
                </a:lnTo>
                <a:cubicBezTo>
                  <a:pt x="76874" y="549845"/>
                  <a:pt x="50755" y="498358"/>
                  <a:pt x="28510" y="444854"/>
                </a:cubicBezTo>
                <a:lnTo>
                  <a:pt x="24944" y="434030"/>
                </a:lnTo>
                <a:lnTo>
                  <a:pt x="20515" y="425109"/>
                </a:lnTo>
                <a:lnTo>
                  <a:pt x="6871" y="379171"/>
                </a:lnTo>
                <a:lnTo>
                  <a:pt x="0" y="358315"/>
                </a:lnTo>
                <a:lnTo>
                  <a:pt x="42504" y="300020"/>
                </a:lnTo>
                <a:cubicBezTo>
                  <a:pt x="76548" y="243992"/>
                  <a:pt x="101403" y="181764"/>
                  <a:pt x="114977" y="115426"/>
                </a:cubicBezTo>
                <a:lnTo>
                  <a:pt x="126613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xmlns="" id="{18E7794C-5378-411B-B456-BCEB9E05B377}"/>
              </a:ext>
            </a:extLst>
          </p:cNvPr>
          <p:cNvSpPr/>
          <p:nvPr/>
        </p:nvSpPr>
        <p:spPr>
          <a:xfrm>
            <a:off x="9220627" y="4267199"/>
            <a:ext cx="387027" cy="831904"/>
          </a:xfrm>
          <a:custGeom>
            <a:avLst/>
            <a:gdLst>
              <a:gd name="connsiteX0" fmla="*/ 503161 w 623540"/>
              <a:gd name="connsiteY0" fmla="*/ 589430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46794 w 623540"/>
              <a:gd name="connsiteY5" fmla="*/ 501561 h 831904"/>
              <a:gd name="connsiteX6" fmla="*/ 623163 w 623540"/>
              <a:gd name="connsiteY6" fmla="*/ 293769 h 831904"/>
              <a:gd name="connsiteX7" fmla="*/ 623540 w 623540"/>
              <a:gd name="connsiteY7" fmla="*/ 294529 h 831904"/>
              <a:gd name="connsiteX8" fmla="*/ 617102 w 623540"/>
              <a:gd name="connsiteY8" fmla="*/ 316206 h 831904"/>
              <a:gd name="connsiteX9" fmla="*/ 83031 w 623540"/>
              <a:gd name="connsiteY9" fmla="*/ 0 h 831904"/>
              <a:gd name="connsiteX10" fmla="*/ 86737 w 623540"/>
              <a:gd name="connsiteY10" fmla="*/ 0 h 831904"/>
              <a:gd name="connsiteX11" fmla="*/ 91265 w 623540"/>
              <a:gd name="connsiteY11" fmla="*/ 102438 h 831904"/>
              <a:gd name="connsiteX12" fmla="*/ 352596 w 623540"/>
              <a:gd name="connsiteY12" fmla="*/ 738880 h 831904"/>
              <a:gd name="connsiteX13" fmla="*/ 376096 w 623540"/>
              <a:gd name="connsiteY13" fmla="*/ 764737 h 831904"/>
              <a:gd name="connsiteX14" fmla="*/ 387027 w 623540"/>
              <a:gd name="connsiteY14" fmla="*/ 752710 h 831904"/>
              <a:gd name="connsiteX15" fmla="*/ 381543 w 623540"/>
              <a:gd name="connsiteY15" fmla="*/ 760231 h 831904"/>
              <a:gd name="connsiteX16" fmla="*/ 312596 w 623540"/>
              <a:gd name="connsiteY16" fmla="*/ 831904 h 831904"/>
              <a:gd name="connsiteX17" fmla="*/ 243649 w 623540"/>
              <a:gd name="connsiteY17" fmla="*/ 760231 h 831904"/>
              <a:gd name="connsiteX18" fmla="*/ 238166 w 623540"/>
              <a:gd name="connsiteY18" fmla="*/ 752710 h 831904"/>
              <a:gd name="connsiteX19" fmla="*/ 225596 w 623540"/>
              <a:gd name="connsiteY19" fmla="*/ 738880 h 831904"/>
              <a:gd name="connsiteX20" fmla="*/ 139334 w 623540"/>
              <a:gd name="connsiteY20" fmla="*/ 617161 h 831904"/>
              <a:gd name="connsiteX21" fmla="*/ 128259 w 623540"/>
              <a:gd name="connsiteY21" fmla="*/ 601971 h 831904"/>
              <a:gd name="connsiteX22" fmla="*/ 127533 w 623540"/>
              <a:gd name="connsiteY22" fmla="*/ 600509 h 831904"/>
              <a:gd name="connsiteX23" fmla="*/ 126440 w 623540"/>
              <a:gd name="connsiteY23" fmla="*/ 598966 h 831904"/>
              <a:gd name="connsiteX24" fmla="*/ 48431 w 623540"/>
              <a:gd name="connsiteY24" fmla="*/ 444854 h 831904"/>
              <a:gd name="connsiteX25" fmla="*/ 44867 w 623540"/>
              <a:gd name="connsiteY25" fmla="*/ 434036 h 831904"/>
              <a:gd name="connsiteX26" fmla="*/ 40434 w 623540"/>
              <a:gd name="connsiteY26" fmla="*/ 425109 h 831904"/>
              <a:gd name="connsiteX27" fmla="*/ 26782 w 623540"/>
              <a:gd name="connsiteY27" fmla="*/ 379144 h 831904"/>
              <a:gd name="connsiteX28" fmla="*/ 0 w 623540"/>
              <a:gd name="connsiteY28" fmla="*/ 297851 h 831904"/>
              <a:gd name="connsiteX29" fmla="*/ 42835 w 623540"/>
              <a:gd name="connsiteY29" fmla="*/ 211589 h 831904"/>
              <a:gd name="connsiteX30" fmla="*/ 71395 w 623540"/>
              <a:gd name="connsiteY30" fmla="*/ 115426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46794 w 623540"/>
              <a:gd name="connsiteY5" fmla="*/ 501561 h 831904"/>
              <a:gd name="connsiteX6" fmla="*/ 588782 w 623540"/>
              <a:gd name="connsiteY6" fmla="*/ 411558 h 831904"/>
              <a:gd name="connsiteX7" fmla="*/ 623163 w 623540"/>
              <a:gd name="connsiteY7" fmla="*/ 293769 h 831904"/>
              <a:gd name="connsiteX8" fmla="*/ 623540 w 623540"/>
              <a:gd name="connsiteY8" fmla="*/ 294529 h 831904"/>
              <a:gd name="connsiteX9" fmla="*/ 617102 w 623540"/>
              <a:gd name="connsiteY9" fmla="*/ 316206 h 831904"/>
              <a:gd name="connsiteX10" fmla="*/ 623163 w 623540"/>
              <a:gd name="connsiteY10" fmla="*/ 293769 h 831904"/>
              <a:gd name="connsiteX11" fmla="*/ 83031 w 623540"/>
              <a:gd name="connsiteY11" fmla="*/ 0 h 831904"/>
              <a:gd name="connsiteX12" fmla="*/ 86737 w 623540"/>
              <a:gd name="connsiteY12" fmla="*/ 0 h 831904"/>
              <a:gd name="connsiteX13" fmla="*/ 91265 w 623540"/>
              <a:gd name="connsiteY13" fmla="*/ 102438 h 831904"/>
              <a:gd name="connsiteX14" fmla="*/ 352596 w 623540"/>
              <a:gd name="connsiteY14" fmla="*/ 738880 h 831904"/>
              <a:gd name="connsiteX15" fmla="*/ 376096 w 623540"/>
              <a:gd name="connsiteY15" fmla="*/ 764737 h 831904"/>
              <a:gd name="connsiteX16" fmla="*/ 387027 w 623540"/>
              <a:gd name="connsiteY16" fmla="*/ 752710 h 831904"/>
              <a:gd name="connsiteX17" fmla="*/ 381543 w 623540"/>
              <a:gd name="connsiteY17" fmla="*/ 760231 h 831904"/>
              <a:gd name="connsiteX18" fmla="*/ 312596 w 623540"/>
              <a:gd name="connsiteY18" fmla="*/ 831904 h 831904"/>
              <a:gd name="connsiteX19" fmla="*/ 243649 w 623540"/>
              <a:gd name="connsiteY19" fmla="*/ 760231 h 831904"/>
              <a:gd name="connsiteX20" fmla="*/ 238166 w 623540"/>
              <a:gd name="connsiteY20" fmla="*/ 752710 h 831904"/>
              <a:gd name="connsiteX21" fmla="*/ 225596 w 623540"/>
              <a:gd name="connsiteY21" fmla="*/ 738880 h 831904"/>
              <a:gd name="connsiteX22" fmla="*/ 139334 w 623540"/>
              <a:gd name="connsiteY22" fmla="*/ 617161 h 831904"/>
              <a:gd name="connsiteX23" fmla="*/ 128259 w 623540"/>
              <a:gd name="connsiteY23" fmla="*/ 601971 h 831904"/>
              <a:gd name="connsiteX24" fmla="*/ 127533 w 623540"/>
              <a:gd name="connsiteY24" fmla="*/ 600509 h 831904"/>
              <a:gd name="connsiteX25" fmla="*/ 126440 w 623540"/>
              <a:gd name="connsiteY25" fmla="*/ 598966 h 831904"/>
              <a:gd name="connsiteX26" fmla="*/ 48431 w 623540"/>
              <a:gd name="connsiteY26" fmla="*/ 444854 h 831904"/>
              <a:gd name="connsiteX27" fmla="*/ 44867 w 623540"/>
              <a:gd name="connsiteY27" fmla="*/ 434036 h 831904"/>
              <a:gd name="connsiteX28" fmla="*/ 40434 w 623540"/>
              <a:gd name="connsiteY28" fmla="*/ 425109 h 831904"/>
              <a:gd name="connsiteX29" fmla="*/ 26782 w 623540"/>
              <a:gd name="connsiteY29" fmla="*/ 379144 h 831904"/>
              <a:gd name="connsiteX30" fmla="*/ 0 w 623540"/>
              <a:gd name="connsiteY30" fmla="*/ 297851 h 831904"/>
              <a:gd name="connsiteX31" fmla="*/ 42835 w 623540"/>
              <a:gd name="connsiteY31" fmla="*/ 211589 h 831904"/>
              <a:gd name="connsiteX32" fmla="*/ 71395 w 623540"/>
              <a:gd name="connsiteY32" fmla="*/ 115426 h 831904"/>
              <a:gd name="connsiteX33" fmla="*/ 83031 w 623540"/>
              <a:gd name="connsiteY33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88782 w 623540"/>
              <a:gd name="connsiteY5" fmla="*/ 411558 h 831904"/>
              <a:gd name="connsiteX6" fmla="*/ 623163 w 623540"/>
              <a:gd name="connsiteY6" fmla="*/ 293769 h 831904"/>
              <a:gd name="connsiteX7" fmla="*/ 623540 w 623540"/>
              <a:gd name="connsiteY7" fmla="*/ 294529 h 831904"/>
              <a:gd name="connsiteX8" fmla="*/ 617102 w 623540"/>
              <a:gd name="connsiteY8" fmla="*/ 316206 h 831904"/>
              <a:gd name="connsiteX9" fmla="*/ 623163 w 623540"/>
              <a:gd name="connsiteY9" fmla="*/ 293769 h 831904"/>
              <a:gd name="connsiteX10" fmla="*/ 83031 w 623540"/>
              <a:gd name="connsiteY10" fmla="*/ 0 h 831904"/>
              <a:gd name="connsiteX11" fmla="*/ 86737 w 623540"/>
              <a:gd name="connsiteY11" fmla="*/ 0 h 831904"/>
              <a:gd name="connsiteX12" fmla="*/ 91265 w 623540"/>
              <a:gd name="connsiteY12" fmla="*/ 102438 h 831904"/>
              <a:gd name="connsiteX13" fmla="*/ 352596 w 623540"/>
              <a:gd name="connsiteY13" fmla="*/ 738880 h 831904"/>
              <a:gd name="connsiteX14" fmla="*/ 376096 w 623540"/>
              <a:gd name="connsiteY14" fmla="*/ 764737 h 831904"/>
              <a:gd name="connsiteX15" fmla="*/ 387027 w 623540"/>
              <a:gd name="connsiteY15" fmla="*/ 752710 h 831904"/>
              <a:gd name="connsiteX16" fmla="*/ 381543 w 623540"/>
              <a:gd name="connsiteY16" fmla="*/ 760231 h 831904"/>
              <a:gd name="connsiteX17" fmla="*/ 312596 w 623540"/>
              <a:gd name="connsiteY17" fmla="*/ 831904 h 831904"/>
              <a:gd name="connsiteX18" fmla="*/ 243649 w 623540"/>
              <a:gd name="connsiteY18" fmla="*/ 760231 h 831904"/>
              <a:gd name="connsiteX19" fmla="*/ 238166 w 623540"/>
              <a:gd name="connsiteY19" fmla="*/ 752710 h 831904"/>
              <a:gd name="connsiteX20" fmla="*/ 225596 w 623540"/>
              <a:gd name="connsiteY20" fmla="*/ 738880 h 831904"/>
              <a:gd name="connsiteX21" fmla="*/ 139334 w 623540"/>
              <a:gd name="connsiteY21" fmla="*/ 617161 h 831904"/>
              <a:gd name="connsiteX22" fmla="*/ 128259 w 623540"/>
              <a:gd name="connsiteY22" fmla="*/ 601971 h 831904"/>
              <a:gd name="connsiteX23" fmla="*/ 127533 w 623540"/>
              <a:gd name="connsiteY23" fmla="*/ 600509 h 831904"/>
              <a:gd name="connsiteX24" fmla="*/ 126440 w 623540"/>
              <a:gd name="connsiteY24" fmla="*/ 598966 h 831904"/>
              <a:gd name="connsiteX25" fmla="*/ 48431 w 623540"/>
              <a:gd name="connsiteY25" fmla="*/ 444854 h 831904"/>
              <a:gd name="connsiteX26" fmla="*/ 44867 w 623540"/>
              <a:gd name="connsiteY26" fmla="*/ 434036 h 831904"/>
              <a:gd name="connsiteX27" fmla="*/ 40434 w 623540"/>
              <a:gd name="connsiteY27" fmla="*/ 425109 h 831904"/>
              <a:gd name="connsiteX28" fmla="*/ 26782 w 623540"/>
              <a:gd name="connsiteY28" fmla="*/ 379144 h 831904"/>
              <a:gd name="connsiteX29" fmla="*/ 0 w 623540"/>
              <a:gd name="connsiteY29" fmla="*/ 297851 h 831904"/>
              <a:gd name="connsiteX30" fmla="*/ 42835 w 623540"/>
              <a:gd name="connsiteY30" fmla="*/ 211589 h 831904"/>
              <a:gd name="connsiteX31" fmla="*/ 71395 w 623540"/>
              <a:gd name="connsiteY31" fmla="*/ 115426 h 831904"/>
              <a:gd name="connsiteX32" fmla="*/ 83031 w 623540"/>
              <a:gd name="connsiteY32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623163 w 623540"/>
              <a:gd name="connsiteY3" fmla="*/ 293769 h 831904"/>
              <a:gd name="connsiteX4" fmla="*/ 623540 w 623540"/>
              <a:gd name="connsiteY4" fmla="*/ 294529 h 831904"/>
              <a:gd name="connsiteX5" fmla="*/ 617102 w 623540"/>
              <a:gd name="connsiteY5" fmla="*/ 316206 h 831904"/>
              <a:gd name="connsiteX6" fmla="*/ 623163 w 623540"/>
              <a:gd name="connsiteY6" fmla="*/ 293769 h 831904"/>
              <a:gd name="connsiteX7" fmla="*/ 83031 w 623540"/>
              <a:gd name="connsiteY7" fmla="*/ 0 h 831904"/>
              <a:gd name="connsiteX8" fmla="*/ 86737 w 623540"/>
              <a:gd name="connsiteY8" fmla="*/ 0 h 831904"/>
              <a:gd name="connsiteX9" fmla="*/ 91265 w 623540"/>
              <a:gd name="connsiteY9" fmla="*/ 102438 h 831904"/>
              <a:gd name="connsiteX10" fmla="*/ 352596 w 623540"/>
              <a:gd name="connsiteY10" fmla="*/ 738880 h 831904"/>
              <a:gd name="connsiteX11" fmla="*/ 376096 w 623540"/>
              <a:gd name="connsiteY11" fmla="*/ 764737 h 831904"/>
              <a:gd name="connsiteX12" fmla="*/ 387027 w 623540"/>
              <a:gd name="connsiteY12" fmla="*/ 752710 h 831904"/>
              <a:gd name="connsiteX13" fmla="*/ 381543 w 623540"/>
              <a:gd name="connsiteY13" fmla="*/ 760231 h 831904"/>
              <a:gd name="connsiteX14" fmla="*/ 312596 w 623540"/>
              <a:gd name="connsiteY14" fmla="*/ 831904 h 831904"/>
              <a:gd name="connsiteX15" fmla="*/ 243649 w 623540"/>
              <a:gd name="connsiteY15" fmla="*/ 760231 h 831904"/>
              <a:gd name="connsiteX16" fmla="*/ 238166 w 623540"/>
              <a:gd name="connsiteY16" fmla="*/ 752710 h 831904"/>
              <a:gd name="connsiteX17" fmla="*/ 225596 w 623540"/>
              <a:gd name="connsiteY17" fmla="*/ 738880 h 831904"/>
              <a:gd name="connsiteX18" fmla="*/ 139334 w 623540"/>
              <a:gd name="connsiteY18" fmla="*/ 617161 h 831904"/>
              <a:gd name="connsiteX19" fmla="*/ 128259 w 623540"/>
              <a:gd name="connsiteY19" fmla="*/ 601971 h 831904"/>
              <a:gd name="connsiteX20" fmla="*/ 127533 w 623540"/>
              <a:gd name="connsiteY20" fmla="*/ 600509 h 831904"/>
              <a:gd name="connsiteX21" fmla="*/ 126440 w 623540"/>
              <a:gd name="connsiteY21" fmla="*/ 598966 h 831904"/>
              <a:gd name="connsiteX22" fmla="*/ 48431 w 623540"/>
              <a:gd name="connsiteY22" fmla="*/ 444854 h 831904"/>
              <a:gd name="connsiteX23" fmla="*/ 44867 w 623540"/>
              <a:gd name="connsiteY23" fmla="*/ 434036 h 831904"/>
              <a:gd name="connsiteX24" fmla="*/ 40434 w 623540"/>
              <a:gd name="connsiteY24" fmla="*/ 425109 h 831904"/>
              <a:gd name="connsiteX25" fmla="*/ 26782 w 623540"/>
              <a:gd name="connsiteY25" fmla="*/ 379144 h 831904"/>
              <a:gd name="connsiteX26" fmla="*/ 0 w 623540"/>
              <a:gd name="connsiteY26" fmla="*/ 297851 h 831904"/>
              <a:gd name="connsiteX27" fmla="*/ 42835 w 623540"/>
              <a:gd name="connsiteY27" fmla="*/ 211589 h 831904"/>
              <a:gd name="connsiteX28" fmla="*/ 71395 w 623540"/>
              <a:gd name="connsiteY28" fmla="*/ 115426 h 831904"/>
              <a:gd name="connsiteX29" fmla="*/ 83031 w 623540"/>
              <a:gd name="connsiteY29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617102 w 623540"/>
              <a:gd name="connsiteY3" fmla="*/ 316206 h 831904"/>
              <a:gd name="connsiteX4" fmla="*/ 623540 w 623540"/>
              <a:gd name="connsiteY4" fmla="*/ 294529 h 831904"/>
              <a:gd name="connsiteX5" fmla="*/ 617102 w 623540"/>
              <a:gd name="connsiteY5" fmla="*/ 316206 h 831904"/>
              <a:gd name="connsiteX6" fmla="*/ 83031 w 623540"/>
              <a:gd name="connsiteY6" fmla="*/ 0 h 831904"/>
              <a:gd name="connsiteX7" fmla="*/ 86737 w 623540"/>
              <a:gd name="connsiteY7" fmla="*/ 0 h 831904"/>
              <a:gd name="connsiteX8" fmla="*/ 91265 w 623540"/>
              <a:gd name="connsiteY8" fmla="*/ 102438 h 831904"/>
              <a:gd name="connsiteX9" fmla="*/ 352596 w 623540"/>
              <a:gd name="connsiteY9" fmla="*/ 738880 h 831904"/>
              <a:gd name="connsiteX10" fmla="*/ 376096 w 623540"/>
              <a:gd name="connsiteY10" fmla="*/ 764737 h 831904"/>
              <a:gd name="connsiteX11" fmla="*/ 387027 w 623540"/>
              <a:gd name="connsiteY11" fmla="*/ 752710 h 831904"/>
              <a:gd name="connsiteX12" fmla="*/ 381543 w 623540"/>
              <a:gd name="connsiteY12" fmla="*/ 760231 h 831904"/>
              <a:gd name="connsiteX13" fmla="*/ 312596 w 623540"/>
              <a:gd name="connsiteY13" fmla="*/ 831904 h 831904"/>
              <a:gd name="connsiteX14" fmla="*/ 243649 w 623540"/>
              <a:gd name="connsiteY14" fmla="*/ 760231 h 831904"/>
              <a:gd name="connsiteX15" fmla="*/ 238166 w 623540"/>
              <a:gd name="connsiteY15" fmla="*/ 752710 h 831904"/>
              <a:gd name="connsiteX16" fmla="*/ 225596 w 623540"/>
              <a:gd name="connsiteY16" fmla="*/ 738880 h 831904"/>
              <a:gd name="connsiteX17" fmla="*/ 139334 w 623540"/>
              <a:gd name="connsiteY17" fmla="*/ 617161 h 831904"/>
              <a:gd name="connsiteX18" fmla="*/ 128259 w 623540"/>
              <a:gd name="connsiteY18" fmla="*/ 601971 h 831904"/>
              <a:gd name="connsiteX19" fmla="*/ 127533 w 623540"/>
              <a:gd name="connsiteY19" fmla="*/ 600509 h 831904"/>
              <a:gd name="connsiteX20" fmla="*/ 126440 w 623540"/>
              <a:gd name="connsiteY20" fmla="*/ 598966 h 831904"/>
              <a:gd name="connsiteX21" fmla="*/ 48431 w 623540"/>
              <a:gd name="connsiteY21" fmla="*/ 444854 h 831904"/>
              <a:gd name="connsiteX22" fmla="*/ 44867 w 623540"/>
              <a:gd name="connsiteY22" fmla="*/ 434036 h 831904"/>
              <a:gd name="connsiteX23" fmla="*/ 40434 w 623540"/>
              <a:gd name="connsiteY23" fmla="*/ 425109 h 831904"/>
              <a:gd name="connsiteX24" fmla="*/ 26782 w 623540"/>
              <a:gd name="connsiteY24" fmla="*/ 379144 h 831904"/>
              <a:gd name="connsiteX25" fmla="*/ 0 w 623540"/>
              <a:gd name="connsiteY25" fmla="*/ 297851 h 831904"/>
              <a:gd name="connsiteX26" fmla="*/ 42835 w 623540"/>
              <a:gd name="connsiteY26" fmla="*/ 211589 h 831904"/>
              <a:gd name="connsiteX27" fmla="*/ 71395 w 623540"/>
              <a:gd name="connsiteY27" fmla="*/ 115426 h 831904"/>
              <a:gd name="connsiteX28" fmla="*/ 83031 w 623540"/>
              <a:gd name="connsiteY28" fmla="*/ 0 h 831904"/>
              <a:gd name="connsiteX0" fmla="*/ 447250 w 496933"/>
              <a:gd name="connsiteY0" fmla="*/ 670113 h 831904"/>
              <a:gd name="connsiteX1" fmla="*/ 496933 w 496933"/>
              <a:gd name="connsiteY1" fmla="*/ 601971 h 831904"/>
              <a:gd name="connsiteX2" fmla="*/ 447250 w 496933"/>
              <a:gd name="connsiteY2" fmla="*/ 670113 h 831904"/>
              <a:gd name="connsiteX3" fmla="*/ 83031 w 496933"/>
              <a:gd name="connsiteY3" fmla="*/ 0 h 831904"/>
              <a:gd name="connsiteX4" fmla="*/ 86737 w 496933"/>
              <a:gd name="connsiteY4" fmla="*/ 0 h 831904"/>
              <a:gd name="connsiteX5" fmla="*/ 91265 w 496933"/>
              <a:gd name="connsiteY5" fmla="*/ 102438 h 831904"/>
              <a:gd name="connsiteX6" fmla="*/ 352596 w 496933"/>
              <a:gd name="connsiteY6" fmla="*/ 738880 h 831904"/>
              <a:gd name="connsiteX7" fmla="*/ 376096 w 496933"/>
              <a:gd name="connsiteY7" fmla="*/ 764737 h 831904"/>
              <a:gd name="connsiteX8" fmla="*/ 387027 w 496933"/>
              <a:gd name="connsiteY8" fmla="*/ 752710 h 831904"/>
              <a:gd name="connsiteX9" fmla="*/ 381543 w 496933"/>
              <a:gd name="connsiteY9" fmla="*/ 760231 h 831904"/>
              <a:gd name="connsiteX10" fmla="*/ 312596 w 496933"/>
              <a:gd name="connsiteY10" fmla="*/ 831904 h 831904"/>
              <a:gd name="connsiteX11" fmla="*/ 243649 w 496933"/>
              <a:gd name="connsiteY11" fmla="*/ 760231 h 831904"/>
              <a:gd name="connsiteX12" fmla="*/ 238166 w 496933"/>
              <a:gd name="connsiteY12" fmla="*/ 752710 h 831904"/>
              <a:gd name="connsiteX13" fmla="*/ 225596 w 496933"/>
              <a:gd name="connsiteY13" fmla="*/ 738880 h 831904"/>
              <a:gd name="connsiteX14" fmla="*/ 139334 w 496933"/>
              <a:gd name="connsiteY14" fmla="*/ 617161 h 831904"/>
              <a:gd name="connsiteX15" fmla="*/ 128259 w 496933"/>
              <a:gd name="connsiteY15" fmla="*/ 601971 h 831904"/>
              <a:gd name="connsiteX16" fmla="*/ 127533 w 496933"/>
              <a:gd name="connsiteY16" fmla="*/ 600509 h 831904"/>
              <a:gd name="connsiteX17" fmla="*/ 126440 w 496933"/>
              <a:gd name="connsiteY17" fmla="*/ 598966 h 831904"/>
              <a:gd name="connsiteX18" fmla="*/ 48431 w 496933"/>
              <a:gd name="connsiteY18" fmla="*/ 444854 h 831904"/>
              <a:gd name="connsiteX19" fmla="*/ 44867 w 496933"/>
              <a:gd name="connsiteY19" fmla="*/ 434036 h 831904"/>
              <a:gd name="connsiteX20" fmla="*/ 40434 w 496933"/>
              <a:gd name="connsiteY20" fmla="*/ 425109 h 831904"/>
              <a:gd name="connsiteX21" fmla="*/ 26782 w 496933"/>
              <a:gd name="connsiteY21" fmla="*/ 379144 h 831904"/>
              <a:gd name="connsiteX22" fmla="*/ 0 w 496933"/>
              <a:gd name="connsiteY22" fmla="*/ 297851 h 831904"/>
              <a:gd name="connsiteX23" fmla="*/ 42835 w 496933"/>
              <a:gd name="connsiteY23" fmla="*/ 211589 h 831904"/>
              <a:gd name="connsiteX24" fmla="*/ 71395 w 496933"/>
              <a:gd name="connsiteY24" fmla="*/ 115426 h 831904"/>
              <a:gd name="connsiteX25" fmla="*/ 83031 w 496933"/>
              <a:gd name="connsiteY25" fmla="*/ 0 h 831904"/>
              <a:gd name="connsiteX0" fmla="*/ 83031 w 387027"/>
              <a:gd name="connsiteY0" fmla="*/ 0 h 831904"/>
              <a:gd name="connsiteX1" fmla="*/ 86737 w 387027"/>
              <a:gd name="connsiteY1" fmla="*/ 0 h 831904"/>
              <a:gd name="connsiteX2" fmla="*/ 91265 w 387027"/>
              <a:gd name="connsiteY2" fmla="*/ 102438 h 831904"/>
              <a:gd name="connsiteX3" fmla="*/ 352596 w 387027"/>
              <a:gd name="connsiteY3" fmla="*/ 738880 h 831904"/>
              <a:gd name="connsiteX4" fmla="*/ 376096 w 387027"/>
              <a:gd name="connsiteY4" fmla="*/ 764737 h 831904"/>
              <a:gd name="connsiteX5" fmla="*/ 387027 w 387027"/>
              <a:gd name="connsiteY5" fmla="*/ 752710 h 831904"/>
              <a:gd name="connsiteX6" fmla="*/ 381543 w 387027"/>
              <a:gd name="connsiteY6" fmla="*/ 760231 h 831904"/>
              <a:gd name="connsiteX7" fmla="*/ 312596 w 387027"/>
              <a:gd name="connsiteY7" fmla="*/ 831904 h 831904"/>
              <a:gd name="connsiteX8" fmla="*/ 243649 w 387027"/>
              <a:gd name="connsiteY8" fmla="*/ 760231 h 831904"/>
              <a:gd name="connsiteX9" fmla="*/ 238166 w 387027"/>
              <a:gd name="connsiteY9" fmla="*/ 752710 h 831904"/>
              <a:gd name="connsiteX10" fmla="*/ 225596 w 387027"/>
              <a:gd name="connsiteY10" fmla="*/ 738880 h 831904"/>
              <a:gd name="connsiteX11" fmla="*/ 139334 w 387027"/>
              <a:gd name="connsiteY11" fmla="*/ 617161 h 831904"/>
              <a:gd name="connsiteX12" fmla="*/ 128259 w 387027"/>
              <a:gd name="connsiteY12" fmla="*/ 601971 h 831904"/>
              <a:gd name="connsiteX13" fmla="*/ 127533 w 387027"/>
              <a:gd name="connsiteY13" fmla="*/ 600509 h 831904"/>
              <a:gd name="connsiteX14" fmla="*/ 126440 w 387027"/>
              <a:gd name="connsiteY14" fmla="*/ 598966 h 831904"/>
              <a:gd name="connsiteX15" fmla="*/ 48431 w 387027"/>
              <a:gd name="connsiteY15" fmla="*/ 444854 h 831904"/>
              <a:gd name="connsiteX16" fmla="*/ 44867 w 387027"/>
              <a:gd name="connsiteY16" fmla="*/ 434036 h 831904"/>
              <a:gd name="connsiteX17" fmla="*/ 40434 w 387027"/>
              <a:gd name="connsiteY17" fmla="*/ 425109 h 831904"/>
              <a:gd name="connsiteX18" fmla="*/ 26782 w 387027"/>
              <a:gd name="connsiteY18" fmla="*/ 379144 h 831904"/>
              <a:gd name="connsiteX19" fmla="*/ 0 w 387027"/>
              <a:gd name="connsiteY19" fmla="*/ 297851 h 831904"/>
              <a:gd name="connsiteX20" fmla="*/ 42835 w 387027"/>
              <a:gd name="connsiteY20" fmla="*/ 211589 h 831904"/>
              <a:gd name="connsiteX21" fmla="*/ 71395 w 387027"/>
              <a:gd name="connsiteY21" fmla="*/ 115426 h 831904"/>
              <a:gd name="connsiteX22" fmla="*/ 83031 w 387027"/>
              <a:gd name="connsiteY22" fmla="*/ 0 h 831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87027" h="831904">
                <a:moveTo>
                  <a:pt x="83031" y="0"/>
                </a:moveTo>
                <a:lnTo>
                  <a:pt x="86737" y="0"/>
                </a:lnTo>
                <a:lnTo>
                  <a:pt x="91265" y="102438"/>
                </a:lnTo>
                <a:cubicBezTo>
                  <a:pt x="112639" y="343108"/>
                  <a:pt x="207223" y="562729"/>
                  <a:pt x="352596" y="738880"/>
                </a:cubicBezTo>
                <a:lnTo>
                  <a:pt x="376096" y="764737"/>
                </a:lnTo>
                <a:lnTo>
                  <a:pt x="387027" y="752710"/>
                </a:lnTo>
                <a:lnTo>
                  <a:pt x="381543" y="760231"/>
                </a:lnTo>
                <a:lnTo>
                  <a:pt x="312596" y="831904"/>
                </a:lnTo>
                <a:lnTo>
                  <a:pt x="243649" y="760231"/>
                </a:lnTo>
                <a:lnTo>
                  <a:pt x="238166" y="752710"/>
                </a:lnTo>
                <a:lnTo>
                  <a:pt x="225596" y="738880"/>
                </a:lnTo>
                <a:lnTo>
                  <a:pt x="139334" y="617161"/>
                </a:lnTo>
                <a:lnTo>
                  <a:pt x="128259" y="601971"/>
                </a:lnTo>
                <a:lnTo>
                  <a:pt x="127533" y="600509"/>
                </a:lnTo>
                <a:lnTo>
                  <a:pt x="126440" y="598966"/>
                </a:lnTo>
                <a:cubicBezTo>
                  <a:pt x="96795" y="549845"/>
                  <a:pt x="70676" y="498358"/>
                  <a:pt x="48431" y="444854"/>
                </a:cubicBezTo>
                <a:lnTo>
                  <a:pt x="44867" y="434036"/>
                </a:lnTo>
                <a:lnTo>
                  <a:pt x="40434" y="425109"/>
                </a:lnTo>
                <a:lnTo>
                  <a:pt x="26782" y="379144"/>
                </a:lnTo>
                <a:lnTo>
                  <a:pt x="0" y="297851"/>
                </a:lnTo>
                <a:lnTo>
                  <a:pt x="42835" y="211589"/>
                </a:lnTo>
                <a:cubicBezTo>
                  <a:pt x="55000" y="180737"/>
                  <a:pt x="64608" y="148595"/>
                  <a:pt x="71395" y="115426"/>
                </a:cubicBezTo>
                <a:lnTo>
                  <a:pt x="83031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xmlns="" id="{BB6BB105-2DED-486C-A8CF-5E9D01CB0D44}"/>
              </a:ext>
            </a:extLst>
          </p:cNvPr>
          <p:cNvGrpSpPr/>
          <p:nvPr/>
        </p:nvGrpSpPr>
        <p:grpSpPr>
          <a:xfrm>
            <a:off x="7845822" y="3100644"/>
            <a:ext cx="3790707" cy="2329250"/>
            <a:chOff x="7845822" y="3100644"/>
            <a:chExt cx="3790707" cy="232925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125A09A8-2F7E-41A8-BFE5-335165B0CD17}"/>
                </a:ext>
              </a:extLst>
            </p:cNvPr>
            <p:cNvSpPr/>
            <p:nvPr/>
          </p:nvSpPr>
          <p:spPr>
            <a:xfrm>
              <a:off x="9596218" y="3100645"/>
              <a:ext cx="2040310" cy="1166555"/>
            </a:xfrm>
            <a:custGeom>
              <a:avLst/>
              <a:gdLst>
                <a:gd name="connsiteX0" fmla="*/ 875685 w 2040310"/>
                <a:gd name="connsiteY0" fmla="*/ 0 h 1166555"/>
                <a:gd name="connsiteX1" fmla="*/ 2040310 w 2040310"/>
                <a:gd name="connsiteY1" fmla="*/ 1164625 h 1166555"/>
                <a:gd name="connsiteX2" fmla="*/ 2040116 w 2040310"/>
                <a:gd name="connsiteY2" fmla="*/ 1166555 h 1166555"/>
                <a:gd name="connsiteX3" fmla="*/ 1457801 w 2040310"/>
                <a:gd name="connsiteY3" fmla="*/ 1166555 h 1166555"/>
                <a:gd name="connsiteX4" fmla="*/ 1457996 w 2040310"/>
                <a:gd name="connsiteY4" fmla="*/ 1164625 h 1166555"/>
                <a:gd name="connsiteX5" fmla="*/ 875684 w 2040310"/>
                <a:gd name="connsiteY5" fmla="*/ 582313 h 1166555"/>
                <a:gd name="connsiteX6" fmla="*/ 293372 w 2040310"/>
                <a:gd name="connsiteY6" fmla="*/ 1164625 h 1166555"/>
                <a:gd name="connsiteX7" fmla="*/ 293567 w 2040310"/>
                <a:gd name="connsiteY7" fmla="*/ 1166555 h 1166555"/>
                <a:gd name="connsiteX8" fmla="*/ 289864 w 2040310"/>
                <a:gd name="connsiteY8" fmla="*/ 1166555 h 1166555"/>
                <a:gd name="connsiteX9" fmla="*/ 289949 w 2040310"/>
                <a:gd name="connsiteY9" fmla="*/ 1164625 h 1166555"/>
                <a:gd name="connsiteX10" fmla="*/ 271759 w 2040310"/>
                <a:gd name="connsiteY10" fmla="*/ 958467 h 1166555"/>
                <a:gd name="connsiteX11" fmla="*/ 267623 w 2040310"/>
                <a:gd name="connsiteY11" fmla="*/ 943156 h 1166555"/>
                <a:gd name="connsiteX12" fmla="*/ 266288 w 2040310"/>
                <a:gd name="connsiteY12" fmla="*/ 929912 h 1166555"/>
                <a:gd name="connsiteX13" fmla="*/ 249014 w 2040310"/>
                <a:gd name="connsiteY13" fmla="*/ 874264 h 1166555"/>
                <a:gd name="connsiteX14" fmla="*/ 219280 w 2040310"/>
                <a:gd name="connsiteY14" fmla="*/ 764188 h 1166555"/>
                <a:gd name="connsiteX15" fmla="*/ 206024 w 2040310"/>
                <a:gd name="connsiteY15" fmla="*/ 735774 h 1166555"/>
                <a:gd name="connsiteX16" fmla="*/ 198427 w 2040310"/>
                <a:gd name="connsiteY16" fmla="*/ 711300 h 1166555"/>
                <a:gd name="connsiteX17" fmla="*/ 171234 w 2040310"/>
                <a:gd name="connsiteY17" fmla="*/ 661201 h 1166555"/>
                <a:gd name="connsiteX18" fmla="*/ 135649 w 2040310"/>
                <a:gd name="connsiteY18" fmla="*/ 584925 h 1166555"/>
                <a:gd name="connsiteX19" fmla="*/ 108811 w 2040310"/>
                <a:gd name="connsiteY19" fmla="*/ 546195 h 1166555"/>
                <a:gd name="connsiteX20" fmla="*/ 91049 w 2040310"/>
                <a:gd name="connsiteY20" fmla="*/ 513472 h 1166555"/>
                <a:gd name="connsiteX21" fmla="*/ 24005 w 2040310"/>
                <a:gd name="connsiteY21" fmla="*/ 423815 h 1166555"/>
                <a:gd name="connsiteX22" fmla="*/ 0 w 2040310"/>
                <a:gd name="connsiteY22" fmla="*/ 397403 h 1166555"/>
                <a:gd name="connsiteX23" fmla="*/ 92618 w 2040310"/>
                <a:gd name="connsiteY23" fmla="*/ 302549 h 1166555"/>
                <a:gd name="connsiteX24" fmla="*/ 875685 w 2040310"/>
                <a:gd name="connsiteY24" fmla="*/ 0 h 116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40310" h="1166555">
                  <a:moveTo>
                    <a:pt x="875685" y="0"/>
                  </a:moveTo>
                  <a:cubicBezTo>
                    <a:pt x="1518890" y="0"/>
                    <a:pt x="2040310" y="521420"/>
                    <a:pt x="2040310" y="1164625"/>
                  </a:cubicBezTo>
                  <a:lnTo>
                    <a:pt x="2040116" y="1166555"/>
                  </a:lnTo>
                  <a:lnTo>
                    <a:pt x="1457801" y="1166555"/>
                  </a:lnTo>
                  <a:lnTo>
                    <a:pt x="1457996" y="1164625"/>
                  </a:lnTo>
                  <a:cubicBezTo>
                    <a:pt x="1457996" y="843023"/>
                    <a:pt x="1197286" y="582313"/>
                    <a:pt x="875684" y="582313"/>
                  </a:cubicBezTo>
                  <a:cubicBezTo>
                    <a:pt x="554082" y="582313"/>
                    <a:pt x="293372" y="843023"/>
                    <a:pt x="293372" y="1164625"/>
                  </a:cubicBezTo>
                  <a:lnTo>
                    <a:pt x="293567" y="1166555"/>
                  </a:lnTo>
                  <a:lnTo>
                    <a:pt x="289864" y="1166555"/>
                  </a:lnTo>
                  <a:lnTo>
                    <a:pt x="289949" y="1164625"/>
                  </a:lnTo>
                  <a:cubicBezTo>
                    <a:pt x="289949" y="1094275"/>
                    <a:pt x="283711" y="1025381"/>
                    <a:pt x="271759" y="958467"/>
                  </a:cubicBezTo>
                  <a:lnTo>
                    <a:pt x="267623" y="943156"/>
                  </a:lnTo>
                  <a:lnTo>
                    <a:pt x="266288" y="929912"/>
                  </a:lnTo>
                  <a:lnTo>
                    <a:pt x="249014" y="874264"/>
                  </a:lnTo>
                  <a:lnTo>
                    <a:pt x="219280" y="764188"/>
                  </a:lnTo>
                  <a:lnTo>
                    <a:pt x="206024" y="735774"/>
                  </a:lnTo>
                  <a:lnTo>
                    <a:pt x="198427" y="711300"/>
                  </a:lnTo>
                  <a:lnTo>
                    <a:pt x="171234" y="661201"/>
                  </a:lnTo>
                  <a:lnTo>
                    <a:pt x="135649" y="584925"/>
                  </a:lnTo>
                  <a:lnTo>
                    <a:pt x="108811" y="546195"/>
                  </a:lnTo>
                  <a:lnTo>
                    <a:pt x="91049" y="513472"/>
                  </a:lnTo>
                  <a:cubicBezTo>
                    <a:pt x="70120" y="482493"/>
                    <a:pt x="47740" y="452575"/>
                    <a:pt x="24005" y="423815"/>
                  </a:cubicBezTo>
                  <a:lnTo>
                    <a:pt x="0" y="397403"/>
                  </a:lnTo>
                  <a:lnTo>
                    <a:pt x="92618" y="302549"/>
                  </a:lnTo>
                  <a:cubicBezTo>
                    <a:pt x="299440" y="114570"/>
                    <a:pt x="574183" y="0"/>
                    <a:pt x="8756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043BFD98-B4BC-4744-BD58-4D775E13E848}"/>
                </a:ext>
              </a:extLst>
            </p:cNvPr>
            <p:cNvSpPr/>
            <p:nvPr/>
          </p:nvSpPr>
          <p:spPr>
            <a:xfrm>
              <a:off x="7845822" y="3100644"/>
              <a:ext cx="3790513" cy="2329250"/>
            </a:xfrm>
            <a:custGeom>
              <a:avLst/>
              <a:gdLst>
                <a:gd name="connsiteX0" fmla="*/ 875720 w 3790513"/>
                <a:gd name="connsiteY0" fmla="*/ 0 h 2329250"/>
                <a:gd name="connsiteX1" fmla="*/ 1699234 w 3790513"/>
                <a:gd name="connsiteY1" fmla="*/ 341111 h 2329250"/>
                <a:gd name="connsiteX2" fmla="*/ 1750902 w 3790513"/>
                <a:gd name="connsiteY2" fmla="*/ 397959 h 2329250"/>
                <a:gd name="connsiteX3" fmla="*/ 1774402 w 3790513"/>
                <a:gd name="connsiteY3" fmla="*/ 423815 h 2329250"/>
                <a:gd name="connsiteX4" fmla="*/ 1774411 w 3790513"/>
                <a:gd name="connsiteY4" fmla="*/ 423828 h 2329250"/>
                <a:gd name="connsiteX5" fmla="*/ 1841445 w 3790513"/>
                <a:gd name="connsiteY5" fmla="*/ 513472 h 2329250"/>
                <a:gd name="connsiteX6" fmla="*/ 1876377 w 3790513"/>
                <a:gd name="connsiteY6" fmla="*/ 570971 h 2329250"/>
                <a:gd name="connsiteX7" fmla="*/ 1886046 w 3790513"/>
                <a:gd name="connsiteY7" fmla="*/ 584925 h 2329250"/>
                <a:gd name="connsiteX8" fmla="*/ 1889992 w 3790513"/>
                <a:gd name="connsiteY8" fmla="*/ 593383 h 2329250"/>
                <a:gd name="connsiteX9" fmla="*/ 1899781 w 3790513"/>
                <a:gd name="connsiteY9" fmla="*/ 609496 h 2329250"/>
                <a:gd name="connsiteX10" fmla="*/ 1948823 w 3790513"/>
                <a:gd name="connsiteY10" fmla="*/ 711300 h 2329250"/>
                <a:gd name="connsiteX11" fmla="*/ 1962730 w 3790513"/>
                <a:gd name="connsiteY11" fmla="*/ 749298 h 2329250"/>
                <a:gd name="connsiteX12" fmla="*/ 1969677 w 3790513"/>
                <a:gd name="connsiteY12" fmla="*/ 764188 h 2329250"/>
                <a:gd name="connsiteX13" fmla="*/ 1973893 w 3790513"/>
                <a:gd name="connsiteY13" fmla="*/ 779798 h 2329250"/>
                <a:gd name="connsiteX14" fmla="*/ 1987986 w 3790513"/>
                <a:gd name="connsiteY14" fmla="*/ 818301 h 2329250"/>
                <a:gd name="connsiteX15" fmla="*/ 2016684 w 3790513"/>
                <a:gd name="connsiteY15" fmla="*/ 929912 h 2329250"/>
                <a:gd name="connsiteX16" fmla="*/ 2019595 w 3790513"/>
                <a:gd name="connsiteY16" fmla="*/ 948988 h 2329250"/>
                <a:gd name="connsiteX17" fmla="*/ 2022156 w 3790513"/>
                <a:gd name="connsiteY17" fmla="*/ 958467 h 2329250"/>
                <a:gd name="connsiteX18" fmla="*/ 2029881 w 3790513"/>
                <a:gd name="connsiteY18" fmla="*/ 1016382 h 2329250"/>
                <a:gd name="connsiteX19" fmla="*/ 2034332 w 3790513"/>
                <a:gd name="connsiteY19" fmla="*/ 1045549 h 2329250"/>
                <a:gd name="connsiteX20" fmla="*/ 2034674 w 3790513"/>
                <a:gd name="connsiteY20" fmla="*/ 1052317 h 2329250"/>
                <a:gd name="connsiteX21" fmla="*/ 2035733 w 3790513"/>
                <a:gd name="connsiteY21" fmla="*/ 1060257 h 2329250"/>
                <a:gd name="connsiteX22" fmla="*/ 2040346 w 3790513"/>
                <a:gd name="connsiteY22" fmla="*/ 1164625 h 2329250"/>
                <a:gd name="connsiteX23" fmla="*/ 2040176 w 3790513"/>
                <a:gd name="connsiteY23" fmla="*/ 1166555 h 2329250"/>
                <a:gd name="connsiteX24" fmla="*/ 2043964 w 3790513"/>
                <a:gd name="connsiteY24" fmla="*/ 1166555 h 2329250"/>
                <a:gd name="connsiteX25" fmla="*/ 2055600 w 3790513"/>
                <a:gd name="connsiteY25" fmla="*/ 1281981 h 2329250"/>
                <a:gd name="connsiteX26" fmla="*/ 2626082 w 3790513"/>
                <a:gd name="connsiteY26" fmla="*/ 1746937 h 2329250"/>
                <a:gd name="connsiteX27" fmla="*/ 3196563 w 3790513"/>
                <a:gd name="connsiteY27" fmla="*/ 1281981 h 2329250"/>
                <a:gd name="connsiteX28" fmla="*/ 3208199 w 3790513"/>
                <a:gd name="connsiteY28" fmla="*/ 1166555 h 2329250"/>
                <a:gd name="connsiteX29" fmla="*/ 3790513 w 3790513"/>
                <a:gd name="connsiteY29" fmla="*/ 1166555 h 2329250"/>
                <a:gd name="connsiteX30" fmla="*/ 3767047 w 3790513"/>
                <a:gd name="connsiteY30" fmla="*/ 1399338 h 2329250"/>
                <a:gd name="connsiteX31" fmla="*/ 2626083 w 3790513"/>
                <a:gd name="connsiteY31" fmla="*/ 2329250 h 2329250"/>
                <a:gd name="connsiteX32" fmla="*/ 1745455 w 3790513"/>
                <a:gd name="connsiteY32" fmla="*/ 1926786 h 2329250"/>
                <a:gd name="connsiteX33" fmla="*/ 1739972 w 3790513"/>
                <a:gd name="connsiteY33" fmla="*/ 1919265 h 2329250"/>
                <a:gd name="connsiteX34" fmla="*/ 1727402 w 3790513"/>
                <a:gd name="connsiteY34" fmla="*/ 1905435 h 2329250"/>
                <a:gd name="connsiteX35" fmla="*/ 1641140 w 3790513"/>
                <a:gd name="connsiteY35" fmla="*/ 1783716 h 2329250"/>
                <a:gd name="connsiteX36" fmla="*/ 1630065 w 3790513"/>
                <a:gd name="connsiteY36" fmla="*/ 1768526 h 2329250"/>
                <a:gd name="connsiteX37" fmla="*/ 1629339 w 3790513"/>
                <a:gd name="connsiteY37" fmla="*/ 1767064 h 2329250"/>
                <a:gd name="connsiteX38" fmla="*/ 1628246 w 3790513"/>
                <a:gd name="connsiteY38" fmla="*/ 1765521 h 2329250"/>
                <a:gd name="connsiteX39" fmla="*/ 1550237 w 3790513"/>
                <a:gd name="connsiteY39" fmla="*/ 1611409 h 2329250"/>
                <a:gd name="connsiteX40" fmla="*/ 1546673 w 3790513"/>
                <a:gd name="connsiteY40" fmla="*/ 1600591 h 2329250"/>
                <a:gd name="connsiteX41" fmla="*/ 1542240 w 3790513"/>
                <a:gd name="connsiteY41" fmla="*/ 1591664 h 2329250"/>
                <a:gd name="connsiteX42" fmla="*/ 1528588 w 3790513"/>
                <a:gd name="connsiteY42" fmla="*/ 1545699 h 2329250"/>
                <a:gd name="connsiteX43" fmla="*/ 1495478 w 3790513"/>
                <a:gd name="connsiteY43" fmla="*/ 1445198 h 2329250"/>
                <a:gd name="connsiteX44" fmla="*/ 1491295 w 3790513"/>
                <a:gd name="connsiteY44" fmla="*/ 1420131 h 2329250"/>
                <a:gd name="connsiteX45" fmla="*/ 1485119 w 3790513"/>
                <a:gd name="connsiteY45" fmla="*/ 1399338 h 2329250"/>
                <a:gd name="connsiteX46" fmla="*/ 1480992 w 3790513"/>
                <a:gd name="connsiteY46" fmla="*/ 1358399 h 2329250"/>
                <a:gd name="connsiteX47" fmla="*/ 1466071 w 3790513"/>
                <a:gd name="connsiteY47" fmla="*/ 1268993 h 2329250"/>
                <a:gd name="connsiteX48" fmla="*/ 1461543 w 3790513"/>
                <a:gd name="connsiteY48" fmla="*/ 1166555 h 2329250"/>
                <a:gd name="connsiteX49" fmla="*/ 1457836 w 3790513"/>
                <a:gd name="connsiteY49" fmla="*/ 1166555 h 2329250"/>
                <a:gd name="connsiteX50" fmla="*/ 1458031 w 3790513"/>
                <a:gd name="connsiteY50" fmla="*/ 1164625 h 2329250"/>
                <a:gd name="connsiteX51" fmla="*/ 875719 w 3790513"/>
                <a:gd name="connsiteY51" fmla="*/ 582313 h 2329250"/>
                <a:gd name="connsiteX52" fmla="*/ 293407 w 3790513"/>
                <a:gd name="connsiteY52" fmla="*/ 1164625 h 2329250"/>
                <a:gd name="connsiteX53" fmla="*/ 293602 w 3790513"/>
                <a:gd name="connsiteY53" fmla="*/ 1166555 h 2329250"/>
                <a:gd name="connsiteX54" fmla="*/ 289900 w 3790513"/>
                <a:gd name="connsiteY54" fmla="*/ 1166555 h 2329250"/>
                <a:gd name="connsiteX55" fmla="*/ 289985 w 3790513"/>
                <a:gd name="connsiteY55" fmla="*/ 1164627 h 2329250"/>
                <a:gd name="connsiteX56" fmla="*/ 289985 w 3790513"/>
                <a:gd name="connsiteY56" fmla="*/ 1164626 h 2329250"/>
                <a:gd name="connsiteX57" fmla="*/ 289985 w 3790513"/>
                <a:gd name="connsiteY57" fmla="*/ 1164626 h 2329250"/>
                <a:gd name="connsiteX58" fmla="*/ 289985 w 3790513"/>
                <a:gd name="connsiteY58" fmla="*/ 1164625 h 2329250"/>
                <a:gd name="connsiteX59" fmla="*/ 271795 w 3790513"/>
                <a:gd name="connsiteY59" fmla="*/ 958467 h 2329250"/>
                <a:gd name="connsiteX60" fmla="*/ 267659 w 3790513"/>
                <a:gd name="connsiteY60" fmla="*/ 943156 h 2329250"/>
                <a:gd name="connsiteX61" fmla="*/ 266324 w 3790513"/>
                <a:gd name="connsiteY61" fmla="*/ 929913 h 2329250"/>
                <a:gd name="connsiteX62" fmla="*/ 249052 w 3790513"/>
                <a:gd name="connsiteY62" fmla="*/ 874272 h 2329250"/>
                <a:gd name="connsiteX63" fmla="*/ 219316 w 3790513"/>
                <a:gd name="connsiteY63" fmla="*/ 764188 h 2329250"/>
                <a:gd name="connsiteX64" fmla="*/ 206059 w 3790513"/>
                <a:gd name="connsiteY64" fmla="*/ 735772 h 2329250"/>
                <a:gd name="connsiteX65" fmla="*/ 198463 w 3790513"/>
                <a:gd name="connsiteY65" fmla="*/ 711301 h 2329250"/>
                <a:gd name="connsiteX66" fmla="*/ 171274 w 3790513"/>
                <a:gd name="connsiteY66" fmla="*/ 661209 h 2329250"/>
                <a:gd name="connsiteX67" fmla="*/ 135686 w 3790513"/>
                <a:gd name="connsiteY67" fmla="*/ 584925 h 2329250"/>
                <a:gd name="connsiteX68" fmla="*/ 108845 w 3790513"/>
                <a:gd name="connsiteY68" fmla="*/ 546192 h 2329250"/>
                <a:gd name="connsiteX69" fmla="*/ 91086 w 3790513"/>
                <a:gd name="connsiteY69" fmla="*/ 513473 h 2329250"/>
                <a:gd name="connsiteX70" fmla="*/ 24048 w 3790513"/>
                <a:gd name="connsiteY70" fmla="*/ 423825 h 2329250"/>
                <a:gd name="connsiteX71" fmla="*/ 24041 w 3790513"/>
                <a:gd name="connsiteY71" fmla="*/ 423815 h 2329250"/>
                <a:gd name="connsiteX72" fmla="*/ 541 w 3790513"/>
                <a:gd name="connsiteY72" fmla="*/ 397958 h 2329250"/>
                <a:gd name="connsiteX73" fmla="*/ 541 w 3790513"/>
                <a:gd name="connsiteY73" fmla="*/ 397959 h 2329250"/>
                <a:gd name="connsiteX74" fmla="*/ 0 w 3790513"/>
                <a:gd name="connsiteY74" fmla="*/ 397364 h 2329250"/>
                <a:gd name="connsiteX75" fmla="*/ 79815 w 3790513"/>
                <a:gd name="connsiteY75" fmla="*/ 314393 h 2329250"/>
                <a:gd name="connsiteX76" fmla="*/ 875720 w 3790513"/>
                <a:gd name="connsiteY76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790513" h="2329250">
                  <a:moveTo>
                    <a:pt x="875720" y="0"/>
                  </a:moveTo>
                  <a:cubicBezTo>
                    <a:pt x="1197323" y="0"/>
                    <a:pt x="1488479" y="130355"/>
                    <a:pt x="1699234" y="341111"/>
                  </a:cubicBezTo>
                  <a:lnTo>
                    <a:pt x="1750902" y="397959"/>
                  </a:lnTo>
                  <a:lnTo>
                    <a:pt x="1774402" y="423815"/>
                  </a:lnTo>
                  <a:lnTo>
                    <a:pt x="1774411" y="423828"/>
                  </a:lnTo>
                  <a:lnTo>
                    <a:pt x="1841445" y="513472"/>
                  </a:lnTo>
                  <a:lnTo>
                    <a:pt x="1876377" y="570971"/>
                  </a:lnTo>
                  <a:lnTo>
                    <a:pt x="1886046" y="584925"/>
                  </a:lnTo>
                  <a:lnTo>
                    <a:pt x="1889992" y="593383"/>
                  </a:lnTo>
                  <a:lnTo>
                    <a:pt x="1899781" y="609496"/>
                  </a:lnTo>
                  <a:cubicBezTo>
                    <a:pt x="1917710" y="642499"/>
                    <a:pt x="1934090" y="676467"/>
                    <a:pt x="1948823" y="711300"/>
                  </a:cubicBezTo>
                  <a:lnTo>
                    <a:pt x="1962730" y="749298"/>
                  </a:lnTo>
                  <a:lnTo>
                    <a:pt x="1969677" y="764188"/>
                  </a:lnTo>
                  <a:lnTo>
                    <a:pt x="1973893" y="779798"/>
                  </a:lnTo>
                  <a:lnTo>
                    <a:pt x="1987986" y="818301"/>
                  </a:lnTo>
                  <a:cubicBezTo>
                    <a:pt x="1999328" y="854769"/>
                    <a:pt x="2008927" y="892005"/>
                    <a:pt x="2016684" y="929912"/>
                  </a:cubicBezTo>
                  <a:lnTo>
                    <a:pt x="2019595" y="948988"/>
                  </a:lnTo>
                  <a:lnTo>
                    <a:pt x="2022156" y="958467"/>
                  </a:lnTo>
                  <a:lnTo>
                    <a:pt x="2029881" y="1016382"/>
                  </a:lnTo>
                  <a:lnTo>
                    <a:pt x="2034332" y="1045549"/>
                  </a:lnTo>
                  <a:lnTo>
                    <a:pt x="2034674" y="1052317"/>
                  </a:lnTo>
                  <a:lnTo>
                    <a:pt x="2035733" y="1060257"/>
                  </a:lnTo>
                  <a:cubicBezTo>
                    <a:pt x="2038787" y="1094639"/>
                    <a:pt x="2040346" y="1129450"/>
                    <a:pt x="2040346" y="1164625"/>
                  </a:cubicBezTo>
                  <a:lnTo>
                    <a:pt x="2040176" y="1166555"/>
                  </a:lnTo>
                  <a:lnTo>
                    <a:pt x="2043964" y="1166555"/>
                  </a:lnTo>
                  <a:lnTo>
                    <a:pt x="2055600" y="1281981"/>
                  </a:lnTo>
                  <a:cubicBezTo>
                    <a:pt x="2109899" y="1547331"/>
                    <a:pt x="2344680" y="1746937"/>
                    <a:pt x="2626082" y="1746937"/>
                  </a:cubicBezTo>
                  <a:cubicBezTo>
                    <a:pt x="2907484" y="1746937"/>
                    <a:pt x="3142265" y="1547331"/>
                    <a:pt x="3196563" y="1281981"/>
                  </a:cubicBezTo>
                  <a:lnTo>
                    <a:pt x="3208199" y="1166555"/>
                  </a:lnTo>
                  <a:lnTo>
                    <a:pt x="3790513" y="1166555"/>
                  </a:lnTo>
                  <a:lnTo>
                    <a:pt x="3767047" y="1399338"/>
                  </a:lnTo>
                  <a:cubicBezTo>
                    <a:pt x="3658450" y="1930038"/>
                    <a:pt x="3188887" y="2329250"/>
                    <a:pt x="2626083" y="2329250"/>
                  </a:cubicBezTo>
                  <a:cubicBezTo>
                    <a:pt x="2274330" y="2329250"/>
                    <a:pt x="1959000" y="2173308"/>
                    <a:pt x="1745455" y="1926786"/>
                  </a:cubicBezTo>
                  <a:lnTo>
                    <a:pt x="1739972" y="1919265"/>
                  </a:lnTo>
                  <a:lnTo>
                    <a:pt x="1727402" y="1905435"/>
                  </a:lnTo>
                  <a:lnTo>
                    <a:pt x="1641140" y="1783716"/>
                  </a:lnTo>
                  <a:lnTo>
                    <a:pt x="1630065" y="1768526"/>
                  </a:lnTo>
                  <a:lnTo>
                    <a:pt x="1629339" y="1767064"/>
                  </a:lnTo>
                  <a:lnTo>
                    <a:pt x="1628246" y="1765521"/>
                  </a:lnTo>
                  <a:cubicBezTo>
                    <a:pt x="1598601" y="1716400"/>
                    <a:pt x="1572482" y="1664913"/>
                    <a:pt x="1550237" y="1611409"/>
                  </a:cubicBezTo>
                  <a:lnTo>
                    <a:pt x="1546673" y="1600591"/>
                  </a:lnTo>
                  <a:lnTo>
                    <a:pt x="1542240" y="1591664"/>
                  </a:lnTo>
                  <a:lnTo>
                    <a:pt x="1528588" y="1545699"/>
                  </a:lnTo>
                  <a:lnTo>
                    <a:pt x="1495478" y="1445198"/>
                  </a:lnTo>
                  <a:lnTo>
                    <a:pt x="1491295" y="1420131"/>
                  </a:lnTo>
                  <a:lnTo>
                    <a:pt x="1485119" y="1399338"/>
                  </a:lnTo>
                  <a:lnTo>
                    <a:pt x="1480992" y="1358399"/>
                  </a:lnTo>
                  <a:lnTo>
                    <a:pt x="1466071" y="1268993"/>
                  </a:lnTo>
                  <a:lnTo>
                    <a:pt x="1461543" y="1166555"/>
                  </a:lnTo>
                  <a:lnTo>
                    <a:pt x="1457836" y="1166555"/>
                  </a:lnTo>
                  <a:lnTo>
                    <a:pt x="1458031" y="1164625"/>
                  </a:lnTo>
                  <a:cubicBezTo>
                    <a:pt x="1458031" y="843023"/>
                    <a:pt x="1197321" y="582313"/>
                    <a:pt x="875719" y="582313"/>
                  </a:cubicBezTo>
                  <a:cubicBezTo>
                    <a:pt x="554117" y="582313"/>
                    <a:pt x="293407" y="843023"/>
                    <a:pt x="293407" y="1164625"/>
                  </a:cubicBezTo>
                  <a:lnTo>
                    <a:pt x="293602" y="1166555"/>
                  </a:lnTo>
                  <a:lnTo>
                    <a:pt x="289900" y="1166555"/>
                  </a:lnTo>
                  <a:lnTo>
                    <a:pt x="289985" y="1164627"/>
                  </a:lnTo>
                  <a:lnTo>
                    <a:pt x="289985" y="1164626"/>
                  </a:lnTo>
                  <a:lnTo>
                    <a:pt x="289985" y="1164626"/>
                  </a:lnTo>
                  <a:lnTo>
                    <a:pt x="289985" y="1164625"/>
                  </a:lnTo>
                  <a:cubicBezTo>
                    <a:pt x="289985" y="1094275"/>
                    <a:pt x="283748" y="1025381"/>
                    <a:pt x="271795" y="958467"/>
                  </a:cubicBezTo>
                  <a:lnTo>
                    <a:pt x="267659" y="943156"/>
                  </a:lnTo>
                  <a:lnTo>
                    <a:pt x="266324" y="929913"/>
                  </a:lnTo>
                  <a:lnTo>
                    <a:pt x="249052" y="874272"/>
                  </a:lnTo>
                  <a:lnTo>
                    <a:pt x="219316" y="764188"/>
                  </a:lnTo>
                  <a:lnTo>
                    <a:pt x="206059" y="735772"/>
                  </a:lnTo>
                  <a:lnTo>
                    <a:pt x="198463" y="711301"/>
                  </a:lnTo>
                  <a:lnTo>
                    <a:pt x="171274" y="661209"/>
                  </a:lnTo>
                  <a:lnTo>
                    <a:pt x="135686" y="584925"/>
                  </a:lnTo>
                  <a:lnTo>
                    <a:pt x="108845" y="546192"/>
                  </a:lnTo>
                  <a:lnTo>
                    <a:pt x="91086" y="513473"/>
                  </a:lnTo>
                  <a:lnTo>
                    <a:pt x="24048" y="423825"/>
                  </a:lnTo>
                  <a:lnTo>
                    <a:pt x="24041" y="423815"/>
                  </a:lnTo>
                  <a:lnTo>
                    <a:pt x="541" y="397958"/>
                  </a:lnTo>
                  <a:lnTo>
                    <a:pt x="541" y="397959"/>
                  </a:lnTo>
                  <a:lnTo>
                    <a:pt x="0" y="397364"/>
                  </a:lnTo>
                  <a:lnTo>
                    <a:pt x="79815" y="314393"/>
                  </a:lnTo>
                  <a:cubicBezTo>
                    <a:pt x="288039" y="119393"/>
                    <a:pt x="567936" y="0"/>
                    <a:pt x="875720" y="0"/>
                  </a:cubicBez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DBD3C838-3145-4B14-9E59-4DD88E10C63C}"/>
                </a:ext>
              </a:extLst>
            </p:cNvPr>
            <p:cNvSpPr/>
            <p:nvPr/>
          </p:nvSpPr>
          <p:spPr>
            <a:xfrm>
              <a:off x="10751532" y="3759200"/>
              <a:ext cx="884997" cy="1016000"/>
            </a:xfrm>
            <a:custGeom>
              <a:avLst/>
              <a:gdLst>
                <a:gd name="connsiteX0" fmla="*/ 3192 w 884997"/>
                <a:gd name="connsiteY0" fmla="*/ 0 h 1016000"/>
                <a:gd name="connsiteX1" fmla="*/ 764846 w 884997"/>
                <a:gd name="connsiteY1" fmla="*/ 0 h 1016000"/>
                <a:gd name="connsiteX2" fmla="*/ 793475 w 884997"/>
                <a:gd name="connsiteY2" fmla="*/ 52744 h 1016000"/>
                <a:gd name="connsiteX3" fmla="*/ 884997 w 884997"/>
                <a:gd name="connsiteY3" fmla="*/ 506069 h 1016000"/>
                <a:gd name="connsiteX4" fmla="*/ 884803 w 884997"/>
                <a:gd name="connsiteY4" fmla="*/ 507999 h 1016000"/>
                <a:gd name="connsiteX5" fmla="*/ 861337 w 884997"/>
                <a:gd name="connsiteY5" fmla="*/ 740782 h 1016000"/>
                <a:gd name="connsiteX6" fmla="*/ 804216 w 884997"/>
                <a:gd name="connsiteY6" fmla="*/ 933108 h 1016000"/>
                <a:gd name="connsiteX7" fmla="*/ 763054 w 884997"/>
                <a:gd name="connsiteY7" fmla="*/ 1016000 h 1016000"/>
                <a:gd name="connsiteX8" fmla="*/ 0 w 884997"/>
                <a:gd name="connsiteY8" fmla="*/ 1016000 h 1016000"/>
                <a:gd name="connsiteX9" fmla="*/ 10222 w 884997"/>
                <a:gd name="connsiteY9" fmla="*/ 1011232 h 1016000"/>
                <a:gd name="connsiteX10" fmla="*/ 290853 w 884997"/>
                <a:gd name="connsiteY10" fmla="*/ 623425 h 1016000"/>
                <a:gd name="connsiteX11" fmla="*/ 302489 w 884997"/>
                <a:gd name="connsiteY11" fmla="*/ 507999 h 1016000"/>
                <a:gd name="connsiteX12" fmla="*/ 302488 w 884997"/>
                <a:gd name="connsiteY12" fmla="*/ 507999 h 1016000"/>
                <a:gd name="connsiteX13" fmla="*/ 302683 w 884997"/>
                <a:gd name="connsiteY13" fmla="*/ 506069 h 1016000"/>
                <a:gd name="connsiteX14" fmla="*/ 45947 w 884997"/>
                <a:gd name="connsiteY14" fmla="*/ 23207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4997" h="1016000">
                  <a:moveTo>
                    <a:pt x="3192" y="0"/>
                  </a:moveTo>
                  <a:lnTo>
                    <a:pt x="764846" y="0"/>
                  </a:lnTo>
                  <a:lnTo>
                    <a:pt x="793475" y="52744"/>
                  </a:lnTo>
                  <a:cubicBezTo>
                    <a:pt x="852408" y="192078"/>
                    <a:pt x="884997" y="345268"/>
                    <a:pt x="884997" y="506069"/>
                  </a:cubicBezTo>
                  <a:lnTo>
                    <a:pt x="884803" y="507999"/>
                  </a:lnTo>
                  <a:lnTo>
                    <a:pt x="861337" y="740782"/>
                  </a:lnTo>
                  <a:cubicBezTo>
                    <a:pt x="847762" y="807120"/>
                    <a:pt x="828548" y="871403"/>
                    <a:pt x="804216" y="933108"/>
                  </a:cubicBezTo>
                  <a:lnTo>
                    <a:pt x="763054" y="1016000"/>
                  </a:lnTo>
                  <a:lnTo>
                    <a:pt x="0" y="1016000"/>
                  </a:lnTo>
                  <a:lnTo>
                    <a:pt x="10222" y="1011232"/>
                  </a:lnTo>
                  <a:cubicBezTo>
                    <a:pt x="152479" y="929431"/>
                    <a:pt x="256917" y="789269"/>
                    <a:pt x="290853" y="623425"/>
                  </a:cubicBezTo>
                  <a:lnTo>
                    <a:pt x="302489" y="507999"/>
                  </a:lnTo>
                  <a:lnTo>
                    <a:pt x="302488" y="507999"/>
                  </a:lnTo>
                  <a:lnTo>
                    <a:pt x="302683" y="506069"/>
                  </a:lnTo>
                  <a:cubicBezTo>
                    <a:pt x="302683" y="305068"/>
                    <a:pt x="200843" y="127853"/>
                    <a:pt x="45947" y="232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tx2">
                    <a:lumMod val="50000"/>
                    <a:lumOff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xmlns="" id="{57752645-BFBB-4994-8B37-71C5B661D3C3}"/>
              </a:ext>
            </a:extLst>
          </p:cNvPr>
          <p:cNvCxnSpPr>
            <a:cxnSpLocks/>
            <a:stCxn id="87" idx="4"/>
            <a:endCxn id="101" idx="0"/>
          </p:cNvCxnSpPr>
          <p:nvPr/>
        </p:nvCxnSpPr>
        <p:spPr>
          <a:xfrm>
            <a:off x="5220819" y="4850485"/>
            <a:ext cx="682" cy="860177"/>
          </a:xfrm>
          <a:prstGeom prst="straightConnector1">
            <a:avLst/>
          </a:prstGeom>
          <a:ln w="28575">
            <a:solidFill>
              <a:srgbClr val="012D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2D823A31-E573-468B-BEDD-B505EEF82CDC}"/>
              </a:ext>
            </a:extLst>
          </p:cNvPr>
          <p:cNvCxnSpPr>
            <a:cxnSpLocks/>
            <a:stCxn id="88" idx="4"/>
            <a:endCxn id="102" idx="0"/>
          </p:cNvCxnSpPr>
          <p:nvPr/>
        </p:nvCxnSpPr>
        <p:spPr>
          <a:xfrm>
            <a:off x="6971180" y="4850485"/>
            <a:ext cx="1019" cy="86017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xmlns="" id="{4CABEDBD-A422-4E6F-B7CB-F8EC5F7BA4DB}"/>
              </a:ext>
            </a:extLst>
          </p:cNvPr>
          <p:cNvCxnSpPr>
            <a:cxnSpLocks/>
            <a:stCxn id="89" idx="4"/>
            <a:endCxn id="103" idx="0"/>
          </p:cNvCxnSpPr>
          <p:nvPr/>
        </p:nvCxnSpPr>
        <p:spPr>
          <a:xfrm>
            <a:off x="8721541" y="4850485"/>
            <a:ext cx="1358" cy="860177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xmlns="" id="{D3361156-488E-45DD-8119-9D16BCF50D0F}"/>
              </a:ext>
            </a:extLst>
          </p:cNvPr>
          <p:cNvCxnSpPr>
            <a:cxnSpLocks/>
            <a:stCxn id="90" idx="4"/>
            <a:endCxn id="104" idx="0"/>
          </p:cNvCxnSpPr>
          <p:nvPr/>
        </p:nvCxnSpPr>
        <p:spPr>
          <a:xfrm>
            <a:off x="10471903" y="4850485"/>
            <a:ext cx="1696" cy="860177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xmlns="" id="{44DCB556-E4FC-4B14-81DB-61F0E276D6C8}"/>
              </a:ext>
            </a:extLst>
          </p:cNvPr>
          <p:cNvSpPr/>
          <p:nvPr/>
        </p:nvSpPr>
        <p:spPr>
          <a:xfrm>
            <a:off x="1134881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xmlns="" id="{54528A6A-40B1-4017-9C0B-525F1C500EED}"/>
              </a:ext>
            </a:extLst>
          </p:cNvPr>
          <p:cNvSpPr/>
          <p:nvPr/>
        </p:nvSpPr>
        <p:spPr>
          <a:xfrm>
            <a:off x="2885242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xmlns="" id="{B345258D-7FF7-4BF7-8227-9412EFB29FE8}"/>
              </a:ext>
            </a:extLst>
          </p:cNvPr>
          <p:cNvSpPr/>
          <p:nvPr/>
        </p:nvSpPr>
        <p:spPr>
          <a:xfrm>
            <a:off x="4635603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D6221DDB-D401-440D-8EE8-99BE87595CC2}"/>
              </a:ext>
            </a:extLst>
          </p:cNvPr>
          <p:cNvSpPr/>
          <p:nvPr/>
        </p:nvSpPr>
        <p:spPr>
          <a:xfrm>
            <a:off x="6385964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xmlns="" id="{4839CC5D-197E-4E1E-BFC9-452D1D79A6F9}"/>
              </a:ext>
            </a:extLst>
          </p:cNvPr>
          <p:cNvSpPr/>
          <p:nvPr/>
        </p:nvSpPr>
        <p:spPr>
          <a:xfrm>
            <a:off x="8136325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xmlns="" id="{0B8D1A4E-CC3D-4181-8714-C2C1C94361C3}"/>
              </a:ext>
            </a:extLst>
          </p:cNvPr>
          <p:cNvSpPr/>
          <p:nvPr/>
        </p:nvSpPr>
        <p:spPr>
          <a:xfrm>
            <a:off x="9886687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Users">
            <a:extLst>
              <a:ext uri="{FF2B5EF4-FFF2-40B4-BE49-F238E27FC236}">
                <a16:creationId xmlns:a16="http://schemas.microsoft.com/office/drawing/2014/main" xmlns="" id="{155633CC-1614-4439-8F22-4030DFD7A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79948" y="3974234"/>
            <a:ext cx="661218" cy="661218"/>
          </a:xfrm>
          <a:prstGeom prst="rect">
            <a:avLst/>
          </a:prstGeom>
        </p:spPr>
      </p:pic>
      <p:pic>
        <p:nvPicPr>
          <p:cNvPr id="11" name="Graphic 10" descr="Puzzle">
            <a:extLst>
              <a:ext uri="{FF2B5EF4-FFF2-40B4-BE49-F238E27FC236}">
                <a16:creationId xmlns:a16="http://schemas.microsoft.com/office/drawing/2014/main" xmlns="" id="{42D39175-EC17-4591-9307-62EDFCC181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131812" y="3934660"/>
            <a:ext cx="661218" cy="661218"/>
          </a:xfrm>
          <a:prstGeom prst="rect">
            <a:avLst/>
          </a:prstGeom>
        </p:spPr>
      </p:pic>
      <p:pic>
        <p:nvPicPr>
          <p:cNvPr id="13" name="Graphic 12" descr="Lightbulb">
            <a:extLst>
              <a:ext uri="{FF2B5EF4-FFF2-40B4-BE49-F238E27FC236}">
                <a16:creationId xmlns:a16="http://schemas.microsoft.com/office/drawing/2014/main" xmlns="" id="{BE7F1ED4-D6C7-4B5F-A025-9F9D63D74C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883676" y="3940956"/>
            <a:ext cx="661218" cy="661218"/>
          </a:xfrm>
          <a:prstGeom prst="rect">
            <a:avLst/>
          </a:prstGeom>
        </p:spPr>
      </p:pic>
      <p:pic>
        <p:nvPicPr>
          <p:cNvPr id="15" name="Graphic 14" descr="Upward trend">
            <a:extLst>
              <a:ext uri="{FF2B5EF4-FFF2-40B4-BE49-F238E27FC236}">
                <a16:creationId xmlns:a16="http://schemas.microsoft.com/office/drawing/2014/main" xmlns="" id="{50CC833D-9B3B-485C-96FB-EF0B7FC026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635540" y="3911927"/>
            <a:ext cx="661218" cy="661218"/>
          </a:xfrm>
          <a:prstGeom prst="rect">
            <a:avLst/>
          </a:prstGeom>
        </p:spPr>
      </p:pic>
      <p:pic>
        <p:nvPicPr>
          <p:cNvPr id="18" name="Graphic 17" descr="Shopping cart">
            <a:extLst>
              <a:ext uri="{FF2B5EF4-FFF2-40B4-BE49-F238E27FC236}">
                <a16:creationId xmlns:a16="http://schemas.microsoft.com/office/drawing/2014/main" xmlns="" id="{413C0971-135A-4B93-8F19-9F37B5D20A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8387404" y="3934660"/>
            <a:ext cx="661218" cy="661218"/>
          </a:xfrm>
          <a:prstGeom prst="rect">
            <a:avLst/>
          </a:prstGeom>
        </p:spPr>
      </p:pic>
      <p:pic>
        <p:nvPicPr>
          <p:cNvPr id="20" name="Graphic 19" descr="Rocket">
            <a:extLst>
              <a:ext uri="{FF2B5EF4-FFF2-40B4-BE49-F238E27FC236}">
                <a16:creationId xmlns:a16="http://schemas.microsoft.com/office/drawing/2014/main" xmlns="" id="{0DCDB965-AD7C-40CE-8E49-4E11727220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10139270" y="3974234"/>
            <a:ext cx="661218" cy="661218"/>
          </a:xfrm>
          <a:prstGeom prst="rect">
            <a:avLst/>
          </a:prstGeom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xmlns="" id="{DBEE5161-FAE0-4866-9BC4-FB5CE97BD0C1}"/>
              </a:ext>
            </a:extLst>
          </p:cNvPr>
          <p:cNvSpPr/>
          <p:nvPr/>
        </p:nvSpPr>
        <p:spPr>
          <a:xfrm>
            <a:off x="2175603" y="4267200"/>
            <a:ext cx="420217" cy="861858"/>
          </a:xfrm>
          <a:custGeom>
            <a:avLst/>
            <a:gdLst>
              <a:gd name="connsiteX0" fmla="*/ 126613 w 420217"/>
              <a:gd name="connsiteY0" fmla="*/ 0 h 861858"/>
              <a:gd name="connsiteX1" fmla="*/ 130317 w 420217"/>
              <a:gd name="connsiteY1" fmla="*/ 0 h 861858"/>
              <a:gd name="connsiteX2" fmla="*/ 134845 w 420217"/>
              <a:gd name="connsiteY2" fmla="*/ 102438 h 861858"/>
              <a:gd name="connsiteX3" fmla="*/ 149764 w 420217"/>
              <a:gd name="connsiteY3" fmla="*/ 191829 h 861858"/>
              <a:gd name="connsiteX4" fmla="*/ 153892 w 420217"/>
              <a:gd name="connsiteY4" fmla="*/ 232783 h 861858"/>
              <a:gd name="connsiteX5" fmla="*/ 159745 w 420217"/>
              <a:gd name="connsiteY5" fmla="*/ 251639 h 861858"/>
              <a:gd name="connsiteX6" fmla="*/ 164252 w 420217"/>
              <a:gd name="connsiteY6" fmla="*/ 278644 h 861858"/>
              <a:gd name="connsiteX7" fmla="*/ 219011 w 420217"/>
              <a:gd name="connsiteY7" fmla="*/ 444854 h 861858"/>
              <a:gd name="connsiteX8" fmla="*/ 220851 w 420217"/>
              <a:gd name="connsiteY8" fmla="*/ 448489 h 861858"/>
              <a:gd name="connsiteX9" fmla="*/ 221753 w 420217"/>
              <a:gd name="connsiteY9" fmla="*/ 451395 h 861858"/>
              <a:gd name="connsiteX10" fmla="*/ 230189 w 420217"/>
              <a:gd name="connsiteY10" fmla="*/ 466937 h 861858"/>
              <a:gd name="connsiteX11" fmla="*/ 297020 w 420217"/>
              <a:gd name="connsiteY11" fmla="*/ 598967 h 861858"/>
              <a:gd name="connsiteX12" fmla="*/ 317662 w 420217"/>
              <a:gd name="connsiteY12" fmla="*/ 628094 h 861858"/>
              <a:gd name="connsiteX13" fmla="*/ 329131 w 420217"/>
              <a:gd name="connsiteY13" fmla="*/ 649223 h 861858"/>
              <a:gd name="connsiteX14" fmla="*/ 396175 w 420217"/>
              <a:gd name="connsiteY14" fmla="*/ 738880 h 861858"/>
              <a:gd name="connsiteX15" fmla="*/ 420217 w 420217"/>
              <a:gd name="connsiteY15" fmla="*/ 765333 h 861858"/>
              <a:gd name="connsiteX16" fmla="*/ 340402 w 420217"/>
              <a:gd name="connsiteY16" fmla="*/ 848303 h 861858"/>
              <a:gd name="connsiteX17" fmla="*/ 324533 w 420217"/>
              <a:gd name="connsiteY17" fmla="*/ 861858 h 861858"/>
              <a:gd name="connsiteX18" fmla="*/ 308451 w 420217"/>
              <a:gd name="connsiteY18" fmla="*/ 848302 h 861858"/>
              <a:gd name="connsiteX19" fmla="*/ 223728 w 420217"/>
              <a:gd name="connsiteY19" fmla="*/ 760230 h 861858"/>
              <a:gd name="connsiteX20" fmla="*/ 218242 w 420217"/>
              <a:gd name="connsiteY20" fmla="*/ 752706 h 861858"/>
              <a:gd name="connsiteX21" fmla="*/ 205675 w 420217"/>
              <a:gd name="connsiteY21" fmla="*/ 738879 h 861858"/>
              <a:gd name="connsiteX22" fmla="*/ 119408 w 420217"/>
              <a:gd name="connsiteY22" fmla="*/ 617153 h 861858"/>
              <a:gd name="connsiteX23" fmla="*/ 108338 w 420217"/>
              <a:gd name="connsiteY23" fmla="*/ 601970 h 861858"/>
              <a:gd name="connsiteX24" fmla="*/ 107612 w 420217"/>
              <a:gd name="connsiteY24" fmla="*/ 600509 h 861858"/>
              <a:gd name="connsiteX25" fmla="*/ 106519 w 420217"/>
              <a:gd name="connsiteY25" fmla="*/ 598965 h 861858"/>
              <a:gd name="connsiteX26" fmla="*/ 28510 w 420217"/>
              <a:gd name="connsiteY26" fmla="*/ 444853 h 861858"/>
              <a:gd name="connsiteX27" fmla="*/ 24946 w 420217"/>
              <a:gd name="connsiteY27" fmla="*/ 434034 h 861858"/>
              <a:gd name="connsiteX28" fmla="*/ 20513 w 420217"/>
              <a:gd name="connsiteY28" fmla="*/ 425108 h 861858"/>
              <a:gd name="connsiteX29" fmla="*/ 6862 w 420217"/>
              <a:gd name="connsiteY29" fmla="*/ 379144 h 861858"/>
              <a:gd name="connsiteX30" fmla="*/ 0 w 420217"/>
              <a:gd name="connsiteY30" fmla="*/ 358315 h 861858"/>
              <a:gd name="connsiteX31" fmla="*/ 42504 w 420217"/>
              <a:gd name="connsiteY31" fmla="*/ 300020 h 861858"/>
              <a:gd name="connsiteX32" fmla="*/ 114977 w 420217"/>
              <a:gd name="connsiteY32" fmla="*/ 115426 h 861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20217" h="861858">
                <a:moveTo>
                  <a:pt x="126613" y="0"/>
                </a:moveTo>
                <a:lnTo>
                  <a:pt x="130317" y="0"/>
                </a:lnTo>
                <a:lnTo>
                  <a:pt x="134845" y="102438"/>
                </a:lnTo>
                <a:lnTo>
                  <a:pt x="149764" y="191829"/>
                </a:lnTo>
                <a:lnTo>
                  <a:pt x="153892" y="232783"/>
                </a:lnTo>
                <a:lnTo>
                  <a:pt x="159745" y="251639"/>
                </a:lnTo>
                <a:lnTo>
                  <a:pt x="164252" y="278644"/>
                </a:lnTo>
                <a:cubicBezTo>
                  <a:pt x="178397" y="335830"/>
                  <a:pt x="196766" y="391350"/>
                  <a:pt x="219011" y="444854"/>
                </a:cubicBezTo>
                <a:lnTo>
                  <a:pt x="220851" y="448489"/>
                </a:lnTo>
                <a:lnTo>
                  <a:pt x="221753" y="451395"/>
                </a:lnTo>
                <a:lnTo>
                  <a:pt x="230189" y="466937"/>
                </a:lnTo>
                <a:lnTo>
                  <a:pt x="297020" y="598967"/>
                </a:lnTo>
                <a:lnTo>
                  <a:pt x="317662" y="628094"/>
                </a:lnTo>
                <a:lnTo>
                  <a:pt x="329131" y="649223"/>
                </a:lnTo>
                <a:cubicBezTo>
                  <a:pt x="350060" y="680203"/>
                  <a:pt x="372440" y="710121"/>
                  <a:pt x="396175" y="738880"/>
                </a:cubicBezTo>
                <a:lnTo>
                  <a:pt x="420217" y="765333"/>
                </a:lnTo>
                <a:lnTo>
                  <a:pt x="340402" y="848303"/>
                </a:lnTo>
                <a:lnTo>
                  <a:pt x="324533" y="861858"/>
                </a:lnTo>
                <a:lnTo>
                  <a:pt x="308451" y="848302"/>
                </a:lnTo>
                <a:cubicBezTo>
                  <a:pt x="278705" y="820445"/>
                  <a:pt x="250421" y="791045"/>
                  <a:pt x="223728" y="760230"/>
                </a:cubicBezTo>
                <a:lnTo>
                  <a:pt x="218242" y="752706"/>
                </a:lnTo>
                <a:lnTo>
                  <a:pt x="205675" y="738879"/>
                </a:lnTo>
                <a:lnTo>
                  <a:pt x="119408" y="617153"/>
                </a:lnTo>
                <a:lnTo>
                  <a:pt x="108338" y="601970"/>
                </a:lnTo>
                <a:lnTo>
                  <a:pt x="107612" y="600509"/>
                </a:lnTo>
                <a:lnTo>
                  <a:pt x="106519" y="598965"/>
                </a:lnTo>
                <a:cubicBezTo>
                  <a:pt x="76874" y="549844"/>
                  <a:pt x="50755" y="498357"/>
                  <a:pt x="28510" y="444853"/>
                </a:cubicBezTo>
                <a:lnTo>
                  <a:pt x="24946" y="434034"/>
                </a:lnTo>
                <a:lnTo>
                  <a:pt x="20513" y="425108"/>
                </a:lnTo>
                <a:lnTo>
                  <a:pt x="6862" y="379144"/>
                </a:lnTo>
                <a:lnTo>
                  <a:pt x="0" y="358315"/>
                </a:lnTo>
                <a:lnTo>
                  <a:pt x="42504" y="300020"/>
                </a:lnTo>
                <a:cubicBezTo>
                  <a:pt x="76548" y="243992"/>
                  <a:pt x="101402" y="181764"/>
                  <a:pt x="114977" y="115426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xmlns="" id="{6EEEC8B3-D9D5-4E97-87E8-E7C2FDEB8208}"/>
              </a:ext>
            </a:extLst>
          </p:cNvPr>
          <p:cNvCxnSpPr>
            <a:stCxn id="84" idx="58"/>
            <a:endCxn id="7" idx="0"/>
          </p:cNvCxnSpPr>
          <p:nvPr/>
        </p:nvCxnSpPr>
        <p:spPr>
          <a:xfrm>
            <a:off x="1720098" y="4847582"/>
            <a:ext cx="1" cy="86308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xmlns="" id="{81937637-7CCE-4AC5-8496-255734AF1D1E}"/>
              </a:ext>
            </a:extLst>
          </p:cNvPr>
          <p:cNvCxnSpPr>
            <a:cxnSpLocks/>
            <a:stCxn id="84" idx="40"/>
            <a:endCxn id="100" idx="0"/>
          </p:cNvCxnSpPr>
          <p:nvPr/>
        </p:nvCxnSpPr>
        <p:spPr>
          <a:xfrm>
            <a:off x="3470458" y="4847581"/>
            <a:ext cx="342" cy="86308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53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B9765BD-B3F1-435A-BCC5-26020591EAFE}"/>
              </a:ext>
            </a:extLst>
          </p:cNvPr>
          <p:cNvGrpSpPr/>
          <p:nvPr/>
        </p:nvGrpSpPr>
        <p:grpSpPr>
          <a:xfrm>
            <a:off x="555472" y="3100644"/>
            <a:ext cx="4057286" cy="2329251"/>
            <a:chOff x="555472" y="3100644"/>
            <a:chExt cx="4057286" cy="2329251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A4812972-FD01-4FA4-82DC-FB1441476026}"/>
                </a:ext>
              </a:extLst>
            </p:cNvPr>
            <p:cNvSpPr/>
            <p:nvPr/>
          </p:nvSpPr>
          <p:spPr>
            <a:xfrm>
              <a:off x="555472" y="3100644"/>
              <a:ext cx="4057286" cy="2329251"/>
            </a:xfrm>
            <a:custGeom>
              <a:avLst/>
              <a:gdLst>
                <a:gd name="connsiteX0" fmla="*/ 2025375 w 4057286"/>
                <a:gd name="connsiteY0" fmla="*/ 1915414 h 2329251"/>
                <a:gd name="connsiteX1" fmla="*/ 2025374 w 4057286"/>
                <a:gd name="connsiteY1" fmla="*/ 1915414 h 2329251"/>
                <a:gd name="connsiteX2" fmla="*/ 2028878 w 4057286"/>
                <a:gd name="connsiteY2" fmla="*/ 1919269 h 2329251"/>
                <a:gd name="connsiteX3" fmla="*/ 2028873 w 4057286"/>
                <a:gd name="connsiteY3" fmla="*/ 1919262 h 2329251"/>
                <a:gd name="connsiteX4" fmla="*/ 3917234 w 4057286"/>
                <a:gd name="connsiteY4" fmla="*/ 1755984 h 2329251"/>
                <a:gd name="connsiteX5" fmla="*/ 3911006 w 4057286"/>
                <a:gd name="connsiteY5" fmla="*/ 1768526 h 2329251"/>
                <a:gd name="connsiteX6" fmla="*/ 3861318 w 4057286"/>
                <a:gd name="connsiteY6" fmla="*/ 1836674 h 2329251"/>
                <a:gd name="connsiteX7" fmla="*/ 4002855 w 4057286"/>
                <a:gd name="connsiteY7" fmla="*/ 1578113 h 2329251"/>
                <a:gd name="connsiteX8" fmla="*/ 3998830 w 4057286"/>
                <a:gd name="connsiteY8" fmla="*/ 1591664 h 2329251"/>
                <a:gd name="connsiteX9" fmla="*/ 3960864 w 4057286"/>
                <a:gd name="connsiteY9" fmla="*/ 1668120 h 2329251"/>
                <a:gd name="connsiteX10" fmla="*/ 4057286 w 4057286"/>
                <a:gd name="connsiteY10" fmla="*/ 1386093 h 2329251"/>
                <a:gd name="connsiteX11" fmla="*/ 4055951 w 4057286"/>
                <a:gd name="connsiteY11" fmla="*/ 1399338 h 2329251"/>
                <a:gd name="connsiteX12" fmla="*/ 4031174 w 4057286"/>
                <a:gd name="connsiteY12" fmla="*/ 1482762 h 2329251"/>
                <a:gd name="connsiteX13" fmla="*/ 1164625 w 4057286"/>
                <a:gd name="connsiteY13" fmla="*/ 0 h 2329251"/>
                <a:gd name="connsiteX14" fmla="*/ 1988139 w 4057286"/>
                <a:gd name="connsiteY14" fmla="*/ 341111 h 2329251"/>
                <a:gd name="connsiteX15" fmla="*/ 2039807 w 4057286"/>
                <a:gd name="connsiteY15" fmla="*/ 397959 h 2329251"/>
                <a:gd name="connsiteX16" fmla="*/ 2039807 w 4057286"/>
                <a:gd name="connsiteY16" fmla="*/ 397958 h 2329251"/>
                <a:gd name="connsiteX17" fmla="*/ 2063307 w 4057286"/>
                <a:gd name="connsiteY17" fmla="*/ 423815 h 2329251"/>
                <a:gd name="connsiteX18" fmla="*/ 2063317 w 4057286"/>
                <a:gd name="connsiteY18" fmla="*/ 423829 h 2329251"/>
                <a:gd name="connsiteX19" fmla="*/ 2130351 w 4057286"/>
                <a:gd name="connsiteY19" fmla="*/ 513472 h 2329251"/>
                <a:gd name="connsiteX20" fmla="*/ 2165282 w 4057286"/>
                <a:gd name="connsiteY20" fmla="*/ 570970 h 2329251"/>
                <a:gd name="connsiteX21" fmla="*/ 2174952 w 4057286"/>
                <a:gd name="connsiteY21" fmla="*/ 584925 h 2329251"/>
                <a:gd name="connsiteX22" fmla="*/ 2178897 w 4057286"/>
                <a:gd name="connsiteY22" fmla="*/ 593383 h 2329251"/>
                <a:gd name="connsiteX23" fmla="*/ 2188686 w 4057286"/>
                <a:gd name="connsiteY23" fmla="*/ 609496 h 2329251"/>
                <a:gd name="connsiteX24" fmla="*/ 2237728 w 4057286"/>
                <a:gd name="connsiteY24" fmla="*/ 711300 h 2329251"/>
                <a:gd name="connsiteX25" fmla="*/ 2251635 w 4057286"/>
                <a:gd name="connsiteY25" fmla="*/ 749298 h 2329251"/>
                <a:gd name="connsiteX26" fmla="*/ 2258582 w 4057286"/>
                <a:gd name="connsiteY26" fmla="*/ 764188 h 2329251"/>
                <a:gd name="connsiteX27" fmla="*/ 2262799 w 4057286"/>
                <a:gd name="connsiteY27" fmla="*/ 779798 h 2329251"/>
                <a:gd name="connsiteX28" fmla="*/ 2276891 w 4057286"/>
                <a:gd name="connsiteY28" fmla="*/ 818301 h 2329251"/>
                <a:gd name="connsiteX29" fmla="*/ 2305589 w 4057286"/>
                <a:gd name="connsiteY29" fmla="*/ 929912 h 2329251"/>
                <a:gd name="connsiteX30" fmla="*/ 2308500 w 4057286"/>
                <a:gd name="connsiteY30" fmla="*/ 948987 h 2329251"/>
                <a:gd name="connsiteX31" fmla="*/ 2311061 w 4057286"/>
                <a:gd name="connsiteY31" fmla="*/ 958467 h 2329251"/>
                <a:gd name="connsiteX32" fmla="*/ 2318786 w 4057286"/>
                <a:gd name="connsiteY32" fmla="*/ 1016384 h 2329251"/>
                <a:gd name="connsiteX33" fmla="*/ 2323237 w 4057286"/>
                <a:gd name="connsiteY33" fmla="*/ 1045549 h 2329251"/>
                <a:gd name="connsiteX34" fmla="*/ 2323579 w 4057286"/>
                <a:gd name="connsiteY34" fmla="*/ 1052316 h 2329251"/>
                <a:gd name="connsiteX35" fmla="*/ 2324638 w 4057286"/>
                <a:gd name="connsiteY35" fmla="*/ 1060257 h 2329251"/>
                <a:gd name="connsiteX36" fmla="*/ 2329251 w 4057286"/>
                <a:gd name="connsiteY36" fmla="*/ 1164625 h 2329251"/>
                <a:gd name="connsiteX37" fmla="*/ 2329081 w 4057286"/>
                <a:gd name="connsiteY37" fmla="*/ 1166555 h 2329251"/>
                <a:gd name="connsiteX38" fmla="*/ 2332869 w 4057286"/>
                <a:gd name="connsiteY38" fmla="*/ 1166555 h 2329251"/>
                <a:gd name="connsiteX39" fmla="*/ 2344504 w 4057286"/>
                <a:gd name="connsiteY39" fmla="*/ 1281981 h 2329251"/>
                <a:gd name="connsiteX40" fmla="*/ 2914986 w 4057286"/>
                <a:gd name="connsiteY40" fmla="*/ 1746937 h 2329251"/>
                <a:gd name="connsiteX41" fmla="*/ 3485468 w 4057286"/>
                <a:gd name="connsiteY41" fmla="*/ 1281981 h 2329251"/>
                <a:gd name="connsiteX42" fmla="*/ 3497104 w 4057286"/>
                <a:gd name="connsiteY42" fmla="*/ 1166555 h 2329251"/>
                <a:gd name="connsiteX43" fmla="*/ 3500808 w 4057286"/>
                <a:gd name="connsiteY43" fmla="*/ 1166555 h 2329251"/>
                <a:gd name="connsiteX44" fmla="*/ 3505336 w 4057286"/>
                <a:gd name="connsiteY44" fmla="*/ 1268993 h 2329251"/>
                <a:gd name="connsiteX45" fmla="*/ 3766667 w 4057286"/>
                <a:gd name="connsiteY45" fmla="*/ 1905435 h 2329251"/>
                <a:gd name="connsiteX46" fmla="*/ 3790168 w 4057286"/>
                <a:gd name="connsiteY46" fmla="*/ 1931292 h 2329251"/>
                <a:gd name="connsiteX47" fmla="*/ 3801100 w 4057286"/>
                <a:gd name="connsiteY47" fmla="*/ 1919264 h 2329251"/>
                <a:gd name="connsiteX48" fmla="*/ 3795616 w 4057286"/>
                <a:gd name="connsiteY48" fmla="*/ 1926786 h 2329251"/>
                <a:gd name="connsiteX49" fmla="*/ 2914987 w 4057286"/>
                <a:gd name="connsiteY49" fmla="*/ 2329250 h 2329251"/>
                <a:gd name="connsiteX50" fmla="*/ 2119082 w 4057286"/>
                <a:gd name="connsiteY50" fmla="*/ 2014858 h 2329251"/>
                <a:gd name="connsiteX51" fmla="*/ 2039808 w 4057286"/>
                <a:gd name="connsiteY51" fmla="*/ 1932451 h 2329251"/>
                <a:gd name="connsiteX52" fmla="*/ 1960533 w 4057286"/>
                <a:gd name="connsiteY52" fmla="*/ 2014859 h 2329251"/>
                <a:gd name="connsiteX53" fmla="*/ 1164627 w 4057286"/>
                <a:gd name="connsiteY53" fmla="*/ 2329251 h 2329251"/>
                <a:gd name="connsiteX54" fmla="*/ 23663 w 4057286"/>
                <a:gd name="connsiteY54" fmla="*/ 1399339 h 2329251"/>
                <a:gd name="connsiteX55" fmla="*/ 197 w 4057286"/>
                <a:gd name="connsiteY55" fmla="*/ 1166556 h 2329251"/>
                <a:gd name="connsiteX56" fmla="*/ 582509 w 4057286"/>
                <a:gd name="connsiteY56" fmla="*/ 1166556 h 2329251"/>
                <a:gd name="connsiteX57" fmla="*/ 594145 w 4057286"/>
                <a:gd name="connsiteY57" fmla="*/ 1281982 h 2329251"/>
                <a:gd name="connsiteX58" fmla="*/ 1164626 w 4057286"/>
                <a:gd name="connsiteY58" fmla="*/ 1746938 h 2329251"/>
                <a:gd name="connsiteX59" fmla="*/ 1735108 w 4057286"/>
                <a:gd name="connsiteY59" fmla="*/ 1281982 h 2329251"/>
                <a:gd name="connsiteX60" fmla="*/ 1746744 w 4057286"/>
                <a:gd name="connsiteY60" fmla="*/ 1166556 h 2329251"/>
                <a:gd name="connsiteX61" fmla="*/ 1750447 w 4057286"/>
                <a:gd name="connsiteY61" fmla="*/ 1166556 h 2329251"/>
                <a:gd name="connsiteX62" fmla="*/ 1750447 w 4057286"/>
                <a:gd name="connsiteY62" fmla="*/ 1166555 h 2329251"/>
                <a:gd name="connsiteX63" fmla="*/ 1746742 w 4057286"/>
                <a:gd name="connsiteY63" fmla="*/ 1166555 h 2329251"/>
                <a:gd name="connsiteX64" fmla="*/ 1746936 w 4057286"/>
                <a:gd name="connsiteY64" fmla="*/ 1164625 h 2329251"/>
                <a:gd name="connsiteX65" fmla="*/ 1164624 w 4057286"/>
                <a:gd name="connsiteY65" fmla="*/ 582313 h 2329251"/>
                <a:gd name="connsiteX66" fmla="*/ 582312 w 4057286"/>
                <a:gd name="connsiteY66" fmla="*/ 1164625 h 2329251"/>
                <a:gd name="connsiteX67" fmla="*/ 582507 w 4057286"/>
                <a:gd name="connsiteY67" fmla="*/ 1166555 h 2329251"/>
                <a:gd name="connsiteX68" fmla="*/ 195 w 4057286"/>
                <a:gd name="connsiteY68" fmla="*/ 1166555 h 2329251"/>
                <a:gd name="connsiteX69" fmla="*/ 0 w 4057286"/>
                <a:gd name="connsiteY69" fmla="*/ 1164625 h 2329251"/>
                <a:gd name="connsiteX70" fmla="*/ 1164625 w 4057286"/>
                <a:gd name="connsiteY70" fmla="*/ 0 h 232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057286" h="2329251">
                  <a:moveTo>
                    <a:pt x="2025375" y="1915414"/>
                  </a:moveTo>
                  <a:lnTo>
                    <a:pt x="2025374" y="1915414"/>
                  </a:lnTo>
                  <a:lnTo>
                    <a:pt x="2028878" y="1919269"/>
                  </a:lnTo>
                  <a:lnTo>
                    <a:pt x="2028873" y="1919262"/>
                  </a:lnTo>
                  <a:close/>
                  <a:moveTo>
                    <a:pt x="3917234" y="1755984"/>
                  </a:moveTo>
                  <a:lnTo>
                    <a:pt x="3911006" y="1768526"/>
                  </a:lnTo>
                  <a:lnTo>
                    <a:pt x="3861318" y="1836674"/>
                  </a:lnTo>
                  <a:close/>
                  <a:moveTo>
                    <a:pt x="4002855" y="1578113"/>
                  </a:moveTo>
                  <a:lnTo>
                    <a:pt x="3998830" y="1591664"/>
                  </a:lnTo>
                  <a:lnTo>
                    <a:pt x="3960864" y="1668120"/>
                  </a:lnTo>
                  <a:close/>
                  <a:moveTo>
                    <a:pt x="4057286" y="1386093"/>
                  </a:moveTo>
                  <a:lnTo>
                    <a:pt x="4055951" y="1399338"/>
                  </a:lnTo>
                  <a:lnTo>
                    <a:pt x="4031174" y="1482762"/>
                  </a:lnTo>
                  <a:close/>
                  <a:moveTo>
                    <a:pt x="1164625" y="0"/>
                  </a:moveTo>
                  <a:cubicBezTo>
                    <a:pt x="1486228" y="0"/>
                    <a:pt x="1777384" y="130355"/>
                    <a:pt x="1988139" y="341111"/>
                  </a:cubicBezTo>
                  <a:lnTo>
                    <a:pt x="2039807" y="397959"/>
                  </a:lnTo>
                  <a:lnTo>
                    <a:pt x="2039807" y="397958"/>
                  </a:lnTo>
                  <a:lnTo>
                    <a:pt x="2063307" y="423815"/>
                  </a:lnTo>
                  <a:lnTo>
                    <a:pt x="2063317" y="423829"/>
                  </a:lnTo>
                  <a:lnTo>
                    <a:pt x="2130351" y="513472"/>
                  </a:lnTo>
                  <a:lnTo>
                    <a:pt x="2165282" y="570970"/>
                  </a:lnTo>
                  <a:lnTo>
                    <a:pt x="2174952" y="584925"/>
                  </a:lnTo>
                  <a:lnTo>
                    <a:pt x="2178897" y="593383"/>
                  </a:lnTo>
                  <a:lnTo>
                    <a:pt x="2188686" y="609496"/>
                  </a:lnTo>
                  <a:cubicBezTo>
                    <a:pt x="2206615" y="642499"/>
                    <a:pt x="2222995" y="676467"/>
                    <a:pt x="2237728" y="711300"/>
                  </a:cubicBezTo>
                  <a:lnTo>
                    <a:pt x="2251635" y="749298"/>
                  </a:lnTo>
                  <a:lnTo>
                    <a:pt x="2258582" y="764188"/>
                  </a:lnTo>
                  <a:lnTo>
                    <a:pt x="2262799" y="779798"/>
                  </a:lnTo>
                  <a:lnTo>
                    <a:pt x="2276891" y="818301"/>
                  </a:lnTo>
                  <a:cubicBezTo>
                    <a:pt x="2288234" y="854769"/>
                    <a:pt x="2297832" y="892005"/>
                    <a:pt x="2305589" y="929912"/>
                  </a:cubicBezTo>
                  <a:lnTo>
                    <a:pt x="2308500" y="948987"/>
                  </a:lnTo>
                  <a:lnTo>
                    <a:pt x="2311061" y="958467"/>
                  </a:lnTo>
                  <a:lnTo>
                    <a:pt x="2318786" y="1016384"/>
                  </a:lnTo>
                  <a:lnTo>
                    <a:pt x="2323237" y="1045549"/>
                  </a:lnTo>
                  <a:lnTo>
                    <a:pt x="2323579" y="1052316"/>
                  </a:lnTo>
                  <a:lnTo>
                    <a:pt x="2324638" y="1060257"/>
                  </a:lnTo>
                  <a:cubicBezTo>
                    <a:pt x="2327692" y="1094639"/>
                    <a:pt x="2329251" y="1129450"/>
                    <a:pt x="2329251" y="1164625"/>
                  </a:cubicBezTo>
                  <a:lnTo>
                    <a:pt x="2329081" y="1166555"/>
                  </a:lnTo>
                  <a:lnTo>
                    <a:pt x="2332869" y="1166555"/>
                  </a:lnTo>
                  <a:lnTo>
                    <a:pt x="2344504" y="1281981"/>
                  </a:lnTo>
                  <a:cubicBezTo>
                    <a:pt x="2398803" y="1547331"/>
                    <a:pt x="2633584" y="1746937"/>
                    <a:pt x="2914986" y="1746937"/>
                  </a:cubicBezTo>
                  <a:cubicBezTo>
                    <a:pt x="3196388" y="1746937"/>
                    <a:pt x="3431169" y="1547331"/>
                    <a:pt x="3485468" y="1281981"/>
                  </a:cubicBezTo>
                  <a:lnTo>
                    <a:pt x="3497104" y="1166555"/>
                  </a:lnTo>
                  <a:lnTo>
                    <a:pt x="3500808" y="1166555"/>
                  </a:lnTo>
                  <a:lnTo>
                    <a:pt x="3505336" y="1268993"/>
                  </a:lnTo>
                  <a:cubicBezTo>
                    <a:pt x="3526710" y="1509663"/>
                    <a:pt x="3621294" y="1729284"/>
                    <a:pt x="3766667" y="1905435"/>
                  </a:cubicBezTo>
                  <a:lnTo>
                    <a:pt x="3790168" y="1931292"/>
                  </a:lnTo>
                  <a:lnTo>
                    <a:pt x="3801100" y="1919264"/>
                  </a:lnTo>
                  <a:lnTo>
                    <a:pt x="3795616" y="1926786"/>
                  </a:lnTo>
                  <a:cubicBezTo>
                    <a:pt x="3582070" y="2173308"/>
                    <a:pt x="3266740" y="2329250"/>
                    <a:pt x="2914987" y="2329250"/>
                  </a:cubicBezTo>
                  <a:cubicBezTo>
                    <a:pt x="2607204" y="2329250"/>
                    <a:pt x="2327306" y="2209857"/>
                    <a:pt x="2119082" y="2014858"/>
                  </a:cubicBezTo>
                  <a:lnTo>
                    <a:pt x="2039808" y="1932451"/>
                  </a:lnTo>
                  <a:lnTo>
                    <a:pt x="1960533" y="2014859"/>
                  </a:lnTo>
                  <a:cubicBezTo>
                    <a:pt x="1752309" y="2209858"/>
                    <a:pt x="1472411" y="2329251"/>
                    <a:pt x="1164627" y="2329251"/>
                  </a:cubicBezTo>
                  <a:cubicBezTo>
                    <a:pt x="601823" y="2329251"/>
                    <a:pt x="132260" y="1930039"/>
                    <a:pt x="23663" y="1399339"/>
                  </a:cubicBezTo>
                  <a:lnTo>
                    <a:pt x="197" y="1166556"/>
                  </a:lnTo>
                  <a:lnTo>
                    <a:pt x="582509" y="1166556"/>
                  </a:lnTo>
                  <a:lnTo>
                    <a:pt x="594145" y="1281982"/>
                  </a:lnTo>
                  <a:cubicBezTo>
                    <a:pt x="648443" y="1547332"/>
                    <a:pt x="883224" y="1746938"/>
                    <a:pt x="1164626" y="1746938"/>
                  </a:cubicBezTo>
                  <a:cubicBezTo>
                    <a:pt x="1446028" y="1746938"/>
                    <a:pt x="1680809" y="1547332"/>
                    <a:pt x="1735108" y="1281982"/>
                  </a:cubicBezTo>
                  <a:lnTo>
                    <a:pt x="1746744" y="1166556"/>
                  </a:lnTo>
                  <a:lnTo>
                    <a:pt x="1750447" y="1166556"/>
                  </a:lnTo>
                  <a:lnTo>
                    <a:pt x="1750447" y="1166555"/>
                  </a:lnTo>
                  <a:lnTo>
                    <a:pt x="1746742" y="1166555"/>
                  </a:lnTo>
                  <a:lnTo>
                    <a:pt x="1746936" y="1164625"/>
                  </a:lnTo>
                  <a:cubicBezTo>
                    <a:pt x="1746936" y="843023"/>
                    <a:pt x="1486226" y="582313"/>
                    <a:pt x="1164624" y="582313"/>
                  </a:cubicBezTo>
                  <a:cubicBezTo>
                    <a:pt x="843022" y="582313"/>
                    <a:pt x="582312" y="843023"/>
                    <a:pt x="582312" y="1164625"/>
                  </a:cubicBezTo>
                  <a:lnTo>
                    <a:pt x="582507" y="1166555"/>
                  </a:lnTo>
                  <a:lnTo>
                    <a:pt x="195" y="1166555"/>
                  </a:lnTo>
                  <a:lnTo>
                    <a:pt x="0" y="1164625"/>
                  </a:lnTo>
                  <a:cubicBezTo>
                    <a:pt x="0" y="521420"/>
                    <a:pt x="521420" y="0"/>
                    <a:pt x="11646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9D926F7B-0E52-44C8-85DA-8160EAD2C717}"/>
                </a:ext>
              </a:extLst>
            </p:cNvPr>
            <p:cNvSpPr/>
            <p:nvPr/>
          </p:nvSpPr>
          <p:spPr>
            <a:xfrm rot="10800000">
              <a:off x="555473" y="4263339"/>
              <a:ext cx="2040310" cy="1166555"/>
            </a:xfrm>
            <a:custGeom>
              <a:avLst/>
              <a:gdLst>
                <a:gd name="connsiteX0" fmla="*/ 875685 w 2040310"/>
                <a:gd name="connsiteY0" fmla="*/ 0 h 1166555"/>
                <a:gd name="connsiteX1" fmla="*/ 2040310 w 2040310"/>
                <a:gd name="connsiteY1" fmla="*/ 1164625 h 1166555"/>
                <a:gd name="connsiteX2" fmla="*/ 2040116 w 2040310"/>
                <a:gd name="connsiteY2" fmla="*/ 1166555 h 1166555"/>
                <a:gd name="connsiteX3" fmla="*/ 1457801 w 2040310"/>
                <a:gd name="connsiteY3" fmla="*/ 1166555 h 1166555"/>
                <a:gd name="connsiteX4" fmla="*/ 1457996 w 2040310"/>
                <a:gd name="connsiteY4" fmla="*/ 1164625 h 1166555"/>
                <a:gd name="connsiteX5" fmla="*/ 875684 w 2040310"/>
                <a:gd name="connsiteY5" fmla="*/ 582313 h 1166555"/>
                <a:gd name="connsiteX6" fmla="*/ 293372 w 2040310"/>
                <a:gd name="connsiteY6" fmla="*/ 1164625 h 1166555"/>
                <a:gd name="connsiteX7" fmla="*/ 293567 w 2040310"/>
                <a:gd name="connsiteY7" fmla="*/ 1166555 h 1166555"/>
                <a:gd name="connsiteX8" fmla="*/ 289864 w 2040310"/>
                <a:gd name="connsiteY8" fmla="*/ 1166555 h 1166555"/>
                <a:gd name="connsiteX9" fmla="*/ 289949 w 2040310"/>
                <a:gd name="connsiteY9" fmla="*/ 1164625 h 1166555"/>
                <a:gd name="connsiteX10" fmla="*/ 271759 w 2040310"/>
                <a:gd name="connsiteY10" fmla="*/ 958467 h 1166555"/>
                <a:gd name="connsiteX11" fmla="*/ 267623 w 2040310"/>
                <a:gd name="connsiteY11" fmla="*/ 943156 h 1166555"/>
                <a:gd name="connsiteX12" fmla="*/ 266288 w 2040310"/>
                <a:gd name="connsiteY12" fmla="*/ 929912 h 1166555"/>
                <a:gd name="connsiteX13" fmla="*/ 249014 w 2040310"/>
                <a:gd name="connsiteY13" fmla="*/ 874264 h 1166555"/>
                <a:gd name="connsiteX14" fmla="*/ 219280 w 2040310"/>
                <a:gd name="connsiteY14" fmla="*/ 764188 h 1166555"/>
                <a:gd name="connsiteX15" fmla="*/ 206024 w 2040310"/>
                <a:gd name="connsiteY15" fmla="*/ 735774 h 1166555"/>
                <a:gd name="connsiteX16" fmla="*/ 198427 w 2040310"/>
                <a:gd name="connsiteY16" fmla="*/ 711300 h 1166555"/>
                <a:gd name="connsiteX17" fmla="*/ 171234 w 2040310"/>
                <a:gd name="connsiteY17" fmla="*/ 661201 h 1166555"/>
                <a:gd name="connsiteX18" fmla="*/ 135649 w 2040310"/>
                <a:gd name="connsiteY18" fmla="*/ 584925 h 1166555"/>
                <a:gd name="connsiteX19" fmla="*/ 108811 w 2040310"/>
                <a:gd name="connsiteY19" fmla="*/ 546195 h 1166555"/>
                <a:gd name="connsiteX20" fmla="*/ 91049 w 2040310"/>
                <a:gd name="connsiteY20" fmla="*/ 513472 h 1166555"/>
                <a:gd name="connsiteX21" fmla="*/ 24005 w 2040310"/>
                <a:gd name="connsiteY21" fmla="*/ 423815 h 1166555"/>
                <a:gd name="connsiteX22" fmla="*/ 0 w 2040310"/>
                <a:gd name="connsiteY22" fmla="*/ 397403 h 1166555"/>
                <a:gd name="connsiteX23" fmla="*/ 92618 w 2040310"/>
                <a:gd name="connsiteY23" fmla="*/ 302549 h 1166555"/>
                <a:gd name="connsiteX24" fmla="*/ 875685 w 2040310"/>
                <a:gd name="connsiteY24" fmla="*/ 0 h 116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40310" h="1166555">
                  <a:moveTo>
                    <a:pt x="875685" y="0"/>
                  </a:moveTo>
                  <a:cubicBezTo>
                    <a:pt x="1518890" y="0"/>
                    <a:pt x="2040310" y="521420"/>
                    <a:pt x="2040310" y="1164625"/>
                  </a:cubicBezTo>
                  <a:lnTo>
                    <a:pt x="2040116" y="1166555"/>
                  </a:lnTo>
                  <a:lnTo>
                    <a:pt x="1457801" y="1166555"/>
                  </a:lnTo>
                  <a:lnTo>
                    <a:pt x="1457996" y="1164625"/>
                  </a:lnTo>
                  <a:cubicBezTo>
                    <a:pt x="1457996" y="843023"/>
                    <a:pt x="1197286" y="582313"/>
                    <a:pt x="875684" y="582313"/>
                  </a:cubicBezTo>
                  <a:cubicBezTo>
                    <a:pt x="554082" y="582313"/>
                    <a:pt x="293372" y="843023"/>
                    <a:pt x="293372" y="1164625"/>
                  </a:cubicBezTo>
                  <a:lnTo>
                    <a:pt x="293567" y="1166555"/>
                  </a:lnTo>
                  <a:lnTo>
                    <a:pt x="289864" y="1166555"/>
                  </a:lnTo>
                  <a:lnTo>
                    <a:pt x="289949" y="1164625"/>
                  </a:lnTo>
                  <a:cubicBezTo>
                    <a:pt x="289949" y="1094275"/>
                    <a:pt x="283711" y="1025381"/>
                    <a:pt x="271759" y="958467"/>
                  </a:cubicBezTo>
                  <a:lnTo>
                    <a:pt x="267623" y="943156"/>
                  </a:lnTo>
                  <a:lnTo>
                    <a:pt x="266288" y="929912"/>
                  </a:lnTo>
                  <a:lnTo>
                    <a:pt x="249014" y="874264"/>
                  </a:lnTo>
                  <a:lnTo>
                    <a:pt x="219280" y="764188"/>
                  </a:lnTo>
                  <a:lnTo>
                    <a:pt x="206024" y="735774"/>
                  </a:lnTo>
                  <a:lnTo>
                    <a:pt x="198427" y="711300"/>
                  </a:lnTo>
                  <a:lnTo>
                    <a:pt x="171234" y="661201"/>
                  </a:lnTo>
                  <a:lnTo>
                    <a:pt x="135649" y="584925"/>
                  </a:lnTo>
                  <a:lnTo>
                    <a:pt x="108811" y="546195"/>
                  </a:lnTo>
                  <a:lnTo>
                    <a:pt x="91049" y="513472"/>
                  </a:lnTo>
                  <a:cubicBezTo>
                    <a:pt x="70120" y="482493"/>
                    <a:pt x="47740" y="452575"/>
                    <a:pt x="24005" y="423815"/>
                  </a:cubicBezTo>
                  <a:lnTo>
                    <a:pt x="0" y="397403"/>
                  </a:lnTo>
                  <a:lnTo>
                    <a:pt x="92618" y="302549"/>
                  </a:lnTo>
                  <a:cubicBezTo>
                    <a:pt x="299440" y="114570"/>
                    <a:pt x="574183" y="0"/>
                    <a:pt x="875685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5113E2C4-C8A2-4628-9189-3F250A480835}"/>
                </a:ext>
              </a:extLst>
            </p:cNvPr>
            <p:cNvSpPr/>
            <p:nvPr/>
          </p:nvSpPr>
          <p:spPr>
            <a:xfrm rot="10800000">
              <a:off x="555472" y="3755339"/>
              <a:ext cx="884997" cy="1016000"/>
            </a:xfrm>
            <a:custGeom>
              <a:avLst/>
              <a:gdLst>
                <a:gd name="connsiteX0" fmla="*/ 3192 w 884997"/>
                <a:gd name="connsiteY0" fmla="*/ 0 h 1016000"/>
                <a:gd name="connsiteX1" fmla="*/ 764846 w 884997"/>
                <a:gd name="connsiteY1" fmla="*/ 0 h 1016000"/>
                <a:gd name="connsiteX2" fmla="*/ 793475 w 884997"/>
                <a:gd name="connsiteY2" fmla="*/ 52744 h 1016000"/>
                <a:gd name="connsiteX3" fmla="*/ 884997 w 884997"/>
                <a:gd name="connsiteY3" fmla="*/ 506069 h 1016000"/>
                <a:gd name="connsiteX4" fmla="*/ 884803 w 884997"/>
                <a:gd name="connsiteY4" fmla="*/ 507999 h 1016000"/>
                <a:gd name="connsiteX5" fmla="*/ 861337 w 884997"/>
                <a:gd name="connsiteY5" fmla="*/ 740782 h 1016000"/>
                <a:gd name="connsiteX6" fmla="*/ 804216 w 884997"/>
                <a:gd name="connsiteY6" fmla="*/ 933108 h 1016000"/>
                <a:gd name="connsiteX7" fmla="*/ 763054 w 884997"/>
                <a:gd name="connsiteY7" fmla="*/ 1016000 h 1016000"/>
                <a:gd name="connsiteX8" fmla="*/ 0 w 884997"/>
                <a:gd name="connsiteY8" fmla="*/ 1016000 h 1016000"/>
                <a:gd name="connsiteX9" fmla="*/ 10222 w 884997"/>
                <a:gd name="connsiteY9" fmla="*/ 1011232 h 1016000"/>
                <a:gd name="connsiteX10" fmla="*/ 290853 w 884997"/>
                <a:gd name="connsiteY10" fmla="*/ 623425 h 1016000"/>
                <a:gd name="connsiteX11" fmla="*/ 302489 w 884997"/>
                <a:gd name="connsiteY11" fmla="*/ 507999 h 1016000"/>
                <a:gd name="connsiteX12" fmla="*/ 302488 w 884997"/>
                <a:gd name="connsiteY12" fmla="*/ 507999 h 1016000"/>
                <a:gd name="connsiteX13" fmla="*/ 302683 w 884997"/>
                <a:gd name="connsiteY13" fmla="*/ 506069 h 1016000"/>
                <a:gd name="connsiteX14" fmla="*/ 45947 w 884997"/>
                <a:gd name="connsiteY14" fmla="*/ 23207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4997" h="1016000">
                  <a:moveTo>
                    <a:pt x="3192" y="0"/>
                  </a:moveTo>
                  <a:lnTo>
                    <a:pt x="764846" y="0"/>
                  </a:lnTo>
                  <a:lnTo>
                    <a:pt x="793475" y="52744"/>
                  </a:lnTo>
                  <a:cubicBezTo>
                    <a:pt x="852408" y="192078"/>
                    <a:pt x="884997" y="345268"/>
                    <a:pt x="884997" y="506069"/>
                  </a:cubicBezTo>
                  <a:lnTo>
                    <a:pt x="884803" y="507999"/>
                  </a:lnTo>
                  <a:lnTo>
                    <a:pt x="861337" y="740782"/>
                  </a:lnTo>
                  <a:cubicBezTo>
                    <a:pt x="847762" y="807120"/>
                    <a:pt x="828548" y="871403"/>
                    <a:pt x="804216" y="933108"/>
                  </a:cubicBezTo>
                  <a:lnTo>
                    <a:pt x="763054" y="1016000"/>
                  </a:lnTo>
                  <a:lnTo>
                    <a:pt x="0" y="1016000"/>
                  </a:lnTo>
                  <a:lnTo>
                    <a:pt x="10222" y="1011232"/>
                  </a:lnTo>
                  <a:cubicBezTo>
                    <a:pt x="152479" y="929431"/>
                    <a:pt x="256917" y="789269"/>
                    <a:pt x="290853" y="623425"/>
                  </a:cubicBezTo>
                  <a:lnTo>
                    <a:pt x="302489" y="507999"/>
                  </a:lnTo>
                  <a:lnTo>
                    <a:pt x="302488" y="507999"/>
                  </a:lnTo>
                  <a:lnTo>
                    <a:pt x="302683" y="506069"/>
                  </a:lnTo>
                  <a:cubicBezTo>
                    <a:pt x="302683" y="305068"/>
                    <a:pt x="200843" y="127853"/>
                    <a:pt x="45947" y="23207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Org Chart for PowerPoint (6 blocks)</a:t>
            </a:r>
          </a:p>
        </p:txBody>
      </p: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xmlns="" id="{78A34500-9836-4148-B9F5-608BB17169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20099" y="1673329"/>
            <a:ext cx="2273779" cy="1427315"/>
          </a:xfrm>
          <a:prstGeom prst="curvedConnector2">
            <a:avLst/>
          </a:prstGeom>
          <a:ln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xmlns="" id="{1F156350-E1FD-4DC0-A3A3-43003C9CB1F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70459" y="2069091"/>
            <a:ext cx="1449886" cy="1031554"/>
          </a:xfrm>
          <a:prstGeom prst="curvedConnector2">
            <a:avLst/>
          </a:prstGeom>
          <a:ln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xmlns="" id="{3B02F806-06C4-4783-ADC9-AAEF06429FE8}"/>
              </a:ext>
            </a:extLst>
          </p:cNvPr>
          <p:cNvCxnSpPr/>
          <p:nvPr/>
        </p:nvCxnSpPr>
        <p:spPr>
          <a:xfrm rot="5400000">
            <a:off x="5142634" y="2147279"/>
            <a:ext cx="1031552" cy="875180"/>
          </a:xfrm>
          <a:prstGeom prst="curvedConnector3">
            <a:avLst/>
          </a:prstGeom>
          <a:ln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xmlns="" id="{E7C7C529-6CE3-4FC3-9B1E-4995458F25CC}"/>
              </a:ext>
            </a:extLst>
          </p:cNvPr>
          <p:cNvCxnSpPr/>
          <p:nvPr/>
        </p:nvCxnSpPr>
        <p:spPr>
          <a:xfrm rot="16200000" flipH="1">
            <a:off x="6017814" y="2147278"/>
            <a:ext cx="1031552" cy="875181"/>
          </a:xfrm>
          <a:prstGeom prst="curvedConnector3">
            <a:avLst/>
          </a:prstGeom>
          <a:ln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xmlns="" id="{425A7523-FA70-440B-B200-01E3BBD11959}"/>
              </a:ext>
            </a:extLst>
          </p:cNvPr>
          <p:cNvCxnSpPr>
            <a:cxnSpLocks/>
          </p:cNvCxnSpPr>
          <p:nvPr/>
        </p:nvCxnSpPr>
        <p:spPr>
          <a:xfrm>
            <a:off x="7257146" y="2069093"/>
            <a:ext cx="1464396" cy="1031552"/>
          </a:xfrm>
          <a:prstGeom prst="curvedConnector2">
            <a:avLst/>
          </a:prstGeom>
          <a:ln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xmlns="" id="{4FC9F3FF-A377-40F8-8E64-3C74EABE6C9B}"/>
              </a:ext>
            </a:extLst>
          </p:cNvPr>
          <p:cNvCxnSpPr>
            <a:cxnSpLocks/>
          </p:cNvCxnSpPr>
          <p:nvPr/>
        </p:nvCxnSpPr>
        <p:spPr>
          <a:xfrm>
            <a:off x="8198123" y="1673330"/>
            <a:ext cx="2273781" cy="1427315"/>
          </a:xfrm>
          <a:prstGeom prst="curvedConnector2">
            <a:avLst/>
          </a:prstGeom>
          <a:ln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17E02E3D-FFB4-421E-9C96-83F76BCBAC9B}"/>
              </a:ext>
            </a:extLst>
          </p:cNvPr>
          <p:cNvSpPr/>
          <p:nvPr/>
        </p:nvSpPr>
        <p:spPr>
          <a:xfrm>
            <a:off x="3993877" y="1366949"/>
            <a:ext cx="4204246" cy="79152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1CEC198-4F03-4EF8-8174-80D5EEA0C733}"/>
              </a:ext>
            </a:extLst>
          </p:cNvPr>
          <p:cNvSpPr/>
          <p:nvPr/>
        </p:nvSpPr>
        <p:spPr>
          <a:xfrm>
            <a:off x="854156" y="5710662"/>
            <a:ext cx="173188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>
                <a:solidFill>
                  <a:schemeClr val="bg1">
                    <a:lumMod val="75000"/>
                  </a:schemeClr>
                </a:solidFill>
              </a:rPr>
              <a:t>Lorem Ipsum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1B8CC97D-9364-4A97-BB08-C41F4DAADD7B}"/>
              </a:ext>
            </a:extLst>
          </p:cNvPr>
          <p:cNvSpPr/>
          <p:nvPr/>
        </p:nvSpPr>
        <p:spPr>
          <a:xfrm>
            <a:off x="2604856" y="5710662"/>
            <a:ext cx="173188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>
                <a:solidFill>
                  <a:schemeClr val="bg1">
                    <a:lumMod val="75000"/>
                  </a:schemeClr>
                </a:solidFill>
              </a:rPr>
              <a:t>Lorem Ipsum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FCA0D83B-84FF-4619-827D-E3F58FF1AC4D}"/>
              </a:ext>
            </a:extLst>
          </p:cNvPr>
          <p:cNvSpPr/>
          <p:nvPr/>
        </p:nvSpPr>
        <p:spPr>
          <a:xfrm>
            <a:off x="4355556" y="5710662"/>
            <a:ext cx="173188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>
                <a:solidFill>
                  <a:schemeClr val="bg1">
                    <a:lumMod val="75000"/>
                  </a:schemeClr>
                </a:solidFill>
              </a:rPr>
              <a:t>Lorem Ipsum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A349EFEA-FD70-4E66-AF1C-7F91AEB08B1E}"/>
              </a:ext>
            </a:extLst>
          </p:cNvPr>
          <p:cNvSpPr/>
          <p:nvPr/>
        </p:nvSpPr>
        <p:spPr>
          <a:xfrm>
            <a:off x="6106256" y="5710662"/>
            <a:ext cx="173188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>
                <a:solidFill>
                  <a:schemeClr val="bg1">
                    <a:lumMod val="75000"/>
                  </a:schemeClr>
                </a:solidFill>
              </a:rPr>
              <a:t>Lorem Ipsum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55595B96-8497-47A1-ADD0-6F5DF8BF3BB3}"/>
              </a:ext>
            </a:extLst>
          </p:cNvPr>
          <p:cNvSpPr/>
          <p:nvPr/>
        </p:nvSpPr>
        <p:spPr>
          <a:xfrm>
            <a:off x="7856956" y="5710662"/>
            <a:ext cx="173188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>
                <a:solidFill>
                  <a:schemeClr val="bg1">
                    <a:lumMod val="75000"/>
                  </a:schemeClr>
                </a:solidFill>
              </a:rPr>
              <a:t>Lorem Ipsum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48ABAC92-D2AD-4AEA-9FF7-A37C52792B07}"/>
              </a:ext>
            </a:extLst>
          </p:cNvPr>
          <p:cNvSpPr/>
          <p:nvPr/>
        </p:nvSpPr>
        <p:spPr>
          <a:xfrm>
            <a:off x="9607654" y="5710662"/>
            <a:ext cx="173188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>
                <a:solidFill>
                  <a:schemeClr val="bg1">
                    <a:lumMod val="75000"/>
                  </a:schemeClr>
                </a:solidFill>
              </a:rPr>
              <a:t>Lorem Ipsum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xmlns="" id="{5C7B8FD9-D244-4116-B001-887093F9450C}"/>
              </a:ext>
            </a:extLst>
          </p:cNvPr>
          <p:cNvSpPr/>
          <p:nvPr/>
        </p:nvSpPr>
        <p:spPr>
          <a:xfrm>
            <a:off x="2594739" y="3100644"/>
            <a:ext cx="3768381" cy="2329250"/>
          </a:xfrm>
          <a:custGeom>
            <a:avLst/>
            <a:gdLst>
              <a:gd name="connsiteX0" fmla="*/ 3628330 w 3768381"/>
              <a:gd name="connsiteY0" fmla="*/ 1755982 h 2329250"/>
              <a:gd name="connsiteX1" fmla="*/ 3622101 w 3768381"/>
              <a:gd name="connsiteY1" fmla="*/ 1768526 h 2329250"/>
              <a:gd name="connsiteX2" fmla="*/ 3572405 w 3768381"/>
              <a:gd name="connsiteY2" fmla="*/ 1836686 h 2329250"/>
              <a:gd name="connsiteX3" fmla="*/ 3713951 w 3768381"/>
              <a:gd name="connsiteY3" fmla="*/ 1578111 h 2329250"/>
              <a:gd name="connsiteX4" fmla="*/ 3709925 w 3768381"/>
              <a:gd name="connsiteY4" fmla="*/ 1591664 h 2329250"/>
              <a:gd name="connsiteX5" fmla="*/ 3671954 w 3768381"/>
              <a:gd name="connsiteY5" fmla="*/ 1668131 h 2329250"/>
              <a:gd name="connsiteX6" fmla="*/ 3768381 w 3768381"/>
              <a:gd name="connsiteY6" fmla="*/ 1386093 h 2329250"/>
              <a:gd name="connsiteX7" fmla="*/ 3767046 w 3768381"/>
              <a:gd name="connsiteY7" fmla="*/ 1399338 h 2329250"/>
              <a:gd name="connsiteX8" fmla="*/ 3742268 w 3768381"/>
              <a:gd name="connsiteY8" fmla="*/ 1482767 h 2329250"/>
              <a:gd name="connsiteX9" fmla="*/ 875720 w 3768381"/>
              <a:gd name="connsiteY9" fmla="*/ 0 h 2329250"/>
              <a:gd name="connsiteX10" fmla="*/ 1699235 w 3768381"/>
              <a:gd name="connsiteY10" fmla="*/ 341111 h 2329250"/>
              <a:gd name="connsiteX11" fmla="*/ 1750902 w 3768381"/>
              <a:gd name="connsiteY11" fmla="*/ 397959 h 2329250"/>
              <a:gd name="connsiteX12" fmla="*/ 1750902 w 3768381"/>
              <a:gd name="connsiteY12" fmla="*/ 397958 h 2329250"/>
              <a:gd name="connsiteX13" fmla="*/ 1774402 w 3768381"/>
              <a:gd name="connsiteY13" fmla="*/ 423815 h 2329250"/>
              <a:gd name="connsiteX14" fmla="*/ 1774411 w 3768381"/>
              <a:gd name="connsiteY14" fmla="*/ 423828 h 2329250"/>
              <a:gd name="connsiteX15" fmla="*/ 1841446 w 3768381"/>
              <a:gd name="connsiteY15" fmla="*/ 513472 h 2329250"/>
              <a:gd name="connsiteX16" fmla="*/ 1876377 w 3768381"/>
              <a:gd name="connsiteY16" fmla="*/ 570971 h 2329250"/>
              <a:gd name="connsiteX17" fmla="*/ 1886047 w 3768381"/>
              <a:gd name="connsiteY17" fmla="*/ 584925 h 2329250"/>
              <a:gd name="connsiteX18" fmla="*/ 1889992 w 3768381"/>
              <a:gd name="connsiteY18" fmla="*/ 593383 h 2329250"/>
              <a:gd name="connsiteX19" fmla="*/ 1899781 w 3768381"/>
              <a:gd name="connsiteY19" fmla="*/ 609496 h 2329250"/>
              <a:gd name="connsiteX20" fmla="*/ 1948823 w 3768381"/>
              <a:gd name="connsiteY20" fmla="*/ 711300 h 2329250"/>
              <a:gd name="connsiteX21" fmla="*/ 1962731 w 3768381"/>
              <a:gd name="connsiteY21" fmla="*/ 749298 h 2329250"/>
              <a:gd name="connsiteX22" fmla="*/ 1969677 w 3768381"/>
              <a:gd name="connsiteY22" fmla="*/ 764188 h 2329250"/>
              <a:gd name="connsiteX23" fmla="*/ 1973894 w 3768381"/>
              <a:gd name="connsiteY23" fmla="*/ 779798 h 2329250"/>
              <a:gd name="connsiteX24" fmla="*/ 1987986 w 3768381"/>
              <a:gd name="connsiteY24" fmla="*/ 818301 h 2329250"/>
              <a:gd name="connsiteX25" fmla="*/ 2016684 w 3768381"/>
              <a:gd name="connsiteY25" fmla="*/ 929912 h 2329250"/>
              <a:gd name="connsiteX26" fmla="*/ 2019595 w 3768381"/>
              <a:gd name="connsiteY26" fmla="*/ 948988 h 2329250"/>
              <a:gd name="connsiteX27" fmla="*/ 2022156 w 3768381"/>
              <a:gd name="connsiteY27" fmla="*/ 958467 h 2329250"/>
              <a:gd name="connsiteX28" fmla="*/ 2029881 w 3768381"/>
              <a:gd name="connsiteY28" fmla="*/ 1016382 h 2329250"/>
              <a:gd name="connsiteX29" fmla="*/ 2034332 w 3768381"/>
              <a:gd name="connsiteY29" fmla="*/ 1045549 h 2329250"/>
              <a:gd name="connsiteX30" fmla="*/ 2034674 w 3768381"/>
              <a:gd name="connsiteY30" fmla="*/ 1052317 h 2329250"/>
              <a:gd name="connsiteX31" fmla="*/ 2035733 w 3768381"/>
              <a:gd name="connsiteY31" fmla="*/ 1060257 h 2329250"/>
              <a:gd name="connsiteX32" fmla="*/ 2040346 w 3768381"/>
              <a:gd name="connsiteY32" fmla="*/ 1164625 h 2329250"/>
              <a:gd name="connsiteX33" fmla="*/ 2040176 w 3768381"/>
              <a:gd name="connsiteY33" fmla="*/ 1166555 h 2329250"/>
              <a:gd name="connsiteX34" fmla="*/ 2043964 w 3768381"/>
              <a:gd name="connsiteY34" fmla="*/ 1166555 h 2329250"/>
              <a:gd name="connsiteX35" fmla="*/ 2055600 w 3768381"/>
              <a:gd name="connsiteY35" fmla="*/ 1281981 h 2329250"/>
              <a:gd name="connsiteX36" fmla="*/ 2626082 w 3768381"/>
              <a:gd name="connsiteY36" fmla="*/ 1746937 h 2329250"/>
              <a:gd name="connsiteX37" fmla="*/ 3196563 w 3768381"/>
              <a:gd name="connsiteY37" fmla="*/ 1281981 h 2329250"/>
              <a:gd name="connsiteX38" fmla="*/ 3208199 w 3768381"/>
              <a:gd name="connsiteY38" fmla="*/ 1166555 h 2329250"/>
              <a:gd name="connsiteX39" fmla="*/ 3211904 w 3768381"/>
              <a:gd name="connsiteY39" fmla="*/ 1166555 h 2329250"/>
              <a:gd name="connsiteX40" fmla="*/ 3216431 w 3768381"/>
              <a:gd name="connsiteY40" fmla="*/ 1268993 h 2329250"/>
              <a:gd name="connsiteX41" fmla="*/ 3477762 w 3768381"/>
              <a:gd name="connsiteY41" fmla="*/ 1905435 h 2329250"/>
              <a:gd name="connsiteX42" fmla="*/ 3501263 w 3768381"/>
              <a:gd name="connsiteY42" fmla="*/ 1931292 h 2329250"/>
              <a:gd name="connsiteX43" fmla="*/ 3512197 w 3768381"/>
              <a:gd name="connsiteY43" fmla="*/ 1919261 h 2329250"/>
              <a:gd name="connsiteX44" fmla="*/ 3506711 w 3768381"/>
              <a:gd name="connsiteY44" fmla="*/ 1926786 h 2329250"/>
              <a:gd name="connsiteX45" fmla="*/ 2626082 w 3768381"/>
              <a:gd name="connsiteY45" fmla="*/ 2329250 h 2329250"/>
              <a:gd name="connsiteX46" fmla="*/ 1745454 w 3768381"/>
              <a:gd name="connsiteY46" fmla="*/ 1926786 h 2329250"/>
              <a:gd name="connsiteX47" fmla="*/ 1739969 w 3768381"/>
              <a:gd name="connsiteY47" fmla="*/ 1919263 h 2329250"/>
              <a:gd name="connsiteX48" fmla="*/ 1727401 w 3768381"/>
              <a:gd name="connsiteY48" fmla="*/ 1905435 h 2329250"/>
              <a:gd name="connsiteX49" fmla="*/ 1641134 w 3768381"/>
              <a:gd name="connsiteY49" fmla="*/ 1783709 h 2329250"/>
              <a:gd name="connsiteX50" fmla="*/ 1630064 w 3768381"/>
              <a:gd name="connsiteY50" fmla="*/ 1768526 h 2329250"/>
              <a:gd name="connsiteX51" fmla="*/ 1629338 w 3768381"/>
              <a:gd name="connsiteY51" fmla="*/ 1767065 h 2329250"/>
              <a:gd name="connsiteX52" fmla="*/ 1628245 w 3768381"/>
              <a:gd name="connsiteY52" fmla="*/ 1765521 h 2329250"/>
              <a:gd name="connsiteX53" fmla="*/ 1550236 w 3768381"/>
              <a:gd name="connsiteY53" fmla="*/ 1611409 h 2329250"/>
              <a:gd name="connsiteX54" fmla="*/ 1546672 w 3768381"/>
              <a:gd name="connsiteY54" fmla="*/ 1600590 h 2329250"/>
              <a:gd name="connsiteX55" fmla="*/ 1542240 w 3768381"/>
              <a:gd name="connsiteY55" fmla="*/ 1591664 h 2329250"/>
              <a:gd name="connsiteX56" fmla="*/ 1528588 w 3768381"/>
              <a:gd name="connsiteY56" fmla="*/ 1545699 h 2329250"/>
              <a:gd name="connsiteX57" fmla="*/ 1495477 w 3768381"/>
              <a:gd name="connsiteY57" fmla="*/ 1445198 h 2329250"/>
              <a:gd name="connsiteX58" fmla="*/ 1491294 w 3768381"/>
              <a:gd name="connsiteY58" fmla="*/ 1420132 h 2329250"/>
              <a:gd name="connsiteX59" fmla="*/ 1485118 w 3768381"/>
              <a:gd name="connsiteY59" fmla="*/ 1399338 h 2329250"/>
              <a:gd name="connsiteX60" fmla="*/ 1480991 w 3768381"/>
              <a:gd name="connsiteY60" fmla="*/ 1358399 h 2329250"/>
              <a:gd name="connsiteX61" fmla="*/ 1466070 w 3768381"/>
              <a:gd name="connsiteY61" fmla="*/ 1268993 h 2329250"/>
              <a:gd name="connsiteX62" fmla="*/ 1461542 w 3768381"/>
              <a:gd name="connsiteY62" fmla="*/ 1166555 h 2329250"/>
              <a:gd name="connsiteX63" fmla="*/ 1457837 w 3768381"/>
              <a:gd name="connsiteY63" fmla="*/ 1166555 h 2329250"/>
              <a:gd name="connsiteX64" fmla="*/ 1458031 w 3768381"/>
              <a:gd name="connsiteY64" fmla="*/ 1164625 h 2329250"/>
              <a:gd name="connsiteX65" fmla="*/ 875719 w 3768381"/>
              <a:gd name="connsiteY65" fmla="*/ 582313 h 2329250"/>
              <a:gd name="connsiteX66" fmla="*/ 293407 w 3768381"/>
              <a:gd name="connsiteY66" fmla="*/ 1164625 h 2329250"/>
              <a:gd name="connsiteX67" fmla="*/ 293602 w 3768381"/>
              <a:gd name="connsiteY67" fmla="*/ 1166555 h 2329250"/>
              <a:gd name="connsiteX68" fmla="*/ 289900 w 3768381"/>
              <a:gd name="connsiteY68" fmla="*/ 1166555 h 2329250"/>
              <a:gd name="connsiteX69" fmla="*/ 289985 w 3768381"/>
              <a:gd name="connsiteY69" fmla="*/ 1164627 h 2329250"/>
              <a:gd name="connsiteX70" fmla="*/ 289985 w 3768381"/>
              <a:gd name="connsiteY70" fmla="*/ 1164626 h 2329250"/>
              <a:gd name="connsiteX71" fmla="*/ 289985 w 3768381"/>
              <a:gd name="connsiteY71" fmla="*/ 1164626 h 2329250"/>
              <a:gd name="connsiteX72" fmla="*/ 289985 w 3768381"/>
              <a:gd name="connsiteY72" fmla="*/ 1164625 h 2329250"/>
              <a:gd name="connsiteX73" fmla="*/ 271795 w 3768381"/>
              <a:gd name="connsiteY73" fmla="*/ 958467 h 2329250"/>
              <a:gd name="connsiteX74" fmla="*/ 267659 w 3768381"/>
              <a:gd name="connsiteY74" fmla="*/ 943156 h 2329250"/>
              <a:gd name="connsiteX75" fmla="*/ 266324 w 3768381"/>
              <a:gd name="connsiteY75" fmla="*/ 929913 h 2329250"/>
              <a:gd name="connsiteX76" fmla="*/ 249052 w 3768381"/>
              <a:gd name="connsiteY76" fmla="*/ 874272 h 2329250"/>
              <a:gd name="connsiteX77" fmla="*/ 219316 w 3768381"/>
              <a:gd name="connsiteY77" fmla="*/ 764188 h 2329250"/>
              <a:gd name="connsiteX78" fmla="*/ 206059 w 3768381"/>
              <a:gd name="connsiteY78" fmla="*/ 735772 h 2329250"/>
              <a:gd name="connsiteX79" fmla="*/ 198463 w 3768381"/>
              <a:gd name="connsiteY79" fmla="*/ 711301 h 2329250"/>
              <a:gd name="connsiteX80" fmla="*/ 171274 w 3768381"/>
              <a:gd name="connsiteY80" fmla="*/ 661209 h 2329250"/>
              <a:gd name="connsiteX81" fmla="*/ 135686 w 3768381"/>
              <a:gd name="connsiteY81" fmla="*/ 584925 h 2329250"/>
              <a:gd name="connsiteX82" fmla="*/ 108845 w 3768381"/>
              <a:gd name="connsiteY82" fmla="*/ 546191 h 2329250"/>
              <a:gd name="connsiteX83" fmla="*/ 91086 w 3768381"/>
              <a:gd name="connsiteY83" fmla="*/ 513473 h 2329250"/>
              <a:gd name="connsiteX84" fmla="*/ 24048 w 3768381"/>
              <a:gd name="connsiteY84" fmla="*/ 423825 h 2329250"/>
              <a:gd name="connsiteX85" fmla="*/ 24041 w 3768381"/>
              <a:gd name="connsiteY85" fmla="*/ 423815 h 2329250"/>
              <a:gd name="connsiteX86" fmla="*/ 541 w 3768381"/>
              <a:gd name="connsiteY86" fmla="*/ 397958 h 2329250"/>
              <a:gd name="connsiteX87" fmla="*/ 541 w 3768381"/>
              <a:gd name="connsiteY87" fmla="*/ 397959 h 2329250"/>
              <a:gd name="connsiteX88" fmla="*/ 0 w 3768381"/>
              <a:gd name="connsiteY88" fmla="*/ 397364 h 2329250"/>
              <a:gd name="connsiteX89" fmla="*/ 79815 w 3768381"/>
              <a:gd name="connsiteY89" fmla="*/ 314393 h 2329250"/>
              <a:gd name="connsiteX90" fmla="*/ 875720 w 3768381"/>
              <a:gd name="connsiteY90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768381" h="2329250">
                <a:moveTo>
                  <a:pt x="3628330" y="1755982"/>
                </a:moveTo>
                <a:lnTo>
                  <a:pt x="3622101" y="1768526"/>
                </a:lnTo>
                <a:lnTo>
                  <a:pt x="3572405" y="1836686"/>
                </a:lnTo>
                <a:close/>
                <a:moveTo>
                  <a:pt x="3713951" y="1578111"/>
                </a:moveTo>
                <a:lnTo>
                  <a:pt x="3709925" y="1591664"/>
                </a:lnTo>
                <a:lnTo>
                  <a:pt x="3671954" y="1668131"/>
                </a:lnTo>
                <a:close/>
                <a:moveTo>
                  <a:pt x="3768381" y="1386093"/>
                </a:moveTo>
                <a:lnTo>
                  <a:pt x="3767046" y="1399338"/>
                </a:lnTo>
                <a:lnTo>
                  <a:pt x="3742268" y="1482767"/>
                </a:lnTo>
                <a:close/>
                <a:moveTo>
                  <a:pt x="875720" y="0"/>
                </a:moveTo>
                <a:cubicBezTo>
                  <a:pt x="1197323" y="0"/>
                  <a:pt x="1488479" y="130355"/>
                  <a:pt x="1699235" y="341111"/>
                </a:cubicBezTo>
                <a:lnTo>
                  <a:pt x="1750902" y="397959"/>
                </a:lnTo>
                <a:lnTo>
                  <a:pt x="1750902" y="397958"/>
                </a:lnTo>
                <a:lnTo>
                  <a:pt x="1774402" y="423815"/>
                </a:lnTo>
                <a:lnTo>
                  <a:pt x="1774411" y="423828"/>
                </a:lnTo>
                <a:lnTo>
                  <a:pt x="1841446" y="513472"/>
                </a:lnTo>
                <a:lnTo>
                  <a:pt x="1876377" y="570971"/>
                </a:lnTo>
                <a:lnTo>
                  <a:pt x="1886047" y="584925"/>
                </a:lnTo>
                <a:lnTo>
                  <a:pt x="1889992" y="593383"/>
                </a:lnTo>
                <a:lnTo>
                  <a:pt x="1899781" y="609496"/>
                </a:lnTo>
                <a:cubicBezTo>
                  <a:pt x="1917710" y="642499"/>
                  <a:pt x="1934090" y="676467"/>
                  <a:pt x="1948823" y="711300"/>
                </a:cubicBezTo>
                <a:lnTo>
                  <a:pt x="1962731" y="749298"/>
                </a:lnTo>
                <a:lnTo>
                  <a:pt x="1969677" y="764188"/>
                </a:lnTo>
                <a:lnTo>
                  <a:pt x="1973894" y="779798"/>
                </a:lnTo>
                <a:lnTo>
                  <a:pt x="1987986" y="818301"/>
                </a:lnTo>
                <a:cubicBezTo>
                  <a:pt x="1999329" y="854769"/>
                  <a:pt x="2008927" y="892005"/>
                  <a:pt x="2016684" y="929912"/>
                </a:cubicBezTo>
                <a:lnTo>
                  <a:pt x="2019595" y="948988"/>
                </a:lnTo>
                <a:lnTo>
                  <a:pt x="2022156" y="958467"/>
                </a:lnTo>
                <a:lnTo>
                  <a:pt x="2029881" y="1016382"/>
                </a:lnTo>
                <a:lnTo>
                  <a:pt x="2034332" y="1045549"/>
                </a:lnTo>
                <a:lnTo>
                  <a:pt x="2034674" y="1052317"/>
                </a:lnTo>
                <a:lnTo>
                  <a:pt x="2035733" y="1060257"/>
                </a:lnTo>
                <a:cubicBezTo>
                  <a:pt x="2038787" y="1094639"/>
                  <a:pt x="2040346" y="1129450"/>
                  <a:pt x="2040346" y="1164625"/>
                </a:cubicBezTo>
                <a:lnTo>
                  <a:pt x="2040176" y="1166555"/>
                </a:lnTo>
                <a:lnTo>
                  <a:pt x="2043964" y="1166555"/>
                </a:lnTo>
                <a:lnTo>
                  <a:pt x="2055600" y="1281981"/>
                </a:lnTo>
                <a:cubicBezTo>
                  <a:pt x="2109899" y="1547331"/>
                  <a:pt x="2344680" y="1746937"/>
                  <a:pt x="2626082" y="1746937"/>
                </a:cubicBezTo>
                <a:cubicBezTo>
                  <a:pt x="2907483" y="1746937"/>
                  <a:pt x="3142265" y="1547331"/>
                  <a:pt x="3196563" y="1281981"/>
                </a:cubicBezTo>
                <a:lnTo>
                  <a:pt x="3208199" y="1166555"/>
                </a:lnTo>
                <a:lnTo>
                  <a:pt x="3211904" y="1166555"/>
                </a:lnTo>
                <a:lnTo>
                  <a:pt x="3216431" y="1268993"/>
                </a:lnTo>
                <a:cubicBezTo>
                  <a:pt x="3237806" y="1509663"/>
                  <a:pt x="3332389" y="1729284"/>
                  <a:pt x="3477762" y="1905435"/>
                </a:cubicBezTo>
                <a:lnTo>
                  <a:pt x="3501263" y="1931292"/>
                </a:lnTo>
                <a:lnTo>
                  <a:pt x="3512197" y="1919261"/>
                </a:lnTo>
                <a:lnTo>
                  <a:pt x="3506711" y="1926786"/>
                </a:lnTo>
                <a:cubicBezTo>
                  <a:pt x="3293166" y="2173308"/>
                  <a:pt x="2977835" y="2329250"/>
                  <a:pt x="2626082" y="2329250"/>
                </a:cubicBezTo>
                <a:cubicBezTo>
                  <a:pt x="2274330" y="2329250"/>
                  <a:pt x="1959000" y="2173308"/>
                  <a:pt x="1745454" y="1926786"/>
                </a:cubicBezTo>
                <a:lnTo>
                  <a:pt x="1739969" y="1919263"/>
                </a:lnTo>
                <a:lnTo>
                  <a:pt x="1727401" y="1905435"/>
                </a:lnTo>
                <a:lnTo>
                  <a:pt x="1641134" y="1783709"/>
                </a:lnTo>
                <a:lnTo>
                  <a:pt x="1630064" y="1768526"/>
                </a:lnTo>
                <a:lnTo>
                  <a:pt x="1629338" y="1767065"/>
                </a:lnTo>
                <a:lnTo>
                  <a:pt x="1628245" y="1765521"/>
                </a:lnTo>
                <a:cubicBezTo>
                  <a:pt x="1598600" y="1716400"/>
                  <a:pt x="1572481" y="1664913"/>
                  <a:pt x="1550236" y="1611409"/>
                </a:cubicBezTo>
                <a:lnTo>
                  <a:pt x="1546672" y="1600590"/>
                </a:lnTo>
                <a:lnTo>
                  <a:pt x="1542240" y="1591664"/>
                </a:lnTo>
                <a:lnTo>
                  <a:pt x="1528588" y="1545699"/>
                </a:lnTo>
                <a:lnTo>
                  <a:pt x="1495477" y="1445198"/>
                </a:lnTo>
                <a:lnTo>
                  <a:pt x="1491294" y="1420132"/>
                </a:lnTo>
                <a:lnTo>
                  <a:pt x="1485118" y="1399338"/>
                </a:lnTo>
                <a:lnTo>
                  <a:pt x="1480991" y="1358399"/>
                </a:lnTo>
                <a:lnTo>
                  <a:pt x="1466070" y="1268993"/>
                </a:lnTo>
                <a:lnTo>
                  <a:pt x="1461542" y="1166555"/>
                </a:lnTo>
                <a:lnTo>
                  <a:pt x="1457837" y="1166555"/>
                </a:lnTo>
                <a:lnTo>
                  <a:pt x="1458031" y="1164625"/>
                </a:lnTo>
                <a:cubicBezTo>
                  <a:pt x="1458031" y="843023"/>
                  <a:pt x="1197321" y="582313"/>
                  <a:pt x="875719" y="582313"/>
                </a:cubicBezTo>
                <a:cubicBezTo>
                  <a:pt x="554117" y="582313"/>
                  <a:pt x="293407" y="843023"/>
                  <a:pt x="293407" y="1164625"/>
                </a:cubicBezTo>
                <a:lnTo>
                  <a:pt x="293602" y="1166555"/>
                </a:lnTo>
                <a:lnTo>
                  <a:pt x="289900" y="1166555"/>
                </a:lnTo>
                <a:lnTo>
                  <a:pt x="289985" y="1164627"/>
                </a:lnTo>
                <a:lnTo>
                  <a:pt x="289985" y="1164626"/>
                </a:lnTo>
                <a:lnTo>
                  <a:pt x="289985" y="1164626"/>
                </a:lnTo>
                <a:lnTo>
                  <a:pt x="289985" y="1164625"/>
                </a:lnTo>
                <a:cubicBezTo>
                  <a:pt x="289985" y="1094275"/>
                  <a:pt x="283747" y="1025381"/>
                  <a:pt x="271795" y="958467"/>
                </a:cubicBezTo>
                <a:lnTo>
                  <a:pt x="267659" y="943156"/>
                </a:lnTo>
                <a:lnTo>
                  <a:pt x="266324" y="929913"/>
                </a:lnTo>
                <a:lnTo>
                  <a:pt x="249052" y="874272"/>
                </a:lnTo>
                <a:lnTo>
                  <a:pt x="219316" y="764188"/>
                </a:lnTo>
                <a:lnTo>
                  <a:pt x="206059" y="735772"/>
                </a:lnTo>
                <a:lnTo>
                  <a:pt x="198463" y="711301"/>
                </a:lnTo>
                <a:lnTo>
                  <a:pt x="171274" y="661209"/>
                </a:lnTo>
                <a:lnTo>
                  <a:pt x="135686" y="584925"/>
                </a:lnTo>
                <a:lnTo>
                  <a:pt x="108845" y="546191"/>
                </a:lnTo>
                <a:lnTo>
                  <a:pt x="91086" y="513473"/>
                </a:lnTo>
                <a:lnTo>
                  <a:pt x="24048" y="423825"/>
                </a:lnTo>
                <a:lnTo>
                  <a:pt x="24041" y="423815"/>
                </a:lnTo>
                <a:lnTo>
                  <a:pt x="541" y="397958"/>
                </a:lnTo>
                <a:lnTo>
                  <a:pt x="541" y="397959"/>
                </a:lnTo>
                <a:lnTo>
                  <a:pt x="0" y="397364"/>
                </a:lnTo>
                <a:lnTo>
                  <a:pt x="79815" y="314393"/>
                </a:lnTo>
                <a:cubicBezTo>
                  <a:pt x="288039" y="119394"/>
                  <a:pt x="567937" y="0"/>
                  <a:pt x="87572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xmlns="" id="{ADA20E72-0E03-42A0-ADE7-2EABCDB8B861}"/>
              </a:ext>
            </a:extLst>
          </p:cNvPr>
          <p:cNvSpPr/>
          <p:nvPr/>
        </p:nvSpPr>
        <p:spPr>
          <a:xfrm>
            <a:off x="4345100" y="3100644"/>
            <a:ext cx="3768381" cy="2329250"/>
          </a:xfrm>
          <a:custGeom>
            <a:avLst/>
            <a:gdLst>
              <a:gd name="connsiteX0" fmla="*/ 3628329 w 3768381"/>
              <a:gd name="connsiteY0" fmla="*/ 1755984 h 2329250"/>
              <a:gd name="connsiteX1" fmla="*/ 3622101 w 3768381"/>
              <a:gd name="connsiteY1" fmla="*/ 1768526 h 2329250"/>
              <a:gd name="connsiteX2" fmla="*/ 3572413 w 3768381"/>
              <a:gd name="connsiteY2" fmla="*/ 1836674 h 2329250"/>
              <a:gd name="connsiteX3" fmla="*/ 3713950 w 3768381"/>
              <a:gd name="connsiteY3" fmla="*/ 1578113 h 2329250"/>
              <a:gd name="connsiteX4" fmla="*/ 3709925 w 3768381"/>
              <a:gd name="connsiteY4" fmla="*/ 1591664 h 2329250"/>
              <a:gd name="connsiteX5" fmla="*/ 3671960 w 3768381"/>
              <a:gd name="connsiteY5" fmla="*/ 1668120 h 2329250"/>
              <a:gd name="connsiteX6" fmla="*/ 3768381 w 3768381"/>
              <a:gd name="connsiteY6" fmla="*/ 1386093 h 2329250"/>
              <a:gd name="connsiteX7" fmla="*/ 3767046 w 3768381"/>
              <a:gd name="connsiteY7" fmla="*/ 1399338 h 2329250"/>
              <a:gd name="connsiteX8" fmla="*/ 3742269 w 3768381"/>
              <a:gd name="connsiteY8" fmla="*/ 1482762 h 2329250"/>
              <a:gd name="connsiteX9" fmla="*/ 875721 w 3768381"/>
              <a:gd name="connsiteY9" fmla="*/ 0 h 2329250"/>
              <a:gd name="connsiteX10" fmla="*/ 1699235 w 3768381"/>
              <a:gd name="connsiteY10" fmla="*/ 341111 h 2329250"/>
              <a:gd name="connsiteX11" fmla="*/ 1750902 w 3768381"/>
              <a:gd name="connsiteY11" fmla="*/ 397959 h 2329250"/>
              <a:gd name="connsiteX12" fmla="*/ 1750902 w 3768381"/>
              <a:gd name="connsiteY12" fmla="*/ 397958 h 2329250"/>
              <a:gd name="connsiteX13" fmla="*/ 1774402 w 3768381"/>
              <a:gd name="connsiteY13" fmla="*/ 423815 h 2329250"/>
              <a:gd name="connsiteX14" fmla="*/ 1774407 w 3768381"/>
              <a:gd name="connsiteY14" fmla="*/ 423821 h 2329250"/>
              <a:gd name="connsiteX15" fmla="*/ 1841446 w 3768381"/>
              <a:gd name="connsiteY15" fmla="*/ 513472 h 2329250"/>
              <a:gd name="connsiteX16" fmla="*/ 1876379 w 3768381"/>
              <a:gd name="connsiteY16" fmla="*/ 570974 h 2329250"/>
              <a:gd name="connsiteX17" fmla="*/ 1886047 w 3768381"/>
              <a:gd name="connsiteY17" fmla="*/ 584925 h 2329250"/>
              <a:gd name="connsiteX18" fmla="*/ 1889992 w 3768381"/>
              <a:gd name="connsiteY18" fmla="*/ 593381 h 2329250"/>
              <a:gd name="connsiteX19" fmla="*/ 1899782 w 3768381"/>
              <a:gd name="connsiteY19" fmla="*/ 609496 h 2329250"/>
              <a:gd name="connsiteX20" fmla="*/ 1948823 w 3768381"/>
              <a:gd name="connsiteY20" fmla="*/ 711300 h 2329250"/>
              <a:gd name="connsiteX21" fmla="*/ 1962731 w 3768381"/>
              <a:gd name="connsiteY21" fmla="*/ 749299 h 2329250"/>
              <a:gd name="connsiteX22" fmla="*/ 1969677 w 3768381"/>
              <a:gd name="connsiteY22" fmla="*/ 764188 h 2329250"/>
              <a:gd name="connsiteX23" fmla="*/ 1973893 w 3768381"/>
              <a:gd name="connsiteY23" fmla="*/ 779797 h 2329250"/>
              <a:gd name="connsiteX24" fmla="*/ 1987986 w 3768381"/>
              <a:gd name="connsiteY24" fmla="*/ 818301 h 2329250"/>
              <a:gd name="connsiteX25" fmla="*/ 2016684 w 3768381"/>
              <a:gd name="connsiteY25" fmla="*/ 929912 h 2329250"/>
              <a:gd name="connsiteX26" fmla="*/ 2019596 w 3768381"/>
              <a:gd name="connsiteY26" fmla="*/ 948988 h 2329250"/>
              <a:gd name="connsiteX27" fmla="*/ 2022156 w 3768381"/>
              <a:gd name="connsiteY27" fmla="*/ 958467 h 2329250"/>
              <a:gd name="connsiteX28" fmla="*/ 2029881 w 3768381"/>
              <a:gd name="connsiteY28" fmla="*/ 1016380 h 2329250"/>
              <a:gd name="connsiteX29" fmla="*/ 2034332 w 3768381"/>
              <a:gd name="connsiteY29" fmla="*/ 1045549 h 2329250"/>
              <a:gd name="connsiteX30" fmla="*/ 2034674 w 3768381"/>
              <a:gd name="connsiteY30" fmla="*/ 1052317 h 2329250"/>
              <a:gd name="connsiteX31" fmla="*/ 2035733 w 3768381"/>
              <a:gd name="connsiteY31" fmla="*/ 1060257 h 2329250"/>
              <a:gd name="connsiteX32" fmla="*/ 2040346 w 3768381"/>
              <a:gd name="connsiteY32" fmla="*/ 1164625 h 2329250"/>
              <a:gd name="connsiteX33" fmla="*/ 2040176 w 3768381"/>
              <a:gd name="connsiteY33" fmla="*/ 1166555 h 2329250"/>
              <a:gd name="connsiteX34" fmla="*/ 2043964 w 3768381"/>
              <a:gd name="connsiteY34" fmla="*/ 1166555 h 2329250"/>
              <a:gd name="connsiteX35" fmla="*/ 2055600 w 3768381"/>
              <a:gd name="connsiteY35" fmla="*/ 1281981 h 2329250"/>
              <a:gd name="connsiteX36" fmla="*/ 2626081 w 3768381"/>
              <a:gd name="connsiteY36" fmla="*/ 1746937 h 2329250"/>
              <a:gd name="connsiteX37" fmla="*/ 3196563 w 3768381"/>
              <a:gd name="connsiteY37" fmla="*/ 1281981 h 2329250"/>
              <a:gd name="connsiteX38" fmla="*/ 3208199 w 3768381"/>
              <a:gd name="connsiteY38" fmla="*/ 1166555 h 2329250"/>
              <a:gd name="connsiteX39" fmla="*/ 3211904 w 3768381"/>
              <a:gd name="connsiteY39" fmla="*/ 1166555 h 2329250"/>
              <a:gd name="connsiteX40" fmla="*/ 3216431 w 3768381"/>
              <a:gd name="connsiteY40" fmla="*/ 1268993 h 2329250"/>
              <a:gd name="connsiteX41" fmla="*/ 3477762 w 3768381"/>
              <a:gd name="connsiteY41" fmla="*/ 1905435 h 2329250"/>
              <a:gd name="connsiteX42" fmla="*/ 3501263 w 3768381"/>
              <a:gd name="connsiteY42" fmla="*/ 1931292 h 2329250"/>
              <a:gd name="connsiteX43" fmla="*/ 3512195 w 3768381"/>
              <a:gd name="connsiteY43" fmla="*/ 1919264 h 2329250"/>
              <a:gd name="connsiteX44" fmla="*/ 3506711 w 3768381"/>
              <a:gd name="connsiteY44" fmla="*/ 1926786 h 2329250"/>
              <a:gd name="connsiteX45" fmla="*/ 2626082 w 3768381"/>
              <a:gd name="connsiteY45" fmla="*/ 2329250 h 2329250"/>
              <a:gd name="connsiteX46" fmla="*/ 1745454 w 3768381"/>
              <a:gd name="connsiteY46" fmla="*/ 1926786 h 2329250"/>
              <a:gd name="connsiteX47" fmla="*/ 1739970 w 3768381"/>
              <a:gd name="connsiteY47" fmla="*/ 1919264 h 2329250"/>
              <a:gd name="connsiteX48" fmla="*/ 1727401 w 3768381"/>
              <a:gd name="connsiteY48" fmla="*/ 1905435 h 2329250"/>
              <a:gd name="connsiteX49" fmla="*/ 1641120 w 3768381"/>
              <a:gd name="connsiteY49" fmla="*/ 1783689 h 2329250"/>
              <a:gd name="connsiteX50" fmla="*/ 1630064 w 3768381"/>
              <a:gd name="connsiteY50" fmla="*/ 1768526 h 2329250"/>
              <a:gd name="connsiteX51" fmla="*/ 1629340 w 3768381"/>
              <a:gd name="connsiteY51" fmla="*/ 1767067 h 2329250"/>
              <a:gd name="connsiteX52" fmla="*/ 1628245 w 3768381"/>
              <a:gd name="connsiteY52" fmla="*/ 1765521 h 2329250"/>
              <a:gd name="connsiteX53" fmla="*/ 1550236 w 3768381"/>
              <a:gd name="connsiteY53" fmla="*/ 1611409 h 2329250"/>
              <a:gd name="connsiteX54" fmla="*/ 1546671 w 3768381"/>
              <a:gd name="connsiteY54" fmla="*/ 1600587 h 2329250"/>
              <a:gd name="connsiteX55" fmla="*/ 1542240 w 3768381"/>
              <a:gd name="connsiteY55" fmla="*/ 1591664 h 2329250"/>
              <a:gd name="connsiteX56" fmla="*/ 1528594 w 3768381"/>
              <a:gd name="connsiteY56" fmla="*/ 1545719 h 2329250"/>
              <a:gd name="connsiteX57" fmla="*/ 1495478 w 3768381"/>
              <a:gd name="connsiteY57" fmla="*/ 1445198 h 2329250"/>
              <a:gd name="connsiteX58" fmla="*/ 1491293 w 3768381"/>
              <a:gd name="connsiteY58" fmla="*/ 1420125 h 2329250"/>
              <a:gd name="connsiteX59" fmla="*/ 1485119 w 3768381"/>
              <a:gd name="connsiteY59" fmla="*/ 1399338 h 2329250"/>
              <a:gd name="connsiteX60" fmla="*/ 1480993 w 3768381"/>
              <a:gd name="connsiteY60" fmla="*/ 1358411 h 2329250"/>
              <a:gd name="connsiteX61" fmla="*/ 1466070 w 3768381"/>
              <a:gd name="connsiteY61" fmla="*/ 1268993 h 2329250"/>
              <a:gd name="connsiteX62" fmla="*/ 1461543 w 3768381"/>
              <a:gd name="connsiteY62" fmla="*/ 1166555 h 2329250"/>
              <a:gd name="connsiteX63" fmla="*/ 1457837 w 3768381"/>
              <a:gd name="connsiteY63" fmla="*/ 1166555 h 2329250"/>
              <a:gd name="connsiteX64" fmla="*/ 1458032 w 3768381"/>
              <a:gd name="connsiteY64" fmla="*/ 1164625 h 2329250"/>
              <a:gd name="connsiteX65" fmla="*/ 875719 w 3768381"/>
              <a:gd name="connsiteY65" fmla="*/ 582313 h 2329250"/>
              <a:gd name="connsiteX66" fmla="*/ 293408 w 3768381"/>
              <a:gd name="connsiteY66" fmla="*/ 1164625 h 2329250"/>
              <a:gd name="connsiteX67" fmla="*/ 293602 w 3768381"/>
              <a:gd name="connsiteY67" fmla="*/ 1166555 h 2329250"/>
              <a:gd name="connsiteX68" fmla="*/ 289900 w 3768381"/>
              <a:gd name="connsiteY68" fmla="*/ 1166555 h 2329250"/>
              <a:gd name="connsiteX69" fmla="*/ 289985 w 3768381"/>
              <a:gd name="connsiteY69" fmla="*/ 1164627 h 2329250"/>
              <a:gd name="connsiteX70" fmla="*/ 289985 w 3768381"/>
              <a:gd name="connsiteY70" fmla="*/ 1164626 h 2329250"/>
              <a:gd name="connsiteX71" fmla="*/ 289985 w 3768381"/>
              <a:gd name="connsiteY71" fmla="*/ 1164626 h 2329250"/>
              <a:gd name="connsiteX72" fmla="*/ 289985 w 3768381"/>
              <a:gd name="connsiteY72" fmla="*/ 1164625 h 2329250"/>
              <a:gd name="connsiteX73" fmla="*/ 271795 w 3768381"/>
              <a:gd name="connsiteY73" fmla="*/ 958467 h 2329250"/>
              <a:gd name="connsiteX74" fmla="*/ 267659 w 3768381"/>
              <a:gd name="connsiteY74" fmla="*/ 943156 h 2329250"/>
              <a:gd name="connsiteX75" fmla="*/ 266324 w 3768381"/>
              <a:gd name="connsiteY75" fmla="*/ 929913 h 2329250"/>
              <a:gd name="connsiteX76" fmla="*/ 249052 w 3768381"/>
              <a:gd name="connsiteY76" fmla="*/ 874272 h 2329250"/>
              <a:gd name="connsiteX77" fmla="*/ 219316 w 3768381"/>
              <a:gd name="connsiteY77" fmla="*/ 764188 h 2329250"/>
              <a:gd name="connsiteX78" fmla="*/ 206059 w 3768381"/>
              <a:gd name="connsiteY78" fmla="*/ 735772 h 2329250"/>
              <a:gd name="connsiteX79" fmla="*/ 198463 w 3768381"/>
              <a:gd name="connsiteY79" fmla="*/ 711301 h 2329250"/>
              <a:gd name="connsiteX80" fmla="*/ 171274 w 3768381"/>
              <a:gd name="connsiteY80" fmla="*/ 661209 h 2329250"/>
              <a:gd name="connsiteX81" fmla="*/ 135686 w 3768381"/>
              <a:gd name="connsiteY81" fmla="*/ 584925 h 2329250"/>
              <a:gd name="connsiteX82" fmla="*/ 108845 w 3768381"/>
              <a:gd name="connsiteY82" fmla="*/ 546191 h 2329250"/>
              <a:gd name="connsiteX83" fmla="*/ 91086 w 3768381"/>
              <a:gd name="connsiteY83" fmla="*/ 513473 h 2329250"/>
              <a:gd name="connsiteX84" fmla="*/ 24048 w 3768381"/>
              <a:gd name="connsiteY84" fmla="*/ 423825 h 2329250"/>
              <a:gd name="connsiteX85" fmla="*/ 24041 w 3768381"/>
              <a:gd name="connsiteY85" fmla="*/ 423815 h 2329250"/>
              <a:gd name="connsiteX86" fmla="*/ 541 w 3768381"/>
              <a:gd name="connsiteY86" fmla="*/ 397958 h 2329250"/>
              <a:gd name="connsiteX87" fmla="*/ 541 w 3768381"/>
              <a:gd name="connsiteY87" fmla="*/ 397959 h 2329250"/>
              <a:gd name="connsiteX88" fmla="*/ 0 w 3768381"/>
              <a:gd name="connsiteY88" fmla="*/ 397364 h 2329250"/>
              <a:gd name="connsiteX89" fmla="*/ 79816 w 3768381"/>
              <a:gd name="connsiteY89" fmla="*/ 314393 h 2329250"/>
              <a:gd name="connsiteX90" fmla="*/ 875721 w 3768381"/>
              <a:gd name="connsiteY90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768381" h="2329250">
                <a:moveTo>
                  <a:pt x="3628329" y="1755984"/>
                </a:moveTo>
                <a:lnTo>
                  <a:pt x="3622101" y="1768526"/>
                </a:lnTo>
                <a:lnTo>
                  <a:pt x="3572413" y="1836674"/>
                </a:lnTo>
                <a:close/>
                <a:moveTo>
                  <a:pt x="3713950" y="1578113"/>
                </a:moveTo>
                <a:lnTo>
                  <a:pt x="3709925" y="1591664"/>
                </a:lnTo>
                <a:lnTo>
                  <a:pt x="3671960" y="1668120"/>
                </a:lnTo>
                <a:close/>
                <a:moveTo>
                  <a:pt x="3768381" y="1386093"/>
                </a:moveTo>
                <a:lnTo>
                  <a:pt x="3767046" y="1399338"/>
                </a:lnTo>
                <a:lnTo>
                  <a:pt x="3742269" y="1482762"/>
                </a:lnTo>
                <a:close/>
                <a:moveTo>
                  <a:pt x="875721" y="0"/>
                </a:moveTo>
                <a:cubicBezTo>
                  <a:pt x="1197324" y="0"/>
                  <a:pt x="1488480" y="130355"/>
                  <a:pt x="1699235" y="341111"/>
                </a:cubicBezTo>
                <a:lnTo>
                  <a:pt x="1750902" y="397959"/>
                </a:lnTo>
                <a:lnTo>
                  <a:pt x="1750902" y="397958"/>
                </a:lnTo>
                <a:lnTo>
                  <a:pt x="1774402" y="423815"/>
                </a:lnTo>
                <a:lnTo>
                  <a:pt x="1774407" y="423821"/>
                </a:lnTo>
                <a:lnTo>
                  <a:pt x="1841446" y="513472"/>
                </a:lnTo>
                <a:lnTo>
                  <a:pt x="1876379" y="570974"/>
                </a:lnTo>
                <a:lnTo>
                  <a:pt x="1886047" y="584925"/>
                </a:lnTo>
                <a:lnTo>
                  <a:pt x="1889992" y="593381"/>
                </a:lnTo>
                <a:lnTo>
                  <a:pt x="1899782" y="609496"/>
                </a:lnTo>
                <a:cubicBezTo>
                  <a:pt x="1917710" y="642499"/>
                  <a:pt x="1934090" y="676467"/>
                  <a:pt x="1948823" y="711300"/>
                </a:cubicBezTo>
                <a:lnTo>
                  <a:pt x="1962731" y="749299"/>
                </a:lnTo>
                <a:lnTo>
                  <a:pt x="1969677" y="764188"/>
                </a:lnTo>
                <a:lnTo>
                  <a:pt x="1973893" y="779797"/>
                </a:lnTo>
                <a:lnTo>
                  <a:pt x="1987986" y="818301"/>
                </a:lnTo>
                <a:cubicBezTo>
                  <a:pt x="1999329" y="854769"/>
                  <a:pt x="2008927" y="892005"/>
                  <a:pt x="2016684" y="929912"/>
                </a:cubicBezTo>
                <a:lnTo>
                  <a:pt x="2019596" y="948988"/>
                </a:lnTo>
                <a:lnTo>
                  <a:pt x="2022156" y="958467"/>
                </a:lnTo>
                <a:lnTo>
                  <a:pt x="2029881" y="1016380"/>
                </a:lnTo>
                <a:lnTo>
                  <a:pt x="2034332" y="1045549"/>
                </a:lnTo>
                <a:lnTo>
                  <a:pt x="2034674" y="1052317"/>
                </a:lnTo>
                <a:lnTo>
                  <a:pt x="2035733" y="1060257"/>
                </a:lnTo>
                <a:cubicBezTo>
                  <a:pt x="2038787" y="1094639"/>
                  <a:pt x="2040346" y="1129450"/>
                  <a:pt x="2040346" y="1164625"/>
                </a:cubicBezTo>
                <a:lnTo>
                  <a:pt x="2040176" y="1166555"/>
                </a:lnTo>
                <a:lnTo>
                  <a:pt x="2043964" y="1166555"/>
                </a:lnTo>
                <a:lnTo>
                  <a:pt x="2055600" y="1281981"/>
                </a:lnTo>
                <a:cubicBezTo>
                  <a:pt x="2109898" y="1547331"/>
                  <a:pt x="2344680" y="1746937"/>
                  <a:pt x="2626081" y="1746937"/>
                </a:cubicBezTo>
                <a:cubicBezTo>
                  <a:pt x="2907483" y="1746937"/>
                  <a:pt x="3142264" y="1547331"/>
                  <a:pt x="3196563" y="1281981"/>
                </a:cubicBezTo>
                <a:lnTo>
                  <a:pt x="3208199" y="1166555"/>
                </a:lnTo>
                <a:lnTo>
                  <a:pt x="3211904" y="1166555"/>
                </a:lnTo>
                <a:lnTo>
                  <a:pt x="3216431" y="1268993"/>
                </a:lnTo>
                <a:cubicBezTo>
                  <a:pt x="3237806" y="1509663"/>
                  <a:pt x="3332389" y="1729284"/>
                  <a:pt x="3477762" y="1905435"/>
                </a:cubicBezTo>
                <a:lnTo>
                  <a:pt x="3501263" y="1931292"/>
                </a:lnTo>
                <a:lnTo>
                  <a:pt x="3512195" y="1919264"/>
                </a:lnTo>
                <a:lnTo>
                  <a:pt x="3506711" y="1926786"/>
                </a:lnTo>
                <a:cubicBezTo>
                  <a:pt x="3293165" y="2173308"/>
                  <a:pt x="2977835" y="2329250"/>
                  <a:pt x="2626082" y="2329250"/>
                </a:cubicBezTo>
                <a:cubicBezTo>
                  <a:pt x="2274330" y="2329250"/>
                  <a:pt x="1959000" y="2173308"/>
                  <a:pt x="1745454" y="1926786"/>
                </a:cubicBezTo>
                <a:lnTo>
                  <a:pt x="1739970" y="1919264"/>
                </a:lnTo>
                <a:lnTo>
                  <a:pt x="1727401" y="1905435"/>
                </a:lnTo>
                <a:lnTo>
                  <a:pt x="1641120" y="1783689"/>
                </a:lnTo>
                <a:lnTo>
                  <a:pt x="1630064" y="1768526"/>
                </a:lnTo>
                <a:lnTo>
                  <a:pt x="1629340" y="1767067"/>
                </a:lnTo>
                <a:lnTo>
                  <a:pt x="1628245" y="1765521"/>
                </a:lnTo>
                <a:cubicBezTo>
                  <a:pt x="1598600" y="1716400"/>
                  <a:pt x="1572481" y="1664913"/>
                  <a:pt x="1550236" y="1611409"/>
                </a:cubicBezTo>
                <a:lnTo>
                  <a:pt x="1546671" y="1600587"/>
                </a:lnTo>
                <a:lnTo>
                  <a:pt x="1542240" y="1591664"/>
                </a:lnTo>
                <a:lnTo>
                  <a:pt x="1528594" y="1545719"/>
                </a:lnTo>
                <a:lnTo>
                  <a:pt x="1495478" y="1445198"/>
                </a:lnTo>
                <a:lnTo>
                  <a:pt x="1491293" y="1420125"/>
                </a:lnTo>
                <a:lnTo>
                  <a:pt x="1485119" y="1399338"/>
                </a:lnTo>
                <a:lnTo>
                  <a:pt x="1480993" y="1358411"/>
                </a:lnTo>
                <a:lnTo>
                  <a:pt x="1466070" y="1268993"/>
                </a:lnTo>
                <a:lnTo>
                  <a:pt x="1461543" y="1166555"/>
                </a:lnTo>
                <a:lnTo>
                  <a:pt x="1457837" y="1166555"/>
                </a:lnTo>
                <a:lnTo>
                  <a:pt x="1458032" y="1164625"/>
                </a:lnTo>
                <a:cubicBezTo>
                  <a:pt x="1458032" y="843023"/>
                  <a:pt x="1197322" y="582313"/>
                  <a:pt x="875719" y="582313"/>
                </a:cubicBezTo>
                <a:cubicBezTo>
                  <a:pt x="554118" y="582313"/>
                  <a:pt x="293408" y="843023"/>
                  <a:pt x="293408" y="1164625"/>
                </a:cubicBezTo>
                <a:lnTo>
                  <a:pt x="293602" y="1166555"/>
                </a:lnTo>
                <a:lnTo>
                  <a:pt x="289900" y="1166555"/>
                </a:lnTo>
                <a:lnTo>
                  <a:pt x="289985" y="1164627"/>
                </a:lnTo>
                <a:lnTo>
                  <a:pt x="289985" y="1164626"/>
                </a:lnTo>
                <a:lnTo>
                  <a:pt x="289985" y="1164626"/>
                </a:lnTo>
                <a:lnTo>
                  <a:pt x="289985" y="1164625"/>
                </a:lnTo>
                <a:cubicBezTo>
                  <a:pt x="289985" y="1094275"/>
                  <a:pt x="283748" y="1025381"/>
                  <a:pt x="271795" y="958467"/>
                </a:cubicBezTo>
                <a:lnTo>
                  <a:pt x="267659" y="943156"/>
                </a:lnTo>
                <a:lnTo>
                  <a:pt x="266324" y="929913"/>
                </a:lnTo>
                <a:lnTo>
                  <a:pt x="249052" y="874272"/>
                </a:lnTo>
                <a:lnTo>
                  <a:pt x="219316" y="764188"/>
                </a:lnTo>
                <a:lnTo>
                  <a:pt x="206059" y="735772"/>
                </a:lnTo>
                <a:lnTo>
                  <a:pt x="198463" y="711301"/>
                </a:lnTo>
                <a:lnTo>
                  <a:pt x="171274" y="661209"/>
                </a:lnTo>
                <a:lnTo>
                  <a:pt x="135686" y="584925"/>
                </a:lnTo>
                <a:lnTo>
                  <a:pt x="108845" y="546191"/>
                </a:lnTo>
                <a:lnTo>
                  <a:pt x="91086" y="513473"/>
                </a:lnTo>
                <a:lnTo>
                  <a:pt x="24048" y="423825"/>
                </a:lnTo>
                <a:lnTo>
                  <a:pt x="24041" y="423815"/>
                </a:lnTo>
                <a:lnTo>
                  <a:pt x="541" y="397958"/>
                </a:lnTo>
                <a:lnTo>
                  <a:pt x="541" y="397959"/>
                </a:lnTo>
                <a:lnTo>
                  <a:pt x="0" y="397364"/>
                </a:lnTo>
                <a:lnTo>
                  <a:pt x="79816" y="314393"/>
                </a:lnTo>
                <a:cubicBezTo>
                  <a:pt x="288040" y="119394"/>
                  <a:pt x="567938" y="0"/>
                  <a:pt x="8757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xmlns="" id="{18FF123A-D627-45B7-BDEB-E841BFCD8964}"/>
              </a:ext>
            </a:extLst>
          </p:cNvPr>
          <p:cNvSpPr/>
          <p:nvPr/>
        </p:nvSpPr>
        <p:spPr>
          <a:xfrm>
            <a:off x="6095497" y="3100644"/>
            <a:ext cx="3768345" cy="2329250"/>
          </a:xfrm>
          <a:custGeom>
            <a:avLst/>
            <a:gdLst>
              <a:gd name="connsiteX0" fmla="*/ 3628292 w 3768345"/>
              <a:gd name="connsiteY0" fmla="*/ 1755985 h 2329250"/>
              <a:gd name="connsiteX1" fmla="*/ 3622064 w 3768345"/>
              <a:gd name="connsiteY1" fmla="*/ 1768526 h 2329250"/>
              <a:gd name="connsiteX2" fmla="*/ 3572381 w 3768345"/>
              <a:gd name="connsiteY2" fmla="*/ 1836668 h 2329250"/>
              <a:gd name="connsiteX3" fmla="*/ 3713913 w 3768345"/>
              <a:gd name="connsiteY3" fmla="*/ 1578113 h 2329250"/>
              <a:gd name="connsiteX4" fmla="*/ 3709889 w 3768345"/>
              <a:gd name="connsiteY4" fmla="*/ 1591664 h 2329250"/>
              <a:gd name="connsiteX5" fmla="*/ 3671925 w 3768345"/>
              <a:gd name="connsiteY5" fmla="*/ 1668116 h 2329250"/>
              <a:gd name="connsiteX6" fmla="*/ 3768345 w 3768345"/>
              <a:gd name="connsiteY6" fmla="*/ 1386094 h 2329250"/>
              <a:gd name="connsiteX7" fmla="*/ 3767010 w 3768345"/>
              <a:gd name="connsiteY7" fmla="*/ 1399338 h 2329250"/>
              <a:gd name="connsiteX8" fmla="*/ 3742233 w 3768345"/>
              <a:gd name="connsiteY8" fmla="*/ 1482761 h 2329250"/>
              <a:gd name="connsiteX9" fmla="*/ 875684 w 3768345"/>
              <a:gd name="connsiteY9" fmla="*/ 0 h 2329250"/>
              <a:gd name="connsiteX10" fmla="*/ 1699199 w 3768345"/>
              <a:gd name="connsiteY10" fmla="*/ 341111 h 2329250"/>
              <a:gd name="connsiteX11" fmla="*/ 1750865 w 3768345"/>
              <a:gd name="connsiteY11" fmla="*/ 397958 h 2329250"/>
              <a:gd name="connsiteX12" fmla="*/ 1750865 w 3768345"/>
              <a:gd name="connsiteY12" fmla="*/ 397958 h 2329250"/>
              <a:gd name="connsiteX13" fmla="*/ 1761993 w 3768345"/>
              <a:gd name="connsiteY13" fmla="*/ 410202 h 2329250"/>
              <a:gd name="connsiteX14" fmla="*/ 1774366 w 3768345"/>
              <a:gd name="connsiteY14" fmla="*/ 423815 h 2329250"/>
              <a:gd name="connsiteX15" fmla="*/ 1841410 w 3768345"/>
              <a:gd name="connsiteY15" fmla="*/ 513472 h 2329250"/>
              <a:gd name="connsiteX16" fmla="*/ 1876348 w 3768345"/>
              <a:gd name="connsiteY16" fmla="*/ 570982 h 2329250"/>
              <a:gd name="connsiteX17" fmla="*/ 1886010 w 3768345"/>
              <a:gd name="connsiteY17" fmla="*/ 584925 h 2329250"/>
              <a:gd name="connsiteX18" fmla="*/ 1889952 w 3768345"/>
              <a:gd name="connsiteY18" fmla="*/ 593376 h 2329250"/>
              <a:gd name="connsiteX19" fmla="*/ 1899745 w 3768345"/>
              <a:gd name="connsiteY19" fmla="*/ 609496 h 2329250"/>
              <a:gd name="connsiteX20" fmla="*/ 1948787 w 3768345"/>
              <a:gd name="connsiteY20" fmla="*/ 711300 h 2329250"/>
              <a:gd name="connsiteX21" fmla="*/ 1962698 w 3768345"/>
              <a:gd name="connsiteY21" fmla="*/ 749307 h 2329250"/>
              <a:gd name="connsiteX22" fmla="*/ 1969640 w 3768345"/>
              <a:gd name="connsiteY22" fmla="*/ 764188 h 2329250"/>
              <a:gd name="connsiteX23" fmla="*/ 1979483 w 3768345"/>
              <a:gd name="connsiteY23" fmla="*/ 795168 h 2329250"/>
              <a:gd name="connsiteX24" fmla="*/ 1987950 w 3768345"/>
              <a:gd name="connsiteY24" fmla="*/ 818301 h 2329250"/>
              <a:gd name="connsiteX25" fmla="*/ 1992689 w 3768345"/>
              <a:gd name="connsiteY25" fmla="*/ 836732 h 2329250"/>
              <a:gd name="connsiteX26" fmla="*/ 1999970 w 3768345"/>
              <a:gd name="connsiteY26" fmla="*/ 859647 h 2329250"/>
              <a:gd name="connsiteX27" fmla="*/ 2009404 w 3768345"/>
              <a:gd name="connsiteY27" fmla="*/ 901740 h 2329250"/>
              <a:gd name="connsiteX28" fmla="*/ 2016648 w 3768345"/>
              <a:gd name="connsiteY28" fmla="*/ 929912 h 2329250"/>
              <a:gd name="connsiteX29" fmla="*/ 2018631 w 3768345"/>
              <a:gd name="connsiteY29" fmla="*/ 942906 h 2329250"/>
              <a:gd name="connsiteX30" fmla="*/ 2022119 w 3768345"/>
              <a:gd name="connsiteY30" fmla="*/ 958467 h 2329250"/>
              <a:gd name="connsiteX31" fmla="*/ 2029837 w 3768345"/>
              <a:gd name="connsiteY31" fmla="*/ 1016331 h 2329250"/>
              <a:gd name="connsiteX32" fmla="*/ 2034296 w 3768345"/>
              <a:gd name="connsiteY32" fmla="*/ 1045549 h 2329250"/>
              <a:gd name="connsiteX33" fmla="*/ 2034639 w 3768345"/>
              <a:gd name="connsiteY33" fmla="*/ 1052329 h 2329250"/>
              <a:gd name="connsiteX34" fmla="*/ 2035696 w 3768345"/>
              <a:gd name="connsiteY34" fmla="*/ 1060257 h 2329250"/>
              <a:gd name="connsiteX35" fmla="*/ 2040309 w 3768345"/>
              <a:gd name="connsiteY35" fmla="*/ 1164625 h 2329250"/>
              <a:gd name="connsiteX36" fmla="*/ 2040139 w 3768345"/>
              <a:gd name="connsiteY36" fmla="*/ 1166555 h 2329250"/>
              <a:gd name="connsiteX37" fmla="*/ 2043928 w 3768345"/>
              <a:gd name="connsiteY37" fmla="*/ 1166555 h 2329250"/>
              <a:gd name="connsiteX38" fmla="*/ 2055564 w 3768345"/>
              <a:gd name="connsiteY38" fmla="*/ 1281981 h 2329250"/>
              <a:gd name="connsiteX39" fmla="*/ 2626045 w 3768345"/>
              <a:gd name="connsiteY39" fmla="*/ 1746937 h 2329250"/>
              <a:gd name="connsiteX40" fmla="*/ 3196526 w 3768345"/>
              <a:gd name="connsiteY40" fmla="*/ 1281981 h 2329250"/>
              <a:gd name="connsiteX41" fmla="*/ 3208162 w 3768345"/>
              <a:gd name="connsiteY41" fmla="*/ 1166555 h 2329250"/>
              <a:gd name="connsiteX42" fmla="*/ 3211868 w 3768345"/>
              <a:gd name="connsiteY42" fmla="*/ 1166555 h 2329250"/>
              <a:gd name="connsiteX43" fmla="*/ 3216396 w 3768345"/>
              <a:gd name="connsiteY43" fmla="*/ 1268993 h 2329250"/>
              <a:gd name="connsiteX44" fmla="*/ 3477727 w 3768345"/>
              <a:gd name="connsiteY44" fmla="*/ 1905435 h 2329250"/>
              <a:gd name="connsiteX45" fmla="*/ 3501227 w 3768345"/>
              <a:gd name="connsiteY45" fmla="*/ 1931292 h 2329250"/>
              <a:gd name="connsiteX46" fmla="*/ 3512158 w 3768345"/>
              <a:gd name="connsiteY46" fmla="*/ 1919265 h 2329250"/>
              <a:gd name="connsiteX47" fmla="*/ 3506674 w 3768345"/>
              <a:gd name="connsiteY47" fmla="*/ 1926786 h 2329250"/>
              <a:gd name="connsiteX48" fmla="*/ 2626046 w 3768345"/>
              <a:gd name="connsiteY48" fmla="*/ 2329250 h 2329250"/>
              <a:gd name="connsiteX49" fmla="*/ 1745418 w 3768345"/>
              <a:gd name="connsiteY49" fmla="*/ 1926786 h 2329250"/>
              <a:gd name="connsiteX50" fmla="*/ 1739937 w 3768345"/>
              <a:gd name="connsiteY50" fmla="*/ 1919268 h 2329250"/>
              <a:gd name="connsiteX51" fmla="*/ 1727364 w 3768345"/>
              <a:gd name="connsiteY51" fmla="*/ 1905435 h 2329250"/>
              <a:gd name="connsiteX52" fmla="*/ 1641064 w 3768345"/>
              <a:gd name="connsiteY52" fmla="*/ 1783663 h 2329250"/>
              <a:gd name="connsiteX53" fmla="*/ 1630028 w 3768345"/>
              <a:gd name="connsiteY53" fmla="*/ 1768526 h 2329250"/>
              <a:gd name="connsiteX54" fmla="*/ 1629304 w 3768345"/>
              <a:gd name="connsiteY54" fmla="*/ 1767069 h 2329250"/>
              <a:gd name="connsiteX55" fmla="*/ 1628208 w 3768345"/>
              <a:gd name="connsiteY55" fmla="*/ 1765521 h 2329250"/>
              <a:gd name="connsiteX56" fmla="*/ 1550199 w 3768345"/>
              <a:gd name="connsiteY56" fmla="*/ 1611409 h 2329250"/>
              <a:gd name="connsiteX57" fmla="*/ 1546633 w 3768345"/>
              <a:gd name="connsiteY57" fmla="*/ 1600585 h 2329250"/>
              <a:gd name="connsiteX58" fmla="*/ 1542204 w 3768345"/>
              <a:gd name="connsiteY58" fmla="*/ 1591664 h 2329250"/>
              <a:gd name="connsiteX59" fmla="*/ 1528560 w 3768345"/>
              <a:gd name="connsiteY59" fmla="*/ 1545726 h 2329250"/>
              <a:gd name="connsiteX60" fmla="*/ 1495440 w 3768345"/>
              <a:gd name="connsiteY60" fmla="*/ 1445198 h 2329250"/>
              <a:gd name="connsiteX61" fmla="*/ 1491256 w 3768345"/>
              <a:gd name="connsiteY61" fmla="*/ 1420125 h 2329250"/>
              <a:gd name="connsiteX62" fmla="*/ 1485082 w 3768345"/>
              <a:gd name="connsiteY62" fmla="*/ 1399338 h 2329250"/>
              <a:gd name="connsiteX63" fmla="*/ 1480957 w 3768345"/>
              <a:gd name="connsiteY63" fmla="*/ 1358413 h 2329250"/>
              <a:gd name="connsiteX64" fmla="*/ 1466033 w 3768345"/>
              <a:gd name="connsiteY64" fmla="*/ 1268993 h 2329250"/>
              <a:gd name="connsiteX65" fmla="*/ 1461506 w 3768345"/>
              <a:gd name="connsiteY65" fmla="*/ 1166555 h 2329250"/>
              <a:gd name="connsiteX66" fmla="*/ 1457801 w 3768345"/>
              <a:gd name="connsiteY66" fmla="*/ 1166555 h 2329250"/>
              <a:gd name="connsiteX67" fmla="*/ 1457995 w 3768345"/>
              <a:gd name="connsiteY67" fmla="*/ 1164625 h 2329250"/>
              <a:gd name="connsiteX68" fmla="*/ 875683 w 3768345"/>
              <a:gd name="connsiteY68" fmla="*/ 582313 h 2329250"/>
              <a:gd name="connsiteX69" fmla="*/ 293371 w 3768345"/>
              <a:gd name="connsiteY69" fmla="*/ 1164625 h 2329250"/>
              <a:gd name="connsiteX70" fmla="*/ 293566 w 3768345"/>
              <a:gd name="connsiteY70" fmla="*/ 1166555 h 2329250"/>
              <a:gd name="connsiteX71" fmla="*/ 289864 w 3768345"/>
              <a:gd name="connsiteY71" fmla="*/ 1166555 h 2329250"/>
              <a:gd name="connsiteX72" fmla="*/ 289949 w 3768345"/>
              <a:gd name="connsiteY72" fmla="*/ 1164625 h 2329250"/>
              <a:gd name="connsiteX73" fmla="*/ 271759 w 3768345"/>
              <a:gd name="connsiteY73" fmla="*/ 958467 h 2329250"/>
              <a:gd name="connsiteX74" fmla="*/ 267623 w 3768345"/>
              <a:gd name="connsiteY74" fmla="*/ 943156 h 2329250"/>
              <a:gd name="connsiteX75" fmla="*/ 266288 w 3768345"/>
              <a:gd name="connsiteY75" fmla="*/ 929912 h 2329250"/>
              <a:gd name="connsiteX76" fmla="*/ 249014 w 3768345"/>
              <a:gd name="connsiteY76" fmla="*/ 874265 h 2329250"/>
              <a:gd name="connsiteX77" fmla="*/ 219280 w 3768345"/>
              <a:gd name="connsiteY77" fmla="*/ 764188 h 2329250"/>
              <a:gd name="connsiteX78" fmla="*/ 206024 w 3768345"/>
              <a:gd name="connsiteY78" fmla="*/ 735773 h 2329250"/>
              <a:gd name="connsiteX79" fmla="*/ 198427 w 3768345"/>
              <a:gd name="connsiteY79" fmla="*/ 711300 h 2329250"/>
              <a:gd name="connsiteX80" fmla="*/ 171235 w 3768345"/>
              <a:gd name="connsiteY80" fmla="*/ 661203 h 2329250"/>
              <a:gd name="connsiteX81" fmla="*/ 135650 w 3768345"/>
              <a:gd name="connsiteY81" fmla="*/ 584925 h 2329250"/>
              <a:gd name="connsiteX82" fmla="*/ 108811 w 3768345"/>
              <a:gd name="connsiteY82" fmla="*/ 546195 h 2329250"/>
              <a:gd name="connsiteX83" fmla="*/ 91050 w 3768345"/>
              <a:gd name="connsiteY83" fmla="*/ 513472 h 2329250"/>
              <a:gd name="connsiteX84" fmla="*/ 24006 w 3768345"/>
              <a:gd name="connsiteY84" fmla="*/ 423815 h 2329250"/>
              <a:gd name="connsiteX85" fmla="*/ 13852 w 3768345"/>
              <a:gd name="connsiteY85" fmla="*/ 412643 h 2329250"/>
              <a:gd name="connsiteX86" fmla="*/ 505 w 3768345"/>
              <a:gd name="connsiteY86" fmla="*/ 397958 h 2329250"/>
              <a:gd name="connsiteX87" fmla="*/ 0 w 3768345"/>
              <a:gd name="connsiteY87" fmla="*/ 397402 h 2329250"/>
              <a:gd name="connsiteX88" fmla="*/ 92617 w 3768345"/>
              <a:gd name="connsiteY88" fmla="*/ 302549 h 2329250"/>
              <a:gd name="connsiteX89" fmla="*/ 875684 w 3768345"/>
              <a:gd name="connsiteY89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3768345" h="2329250">
                <a:moveTo>
                  <a:pt x="3628292" y="1755985"/>
                </a:moveTo>
                <a:lnTo>
                  <a:pt x="3622064" y="1768526"/>
                </a:lnTo>
                <a:lnTo>
                  <a:pt x="3572381" y="1836668"/>
                </a:lnTo>
                <a:close/>
                <a:moveTo>
                  <a:pt x="3713913" y="1578113"/>
                </a:moveTo>
                <a:lnTo>
                  <a:pt x="3709889" y="1591664"/>
                </a:lnTo>
                <a:lnTo>
                  <a:pt x="3671925" y="1668116"/>
                </a:lnTo>
                <a:close/>
                <a:moveTo>
                  <a:pt x="3768345" y="1386094"/>
                </a:moveTo>
                <a:lnTo>
                  <a:pt x="3767010" y="1399338"/>
                </a:lnTo>
                <a:lnTo>
                  <a:pt x="3742233" y="1482761"/>
                </a:lnTo>
                <a:close/>
                <a:moveTo>
                  <a:pt x="875684" y="0"/>
                </a:moveTo>
                <a:cubicBezTo>
                  <a:pt x="1197287" y="0"/>
                  <a:pt x="1488443" y="130355"/>
                  <a:pt x="1699199" y="341111"/>
                </a:cubicBezTo>
                <a:lnTo>
                  <a:pt x="1750865" y="397958"/>
                </a:lnTo>
                <a:lnTo>
                  <a:pt x="1750865" y="397958"/>
                </a:lnTo>
                <a:lnTo>
                  <a:pt x="1761993" y="410202"/>
                </a:lnTo>
                <a:lnTo>
                  <a:pt x="1774366" y="423815"/>
                </a:lnTo>
                <a:cubicBezTo>
                  <a:pt x="1798100" y="452575"/>
                  <a:pt x="1820481" y="482493"/>
                  <a:pt x="1841410" y="513472"/>
                </a:cubicBezTo>
                <a:lnTo>
                  <a:pt x="1876348" y="570982"/>
                </a:lnTo>
                <a:lnTo>
                  <a:pt x="1886010" y="584925"/>
                </a:lnTo>
                <a:lnTo>
                  <a:pt x="1889952" y="593376"/>
                </a:lnTo>
                <a:lnTo>
                  <a:pt x="1899745" y="609496"/>
                </a:lnTo>
                <a:cubicBezTo>
                  <a:pt x="1917674" y="642499"/>
                  <a:pt x="1934054" y="676467"/>
                  <a:pt x="1948787" y="711300"/>
                </a:cubicBezTo>
                <a:lnTo>
                  <a:pt x="1962698" y="749307"/>
                </a:lnTo>
                <a:lnTo>
                  <a:pt x="1969640" y="764188"/>
                </a:lnTo>
                <a:lnTo>
                  <a:pt x="1979483" y="795168"/>
                </a:lnTo>
                <a:lnTo>
                  <a:pt x="1987950" y="818301"/>
                </a:lnTo>
                <a:lnTo>
                  <a:pt x="1992689" y="836732"/>
                </a:lnTo>
                <a:lnTo>
                  <a:pt x="1999970" y="859647"/>
                </a:lnTo>
                <a:lnTo>
                  <a:pt x="2009404" y="901740"/>
                </a:lnTo>
                <a:lnTo>
                  <a:pt x="2016648" y="929912"/>
                </a:lnTo>
                <a:lnTo>
                  <a:pt x="2018631" y="942906"/>
                </a:lnTo>
                <a:lnTo>
                  <a:pt x="2022119" y="958467"/>
                </a:lnTo>
                <a:lnTo>
                  <a:pt x="2029837" y="1016331"/>
                </a:lnTo>
                <a:lnTo>
                  <a:pt x="2034296" y="1045549"/>
                </a:lnTo>
                <a:lnTo>
                  <a:pt x="2034639" y="1052329"/>
                </a:lnTo>
                <a:lnTo>
                  <a:pt x="2035696" y="1060257"/>
                </a:lnTo>
                <a:cubicBezTo>
                  <a:pt x="2038750" y="1094639"/>
                  <a:pt x="2040309" y="1129450"/>
                  <a:pt x="2040309" y="1164625"/>
                </a:cubicBezTo>
                <a:lnTo>
                  <a:pt x="2040139" y="1166555"/>
                </a:lnTo>
                <a:lnTo>
                  <a:pt x="2043928" y="1166555"/>
                </a:lnTo>
                <a:lnTo>
                  <a:pt x="2055564" y="1281981"/>
                </a:lnTo>
                <a:cubicBezTo>
                  <a:pt x="2109862" y="1547331"/>
                  <a:pt x="2344643" y="1746937"/>
                  <a:pt x="2626045" y="1746937"/>
                </a:cubicBezTo>
                <a:cubicBezTo>
                  <a:pt x="2907447" y="1746937"/>
                  <a:pt x="3142228" y="1547331"/>
                  <a:pt x="3196526" y="1281981"/>
                </a:cubicBezTo>
                <a:lnTo>
                  <a:pt x="3208162" y="1166555"/>
                </a:lnTo>
                <a:lnTo>
                  <a:pt x="3211868" y="1166555"/>
                </a:lnTo>
                <a:lnTo>
                  <a:pt x="3216396" y="1268993"/>
                </a:lnTo>
                <a:cubicBezTo>
                  <a:pt x="3237770" y="1509663"/>
                  <a:pt x="3332354" y="1729284"/>
                  <a:pt x="3477727" y="1905435"/>
                </a:cubicBezTo>
                <a:lnTo>
                  <a:pt x="3501227" y="1931292"/>
                </a:lnTo>
                <a:lnTo>
                  <a:pt x="3512158" y="1919265"/>
                </a:lnTo>
                <a:lnTo>
                  <a:pt x="3506674" y="1926786"/>
                </a:lnTo>
                <a:cubicBezTo>
                  <a:pt x="3293129" y="2173308"/>
                  <a:pt x="2977799" y="2329250"/>
                  <a:pt x="2626046" y="2329250"/>
                </a:cubicBezTo>
                <a:cubicBezTo>
                  <a:pt x="2274294" y="2329250"/>
                  <a:pt x="1958964" y="2173308"/>
                  <a:pt x="1745418" y="1926786"/>
                </a:cubicBezTo>
                <a:lnTo>
                  <a:pt x="1739937" y="1919268"/>
                </a:lnTo>
                <a:lnTo>
                  <a:pt x="1727364" y="1905435"/>
                </a:lnTo>
                <a:lnTo>
                  <a:pt x="1641064" y="1783663"/>
                </a:lnTo>
                <a:lnTo>
                  <a:pt x="1630028" y="1768526"/>
                </a:lnTo>
                <a:lnTo>
                  <a:pt x="1629304" y="1767069"/>
                </a:lnTo>
                <a:lnTo>
                  <a:pt x="1628208" y="1765521"/>
                </a:lnTo>
                <a:cubicBezTo>
                  <a:pt x="1598563" y="1716400"/>
                  <a:pt x="1572444" y="1664913"/>
                  <a:pt x="1550199" y="1611409"/>
                </a:cubicBezTo>
                <a:lnTo>
                  <a:pt x="1546633" y="1600585"/>
                </a:lnTo>
                <a:lnTo>
                  <a:pt x="1542204" y="1591664"/>
                </a:lnTo>
                <a:lnTo>
                  <a:pt x="1528560" y="1545726"/>
                </a:lnTo>
                <a:lnTo>
                  <a:pt x="1495440" y="1445198"/>
                </a:lnTo>
                <a:lnTo>
                  <a:pt x="1491256" y="1420125"/>
                </a:lnTo>
                <a:lnTo>
                  <a:pt x="1485082" y="1399338"/>
                </a:lnTo>
                <a:lnTo>
                  <a:pt x="1480957" y="1358413"/>
                </a:lnTo>
                <a:lnTo>
                  <a:pt x="1466033" y="1268993"/>
                </a:lnTo>
                <a:lnTo>
                  <a:pt x="1461506" y="1166555"/>
                </a:lnTo>
                <a:lnTo>
                  <a:pt x="1457801" y="1166555"/>
                </a:lnTo>
                <a:lnTo>
                  <a:pt x="1457995" y="1164625"/>
                </a:lnTo>
                <a:cubicBezTo>
                  <a:pt x="1457995" y="843023"/>
                  <a:pt x="1197285" y="582313"/>
                  <a:pt x="875683" y="582313"/>
                </a:cubicBezTo>
                <a:cubicBezTo>
                  <a:pt x="554081" y="582313"/>
                  <a:pt x="293371" y="843023"/>
                  <a:pt x="293371" y="1164625"/>
                </a:cubicBezTo>
                <a:lnTo>
                  <a:pt x="293566" y="1166555"/>
                </a:lnTo>
                <a:lnTo>
                  <a:pt x="289864" y="1166555"/>
                </a:lnTo>
                <a:lnTo>
                  <a:pt x="289949" y="1164625"/>
                </a:lnTo>
                <a:cubicBezTo>
                  <a:pt x="289949" y="1094275"/>
                  <a:pt x="283712" y="1025381"/>
                  <a:pt x="271759" y="958467"/>
                </a:cubicBezTo>
                <a:lnTo>
                  <a:pt x="267623" y="943156"/>
                </a:lnTo>
                <a:lnTo>
                  <a:pt x="266288" y="929912"/>
                </a:lnTo>
                <a:lnTo>
                  <a:pt x="249014" y="874265"/>
                </a:lnTo>
                <a:lnTo>
                  <a:pt x="219280" y="764188"/>
                </a:lnTo>
                <a:lnTo>
                  <a:pt x="206024" y="735773"/>
                </a:lnTo>
                <a:lnTo>
                  <a:pt x="198427" y="711300"/>
                </a:lnTo>
                <a:lnTo>
                  <a:pt x="171235" y="661203"/>
                </a:lnTo>
                <a:lnTo>
                  <a:pt x="135650" y="584925"/>
                </a:lnTo>
                <a:lnTo>
                  <a:pt x="108811" y="546195"/>
                </a:lnTo>
                <a:lnTo>
                  <a:pt x="91050" y="513472"/>
                </a:lnTo>
                <a:cubicBezTo>
                  <a:pt x="70121" y="482493"/>
                  <a:pt x="47740" y="452575"/>
                  <a:pt x="24006" y="423815"/>
                </a:cubicBezTo>
                <a:lnTo>
                  <a:pt x="13852" y="412643"/>
                </a:lnTo>
                <a:lnTo>
                  <a:pt x="505" y="397958"/>
                </a:lnTo>
                <a:lnTo>
                  <a:pt x="0" y="397402"/>
                </a:lnTo>
                <a:lnTo>
                  <a:pt x="92617" y="302549"/>
                </a:lnTo>
                <a:cubicBezTo>
                  <a:pt x="299439" y="114570"/>
                  <a:pt x="574182" y="0"/>
                  <a:pt x="8756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xmlns="" id="{DBEE5161-FAE0-4866-9BC4-FB5CE97BD0C1}"/>
              </a:ext>
            </a:extLst>
          </p:cNvPr>
          <p:cNvSpPr/>
          <p:nvPr/>
        </p:nvSpPr>
        <p:spPr>
          <a:xfrm>
            <a:off x="2175603" y="4267200"/>
            <a:ext cx="420217" cy="861858"/>
          </a:xfrm>
          <a:custGeom>
            <a:avLst/>
            <a:gdLst>
              <a:gd name="connsiteX0" fmla="*/ 126613 w 420217"/>
              <a:gd name="connsiteY0" fmla="*/ 0 h 861858"/>
              <a:gd name="connsiteX1" fmla="*/ 130317 w 420217"/>
              <a:gd name="connsiteY1" fmla="*/ 0 h 861858"/>
              <a:gd name="connsiteX2" fmla="*/ 134845 w 420217"/>
              <a:gd name="connsiteY2" fmla="*/ 102438 h 861858"/>
              <a:gd name="connsiteX3" fmla="*/ 149764 w 420217"/>
              <a:gd name="connsiteY3" fmla="*/ 191829 h 861858"/>
              <a:gd name="connsiteX4" fmla="*/ 153892 w 420217"/>
              <a:gd name="connsiteY4" fmla="*/ 232783 h 861858"/>
              <a:gd name="connsiteX5" fmla="*/ 159745 w 420217"/>
              <a:gd name="connsiteY5" fmla="*/ 251639 h 861858"/>
              <a:gd name="connsiteX6" fmla="*/ 164252 w 420217"/>
              <a:gd name="connsiteY6" fmla="*/ 278644 h 861858"/>
              <a:gd name="connsiteX7" fmla="*/ 219011 w 420217"/>
              <a:gd name="connsiteY7" fmla="*/ 444854 h 861858"/>
              <a:gd name="connsiteX8" fmla="*/ 220851 w 420217"/>
              <a:gd name="connsiteY8" fmla="*/ 448489 h 861858"/>
              <a:gd name="connsiteX9" fmla="*/ 221753 w 420217"/>
              <a:gd name="connsiteY9" fmla="*/ 451395 h 861858"/>
              <a:gd name="connsiteX10" fmla="*/ 230189 w 420217"/>
              <a:gd name="connsiteY10" fmla="*/ 466937 h 861858"/>
              <a:gd name="connsiteX11" fmla="*/ 297020 w 420217"/>
              <a:gd name="connsiteY11" fmla="*/ 598967 h 861858"/>
              <a:gd name="connsiteX12" fmla="*/ 317662 w 420217"/>
              <a:gd name="connsiteY12" fmla="*/ 628094 h 861858"/>
              <a:gd name="connsiteX13" fmla="*/ 329131 w 420217"/>
              <a:gd name="connsiteY13" fmla="*/ 649223 h 861858"/>
              <a:gd name="connsiteX14" fmla="*/ 396175 w 420217"/>
              <a:gd name="connsiteY14" fmla="*/ 738880 h 861858"/>
              <a:gd name="connsiteX15" fmla="*/ 420217 w 420217"/>
              <a:gd name="connsiteY15" fmla="*/ 765333 h 861858"/>
              <a:gd name="connsiteX16" fmla="*/ 340402 w 420217"/>
              <a:gd name="connsiteY16" fmla="*/ 848303 h 861858"/>
              <a:gd name="connsiteX17" fmla="*/ 324533 w 420217"/>
              <a:gd name="connsiteY17" fmla="*/ 861858 h 861858"/>
              <a:gd name="connsiteX18" fmla="*/ 308451 w 420217"/>
              <a:gd name="connsiteY18" fmla="*/ 848302 h 861858"/>
              <a:gd name="connsiteX19" fmla="*/ 223728 w 420217"/>
              <a:gd name="connsiteY19" fmla="*/ 760230 h 861858"/>
              <a:gd name="connsiteX20" fmla="*/ 218242 w 420217"/>
              <a:gd name="connsiteY20" fmla="*/ 752706 h 861858"/>
              <a:gd name="connsiteX21" fmla="*/ 205675 w 420217"/>
              <a:gd name="connsiteY21" fmla="*/ 738879 h 861858"/>
              <a:gd name="connsiteX22" fmla="*/ 119408 w 420217"/>
              <a:gd name="connsiteY22" fmla="*/ 617153 h 861858"/>
              <a:gd name="connsiteX23" fmla="*/ 108338 w 420217"/>
              <a:gd name="connsiteY23" fmla="*/ 601970 h 861858"/>
              <a:gd name="connsiteX24" fmla="*/ 107612 w 420217"/>
              <a:gd name="connsiteY24" fmla="*/ 600509 h 861858"/>
              <a:gd name="connsiteX25" fmla="*/ 106519 w 420217"/>
              <a:gd name="connsiteY25" fmla="*/ 598965 h 861858"/>
              <a:gd name="connsiteX26" fmla="*/ 28510 w 420217"/>
              <a:gd name="connsiteY26" fmla="*/ 444853 h 861858"/>
              <a:gd name="connsiteX27" fmla="*/ 24946 w 420217"/>
              <a:gd name="connsiteY27" fmla="*/ 434034 h 861858"/>
              <a:gd name="connsiteX28" fmla="*/ 20513 w 420217"/>
              <a:gd name="connsiteY28" fmla="*/ 425108 h 861858"/>
              <a:gd name="connsiteX29" fmla="*/ 6862 w 420217"/>
              <a:gd name="connsiteY29" fmla="*/ 379144 h 861858"/>
              <a:gd name="connsiteX30" fmla="*/ 0 w 420217"/>
              <a:gd name="connsiteY30" fmla="*/ 358315 h 861858"/>
              <a:gd name="connsiteX31" fmla="*/ 42504 w 420217"/>
              <a:gd name="connsiteY31" fmla="*/ 300020 h 861858"/>
              <a:gd name="connsiteX32" fmla="*/ 114977 w 420217"/>
              <a:gd name="connsiteY32" fmla="*/ 115426 h 861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20217" h="861858">
                <a:moveTo>
                  <a:pt x="126613" y="0"/>
                </a:moveTo>
                <a:lnTo>
                  <a:pt x="130317" y="0"/>
                </a:lnTo>
                <a:lnTo>
                  <a:pt x="134845" y="102438"/>
                </a:lnTo>
                <a:lnTo>
                  <a:pt x="149764" y="191829"/>
                </a:lnTo>
                <a:lnTo>
                  <a:pt x="153892" y="232783"/>
                </a:lnTo>
                <a:lnTo>
                  <a:pt x="159745" y="251639"/>
                </a:lnTo>
                <a:lnTo>
                  <a:pt x="164252" y="278644"/>
                </a:lnTo>
                <a:cubicBezTo>
                  <a:pt x="178397" y="335830"/>
                  <a:pt x="196766" y="391350"/>
                  <a:pt x="219011" y="444854"/>
                </a:cubicBezTo>
                <a:lnTo>
                  <a:pt x="220851" y="448489"/>
                </a:lnTo>
                <a:lnTo>
                  <a:pt x="221753" y="451395"/>
                </a:lnTo>
                <a:lnTo>
                  <a:pt x="230189" y="466937"/>
                </a:lnTo>
                <a:lnTo>
                  <a:pt x="297020" y="598967"/>
                </a:lnTo>
                <a:lnTo>
                  <a:pt x="317662" y="628094"/>
                </a:lnTo>
                <a:lnTo>
                  <a:pt x="329131" y="649223"/>
                </a:lnTo>
                <a:cubicBezTo>
                  <a:pt x="350060" y="680203"/>
                  <a:pt x="372440" y="710121"/>
                  <a:pt x="396175" y="738880"/>
                </a:cubicBezTo>
                <a:lnTo>
                  <a:pt x="420217" y="765333"/>
                </a:lnTo>
                <a:lnTo>
                  <a:pt x="340402" y="848303"/>
                </a:lnTo>
                <a:lnTo>
                  <a:pt x="324533" y="861858"/>
                </a:lnTo>
                <a:lnTo>
                  <a:pt x="308451" y="848302"/>
                </a:lnTo>
                <a:cubicBezTo>
                  <a:pt x="278705" y="820445"/>
                  <a:pt x="250421" y="791045"/>
                  <a:pt x="223728" y="760230"/>
                </a:cubicBezTo>
                <a:lnTo>
                  <a:pt x="218242" y="752706"/>
                </a:lnTo>
                <a:lnTo>
                  <a:pt x="205675" y="738879"/>
                </a:lnTo>
                <a:lnTo>
                  <a:pt x="119408" y="617153"/>
                </a:lnTo>
                <a:lnTo>
                  <a:pt x="108338" y="601970"/>
                </a:lnTo>
                <a:lnTo>
                  <a:pt x="107612" y="600509"/>
                </a:lnTo>
                <a:lnTo>
                  <a:pt x="106519" y="598965"/>
                </a:lnTo>
                <a:cubicBezTo>
                  <a:pt x="76874" y="549844"/>
                  <a:pt x="50755" y="498357"/>
                  <a:pt x="28510" y="444853"/>
                </a:cubicBezTo>
                <a:lnTo>
                  <a:pt x="24946" y="434034"/>
                </a:lnTo>
                <a:lnTo>
                  <a:pt x="20513" y="425108"/>
                </a:lnTo>
                <a:lnTo>
                  <a:pt x="6862" y="379144"/>
                </a:lnTo>
                <a:lnTo>
                  <a:pt x="0" y="358315"/>
                </a:lnTo>
                <a:lnTo>
                  <a:pt x="42504" y="300020"/>
                </a:lnTo>
                <a:cubicBezTo>
                  <a:pt x="76548" y="243992"/>
                  <a:pt x="101402" y="181764"/>
                  <a:pt x="114977" y="115426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xmlns="" id="{0D882AFC-6D8E-4209-B11E-A1A6C3BB8752}"/>
              </a:ext>
            </a:extLst>
          </p:cNvPr>
          <p:cNvSpPr/>
          <p:nvPr/>
        </p:nvSpPr>
        <p:spPr>
          <a:xfrm>
            <a:off x="3925965" y="4267200"/>
            <a:ext cx="419676" cy="861769"/>
          </a:xfrm>
          <a:custGeom>
            <a:avLst/>
            <a:gdLst>
              <a:gd name="connsiteX0" fmla="*/ 546742 w 632363"/>
              <a:gd name="connsiteY0" fmla="*/ 589429 h 861769"/>
              <a:gd name="connsiteX1" fmla="*/ 540514 w 632363"/>
              <a:gd name="connsiteY1" fmla="*/ 601971 h 861769"/>
              <a:gd name="connsiteX2" fmla="*/ 490826 w 632363"/>
              <a:gd name="connsiteY2" fmla="*/ 670119 h 861769"/>
              <a:gd name="connsiteX3" fmla="*/ 632363 w 632363"/>
              <a:gd name="connsiteY3" fmla="*/ 411558 h 861769"/>
              <a:gd name="connsiteX4" fmla="*/ 628338 w 632363"/>
              <a:gd name="connsiteY4" fmla="*/ 425109 h 861769"/>
              <a:gd name="connsiteX5" fmla="*/ 590372 w 632363"/>
              <a:gd name="connsiteY5" fmla="*/ 501565 h 861769"/>
              <a:gd name="connsiteX6" fmla="*/ 126612 w 632363"/>
              <a:gd name="connsiteY6" fmla="*/ 0 h 861769"/>
              <a:gd name="connsiteX7" fmla="*/ 130316 w 632363"/>
              <a:gd name="connsiteY7" fmla="*/ 0 h 861769"/>
              <a:gd name="connsiteX8" fmla="*/ 134844 w 632363"/>
              <a:gd name="connsiteY8" fmla="*/ 102438 h 861769"/>
              <a:gd name="connsiteX9" fmla="*/ 396175 w 632363"/>
              <a:gd name="connsiteY9" fmla="*/ 738880 h 861769"/>
              <a:gd name="connsiteX10" fmla="*/ 419676 w 632363"/>
              <a:gd name="connsiteY10" fmla="*/ 764737 h 861769"/>
              <a:gd name="connsiteX11" fmla="*/ 430608 w 632363"/>
              <a:gd name="connsiteY11" fmla="*/ 752709 h 861769"/>
              <a:gd name="connsiteX12" fmla="*/ 425124 w 632363"/>
              <a:gd name="connsiteY12" fmla="*/ 760231 h 861769"/>
              <a:gd name="connsiteX13" fmla="*/ 340401 w 632363"/>
              <a:gd name="connsiteY13" fmla="*/ 848303 h 861769"/>
              <a:gd name="connsiteX14" fmla="*/ 324427 w 632363"/>
              <a:gd name="connsiteY14" fmla="*/ 861769 h 861769"/>
              <a:gd name="connsiteX15" fmla="*/ 308452 w 632363"/>
              <a:gd name="connsiteY15" fmla="*/ 848303 h 861769"/>
              <a:gd name="connsiteX16" fmla="*/ 223729 w 632363"/>
              <a:gd name="connsiteY16" fmla="*/ 760231 h 861769"/>
              <a:gd name="connsiteX17" fmla="*/ 218244 w 632363"/>
              <a:gd name="connsiteY17" fmla="*/ 752708 h 861769"/>
              <a:gd name="connsiteX18" fmla="*/ 205676 w 632363"/>
              <a:gd name="connsiteY18" fmla="*/ 738880 h 861769"/>
              <a:gd name="connsiteX19" fmla="*/ 119409 w 632363"/>
              <a:gd name="connsiteY19" fmla="*/ 617154 h 861769"/>
              <a:gd name="connsiteX20" fmla="*/ 108339 w 632363"/>
              <a:gd name="connsiteY20" fmla="*/ 601971 h 861769"/>
              <a:gd name="connsiteX21" fmla="*/ 107613 w 632363"/>
              <a:gd name="connsiteY21" fmla="*/ 600510 h 861769"/>
              <a:gd name="connsiteX22" fmla="*/ 106520 w 632363"/>
              <a:gd name="connsiteY22" fmla="*/ 598966 h 861769"/>
              <a:gd name="connsiteX23" fmla="*/ 28511 w 632363"/>
              <a:gd name="connsiteY23" fmla="*/ 444854 h 861769"/>
              <a:gd name="connsiteX24" fmla="*/ 24947 w 632363"/>
              <a:gd name="connsiteY24" fmla="*/ 434035 h 861769"/>
              <a:gd name="connsiteX25" fmla="*/ 20515 w 632363"/>
              <a:gd name="connsiteY25" fmla="*/ 425109 h 861769"/>
              <a:gd name="connsiteX26" fmla="*/ 6863 w 632363"/>
              <a:gd name="connsiteY26" fmla="*/ 379144 h 861769"/>
              <a:gd name="connsiteX27" fmla="*/ 0 w 632363"/>
              <a:gd name="connsiteY27" fmla="*/ 358314 h 861769"/>
              <a:gd name="connsiteX28" fmla="*/ 42503 w 632363"/>
              <a:gd name="connsiteY28" fmla="*/ 300020 h 861769"/>
              <a:gd name="connsiteX29" fmla="*/ 114976 w 632363"/>
              <a:gd name="connsiteY29" fmla="*/ 115426 h 861769"/>
              <a:gd name="connsiteX0" fmla="*/ 546742 w 628338"/>
              <a:gd name="connsiteY0" fmla="*/ 589429 h 861769"/>
              <a:gd name="connsiteX1" fmla="*/ 540514 w 628338"/>
              <a:gd name="connsiteY1" fmla="*/ 601971 h 861769"/>
              <a:gd name="connsiteX2" fmla="*/ 490826 w 628338"/>
              <a:gd name="connsiteY2" fmla="*/ 670119 h 861769"/>
              <a:gd name="connsiteX3" fmla="*/ 546742 w 628338"/>
              <a:gd name="connsiteY3" fmla="*/ 589429 h 861769"/>
              <a:gd name="connsiteX4" fmla="*/ 590372 w 628338"/>
              <a:gd name="connsiteY4" fmla="*/ 501565 h 861769"/>
              <a:gd name="connsiteX5" fmla="*/ 628338 w 628338"/>
              <a:gd name="connsiteY5" fmla="*/ 425109 h 861769"/>
              <a:gd name="connsiteX6" fmla="*/ 590372 w 628338"/>
              <a:gd name="connsiteY6" fmla="*/ 501565 h 861769"/>
              <a:gd name="connsiteX7" fmla="*/ 126612 w 628338"/>
              <a:gd name="connsiteY7" fmla="*/ 0 h 861769"/>
              <a:gd name="connsiteX8" fmla="*/ 130316 w 628338"/>
              <a:gd name="connsiteY8" fmla="*/ 0 h 861769"/>
              <a:gd name="connsiteX9" fmla="*/ 134844 w 628338"/>
              <a:gd name="connsiteY9" fmla="*/ 102438 h 861769"/>
              <a:gd name="connsiteX10" fmla="*/ 396175 w 628338"/>
              <a:gd name="connsiteY10" fmla="*/ 738880 h 861769"/>
              <a:gd name="connsiteX11" fmla="*/ 419676 w 628338"/>
              <a:gd name="connsiteY11" fmla="*/ 764737 h 861769"/>
              <a:gd name="connsiteX12" fmla="*/ 430608 w 628338"/>
              <a:gd name="connsiteY12" fmla="*/ 752709 h 861769"/>
              <a:gd name="connsiteX13" fmla="*/ 425124 w 628338"/>
              <a:gd name="connsiteY13" fmla="*/ 760231 h 861769"/>
              <a:gd name="connsiteX14" fmla="*/ 340401 w 628338"/>
              <a:gd name="connsiteY14" fmla="*/ 848303 h 861769"/>
              <a:gd name="connsiteX15" fmla="*/ 324427 w 628338"/>
              <a:gd name="connsiteY15" fmla="*/ 861769 h 861769"/>
              <a:gd name="connsiteX16" fmla="*/ 308452 w 628338"/>
              <a:gd name="connsiteY16" fmla="*/ 848303 h 861769"/>
              <a:gd name="connsiteX17" fmla="*/ 223729 w 628338"/>
              <a:gd name="connsiteY17" fmla="*/ 760231 h 861769"/>
              <a:gd name="connsiteX18" fmla="*/ 218244 w 628338"/>
              <a:gd name="connsiteY18" fmla="*/ 752708 h 861769"/>
              <a:gd name="connsiteX19" fmla="*/ 205676 w 628338"/>
              <a:gd name="connsiteY19" fmla="*/ 738880 h 861769"/>
              <a:gd name="connsiteX20" fmla="*/ 119409 w 628338"/>
              <a:gd name="connsiteY20" fmla="*/ 617154 h 861769"/>
              <a:gd name="connsiteX21" fmla="*/ 108339 w 628338"/>
              <a:gd name="connsiteY21" fmla="*/ 601971 h 861769"/>
              <a:gd name="connsiteX22" fmla="*/ 107613 w 628338"/>
              <a:gd name="connsiteY22" fmla="*/ 600510 h 861769"/>
              <a:gd name="connsiteX23" fmla="*/ 106520 w 628338"/>
              <a:gd name="connsiteY23" fmla="*/ 598966 h 861769"/>
              <a:gd name="connsiteX24" fmla="*/ 28511 w 628338"/>
              <a:gd name="connsiteY24" fmla="*/ 444854 h 861769"/>
              <a:gd name="connsiteX25" fmla="*/ 24947 w 628338"/>
              <a:gd name="connsiteY25" fmla="*/ 434035 h 861769"/>
              <a:gd name="connsiteX26" fmla="*/ 20515 w 628338"/>
              <a:gd name="connsiteY26" fmla="*/ 425109 h 861769"/>
              <a:gd name="connsiteX27" fmla="*/ 6863 w 628338"/>
              <a:gd name="connsiteY27" fmla="*/ 379144 h 861769"/>
              <a:gd name="connsiteX28" fmla="*/ 0 w 628338"/>
              <a:gd name="connsiteY28" fmla="*/ 358314 h 861769"/>
              <a:gd name="connsiteX29" fmla="*/ 42503 w 628338"/>
              <a:gd name="connsiteY29" fmla="*/ 300020 h 861769"/>
              <a:gd name="connsiteX30" fmla="*/ 114976 w 628338"/>
              <a:gd name="connsiteY30" fmla="*/ 115426 h 861769"/>
              <a:gd name="connsiteX31" fmla="*/ 126612 w 628338"/>
              <a:gd name="connsiteY31" fmla="*/ 0 h 861769"/>
              <a:gd name="connsiteX0" fmla="*/ 546742 w 546742"/>
              <a:gd name="connsiteY0" fmla="*/ 589429 h 861769"/>
              <a:gd name="connsiteX1" fmla="*/ 540514 w 546742"/>
              <a:gd name="connsiteY1" fmla="*/ 601971 h 861769"/>
              <a:gd name="connsiteX2" fmla="*/ 490826 w 546742"/>
              <a:gd name="connsiteY2" fmla="*/ 670119 h 861769"/>
              <a:gd name="connsiteX3" fmla="*/ 546742 w 546742"/>
              <a:gd name="connsiteY3" fmla="*/ 589429 h 861769"/>
              <a:gd name="connsiteX4" fmla="*/ 126612 w 546742"/>
              <a:gd name="connsiteY4" fmla="*/ 0 h 861769"/>
              <a:gd name="connsiteX5" fmla="*/ 130316 w 546742"/>
              <a:gd name="connsiteY5" fmla="*/ 0 h 861769"/>
              <a:gd name="connsiteX6" fmla="*/ 134844 w 546742"/>
              <a:gd name="connsiteY6" fmla="*/ 102438 h 861769"/>
              <a:gd name="connsiteX7" fmla="*/ 396175 w 546742"/>
              <a:gd name="connsiteY7" fmla="*/ 738880 h 861769"/>
              <a:gd name="connsiteX8" fmla="*/ 419676 w 546742"/>
              <a:gd name="connsiteY8" fmla="*/ 764737 h 861769"/>
              <a:gd name="connsiteX9" fmla="*/ 430608 w 546742"/>
              <a:gd name="connsiteY9" fmla="*/ 752709 h 861769"/>
              <a:gd name="connsiteX10" fmla="*/ 425124 w 546742"/>
              <a:gd name="connsiteY10" fmla="*/ 760231 h 861769"/>
              <a:gd name="connsiteX11" fmla="*/ 340401 w 546742"/>
              <a:gd name="connsiteY11" fmla="*/ 848303 h 861769"/>
              <a:gd name="connsiteX12" fmla="*/ 324427 w 546742"/>
              <a:gd name="connsiteY12" fmla="*/ 861769 h 861769"/>
              <a:gd name="connsiteX13" fmla="*/ 308452 w 546742"/>
              <a:gd name="connsiteY13" fmla="*/ 848303 h 861769"/>
              <a:gd name="connsiteX14" fmla="*/ 223729 w 546742"/>
              <a:gd name="connsiteY14" fmla="*/ 760231 h 861769"/>
              <a:gd name="connsiteX15" fmla="*/ 218244 w 546742"/>
              <a:gd name="connsiteY15" fmla="*/ 752708 h 861769"/>
              <a:gd name="connsiteX16" fmla="*/ 205676 w 546742"/>
              <a:gd name="connsiteY16" fmla="*/ 738880 h 861769"/>
              <a:gd name="connsiteX17" fmla="*/ 119409 w 546742"/>
              <a:gd name="connsiteY17" fmla="*/ 617154 h 861769"/>
              <a:gd name="connsiteX18" fmla="*/ 108339 w 546742"/>
              <a:gd name="connsiteY18" fmla="*/ 601971 h 861769"/>
              <a:gd name="connsiteX19" fmla="*/ 107613 w 546742"/>
              <a:gd name="connsiteY19" fmla="*/ 600510 h 861769"/>
              <a:gd name="connsiteX20" fmla="*/ 106520 w 546742"/>
              <a:gd name="connsiteY20" fmla="*/ 598966 h 861769"/>
              <a:gd name="connsiteX21" fmla="*/ 28511 w 546742"/>
              <a:gd name="connsiteY21" fmla="*/ 444854 h 861769"/>
              <a:gd name="connsiteX22" fmla="*/ 24947 w 546742"/>
              <a:gd name="connsiteY22" fmla="*/ 434035 h 861769"/>
              <a:gd name="connsiteX23" fmla="*/ 20515 w 546742"/>
              <a:gd name="connsiteY23" fmla="*/ 425109 h 861769"/>
              <a:gd name="connsiteX24" fmla="*/ 6863 w 546742"/>
              <a:gd name="connsiteY24" fmla="*/ 379144 h 861769"/>
              <a:gd name="connsiteX25" fmla="*/ 0 w 546742"/>
              <a:gd name="connsiteY25" fmla="*/ 358314 h 861769"/>
              <a:gd name="connsiteX26" fmla="*/ 42503 w 546742"/>
              <a:gd name="connsiteY26" fmla="*/ 300020 h 861769"/>
              <a:gd name="connsiteX27" fmla="*/ 114976 w 546742"/>
              <a:gd name="connsiteY27" fmla="*/ 115426 h 861769"/>
              <a:gd name="connsiteX28" fmla="*/ 126612 w 546742"/>
              <a:gd name="connsiteY28" fmla="*/ 0 h 861769"/>
              <a:gd name="connsiteX0" fmla="*/ 490826 w 540514"/>
              <a:gd name="connsiteY0" fmla="*/ 670119 h 861769"/>
              <a:gd name="connsiteX1" fmla="*/ 540514 w 540514"/>
              <a:gd name="connsiteY1" fmla="*/ 601971 h 861769"/>
              <a:gd name="connsiteX2" fmla="*/ 490826 w 540514"/>
              <a:gd name="connsiteY2" fmla="*/ 670119 h 861769"/>
              <a:gd name="connsiteX3" fmla="*/ 126612 w 540514"/>
              <a:gd name="connsiteY3" fmla="*/ 0 h 861769"/>
              <a:gd name="connsiteX4" fmla="*/ 130316 w 540514"/>
              <a:gd name="connsiteY4" fmla="*/ 0 h 861769"/>
              <a:gd name="connsiteX5" fmla="*/ 134844 w 540514"/>
              <a:gd name="connsiteY5" fmla="*/ 102438 h 861769"/>
              <a:gd name="connsiteX6" fmla="*/ 396175 w 540514"/>
              <a:gd name="connsiteY6" fmla="*/ 738880 h 861769"/>
              <a:gd name="connsiteX7" fmla="*/ 419676 w 540514"/>
              <a:gd name="connsiteY7" fmla="*/ 764737 h 861769"/>
              <a:gd name="connsiteX8" fmla="*/ 430608 w 540514"/>
              <a:gd name="connsiteY8" fmla="*/ 752709 h 861769"/>
              <a:gd name="connsiteX9" fmla="*/ 425124 w 540514"/>
              <a:gd name="connsiteY9" fmla="*/ 760231 h 861769"/>
              <a:gd name="connsiteX10" fmla="*/ 340401 w 540514"/>
              <a:gd name="connsiteY10" fmla="*/ 848303 h 861769"/>
              <a:gd name="connsiteX11" fmla="*/ 324427 w 540514"/>
              <a:gd name="connsiteY11" fmla="*/ 861769 h 861769"/>
              <a:gd name="connsiteX12" fmla="*/ 308452 w 540514"/>
              <a:gd name="connsiteY12" fmla="*/ 848303 h 861769"/>
              <a:gd name="connsiteX13" fmla="*/ 223729 w 540514"/>
              <a:gd name="connsiteY13" fmla="*/ 760231 h 861769"/>
              <a:gd name="connsiteX14" fmla="*/ 218244 w 540514"/>
              <a:gd name="connsiteY14" fmla="*/ 752708 h 861769"/>
              <a:gd name="connsiteX15" fmla="*/ 205676 w 540514"/>
              <a:gd name="connsiteY15" fmla="*/ 738880 h 861769"/>
              <a:gd name="connsiteX16" fmla="*/ 119409 w 540514"/>
              <a:gd name="connsiteY16" fmla="*/ 617154 h 861769"/>
              <a:gd name="connsiteX17" fmla="*/ 108339 w 540514"/>
              <a:gd name="connsiteY17" fmla="*/ 601971 h 861769"/>
              <a:gd name="connsiteX18" fmla="*/ 107613 w 540514"/>
              <a:gd name="connsiteY18" fmla="*/ 600510 h 861769"/>
              <a:gd name="connsiteX19" fmla="*/ 106520 w 540514"/>
              <a:gd name="connsiteY19" fmla="*/ 598966 h 861769"/>
              <a:gd name="connsiteX20" fmla="*/ 28511 w 540514"/>
              <a:gd name="connsiteY20" fmla="*/ 444854 h 861769"/>
              <a:gd name="connsiteX21" fmla="*/ 24947 w 540514"/>
              <a:gd name="connsiteY21" fmla="*/ 434035 h 861769"/>
              <a:gd name="connsiteX22" fmla="*/ 20515 w 540514"/>
              <a:gd name="connsiteY22" fmla="*/ 425109 h 861769"/>
              <a:gd name="connsiteX23" fmla="*/ 6863 w 540514"/>
              <a:gd name="connsiteY23" fmla="*/ 379144 h 861769"/>
              <a:gd name="connsiteX24" fmla="*/ 0 w 540514"/>
              <a:gd name="connsiteY24" fmla="*/ 358314 h 861769"/>
              <a:gd name="connsiteX25" fmla="*/ 42503 w 540514"/>
              <a:gd name="connsiteY25" fmla="*/ 300020 h 861769"/>
              <a:gd name="connsiteX26" fmla="*/ 114976 w 540514"/>
              <a:gd name="connsiteY26" fmla="*/ 115426 h 861769"/>
              <a:gd name="connsiteX27" fmla="*/ 126612 w 540514"/>
              <a:gd name="connsiteY27" fmla="*/ 0 h 861769"/>
              <a:gd name="connsiteX0" fmla="*/ 126612 w 430608"/>
              <a:gd name="connsiteY0" fmla="*/ 0 h 861769"/>
              <a:gd name="connsiteX1" fmla="*/ 130316 w 430608"/>
              <a:gd name="connsiteY1" fmla="*/ 0 h 861769"/>
              <a:gd name="connsiteX2" fmla="*/ 134844 w 430608"/>
              <a:gd name="connsiteY2" fmla="*/ 102438 h 861769"/>
              <a:gd name="connsiteX3" fmla="*/ 396175 w 430608"/>
              <a:gd name="connsiteY3" fmla="*/ 738880 h 861769"/>
              <a:gd name="connsiteX4" fmla="*/ 419676 w 430608"/>
              <a:gd name="connsiteY4" fmla="*/ 764737 h 861769"/>
              <a:gd name="connsiteX5" fmla="*/ 430608 w 430608"/>
              <a:gd name="connsiteY5" fmla="*/ 752709 h 861769"/>
              <a:gd name="connsiteX6" fmla="*/ 425124 w 430608"/>
              <a:gd name="connsiteY6" fmla="*/ 760231 h 861769"/>
              <a:gd name="connsiteX7" fmla="*/ 340401 w 430608"/>
              <a:gd name="connsiteY7" fmla="*/ 848303 h 861769"/>
              <a:gd name="connsiteX8" fmla="*/ 324427 w 430608"/>
              <a:gd name="connsiteY8" fmla="*/ 861769 h 861769"/>
              <a:gd name="connsiteX9" fmla="*/ 308452 w 430608"/>
              <a:gd name="connsiteY9" fmla="*/ 848303 h 861769"/>
              <a:gd name="connsiteX10" fmla="*/ 223729 w 430608"/>
              <a:gd name="connsiteY10" fmla="*/ 760231 h 861769"/>
              <a:gd name="connsiteX11" fmla="*/ 218244 w 430608"/>
              <a:gd name="connsiteY11" fmla="*/ 752708 h 861769"/>
              <a:gd name="connsiteX12" fmla="*/ 205676 w 430608"/>
              <a:gd name="connsiteY12" fmla="*/ 738880 h 861769"/>
              <a:gd name="connsiteX13" fmla="*/ 119409 w 430608"/>
              <a:gd name="connsiteY13" fmla="*/ 617154 h 861769"/>
              <a:gd name="connsiteX14" fmla="*/ 108339 w 430608"/>
              <a:gd name="connsiteY14" fmla="*/ 601971 h 861769"/>
              <a:gd name="connsiteX15" fmla="*/ 107613 w 430608"/>
              <a:gd name="connsiteY15" fmla="*/ 600510 h 861769"/>
              <a:gd name="connsiteX16" fmla="*/ 106520 w 430608"/>
              <a:gd name="connsiteY16" fmla="*/ 598966 h 861769"/>
              <a:gd name="connsiteX17" fmla="*/ 28511 w 430608"/>
              <a:gd name="connsiteY17" fmla="*/ 444854 h 861769"/>
              <a:gd name="connsiteX18" fmla="*/ 24947 w 430608"/>
              <a:gd name="connsiteY18" fmla="*/ 434035 h 861769"/>
              <a:gd name="connsiteX19" fmla="*/ 20515 w 430608"/>
              <a:gd name="connsiteY19" fmla="*/ 425109 h 861769"/>
              <a:gd name="connsiteX20" fmla="*/ 6863 w 430608"/>
              <a:gd name="connsiteY20" fmla="*/ 379144 h 861769"/>
              <a:gd name="connsiteX21" fmla="*/ 0 w 430608"/>
              <a:gd name="connsiteY21" fmla="*/ 358314 h 861769"/>
              <a:gd name="connsiteX22" fmla="*/ 42503 w 430608"/>
              <a:gd name="connsiteY22" fmla="*/ 300020 h 861769"/>
              <a:gd name="connsiteX23" fmla="*/ 114976 w 430608"/>
              <a:gd name="connsiteY23" fmla="*/ 115426 h 861769"/>
              <a:gd name="connsiteX24" fmla="*/ 126612 w 430608"/>
              <a:gd name="connsiteY24" fmla="*/ 0 h 861769"/>
              <a:gd name="connsiteX0" fmla="*/ 126612 w 425124"/>
              <a:gd name="connsiteY0" fmla="*/ 0 h 861769"/>
              <a:gd name="connsiteX1" fmla="*/ 130316 w 425124"/>
              <a:gd name="connsiteY1" fmla="*/ 0 h 861769"/>
              <a:gd name="connsiteX2" fmla="*/ 134844 w 425124"/>
              <a:gd name="connsiteY2" fmla="*/ 102438 h 861769"/>
              <a:gd name="connsiteX3" fmla="*/ 396175 w 425124"/>
              <a:gd name="connsiteY3" fmla="*/ 738880 h 861769"/>
              <a:gd name="connsiteX4" fmla="*/ 419676 w 425124"/>
              <a:gd name="connsiteY4" fmla="*/ 764737 h 861769"/>
              <a:gd name="connsiteX5" fmla="*/ 425124 w 425124"/>
              <a:gd name="connsiteY5" fmla="*/ 760231 h 861769"/>
              <a:gd name="connsiteX6" fmla="*/ 340401 w 425124"/>
              <a:gd name="connsiteY6" fmla="*/ 848303 h 861769"/>
              <a:gd name="connsiteX7" fmla="*/ 324427 w 425124"/>
              <a:gd name="connsiteY7" fmla="*/ 861769 h 861769"/>
              <a:gd name="connsiteX8" fmla="*/ 308452 w 425124"/>
              <a:gd name="connsiteY8" fmla="*/ 848303 h 861769"/>
              <a:gd name="connsiteX9" fmla="*/ 223729 w 425124"/>
              <a:gd name="connsiteY9" fmla="*/ 760231 h 861769"/>
              <a:gd name="connsiteX10" fmla="*/ 218244 w 425124"/>
              <a:gd name="connsiteY10" fmla="*/ 752708 h 861769"/>
              <a:gd name="connsiteX11" fmla="*/ 205676 w 425124"/>
              <a:gd name="connsiteY11" fmla="*/ 738880 h 861769"/>
              <a:gd name="connsiteX12" fmla="*/ 119409 w 425124"/>
              <a:gd name="connsiteY12" fmla="*/ 617154 h 861769"/>
              <a:gd name="connsiteX13" fmla="*/ 108339 w 425124"/>
              <a:gd name="connsiteY13" fmla="*/ 601971 h 861769"/>
              <a:gd name="connsiteX14" fmla="*/ 107613 w 425124"/>
              <a:gd name="connsiteY14" fmla="*/ 600510 h 861769"/>
              <a:gd name="connsiteX15" fmla="*/ 106520 w 425124"/>
              <a:gd name="connsiteY15" fmla="*/ 598966 h 861769"/>
              <a:gd name="connsiteX16" fmla="*/ 28511 w 425124"/>
              <a:gd name="connsiteY16" fmla="*/ 444854 h 861769"/>
              <a:gd name="connsiteX17" fmla="*/ 24947 w 425124"/>
              <a:gd name="connsiteY17" fmla="*/ 434035 h 861769"/>
              <a:gd name="connsiteX18" fmla="*/ 20515 w 425124"/>
              <a:gd name="connsiteY18" fmla="*/ 425109 h 861769"/>
              <a:gd name="connsiteX19" fmla="*/ 6863 w 425124"/>
              <a:gd name="connsiteY19" fmla="*/ 379144 h 861769"/>
              <a:gd name="connsiteX20" fmla="*/ 0 w 425124"/>
              <a:gd name="connsiteY20" fmla="*/ 358314 h 861769"/>
              <a:gd name="connsiteX21" fmla="*/ 42503 w 425124"/>
              <a:gd name="connsiteY21" fmla="*/ 300020 h 861769"/>
              <a:gd name="connsiteX22" fmla="*/ 114976 w 425124"/>
              <a:gd name="connsiteY22" fmla="*/ 115426 h 861769"/>
              <a:gd name="connsiteX23" fmla="*/ 126612 w 425124"/>
              <a:gd name="connsiteY23" fmla="*/ 0 h 861769"/>
              <a:gd name="connsiteX0" fmla="*/ 126612 w 419676"/>
              <a:gd name="connsiteY0" fmla="*/ 0 h 861769"/>
              <a:gd name="connsiteX1" fmla="*/ 130316 w 419676"/>
              <a:gd name="connsiteY1" fmla="*/ 0 h 861769"/>
              <a:gd name="connsiteX2" fmla="*/ 134844 w 419676"/>
              <a:gd name="connsiteY2" fmla="*/ 102438 h 861769"/>
              <a:gd name="connsiteX3" fmla="*/ 396175 w 419676"/>
              <a:gd name="connsiteY3" fmla="*/ 738880 h 861769"/>
              <a:gd name="connsiteX4" fmla="*/ 419676 w 419676"/>
              <a:gd name="connsiteY4" fmla="*/ 764737 h 861769"/>
              <a:gd name="connsiteX5" fmla="*/ 340401 w 419676"/>
              <a:gd name="connsiteY5" fmla="*/ 848303 h 861769"/>
              <a:gd name="connsiteX6" fmla="*/ 324427 w 419676"/>
              <a:gd name="connsiteY6" fmla="*/ 861769 h 861769"/>
              <a:gd name="connsiteX7" fmla="*/ 308452 w 419676"/>
              <a:gd name="connsiteY7" fmla="*/ 848303 h 861769"/>
              <a:gd name="connsiteX8" fmla="*/ 223729 w 419676"/>
              <a:gd name="connsiteY8" fmla="*/ 760231 h 861769"/>
              <a:gd name="connsiteX9" fmla="*/ 218244 w 419676"/>
              <a:gd name="connsiteY9" fmla="*/ 752708 h 861769"/>
              <a:gd name="connsiteX10" fmla="*/ 205676 w 419676"/>
              <a:gd name="connsiteY10" fmla="*/ 738880 h 861769"/>
              <a:gd name="connsiteX11" fmla="*/ 119409 w 419676"/>
              <a:gd name="connsiteY11" fmla="*/ 617154 h 861769"/>
              <a:gd name="connsiteX12" fmla="*/ 108339 w 419676"/>
              <a:gd name="connsiteY12" fmla="*/ 601971 h 861769"/>
              <a:gd name="connsiteX13" fmla="*/ 107613 w 419676"/>
              <a:gd name="connsiteY13" fmla="*/ 600510 h 861769"/>
              <a:gd name="connsiteX14" fmla="*/ 106520 w 419676"/>
              <a:gd name="connsiteY14" fmla="*/ 598966 h 861769"/>
              <a:gd name="connsiteX15" fmla="*/ 28511 w 419676"/>
              <a:gd name="connsiteY15" fmla="*/ 444854 h 861769"/>
              <a:gd name="connsiteX16" fmla="*/ 24947 w 419676"/>
              <a:gd name="connsiteY16" fmla="*/ 434035 h 861769"/>
              <a:gd name="connsiteX17" fmla="*/ 20515 w 419676"/>
              <a:gd name="connsiteY17" fmla="*/ 425109 h 861769"/>
              <a:gd name="connsiteX18" fmla="*/ 6863 w 419676"/>
              <a:gd name="connsiteY18" fmla="*/ 379144 h 861769"/>
              <a:gd name="connsiteX19" fmla="*/ 0 w 419676"/>
              <a:gd name="connsiteY19" fmla="*/ 358314 h 861769"/>
              <a:gd name="connsiteX20" fmla="*/ 42503 w 419676"/>
              <a:gd name="connsiteY20" fmla="*/ 300020 h 861769"/>
              <a:gd name="connsiteX21" fmla="*/ 114976 w 419676"/>
              <a:gd name="connsiteY21" fmla="*/ 115426 h 861769"/>
              <a:gd name="connsiteX22" fmla="*/ 126612 w 419676"/>
              <a:gd name="connsiteY22" fmla="*/ 0 h 8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9676" h="861769">
                <a:moveTo>
                  <a:pt x="126612" y="0"/>
                </a:moveTo>
                <a:lnTo>
                  <a:pt x="130316" y="0"/>
                </a:lnTo>
                <a:lnTo>
                  <a:pt x="134844" y="102438"/>
                </a:lnTo>
                <a:cubicBezTo>
                  <a:pt x="156218" y="343108"/>
                  <a:pt x="250802" y="562729"/>
                  <a:pt x="396175" y="738880"/>
                </a:cubicBezTo>
                <a:lnTo>
                  <a:pt x="419676" y="764737"/>
                </a:lnTo>
                <a:lnTo>
                  <a:pt x="340401" y="848303"/>
                </a:lnTo>
                <a:lnTo>
                  <a:pt x="324427" y="861769"/>
                </a:lnTo>
                <a:lnTo>
                  <a:pt x="308452" y="848303"/>
                </a:lnTo>
                <a:cubicBezTo>
                  <a:pt x="278706" y="820446"/>
                  <a:pt x="250422" y="791047"/>
                  <a:pt x="223729" y="760231"/>
                </a:cubicBezTo>
                <a:lnTo>
                  <a:pt x="218244" y="752708"/>
                </a:lnTo>
                <a:lnTo>
                  <a:pt x="205676" y="738880"/>
                </a:lnTo>
                <a:lnTo>
                  <a:pt x="119409" y="617154"/>
                </a:lnTo>
                <a:lnTo>
                  <a:pt x="108339" y="601971"/>
                </a:lnTo>
                <a:lnTo>
                  <a:pt x="107613" y="600510"/>
                </a:lnTo>
                <a:lnTo>
                  <a:pt x="106520" y="598966"/>
                </a:lnTo>
                <a:cubicBezTo>
                  <a:pt x="76875" y="549845"/>
                  <a:pt x="50756" y="498358"/>
                  <a:pt x="28511" y="444854"/>
                </a:cubicBezTo>
                <a:lnTo>
                  <a:pt x="24947" y="434035"/>
                </a:lnTo>
                <a:lnTo>
                  <a:pt x="20515" y="425109"/>
                </a:lnTo>
                <a:lnTo>
                  <a:pt x="6863" y="379144"/>
                </a:lnTo>
                <a:lnTo>
                  <a:pt x="0" y="358314"/>
                </a:lnTo>
                <a:lnTo>
                  <a:pt x="42503" y="300020"/>
                </a:lnTo>
                <a:cubicBezTo>
                  <a:pt x="76546" y="243992"/>
                  <a:pt x="101401" y="181764"/>
                  <a:pt x="114976" y="115426"/>
                </a:cubicBezTo>
                <a:lnTo>
                  <a:pt x="126612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xmlns="" id="{DD56420E-C7CD-4774-B5FA-DD3CFF0F5F3B}"/>
              </a:ext>
            </a:extLst>
          </p:cNvPr>
          <p:cNvSpPr/>
          <p:nvPr/>
        </p:nvSpPr>
        <p:spPr>
          <a:xfrm>
            <a:off x="5685238" y="4267200"/>
            <a:ext cx="421698" cy="856315"/>
          </a:xfrm>
          <a:custGeom>
            <a:avLst/>
            <a:gdLst>
              <a:gd name="connsiteX0" fmla="*/ 537831 w 623452"/>
              <a:gd name="connsiteY0" fmla="*/ 589427 h 856315"/>
              <a:gd name="connsiteX1" fmla="*/ 531602 w 623452"/>
              <a:gd name="connsiteY1" fmla="*/ 601971 h 856315"/>
              <a:gd name="connsiteX2" fmla="*/ 481906 w 623452"/>
              <a:gd name="connsiteY2" fmla="*/ 670131 h 856315"/>
              <a:gd name="connsiteX3" fmla="*/ 623452 w 623452"/>
              <a:gd name="connsiteY3" fmla="*/ 411556 h 856315"/>
              <a:gd name="connsiteX4" fmla="*/ 619426 w 623452"/>
              <a:gd name="connsiteY4" fmla="*/ 425109 h 856315"/>
              <a:gd name="connsiteX5" fmla="*/ 581455 w 623452"/>
              <a:gd name="connsiteY5" fmla="*/ 501576 h 856315"/>
              <a:gd name="connsiteX6" fmla="*/ 117700 w 623452"/>
              <a:gd name="connsiteY6" fmla="*/ 0 h 856315"/>
              <a:gd name="connsiteX7" fmla="*/ 121405 w 623452"/>
              <a:gd name="connsiteY7" fmla="*/ 0 h 856315"/>
              <a:gd name="connsiteX8" fmla="*/ 125932 w 623452"/>
              <a:gd name="connsiteY8" fmla="*/ 102438 h 856315"/>
              <a:gd name="connsiteX9" fmla="*/ 387263 w 623452"/>
              <a:gd name="connsiteY9" fmla="*/ 738880 h 856315"/>
              <a:gd name="connsiteX10" fmla="*/ 410764 w 623452"/>
              <a:gd name="connsiteY10" fmla="*/ 764737 h 856315"/>
              <a:gd name="connsiteX11" fmla="*/ 421698 w 623452"/>
              <a:gd name="connsiteY11" fmla="*/ 752706 h 856315"/>
              <a:gd name="connsiteX12" fmla="*/ 416212 w 623452"/>
              <a:gd name="connsiteY12" fmla="*/ 760231 h 856315"/>
              <a:gd name="connsiteX13" fmla="*/ 331489 w 623452"/>
              <a:gd name="connsiteY13" fmla="*/ 848303 h 856315"/>
              <a:gd name="connsiteX14" fmla="*/ 321984 w 623452"/>
              <a:gd name="connsiteY14" fmla="*/ 856315 h 856315"/>
              <a:gd name="connsiteX15" fmla="*/ 312479 w 623452"/>
              <a:gd name="connsiteY15" fmla="*/ 848303 h 856315"/>
              <a:gd name="connsiteX16" fmla="*/ 227756 w 623452"/>
              <a:gd name="connsiteY16" fmla="*/ 760231 h 856315"/>
              <a:gd name="connsiteX17" fmla="*/ 222272 w 623452"/>
              <a:gd name="connsiteY17" fmla="*/ 752709 h 856315"/>
              <a:gd name="connsiteX18" fmla="*/ 209703 w 623452"/>
              <a:gd name="connsiteY18" fmla="*/ 738880 h 856315"/>
              <a:gd name="connsiteX19" fmla="*/ 123422 w 623452"/>
              <a:gd name="connsiteY19" fmla="*/ 617134 h 856315"/>
              <a:gd name="connsiteX20" fmla="*/ 112366 w 623452"/>
              <a:gd name="connsiteY20" fmla="*/ 601971 h 856315"/>
              <a:gd name="connsiteX21" fmla="*/ 111642 w 623452"/>
              <a:gd name="connsiteY21" fmla="*/ 600512 h 856315"/>
              <a:gd name="connsiteX22" fmla="*/ 110547 w 623452"/>
              <a:gd name="connsiteY22" fmla="*/ 598966 h 856315"/>
              <a:gd name="connsiteX23" fmla="*/ 32538 w 623452"/>
              <a:gd name="connsiteY23" fmla="*/ 444854 h 856315"/>
              <a:gd name="connsiteX24" fmla="*/ 28973 w 623452"/>
              <a:gd name="connsiteY24" fmla="*/ 434032 h 856315"/>
              <a:gd name="connsiteX25" fmla="*/ 24542 w 623452"/>
              <a:gd name="connsiteY25" fmla="*/ 425109 h 856315"/>
              <a:gd name="connsiteX26" fmla="*/ 10896 w 623452"/>
              <a:gd name="connsiteY26" fmla="*/ 379164 h 856315"/>
              <a:gd name="connsiteX27" fmla="*/ 0 w 623452"/>
              <a:gd name="connsiteY27" fmla="*/ 346091 h 856315"/>
              <a:gd name="connsiteX28" fmla="*/ 33592 w 623452"/>
              <a:gd name="connsiteY28" fmla="*/ 300020 h 856315"/>
              <a:gd name="connsiteX29" fmla="*/ 106064 w 623452"/>
              <a:gd name="connsiteY29" fmla="*/ 115426 h 856315"/>
              <a:gd name="connsiteX0" fmla="*/ 537831 w 623452"/>
              <a:gd name="connsiteY0" fmla="*/ 589427 h 856315"/>
              <a:gd name="connsiteX1" fmla="*/ 531602 w 623452"/>
              <a:gd name="connsiteY1" fmla="*/ 601971 h 856315"/>
              <a:gd name="connsiteX2" fmla="*/ 537831 w 623452"/>
              <a:gd name="connsiteY2" fmla="*/ 589427 h 856315"/>
              <a:gd name="connsiteX3" fmla="*/ 623452 w 623452"/>
              <a:gd name="connsiteY3" fmla="*/ 411556 h 856315"/>
              <a:gd name="connsiteX4" fmla="*/ 619426 w 623452"/>
              <a:gd name="connsiteY4" fmla="*/ 425109 h 856315"/>
              <a:gd name="connsiteX5" fmla="*/ 581455 w 623452"/>
              <a:gd name="connsiteY5" fmla="*/ 501576 h 856315"/>
              <a:gd name="connsiteX6" fmla="*/ 623452 w 623452"/>
              <a:gd name="connsiteY6" fmla="*/ 411556 h 856315"/>
              <a:gd name="connsiteX7" fmla="*/ 117700 w 623452"/>
              <a:gd name="connsiteY7" fmla="*/ 0 h 856315"/>
              <a:gd name="connsiteX8" fmla="*/ 121405 w 623452"/>
              <a:gd name="connsiteY8" fmla="*/ 0 h 856315"/>
              <a:gd name="connsiteX9" fmla="*/ 125932 w 623452"/>
              <a:gd name="connsiteY9" fmla="*/ 102438 h 856315"/>
              <a:gd name="connsiteX10" fmla="*/ 387263 w 623452"/>
              <a:gd name="connsiteY10" fmla="*/ 738880 h 856315"/>
              <a:gd name="connsiteX11" fmla="*/ 410764 w 623452"/>
              <a:gd name="connsiteY11" fmla="*/ 764737 h 856315"/>
              <a:gd name="connsiteX12" fmla="*/ 421698 w 623452"/>
              <a:gd name="connsiteY12" fmla="*/ 752706 h 856315"/>
              <a:gd name="connsiteX13" fmla="*/ 416212 w 623452"/>
              <a:gd name="connsiteY13" fmla="*/ 760231 h 856315"/>
              <a:gd name="connsiteX14" fmla="*/ 331489 w 623452"/>
              <a:gd name="connsiteY14" fmla="*/ 848303 h 856315"/>
              <a:gd name="connsiteX15" fmla="*/ 321984 w 623452"/>
              <a:gd name="connsiteY15" fmla="*/ 856315 h 856315"/>
              <a:gd name="connsiteX16" fmla="*/ 312479 w 623452"/>
              <a:gd name="connsiteY16" fmla="*/ 848303 h 856315"/>
              <a:gd name="connsiteX17" fmla="*/ 227756 w 623452"/>
              <a:gd name="connsiteY17" fmla="*/ 760231 h 856315"/>
              <a:gd name="connsiteX18" fmla="*/ 222272 w 623452"/>
              <a:gd name="connsiteY18" fmla="*/ 752709 h 856315"/>
              <a:gd name="connsiteX19" fmla="*/ 209703 w 623452"/>
              <a:gd name="connsiteY19" fmla="*/ 738880 h 856315"/>
              <a:gd name="connsiteX20" fmla="*/ 123422 w 623452"/>
              <a:gd name="connsiteY20" fmla="*/ 617134 h 856315"/>
              <a:gd name="connsiteX21" fmla="*/ 112366 w 623452"/>
              <a:gd name="connsiteY21" fmla="*/ 601971 h 856315"/>
              <a:gd name="connsiteX22" fmla="*/ 111642 w 623452"/>
              <a:gd name="connsiteY22" fmla="*/ 600512 h 856315"/>
              <a:gd name="connsiteX23" fmla="*/ 110547 w 623452"/>
              <a:gd name="connsiteY23" fmla="*/ 598966 h 856315"/>
              <a:gd name="connsiteX24" fmla="*/ 32538 w 623452"/>
              <a:gd name="connsiteY24" fmla="*/ 444854 h 856315"/>
              <a:gd name="connsiteX25" fmla="*/ 28973 w 623452"/>
              <a:gd name="connsiteY25" fmla="*/ 434032 h 856315"/>
              <a:gd name="connsiteX26" fmla="*/ 24542 w 623452"/>
              <a:gd name="connsiteY26" fmla="*/ 425109 h 856315"/>
              <a:gd name="connsiteX27" fmla="*/ 10896 w 623452"/>
              <a:gd name="connsiteY27" fmla="*/ 379164 h 856315"/>
              <a:gd name="connsiteX28" fmla="*/ 0 w 623452"/>
              <a:gd name="connsiteY28" fmla="*/ 346091 h 856315"/>
              <a:gd name="connsiteX29" fmla="*/ 33592 w 623452"/>
              <a:gd name="connsiteY29" fmla="*/ 300020 h 856315"/>
              <a:gd name="connsiteX30" fmla="*/ 106064 w 623452"/>
              <a:gd name="connsiteY30" fmla="*/ 115426 h 856315"/>
              <a:gd name="connsiteX31" fmla="*/ 117700 w 623452"/>
              <a:gd name="connsiteY31" fmla="*/ 0 h 856315"/>
              <a:gd name="connsiteX0" fmla="*/ 623452 w 623452"/>
              <a:gd name="connsiteY0" fmla="*/ 411556 h 856315"/>
              <a:gd name="connsiteX1" fmla="*/ 619426 w 623452"/>
              <a:gd name="connsiteY1" fmla="*/ 425109 h 856315"/>
              <a:gd name="connsiteX2" fmla="*/ 581455 w 623452"/>
              <a:gd name="connsiteY2" fmla="*/ 501576 h 856315"/>
              <a:gd name="connsiteX3" fmla="*/ 623452 w 623452"/>
              <a:gd name="connsiteY3" fmla="*/ 411556 h 856315"/>
              <a:gd name="connsiteX4" fmla="*/ 117700 w 623452"/>
              <a:gd name="connsiteY4" fmla="*/ 0 h 856315"/>
              <a:gd name="connsiteX5" fmla="*/ 121405 w 623452"/>
              <a:gd name="connsiteY5" fmla="*/ 0 h 856315"/>
              <a:gd name="connsiteX6" fmla="*/ 125932 w 623452"/>
              <a:gd name="connsiteY6" fmla="*/ 102438 h 856315"/>
              <a:gd name="connsiteX7" fmla="*/ 387263 w 623452"/>
              <a:gd name="connsiteY7" fmla="*/ 738880 h 856315"/>
              <a:gd name="connsiteX8" fmla="*/ 410764 w 623452"/>
              <a:gd name="connsiteY8" fmla="*/ 764737 h 856315"/>
              <a:gd name="connsiteX9" fmla="*/ 421698 w 623452"/>
              <a:gd name="connsiteY9" fmla="*/ 752706 h 856315"/>
              <a:gd name="connsiteX10" fmla="*/ 416212 w 623452"/>
              <a:gd name="connsiteY10" fmla="*/ 760231 h 856315"/>
              <a:gd name="connsiteX11" fmla="*/ 331489 w 623452"/>
              <a:gd name="connsiteY11" fmla="*/ 848303 h 856315"/>
              <a:gd name="connsiteX12" fmla="*/ 321984 w 623452"/>
              <a:gd name="connsiteY12" fmla="*/ 856315 h 856315"/>
              <a:gd name="connsiteX13" fmla="*/ 312479 w 623452"/>
              <a:gd name="connsiteY13" fmla="*/ 848303 h 856315"/>
              <a:gd name="connsiteX14" fmla="*/ 227756 w 623452"/>
              <a:gd name="connsiteY14" fmla="*/ 760231 h 856315"/>
              <a:gd name="connsiteX15" fmla="*/ 222272 w 623452"/>
              <a:gd name="connsiteY15" fmla="*/ 752709 h 856315"/>
              <a:gd name="connsiteX16" fmla="*/ 209703 w 623452"/>
              <a:gd name="connsiteY16" fmla="*/ 738880 h 856315"/>
              <a:gd name="connsiteX17" fmla="*/ 123422 w 623452"/>
              <a:gd name="connsiteY17" fmla="*/ 617134 h 856315"/>
              <a:gd name="connsiteX18" fmla="*/ 112366 w 623452"/>
              <a:gd name="connsiteY18" fmla="*/ 601971 h 856315"/>
              <a:gd name="connsiteX19" fmla="*/ 111642 w 623452"/>
              <a:gd name="connsiteY19" fmla="*/ 600512 h 856315"/>
              <a:gd name="connsiteX20" fmla="*/ 110547 w 623452"/>
              <a:gd name="connsiteY20" fmla="*/ 598966 h 856315"/>
              <a:gd name="connsiteX21" fmla="*/ 32538 w 623452"/>
              <a:gd name="connsiteY21" fmla="*/ 444854 h 856315"/>
              <a:gd name="connsiteX22" fmla="*/ 28973 w 623452"/>
              <a:gd name="connsiteY22" fmla="*/ 434032 h 856315"/>
              <a:gd name="connsiteX23" fmla="*/ 24542 w 623452"/>
              <a:gd name="connsiteY23" fmla="*/ 425109 h 856315"/>
              <a:gd name="connsiteX24" fmla="*/ 10896 w 623452"/>
              <a:gd name="connsiteY24" fmla="*/ 379164 h 856315"/>
              <a:gd name="connsiteX25" fmla="*/ 0 w 623452"/>
              <a:gd name="connsiteY25" fmla="*/ 346091 h 856315"/>
              <a:gd name="connsiteX26" fmla="*/ 33592 w 623452"/>
              <a:gd name="connsiteY26" fmla="*/ 300020 h 856315"/>
              <a:gd name="connsiteX27" fmla="*/ 106064 w 623452"/>
              <a:gd name="connsiteY27" fmla="*/ 115426 h 856315"/>
              <a:gd name="connsiteX28" fmla="*/ 117700 w 623452"/>
              <a:gd name="connsiteY28" fmla="*/ 0 h 856315"/>
              <a:gd name="connsiteX0" fmla="*/ 623452 w 623452"/>
              <a:gd name="connsiteY0" fmla="*/ 411556 h 856315"/>
              <a:gd name="connsiteX1" fmla="*/ 619426 w 623452"/>
              <a:gd name="connsiteY1" fmla="*/ 425109 h 856315"/>
              <a:gd name="connsiteX2" fmla="*/ 623452 w 623452"/>
              <a:gd name="connsiteY2" fmla="*/ 411556 h 856315"/>
              <a:gd name="connsiteX3" fmla="*/ 117700 w 623452"/>
              <a:gd name="connsiteY3" fmla="*/ 0 h 856315"/>
              <a:gd name="connsiteX4" fmla="*/ 121405 w 623452"/>
              <a:gd name="connsiteY4" fmla="*/ 0 h 856315"/>
              <a:gd name="connsiteX5" fmla="*/ 125932 w 623452"/>
              <a:gd name="connsiteY5" fmla="*/ 102438 h 856315"/>
              <a:gd name="connsiteX6" fmla="*/ 387263 w 623452"/>
              <a:gd name="connsiteY6" fmla="*/ 738880 h 856315"/>
              <a:gd name="connsiteX7" fmla="*/ 410764 w 623452"/>
              <a:gd name="connsiteY7" fmla="*/ 764737 h 856315"/>
              <a:gd name="connsiteX8" fmla="*/ 421698 w 623452"/>
              <a:gd name="connsiteY8" fmla="*/ 752706 h 856315"/>
              <a:gd name="connsiteX9" fmla="*/ 416212 w 623452"/>
              <a:gd name="connsiteY9" fmla="*/ 760231 h 856315"/>
              <a:gd name="connsiteX10" fmla="*/ 331489 w 623452"/>
              <a:gd name="connsiteY10" fmla="*/ 848303 h 856315"/>
              <a:gd name="connsiteX11" fmla="*/ 321984 w 623452"/>
              <a:gd name="connsiteY11" fmla="*/ 856315 h 856315"/>
              <a:gd name="connsiteX12" fmla="*/ 312479 w 623452"/>
              <a:gd name="connsiteY12" fmla="*/ 848303 h 856315"/>
              <a:gd name="connsiteX13" fmla="*/ 227756 w 623452"/>
              <a:gd name="connsiteY13" fmla="*/ 760231 h 856315"/>
              <a:gd name="connsiteX14" fmla="*/ 222272 w 623452"/>
              <a:gd name="connsiteY14" fmla="*/ 752709 h 856315"/>
              <a:gd name="connsiteX15" fmla="*/ 209703 w 623452"/>
              <a:gd name="connsiteY15" fmla="*/ 738880 h 856315"/>
              <a:gd name="connsiteX16" fmla="*/ 123422 w 623452"/>
              <a:gd name="connsiteY16" fmla="*/ 617134 h 856315"/>
              <a:gd name="connsiteX17" fmla="*/ 112366 w 623452"/>
              <a:gd name="connsiteY17" fmla="*/ 601971 h 856315"/>
              <a:gd name="connsiteX18" fmla="*/ 111642 w 623452"/>
              <a:gd name="connsiteY18" fmla="*/ 600512 h 856315"/>
              <a:gd name="connsiteX19" fmla="*/ 110547 w 623452"/>
              <a:gd name="connsiteY19" fmla="*/ 598966 h 856315"/>
              <a:gd name="connsiteX20" fmla="*/ 32538 w 623452"/>
              <a:gd name="connsiteY20" fmla="*/ 444854 h 856315"/>
              <a:gd name="connsiteX21" fmla="*/ 28973 w 623452"/>
              <a:gd name="connsiteY21" fmla="*/ 434032 h 856315"/>
              <a:gd name="connsiteX22" fmla="*/ 24542 w 623452"/>
              <a:gd name="connsiteY22" fmla="*/ 425109 h 856315"/>
              <a:gd name="connsiteX23" fmla="*/ 10896 w 623452"/>
              <a:gd name="connsiteY23" fmla="*/ 379164 h 856315"/>
              <a:gd name="connsiteX24" fmla="*/ 0 w 623452"/>
              <a:gd name="connsiteY24" fmla="*/ 346091 h 856315"/>
              <a:gd name="connsiteX25" fmla="*/ 33592 w 623452"/>
              <a:gd name="connsiteY25" fmla="*/ 300020 h 856315"/>
              <a:gd name="connsiteX26" fmla="*/ 106064 w 623452"/>
              <a:gd name="connsiteY26" fmla="*/ 115426 h 856315"/>
              <a:gd name="connsiteX27" fmla="*/ 117700 w 623452"/>
              <a:gd name="connsiteY27" fmla="*/ 0 h 856315"/>
              <a:gd name="connsiteX0" fmla="*/ 117700 w 421698"/>
              <a:gd name="connsiteY0" fmla="*/ 0 h 856315"/>
              <a:gd name="connsiteX1" fmla="*/ 121405 w 421698"/>
              <a:gd name="connsiteY1" fmla="*/ 0 h 856315"/>
              <a:gd name="connsiteX2" fmla="*/ 125932 w 421698"/>
              <a:gd name="connsiteY2" fmla="*/ 102438 h 856315"/>
              <a:gd name="connsiteX3" fmla="*/ 387263 w 421698"/>
              <a:gd name="connsiteY3" fmla="*/ 738880 h 856315"/>
              <a:gd name="connsiteX4" fmla="*/ 410764 w 421698"/>
              <a:gd name="connsiteY4" fmla="*/ 764737 h 856315"/>
              <a:gd name="connsiteX5" fmla="*/ 421698 w 421698"/>
              <a:gd name="connsiteY5" fmla="*/ 752706 h 856315"/>
              <a:gd name="connsiteX6" fmla="*/ 416212 w 421698"/>
              <a:gd name="connsiteY6" fmla="*/ 760231 h 856315"/>
              <a:gd name="connsiteX7" fmla="*/ 331489 w 421698"/>
              <a:gd name="connsiteY7" fmla="*/ 848303 h 856315"/>
              <a:gd name="connsiteX8" fmla="*/ 321984 w 421698"/>
              <a:gd name="connsiteY8" fmla="*/ 856315 h 856315"/>
              <a:gd name="connsiteX9" fmla="*/ 312479 w 421698"/>
              <a:gd name="connsiteY9" fmla="*/ 848303 h 856315"/>
              <a:gd name="connsiteX10" fmla="*/ 227756 w 421698"/>
              <a:gd name="connsiteY10" fmla="*/ 760231 h 856315"/>
              <a:gd name="connsiteX11" fmla="*/ 222272 w 421698"/>
              <a:gd name="connsiteY11" fmla="*/ 752709 h 856315"/>
              <a:gd name="connsiteX12" fmla="*/ 209703 w 421698"/>
              <a:gd name="connsiteY12" fmla="*/ 738880 h 856315"/>
              <a:gd name="connsiteX13" fmla="*/ 123422 w 421698"/>
              <a:gd name="connsiteY13" fmla="*/ 617134 h 856315"/>
              <a:gd name="connsiteX14" fmla="*/ 112366 w 421698"/>
              <a:gd name="connsiteY14" fmla="*/ 601971 h 856315"/>
              <a:gd name="connsiteX15" fmla="*/ 111642 w 421698"/>
              <a:gd name="connsiteY15" fmla="*/ 600512 h 856315"/>
              <a:gd name="connsiteX16" fmla="*/ 110547 w 421698"/>
              <a:gd name="connsiteY16" fmla="*/ 598966 h 856315"/>
              <a:gd name="connsiteX17" fmla="*/ 32538 w 421698"/>
              <a:gd name="connsiteY17" fmla="*/ 444854 h 856315"/>
              <a:gd name="connsiteX18" fmla="*/ 28973 w 421698"/>
              <a:gd name="connsiteY18" fmla="*/ 434032 h 856315"/>
              <a:gd name="connsiteX19" fmla="*/ 24542 w 421698"/>
              <a:gd name="connsiteY19" fmla="*/ 425109 h 856315"/>
              <a:gd name="connsiteX20" fmla="*/ 10896 w 421698"/>
              <a:gd name="connsiteY20" fmla="*/ 379164 h 856315"/>
              <a:gd name="connsiteX21" fmla="*/ 0 w 421698"/>
              <a:gd name="connsiteY21" fmla="*/ 346091 h 856315"/>
              <a:gd name="connsiteX22" fmla="*/ 33592 w 421698"/>
              <a:gd name="connsiteY22" fmla="*/ 300020 h 856315"/>
              <a:gd name="connsiteX23" fmla="*/ 106064 w 421698"/>
              <a:gd name="connsiteY23" fmla="*/ 115426 h 856315"/>
              <a:gd name="connsiteX24" fmla="*/ 117700 w 421698"/>
              <a:gd name="connsiteY24" fmla="*/ 0 h 85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1698" h="856315">
                <a:moveTo>
                  <a:pt x="117700" y="0"/>
                </a:moveTo>
                <a:lnTo>
                  <a:pt x="121405" y="0"/>
                </a:lnTo>
                <a:lnTo>
                  <a:pt x="125932" y="102438"/>
                </a:lnTo>
                <a:cubicBezTo>
                  <a:pt x="147307" y="343108"/>
                  <a:pt x="241890" y="562729"/>
                  <a:pt x="387263" y="738880"/>
                </a:cubicBezTo>
                <a:lnTo>
                  <a:pt x="410764" y="764737"/>
                </a:lnTo>
                <a:lnTo>
                  <a:pt x="421698" y="752706"/>
                </a:lnTo>
                <a:lnTo>
                  <a:pt x="416212" y="760231"/>
                </a:lnTo>
                <a:cubicBezTo>
                  <a:pt x="389519" y="791047"/>
                  <a:pt x="361236" y="820446"/>
                  <a:pt x="331489" y="848303"/>
                </a:cubicBezTo>
                <a:lnTo>
                  <a:pt x="321984" y="856315"/>
                </a:lnTo>
                <a:lnTo>
                  <a:pt x="312479" y="848303"/>
                </a:lnTo>
                <a:cubicBezTo>
                  <a:pt x="282733" y="820446"/>
                  <a:pt x="254450" y="791047"/>
                  <a:pt x="227756" y="760231"/>
                </a:cubicBezTo>
                <a:lnTo>
                  <a:pt x="222272" y="752709"/>
                </a:lnTo>
                <a:lnTo>
                  <a:pt x="209703" y="738880"/>
                </a:lnTo>
                <a:lnTo>
                  <a:pt x="123422" y="617134"/>
                </a:lnTo>
                <a:lnTo>
                  <a:pt x="112366" y="601971"/>
                </a:lnTo>
                <a:lnTo>
                  <a:pt x="111642" y="600512"/>
                </a:lnTo>
                <a:lnTo>
                  <a:pt x="110547" y="598966"/>
                </a:lnTo>
                <a:cubicBezTo>
                  <a:pt x="80902" y="549845"/>
                  <a:pt x="54783" y="498358"/>
                  <a:pt x="32538" y="444854"/>
                </a:cubicBezTo>
                <a:lnTo>
                  <a:pt x="28973" y="434032"/>
                </a:lnTo>
                <a:lnTo>
                  <a:pt x="24542" y="425109"/>
                </a:lnTo>
                <a:lnTo>
                  <a:pt x="10896" y="379164"/>
                </a:lnTo>
                <a:lnTo>
                  <a:pt x="0" y="346091"/>
                </a:lnTo>
                <a:lnTo>
                  <a:pt x="33592" y="300020"/>
                </a:lnTo>
                <a:cubicBezTo>
                  <a:pt x="67635" y="243992"/>
                  <a:pt x="92490" y="181764"/>
                  <a:pt x="106064" y="115426"/>
                </a:cubicBezTo>
                <a:lnTo>
                  <a:pt x="117700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xmlns="" id="{89E4B94F-62FD-4F8C-97D5-05DC85C0C41C}"/>
              </a:ext>
            </a:extLst>
          </p:cNvPr>
          <p:cNvSpPr/>
          <p:nvPr/>
        </p:nvSpPr>
        <p:spPr>
          <a:xfrm>
            <a:off x="7426685" y="4267200"/>
            <a:ext cx="419677" cy="861769"/>
          </a:xfrm>
          <a:custGeom>
            <a:avLst/>
            <a:gdLst>
              <a:gd name="connsiteX0" fmla="*/ 546743 w 632364"/>
              <a:gd name="connsiteY0" fmla="*/ 589429 h 861769"/>
              <a:gd name="connsiteX1" fmla="*/ 540515 w 632364"/>
              <a:gd name="connsiteY1" fmla="*/ 601971 h 861769"/>
              <a:gd name="connsiteX2" fmla="*/ 490827 w 632364"/>
              <a:gd name="connsiteY2" fmla="*/ 670119 h 861769"/>
              <a:gd name="connsiteX3" fmla="*/ 632364 w 632364"/>
              <a:gd name="connsiteY3" fmla="*/ 411558 h 861769"/>
              <a:gd name="connsiteX4" fmla="*/ 628339 w 632364"/>
              <a:gd name="connsiteY4" fmla="*/ 425109 h 861769"/>
              <a:gd name="connsiteX5" fmla="*/ 590374 w 632364"/>
              <a:gd name="connsiteY5" fmla="*/ 501565 h 861769"/>
              <a:gd name="connsiteX6" fmla="*/ 126613 w 632364"/>
              <a:gd name="connsiteY6" fmla="*/ 0 h 861769"/>
              <a:gd name="connsiteX7" fmla="*/ 130318 w 632364"/>
              <a:gd name="connsiteY7" fmla="*/ 0 h 861769"/>
              <a:gd name="connsiteX8" fmla="*/ 134845 w 632364"/>
              <a:gd name="connsiteY8" fmla="*/ 102438 h 861769"/>
              <a:gd name="connsiteX9" fmla="*/ 396176 w 632364"/>
              <a:gd name="connsiteY9" fmla="*/ 738880 h 861769"/>
              <a:gd name="connsiteX10" fmla="*/ 419677 w 632364"/>
              <a:gd name="connsiteY10" fmla="*/ 764737 h 861769"/>
              <a:gd name="connsiteX11" fmla="*/ 430609 w 632364"/>
              <a:gd name="connsiteY11" fmla="*/ 752709 h 861769"/>
              <a:gd name="connsiteX12" fmla="*/ 425125 w 632364"/>
              <a:gd name="connsiteY12" fmla="*/ 760231 h 861769"/>
              <a:gd name="connsiteX13" fmla="*/ 340402 w 632364"/>
              <a:gd name="connsiteY13" fmla="*/ 848303 h 861769"/>
              <a:gd name="connsiteX14" fmla="*/ 324427 w 632364"/>
              <a:gd name="connsiteY14" fmla="*/ 861769 h 861769"/>
              <a:gd name="connsiteX15" fmla="*/ 308452 w 632364"/>
              <a:gd name="connsiteY15" fmla="*/ 848303 h 861769"/>
              <a:gd name="connsiteX16" fmla="*/ 223729 w 632364"/>
              <a:gd name="connsiteY16" fmla="*/ 760231 h 861769"/>
              <a:gd name="connsiteX17" fmla="*/ 218248 w 632364"/>
              <a:gd name="connsiteY17" fmla="*/ 752713 h 861769"/>
              <a:gd name="connsiteX18" fmla="*/ 205675 w 632364"/>
              <a:gd name="connsiteY18" fmla="*/ 738880 h 861769"/>
              <a:gd name="connsiteX19" fmla="*/ 119375 w 632364"/>
              <a:gd name="connsiteY19" fmla="*/ 617108 h 861769"/>
              <a:gd name="connsiteX20" fmla="*/ 108339 w 632364"/>
              <a:gd name="connsiteY20" fmla="*/ 601971 h 861769"/>
              <a:gd name="connsiteX21" fmla="*/ 107615 w 632364"/>
              <a:gd name="connsiteY21" fmla="*/ 600514 h 861769"/>
              <a:gd name="connsiteX22" fmla="*/ 106519 w 632364"/>
              <a:gd name="connsiteY22" fmla="*/ 598966 h 861769"/>
              <a:gd name="connsiteX23" fmla="*/ 28510 w 632364"/>
              <a:gd name="connsiteY23" fmla="*/ 444854 h 861769"/>
              <a:gd name="connsiteX24" fmla="*/ 24944 w 632364"/>
              <a:gd name="connsiteY24" fmla="*/ 434030 h 861769"/>
              <a:gd name="connsiteX25" fmla="*/ 20515 w 632364"/>
              <a:gd name="connsiteY25" fmla="*/ 425109 h 861769"/>
              <a:gd name="connsiteX26" fmla="*/ 6871 w 632364"/>
              <a:gd name="connsiteY26" fmla="*/ 379171 h 861769"/>
              <a:gd name="connsiteX27" fmla="*/ 0 w 632364"/>
              <a:gd name="connsiteY27" fmla="*/ 358315 h 861769"/>
              <a:gd name="connsiteX28" fmla="*/ 42504 w 632364"/>
              <a:gd name="connsiteY28" fmla="*/ 300020 h 861769"/>
              <a:gd name="connsiteX29" fmla="*/ 114977 w 632364"/>
              <a:gd name="connsiteY29" fmla="*/ 115426 h 861769"/>
              <a:gd name="connsiteX0" fmla="*/ 546743 w 628339"/>
              <a:gd name="connsiteY0" fmla="*/ 589429 h 861769"/>
              <a:gd name="connsiteX1" fmla="*/ 540515 w 628339"/>
              <a:gd name="connsiteY1" fmla="*/ 601971 h 861769"/>
              <a:gd name="connsiteX2" fmla="*/ 490827 w 628339"/>
              <a:gd name="connsiteY2" fmla="*/ 670119 h 861769"/>
              <a:gd name="connsiteX3" fmla="*/ 546743 w 628339"/>
              <a:gd name="connsiteY3" fmla="*/ 589429 h 861769"/>
              <a:gd name="connsiteX4" fmla="*/ 590374 w 628339"/>
              <a:gd name="connsiteY4" fmla="*/ 501565 h 861769"/>
              <a:gd name="connsiteX5" fmla="*/ 628339 w 628339"/>
              <a:gd name="connsiteY5" fmla="*/ 425109 h 861769"/>
              <a:gd name="connsiteX6" fmla="*/ 590374 w 628339"/>
              <a:gd name="connsiteY6" fmla="*/ 501565 h 861769"/>
              <a:gd name="connsiteX7" fmla="*/ 126613 w 628339"/>
              <a:gd name="connsiteY7" fmla="*/ 0 h 861769"/>
              <a:gd name="connsiteX8" fmla="*/ 130318 w 628339"/>
              <a:gd name="connsiteY8" fmla="*/ 0 h 861769"/>
              <a:gd name="connsiteX9" fmla="*/ 134845 w 628339"/>
              <a:gd name="connsiteY9" fmla="*/ 102438 h 861769"/>
              <a:gd name="connsiteX10" fmla="*/ 396176 w 628339"/>
              <a:gd name="connsiteY10" fmla="*/ 738880 h 861769"/>
              <a:gd name="connsiteX11" fmla="*/ 419677 w 628339"/>
              <a:gd name="connsiteY11" fmla="*/ 764737 h 861769"/>
              <a:gd name="connsiteX12" fmla="*/ 430609 w 628339"/>
              <a:gd name="connsiteY12" fmla="*/ 752709 h 861769"/>
              <a:gd name="connsiteX13" fmla="*/ 425125 w 628339"/>
              <a:gd name="connsiteY13" fmla="*/ 760231 h 861769"/>
              <a:gd name="connsiteX14" fmla="*/ 340402 w 628339"/>
              <a:gd name="connsiteY14" fmla="*/ 848303 h 861769"/>
              <a:gd name="connsiteX15" fmla="*/ 324427 w 628339"/>
              <a:gd name="connsiteY15" fmla="*/ 861769 h 861769"/>
              <a:gd name="connsiteX16" fmla="*/ 308452 w 628339"/>
              <a:gd name="connsiteY16" fmla="*/ 848303 h 861769"/>
              <a:gd name="connsiteX17" fmla="*/ 223729 w 628339"/>
              <a:gd name="connsiteY17" fmla="*/ 760231 h 861769"/>
              <a:gd name="connsiteX18" fmla="*/ 218248 w 628339"/>
              <a:gd name="connsiteY18" fmla="*/ 752713 h 861769"/>
              <a:gd name="connsiteX19" fmla="*/ 205675 w 628339"/>
              <a:gd name="connsiteY19" fmla="*/ 738880 h 861769"/>
              <a:gd name="connsiteX20" fmla="*/ 119375 w 628339"/>
              <a:gd name="connsiteY20" fmla="*/ 617108 h 861769"/>
              <a:gd name="connsiteX21" fmla="*/ 108339 w 628339"/>
              <a:gd name="connsiteY21" fmla="*/ 601971 h 861769"/>
              <a:gd name="connsiteX22" fmla="*/ 107615 w 628339"/>
              <a:gd name="connsiteY22" fmla="*/ 600514 h 861769"/>
              <a:gd name="connsiteX23" fmla="*/ 106519 w 628339"/>
              <a:gd name="connsiteY23" fmla="*/ 598966 h 861769"/>
              <a:gd name="connsiteX24" fmla="*/ 28510 w 628339"/>
              <a:gd name="connsiteY24" fmla="*/ 444854 h 861769"/>
              <a:gd name="connsiteX25" fmla="*/ 24944 w 628339"/>
              <a:gd name="connsiteY25" fmla="*/ 434030 h 861769"/>
              <a:gd name="connsiteX26" fmla="*/ 20515 w 628339"/>
              <a:gd name="connsiteY26" fmla="*/ 425109 h 861769"/>
              <a:gd name="connsiteX27" fmla="*/ 6871 w 628339"/>
              <a:gd name="connsiteY27" fmla="*/ 379171 h 861769"/>
              <a:gd name="connsiteX28" fmla="*/ 0 w 628339"/>
              <a:gd name="connsiteY28" fmla="*/ 358315 h 861769"/>
              <a:gd name="connsiteX29" fmla="*/ 42504 w 628339"/>
              <a:gd name="connsiteY29" fmla="*/ 300020 h 861769"/>
              <a:gd name="connsiteX30" fmla="*/ 114977 w 628339"/>
              <a:gd name="connsiteY30" fmla="*/ 115426 h 861769"/>
              <a:gd name="connsiteX31" fmla="*/ 126613 w 628339"/>
              <a:gd name="connsiteY31" fmla="*/ 0 h 861769"/>
              <a:gd name="connsiteX0" fmla="*/ 546743 w 546743"/>
              <a:gd name="connsiteY0" fmla="*/ 589429 h 861769"/>
              <a:gd name="connsiteX1" fmla="*/ 540515 w 546743"/>
              <a:gd name="connsiteY1" fmla="*/ 601971 h 861769"/>
              <a:gd name="connsiteX2" fmla="*/ 490827 w 546743"/>
              <a:gd name="connsiteY2" fmla="*/ 670119 h 861769"/>
              <a:gd name="connsiteX3" fmla="*/ 546743 w 546743"/>
              <a:gd name="connsiteY3" fmla="*/ 589429 h 861769"/>
              <a:gd name="connsiteX4" fmla="*/ 126613 w 546743"/>
              <a:gd name="connsiteY4" fmla="*/ 0 h 861769"/>
              <a:gd name="connsiteX5" fmla="*/ 130318 w 546743"/>
              <a:gd name="connsiteY5" fmla="*/ 0 h 861769"/>
              <a:gd name="connsiteX6" fmla="*/ 134845 w 546743"/>
              <a:gd name="connsiteY6" fmla="*/ 102438 h 861769"/>
              <a:gd name="connsiteX7" fmla="*/ 396176 w 546743"/>
              <a:gd name="connsiteY7" fmla="*/ 738880 h 861769"/>
              <a:gd name="connsiteX8" fmla="*/ 419677 w 546743"/>
              <a:gd name="connsiteY8" fmla="*/ 764737 h 861769"/>
              <a:gd name="connsiteX9" fmla="*/ 430609 w 546743"/>
              <a:gd name="connsiteY9" fmla="*/ 752709 h 861769"/>
              <a:gd name="connsiteX10" fmla="*/ 425125 w 546743"/>
              <a:gd name="connsiteY10" fmla="*/ 760231 h 861769"/>
              <a:gd name="connsiteX11" fmla="*/ 340402 w 546743"/>
              <a:gd name="connsiteY11" fmla="*/ 848303 h 861769"/>
              <a:gd name="connsiteX12" fmla="*/ 324427 w 546743"/>
              <a:gd name="connsiteY12" fmla="*/ 861769 h 861769"/>
              <a:gd name="connsiteX13" fmla="*/ 308452 w 546743"/>
              <a:gd name="connsiteY13" fmla="*/ 848303 h 861769"/>
              <a:gd name="connsiteX14" fmla="*/ 223729 w 546743"/>
              <a:gd name="connsiteY14" fmla="*/ 760231 h 861769"/>
              <a:gd name="connsiteX15" fmla="*/ 218248 w 546743"/>
              <a:gd name="connsiteY15" fmla="*/ 752713 h 861769"/>
              <a:gd name="connsiteX16" fmla="*/ 205675 w 546743"/>
              <a:gd name="connsiteY16" fmla="*/ 738880 h 861769"/>
              <a:gd name="connsiteX17" fmla="*/ 119375 w 546743"/>
              <a:gd name="connsiteY17" fmla="*/ 617108 h 861769"/>
              <a:gd name="connsiteX18" fmla="*/ 108339 w 546743"/>
              <a:gd name="connsiteY18" fmla="*/ 601971 h 861769"/>
              <a:gd name="connsiteX19" fmla="*/ 107615 w 546743"/>
              <a:gd name="connsiteY19" fmla="*/ 600514 h 861769"/>
              <a:gd name="connsiteX20" fmla="*/ 106519 w 546743"/>
              <a:gd name="connsiteY20" fmla="*/ 598966 h 861769"/>
              <a:gd name="connsiteX21" fmla="*/ 28510 w 546743"/>
              <a:gd name="connsiteY21" fmla="*/ 444854 h 861769"/>
              <a:gd name="connsiteX22" fmla="*/ 24944 w 546743"/>
              <a:gd name="connsiteY22" fmla="*/ 434030 h 861769"/>
              <a:gd name="connsiteX23" fmla="*/ 20515 w 546743"/>
              <a:gd name="connsiteY23" fmla="*/ 425109 h 861769"/>
              <a:gd name="connsiteX24" fmla="*/ 6871 w 546743"/>
              <a:gd name="connsiteY24" fmla="*/ 379171 h 861769"/>
              <a:gd name="connsiteX25" fmla="*/ 0 w 546743"/>
              <a:gd name="connsiteY25" fmla="*/ 358315 h 861769"/>
              <a:gd name="connsiteX26" fmla="*/ 42504 w 546743"/>
              <a:gd name="connsiteY26" fmla="*/ 300020 h 861769"/>
              <a:gd name="connsiteX27" fmla="*/ 114977 w 546743"/>
              <a:gd name="connsiteY27" fmla="*/ 115426 h 861769"/>
              <a:gd name="connsiteX28" fmla="*/ 126613 w 546743"/>
              <a:gd name="connsiteY28" fmla="*/ 0 h 861769"/>
              <a:gd name="connsiteX0" fmla="*/ 490827 w 540515"/>
              <a:gd name="connsiteY0" fmla="*/ 670119 h 861769"/>
              <a:gd name="connsiteX1" fmla="*/ 540515 w 540515"/>
              <a:gd name="connsiteY1" fmla="*/ 601971 h 861769"/>
              <a:gd name="connsiteX2" fmla="*/ 490827 w 540515"/>
              <a:gd name="connsiteY2" fmla="*/ 670119 h 861769"/>
              <a:gd name="connsiteX3" fmla="*/ 126613 w 540515"/>
              <a:gd name="connsiteY3" fmla="*/ 0 h 861769"/>
              <a:gd name="connsiteX4" fmla="*/ 130318 w 540515"/>
              <a:gd name="connsiteY4" fmla="*/ 0 h 861769"/>
              <a:gd name="connsiteX5" fmla="*/ 134845 w 540515"/>
              <a:gd name="connsiteY5" fmla="*/ 102438 h 861769"/>
              <a:gd name="connsiteX6" fmla="*/ 396176 w 540515"/>
              <a:gd name="connsiteY6" fmla="*/ 738880 h 861769"/>
              <a:gd name="connsiteX7" fmla="*/ 419677 w 540515"/>
              <a:gd name="connsiteY7" fmla="*/ 764737 h 861769"/>
              <a:gd name="connsiteX8" fmla="*/ 430609 w 540515"/>
              <a:gd name="connsiteY8" fmla="*/ 752709 h 861769"/>
              <a:gd name="connsiteX9" fmla="*/ 425125 w 540515"/>
              <a:gd name="connsiteY9" fmla="*/ 760231 h 861769"/>
              <a:gd name="connsiteX10" fmla="*/ 340402 w 540515"/>
              <a:gd name="connsiteY10" fmla="*/ 848303 h 861769"/>
              <a:gd name="connsiteX11" fmla="*/ 324427 w 540515"/>
              <a:gd name="connsiteY11" fmla="*/ 861769 h 861769"/>
              <a:gd name="connsiteX12" fmla="*/ 308452 w 540515"/>
              <a:gd name="connsiteY12" fmla="*/ 848303 h 861769"/>
              <a:gd name="connsiteX13" fmla="*/ 223729 w 540515"/>
              <a:gd name="connsiteY13" fmla="*/ 760231 h 861769"/>
              <a:gd name="connsiteX14" fmla="*/ 218248 w 540515"/>
              <a:gd name="connsiteY14" fmla="*/ 752713 h 861769"/>
              <a:gd name="connsiteX15" fmla="*/ 205675 w 540515"/>
              <a:gd name="connsiteY15" fmla="*/ 738880 h 861769"/>
              <a:gd name="connsiteX16" fmla="*/ 119375 w 540515"/>
              <a:gd name="connsiteY16" fmla="*/ 617108 h 861769"/>
              <a:gd name="connsiteX17" fmla="*/ 108339 w 540515"/>
              <a:gd name="connsiteY17" fmla="*/ 601971 h 861769"/>
              <a:gd name="connsiteX18" fmla="*/ 107615 w 540515"/>
              <a:gd name="connsiteY18" fmla="*/ 600514 h 861769"/>
              <a:gd name="connsiteX19" fmla="*/ 106519 w 540515"/>
              <a:gd name="connsiteY19" fmla="*/ 598966 h 861769"/>
              <a:gd name="connsiteX20" fmla="*/ 28510 w 540515"/>
              <a:gd name="connsiteY20" fmla="*/ 444854 h 861769"/>
              <a:gd name="connsiteX21" fmla="*/ 24944 w 540515"/>
              <a:gd name="connsiteY21" fmla="*/ 434030 h 861769"/>
              <a:gd name="connsiteX22" fmla="*/ 20515 w 540515"/>
              <a:gd name="connsiteY22" fmla="*/ 425109 h 861769"/>
              <a:gd name="connsiteX23" fmla="*/ 6871 w 540515"/>
              <a:gd name="connsiteY23" fmla="*/ 379171 h 861769"/>
              <a:gd name="connsiteX24" fmla="*/ 0 w 540515"/>
              <a:gd name="connsiteY24" fmla="*/ 358315 h 861769"/>
              <a:gd name="connsiteX25" fmla="*/ 42504 w 540515"/>
              <a:gd name="connsiteY25" fmla="*/ 300020 h 861769"/>
              <a:gd name="connsiteX26" fmla="*/ 114977 w 540515"/>
              <a:gd name="connsiteY26" fmla="*/ 115426 h 861769"/>
              <a:gd name="connsiteX27" fmla="*/ 126613 w 540515"/>
              <a:gd name="connsiteY27" fmla="*/ 0 h 861769"/>
              <a:gd name="connsiteX0" fmla="*/ 126613 w 430609"/>
              <a:gd name="connsiteY0" fmla="*/ 0 h 861769"/>
              <a:gd name="connsiteX1" fmla="*/ 130318 w 430609"/>
              <a:gd name="connsiteY1" fmla="*/ 0 h 861769"/>
              <a:gd name="connsiteX2" fmla="*/ 134845 w 430609"/>
              <a:gd name="connsiteY2" fmla="*/ 102438 h 861769"/>
              <a:gd name="connsiteX3" fmla="*/ 396176 w 430609"/>
              <a:gd name="connsiteY3" fmla="*/ 738880 h 861769"/>
              <a:gd name="connsiteX4" fmla="*/ 419677 w 430609"/>
              <a:gd name="connsiteY4" fmla="*/ 764737 h 861769"/>
              <a:gd name="connsiteX5" fmla="*/ 430609 w 430609"/>
              <a:gd name="connsiteY5" fmla="*/ 752709 h 861769"/>
              <a:gd name="connsiteX6" fmla="*/ 425125 w 430609"/>
              <a:gd name="connsiteY6" fmla="*/ 760231 h 861769"/>
              <a:gd name="connsiteX7" fmla="*/ 340402 w 430609"/>
              <a:gd name="connsiteY7" fmla="*/ 848303 h 861769"/>
              <a:gd name="connsiteX8" fmla="*/ 324427 w 430609"/>
              <a:gd name="connsiteY8" fmla="*/ 861769 h 861769"/>
              <a:gd name="connsiteX9" fmla="*/ 308452 w 430609"/>
              <a:gd name="connsiteY9" fmla="*/ 848303 h 861769"/>
              <a:gd name="connsiteX10" fmla="*/ 223729 w 430609"/>
              <a:gd name="connsiteY10" fmla="*/ 760231 h 861769"/>
              <a:gd name="connsiteX11" fmla="*/ 218248 w 430609"/>
              <a:gd name="connsiteY11" fmla="*/ 752713 h 861769"/>
              <a:gd name="connsiteX12" fmla="*/ 205675 w 430609"/>
              <a:gd name="connsiteY12" fmla="*/ 738880 h 861769"/>
              <a:gd name="connsiteX13" fmla="*/ 119375 w 430609"/>
              <a:gd name="connsiteY13" fmla="*/ 617108 h 861769"/>
              <a:gd name="connsiteX14" fmla="*/ 108339 w 430609"/>
              <a:gd name="connsiteY14" fmla="*/ 601971 h 861769"/>
              <a:gd name="connsiteX15" fmla="*/ 107615 w 430609"/>
              <a:gd name="connsiteY15" fmla="*/ 600514 h 861769"/>
              <a:gd name="connsiteX16" fmla="*/ 106519 w 430609"/>
              <a:gd name="connsiteY16" fmla="*/ 598966 h 861769"/>
              <a:gd name="connsiteX17" fmla="*/ 28510 w 430609"/>
              <a:gd name="connsiteY17" fmla="*/ 444854 h 861769"/>
              <a:gd name="connsiteX18" fmla="*/ 24944 w 430609"/>
              <a:gd name="connsiteY18" fmla="*/ 434030 h 861769"/>
              <a:gd name="connsiteX19" fmla="*/ 20515 w 430609"/>
              <a:gd name="connsiteY19" fmla="*/ 425109 h 861769"/>
              <a:gd name="connsiteX20" fmla="*/ 6871 w 430609"/>
              <a:gd name="connsiteY20" fmla="*/ 379171 h 861769"/>
              <a:gd name="connsiteX21" fmla="*/ 0 w 430609"/>
              <a:gd name="connsiteY21" fmla="*/ 358315 h 861769"/>
              <a:gd name="connsiteX22" fmla="*/ 42504 w 430609"/>
              <a:gd name="connsiteY22" fmla="*/ 300020 h 861769"/>
              <a:gd name="connsiteX23" fmla="*/ 114977 w 430609"/>
              <a:gd name="connsiteY23" fmla="*/ 115426 h 861769"/>
              <a:gd name="connsiteX24" fmla="*/ 126613 w 430609"/>
              <a:gd name="connsiteY24" fmla="*/ 0 h 861769"/>
              <a:gd name="connsiteX0" fmla="*/ 126613 w 430609"/>
              <a:gd name="connsiteY0" fmla="*/ 0 h 861769"/>
              <a:gd name="connsiteX1" fmla="*/ 130318 w 430609"/>
              <a:gd name="connsiteY1" fmla="*/ 0 h 861769"/>
              <a:gd name="connsiteX2" fmla="*/ 134845 w 430609"/>
              <a:gd name="connsiteY2" fmla="*/ 102438 h 861769"/>
              <a:gd name="connsiteX3" fmla="*/ 396176 w 430609"/>
              <a:gd name="connsiteY3" fmla="*/ 738880 h 861769"/>
              <a:gd name="connsiteX4" fmla="*/ 419677 w 430609"/>
              <a:gd name="connsiteY4" fmla="*/ 764737 h 861769"/>
              <a:gd name="connsiteX5" fmla="*/ 430609 w 430609"/>
              <a:gd name="connsiteY5" fmla="*/ 752709 h 861769"/>
              <a:gd name="connsiteX6" fmla="*/ 340402 w 430609"/>
              <a:gd name="connsiteY6" fmla="*/ 848303 h 861769"/>
              <a:gd name="connsiteX7" fmla="*/ 324427 w 430609"/>
              <a:gd name="connsiteY7" fmla="*/ 861769 h 861769"/>
              <a:gd name="connsiteX8" fmla="*/ 308452 w 430609"/>
              <a:gd name="connsiteY8" fmla="*/ 848303 h 861769"/>
              <a:gd name="connsiteX9" fmla="*/ 223729 w 430609"/>
              <a:gd name="connsiteY9" fmla="*/ 760231 h 861769"/>
              <a:gd name="connsiteX10" fmla="*/ 218248 w 430609"/>
              <a:gd name="connsiteY10" fmla="*/ 752713 h 861769"/>
              <a:gd name="connsiteX11" fmla="*/ 205675 w 430609"/>
              <a:gd name="connsiteY11" fmla="*/ 738880 h 861769"/>
              <a:gd name="connsiteX12" fmla="*/ 119375 w 430609"/>
              <a:gd name="connsiteY12" fmla="*/ 617108 h 861769"/>
              <a:gd name="connsiteX13" fmla="*/ 108339 w 430609"/>
              <a:gd name="connsiteY13" fmla="*/ 601971 h 861769"/>
              <a:gd name="connsiteX14" fmla="*/ 107615 w 430609"/>
              <a:gd name="connsiteY14" fmla="*/ 600514 h 861769"/>
              <a:gd name="connsiteX15" fmla="*/ 106519 w 430609"/>
              <a:gd name="connsiteY15" fmla="*/ 598966 h 861769"/>
              <a:gd name="connsiteX16" fmla="*/ 28510 w 430609"/>
              <a:gd name="connsiteY16" fmla="*/ 444854 h 861769"/>
              <a:gd name="connsiteX17" fmla="*/ 24944 w 430609"/>
              <a:gd name="connsiteY17" fmla="*/ 434030 h 861769"/>
              <a:gd name="connsiteX18" fmla="*/ 20515 w 430609"/>
              <a:gd name="connsiteY18" fmla="*/ 425109 h 861769"/>
              <a:gd name="connsiteX19" fmla="*/ 6871 w 430609"/>
              <a:gd name="connsiteY19" fmla="*/ 379171 h 861769"/>
              <a:gd name="connsiteX20" fmla="*/ 0 w 430609"/>
              <a:gd name="connsiteY20" fmla="*/ 358315 h 861769"/>
              <a:gd name="connsiteX21" fmla="*/ 42504 w 430609"/>
              <a:gd name="connsiteY21" fmla="*/ 300020 h 861769"/>
              <a:gd name="connsiteX22" fmla="*/ 114977 w 430609"/>
              <a:gd name="connsiteY22" fmla="*/ 115426 h 861769"/>
              <a:gd name="connsiteX23" fmla="*/ 126613 w 430609"/>
              <a:gd name="connsiteY23" fmla="*/ 0 h 861769"/>
              <a:gd name="connsiteX0" fmla="*/ 126613 w 419677"/>
              <a:gd name="connsiteY0" fmla="*/ 0 h 861769"/>
              <a:gd name="connsiteX1" fmla="*/ 130318 w 419677"/>
              <a:gd name="connsiteY1" fmla="*/ 0 h 861769"/>
              <a:gd name="connsiteX2" fmla="*/ 134845 w 419677"/>
              <a:gd name="connsiteY2" fmla="*/ 102438 h 861769"/>
              <a:gd name="connsiteX3" fmla="*/ 396176 w 419677"/>
              <a:gd name="connsiteY3" fmla="*/ 738880 h 861769"/>
              <a:gd name="connsiteX4" fmla="*/ 419677 w 419677"/>
              <a:gd name="connsiteY4" fmla="*/ 764737 h 861769"/>
              <a:gd name="connsiteX5" fmla="*/ 340402 w 419677"/>
              <a:gd name="connsiteY5" fmla="*/ 848303 h 861769"/>
              <a:gd name="connsiteX6" fmla="*/ 324427 w 419677"/>
              <a:gd name="connsiteY6" fmla="*/ 861769 h 861769"/>
              <a:gd name="connsiteX7" fmla="*/ 308452 w 419677"/>
              <a:gd name="connsiteY7" fmla="*/ 848303 h 861769"/>
              <a:gd name="connsiteX8" fmla="*/ 223729 w 419677"/>
              <a:gd name="connsiteY8" fmla="*/ 760231 h 861769"/>
              <a:gd name="connsiteX9" fmla="*/ 218248 w 419677"/>
              <a:gd name="connsiteY9" fmla="*/ 752713 h 861769"/>
              <a:gd name="connsiteX10" fmla="*/ 205675 w 419677"/>
              <a:gd name="connsiteY10" fmla="*/ 738880 h 861769"/>
              <a:gd name="connsiteX11" fmla="*/ 119375 w 419677"/>
              <a:gd name="connsiteY11" fmla="*/ 617108 h 861769"/>
              <a:gd name="connsiteX12" fmla="*/ 108339 w 419677"/>
              <a:gd name="connsiteY12" fmla="*/ 601971 h 861769"/>
              <a:gd name="connsiteX13" fmla="*/ 107615 w 419677"/>
              <a:gd name="connsiteY13" fmla="*/ 600514 h 861769"/>
              <a:gd name="connsiteX14" fmla="*/ 106519 w 419677"/>
              <a:gd name="connsiteY14" fmla="*/ 598966 h 861769"/>
              <a:gd name="connsiteX15" fmla="*/ 28510 w 419677"/>
              <a:gd name="connsiteY15" fmla="*/ 444854 h 861769"/>
              <a:gd name="connsiteX16" fmla="*/ 24944 w 419677"/>
              <a:gd name="connsiteY16" fmla="*/ 434030 h 861769"/>
              <a:gd name="connsiteX17" fmla="*/ 20515 w 419677"/>
              <a:gd name="connsiteY17" fmla="*/ 425109 h 861769"/>
              <a:gd name="connsiteX18" fmla="*/ 6871 w 419677"/>
              <a:gd name="connsiteY18" fmla="*/ 379171 h 861769"/>
              <a:gd name="connsiteX19" fmla="*/ 0 w 419677"/>
              <a:gd name="connsiteY19" fmla="*/ 358315 h 861769"/>
              <a:gd name="connsiteX20" fmla="*/ 42504 w 419677"/>
              <a:gd name="connsiteY20" fmla="*/ 300020 h 861769"/>
              <a:gd name="connsiteX21" fmla="*/ 114977 w 419677"/>
              <a:gd name="connsiteY21" fmla="*/ 115426 h 861769"/>
              <a:gd name="connsiteX22" fmla="*/ 126613 w 419677"/>
              <a:gd name="connsiteY22" fmla="*/ 0 h 8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9677" h="861769">
                <a:moveTo>
                  <a:pt x="126613" y="0"/>
                </a:moveTo>
                <a:lnTo>
                  <a:pt x="130318" y="0"/>
                </a:lnTo>
                <a:lnTo>
                  <a:pt x="134845" y="102438"/>
                </a:lnTo>
                <a:cubicBezTo>
                  <a:pt x="156220" y="343108"/>
                  <a:pt x="250803" y="562729"/>
                  <a:pt x="396176" y="738880"/>
                </a:cubicBezTo>
                <a:lnTo>
                  <a:pt x="419677" y="764737"/>
                </a:lnTo>
                <a:lnTo>
                  <a:pt x="340402" y="848303"/>
                </a:lnTo>
                <a:lnTo>
                  <a:pt x="324427" y="861769"/>
                </a:lnTo>
                <a:lnTo>
                  <a:pt x="308452" y="848303"/>
                </a:lnTo>
                <a:cubicBezTo>
                  <a:pt x="278706" y="820446"/>
                  <a:pt x="250423" y="791047"/>
                  <a:pt x="223729" y="760231"/>
                </a:cubicBezTo>
                <a:lnTo>
                  <a:pt x="218248" y="752713"/>
                </a:lnTo>
                <a:lnTo>
                  <a:pt x="205675" y="738880"/>
                </a:lnTo>
                <a:lnTo>
                  <a:pt x="119375" y="617108"/>
                </a:lnTo>
                <a:lnTo>
                  <a:pt x="108339" y="601971"/>
                </a:lnTo>
                <a:lnTo>
                  <a:pt x="107615" y="600514"/>
                </a:lnTo>
                <a:lnTo>
                  <a:pt x="106519" y="598966"/>
                </a:lnTo>
                <a:cubicBezTo>
                  <a:pt x="76874" y="549845"/>
                  <a:pt x="50755" y="498358"/>
                  <a:pt x="28510" y="444854"/>
                </a:cubicBezTo>
                <a:lnTo>
                  <a:pt x="24944" y="434030"/>
                </a:lnTo>
                <a:lnTo>
                  <a:pt x="20515" y="425109"/>
                </a:lnTo>
                <a:lnTo>
                  <a:pt x="6871" y="379171"/>
                </a:lnTo>
                <a:lnTo>
                  <a:pt x="0" y="358315"/>
                </a:lnTo>
                <a:lnTo>
                  <a:pt x="42504" y="300020"/>
                </a:lnTo>
                <a:cubicBezTo>
                  <a:pt x="76548" y="243992"/>
                  <a:pt x="101403" y="181764"/>
                  <a:pt x="114977" y="115426"/>
                </a:cubicBezTo>
                <a:lnTo>
                  <a:pt x="126613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xmlns="" id="{18E7794C-5378-411B-B456-BCEB9E05B377}"/>
              </a:ext>
            </a:extLst>
          </p:cNvPr>
          <p:cNvSpPr/>
          <p:nvPr/>
        </p:nvSpPr>
        <p:spPr>
          <a:xfrm>
            <a:off x="9220627" y="4267199"/>
            <a:ext cx="387027" cy="831904"/>
          </a:xfrm>
          <a:custGeom>
            <a:avLst/>
            <a:gdLst>
              <a:gd name="connsiteX0" fmla="*/ 503161 w 623540"/>
              <a:gd name="connsiteY0" fmla="*/ 589430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46794 w 623540"/>
              <a:gd name="connsiteY5" fmla="*/ 501561 h 831904"/>
              <a:gd name="connsiteX6" fmla="*/ 623163 w 623540"/>
              <a:gd name="connsiteY6" fmla="*/ 293769 h 831904"/>
              <a:gd name="connsiteX7" fmla="*/ 623540 w 623540"/>
              <a:gd name="connsiteY7" fmla="*/ 294529 h 831904"/>
              <a:gd name="connsiteX8" fmla="*/ 617102 w 623540"/>
              <a:gd name="connsiteY8" fmla="*/ 316206 h 831904"/>
              <a:gd name="connsiteX9" fmla="*/ 83031 w 623540"/>
              <a:gd name="connsiteY9" fmla="*/ 0 h 831904"/>
              <a:gd name="connsiteX10" fmla="*/ 86737 w 623540"/>
              <a:gd name="connsiteY10" fmla="*/ 0 h 831904"/>
              <a:gd name="connsiteX11" fmla="*/ 91265 w 623540"/>
              <a:gd name="connsiteY11" fmla="*/ 102438 h 831904"/>
              <a:gd name="connsiteX12" fmla="*/ 352596 w 623540"/>
              <a:gd name="connsiteY12" fmla="*/ 738880 h 831904"/>
              <a:gd name="connsiteX13" fmla="*/ 376096 w 623540"/>
              <a:gd name="connsiteY13" fmla="*/ 764737 h 831904"/>
              <a:gd name="connsiteX14" fmla="*/ 387027 w 623540"/>
              <a:gd name="connsiteY14" fmla="*/ 752710 h 831904"/>
              <a:gd name="connsiteX15" fmla="*/ 381543 w 623540"/>
              <a:gd name="connsiteY15" fmla="*/ 760231 h 831904"/>
              <a:gd name="connsiteX16" fmla="*/ 312596 w 623540"/>
              <a:gd name="connsiteY16" fmla="*/ 831904 h 831904"/>
              <a:gd name="connsiteX17" fmla="*/ 243649 w 623540"/>
              <a:gd name="connsiteY17" fmla="*/ 760231 h 831904"/>
              <a:gd name="connsiteX18" fmla="*/ 238166 w 623540"/>
              <a:gd name="connsiteY18" fmla="*/ 752710 h 831904"/>
              <a:gd name="connsiteX19" fmla="*/ 225596 w 623540"/>
              <a:gd name="connsiteY19" fmla="*/ 738880 h 831904"/>
              <a:gd name="connsiteX20" fmla="*/ 139334 w 623540"/>
              <a:gd name="connsiteY20" fmla="*/ 617161 h 831904"/>
              <a:gd name="connsiteX21" fmla="*/ 128259 w 623540"/>
              <a:gd name="connsiteY21" fmla="*/ 601971 h 831904"/>
              <a:gd name="connsiteX22" fmla="*/ 127533 w 623540"/>
              <a:gd name="connsiteY22" fmla="*/ 600509 h 831904"/>
              <a:gd name="connsiteX23" fmla="*/ 126440 w 623540"/>
              <a:gd name="connsiteY23" fmla="*/ 598966 h 831904"/>
              <a:gd name="connsiteX24" fmla="*/ 48431 w 623540"/>
              <a:gd name="connsiteY24" fmla="*/ 444854 h 831904"/>
              <a:gd name="connsiteX25" fmla="*/ 44867 w 623540"/>
              <a:gd name="connsiteY25" fmla="*/ 434036 h 831904"/>
              <a:gd name="connsiteX26" fmla="*/ 40434 w 623540"/>
              <a:gd name="connsiteY26" fmla="*/ 425109 h 831904"/>
              <a:gd name="connsiteX27" fmla="*/ 26782 w 623540"/>
              <a:gd name="connsiteY27" fmla="*/ 379144 h 831904"/>
              <a:gd name="connsiteX28" fmla="*/ 0 w 623540"/>
              <a:gd name="connsiteY28" fmla="*/ 297851 h 831904"/>
              <a:gd name="connsiteX29" fmla="*/ 42835 w 623540"/>
              <a:gd name="connsiteY29" fmla="*/ 211589 h 831904"/>
              <a:gd name="connsiteX30" fmla="*/ 71395 w 623540"/>
              <a:gd name="connsiteY30" fmla="*/ 115426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46794 w 623540"/>
              <a:gd name="connsiteY5" fmla="*/ 501561 h 831904"/>
              <a:gd name="connsiteX6" fmla="*/ 588782 w 623540"/>
              <a:gd name="connsiteY6" fmla="*/ 411558 h 831904"/>
              <a:gd name="connsiteX7" fmla="*/ 623163 w 623540"/>
              <a:gd name="connsiteY7" fmla="*/ 293769 h 831904"/>
              <a:gd name="connsiteX8" fmla="*/ 623540 w 623540"/>
              <a:gd name="connsiteY8" fmla="*/ 294529 h 831904"/>
              <a:gd name="connsiteX9" fmla="*/ 617102 w 623540"/>
              <a:gd name="connsiteY9" fmla="*/ 316206 h 831904"/>
              <a:gd name="connsiteX10" fmla="*/ 623163 w 623540"/>
              <a:gd name="connsiteY10" fmla="*/ 293769 h 831904"/>
              <a:gd name="connsiteX11" fmla="*/ 83031 w 623540"/>
              <a:gd name="connsiteY11" fmla="*/ 0 h 831904"/>
              <a:gd name="connsiteX12" fmla="*/ 86737 w 623540"/>
              <a:gd name="connsiteY12" fmla="*/ 0 h 831904"/>
              <a:gd name="connsiteX13" fmla="*/ 91265 w 623540"/>
              <a:gd name="connsiteY13" fmla="*/ 102438 h 831904"/>
              <a:gd name="connsiteX14" fmla="*/ 352596 w 623540"/>
              <a:gd name="connsiteY14" fmla="*/ 738880 h 831904"/>
              <a:gd name="connsiteX15" fmla="*/ 376096 w 623540"/>
              <a:gd name="connsiteY15" fmla="*/ 764737 h 831904"/>
              <a:gd name="connsiteX16" fmla="*/ 387027 w 623540"/>
              <a:gd name="connsiteY16" fmla="*/ 752710 h 831904"/>
              <a:gd name="connsiteX17" fmla="*/ 381543 w 623540"/>
              <a:gd name="connsiteY17" fmla="*/ 760231 h 831904"/>
              <a:gd name="connsiteX18" fmla="*/ 312596 w 623540"/>
              <a:gd name="connsiteY18" fmla="*/ 831904 h 831904"/>
              <a:gd name="connsiteX19" fmla="*/ 243649 w 623540"/>
              <a:gd name="connsiteY19" fmla="*/ 760231 h 831904"/>
              <a:gd name="connsiteX20" fmla="*/ 238166 w 623540"/>
              <a:gd name="connsiteY20" fmla="*/ 752710 h 831904"/>
              <a:gd name="connsiteX21" fmla="*/ 225596 w 623540"/>
              <a:gd name="connsiteY21" fmla="*/ 738880 h 831904"/>
              <a:gd name="connsiteX22" fmla="*/ 139334 w 623540"/>
              <a:gd name="connsiteY22" fmla="*/ 617161 h 831904"/>
              <a:gd name="connsiteX23" fmla="*/ 128259 w 623540"/>
              <a:gd name="connsiteY23" fmla="*/ 601971 h 831904"/>
              <a:gd name="connsiteX24" fmla="*/ 127533 w 623540"/>
              <a:gd name="connsiteY24" fmla="*/ 600509 h 831904"/>
              <a:gd name="connsiteX25" fmla="*/ 126440 w 623540"/>
              <a:gd name="connsiteY25" fmla="*/ 598966 h 831904"/>
              <a:gd name="connsiteX26" fmla="*/ 48431 w 623540"/>
              <a:gd name="connsiteY26" fmla="*/ 444854 h 831904"/>
              <a:gd name="connsiteX27" fmla="*/ 44867 w 623540"/>
              <a:gd name="connsiteY27" fmla="*/ 434036 h 831904"/>
              <a:gd name="connsiteX28" fmla="*/ 40434 w 623540"/>
              <a:gd name="connsiteY28" fmla="*/ 425109 h 831904"/>
              <a:gd name="connsiteX29" fmla="*/ 26782 w 623540"/>
              <a:gd name="connsiteY29" fmla="*/ 379144 h 831904"/>
              <a:gd name="connsiteX30" fmla="*/ 0 w 623540"/>
              <a:gd name="connsiteY30" fmla="*/ 297851 h 831904"/>
              <a:gd name="connsiteX31" fmla="*/ 42835 w 623540"/>
              <a:gd name="connsiteY31" fmla="*/ 211589 h 831904"/>
              <a:gd name="connsiteX32" fmla="*/ 71395 w 623540"/>
              <a:gd name="connsiteY32" fmla="*/ 115426 h 831904"/>
              <a:gd name="connsiteX33" fmla="*/ 83031 w 623540"/>
              <a:gd name="connsiteY33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88782 w 623540"/>
              <a:gd name="connsiteY5" fmla="*/ 411558 h 831904"/>
              <a:gd name="connsiteX6" fmla="*/ 623163 w 623540"/>
              <a:gd name="connsiteY6" fmla="*/ 293769 h 831904"/>
              <a:gd name="connsiteX7" fmla="*/ 623540 w 623540"/>
              <a:gd name="connsiteY7" fmla="*/ 294529 h 831904"/>
              <a:gd name="connsiteX8" fmla="*/ 617102 w 623540"/>
              <a:gd name="connsiteY8" fmla="*/ 316206 h 831904"/>
              <a:gd name="connsiteX9" fmla="*/ 623163 w 623540"/>
              <a:gd name="connsiteY9" fmla="*/ 293769 h 831904"/>
              <a:gd name="connsiteX10" fmla="*/ 83031 w 623540"/>
              <a:gd name="connsiteY10" fmla="*/ 0 h 831904"/>
              <a:gd name="connsiteX11" fmla="*/ 86737 w 623540"/>
              <a:gd name="connsiteY11" fmla="*/ 0 h 831904"/>
              <a:gd name="connsiteX12" fmla="*/ 91265 w 623540"/>
              <a:gd name="connsiteY12" fmla="*/ 102438 h 831904"/>
              <a:gd name="connsiteX13" fmla="*/ 352596 w 623540"/>
              <a:gd name="connsiteY13" fmla="*/ 738880 h 831904"/>
              <a:gd name="connsiteX14" fmla="*/ 376096 w 623540"/>
              <a:gd name="connsiteY14" fmla="*/ 764737 h 831904"/>
              <a:gd name="connsiteX15" fmla="*/ 387027 w 623540"/>
              <a:gd name="connsiteY15" fmla="*/ 752710 h 831904"/>
              <a:gd name="connsiteX16" fmla="*/ 381543 w 623540"/>
              <a:gd name="connsiteY16" fmla="*/ 760231 h 831904"/>
              <a:gd name="connsiteX17" fmla="*/ 312596 w 623540"/>
              <a:gd name="connsiteY17" fmla="*/ 831904 h 831904"/>
              <a:gd name="connsiteX18" fmla="*/ 243649 w 623540"/>
              <a:gd name="connsiteY18" fmla="*/ 760231 h 831904"/>
              <a:gd name="connsiteX19" fmla="*/ 238166 w 623540"/>
              <a:gd name="connsiteY19" fmla="*/ 752710 h 831904"/>
              <a:gd name="connsiteX20" fmla="*/ 225596 w 623540"/>
              <a:gd name="connsiteY20" fmla="*/ 738880 h 831904"/>
              <a:gd name="connsiteX21" fmla="*/ 139334 w 623540"/>
              <a:gd name="connsiteY21" fmla="*/ 617161 h 831904"/>
              <a:gd name="connsiteX22" fmla="*/ 128259 w 623540"/>
              <a:gd name="connsiteY22" fmla="*/ 601971 h 831904"/>
              <a:gd name="connsiteX23" fmla="*/ 127533 w 623540"/>
              <a:gd name="connsiteY23" fmla="*/ 600509 h 831904"/>
              <a:gd name="connsiteX24" fmla="*/ 126440 w 623540"/>
              <a:gd name="connsiteY24" fmla="*/ 598966 h 831904"/>
              <a:gd name="connsiteX25" fmla="*/ 48431 w 623540"/>
              <a:gd name="connsiteY25" fmla="*/ 444854 h 831904"/>
              <a:gd name="connsiteX26" fmla="*/ 44867 w 623540"/>
              <a:gd name="connsiteY26" fmla="*/ 434036 h 831904"/>
              <a:gd name="connsiteX27" fmla="*/ 40434 w 623540"/>
              <a:gd name="connsiteY27" fmla="*/ 425109 h 831904"/>
              <a:gd name="connsiteX28" fmla="*/ 26782 w 623540"/>
              <a:gd name="connsiteY28" fmla="*/ 379144 h 831904"/>
              <a:gd name="connsiteX29" fmla="*/ 0 w 623540"/>
              <a:gd name="connsiteY29" fmla="*/ 297851 h 831904"/>
              <a:gd name="connsiteX30" fmla="*/ 42835 w 623540"/>
              <a:gd name="connsiteY30" fmla="*/ 211589 h 831904"/>
              <a:gd name="connsiteX31" fmla="*/ 71395 w 623540"/>
              <a:gd name="connsiteY31" fmla="*/ 115426 h 831904"/>
              <a:gd name="connsiteX32" fmla="*/ 83031 w 623540"/>
              <a:gd name="connsiteY32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623163 w 623540"/>
              <a:gd name="connsiteY3" fmla="*/ 293769 h 831904"/>
              <a:gd name="connsiteX4" fmla="*/ 623540 w 623540"/>
              <a:gd name="connsiteY4" fmla="*/ 294529 h 831904"/>
              <a:gd name="connsiteX5" fmla="*/ 617102 w 623540"/>
              <a:gd name="connsiteY5" fmla="*/ 316206 h 831904"/>
              <a:gd name="connsiteX6" fmla="*/ 623163 w 623540"/>
              <a:gd name="connsiteY6" fmla="*/ 293769 h 831904"/>
              <a:gd name="connsiteX7" fmla="*/ 83031 w 623540"/>
              <a:gd name="connsiteY7" fmla="*/ 0 h 831904"/>
              <a:gd name="connsiteX8" fmla="*/ 86737 w 623540"/>
              <a:gd name="connsiteY8" fmla="*/ 0 h 831904"/>
              <a:gd name="connsiteX9" fmla="*/ 91265 w 623540"/>
              <a:gd name="connsiteY9" fmla="*/ 102438 h 831904"/>
              <a:gd name="connsiteX10" fmla="*/ 352596 w 623540"/>
              <a:gd name="connsiteY10" fmla="*/ 738880 h 831904"/>
              <a:gd name="connsiteX11" fmla="*/ 376096 w 623540"/>
              <a:gd name="connsiteY11" fmla="*/ 764737 h 831904"/>
              <a:gd name="connsiteX12" fmla="*/ 387027 w 623540"/>
              <a:gd name="connsiteY12" fmla="*/ 752710 h 831904"/>
              <a:gd name="connsiteX13" fmla="*/ 381543 w 623540"/>
              <a:gd name="connsiteY13" fmla="*/ 760231 h 831904"/>
              <a:gd name="connsiteX14" fmla="*/ 312596 w 623540"/>
              <a:gd name="connsiteY14" fmla="*/ 831904 h 831904"/>
              <a:gd name="connsiteX15" fmla="*/ 243649 w 623540"/>
              <a:gd name="connsiteY15" fmla="*/ 760231 h 831904"/>
              <a:gd name="connsiteX16" fmla="*/ 238166 w 623540"/>
              <a:gd name="connsiteY16" fmla="*/ 752710 h 831904"/>
              <a:gd name="connsiteX17" fmla="*/ 225596 w 623540"/>
              <a:gd name="connsiteY17" fmla="*/ 738880 h 831904"/>
              <a:gd name="connsiteX18" fmla="*/ 139334 w 623540"/>
              <a:gd name="connsiteY18" fmla="*/ 617161 h 831904"/>
              <a:gd name="connsiteX19" fmla="*/ 128259 w 623540"/>
              <a:gd name="connsiteY19" fmla="*/ 601971 h 831904"/>
              <a:gd name="connsiteX20" fmla="*/ 127533 w 623540"/>
              <a:gd name="connsiteY20" fmla="*/ 600509 h 831904"/>
              <a:gd name="connsiteX21" fmla="*/ 126440 w 623540"/>
              <a:gd name="connsiteY21" fmla="*/ 598966 h 831904"/>
              <a:gd name="connsiteX22" fmla="*/ 48431 w 623540"/>
              <a:gd name="connsiteY22" fmla="*/ 444854 h 831904"/>
              <a:gd name="connsiteX23" fmla="*/ 44867 w 623540"/>
              <a:gd name="connsiteY23" fmla="*/ 434036 h 831904"/>
              <a:gd name="connsiteX24" fmla="*/ 40434 w 623540"/>
              <a:gd name="connsiteY24" fmla="*/ 425109 h 831904"/>
              <a:gd name="connsiteX25" fmla="*/ 26782 w 623540"/>
              <a:gd name="connsiteY25" fmla="*/ 379144 h 831904"/>
              <a:gd name="connsiteX26" fmla="*/ 0 w 623540"/>
              <a:gd name="connsiteY26" fmla="*/ 297851 h 831904"/>
              <a:gd name="connsiteX27" fmla="*/ 42835 w 623540"/>
              <a:gd name="connsiteY27" fmla="*/ 211589 h 831904"/>
              <a:gd name="connsiteX28" fmla="*/ 71395 w 623540"/>
              <a:gd name="connsiteY28" fmla="*/ 115426 h 831904"/>
              <a:gd name="connsiteX29" fmla="*/ 83031 w 623540"/>
              <a:gd name="connsiteY29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617102 w 623540"/>
              <a:gd name="connsiteY3" fmla="*/ 316206 h 831904"/>
              <a:gd name="connsiteX4" fmla="*/ 623540 w 623540"/>
              <a:gd name="connsiteY4" fmla="*/ 294529 h 831904"/>
              <a:gd name="connsiteX5" fmla="*/ 617102 w 623540"/>
              <a:gd name="connsiteY5" fmla="*/ 316206 h 831904"/>
              <a:gd name="connsiteX6" fmla="*/ 83031 w 623540"/>
              <a:gd name="connsiteY6" fmla="*/ 0 h 831904"/>
              <a:gd name="connsiteX7" fmla="*/ 86737 w 623540"/>
              <a:gd name="connsiteY7" fmla="*/ 0 h 831904"/>
              <a:gd name="connsiteX8" fmla="*/ 91265 w 623540"/>
              <a:gd name="connsiteY8" fmla="*/ 102438 h 831904"/>
              <a:gd name="connsiteX9" fmla="*/ 352596 w 623540"/>
              <a:gd name="connsiteY9" fmla="*/ 738880 h 831904"/>
              <a:gd name="connsiteX10" fmla="*/ 376096 w 623540"/>
              <a:gd name="connsiteY10" fmla="*/ 764737 h 831904"/>
              <a:gd name="connsiteX11" fmla="*/ 387027 w 623540"/>
              <a:gd name="connsiteY11" fmla="*/ 752710 h 831904"/>
              <a:gd name="connsiteX12" fmla="*/ 381543 w 623540"/>
              <a:gd name="connsiteY12" fmla="*/ 760231 h 831904"/>
              <a:gd name="connsiteX13" fmla="*/ 312596 w 623540"/>
              <a:gd name="connsiteY13" fmla="*/ 831904 h 831904"/>
              <a:gd name="connsiteX14" fmla="*/ 243649 w 623540"/>
              <a:gd name="connsiteY14" fmla="*/ 760231 h 831904"/>
              <a:gd name="connsiteX15" fmla="*/ 238166 w 623540"/>
              <a:gd name="connsiteY15" fmla="*/ 752710 h 831904"/>
              <a:gd name="connsiteX16" fmla="*/ 225596 w 623540"/>
              <a:gd name="connsiteY16" fmla="*/ 738880 h 831904"/>
              <a:gd name="connsiteX17" fmla="*/ 139334 w 623540"/>
              <a:gd name="connsiteY17" fmla="*/ 617161 h 831904"/>
              <a:gd name="connsiteX18" fmla="*/ 128259 w 623540"/>
              <a:gd name="connsiteY18" fmla="*/ 601971 h 831904"/>
              <a:gd name="connsiteX19" fmla="*/ 127533 w 623540"/>
              <a:gd name="connsiteY19" fmla="*/ 600509 h 831904"/>
              <a:gd name="connsiteX20" fmla="*/ 126440 w 623540"/>
              <a:gd name="connsiteY20" fmla="*/ 598966 h 831904"/>
              <a:gd name="connsiteX21" fmla="*/ 48431 w 623540"/>
              <a:gd name="connsiteY21" fmla="*/ 444854 h 831904"/>
              <a:gd name="connsiteX22" fmla="*/ 44867 w 623540"/>
              <a:gd name="connsiteY22" fmla="*/ 434036 h 831904"/>
              <a:gd name="connsiteX23" fmla="*/ 40434 w 623540"/>
              <a:gd name="connsiteY23" fmla="*/ 425109 h 831904"/>
              <a:gd name="connsiteX24" fmla="*/ 26782 w 623540"/>
              <a:gd name="connsiteY24" fmla="*/ 379144 h 831904"/>
              <a:gd name="connsiteX25" fmla="*/ 0 w 623540"/>
              <a:gd name="connsiteY25" fmla="*/ 297851 h 831904"/>
              <a:gd name="connsiteX26" fmla="*/ 42835 w 623540"/>
              <a:gd name="connsiteY26" fmla="*/ 211589 h 831904"/>
              <a:gd name="connsiteX27" fmla="*/ 71395 w 623540"/>
              <a:gd name="connsiteY27" fmla="*/ 115426 h 831904"/>
              <a:gd name="connsiteX28" fmla="*/ 83031 w 623540"/>
              <a:gd name="connsiteY28" fmla="*/ 0 h 831904"/>
              <a:gd name="connsiteX0" fmla="*/ 447250 w 496933"/>
              <a:gd name="connsiteY0" fmla="*/ 670113 h 831904"/>
              <a:gd name="connsiteX1" fmla="*/ 496933 w 496933"/>
              <a:gd name="connsiteY1" fmla="*/ 601971 h 831904"/>
              <a:gd name="connsiteX2" fmla="*/ 447250 w 496933"/>
              <a:gd name="connsiteY2" fmla="*/ 670113 h 831904"/>
              <a:gd name="connsiteX3" fmla="*/ 83031 w 496933"/>
              <a:gd name="connsiteY3" fmla="*/ 0 h 831904"/>
              <a:gd name="connsiteX4" fmla="*/ 86737 w 496933"/>
              <a:gd name="connsiteY4" fmla="*/ 0 h 831904"/>
              <a:gd name="connsiteX5" fmla="*/ 91265 w 496933"/>
              <a:gd name="connsiteY5" fmla="*/ 102438 h 831904"/>
              <a:gd name="connsiteX6" fmla="*/ 352596 w 496933"/>
              <a:gd name="connsiteY6" fmla="*/ 738880 h 831904"/>
              <a:gd name="connsiteX7" fmla="*/ 376096 w 496933"/>
              <a:gd name="connsiteY7" fmla="*/ 764737 h 831904"/>
              <a:gd name="connsiteX8" fmla="*/ 387027 w 496933"/>
              <a:gd name="connsiteY8" fmla="*/ 752710 h 831904"/>
              <a:gd name="connsiteX9" fmla="*/ 381543 w 496933"/>
              <a:gd name="connsiteY9" fmla="*/ 760231 h 831904"/>
              <a:gd name="connsiteX10" fmla="*/ 312596 w 496933"/>
              <a:gd name="connsiteY10" fmla="*/ 831904 h 831904"/>
              <a:gd name="connsiteX11" fmla="*/ 243649 w 496933"/>
              <a:gd name="connsiteY11" fmla="*/ 760231 h 831904"/>
              <a:gd name="connsiteX12" fmla="*/ 238166 w 496933"/>
              <a:gd name="connsiteY12" fmla="*/ 752710 h 831904"/>
              <a:gd name="connsiteX13" fmla="*/ 225596 w 496933"/>
              <a:gd name="connsiteY13" fmla="*/ 738880 h 831904"/>
              <a:gd name="connsiteX14" fmla="*/ 139334 w 496933"/>
              <a:gd name="connsiteY14" fmla="*/ 617161 h 831904"/>
              <a:gd name="connsiteX15" fmla="*/ 128259 w 496933"/>
              <a:gd name="connsiteY15" fmla="*/ 601971 h 831904"/>
              <a:gd name="connsiteX16" fmla="*/ 127533 w 496933"/>
              <a:gd name="connsiteY16" fmla="*/ 600509 h 831904"/>
              <a:gd name="connsiteX17" fmla="*/ 126440 w 496933"/>
              <a:gd name="connsiteY17" fmla="*/ 598966 h 831904"/>
              <a:gd name="connsiteX18" fmla="*/ 48431 w 496933"/>
              <a:gd name="connsiteY18" fmla="*/ 444854 h 831904"/>
              <a:gd name="connsiteX19" fmla="*/ 44867 w 496933"/>
              <a:gd name="connsiteY19" fmla="*/ 434036 h 831904"/>
              <a:gd name="connsiteX20" fmla="*/ 40434 w 496933"/>
              <a:gd name="connsiteY20" fmla="*/ 425109 h 831904"/>
              <a:gd name="connsiteX21" fmla="*/ 26782 w 496933"/>
              <a:gd name="connsiteY21" fmla="*/ 379144 h 831904"/>
              <a:gd name="connsiteX22" fmla="*/ 0 w 496933"/>
              <a:gd name="connsiteY22" fmla="*/ 297851 h 831904"/>
              <a:gd name="connsiteX23" fmla="*/ 42835 w 496933"/>
              <a:gd name="connsiteY23" fmla="*/ 211589 h 831904"/>
              <a:gd name="connsiteX24" fmla="*/ 71395 w 496933"/>
              <a:gd name="connsiteY24" fmla="*/ 115426 h 831904"/>
              <a:gd name="connsiteX25" fmla="*/ 83031 w 496933"/>
              <a:gd name="connsiteY25" fmla="*/ 0 h 831904"/>
              <a:gd name="connsiteX0" fmla="*/ 83031 w 387027"/>
              <a:gd name="connsiteY0" fmla="*/ 0 h 831904"/>
              <a:gd name="connsiteX1" fmla="*/ 86737 w 387027"/>
              <a:gd name="connsiteY1" fmla="*/ 0 h 831904"/>
              <a:gd name="connsiteX2" fmla="*/ 91265 w 387027"/>
              <a:gd name="connsiteY2" fmla="*/ 102438 h 831904"/>
              <a:gd name="connsiteX3" fmla="*/ 352596 w 387027"/>
              <a:gd name="connsiteY3" fmla="*/ 738880 h 831904"/>
              <a:gd name="connsiteX4" fmla="*/ 376096 w 387027"/>
              <a:gd name="connsiteY4" fmla="*/ 764737 h 831904"/>
              <a:gd name="connsiteX5" fmla="*/ 387027 w 387027"/>
              <a:gd name="connsiteY5" fmla="*/ 752710 h 831904"/>
              <a:gd name="connsiteX6" fmla="*/ 381543 w 387027"/>
              <a:gd name="connsiteY6" fmla="*/ 760231 h 831904"/>
              <a:gd name="connsiteX7" fmla="*/ 312596 w 387027"/>
              <a:gd name="connsiteY7" fmla="*/ 831904 h 831904"/>
              <a:gd name="connsiteX8" fmla="*/ 243649 w 387027"/>
              <a:gd name="connsiteY8" fmla="*/ 760231 h 831904"/>
              <a:gd name="connsiteX9" fmla="*/ 238166 w 387027"/>
              <a:gd name="connsiteY9" fmla="*/ 752710 h 831904"/>
              <a:gd name="connsiteX10" fmla="*/ 225596 w 387027"/>
              <a:gd name="connsiteY10" fmla="*/ 738880 h 831904"/>
              <a:gd name="connsiteX11" fmla="*/ 139334 w 387027"/>
              <a:gd name="connsiteY11" fmla="*/ 617161 h 831904"/>
              <a:gd name="connsiteX12" fmla="*/ 128259 w 387027"/>
              <a:gd name="connsiteY12" fmla="*/ 601971 h 831904"/>
              <a:gd name="connsiteX13" fmla="*/ 127533 w 387027"/>
              <a:gd name="connsiteY13" fmla="*/ 600509 h 831904"/>
              <a:gd name="connsiteX14" fmla="*/ 126440 w 387027"/>
              <a:gd name="connsiteY14" fmla="*/ 598966 h 831904"/>
              <a:gd name="connsiteX15" fmla="*/ 48431 w 387027"/>
              <a:gd name="connsiteY15" fmla="*/ 444854 h 831904"/>
              <a:gd name="connsiteX16" fmla="*/ 44867 w 387027"/>
              <a:gd name="connsiteY16" fmla="*/ 434036 h 831904"/>
              <a:gd name="connsiteX17" fmla="*/ 40434 w 387027"/>
              <a:gd name="connsiteY17" fmla="*/ 425109 h 831904"/>
              <a:gd name="connsiteX18" fmla="*/ 26782 w 387027"/>
              <a:gd name="connsiteY18" fmla="*/ 379144 h 831904"/>
              <a:gd name="connsiteX19" fmla="*/ 0 w 387027"/>
              <a:gd name="connsiteY19" fmla="*/ 297851 h 831904"/>
              <a:gd name="connsiteX20" fmla="*/ 42835 w 387027"/>
              <a:gd name="connsiteY20" fmla="*/ 211589 h 831904"/>
              <a:gd name="connsiteX21" fmla="*/ 71395 w 387027"/>
              <a:gd name="connsiteY21" fmla="*/ 115426 h 831904"/>
              <a:gd name="connsiteX22" fmla="*/ 83031 w 387027"/>
              <a:gd name="connsiteY22" fmla="*/ 0 h 831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87027" h="831904">
                <a:moveTo>
                  <a:pt x="83031" y="0"/>
                </a:moveTo>
                <a:lnTo>
                  <a:pt x="86737" y="0"/>
                </a:lnTo>
                <a:lnTo>
                  <a:pt x="91265" y="102438"/>
                </a:lnTo>
                <a:cubicBezTo>
                  <a:pt x="112639" y="343108"/>
                  <a:pt x="207223" y="562729"/>
                  <a:pt x="352596" y="738880"/>
                </a:cubicBezTo>
                <a:lnTo>
                  <a:pt x="376096" y="764737"/>
                </a:lnTo>
                <a:lnTo>
                  <a:pt x="387027" y="752710"/>
                </a:lnTo>
                <a:lnTo>
                  <a:pt x="381543" y="760231"/>
                </a:lnTo>
                <a:lnTo>
                  <a:pt x="312596" y="831904"/>
                </a:lnTo>
                <a:lnTo>
                  <a:pt x="243649" y="760231"/>
                </a:lnTo>
                <a:lnTo>
                  <a:pt x="238166" y="752710"/>
                </a:lnTo>
                <a:lnTo>
                  <a:pt x="225596" y="738880"/>
                </a:lnTo>
                <a:lnTo>
                  <a:pt x="139334" y="617161"/>
                </a:lnTo>
                <a:lnTo>
                  <a:pt x="128259" y="601971"/>
                </a:lnTo>
                <a:lnTo>
                  <a:pt x="127533" y="600509"/>
                </a:lnTo>
                <a:lnTo>
                  <a:pt x="126440" y="598966"/>
                </a:lnTo>
                <a:cubicBezTo>
                  <a:pt x="96795" y="549845"/>
                  <a:pt x="70676" y="498358"/>
                  <a:pt x="48431" y="444854"/>
                </a:cubicBezTo>
                <a:lnTo>
                  <a:pt x="44867" y="434036"/>
                </a:lnTo>
                <a:lnTo>
                  <a:pt x="40434" y="425109"/>
                </a:lnTo>
                <a:lnTo>
                  <a:pt x="26782" y="379144"/>
                </a:lnTo>
                <a:lnTo>
                  <a:pt x="0" y="297851"/>
                </a:lnTo>
                <a:lnTo>
                  <a:pt x="42835" y="211589"/>
                </a:lnTo>
                <a:cubicBezTo>
                  <a:pt x="55000" y="180737"/>
                  <a:pt x="64608" y="148595"/>
                  <a:pt x="71395" y="115426"/>
                </a:cubicBezTo>
                <a:lnTo>
                  <a:pt x="83031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81100B2-2F59-4437-A6AD-F0C889959756}"/>
              </a:ext>
            </a:extLst>
          </p:cNvPr>
          <p:cNvGrpSpPr/>
          <p:nvPr/>
        </p:nvGrpSpPr>
        <p:grpSpPr>
          <a:xfrm>
            <a:off x="7845822" y="3100644"/>
            <a:ext cx="3790707" cy="2329250"/>
            <a:chOff x="7845822" y="3100644"/>
            <a:chExt cx="3790707" cy="232925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125A09A8-2F7E-41A8-BFE5-335165B0CD17}"/>
                </a:ext>
              </a:extLst>
            </p:cNvPr>
            <p:cNvSpPr/>
            <p:nvPr/>
          </p:nvSpPr>
          <p:spPr>
            <a:xfrm>
              <a:off x="9596218" y="3100645"/>
              <a:ext cx="2040310" cy="1166555"/>
            </a:xfrm>
            <a:custGeom>
              <a:avLst/>
              <a:gdLst>
                <a:gd name="connsiteX0" fmla="*/ 875685 w 2040310"/>
                <a:gd name="connsiteY0" fmla="*/ 0 h 1166555"/>
                <a:gd name="connsiteX1" fmla="*/ 2040310 w 2040310"/>
                <a:gd name="connsiteY1" fmla="*/ 1164625 h 1166555"/>
                <a:gd name="connsiteX2" fmla="*/ 2040116 w 2040310"/>
                <a:gd name="connsiteY2" fmla="*/ 1166555 h 1166555"/>
                <a:gd name="connsiteX3" fmla="*/ 1457801 w 2040310"/>
                <a:gd name="connsiteY3" fmla="*/ 1166555 h 1166555"/>
                <a:gd name="connsiteX4" fmla="*/ 1457996 w 2040310"/>
                <a:gd name="connsiteY4" fmla="*/ 1164625 h 1166555"/>
                <a:gd name="connsiteX5" fmla="*/ 875684 w 2040310"/>
                <a:gd name="connsiteY5" fmla="*/ 582313 h 1166555"/>
                <a:gd name="connsiteX6" fmla="*/ 293372 w 2040310"/>
                <a:gd name="connsiteY6" fmla="*/ 1164625 h 1166555"/>
                <a:gd name="connsiteX7" fmla="*/ 293567 w 2040310"/>
                <a:gd name="connsiteY7" fmla="*/ 1166555 h 1166555"/>
                <a:gd name="connsiteX8" fmla="*/ 289864 w 2040310"/>
                <a:gd name="connsiteY8" fmla="*/ 1166555 h 1166555"/>
                <a:gd name="connsiteX9" fmla="*/ 289949 w 2040310"/>
                <a:gd name="connsiteY9" fmla="*/ 1164625 h 1166555"/>
                <a:gd name="connsiteX10" fmla="*/ 271759 w 2040310"/>
                <a:gd name="connsiteY10" fmla="*/ 958467 h 1166555"/>
                <a:gd name="connsiteX11" fmla="*/ 267623 w 2040310"/>
                <a:gd name="connsiteY11" fmla="*/ 943156 h 1166555"/>
                <a:gd name="connsiteX12" fmla="*/ 266288 w 2040310"/>
                <a:gd name="connsiteY12" fmla="*/ 929912 h 1166555"/>
                <a:gd name="connsiteX13" fmla="*/ 249014 w 2040310"/>
                <a:gd name="connsiteY13" fmla="*/ 874264 h 1166555"/>
                <a:gd name="connsiteX14" fmla="*/ 219280 w 2040310"/>
                <a:gd name="connsiteY14" fmla="*/ 764188 h 1166555"/>
                <a:gd name="connsiteX15" fmla="*/ 206024 w 2040310"/>
                <a:gd name="connsiteY15" fmla="*/ 735774 h 1166555"/>
                <a:gd name="connsiteX16" fmla="*/ 198427 w 2040310"/>
                <a:gd name="connsiteY16" fmla="*/ 711300 h 1166555"/>
                <a:gd name="connsiteX17" fmla="*/ 171234 w 2040310"/>
                <a:gd name="connsiteY17" fmla="*/ 661201 h 1166555"/>
                <a:gd name="connsiteX18" fmla="*/ 135649 w 2040310"/>
                <a:gd name="connsiteY18" fmla="*/ 584925 h 1166555"/>
                <a:gd name="connsiteX19" fmla="*/ 108811 w 2040310"/>
                <a:gd name="connsiteY19" fmla="*/ 546195 h 1166555"/>
                <a:gd name="connsiteX20" fmla="*/ 91049 w 2040310"/>
                <a:gd name="connsiteY20" fmla="*/ 513472 h 1166555"/>
                <a:gd name="connsiteX21" fmla="*/ 24005 w 2040310"/>
                <a:gd name="connsiteY21" fmla="*/ 423815 h 1166555"/>
                <a:gd name="connsiteX22" fmla="*/ 0 w 2040310"/>
                <a:gd name="connsiteY22" fmla="*/ 397403 h 1166555"/>
                <a:gd name="connsiteX23" fmla="*/ 92618 w 2040310"/>
                <a:gd name="connsiteY23" fmla="*/ 302549 h 1166555"/>
                <a:gd name="connsiteX24" fmla="*/ 875685 w 2040310"/>
                <a:gd name="connsiteY24" fmla="*/ 0 h 116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40310" h="1166555">
                  <a:moveTo>
                    <a:pt x="875685" y="0"/>
                  </a:moveTo>
                  <a:cubicBezTo>
                    <a:pt x="1518890" y="0"/>
                    <a:pt x="2040310" y="521420"/>
                    <a:pt x="2040310" y="1164625"/>
                  </a:cubicBezTo>
                  <a:lnTo>
                    <a:pt x="2040116" y="1166555"/>
                  </a:lnTo>
                  <a:lnTo>
                    <a:pt x="1457801" y="1166555"/>
                  </a:lnTo>
                  <a:lnTo>
                    <a:pt x="1457996" y="1164625"/>
                  </a:lnTo>
                  <a:cubicBezTo>
                    <a:pt x="1457996" y="843023"/>
                    <a:pt x="1197286" y="582313"/>
                    <a:pt x="875684" y="582313"/>
                  </a:cubicBezTo>
                  <a:cubicBezTo>
                    <a:pt x="554082" y="582313"/>
                    <a:pt x="293372" y="843023"/>
                    <a:pt x="293372" y="1164625"/>
                  </a:cubicBezTo>
                  <a:lnTo>
                    <a:pt x="293567" y="1166555"/>
                  </a:lnTo>
                  <a:lnTo>
                    <a:pt x="289864" y="1166555"/>
                  </a:lnTo>
                  <a:lnTo>
                    <a:pt x="289949" y="1164625"/>
                  </a:lnTo>
                  <a:cubicBezTo>
                    <a:pt x="289949" y="1094275"/>
                    <a:pt x="283711" y="1025381"/>
                    <a:pt x="271759" y="958467"/>
                  </a:cubicBezTo>
                  <a:lnTo>
                    <a:pt x="267623" y="943156"/>
                  </a:lnTo>
                  <a:lnTo>
                    <a:pt x="266288" y="929912"/>
                  </a:lnTo>
                  <a:lnTo>
                    <a:pt x="249014" y="874264"/>
                  </a:lnTo>
                  <a:lnTo>
                    <a:pt x="219280" y="764188"/>
                  </a:lnTo>
                  <a:lnTo>
                    <a:pt x="206024" y="735774"/>
                  </a:lnTo>
                  <a:lnTo>
                    <a:pt x="198427" y="711300"/>
                  </a:lnTo>
                  <a:lnTo>
                    <a:pt x="171234" y="661201"/>
                  </a:lnTo>
                  <a:lnTo>
                    <a:pt x="135649" y="584925"/>
                  </a:lnTo>
                  <a:lnTo>
                    <a:pt x="108811" y="546195"/>
                  </a:lnTo>
                  <a:lnTo>
                    <a:pt x="91049" y="513472"/>
                  </a:lnTo>
                  <a:cubicBezTo>
                    <a:pt x="70120" y="482493"/>
                    <a:pt x="47740" y="452575"/>
                    <a:pt x="24005" y="423815"/>
                  </a:cubicBezTo>
                  <a:lnTo>
                    <a:pt x="0" y="397403"/>
                  </a:lnTo>
                  <a:lnTo>
                    <a:pt x="92618" y="302549"/>
                  </a:lnTo>
                  <a:cubicBezTo>
                    <a:pt x="299440" y="114570"/>
                    <a:pt x="574183" y="0"/>
                    <a:pt x="8756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043BFD98-B4BC-4744-BD58-4D775E13E848}"/>
                </a:ext>
              </a:extLst>
            </p:cNvPr>
            <p:cNvSpPr/>
            <p:nvPr/>
          </p:nvSpPr>
          <p:spPr>
            <a:xfrm>
              <a:off x="7845822" y="3100644"/>
              <a:ext cx="3790513" cy="2329250"/>
            </a:xfrm>
            <a:custGeom>
              <a:avLst/>
              <a:gdLst>
                <a:gd name="connsiteX0" fmla="*/ 875720 w 3790513"/>
                <a:gd name="connsiteY0" fmla="*/ 0 h 2329250"/>
                <a:gd name="connsiteX1" fmla="*/ 1699234 w 3790513"/>
                <a:gd name="connsiteY1" fmla="*/ 341111 h 2329250"/>
                <a:gd name="connsiteX2" fmla="*/ 1750902 w 3790513"/>
                <a:gd name="connsiteY2" fmla="*/ 397959 h 2329250"/>
                <a:gd name="connsiteX3" fmla="*/ 1774402 w 3790513"/>
                <a:gd name="connsiteY3" fmla="*/ 423815 h 2329250"/>
                <a:gd name="connsiteX4" fmla="*/ 1774411 w 3790513"/>
                <a:gd name="connsiteY4" fmla="*/ 423828 h 2329250"/>
                <a:gd name="connsiteX5" fmla="*/ 1841445 w 3790513"/>
                <a:gd name="connsiteY5" fmla="*/ 513472 h 2329250"/>
                <a:gd name="connsiteX6" fmla="*/ 1876377 w 3790513"/>
                <a:gd name="connsiteY6" fmla="*/ 570971 h 2329250"/>
                <a:gd name="connsiteX7" fmla="*/ 1886046 w 3790513"/>
                <a:gd name="connsiteY7" fmla="*/ 584925 h 2329250"/>
                <a:gd name="connsiteX8" fmla="*/ 1889992 w 3790513"/>
                <a:gd name="connsiteY8" fmla="*/ 593383 h 2329250"/>
                <a:gd name="connsiteX9" fmla="*/ 1899781 w 3790513"/>
                <a:gd name="connsiteY9" fmla="*/ 609496 h 2329250"/>
                <a:gd name="connsiteX10" fmla="*/ 1948823 w 3790513"/>
                <a:gd name="connsiteY10" fmla="*/ 711300 h 2329250"/>
                <a:gd name="connsiteX11" fmla="*/ 1962730 w 3790513"/>
                <a:gd name="connsiteY11" fmla="*/ 749298 h 2329250"/>
                <a:gd name="connsiteX12" fmla="*/ 1969677 w 3790513"/>
                <a:gd name="connsiteY12" fmla="*/ 764188 h 2329250"/>
                <a:gd name="connsiteX13" fmla="*/ 1973893 w 3790513"/>
                <a:gd name="connsiteY13" fmla="*/ 779798 h 2329250"/>
                <a:gd name="connsiteX14" fmla="*/ 1987986 w 3790513"/>
                <a:gd name="connsiteY14" fmla="*/ 818301 h 2329250"/>
                <a:gd name="connsiteX15" fmla="*/ 2016684 w 3790513"/>
                <a:gd name="connsiteY15" fmla="*/ 929912 h 2329250"/>
                <a:gd name="connsiteX16" fmla="*/ 2019595 w 3790513"/>
                <a:gd name="connsiteY16" fmla="*/ 948988 h 2329250"/>
                <a:gd name="connsiteX17" fmla="*/ 2022156 w 3790513"/>
                <a:gd name="connsiteY17" fmla="*/ 958467 h 2329250"/>
                <a:gd name="connsiteX18" fmla="*/ 2029881 w 3790513"/>
                <a:gd name="connsiteY18" fmla="*/ 1016382 h 2329250"/>
                <a:gd name="connsiteX19" fmla="*/ 2034332 w 3790513"/>
                <a:gd name="connsiteY19" fmla="*/ 1045549 h 2329250"/>
                <a:gd name="connsiteX20" fmla="*/ 2034674 w 3790513"/>
                <a:gd name="connsiteY20" fmla="*/ 1052317 h 2329250"/>
                <a:gd name="connsiteX21" fmla="*/ 2035733 w 3790513"/>
                <a:gd name="connsiteY21" fmla="*/ 1060257 h 2329250"/>
                <a:gd name="connsiteX22" fmla="*/ 2040346 w 3790513"/>
                <a:gd name="connsiteY22" fmla="*/ 1164625 h 2329250"/>
                <a:gd name="connsiteX23" fmla="*/ 2040176 w 3790513"/>
                <a:gd name="connsiteY23" fmla="*/ 1166555 h 2329250"/>
                <a:gd name="connsiteX24" fmla="*/ 2043964 w 3790513"/>
                <a:gd name="connsiteY24" fmla="*/ 1166555 h 2329250"/>
                <a:gd name="connsiteX25" fmla="*/ 2055600 w 3790513"/>
                <a:gd name="connsiteY25" fmla="*/ 1281981 h 2329250"/>
                <a:gd name="connsiteX26" fmla="*/ 2626082 w 3790513"/>
                <a:gd name="connsiteY26" fmla="*/ 1746937 h 2329250"/>
                <a:gd name="connsiteX27" fmla="*/ 3196563 w 3790513"/>
                <a:gd name="connsiteY27" fmla="*/ 1281981 h 2329250"/>
                <a:gd name="connsiteX28" fmla="*/ 3208199 w 3790513"/>
                <a:gd name="connsiteY28" fmla="*/ 1166555 h 2329250"/>
                <a:gd name="connsiteX29" fmla="*/ 3790513 w 3790513"/>
                <a:gd name="connsiteY29" fmla="*/ 1166555 h 2329250"/>
                <a:gd name="connsiteX30" fmla="*/ 3767047 w 3790513"/>
                <a:gd name="connsiteY30" fmla="*/ 1399338 h 2329250"/>
                <a:gd name="connsiteX31" fmla="*/ 2626083 w 3790513"/>
                <a:gd name="connsiteY31" fmla="*/ 2329250 h 2329250"/>
                <a:gd name="connsiteX32" fmla="*/ 1745455 w 3790513"/>
                <a:gd name="connsiteY32" fmla="*/ 1926786 h 2329250"/>
                <a:gd name="connsiteX33" fmla="*/ 1739972 w 3790513"/>
                <a:gd name="connsiteY33" fmla="*/ 1919265 h 2329250"/>
                <a:gd name="connsiteX34" fmla="*/ 1727402 w 3790513"/>
                <a:gd name="connsiteY34" fmla="*/ 1905435 h 2329250"/>
                <a:gd name="connsiteX35" fmla="*/ 1641140 w 3790513"/>
                <a:gd name="connsiteY35" fmla="*/ 1783716 h 2329250"/>
                <a:gd name="connsiteX36" fmla="*/ 1630065 w 3790513"/>
                <a:gd name="connsiteY36" fmla="*/ 1768526 h 2329250"/>
                <a:gd name="connsiteX37" fmla="*/ 1629339 w 3790513"/>
                <a:gd name="connsiteY37" fmla="*/ 1767064 h 2329250"/>
                <a:gd name="connsiteX38" fmla="*/ 1628246 w 3790513"/>
                <a:gd name="connsiteY38" fmla="*/ 1765521 h 2329250"/>
                <a:gd name="connsiteX39" fmla="*/ 1550237 w 3790513"/>
                <a:gd name="connsiteY39" fmla="*/ 1611409 h 2329250"/>
                <a:gd name="connsiteX40" fmla="*/ 1546673 w 3790513"/>
                <a:gd name="connsiteY40" fmla="*/ 1600591 h 2329250"/>
                <a:gd name="connsiteX41" fmla="*/ 1542240 w 3790513"/>
                <a:gd name="connsiteY41" fmla="*/ 1591664 h 2329250"/>
                <a:gd name="connsiteX42" fmla="*/ 1528588 w 3790513"/>
                <a:gd name="connsiteY42" fmla="*/ 1545699 h 2329250"/>
                <a:gd name="connsiteX43" fmla="*/ 1495478 w 3790513"/>
                <a:gd name="connsiteY43" fmla="*/ 1445198 h 2329250"/>
                <a:gd name="connsiteX44" fmla="*/ 1491295 w 3790513"/>
                <a:gd name="connsiteY44" fmla="*/ 1420131 h 2329250"/>
                <a:gd name="connsiteX45" fmla="*/ 1485119 w 3790513"/>
                <a:gd name="connsiteY45" fmla="*/ 1399338 h 2329250"/>
                <a:gd name="connsiteX46" fmla="*/ 1480992 w 3790513"/>
                <a:gd name="connsiteY46" fmla="*/ 1358399 h 2329250"/>
                <a:gd name="connsiteX47" fmla="*/ 1466071 w 3790513"/>
                <a:gd name="connsiteY47" fmla="*/ 1268993 h 2329250"/>
                <a:gd name="connsiteX48" fmla="*/ 1461543 w 3790513"/>
                <a:gd name="connsiteY48" fmla="*/ 1166555 h 2329250"/>
                <a:gd name="connsiteX49" fmla="*/ 1457836 w 3790513"/>
                <a:gd name="connsiteY49" fmla="*/ 1166555 h 2329250"/>
                <a:gd name="connsiteX50" fmla="*/ 1458031 w 3790513"/>
                <a:gd name="connsiteY50" fmla="*/ 1164625 h 2329250"/>
                <a:gd name="connsiteX51" fmla="*/ 875719 w 3790513"/>
                <a:gd name="connsiteY51" fmla="*/ 582313 h 2329250"/>
                <a:gd name="connsiteX52" fmla="*/ 293407 w 3790513"/>
                <a:gd name="connsiteY52" fmla="*/ 1164625 h 2329250"/>
                <a:gd name="connsiteX53" fmla="*/ 293602 w 3790513"/>
                <a:gd name="connsiteY53" fmla="*/ 1166555 h 2329250"/>
                <a:gd name="connsiteX54" fmla="*/ 289900 w 3790513"/>
                <a:gd name="connsiteY54" fmla="*/ 1166555 h 2329250"/>
                <a:gd name="connsiteX55" fmla="*/ 289985 w 3790513"/>
                <a:gd name="connsiteY55" fmla="*/ 1164627 h 2329250"/>
                <a:gd name="connsiteX56" fmla="*/ 289985 w 3790513"/>
                <a:gd name="connsiteY56" fmla="*/ 1164626 h 2329250"/>
                <a:gd name="connsiteX57" fmla="*/ 289985 w 3790513"/>
                <a:gd name="connsiteY57" fmla="*/ 1164626 h 2329250"/>
                <a:gd name="connsiteX58" fmla="*/ 289985 w 3790513"/>
                <a:gd name="connsiteY58" fmla="*/ 1164625 h 2329250"/>
                <a:gd name="connsiteX59" fmla="*/ 271795 w 3790513"/>
                <a:gd name="connsiteY59" fmla="*/ 958467 h 2329250"/>
                <a:gd name="connsiteX60" fmla="*/ 267659 w 3790513"/>
                <a:gd name="connsiteY60" fmla="*/ 943156 h 2329250"/>
                <a:gd name="connsiteX61" fmla="*/ 266324 w 3790513"/>
                <a:gd name="connsiteY61" fmla="*/ 929913 h 2329250"/>
                <a:gd name="connsiteX62" fmla="*/ 249052 w 3790513"/>
                <a:gd name="connsiteY62" fmla="*/ 874272 h 2329250"/>
                <a:gd name="connsiteX63" fmla="*/ 219316 w 3790513"/>
                <a:gd name="connsiteY63" fmla="*/ 764188 h 2329250"/>
                <a:gd name="connsiteX64" fmla="*/ 206059 w 3790513"/>
                <a:gd name="connsiteY64" fmla="*/ 735772 h 2329250"/>
                <a:gd name="connsiteX65" fmla="*/ 198463 w 3790513"/>
                <a:gd name="connsiteY65" fmla="*/ 711301 h 2329250"/>
                <a:gd name="connsiteX66" fmla="*/ 171274 w 3790513"/>
                <a:gd name="connsiteY66" fmla="*/ 661209 h 2329250"/>
                <a:gd name="connsiteX67" fmla="*/ 135686 w 3790513"/>
                <a:gd name="connsiteY67" fmla="*/ 584925 h 2329250"/>
                <a:gd name="connsiteX68" fmla="*/ 108845 w 3790513"/>
                <a:gd name="connsiteY68" fmla="*/ 546192 h 2329250"/>
                <a:gd name="connsiteX69" fmla="*/ 91086 w 3790513"/>
                <a:gd name="connsiteY69" fmla="*/ 513473 h 2329250"/>
                <a:gd name="connsiteX70" fmla="*/ 24048 w 3790513"/>
                <a:gd name="connsiteY70" fmla="*/ 423825 h 2329250"/>
                <a:gd name="connsiteX71" fmla="*/ 24041 w 3790513"/>
                <a:gd name="connsiteY71" fmla="*/ 423815 h 2329250"/>
                <a:gd name="connsiteX72" fmla="*/ 541 w 3790513"/>
                <a:gd name="connsiteY72" fmla="*/ 397958 h 2329250"/>
                <a:gd name="connsiteX73" fmla="*/ 541 w 3790513"/>
                <a:gd name="connsiteY73" fmla="*/ 397959 h 2329250"/>
                <a:gd name="connsiteX74" fmla="*/ 0 w 3790513"/>
                <a:gd name="connsiteY74" fmla="*/ 397364 h 2329250"/>
                <a:gd name="connsiteX75" fmla="*/ 79815 w 3790513"/>
                <a:gd name="connsiteY75" fmla="*/ 314393 h 2329250"/>
                <a:gd name="connsiteX76" fmla="*/ 875720 w 3790513"/>
                <a:gd name="connsiteY76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790513" h="2329250">
                  <a:moveTo>
                    <a:pt x="875720" y="0"/>
                  </a:moveTo>
                  <a:cubicBezTo>
                    <a:pt x="1197323" y="0"/>
                    <a:pt x="1488479" y="130355"/>
                    <a:pt x="1699234" y="341111"/>
                  </a:cubicBezTo>
                  <a:lnTo>
                    <a:pt x="1750902" y="397959"/>
                  </a:lnTo>
                  <a:lnTo>
                    <a:pt x="1774402" y="423815"/>
                  </a:lnTo>
                  <a:lnTo>
                    <a:pt x="1774411" y="423828"/>
                  </a:lnTo>
                  <a:lnTo>
                    <a:pt x="1841445" y="513472"/>
                  </a:lnTo>
                  <a:lnTo>
                    <a:pt x="1876377" y="570971"/>
                  </a:lnTo>
                  <a:lnTo>
                    <a:pt x="1886046" y="584925"/>
                  </a:lnTo>
                  <a:lnTo>
                    <a:pt x="1889992" y="593383"/>
                  </a:lnTo>
                  <a:lnTo>
                    <a:pt x="1899781" y="609496"/>
                  </a:lnTo>
                  <a:cubicBezTo>
                    <a:pt x="1917710" y="642499"/>
                    <a:pt x="1934090" y="676467"/>
                    <a:pt x="1948823" y="711300"/>
                  </a:cubicBezTo>
                  <a:lnTo>
                    <a:pt x="1962730" y="749298"/>
                  </a:lnTo>
                  <a:lnTo>
                    <a:pt x="1969677" y="764188"/>
                  </a:lnTo>
                  <a:lnTo>
                    <a:pt x="1973893" y="779798"/>
                  </a:lnTo>
                  <a:lnTo>
                    <a:pt x="1987986" y="818301"/>
                  </a:lnTo>
                  <a:cubicBezTo>
                    <a:pt x="1999328" y="854769"/>
                    <a:pt x="2008927" y="892005"/>
                    <a:pt x="2016684" y="929912"/>
                  </a:cubicBezTo>
                  <a:lnTo>
                    <a:pt x="2019595" y="948988"/>
                  </a:lnTo>
                  <a:lnTo>
                    <a:pt x="2022156" y="958467"/>
                  </a:lnTo>
                  <a:lnTo>
                    <a:pt x="2029881" y="1016382"/>
                  </a:lnTo>
                  <a:lnTo>
                    <a:pt x="2034332" y="1045549"/>
                  </a:lnTo>
                  <a:lnTo>
                    <a:pt x="2034674" y="1052317"/>
                  </a:lnTo>
                  <a:lnTo>
                    <a:pt x="2035733" y="1060257"/>
                  </a:lnTo>
                  <a:cubicBezTo>
                    <a:pt x="2038787" y="1094639"/>
                    <a:pt x="2040346" y="1129450"/>
                    <a:pt x="2040346" y="1164625"/>
                  </a:cubicBezTo>
                  <a:lnTo>
                    <a:pt x="2040176" y="1166555"/>
                  </a:lnTo>
                  <a:lnTo>
                    <a:pt x="2043964" y="1166555"/>
                  </a:lnTo>
                  <a:lnTo>
                    <a:pt x="2055600" y="1281981"/>
                  </a:lnTo>
                  <a:cubicBezTo>
                    <a:pt x="2109899" y="1547331"/>
                    <a:pt x="2344680" y="1746937"/>
                    <a:pt x="2626082" y="1746937"/>
                  </a:cubicBezTo>
                  <a:cubicBezTo>
                    <a:pt x="2907484" y="1746937"/>
                    <a:pt x="3142265" y="1547331"/>
                    <a:pt x="3196563" y="1281981"/>
                  </a:cubicBezTo>
                  <a:lnTo>
                    <a:pt x="3208199" y="1166555"/>
                  </a:lnTo>
                  <a:lnTo>
                    <a:pt x="3790513" y="1166555"/>
                  </a:lnTo>
                  <a:lnTo>
                    <a:pt x="3767047" y="1399338"/>
                  </a:lnTo>
                  <a:cubicBezTo>
                    <a:pt x="3658450" y="1930038"/>
                    <a:pt x="3188887" y="2329250"/>
                    <a:pt x="2626083" y="2329250"/>
                  </a:cubicBezTo>
                  <a:cubicBezTo>
                    <a:pt x="2274330" y="2329250"/>
                    <a:pt x="1959000" y="2173308"/>
                    <a:pt x="1745455" y="1926786"/>
                  </a:cubicBezTo>
                  <a:lnTo>
                    <a:pt x="1739972" y="1919265"/>
                  </a:lnTo>
                  <a:lnTo>
                    <a:pt x="1727402" y="1905435"/>
                  </a:lnTo>
                  <a:lnTo>
                    <a:pt x="1641140" y="1783716"/>
                  </a:lnTo>
                  <a:lnTo>
                    <a:pt x="1630065" y="1768526"/>
                  </a:lnTo>
                  <a:lnTo>
                    <a:pt x="1629339" y="1767064"/>
                  </a:lnTo>
                  <a:lnTo>
                    <a:pt x="1628246" y="1765521"/>
                  </a:lnTo>
                  <a:cubicBezTo>
                    <a:pt x="1598601" y="1716400"/>
                    <a:pt x="1572482" y="1664913"/>
                    <a:pt x="1550237" y="1611409"/>
                  </a:cubicBezTo>
                  <a:lnTo>
                    <a:pt x="1546673" y="1600591"/>
                  </a:lnTo>
                  <a:lnTo>
                    <a:pt x="1542240" y="1591664"/>
                  </a:lnTo>
                  <a:lnTo>
                    <a:pt x="1528588" y="1545699"/>
                  </a:lnTo>
                  <a:lnTo>
                    <a:pt x="1495478" y="1445198"/>
                  </a:lnTo>
                  <a:lnTo>
                    <a:pt x="1491295" y="1420131"/>
                  </a:lnTo>
                  <a:lnTo>
                    <a:pt x="1485119" y="1399338"/>
                  </a:lnTo>
                  <a:lnTo>
                    <a:pt x="1480992" y="1358399"/>
                  </a:lnTo>
                  <a:lnTo>
                    <a:pt x="1466071" y="1268993"/>
                  </a:lnTo>
                  <a:lnTo>
                    <a:pt x="1461543" y="1166555"/>
                  </a:lnTo>
                  <a:lnTo>
                    <a:pt x="1457836" y="1166555"/>
                  </a:lnTo>
                  <a:lnTo>
                    <a:pt x="1458031" y="1164625"/>
                  </a:lnTo>
                  <a:cubicBezTo>
                    <a:pt x="1458031" y="843023"/>
                    <a:pt x="1197321" y="582313"/>
                    <a:pt x="875719" y="582313"/>
                  </a:cubicBezTo>
                  <a:cubicBezTo>
                    <a:pt x="554117" y="582313"/>
                    <a:pt x="293407" y="843023"/>
                    <a:pt x="293407" y="1164625"/>
                  </a:cubicBezTo>
                  <a:lnTo>
                    <a:pt x="293602" y="1166555"/>
                  </a:lnTo>
                  <a:lnTo>
                    <a:pt x="289900" y="1166555"/>
                  </a:lnTo>
                  <a:lnTo>
                    <a:pt x="289985" y="1164627"/>
                  </a:lnTo>
                  <a:lnTo>
                    <a:pt x="289985" y="1164626"/>
                  </a:lnTo>
                  <a:lnTo>
                    <a:pt x="289985" y="1164626"/>
                  </a:lnTo>
                  <a:lnTo>
                    <a:pt x="289985" y="1164625"/>
                  </a:lnTo>
                  <a:cubicBezTo>
                    <a:pt x="289985" y="1094275"/>
                    <a:pt x="283748" y="1025381"/>
                    <a:pt x="271795" y="958467"/>
                  </a:cubicBezTo>
                  <a:lnTo>
                    <a:pt x="267659" y="943156"/>
                  </a:lnTo>
                  <a:lnTo>
                    <a:pt x="266324" y="929913"/>
                  </a:lnTo>
                  <a:lnTo>
                    <a:pt x="249052" y="874272"/>
                  </a:lnTo>
                  <a:lnTo>
                    <a:pt x="219316" y="764188"/>
                  </a:lnTo>
                  <a:lnTo>
                    <a:pt x="206059" y="735772"/>
                  </a:lnTo>
                  <a:lnTo>
                    <a:pt x="198463" y="711301"/>
                  </a:lnTo>
                  <a:lnTo>
                    <a:pt x="171274" y="661209"/>
                  </a:lnTo>
                  <a:lnTo>
                    <a:pt x="135686" y="584925"/>
                  </a:lnTo>
                  <a:lnTo>
                    <a:pt x="108845" y="546192"/>
                  </a:lnTo>
                  <a:lnTo>
                    <a:pt x="91086" y="513473"/>
                  </a:lnTo>
                  <a:lnTo>
                    <a:pt x="24048" y="423825"/>
                  </a:lnTo>
                  <a:lnTo>
                    <a:pt x="24041" y="423815"/>
                  </a:lnTo>
                  <a:lnTo>
                    <a:pt x="541" y="397958"/>
                  </a:lnTo>
                  <a:lnTo>
                    <a:pt x="541" y="397959"/>
                  </a:lnTo>
                  <a:lnTo>
                    <a:pt x="0" y="397364"/>
                  </a:lnTo>
                  <a:lnTo>
                    <a:pt x="79815" y="314393"/>
                  </a:lnTo>
                  <a:cubicBezTo>
                    <a:pt x="288039" y="119393"/>
                    <a:pt x="567936" y="0"/>
                    <a:pt x="875720" y="0"/>
                  </a:cubicBez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DBD3C838-3145-4B14-9E59-4DD88E10C63C}"/>
                </a:ext>
              </a:extLst>
            </p:cNvPr>
            <p:cNvSpPr/>
            <p:nvPr/>
          </p:nvSpPr>
          <p:spPr>
            <a:xfrm>
              <a:off x="10751532" y="3759200"/>
              <a:ext cx="884997" cy="1016000"/>
            </a:xfrm>
            <a:custGeom>
              <a:avLst/>
              <a:gdLst>
                <a:gd name="connsiteX0" fmla="*/ 3192 w 884997"/>
                <a:gd name="connsiteY0" fmla="*/ 0 h 1016000"/>
                <a:gd name="connsiteX1" fmla="*/ 764846 w 884997"/>
                <a:gd name="connsiteY1" fmla="*/ 0 h 1016000"/>
                <a:gd name="connsiteX2" fmla="*/ 793475 w 884997"/>
                <a:gd name="connsiteY2" fmla="*/ 52744 h 1016000"/>
                <a:gd name="connsiteX3" fmla="*/ 884997 w 884997"/>
                <a:gd name="connsiteY3" fmla="*/ 506069 h 1016000"/>
                <a:gd name="connsiteX4" fmla="*/ 884803 w 884997"/>
                <a:gd name="connsiteY4" fmla="*/ 507999 h 1016000"/>
                <a:gd name="connsiteX5" fmla="*/ 861337 w 884997"/>
                <a:gd name="connsiteY5" fmla="*/ 740782 h 1016000"/>
                <a:gd name="connsiteX6" fmla="*/ 804216 w 884997"/>
                <a:gd name="connsiteY6" fmla="*/ 933108 h 1016000"/>
                <a:gd name="connsiteX7" fmla="*/ 763054 w 884997"/>
                <a:gd name="connsiteY7" fmla="*/ 1016000 h 1016000"/>
                <a:gd name="connsiteX8" fmla="*/ 0 w 884997"/>
                <a:gd name="connsiteY8" fmla="*/ 1016000 h 1016000"/>
                <a:gd name="connsiteX9" fmla="*/ 10222 w 884997"/>
                <a:gd name="connsiteY9" fmla="*/ 1011232 h 1016000"/>
                <a:gd name="connsiteX10" fmla="*/ 290853 w 884997"/>
                <a:gd name="connsiteY10" fmla="*/ 623425 h 1016000"/>
                <a:gd name="connsiteX11" fmla="*/ 302489 w 884997"/>
                <a:gd name="connsiteY11" fmla="*/ 507999 h 1016000"/>
                <a:gd name="connsiteX12" fmla="*/ 302488 w 884997"/>
                <a:gd name="connsiteY12" fmla="*/ 507999 h 1016000"/>
                <a:gd name="connsiteX13" fmla="*/ 302683 w 884997"/>
                <a:gd name="connsiteY13" fmla="*/ 506069 h 1016000"/>
                <a:gd name="connsiteX14" fmla="*/ 45947 w 884997"/>
                <a:gd name="connsiteY14" fmla="*/ 23207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4997" h="1016000">
                  <a:moveTo>
                    <a:pt x="3192" y="0"/>
                  </a:moveTo>
                  <a:lnTo>
                    <a:pt x="764846" y="0"/>
                  </a:lnTo>
                  <a:lnTo>
                    <a:pt x="793475" y="52744"/>
                  </a:lnTo>
                  <a:cubicBezTo>
                    <a:pt x="852408" y="192078"/>
                    <a:pt x="884997" y="345268"/>
                    <a:pt x="884997" y="506069"/>
                  </a:cubicBezTo>
                  <a:lnTo>
                    <a:pt x="884803" y="507999"/>
                  </a:lnTo>
                  <a:lnTo>
                    <a:pt x="861337" y="740782"/>
                  </a:lnTo>
                  <a:cubicBezTo>
                    <a:pt x="847762" y="807120"/>
                    <a:pt x="828548" y="871403"/>
                    <a:pt x="804216" y="933108"/>
                  </a:cubicBezTo>
                  <a:lnTo>
                    <a:pt x="763054" y="1016000"/>
                  </a:lnTo>
                  <a:lnTo>
                    <a:pt x="0" y="1016000"/>
                  </a:lnTo>
                  <a:lnTo>
                    <a:pt x="10222" y="1011232"/>
                  </a:lnTo>
                  <a:cubicBezTo>
                    <a:pt x="152479" y="929431"/>
                    <a:pt x="256917" y="789269"/>
                    <a:pt x="290853" y="623425"/>
                  </a:cubicBezTo>
                  <a:lnTo>
                    <a:pt x="302489" y="507999"/>
                  </a:lnTo>
                  <a:lnTo>
                    <a:pt x="302488" y="507999"/>
                  </a:lnTo>
                  <a:lnTo>
                    <a:pt x="302683" y="506069"/>
                  </a:lnTo>
                  <a:cubicBezTo>
                    <a:pt x="302683" y="305068"/>
                    <a:pt x="200843" y="127853"/>
                    <a:pt x="45947" y="232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tx2">
                    <a:lumMod val="50000"/>
                    <a:lumOff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xmlns="" id="{81937637-7CCE-4AC5-8496-255734AF1D1E}"/>
              </a:ext>
            </a:extLst>
          </p:cNvPr>
          <p:cNvCxnSpPr>
            <a:cxnSpLocks/>
            <a:stCxn id="84" idx="40"/>
            <a:endCxn id="100" idx="0"/>
          </p:cNvCxnSpPr>
          <p:nvPr/>
        </p:nvCxnSpPr>
        <p:spPr>
          <a:xfrm>
            <a:off x="3470458" y="4847581"/>
            <a:ext cx="340" cy="86308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xmlns="" id="{57752645-BFBB-4994-8B37-71C5B661D3C3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5220819" y="4850485"/>
            <a:ext cx="679" cy="86017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2D823A31-E573-468B-BEDD-B505EEF82CDC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6971180" y="4850485"/>
            <a:ext cx="1018" cy="86017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xmlns="" id="{4CABEDBD-A422-4E6F-B7CB-F8EC5F7BA4DB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8721541" y="4850485"/>
            <a:ext cx="1357" cy="860177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xmlns="" id="{D3361156-488E-45DD-8119-9D16BCF50D0F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10471903" y="4850485"/>
            <a:ext cx="1693" cy="860177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xmlns="" id="{6EEEC8B3-D9D5-4E97-87E8-E7C2FDEB8208}"/>
              </a:ext>
            </a:extLst>
          </p:cNvPr>
          <p:cNvCxnSpPr>
            <a:stCxn id="84" idx="58"/>
            <a:endCxn id="7" idx="0"/>
          </p:cNvCxnSpPr>
          <p:nvPr/>
        </p:nvCxnSpPr>
        <p:spPr>
          <a:xfrm>
            <a:off x="1720098" y="4847582"/>
            <a:ext cx="0" cy="86308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xmlns="" id="{9D3C5832-700F-4268-94FC-335BB9A5054A}"/>
              </a:ext>
            </a:extLst>
          </p:cNvPr>
          <p:cNvSpPr/>
          <p:nvPr/>
        </p:nvSpPr>
        <p:spPr>
          <a:xfrm>
            <a:off x="1134881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xmlns="" id="{FC820E75-FF23-4DDD-8EC1-4CFE9A10E875}"/>
              </a:ext>
            </a:extLst>
          </p:cNvPr>
          <p:cNvSpPr/>
          <p:nvPr/>
        </p:nvSpPr>
        <p:spPr>
          <a:xfrm>
            <a:off x="2885242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6C8C28DA-36E8-49C3-BE6A-042A2DA969F4}"/>
              </a:ext>
            </a:extLst>
          </p:cNvPr>
          <p:cNvSpPr/>
          <p:nvPr/>
        </p:nvSpPr>
        <p:spPr>
          <a:xfrm>
            <a:off x="4635603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EE240801-1A10-4C59-BEF3-9069862E29C1}"/>
              </a:ext>
            </a:extLst>
          </p:cNvPr>
          <p:cNvSpPr/>
          <p:nvPr/>
        </p:nvSpPr>
        <p:spPr>
          <a:xfrm>
            <a:off x="6385964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xmlns="" id="{36814D45-4FDA-4DE7-81C7-E9F3E8BAE24D}"/>
              </a:ext>
            </a:extLst>
          </p:cNvPr>
          <p:cNvSpPr/>
          <p:nvPr/>
        </p:nvSpPr>
        <p:spPr>
          <a:xfrm>
            <a:off x="8136325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A8F10D03-5DE5-4871-BEA6-966F769D77EA}"/>
              </a:ext>
            </a:extLst>
          </p:cNvPr>
          <p:cNvSpPr/>
          <p:nvPr/>
        </p:nvSpPr>
        <p:spPr>
          <a:xfrm>
            <a:off x="9886687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Graphic 55" descr="Users">
            <a:extLst>
              <a:ext uri="{FF2B5EF4-FFF2-40B4-BE49-F238E27FC236}">
                <a16:creationId xmlns:a16="http://schemas.microsoft.com/office/drawing/2014/main" xmlns="" id="{8BC5BD50-3305-4C93-9791-48B4FD9B3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79948" y="3974234"/>
            <a:ext cx="661218" cy="661218"/>
          </a:xfrm>
          <a:prstGeom prst="rect">
            <a:avLst/>
          </a:prstGeom>
        </p:spPr>
      </p:pic>
      <p:pic>
        <p:nvPicPr>
          <p:cNvPr id="57" name="Graphic 56" descr="Puzzle">
            <a:extLst>
              <a:ext uri="{FF2B5EF4-FFF2-40B4-BE49-F238E27FC236}">
                <a16:creationId xmlns:a16="http://schemas.microsoft.com/office/drawing/2014/main" xmlns="" id="{D87441FB-C923-4A7D-931E-4AF791812B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131812" y="3934660"/>
            <a:ext cx="661218" cy="661218"/>
          </a:xfrm>
          <a:prstGeom prst="rect">
            <a:avLst/>
          </a:prstGeom>
        </p:spPr>
      </p:pic>
      <p:pic>
        <p:nvPicPr>
          <p:cNvPr id="58" name="Graphic 57" descr="Lightbulb">
            <a:extLst>
              <a:ext uri="{FF2B5EF4-FFF2-40B4-BE49-F238E27FC236}">
                <a16:creationId xmlns:a16="http://schemas.microsoft.com/office/drawing/2014/main" xmlns="" id="{E8E9B36A-D6D9-4AB8-8BF9-F122FFA486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883676" y="3940956"/>
            <a:ext cx="661218" cy="661218"/>
          </a:xfrm>
          <a:prstGeom prst="rect">
            <a:avLst/>
          </a:prstGeom>
        </p:spPr>
      </p:pic>
      <p:pic>
        <p:nvPicPr>
          <p:cNvPr id="59" name="Graphic 58" descr="Upward trend">
            <a:extLst>
              <a:ext uri="{FF2B5EF4-FFF2-40B4-BE49-F238E27FC236}">
                <a16:creationId xmlns:a16="http://schemas.microsoft.com/office/drawing/2014/main" xmlns="" id="{EAEE11E6-3B7E-4E40-BC15-1950105807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635540" y="3911927"/>
            <a:ext cx="661218" cy="661218"/>
          </a:xfrm>
          <a:prstGeom prst="rect">
            <a:avLst/>
          </a:prstGeom>
        </p:spPr>
      </p:pic>
      <p:pic>
        <p:nvPicPr>
          <p:cNvPr id="60" name="Graphic 59" descr="Shopping cart">
            <a:extLst>
              <a:ext uri="{FF2B5EF4-FFF2-40B4-BE49-F238E27FC236}">
                <a16:creationId xmlns:a16="http://schemas.microsoft.com/office/drawing/2014/main" xmlns="" id="{02D0D7BC-5C99-4425-A588-B3CF50F9CF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8387404" y="3934660"/>
            <a:ext cx="661218" cy="661218"/>
          </a:xfrm>
          <a:prstGeom prst="rect">
            <a:avLst/>
          </a:prstGeom>
        </p:spPr>
      </p:pic>
      <p:pic>
        <p:nvPicPr>
          <p:cNvPr id="61" name="Graphic 60" descr="Rocket">
            <a:extLst>
              <a:ext uri="{FF2B5EF4-FFF2-40B4-BE49-F238E27FC236}">
                <a16:creationId xmlns:a16="http://schemas.microsoft.com/office/drawing/2014/main" xmlns="" id="{D0C63AF4-E34D-4BA9-83FA-A83C155F48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10139270" y="3974234"/>
            <a:ext cx="661218" cy="66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6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:a16="http://schemas.microsoft.com/office/drawing/2014/main" xmlns="" id="{FE91F304-1E1C-4B2B-AFBB-698D79026959}"/>
              </a:ext>
            </a:extLst>
          </p:cNvPr>
          <p:cNvGrpSpPr/>
          <p:nvPr/>
        </p:nvGrpSpPr>
        <p:grpSpPr>
          <a:xfrm>
            <a:off x="555472" y="3100644"/>
            <a:ext cx="4057286" cy="2329251"/>
            <a:chOff x="555472" y="3100644"/>
            <a:chExt cx="4057286" cy="2329251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A4812972-FD01-4FA4-82DC-FB1441476026}"/>
                </a:ext>
              </a:extLst>
            </p:cNvPr>
            <p:cNvSpPr/>
            <p:nvPr/>
          </p:nvSpPr>
          <p:spPr>
            <a:xfrm>
              <a:off x="555472" y="3100644"/>
              <a:ext cx="4057286" cy="2329251"/>
            </a:xfrm>
            <a:custGeom>
              <a:avLst/>
              <a:gdLst>
                <a:gd name="connsiteX0" fmla="*/ 2025375 w 4057286"/>
                <a:gd name="connsiteY0" fmla="*/ 1915414 h 2329251"/>
                <a:gd name="connsiteX1" fmla="*/ 2025374 w 4057286"/>
                <a:gd name="connsiteY1" fmla="*/ 1915414 h 2329251"/>
                <a:gd name="connsiteX2" fmla="*/ 2028878 w 4057286"/>
                <a:gd name="connsiteY2" fmla="*/ 1919269 h 2329251"/>
                <a:gd name="connsiteX3" fmla="*/ 2028873 w 4057286"/>
                <a:gd name="connsiteY3" fmla="*/ 1919262 h 2329251"/>
                <a:gd name="connsiteX4" fmla="*/ 3917234 w 4057286"/>
                <a:gd name="connsiteY4" fmla="*/ 1755984 h 2329251"/>
                <a:gd name="connsiteX5" fmla="*/ 3911006 w 4057286"/>
                <a:gd name="connsiteY5" fmla="*/ 1768526 h 2329251"/>
                <a:gd name="connsiteX6" fmla="*/ 3861318 w 4057286"/>
                <a:gd name="connsiteY6" fmla="*/ 1836674 h 2329251"/>
                <a:gd name="connsiteX7" fmla="*/ 4002855 w 4057286"/>
                <a:gd name="connsiteY7" fmla="*/ 1578113 h 2329251"/>
                <a:gd name="connsiteX8" fmla="*/ 3998830 w 4057286"/>
                <a:gd name="connsiteY8" fmla="*/ 1591664 h 2329251"/>
                <a:gd name="connsiteX9" fmla="*/ 3960864 w 4057286"/>
                <a:gd name="connsiteY9" fmla="*/ 1668120 h 2329251"/>
                <a:gd name="connsiteX10" fmla="*/ 4057286 w 4057286"/>
                <a:gd name="connsiteY10" fmla="*/ 1386093 h 2329251"/>
                <a:gd name="connsiteX11" fmla="*/ 4055951 w 4057286"/>
                <a:gd name="connsiteY11" fmla="*/ 1399338 h 2329251"/>
                <a:gd name="connsiteX12" fmla="*/ 4031174 w 4057286"/>
                <a:gd name="connsiteY12" fmla="*/ 1482762 h 2329251"/>
                <a:gd name="connsiteX13" fmla="*/ 1164625 w 4057286"/>
                <a:gd name="connsiteY13" fmla="*/ 0 h 2329251"/>
                <a:gd name="connsiteX14" fmla="*/ 1988139 w 4057286"/>
                <a:gd name="connsiteY14" fmla="*/ 341111 h 2329251"/>
                <a:gd name="connsiteX15" fmla="*/ 2039807 w 4057286"/>
                <a:gd name="connsiteY15" fmla="*/ 397959 h 2329251"/>
                <a:gd name="connsiteX16" fmla="*/ 2039807 w 4057286"/>
                <a:gd name="connsiteY16" fmla="*/ 397958 h 2329251"/>
                <a:gd name="connsiteX17" fmla="*/ 2063307 w 4057286"/>
                <a:gd name="connsiteY17" fmla="*/ 423815 h 2329251"/>
                <a:gd name="connsiteX18" fmla="*/ 2063317 w 4057286"/>
                <a:gd name="connsiteY18" fmla="*/ 423829 h 2329251"/>
                <a:gd name="connsiteX19" fmla="*/ 2130351 w 4057286"/>
                <a:gd name="connsiteY19" fmla="*/ 513472 h 2329251"/>
                <a:gd name="connsiteX20" fmla="*/ 2165282 w 4057286"/>
                <a:gd name="connsiteY20" fmla="*/ 570970 h 2329251"/>
                <a:gd name="connsiteX21" fmla="*/ 2174952 w 4057286"/>
                <a:gd name="connsiteY21" fmla="*/ 584925 h 2329251"/>
                <a:gd name="connsiteX22" fmla="*/ 2178897 w 4057286"/>
                <a:gd name="connsiteY22" fmla="*/ 593383 h 2329251"/>
                <a:gd name="connsiteX23" fmla="*/ 2188686 w 4057286"/>
                <a:gd name="connsiteY23" fmla="*/ 609496 h 2329251"/>
                <a:gd name="connsiteX24" fmla="*/ 2237728 w 4057286"/>
                <a:gd name="connsiteY24" fmla="*/ 711300 h 2329251"/>
                <a:gd name="connsiteX25" fmla="*/ 2251635 w 4057286"/>
                <a:gd name="connsiteY25" fmla="*/ 749298 h 2329251"/>
                <a:gd name="connsiteX26" fmla="*/ 2258582 w 4057286"/>
                <a:gd name="connsiteY26" fmla="*/ 764188 h 2329251"/>
                <a:gd name="connsiteX27" fmla="*/ 2262799 w 4057286"/>
                <a:gd name="connsiteY27" fmla="*/ 779798 h 2329251"/>
                <a:gd name="connsiteX28" fmla="*/ 2276891 w 4057286"/>
                <a:gd name="connsiteY28" fmla="*/ 818301 h 2329251"/>
                <a:gd name="connsiteX29" fmla="*/ 2305589 w 4057286"/>
                <a:gd name="connsiteY29" fmla="*/ 929912 h 2329251"/>
                <a:gd name="connsiteX30" fmla="*/ 2308500 w 4057286"/>
                <a:gd name="connsiteY30" fmla="*/ 948987 h 2329251"/>
                <a:gd name="connsiteX31" fmla="*/ 2311061 w 4057286"/>
                <a:gd name="connsiteY31" fmla="*/ 958467 h 2329251"/>
                <a:gd name="connsiteX32" fmla="*/ 2318786 w 4057286"/>
                <a:gd name="connsiteY32" fmla="*/ 1016384 h 2329251"/>
                <a:gd name="connsiteX33" fmla="*/ 2323237 w 4057286"/>
                <a:gd name="connsiteY33" fmla="*/ 1045549 h 2329251"/>
                <a:gd name="connsiteX34" fmla="*/ 2323579 w 4057286"/>
                <a:gd name="connsiteY34" fmla="*/ 1052316 h 2329251"/>
                <a:gd name="connsiteX35" fmla="*/ 2324638 w 4057286"/>
                <a:gd name="connsiteY35" fmla="*/ 1060257 h 2329251"/>
                <a:gd name="connsiteX36" fmla="*/ 2329251 w 4057286"/>
                <a:gd name="connsiteY36" fmla="*/ 1164625 h 2329251"/>
                <a:gd name="connsiteX37" fmla="*/ 2329081 w 4057286"/>
                <a:gd name="connsiteY37" fmla="*/ 1166555 h 2329251"/>
                <a:gd name="connsiteX38" fmla="*/ 2332869 w 4057286"/>
                <a:gd name="connsiteY38" fmla="*/ 1166555 h 2329251"/>
                <a:gd name="connsiteX39" fmla="*/ 2344504 w 4057286"/>
                <a:gd name="connsiteY39" fmla="*/ 1281981 h 2329251"/>
                <a:gd name="connsiteX40" fmla="*/ 2914986 w 4057286"/>
                <a:gd name="connsiteY40" fmla="*/ 1746937 h 2329251"/>
                <a:gd name="connsiteX41" fmla="*/ 3485468 w 4057286"/>
                <a:gd name="connsiteY41" fmla="*/ 1281981 h 2329251"/>
                <a:gd name="connsiteX42" fmla="*/ 3497104 w 4057286"/>
                <a:gd name="connsiteY42" fmla="*/ 1166555 h 2329251"/>
                <a:gd name="connsiteX43" fmla="*/ 3500808 w 4057286"/>
                <a:gd name="connsiteY43" fmla="*/ 1166555 h 2329251"/>
                <a:gd name="connsiteX44" fmla="*/ 3505336 w 4057286"/>
                <a:gd name="connsiteY44" fmla="*/ 1268993 h 2329251"/>
                <a:gd name="connsiteX45" fmla="*/ 3766667 w 4057286"/>
                <a:gd name="connsiteY45" fmla="*/ 1905435 h 2329251"/>
                <a:gd name="connsiteX46" fmla="*/ 3790168 w 4057286"/>
                <a:gd name="connsiteY46" fmla="*/ 1931292 h 2329251"/>
                <a:gd name="connsiteX47" fmla="*/ 3801100 w 4057286"/>
                <a:gd name="connsiteY47" fmla="*/ 1919264 h 2329251"/>
                <a:gd name="connsiteX48" fmla="*/ 3795616 w 4057286"/>
                <a:gd name="connsiteY48" fmla="*/ 1926786 h 2329251"/>
                <a:gd name="connsiteX49" fmla="*/ 2914987 w 4057286"/>
                <a:gd name="connsiteY49" fmla="*/ 2329250 h 2329251"/>
                <a:gd name="connsiteX50" fmla="*/ 2119082 w 4057286"/>
                <a:gd name="connsiteY50" fmla="*/ 2014858 h 2329251"/>
                <a:gd name="connsiteX51" fmla="*/ 2039808 w 4057286"/>
                <a:gd name="connsiteY51" fmla="*/ 1932451 h 2329251"/>
                <a:gd name="connsiteX52" fmla="*/ 1960533 w 4057286"/>
                <a:gd name="connsiteY52" fmla="*/ 2014859 h 2329251"/>
                <a:gd name="connsiteX53" fmla="*/ 1164627 w 4057286"/>
                <a:gd name="connsiteY53" fmla="*/ 2329251 h 2329251"/>
                <a:gd name="connsiteX54" fmla="*/ 23663 w 4057286"/>
                <a:gd name="connsiteY54" fmla="*/ 1399339 h 2329251"/>
                <a:gd name="connsiteX55" fmla="*/ 197 w 4057286"/>
                <a:gd name="connsiteY55" fmla="*/ 1166556 h 2329251"/>
                <a:gd name="connsiteX56" fmla="*/ 582509 w 4057286"/>
                <a:gd name="connsiteY56" fmla="*/ 1166556 h 2329251"/>
                <a:gd name="connsiteX57" fmla="*/ 594145 w 4057286"/>
                <a:gd name="connsiteY57" fmla="*/ 1281982 h 2329251"/>
                <a:gd name="connsiteX58" fmla="*/ 1164626 w 4057286"/>
                <a:gd name="connsiteY58" fmla="*/ 1746938 h 2329251"/>
                <a:gd name="connsiteX59" fmla="*/ 1735108 w 4057286"/>
                <a:gd name="connsiteY59" fmla="*/ 1281982 h 2329251"/>
                <a:gd name="connsiteX60" fmla="*/ 1746744 w 4057286"/>
                <a:gd name="connsiteY60" fmla="*/ 1166556 h 2329251"/>
                <a:gd name="connsiteX61" fmla="*/ 1750447 w 4057286"/>
                <a:gd name="connsiteY61" fmla="*/ 1166556 h 2329251"/>
                <a:gd name="connsiteX62" fmla="*/ 1750447 w 4057286"/>
                <a:gd name="connsiteY62" fmla="*/ 1166555 h 2329251"/>
                <a:gd name="connsiteX63" fmla="*/ 1746742 w 4057286"/>
                <a:gd name="connsiteY63" fmla="*/ 1166555 h 2329251"/>
                <a:gd name="connsiteX64" fmla="*/ 1746936 w 4057286"/>
                <a:gd name="connsiteY64" fmla="*/ 1164625 h 2329251"/>
                <a:gd name="connsiteX65" fmla="*/ 1164624 w 4057286"/>
                <a:gd name="connsiteY65" fmla="*/ 582313 h 2329251"/>
                <a:gd name="connsiteX66" fmla="*/ 582312 w 4057286"/>
                <a:gd name="connsiteY66" fmla="*/ 1164625 h 2329251"/>
                <a:gd name="connsiteX67" fmla="*/ 582507 w 4057286"/>
                <a:gd name="connsiteY67" fmla="*/ 1166555 h 2329251"/>
                <a:gd name="connsiteX68" fmla="*/ 195 w 4057286"/>
                <a:gd name="connsiteY68" fmla="*/ 1166555 h 2329251"/>
                <a:gd name="connsiteX69" fmla="*/ 0 w 4057286"/>
                <a:gd name="connsiteY69" fmla="*/ 1164625 h 2329251"/>
                <a:gd name="connsiteX70" fmla="*/ 1164625 w 4057286"/>
                <a:gd name="connsiteY70" fmla="*/ 0 h 232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057286" h="2329251">
                  <a:moveTo>
                    <a:pt x="2025375" y="1915414"/>
                  </a:moveTo>
                  <a:lnTo>
                    <a:pt x="2025374" y="1915414"/>
                  </a:lnTo>
                  <a:lnTo>
                    <a:pt x="2028878" y="1919269"/>
                  </a:lnTo>
                  <a:lnTo>
                    <a:pt x="2028873" y="1919262"/>
                  </a:lnTo>
                  <a:close/>
                  <a:moveTo>
                    <a:pt x="3917234" y="1755984"/>
                  </a:moveTo>
                  <a:lnTo>
                    <a:pt x="3911006" y="1768526"/>
                  </a:lnTo>
                  <a:lnTo>
                    <a:pt x="3861318" y="1836674"/>
                  </a:lnTo>
                  <a:close/>
                  <a:moveTo>
                    <a:pt x="4002855" y="1578113"/>
                  </a:moveTo>
                  <a:lnTo>
                    <a:pt x="3998830" y="1591664"/>
                  </a:lnTo>
                  <a:lnTo>
                    <a:pt x="3960864" y="1668120"/>
                  </a:lnTo>
                  <a:close/>
                  <a:moveTo>
                    <a:pt x="4057286" y="1386093"/>
                  </a:moveTo>
                  <a:lnTo>
                    <a:pt x="4055951" y="1399338"/>
                  </a:lnTo>
                  <a:lnTo>
                    <a:pt x="4031174" y="1482762"/>
                  </a:lnTo>
                  <a:close/>
                  <a:moveTo>
                    <a:pt x="1164625" y="0"/>
                  </a:moveTo>
                  <a:cubicBezTo>
                    <a:pt x="1486228" y="0"/>
                    <a:pt x="1777384" y="130355"/>
                    <a:pt x="1988139" y="341111"/>
                  </a:cubicBezTo>
                  <a:lnTo>
                    <a:pt x="2039807" y="397959"/>
                  </a:lnTo>
                  <a:lnTo>
                    <a:pt x="2039807" y="397958"/>
                  </a:lnTo>
                  <a:lnTo>
                    <a:pt x="2063307" y="423815"/>
                  </a:lnTo>
                  <a:lnTo>
                    <a:pt x="2063317" y="423829"/>
                  </a:lnTo>
                  <a:lnTo>
                    <a:pt x="2130351" y="513472"/>
                  </a:lnTo>
                  <a:lnTo>
                    <a:pt x="2165282" y="570970"/>
                  </a:lnTo>
                  <a:lnTo>
                    <a:pt x="2174952" y="584925"/>
                  </a:lnTo>
                  <a:lnTo>
                    <a:pt x="2178897" y="593383"/>
                  </a:lnTo>
                  <a:lnTo>
                    <a:pt x="2188686" y="609496"/>
                  </a:lnTo>
                  <a:cubicBezTo>
                    <a:pt x="2206615" y="642499"/>
                    <a:pt x="2222995" y="676467"/>
                    <a:pt x="2237728" y="711300"/>
                  </a:cubicBezTo>
                  <a:lnTo>
                    <a:pt x="2251635" y="749298"/>
                  </a:lnTo>
                  <a:lnTo>
                    <a:pt x="2258582" y="764188"/>
                  </a:lnTo>
                  <a:lnTo>
                    <a:pt x="2262799" y="779798"/>
                  </a:lnTo>
                  <a:lnTo>
                    <a:pt x="2276891" y="818301"/>
                  </a:lnTo>
                  <a:cubicBezTo>
                    <a:pt x="2288234" y="854769"/>
                    <a:pt x="2297832" y="892005"/>
                    <a:pt x="2305589" y="929912"/>
                  </a:cubicBezTo>
                  <a:lnTo>
                    <a:pt x="2308500" y="948987"/>
                  </a:lnTo>
                  <a:lnTo>
                    <a:pt x="2311061" y="958467"/>
                  </a:lnTo>
                  <a:lnTo>
                    <a:pt x="2318786" y="1016384"/>
                  </a:lnTo>
                  <a:lnTo>
                    <a:pt x="2323237" y="1045549"/>
                  </a:lnTo>
                  <a:lnTo>
                    <a:pt x="2323579" y="1052316"/>
                  </a:lnTo>
                  <a:lnTo>
                    <a:pt x="2324638" y="1060257"/>
                  </a:lnTo>
                  <a:cubicBezTo>
                    <a:pt x="2327692" y="1094639"/>
                    <a:pt x="2329251" y="1129450"/>
                    <a:pt x="2329251" y="1164625"/>
                  </a:cubicBezTo>
                  <a:lnTo>
                    <a:pt x="2329081" y="1166555"/>
                  </a:lnTo>
                  <a:lnTo>
                    <a:pt x="2332869" y="1166555"/>
                  </a:lnTo>
                  <a:lnTo>
                    <a:pt x="2344504" y="1281981"/>
                  </a:lnTo>
                  <a:cubicBezTo>
                    <a:pt x="2398803" y="1547331"/>
                    <a:pt x="2633584" y="1746937"/>
                    <a:pt x="2914986" y="1746937"/>
                  </a:cubicBezTo>
                  <a:cubicBezTo>
                    <a:pt x="3196388" y="1746937"/>
                    <a:pt x="3431169" y="1547331"/>
                    <a:pt x="3485468" y="1281981"/>
                  </a:cubicBezTo>
                  <a:lnTo>
                    <a:pt x="3497104" y="1166555"/>
                  </a:lnTo>
                  <a:lnTo>
                    <a:pt x="3500808" y="1166555"/>
                  </a:lnTo>
                  <a:lnTo>
                    <a:pt x="3505336" y="1268993"/>
                  </a:lnTo>
                  <a:cubicBezTo>
                    <a:pt x="3526710" y="1509663"/>
                    <a:pt x="3621294" y="1729284"/>
                    <a:pt x="3766667" y="1905435"/>
                  </a:cubicBezTo>
                  <a:lnTo>
                    <a:pt x="3790168" y="1931292"/>
                  </a:lnTo>
                  <a:lnTo>
                    <a:pt x="3801100" y="1919264"/>
                  </a:lnTo>
                  <a:lnTo>
                    <a:pt x="3795616" y="1926786"/>
                  </a:lnTo>
                  <a:cubicBezTo>
                    <a:pt x="3582070" y="2173308"/>
                    <a:pt x="3266740" y="2329250"/>
                    <a:pt x="2914987" y="2329250"/>
                  </a:cubicBezTo>
                  <a:cubicBezTo>
                    <a:pt x="2607204" y="2329250"/>
                    <a:pt x="2327306" y="2209857"/>
                    <a:pt x="2119082" y="2014858"/>
                  </a:cubicBezTo>
                  <a:lnTo>
                    <a:pt x="2039808" y="1932451"/>
                  </a:lnTo>
                  <a:lnTo>
                    <a:pt x="1960533" y="2014859"/>
                  </a:lnTo>
                  <a:cubicBezTo>
                    <a:pt x="1752309" y="2209858"/>
                    <a:pt x="1472411" y="2329251"/>
                    <a:pt x="1164627" y="2329251"/>
                  </a:cubicBezTo>
                  <a:cubicBezTo>
                    <a:pt x="601823" y="2329251"/>
                    <a:pt x="132260" y="1930039"/>
                    <a:pt x="23663" y="1399339"/>
                  </a:cubicBezTo>
                  <a:lnTo>
                    <a:pt x="197" y="1166556"/>
                  </a:lnTo>
                  <a:lnTo>
                    <a:pt x="582509" y="1166556"/>
                  </a:lnTo>
                  <a:lnTo>
                    <a:pt x="594145" y="1281982"/>
                  </a:lnTo>
                  <a:cubicBezTo>
                    <a:pt x="648443" y="1547332"/>
                    <a:pt x="883224" y="1746938"/>
                    <a:pt x="1164626" y="1746938"/>
                  </a:cubicBezTo>
                  <a:cubicBezTo>
                    <a:pt x="1446028" y="1746938"/>
                    <a:pt x="1680809" y="1547332"/>
                    <a:pt x="1735108" y="1281982"/>
                  </a:cubicBezTo>
                  <a:lnTo>
                    <a:pt x="1746744" y="1166556"/>
                  </a:lnTo>
                  <a:lnTo>
                    <a:pt x="1750447" y="1166556"/>
                  </a:lnTo>
                  <a:lnTo>
                    <a:pt x="1750447" y="1166555"/>
                  </a:lnTo>
                  <a:lnTo>
                    <a:pt x="1746742" y="1166555"/>
                  </a:lnTo>
                  <a:lnTo>
                    <a:pt x="1746936" y="1164625"/>
                  </a:lnTo>
                  <a:cubicBezTo>
                    <a:pt x="1746936" y="843023"/>
                    <a:pt x="1486226" y="582313"/>
                    <a:pt x="1164624" y="582313"/>
                  </a:cubicBezTo>
                  <a:cubicBezTo>
                    <a:pt x="843022" y="582313"/>
                    <a:pt x="582312" y="843023"/>
                    <a:pt x="582312" y="1164625"/>
                  </a:cubicBezTo>
                  <a:lnTo>
                    <a:pt x="582507" y="1166555"/>
                  </a:lnTo>
                  <a:lnTo>
                    <a:pt x="195" y="1166555"/>
                  </a:lnTo>
                  <a:lnTo>
                    <a:pt x="0" y="1164625"/>
                  </a:lnTo>
                  <a:cubicBezTo>
                    <a:pt x="0" y="521420"/>
                    <a:pt x="521420" y="0"/>
                    <a:pt x="11646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AE8D5B9F-B6C3-4FB0-8C3C-A43CAF60B7BF}"/>
                </a:ext>
              </a:extLst>
            </p:cNvPr>
            <p:cNvSpPr/>
            <p:nvPr/>
          </p:nvSpPr>
          <p:spPr>
            <a:xfrm rot="10800000">
              <a:off x="555473" y="4263339"/>
              <a:ext cx="2040310" cy="1166555"/>
            </a:xfrm>
            <a:custGeom>
              <a:avLst/>
              <a:gdLst>
                <a:gd name="connsiteX0" fmla="*/ 875685 w 2040310"/>
                <a:gd name="connsiteY0" fmla="*/ 0 h 1166555"/>
                <a:gd name="connsiteX1" fmla="*/ 2040310 w 2040310"/>
                <a:gd name="connsiteY1" fmla="*/ 1164625 h 1166555"/>
                <a:gd name="connsiteX2" fmla="*/ 2040116 w 2040310"/>
                <a:gd name="connsiteY2" fmla="*/ 1166555 h 1166555"/>
                <a:gd name="connsiteX3" fmla="*/ 1457801 w 2040310"/>
                <a:gd name="connsiteY3" fmla="*/ 1166555 h 1166555"/>
                <a:gd name="connsiteX4" fmla="*/ 1457996 w 2040310"/>
                <a:gd name="connsiteY4" fmla="*/ 1164625 h 1166555"/>
                <a:gd name="connsiteX5" fmla="*/ 875684 w 2040310"/>
                <a:gd name="connsiteY5" fmla="*/ 582313 h 1166555"/>
                <a:gd name="connsiteX6" fmla="*/ 293372 w 2040310"/>
                <a:gd name="connsiteY6" fmla="*/ 1164625 h 1166555"/>
                <a:gd name="connsiteX7" fmla="*/ 293567 w 2040310"/>
                <a:gd name="connsiteY7" fmla="*/ 1166555 h 1166555"/>
                <a:gd name="connsiteX8" fmla="*/ 289864 w 2040310"/>
                <a:gd name="connsiteY8" fmla="*/ 1166555 h 1166555"/>
                <a:gd name="connsiteX9" fmla="*/ 289949 w 2040310"/>
                <a:gd name="connsiteY9" fmla="*/ 1164625 h 1166555"/>
                <a:gd name="connsiteX10" fmla="*/ 271759 w 2040310"/>
                <a:gd name="connsiteY10" fmla="*/ 958467 h 1166555"/>
                <a:gd name="connsiteX11" fmla="*/ 267623 w 2040310"/>
                <a:gd name="connsiteY11" fmla="*/ 943156 h 1166555"/>
                <a:gd name="connsiteX12" fmla="*/ 266288 w 2040310"/>
                <a:gd name="connsiteY12" fmla="*/ 929912 h 1166555"/>
                <a:gd name="connsiteX13" fmla="*/ 249014 w 2040310"/>
                <a:gd name="connsiteY13" fmla="*/ 874264 h 1166555"/>
                <a:gd name="connsiteX14" fmla="*/ 219280 w 2040310"/>
                <a:gd name="connsiteY14" fmla="*/ 764188 h 1166555"/>
                <a:gd name="connsiteX15" fmla="*/ 206024 w 2040310"/>
                <a:gd name="connsiteY15" fmla="*/ 735774 h 1166555"/>
                <a:gd name="connsiteX16" fmla="*/ 198427 w 2040310"/>
                <a:gd name="connsiteY16" fmla="*/ 711300 h 1166555"/>
                <a:gd name="connsiteX17" fmla="*/ 171234 w 2040310"/>
                <a:gd name="connsiteY17" fmla="*/ 661201 h 1166555"/>
                <a:gd name="connsiteX18" fmla="*/ 135649 w 2040310"/>
                <a:gd name="connsiteY18" fmla="*/ 584925 h 1166555"/>
                <a:gd name="connsiteX19" fmla="*/ 108811 w 2040310"/>
                <a:gd name="connsiteY19" fmla="*/ 546195 h 1166555"/>
                <a:gd name="connsiteX20" fmla="*/ 91049 w 2040310"/>
                <a:gd name="connsiteY20" fmla="*/ 513472 h 1166555"/>
                <a:gd name="connsiteX21" fmla="*/ 24005 w 2040310"/>
                <a:gd name="connsiteY21" fmla="*/ 423815 h 1166555"/>
                <a:gd name="connsiteX22" fmla="*/ 0 w 2040310"/>
                <a:gd name="connsiteY22" fmla="*/ 397403 h 1166555"/>
                <a:gd name="connsiteX23" fmla="*/ 92618 w 2040310"/>
                <a:gd name="connsiteY23" fmla="*/ 302549 h 1166555"/>
                <a:gd name="connsiteX24" fmla="*/ 875685 w 2040310"/>
                <a:gd name="connsiteY24" fmla="*/ 0 h 116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40310" h="1166555">
                  <a:moveTo>
                    <a:pt x="875685" y="0"/>
                  </a:moveTo>
                  <a:cubicBezTo>
                    <a:pt x="1518890" y="0"/>
                    <a:pt x="2040310" y="521420"/>
                    <a:pt x="2040310" y="1164625"/>
                  </a:cubicBezTo>
                  <a:lnTo>
                    <a:pt x="2040116" y="1166555"/>
                  </a:lnTo>
                  <a:lnTo>
                    <a:pt x="1457801" y="1166555"/>
                  </a:lnTo>
                  <a:lnTo>
                    <a:pt x="1457996" y="1164625"/>
                  </a:lnTo>
                  <a:cubicBezTo>
                    <a:pt x="1457996" y="843023"/>
                    <a:pt x="1197286" y="582313"/>
                    <a:pt x="875684" y="582313"/>
                  </a:cubicBezTo>
                  <a:cubicBezTo>
                    <a:pt x="554082" y="582313"/>
                    <a:pt x="293372" y="843023"/>
                    <a:pt x="293372" y="1164625"/>
                  </a:cubicBezTo>
                  <a:lnTo>
                    <a:pt x="293567" y="1166555"/>
                  </a:lnTo>
                  <a:lnTo>
                    <a:pt x="289864" y="1166555"/>
                  </a:lnTo>
                  <a:lnTo>
                    <a:pt x="289949" y="1164625"/>
                  </a:lnTo>
                  <a:cubicBezTo>
                    <a:pt x="289949" y="1094275"/>
                    <a:pt x="283711" y="1025381"/>
                    <a:pt x="271759" y="958467"/>
                  </a:cubicBezTo>
                  <a:lnTo>
                    <a:pt x="267623" y="943156"/>
                  </a:lnTo>
                  <a:lnTo>
                    <a:pt x="266288" y="929912"/>
                  </a:lnTo>
                  <a:lnTo>
                    <a:pt x="249014" y="874264"/>
                  </a:lnTo>
                  <a:lnTo>
                    <a:pt x="219280" y="764188"/>
                  </a:lnTo>
                  <a:lnTo>
                    <a:pt x="206024" y="735774"/>
                  </a:lnTo>
                  <a:lnTo>
                    <a:pt x="198427" y="711300"/>
                  </a:lnTo>
                  <a:lnTo>
                    <a:pt x="171234" y="661201"/>
                  </a:lnTo>
                  <a:lnTo>
                    <a:pt x="135649" y="584925"/>
                  </a:lnTo>
                  <a:lnTo>
                    <a:pt x="108811" y="546195"/>
                  </a:lnTo>
                  <a:lnTo>
                    <a:pt x="91049" y="513472"/>
                  </a:lnTo>
                  <a:cubicBezTo>
                    <a:pt x="70120" y="482493"/>
                    <a:pt x="47740" y="452575"/>
                    <a:pt x="24005" y="423815"/>
                  </a:cubicBezTo>
                  <a:lnTo>
                    <a:pt x="0" y="397403"/>
                  </a:lnTo>
                  <a:lnTo>
                    <a:pt x="92618" y="302549"/>
                  </a:lnTo>
                  <a:cubicBezTo>
                    <a:pt x="299440" y="114570"/>
                    <a:pt x="574183" y="0"/>
                    <a:pt x="875685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2A88C24A-9596-4CD5-B3FE-D8E10A8F8733}"/>
                </a:ext>
              </a:extLst>
            </p:cNvPr>
            <p:cNvSpPr/>
            <p:nvPr/>
          </p:nvSpPr>
          <p:spPr>
            <a:xfrm rot="10800000">
              <a:off x="555472" y="3755339"/>
              <a:ext cx="884997" cy="1016000"/>
            </a:xfrm>
            <a:custGeom>
              <a:avLst/>
              <a:gdLst>
                <a:gd name="connsiteX0" fmla="*/ 3192 w 884997"/>
                <a:gd name="connsiteY0" fmla="*/ 0 h 1016000"/>
                <a:gd name="connsiteX1" fmla="*/ 764846 w 884997"/>
                <a:gd name="connsiteY1" fmla="*/ 0 h 1016000"/>
                <a:gd name="connsiteX2" fmla="*/ 793475 w 884997"/>
                <a:gd name="connsiteY2" fmla="*/ 52744 h 1016000"/>
                <a:gd name="connsiteX3" fmla="*/ 884997 w 884997"/>
                <a:gd name="connsiteY3" fmla="*/ 506069 h 1016000"/>
                <a:gd name="connsiteX4" fmla="*/ 884803 w 884997"/>
                <a:gd name="connsiteY4" fmla="*/ 507999 h 1016000"/>
                <a:gd name="connsiteX5" fmla="*/ 861337 w 884997"/>
                <a:gd name="connsiteY5" fmla="*/ 740782 h 1016000"/>
                <a:gd name="connsiteX6" fmla="*/ 804216 w 884997"/>
                <a:gd name="connsiteY6" fmla="*/ 933108 h 1016000"/>
                <a:gd name="connsiteX7" fmla="*/ 763054 w 884997"/>
                <a:gd name="connsiteY7" fmla="*/ 1016000 h 1016000"/>
                <a:gd name="connsiteX8" fmla="*/ 0 w 884997"/>
                <a:gd name="connsiteY8" fmla="*/ 1016000 h 1016000"/>
                <a:gd name="connsiteX9" fmla="*/ 10222 w 884997"/>
                <a:gd name="connsiteY9" fmla="*/ 1011232 h 1016000"/>
                <a:gd name="connsiteX10" fmla="*/ 290853 w 884997"/>
                <a:gd name="connsiteY10" fmla="*/ 623425 h 1016000"/>
                <a:gd name="connsiteX11" fmla="*/ 302489 w 884997"/>
                <a:gd name="connsiteY11" fmla="*/ 507999 h 1016000"/>
                <a:gd name="connsiteX12" fmla="*/ 302488 w 884997"/>
                <a:gd name="connsiteY12" fmla="*/ 507999 h 1016000"/>
                <a:gd name="connsiteX13" fmla="*/ 302683 w 884997"/>
                <a:gd name="connsiteY13" fmla="*/ 506069 h 1016000"/>
                <a:gd name="connsiteX14" fmla="*/ 45947 w 884997"/>
                <a:gd name="connsiteY14" fmla="*/ 23207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4997" h="1016000">
                  <a:moveTo>
                    <a:pt x="3192" y="0"/>
                  </a:moveTo>
                  <a:lnTo>
                    <a:pt x="764846" y="0"/>
                  </a:lnTo>
                  <a:lnTo>
                    <a:pt x="793475" y="52744"/>
                  </a:lnTo>
                  <a:cubicBezTo>
                    <a:pt x="852408" y="192078"/>
                    <a:pt x="884997" y="345268"/>
                    <a:pt x="884997" y="506069"/>
                  </a:cubicBezTo>
                  <a:lnTo>
                    <a:pt x="884803" y="507999"/>
                  </a:lnTo>
                  <a:lnTo>
                    <a:pt x="861337" y="740782"/>
                  </a:lnTo>
                  <a:cubicBezTo>
                    <a:pt x="847762" y="807120"/>
                    <a:pt x="828548" y="871403"/>
                    <a:pt x="804216" y="933108"/>
                  </a:cubicBezTo>
                  <a:lnTo>
                    <a:pt x="763054" y="1016000"/>
                  </a:lnTo>
                  <a:lnTo>
                    <a:pt x="0" y="1016000"/>
                  </a:lnTo>
                  <a:lnTo>
                    <a:pt x="10222" y="1011232"/>
                  </a:lnTo>
                  <a:cubicBezTo>
                    <a:pt x="152479" y="929431"/>
                    <a:pt x="256917" y="789269"/>
                    <a:pt x="290853" y="623425"/>
                  </a:cubicBezTo>
                  <a:lnTo>
                    <a:pt x="302489" y="507999"/>
                  </a:lnTo>
                  <a:lnTo>
                    <a:pt x="302488" y="507999"/>
                  </a:lnTo>
                  <a:lnTo>
                    <a:pt x="302683" y="506069"/>
                  </a:lnTo>
                  <a:cubicBezTo>
                    <a:pt x="302683" y="305068"/>
                    <a:pt x="200843" y="127853"/>
                    <a:pt x="45947" y="23207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xmlns="" id="{78A34500-9836-4148-B9F5-608BB17169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20099" y="1673329"/>
            <a:ext cx="2273779" cy="1427315"/>
          </a:xfrm>
          <a:prstGeom prst="curvedConnector2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xmlns="" id="{1F156350-E1FD-4DC0-A3A3-43003C9CB1F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70460" y="2187221"/>
            <a:ext cx="918097" cy="9134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xmlns="" id="{3B02F806-06C4-4783-ADC9-AAEF06429FE8}"/>
              </a:ext>
            </a:extLst>
          </p:cNvPr>
          <p:cNvCxnSpPr/>
          <p:nvPr/>
        </p:nvCxnSpPr>
        <p:spPr>
          <a:xfrm rot="5400000">
            <a:off x="5109978" y="2255734"/>
            <a:ext cx="955756" cy="734067"/>
          </a:xfrm>
          <a:prstGeom prst="curvedConnector3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xmlns="" id="{E7C7C529-6CE3-4FC3-9B1E-4995458F25CC}"/>
              </a:ext>
            </a:extLst>
          </p:cNvPr>
          <p:cNvCxnSpPr/>
          <p:nvPr/>
        </p:nvCxnSpPr>
        <p:spPr>
          <a:xfrm rot="16200000" flipH="1">
            <a:off x="6140379" y="2241621"/>
            <a:ext cx="941645" cy="776402"/>
          </a:xfrm>
          <a:prstGeom prst="curvedConnector3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xmlns="" id="{425A7523-FA70-440B-B200-01E3BBD11959}"/>
              </a:ext>
            </a:extLst>
          </p:cNvPr>
          <p:cNvCxnSpPr>
            <a:cxnSpLocks/>
          </p:cNvCxnSpPr>
          <p:nvPr/>
        </p:nvCxnSpPr>
        <p:spPr>
          <a:xfrm>
            <a:off x="7549444" y="2201333"/>
            <a:ext cx="1172098" cy="89931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xmlns="" id="{4FC9F3FF-A377-40F8-8E64-3C74EABE6C9B}"/>
              </a:ext>
            </a:extLst>
          </p:cNvPr>
          <p:cNvCxnSpPr>
            <a:cxnSpLocks/>
          </p:cNvCxnSpPr>
          <p:nvPr/>
        </p:nvCxnSpPr>
        <p:spPr>
          <a:xfrm>
            <a:off x="8198123" y="1673330"/>
            <a:ext cx="2273781" cy="1427315"/>
          </a:xfrm>
          <a:prstGeom prst="curvedConnector2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17E02E3D-FFB4-421E-9C96-83F76BCBAC9B}"/>
              </a:ext>
            </a:extLst>
          </p:cNvPr>
          <p:cNvSpPr/>
          <p:nvPr/>
        </p:nvSpPr>
        <p:spPr>
          <a:xfrm>
            <a:off x="3993877" y="1366949"/>
            <a:ext cx="4204246" cy="79152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Shared Blockchain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1CEC198-4F03-4EF8-8174-80D5EEA0C733}"/>
              </a:ext>
            </a:extLst>
          </p:cNvPr>
          <p:cNvSpPr/>
          <p:nvPr/>
        </p:nvSpPr>
        <p:spPr>
          <a:xfrm>
            <a:off x="1127629" y="5710662"/>
            <a:ext cx="118494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FACTORY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1B8CC97D-9364-4A97-BB08-C41F4DAADD7B}"/>
              </a:ext>
            </a:extLst>
          </p:cNvPr>
          <p:cNvSpPr/>
          <p:nvPr/>
        </p:nvSpPr>
        <p:spPr>
          <a:xfrm>
            <a:off x="2653909" y="5710662"/>
            <a:ext cx="1633781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distributor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FCA0D83B-84FF-4619-827D-E3F58FF1AC4D}"/>
              </a:ext>
            </a:extLst>
          </p:cNvPr>
          <p:cNvSpPr/>
          <p:nvPr/>
        </p:nvSpPr>
        <p:spPr>
          <a:xfrm>
            <a:off x="4425975" y="5710662"/>
            <a:ext cx="1591051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warehouse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A349EFEA-FD70-4E66-AF1C-7F91AEB08B1E}"/>
              </a:ext>
            </a:extLst>
          </p:cNvPr>
          <p:cNvSpPr/>
          <p:nvPr/>
        </p:nvSpPr>
        <p:spPr>
          <a:xfrm>
            <a:off x="6450261" y="5710662"/>
            <a:ext cx="104387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trader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55595B96-8497-47A1-ADD0-6F5DF8BF3BB3}"/>
              </a:ext>
            </a:extLst>
          </p:cNvPr>
          <p:cNvSpPr/>
          <p:nvPr/>
        </p:nvSpPr>
        <p:spPr>
          <a:xfrm>
            <a:off x="8002189" y="5710662"/>
            <a:ext cx="144142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merchant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48ABAC92-D2AD-4AEA-9FF7-A37C52792B07}"/>
              </a:ext>
            </a:extLst>
          </p:cNvPr>
          <p:cNvSpPr/>
          <p:nvPr/>
        </p:nvSpPr>
        <p:spPr>
          <a:xfrm>
            <a:off x="9771999" y="5710662"/>
            <a:ext cx="1403199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customer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xmlns="" id="{5C7B8FD9-D244-4116-B001-887093F9450C}"/>
              </a:ext>
            </a:extLst>
          </p:cNvPr>
          <p:cNvSpPr/>
          <p:nvPr/>
        </p:nvSpPr>
        <p:spPr>
          <a:xfrm>
            <a:off x="2594739" y="3100644"/>
            <a:ext cx="3768381" cy="2329250"/>
          </a:xfrm>
          <a:custGeom>
            <a:avLst/>
            <a:gdLst>
              <a:gd name="connsiteX0" fmla="*/ 3628330 w 3768381"/>
              <a:gd name="connsiteY0" fmla="*/ 1755982 h 2329250"/>
              <a:gd name="connsiteX1" fmla="*/ 3622101 w 3768381"/>
              <a:gd name="connsiteY1" fmla="*/ 1768526 h 2329250"/>
              <a:gd name="connsiteX2" fmla="*/ 3572405 w 3768381"/>
              <a:gd name="connsiteY2" fmla="*/ 1836686 h 2329250"/>
              <a:gd name="connsiteX3" fmla="*/ 3713951 w 3768381"/>
              <a:gd name="connsiteY3" fmla="*/ 1578111 h 2329250"/>
              <a:gd name="connsiteX4" fmla="*/ 3709925 w 3768381"/>
              <a:gd name="connsiteY4" fmla="*/ 1591664 h 2329250"/>
              <a:gd name="connsiteX5" fmla="*/ 3671954 w 3768381"/>
              <a:gd name="connsiteY5" fmla="*/ 1668131 h 2329250"/>
              <a:gd name="connsiteX6" fmla="*/ 3768381 w 3768381"/>
              <a:gd name="connsiteY6" fmla="*/ 1386093 h 2329250"/>
              <a:gd name="connsiteX7" fmla="*/ 3767046 w 3768381"/>
              <a:gd name="connsiteY7" fmla="*/ 1399338 h 2329250"/>
              <a:gd name="connsiteX8" fmla="*/ 3742268 w 3768381"/>
              <a:gd name="connsiteY8" fmla="*/ 1482767 h 2329250"/>
              <a:gd name="connsiteX9" fmla="*/ 875720 w 3768381"/>
              <a:gd name="connsiteY9" fmla="*/ 0 h 2329250"/>
              <a:gd name="connsiteX10" fmla="*/ 1699235 w 3768381"/>
              <a:gd name="connsiteY10" fmla="*/ 341111 h 2329250"/>
              <a:gd name="connsiteX11" fmla="*/ 1750902 w 3768381"/>
              <a:gd name="connsiteY11" fmla="*/ 397959 h 2329250"/>
              <a:gd name="connsiteX12" fmla="*/ 1750902 w 3768381"/>
              <a:gd name="connsiteY12" fmla="*/ 397958 h 2329250"/>
              <a:gd name="connsiteX13" fmla="*/ 1774402 w 3768381"/>
              <a:gd name="connsiteY13" fmla="*/ 423815 h 2329250"/>
              <a:gd name="connsiteX14" fmla="*/ 1774411 w 3768381"/>
              <a:gd name="connsiteY14" fmla="*/ 423828 h 2329250"/>
              <a:gd name="connsiteX15" fmla="*/ 1841446 w 3768381"/>
              <a:gd name="connsiteY15" fmla="*/ 513472 h 2329250"/>
              <a:gd name="connsiteX16" fmla="*/ 1876377 w 3768381"/>
              <a:gd name="connsiteY16" fmla="*/ 570971 h 2329250"/>
              <a:gd name="connsiteX17" fmla="*/ 1886047 w 3768381"/>
              <a:gd name="connsiteY17" fmla="*/ 584925 h 2329250"/>
              <a:gd name="connsiteX18" fmla="*/ 1889992 w 3768381"/>
              <a:gd name="connsiteY18" fmla="*/ 593383 h 2329250"/>
              <a:gd name="connsiteX19" fmla="*/ 1899781 w 3768381"/>
              <a:gd name="connsiteY19" fmla="*/ 609496 h 2329250"/>
              <a:gd name="connsiteX20" fmla="*/ 1948823 w 3768381"/>
              <a:gd name="connsiteY20" fmla="*/ 711300 h 2329250"/>
              <a:gd name="connsiteX21" fmla="*/ 1962731 w 3768381"/>
              <a:gd name="connsiteY21" fmla="*/ 749298 h 2329250"/>
              <a:gd name="connsiteX22" fmla="*/ 1969677 w 3768381"/>
              <a:gd name="connsiteY22" fmla="*/ 764188 h 2329250"/>
              <a:gd name="connsiteX23" fmla="*/ 1973894 w 3768381"/>
              <a:gd name="connsiteY23" fmla="*/ 779798 h 2329250"/>
              <a:gd name="connsiteX24" fmla="*/ 1987986 w 3768381"/>
              <a:gd name="connsiteY24" fmla="*/ 818301 h 2329250"/>
              <a:gd name="connsiteX25" fmla="*/ 2016684 w 3768381"/>
              <a:gd name="connsiteY25" fmla="*/ 929912 h 2329250"/>
              <a:gd name="connsiteX26" fmla="*/ 2019595 w 3768381"/>
              <a:gd name="connsiteY26" fmla="*/ 948988 h 2329250"/>
              <a:gd name="connsiteX27" fmla="*/ 2022156 w 3768381"/>
              <a:gd name="connsiteY27" fmla="*/ 958467 h 2329250"/>
              <a:gd name="connsiteX28" fmla="*/ 2029881 w 3768381"/>
              <a:gd name="connsiteY28" fmla="*/ 1016382 h 2329250"/>
              <a:gd name="connsiteX29" fmla="*/ 2034332 w 3768381"/>
              <a:gd name="connsiteY29" fmla="*/ 1045549 h 2329250"/>
              <a:gd name="connsiteX30" fmla="*/ 2034674 w 3768381"/>
              <a:gd name="connsiteY30" fmla="*/ 1052317 h 2329250"/>
              <a:gd name="connsiteX31" fmla="*/ 2035733 w 3768381"/>
              <a:gd name="connsiteY31" fmla="*/ 1060257 h 2329250"/>
              <a:gd name="connsiteX32" fmla="*/ 2040346 w 3768381"/>
              <a:gd name="connsiteY32" fmla="*/ 1164625 h 2329250"/>
              <a:gd name="connsiteX33" fmla="*/ 2040176 w 3768381"/>
              <a:gd name="connsiteY33" fmla="*/ 1166555 h 2329250"/>
              <a:gd name="connsiteX34" fmla="*/ 2043964 w 3768381"/>
              <a:gd name="connsiteY34" fmla="*/ 1166555 h 2329250"/>
              <a:gd name="connsiteX35" fmla="*/ 2055600 w 3768381"/>
              <a:gd name="connsiteY35" fmla="*/ 1281981 h 2329250"/>
              <a:gd name="connsiteX36" fmla="*/ 2626082 w 3768381"/>
              <a:gd name="connsiteY36" fmla="*/ 1746937 h 2329250"/>
              <a:gd name="connsiteX37" fmla="*/ 3196563 w 3768381"/>
              <a:gd name="connsiteY37" fmla="*/ 1281981 h 2329250"/>
              <a:gd name="connsiteX38" fmla="*/ 3208199 w 3768381"/>
              <a:gd name="connsiteY38" fmla="*/ 1166555 h 2329250"/>
              <a:gd name="connsiteX39" fmla="*/ 3211904 w 3768381"/>
              <a:gd name="connsiteY39" fmla="*/ 1166555 h 2329250"/>
              <a:gd name="connsiteX40" fmla="*/ 3216431 w 3768381"/>
              <a:gd name="connsiteY40" fmla="*/ 1268993 h 2329250"/>
              <a:gd name="connsiteX41" fmla="*/ 3477762 w 3768381"/>
              <a:gd name="connsiteY41" fmla="*/ 1905435 h 2329250"/>
              <a:gd name="connsiteX42" fmla="*/ 3501263 w 3768381"/>
              <a:gd name="connsiteY42" fmla="*/ 1931292 h 2329250"/>
              <a:gd name="connsiteX43" fmla="*/ 3512197 w 3768381"/>
              <a:gd name="connsiteY43" fmla="*/ 1919261 h 2329250"/>
              <a:gd name="connsiteX44" fmla="*/ 3506711 w 3768381"/>
              <a:gd name="connsiteY44" fmla="*/ 1926786 h 2329250"/>
              <a:gd name="connsiteX45" fmla="*/ 2626082 w 3768381"/>
              <a:gd name="connsiteY45" fmla="*/ 2329250 h 2329250"/>
              <a:gd name="connsiteX46" fmla="*/ 1745454 w 3768381"/>
              <a:gd name="connsiteY46" fmla="*/ 1926786 h 2329250"/>
              <a:gd name="connsiteX47" fmla="*/ 1739969 w 3768381"/>
              <a:gd name="connsiteY47" fmla="*/ 1919263 h 2329250"/>
              <a:gd name="connsiteX48" fmla="*/ 1727401 w 3768381"/>
              <a:gd name="connsiteY48" fmla="*/ 1905435 h 2329250"/>
              <a:gd name="connsiteX49" fmla="*/ 1641134 w 3768381"/>
              <a:gd name="connsiteY49" fmla="*/ 1783709 h 2329250"/>
              <a:gd name="connsiteX50" fmla="*/ 1630064 w 3768381"/>
              <a:gd name="connsiteY50" fmla="*/ 1768526 h 2329250"/>
              <a:gd name="connsiteX51" fmla="*/ 1629338 w 3768381"/>
              <a:gd name="connsiteY51" fmla="*/ 1767065 h 2329250"/>
              <a:gd name="connsiteX52" fmla="*/ 1628245 w 3768381"/>
              <a:gd name="connsiteY52" fmla="*/ 1765521 h 2329250"/>
              <a:gd name="connsiteX53" fmla="*/ 1550236 w 3768381"/>
              <a:gd name="connsiteY53" fmla="*/ 1611409 h 2329250"/>
              <a:gd name="connsiteX54" fmla="*/ 1546672 w 3768381"/>
              <a:gd name="connsiteY54" fmla="*/ 1600590 h 2329250"/>
              <a:gd name="connsiteX55" fmla="*/ 1542240 w 3768381"/>
              <a:gd name="connsiteY55" fmla="*/ 1591664 h 2329250"/>
              <a:gd name="connsiteX56" fmla="*/ 1528588 w 3768381"/>
              <a:gd name="connsiteY56" fmla="*/ 1545699 h 2329250"/>
              <a:gd name="connsiteX57" fmla="*/ 1495477 w 3768381"/>
              <a:gd name="connsiteY57" fmla="*/ 1445198 h 2329250"/>
              <a:gd name="connsiteX58" fmla="*/ 1491294 w 3768381"/>
              <a:gd name="connsiteY58" fmla="*/ 1420132 h 2329250"/>
              <a:gd name="connsiteX59" fmla="*/ 1485118 w 3768381"/>
              <a:gd name="connsiteY59" fmla="*/ 1399338 h 2329250"/>
              <a:gd name="connsiteX60" fmla="*/ 1480991 w 3768381"/>
              <a:gd name="connsiteY60" fmla="*/ 1358399 h 2329250"/>
              <a:gd name="connsiteX61" fmla="*/ 1466070 w 3768381"/>
              <a:gd name="connsiteY61" fmla="*/ 1268993 h 2329250"/>
              <a:gd name="connsiteX62" fmla="*/ 1461542 w 3768381"/>
              <a:gd name="connsiteY62" fmla="*/ 1166555 h 2329250"/>
              <a:gd name="connsiteX63" fmla="*/ 1457837 w 3768381"/>
              <a:gd name="connsiteY63" fmla="*/ 1166555 h 2329250"/>
              <a:gd name="connsiteX64" fmla="*/ 1458031 w 3768381"/>
              <a:gd name="connsiteY64" fmla="*/ 1164625 h 2329250"/>
              <a:gd name="connsiteX65" fmla="*/ 875719 w 3768381"/>
              <a:gd name="connsiteY65" fmla="*/ 582313 h 2329250"/>
              <a:gd name="connsiteX66" fmla="*/ 293407 w 3768381"/>
              <a:gd name="connsiteY66" fmla="*/ 1164625 h 2329250"/>
              <a:gd name="connsiteX67" fmla="*/ 293602 w 3768381"/>
              <a:gd name="connsiteY67" fmla="*/ 1166555 h 2329250"/>
              <a:gd name="connsiteX68" fmla="*/ 289900 w 3768381"/>
              <a:gd name="connsiteY68" fmla="*/ 1166555 h 2329250"/>
              <a:gd name="connsiteX69" fmla="*/ 289985 w 3768381"/>
              <a:gd name="connsiteY69" fmla="*/ 1164627 h 2329250"/>
              <a:gd name="connsiteX70" fmla="*/ 289985 w 3768381"/>
              <a:gd name="connsiteY70" fmla="*/ 1164626 h 2329250"/>
              <a:gd name="connsiteX71" fmla="*/ 289985 w 3768381"/>
              <a:gd name="connsiteY71" fmla="*/ 1164626 h 2329250"/>
              <a:gd name="connsiteX72" fmla="*/ 289985 w 3768381"/>
              <a:gd name="connsiteY72" fmla="*/ 1164625 h 2329250"/>
              <a:gd name="connsiteX73" fmla="*/ 271795 w 3768381"/>
              <a:gd name="connsiteY73" fmla="*/ 958467 h 2329250"/>
              <a:gd name="connsiteX74" fmla="*/ 267659 w 3768381"/>
              <a:gd name="connsiteY74" fmla="*/ 943156 h 2329250"/>
              <a:gd name="connsiteX75" fmla="*/ 266324 w 3768381"/>
              <a:gd name="connsiteY75" fmla="*/ 929913 h 2329250"/>
              <a:gd name="connsiteX76" fmla="*/ 249052 w 3768381"/>
              <a:gd name="connsiteY76" fmla="*/ 874272 h 2329250"/>
              <a:gd name="connsiteX77" fmla="*/ 219316 w 3768381"/>
              <a:gd name="connsiteY77" fmla="*/ 764188 h 2329250"/>
              <a:gd name="connsiteX78" fmla="*/ 206059 w 3768381"/>
              <a:gd name="connsiteY78" fmla="*/ 735772 h 2329250"/>
              <a:gd name="connsiteX79" fmla="*/ 198463 w 3768381"/>
              <a:gd name="connsiteY79" fmla="*/ 711301 h 2329250"/>
              <a:gd name="connsiteX80" fmla="*/ 171274 w 3768381"/>
              <a:gd name="connsiteY80" fmla="*/ 661209 h 2329250"/>
              <a:gd name="connsiteX81" fmla="*/ 135686 w 3768381"/>
              <a:gd name="connsiteY81" fmla="*/ 584925 h 2329250"/>
              <a:gd name="connsiteX82" fmla="*/ 108845 w 3768381"/>
              <a:gd name="connsiteY82" fmla="*/ 546191 h 2329250"/>
              <a:gd name="connsiteX83" fmla="*/ 91086 w 3768381"/>
              <a:gd name="connsiteY83" fmla="*/ 513473 h 2329250"/>
              <a:gd name="connsiteX84" fmla="*/ 24048 w 3768381"/>
              <a:gd name="connsiteY84" fmla="*/ 423825 h 2329250"/>
              <a:gd name="connsiteX85" fmla="*/ 24041 w 3768381"/>
              <a:gd name="connsiteY85" fmla="*/ 423815 h 2329250"/>
              <a:gd name="connsiteX86" fmla="*/ 541 w 3768381"/>
              <a:gd name="connsiteY86" fmla="*/ 397958 h 2329250"/>
              <a:gd name="connsiteX87" fmla="*/ 541 w 3768381"/>
              <a:gd name="connsiteY87" fmla="*/ 397959 h 2329250"/>
              <a:gd name="connsiteX88" fmla="*/ 0 w 3768381"/>
              <a:gd name="connsiteY88" fmla="*/ 397364 h 2329250"/>
              <a:gd name="connsiteX89" fmla="*/ 79815 w 3768381"/>
              <a:gd name="connsiteY89" fmla="*/ 314393 h 2329250"/>
              <a:gd name="connsiteX90" fmla="*/ 875720 w 3768381"/>
              <a:gd name="connsiteY90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768381" h="2329250">
                <a:moveTo>
                  <a:pt x="3628330" y="1755982"/>
                </a:moveTo>
                <a:lnTo>
                  <a:pt x="3622101" y="1768526"/>
                </a:lnTo>
                <a:lnTo>
                  <a:pt x="3572405" y="1836686"/>
                </a:lnTo>
                <a:close/>
                <a:moveTo>
                  <a:pt x="3713951" y="1578111"/>
                </a:moveTo>
                <a:lnTo>
                  <a:pt x="3709925" y="1591664"/>
                </a:lnTo>
                <a:lnTo>
                  <a:pt x="3671954" y="1668131"/>
                </a:lnTo>
                <a:close/>
                <a:moveTo>
                  <a:pt x="3768381" y="1386093"/>
                </a:moveTo>
                <a:lnTo>
                  <a:pt x="3767046" y="1399338"/>
                </a:lnTo>
                <a:lnTo>
                  <a:pt x="3742268" y="1482767"/>
                </a:lnTo>
                <a:close/>
                <a:moveTo>
                  <a:pt x="875720" y="0"/>
                </a:moveTo>
                <a:cubicBezTo>
                  <a:pt x="1197323" y="0"/>
                  <a:pt x="1488479" y="130355"/>
                  <a:pt x="1699235" y="341111"/>
                </a:cubicBezTo>
                <a:lnTo>
                  <a:pt x="1750902" y="397959"/>
                </a:lnTo>
                <a:lnTo>
                  <a:pt x="1750902" y="397958"/>
                </a:lnTo>
                <a:lnTo>
                  <a:pt x="1774402" y="423815"/>
                </a:lnTo>
                <a:lnTo>
                  <a:pt x="1774411" y="423828"/>
                </a:lnTo>
                <a:lnTo>
                  <a:pt x="1841446" y="513472"/>
                </a:lnTo>
                <a:lnTo>
                  <a:pt x="1876377" y="570971"/>
                </a:lnTo>
                <a:lnTo>
                  <a:pt x="1886047" y="584925"/>
                </a:lnTo>
                <a:lnTo>
                  <a:pt x="1889992" y="593383"/>
                </a:lnTo>
                <a:lnTo>
                  <a:pt x="1899781" y="609496"/>
                </a:lnTo>
                <a:cubicBezTo>
                  <a:pt x="1917710" y="642499"/>
                  <a:pt x="1934090" y="676467"/>
                  <a:pt x="1948823" y="711300"/>
                </a:cubicBezTo>
                <a:lnTo>
                  <a:pt x="1962731" y="749298"/>
                </a:lnTo>
                <a:lnTo>
                  <a:pt x="1969677" y="764188"/>
                </a:lnTo>
                <a:lnTo>
                  <a:pt x="1973894" y="779798"/>
                </a:lnTo>
                <a:lnTo>
                  <a:pt x="1987986" y="818301"/>
                </a:lnTo>
                <a:cubicBezTo>
                  <a:pt x="1999329" y="854769"/>
                  <a:pt x="2008927" y="892005"/>
                  <a:pt x="2016684" y="929912"/>
                </a:cubicBezTo>
                <a:lnTo>
                  <a:pt x="2019595" y="948988"/>
                </a:lnTo>
                <a:lnTo>
                  <a:pt x="2022156" y="958467"/>
                </a:lnTo>
                <a:lnTo>
                  <a:pt x="2029881" y="1016382"/>
                </a:lnTo>
                <a:lnTo>
                  <a:pt x="2034332" y="1045549"/>
                </a:lnTo>
                <a:lnTo>
                  <a:pt x="2034674" y="1052317"/>
                </a:lnTo>
                <a:lnTo>
                  <a:pt x="2035733" y="1060257"/>
                </a:lnTo>
                <a:cubicBezTo>
                  <a:pt x="2038787" y="1094639"/>
                  <a:pt x="2040346" y="1129450"/>
                  <a:pt x="2040346" y="1164625"/>
                </a:cubicBezTo>
                <a:lnTo>
                  <a:pt x="2040176" y="1166555"/>
                </a:lnTo>
                <a:lnTo>
                  <a:pt x="2043964" y="1166555"/>
                </a:lnTo>
                <a:lnTo>
                  <a:pt x="2055600" y="1281981"/>
                </a:lnTo>
                <a:cubicBezTo>
                  <a:pt x="2109899" y="1547331"/>
                  <a:pt x="2344680" y="1746937"/>
                  <a:pt x="2626082" y="1746937"/>
                </a:cubicBezTo>
                <a:cubicBezTo>
                  <a:pt x="2907483" y="1746937"/>
                  <a:pt x="3142265" y="1547331"/>
                  <a:pt x="3196563" y="1281981"/>
                </a:cubicBezTo>
                <a:lnTo>
                  <a:pt x="3208199" y="1166555"/>
                </a:lnTo>
                <a:lnTo>
                  <a:pt x="3211904" y="1166555"/>
                </a:lnTo>
                <a:lnTo>
                  <a:pt x="3216431" y="1268993"/>
                </a:lnTo>
                <a:cubicBezTo>
                  <a:pt x="3237806" y="1509663"/>
                  <a:pt x="3332389" y="1729284"/>
                  <a:pt x="3477762" y="1905435"/>
                </a:cubicBezTo>
                <a:lnTo>
                  <a:pt x="3501263" y="1931292"/>
                </a:lnTo>
                <a:lnTo>
                  <a:pt x="3512197" y="1919261"/>
                </a:lnTo>
                <a:lnTo>
                  <a:pt x="3506711" y="1926786"/>
                </a:lnTo>
                <a:cubicBezTo>
                  <a:pt x="3293166" y="2173308"/>
                  <a:pt x="2977835" y="2329250"/>
                  <a:pt x="2626082" y="2329250"/>
                </a:cubicBezTo>
                <a:cubicBezTo>
                  <a:pt x="2274330" y="2329250"/>
                  <a:pt x="1959000" y="2173308"/>
                  <a:pt x="1745454" y="1926786"/>
                </a:cubicBezTo>
                <a:lnTo>
                  <a:pt x="1739969" y="1919263"/>
                </a:lnTo>
                <a:lnTo>
                  <a:pt x="1727401" y="1905435"/>
                </a:lnTo>
                <a:lnTo>
                  <a:pt x="1641134" y="1783709"/>
                </a:lnTo>
                <a:lnTo>
                  <a:pt x="1630064" y="1768526"/>
                </a:lnTo>
                <a:lnTo>
                  <a:pt x="1629338" y="1767065"/>
                </a:lnTo>
                <a:lnTo>
                  <a:pt x="1628245" y="1765521"/>
                </a:lnTo>
                <a:cubicBezTo>
                  <a:pt x="1598600" y="1716400"/>
                  <a:pt x="1572481" y="1664913"/>
                  <a:pt x="1550236" y="1611409"/>
                </a:cubicBezTo>
                <a:lnTo>
                  <a:pt x="1546672" y="1600590"/>
                </a:lnTo>
                <a:lnTo>
                  <a:pt x="1542240" y="1591664"/>
                </a:lnTo>
                <a:lnTo>
                  <a:pt x="1528588" y="1545699"/>
                </a:lnTo>
                <a:lnTo>
                  <a:pt x="1495477" y="1445198"/>
                </a:lnTo>
                <a:lnTo>
                  <a:pt x="1491294" y="1420132"/>
                </a:lnTo>
                <a:lnTo>
                  <a:pt x="1485118" y="1399338"/>
                </a:lnTo>
                <a:lnTo>
                  <a:pt x="1480991" y="1358399"/>
                </a:lnTo>
                <a:lnTo>
                  <a:pt x="1466070" y="1268993"/>
                </a:lnTo>
                <a:lnTo>
                  <a:pt x="1461542" y="1166555"/>
                </a:lnTo>
                <a:lnTo>
                  <a:pt x="1457837" y="1166555"/>
                </a:lnTo>
                <a:lnTo>
                  <a:pt x="1458031" y="1164625"/>
                </a:lnTo>
                <a:cubicBezTo>
                  <a:pt x="1458031" y="843023"/>
                  <a:pt x="1197321" y="582313"/>
                  <a:pt x="875719" y="582313"/>
                </a:cubicBezTo>
                <a:cubicBezTo>
                  <a:pt x="554117" y="582313"/>
                  <a:pt x="293407" y="843023"/>
                  <a:pt x="293407" y="1164625"/>
                </a:cubicBezTo>
                <a:lnTo>
                  <a:pt x="293602" y="1166555"/>
                </a:lnTo>
                <a:lnTo>
                  <a:pt x="289900" y="1166555"/>
                </a:lnTo>
                <a:lnTo>
                  <a:pt x="289985" y="1164627"/>
                </a:lnTo>
                <a:lnTo>
                  <a:pt x="289985" y="1164626"/>
                </a:lnTo>
                <a:lnTo>
                  <a:pt x="289985" y="1164626"/>
                </a:lnTo>
                <a:lnTo>
                  <a:pt x="289985" y="1164625"/>
                </a:lnTo>
                <a:cubicBezTo>
                  <a:pt x="289985" y="1094275"/>
                  <a:pt x="283747" y="1025381"/>
                  <a:pt x="271795" y="958467"/>
                </a:cubicBezTo>
                <a:lnTo>
                  <a:pt x="267659" y="943156"/>
                </a:lnTo>
                <a:lnTo>
                  <a:pt x="266324" y="929913"/>
                </a:lnTo>
                <a:lnTo>
                  <a:pt x="249052" y="874272"/>
                </a:lnTo>
                <a:lnTo>
                  <a:pt x="219316" y="764188"/>
                </a:lnTo>
                <a:lnTo>
                  <a:pt x="206059" y="735772"/>
                </a:lnTo>
                <a:lnTo>
                  <a:pt x="198463" y="711301"/>
                </a:lnTo>
                <a:lnTo>
                  <a:pt x="171274" y="661209"/>
                </a:lnTo>
                <a:lnTo>
                  <a:pt x="135686" y="584925"/>
                </a:lnTo>
                <a:lnTo>
                  <a:pt x="108845" y="546191"/>
                </a:lnTo>
                <a:lnTo>
                  <a:pt x="91086" y="513473"/>
                </a:lnTo>
                <a:lnTo>
                  <a:pt x="24048" y="423825"/>
                </a:lnTo>
                <a:lnTo>
                  <a:pt x="24041" y="423815"/>
                </a:lnTo>
                <a:lnTo>
                  <a:pt x="541" y="397958"/>
                </a:lnTo>
                <a:lnTo>
                  <a:pt x="541" y="397959"/>
                </a:lnTo>
                <a:lnTo>
                  <a:pt x="0" y="397364"/>
                </a:lnTo>
                <a:lnTo>
                  <a:pt x="79815" y="314393"/>
                </a:lnTo>
                <a:cubicBezTo>
                  <a:pt x="288039" y="119394"/>
                  <a:pt x="567937" y="0"/>
                  <a:pt x="8757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xmlns="" id="{ADA20E72-0E03-42A0-ADE7-2EABCDB8B861}"/>
              </a:ext>
            </a:extLst>
          </p:cNvPr>
          <p:cNvSpPr/>
          <p:nvPr/>
        </p:nvSpPr>
        <p:spPr>
          <a:xfrm>
            <a:off x="4345100" y="3100644"/>
            <a:ext cx="3768381" cy="2329250"/>
          </a:xfrm>
          <a:custGeom>
            <a:avLst/>
            <a:gdLst>
              <a:gd name="connsiteX0" fmla="*/ 3628329 w 3768381"/>
              <a:gd name="connsiteY0" fmla="*/ 1755984 h 2329250"/>
              <a:gd name="connsiteX1" fmla="*/ 3622101 w 3768381"/>
              <a:gd name="connsiteY1" fmla="*/ 1768526 h 2329250"/>
              <a:gd name="connsiteX2" fmla="*/ 3572413 w 3768381"/>
              <a:gd name="connsiteY2" fmla="*/ 1836674 h 2329250"/>
              <a:gd name="connsiteX3" fmla="*/ 3713950 w 3768381"/>
              <a:gd name="connsiteY3" fmla="*/ 1578113 h 2329250"/>
              <a:gd name="connsiteX4" fmla="*/ 3709925 w 3768381"/>
              <a:gd name="connsiteY4" fmla="*/ 1591664 h 2329250"/>
              <a:gd name="connsiteX5" fmla="*/ 3671960 w 3768381"/>
              <a:gd name="connsiteY5" fmla="*/ 1668120 h 2329250"/>
              <a:gd name="connsiteX6" fmla="*/ 3768381 w 3768381"/>
              <a:gd name="connsiteY6" fmla="*/ 1386093 h 2329250"/>
              <a:gd name="connsiteX7" fmla="*/ 3767046 w 3768381"/>
              <a:gd name="connsiteY7" fmla="*/ 1399338 h 2329250"/>
              <a:gd name="connsiteX8" fmla="*/ 3742269 w 3768381"/>
              <a:gd name="connsiteY8" fmla="*/ 1482762 h 2329250"/>
              <a:gd name="connsiteX9" fmla="*/ 875721 w 3768381"/>
              <a:gd name="connsiteY9" fmla="*/ 0 h 2329250"/>
              <a:gd name="connsiteX10" fmla="*/ 1699235 w 3768381"/>
              <a:gd name="connsiteY10" fmla="*/ 341111 h 2329250"/>
              <a:gd name="connsiteX11" fmla="*/ 1750902 w 3768381"/>
              <a:gd name="connsiteY11" fmla="*/ 397959 h 2329250"/>
              <a:gd name="connsiteX12" fmla="*/ 1750902 w 3768381"/>
              <a:gd name="connsiteY12" fmla="*/ 397958 h 2329250"/>
              <a:gd name="connsiteX13" fmla="*/ 1774402 w 3768381"/>
              <a:gd name="connsiteY13" fmla="*/ 423815 h 2329250"/>
              <a:gd name="connsiteX14" fmla="*/ 1774407 w 3768381"/>
              <a:gd name="connsiteY14" fmla="*/ 423821 h 2329250"/>
              <a:gd name="connsiteX15" fmla="*/ 1841446 w 3768381"/>
              <a:gd name="connsiteY15" fmla="*/ 513472 h 2329250"/>
              <a:gd name="connsiteX16" fmla="*/ 1876379 w 3768381"/>
              <a:gd name="connsiteY16" fmla="*/ 570974 h 2329250"/>
              <a:gd name="connsiteX17" fmla="*/ 1886047 w 3768381"/>
              <a:gd name="connsiteY17" fmla="*/ 584925 h 2329250"/>
              <a:gd name="connsiteX18" fmla="*/ 1889992 w 3768381"/>
              <a:gd name="connsiteY18" fmla="*/ 593381 h 2329250"/>
              <a:gd name="connsiteX19" fmla="*/ 1899782 w 3768381"/>
              <a:gd name="connsiteY19" fmla="*/ 609496 h 2329250"/>
              <a:gd name="connsiteX20" fmla="*/ 1948823 w 3768381"/>
              <a:gd name="connsiteY20" fmla="*/ 711300 h 2329250"/>
              <a:gd name="connsiteX21" fmla="*/ 1962731 w 3768381"/>
              <a:gd name="connsiteY21" fmla="*/ 749299 h 2329250"/>
              <a:gd name="connsiteX22" fmla="*/ 1969677 w 3768381"/>
              <a:gd name="connsiteY22" fmla="*/ 764188 h 2329250"/>
              <a:gd name="connsiteX23" fmla="*/ 1973893 w 3768381"/>
              <a:gd name="connsiteY23" fmla="*/ 779797 h 2329250"/>
              <a:gd name="connsiteX24" fmla="*/ 1987986 w 3768381"/>
              <a:gd name="connsiteY24" fmla="*/ 818301 h 2329250"/>
              <a:gd name="connsiteX25" fmla="*/ 2016684 w 3768381"/>
              <a:gd name="connsiteY25" fmla="*/ 929912 h 2329250"/>
              <a:gd name="connsiteX26" fmla="*/ 2019596 w 3768381"/>
              <a:gd name="connsiteY26" fmla="*/ 948988 h 2329250"/>
              <a:gd name="connsiteX27" fmla="*/ 2022156 w 3768381"/>
              <a:gd name="connsiteY27" fmla="*/ 958467 h 2329250"/>
              <a:gd name="connsiteX28" fmla="*/ 2029881 w 3768381"/>
              <a:gd name="connsiteY28" fmla="*/ 1016380 h 2329250"/>
              <a:gd name="connsiteX29" fmla="*/ 2034332 w 3768381"/>
              <a:gd name="connsiteY29" fmla="*/ 1045549 h 2329250"/>
              <a:gd name="connsiteX30" fmla="*/ 2034674 w 3768381"/>
              <a:gd name="connsiteY30" fmla="*/ 1052317 h 2329250"/>
              <a:gd name="connsiteX31" fmla="*/ 2035733 w 3768381"/>
              <a:gd name="connsiteY31" fmla="*/ 1060257 h 2329250"/>
              <a:gd name="connsiteX32" fmla="*/ 2040346 w 3768381"/>
              <a:gd name="connsiteY32" fmla="*/ 1164625 h 2329250"/>
              <a:gd name="connsiteX33" fmla="*/ 2040176 w 3768381"/>
              <a:gd name="connsiteY33" fmla="*/ 1166555 h 2329250"/>
              <a:gd name="connsiteX34" fmla="*/ 2043964 w 3768381"/>
              <a:gd name="connsiteY34" fmla="*/ 1166555 h 2329250"/>
              <a:gd name="connsiteX35" fmla="*/ 2055600 w 3768381"/>
              <a:gd name="connsiteY35" fmla="*/ 1281981 h 2329250"/>
              <a:gd name="connsiteX36" fmla="*/ 2626081 w 3768381"/>
              <a:gd name="connsiteY36" fmla="*/ 1746937 h 2329250"/>
              <a:gd name="connsiteX37" fmla="*/ 3196563 w 3768381"/>
              <a:gd name="connsiteY37" fmla="*/ 1281981 h 2329250"/>
              <a:gd name="connsiteX38" fmla="*/ 3208199 w 3768381"/>
              <a:gd name="connsiteY38" fmla="*/ 1166555 h 2329250"/>
              <a:gd name="connsiteX39" fmla="*/ 3211904 w 3768381"/>
              <a:gd name="connsiteY39" fmla="*/ 1166555 h 2329250"/>
              <a:gd name="connsiteX40" fmla="*/ 3216431 w 3768381"/>
              <a:gd name="connsiteY40" fmla="*/ 1268993 h 2329250"/>
              <a:gd name="connsiteX41" fmla="*/ 3477762 w 3768381"/>
              <a:gd name="connsiteY41" fmla="*/ 1905435 h 2329250"/>
              <a:gd name="connsiteX42" fmla="*/ 3501263 w 3768381"/>
              <a:gd name="connsiteY42" fmla="*/ 1931292 h 2329250"/>
              <a:gd name="connsiteX43" fmla="*/ 3512195 w 3768381"/>
              <a:gd name="connsiteY43" fmla="*/ 1919264 h 2329250"/>
              <a:gd name="connsiteX44" fmla="*/ 3506711 w 3768381"/>
              <a:gd name="connsiteY44" fmla="*/ 1926786 h 2329250"/>
              <a:gd name="connsiteX45" fmla="*/ 2626082 w 3768381"/>
              <a:gd name="connsiteY45" fmla="*/ 2329250 h 2329250"/>
              <a:gd name="connsiteX46" fmla="*/ 1745454 w 3768381"/>
              <a:gd name="connsiteY46" fmla="*/ 1926786 h 2329250"/>
              <a:gd name="connsiteX47" fmla="*/ 1739970 w 3768381"/>
              <a:gd name="connsiteY47" fmla="*/ 1919264 h 2329250"/>
              <a:gd name="connsiteX48" fmla="*/ 1727401 w 3768381"/>
              <a:gd name="connsiteY48" fmla="*/ 1905435 h 2329250"/>
              <a:gd name="connsiteX49" fmla="*/ 1641120 w 3768381"/>
              <a:gd name="connsiteY49" fmla="*/ 1783689 h 2329250"/>
              <a:gd name="connsiteX50" fmla="*/ 1630064 w 3768381"/>
              <a:gd name="connsiteY50" fmla="*/ 1768526 h 2329250"/>
              <a:gd name="connsiteX51" fmla="*/ 1629340 w 3768381"/>
              <a:gd name="connsiteY51" fmla="*/ 1767067 h 2329250"/>
              <a:gd name="connsiteX52" fmla="*/ 1628245 w 3768381"/>
              <a:gd name="connsiteY52" fmla="*/ 1765521 h 2329250"/>
              <a:gd name="connsiteX53" fmla="*/ 1550236 w 3768381"/>
              <a:gd name="connsiteY53" fmla="*/ 1611409 h 2329250"/>
              <a:gd name="connsiteX54" fmla="*/ 1546671 w 3768381"/>
              <a:gd name="connsiteY54" fmla="*/ 1600587 h 2329250"/>
              <a:gd name="connsiteX55" fmla="*/ 1542240 w 3768381"/>
              <a:gd name="connsiteY55" fmla="*/ 1591664 h 2329250"/>
              <a:gd name="connsiteX56" fmla="*/ 1528594 w 3768381"/>
              <a:gd name="connsiteY56" fmla="*/ 1545719 h 2329250"/>
              <a:gd name="connsiteX57" fmla="*/ 1495478 w 3768381"/>
              <a:gd name="connsiteY57" fmla="*/ 1445198 h 2329250"/>
              <a:gd name="connsiteX58" fmla="*/ 1491293 w 3768381"/>
              <a:gd name="connsiteY58" fmla="*/ 1420125 h 2329250"/>
              <a:gd name="connsiteX59" fmla="*/ 1485119 w 3768381"/>
              <a:gd name="connsiteY59" fmla="*/ 1399338 h 2329250"/>
              <a:gd name="connsiteX60" fmla="*/ 1480993 w 3768381"/>
              <a:gd name="connsiteY60" fmla="*/ 1358411 h 2329250"/>
              <a:gd name="connsiteX61" fmla="*/ 1466070 w 3768381"/>
              <a:gd name="connsiteY61" fmla="*/ 1268993 h 2329250"/>
              <a:gd name="connsiteX62" fmla="*/ 1461543 w 3768381"/>
              <a:gd name="connsiteY62" fmla="*/ 1166555 h 2329250"/>
              <a:gd name="connsiteX63" fmla="*/ 1457837 w 3768381"/>
              <a:gd name="connsiteY63" fmla="*/ 1166555 h 2329250"/>
              <a:gd name="connsiteX64" fmla="*/ 1458032 w 3768381"/>
              <a:gd name="connsiteY64" fmla="*/ 1164625 h 2329250"/>
              <a:gd name="connsiteX65" fmla="*/ 875719 w 3768381"/>
              <a:gd name="connsiteY65" fmla="*/ 582313 h 2329250"/>
              <a:gd name="connsiteX66" fmla="*/ 293408 w 3768381"/>
              <a:gd name="connsiteY66" fmla="*/ 1164625 h 2329250"/>
              <a:gd name="connsiteX67" fmla="*/ 293602 w 3768381"/>
              <a:gd name="connsiteY67" fmla="*/ 1166555 h 2329250"/>
              <a:gd name="connsiteX68" fmla="*/ 289900 w 3768381"/>
              <a:gd name="connsiteY68" fmla="*/ 1166555 h 2329250"/>
              <a:gd name="connsiteX69" fmla="*/ 289985 w 3768381"/>
              <a:gd name="connsiteY69" fmla="*/ 1164627 h 2329250"/>
              <a:gd name="connsiteX70" fmla="*/ 289985 w 3768381"/>
              <a:gd name="connsiteY70" fmla="*/ 1164626 h 2329250"/>
              <a:gd name="connsiteX71" fmla="*/ 289985 w 3768381"/>
              <a:gd name="connsiteY71" fmla="*/ 1164626 h 2329250"/>
              <a:gd name="connsiteX72" fmla="*/ 289985 w 3768381"/>
              <a:gd name="connsiteY72" fmla="*/ 1164625 h 2329250"/>
              <a:gd name="connsiteX73" fmla="*/ 271795 w 3768381"/>
              <a:gd name="connsiteY73" fmla="*/ 958467 h 2329250"/>
              <a:gd name="connsiteX74" fmla="*/ 267659 w 3768381"/>
              <a:gd name="connsiteY74" fmla="*/ 943156 h 2329250"/>
              <a:gd name="connsiteX75" fmla="*/ 266324 w 3768381"/>
              <a:gd name="connsiteY75" fmla="*/ 929913 h 2329250"/>
              <a:gd name="connsiteX76" fmla="*/ 249052 w 3768381"/>
              <a:gd name="connsiteY76" fmla="*/ 874272 h 2329250"/>
              <a:gd name="connsiteX77" fmla="*/ 219316 w 3768381"/>
              <a:gd name="connsiteY77" fmla="*/ 764188 h 2329250"/>
              <a:gd name="connsiteX78" fmla="*/ 206059 w 3768381"/>
              <a:gd name="connsiteY78" fmla="*/ 735772 h 2329250"/>
              <a:gd name="connsiteX79" fmla="*/ 198463 w 3768381"/>
              <a:gd name="connsiteY79" fmla="*/ 711301 h 2329250"/>
              <a:gd name="connsiteX80" fmla="*/ 171274 w 3768381"/>
              <a:gd name="connsiteY80" fmla="*/ 661209 h 2329250"/>
              <a:gd name="connsiteX81" fmla="*/ 135686 w 3768381"/>
              <a:gd name="connsiteY81" fmla="*/ 584925 h 2329250"/>
              <a:gd name="connsiteX82" fmla="*/ 108845 w 3768381"/>
              <a:gd name="connsiteY82" fmla="*/ 546191 h 2329250"/>
              <a:gd name="connsiteX83" fmla="*/ 91086 w 3768381"/>
              <a:gd name="connsiteY83" fmla="*/ 513473 h 2329250"/>
              <a:gd name="connsiteX84" fmla="*/ 24048 w 3768381"/>
              <a:gd name="connsiteY84" fmla="*/ 423825 h 2329250"/>
              <a:gd name="connsiteX85" fmla="*/ 24041 w 3768381"/>
              <a:gd name="connsiteY85" fmla="*/ 423815 h 2329250"/>
              <a:gd name="connsiteX86" fmla="*/ 541 w 3768381"/>
              <a:gd name="connsiteY86" fmla="*/ 397958 h 2329250"/>
              <a:gd name="connsiteX87" fmla="*/ 541 w 3768381"/>
              <a:gd name="connsiteY87" fmla="*/ 397959 h 2329250"/>
              <a:gd name="connsiteX88" fmla="*/ 0 w 3768381"/>
              <a:gd name="connsiteY88" fmla="*/ 397364 h 2329250"/>
              <a:gd name="connsiteX89" fmla="*/ 79816 w 3768381"/>
              <a:gd name="connsiteY89" fmla="*/ 314393 h 2329250"/>
              <a:gd name="connsiteX90" fmla="*/ 875721 w 3768381"/>
              <a:gd name="connsiteY90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768381" h="2329250">
                <a:moveTo>
                  <a:pt x="3628329" y="1755984"/>
                </a:moveTo>
                <a:lnTo>
                  <a:pt x="3622101" y="1768526"/>
                </a:lnTo>
                <a:lnTo>
                  <a:pt x="3572413" y="1836674"/>
                </a:lnTo>
                <a:close/>
                <a:moveTo>
                  <a:pt x="3713950" y="1578113"/>
                </a:moveTo>
                <a:lnTo>
                  <a:pt x="3709925" y="1591664"/>
                </a:lnTo>
                <a:lnTo>
                  <a:pt x="3671960" y="1668120"/>
                </a:lnTo>
                <a:close/>
                <a:moveTo>
                  <a:pt x="3768381" y="1386093"/>
                </a:moveTo>
                <a:lnTo>
                  <a:pt x="3767046" y="1399338"/>
                </a:lnTo>
                <a:lnTo>
                  <a:pt x="3742269" y="1482762"/>
                </a:lnTo>
                <a:close/>
                <a:moveTo>
                  <a:pt x="875721" y="0"/>
                </a:moveTo>
                <a:cubicBezTo>
                  <a:pt x="1197324" y="0"/>
                  <a:pt x="1488480" y="130355"/>
                  <a:pt x="1699235" y="341111"/>
                </a:cubicBezTo>
                <a:lnTo>
                  <a:pt x="1750902" y="397959"/>
                </a:lnTo>
                <a:lnTo>
                  <a:pt x="1750902" y="397958"/>
                </a:lnTo>
                <a:lnTo>
                  <a:pt x="1774402" y="423815"/>
                </a:lnTo>
                <a:lnTo>
                  <a:pt x="1774407" y="423821"/>
                </a:lnTo>
                <a:lnTo>
                  <a:pt x="1841446" y="513472"/>
                </a:lnTo>
                <a:lnTo>
                  <a:pt x="1876379" y="570974"/>
                </a:lnTo>
                <a:lnTo>
                  <a:pt x="1886047" y="584925"/>
                </a:lnTo>
                <a:lnTo>
                  <a:pt x="1889992" y="593381"/>
                </a:lnTo>
                <a:lnTo>
                  <a:pt x="1899782" y="609496"/>
                </a:lnTo>
                <a:cubicBezTo>
                  <a:pt x="1917710" y="642499"/>
                  <a:pt x="1934090" y="676467"/>
                  <a:pt x="1948823" y="711300"/>
                </a:cubicBezTo>
                <a:lnTo>
                  <a:pt x="1962731" y="749299"/>
                </a:lnTo>
                <a:lnTo>
                  <a:pt x="1969677" y="764188"/>
                </a:lnTo>
                <a:lnTo>
                  <a:pt x="1973893" y="779797"/>
                </a:lnTo>
                <a:lnTo>
                  <a:pt x="1987986" y="818301"/>
                </a:lnTo>
                <a:cubicBezTo>
                  <a:pt x="1999329" y="854769"/>
                  <a:pt x="2008927" y="892005"/>
                  <a:pt x="2016684" y="929912"/>
                </a:cubicBezTo>
                <a:lnTo>
                  <a:pt x="2019596" y="948988"/>
                </a:lnTo>
                <a:lnTo>
                  <a:pt x="2022156" y="958467"/>
                </a:lnTo>
                <a:lnTo>
                  <a:pt x="2029881" y="1016380"/>
                </a:lnTo>
                <a:lnTo>
                  <a:pt x="2034332" y="1045549"/>
                </a:lnTo>
                <a:lnTo>
                  <a:pt x="2034674" y="1052317"/>
                </a:lnTo>
                <a:lnTo>
                  <a:pt x="2035733" y="1060257"/>
                </a:lnTo>
                <a:cubicBezTo>
                  <a:pt x="2038787" y="1094639"/>
                  <a:pt x="2040346" y="1129450"/>
                  <a:pt x="2040346" y="1164625"/>
                </a:cubicBezTo>
                <a:lnTo>
                  <a:pt x="2040176" y="1166555"/>
                </a:lnTo>
                <a:lnTo>
                  <a:pt x="2043964" y="1166555"/>
                </a:lnTo>
                <a:lnTo>
                  <a:pt x="2055600" y="1281981"/>
                </a:lnTo>
                <a:cubicBezTo>
                  <a:pt x="2109898" y="1547331"/>
                  <a:pt x="2344680" y="1746937"/>
                  <a:pt x="2626081" y="1746937"/>
                </a:cubicBezTo>
                <a:cubicBezTo>
                  <a:pt x="2907483" y="1746937"/>
                  <a:pt x="3142264" y="1547331"/>
                  <a:pt x="3196563" y="1281981"/>
                </a:cubicBezTo>
                <a:lnTo>
                  <a:pt x="3208199" y="1166555"/>
                </a:lnTo>
                <a:lnTo>
                  <a:pt x="3211904" y="1166555"/>
                </a:lnTo>
                <a:lnTo>
                  <a:pt x="3216431" y="1268993"/>
                </a:lnTo>
                <a:cubicBezTo>
                  <a:pt x="3237806" y="1509663"/>
                  <a:pt x="3332389" y="1729284"/>
                  <a:pt x="3477762" y="1905435"/>
                </a:cubicBezTo>
                <a:lnTo>
                  <a:pt x="3501263" y="1931292"/>
                </a:lnTo>
                <a:lnTo>
                  <a:pt x="3512195" y="1919264"/>
                </a:lnTo>
                <a:lnTo>
                  <a:pt x="3506711" y="1926786"/>
                </a:lnTo>
                <a:cubicBezTo>
                  <a:pt x="3293165" y="2173308"/>
                  <a:pt x="2977835" y="2329250"/>
                  <a:pt x="2626082" y="2329250"/>
                </a:cubicBezTo>
                <a:cubicBezTo>
                  <a:pt x="2274330" y="2329250"/>
                  <a:pt x="1959000" y="2173308"/>
                  <a:pt x="1745454" y="1926786"/>
                </a:cubicBezTo>
                <a:lnTo>
                  <a:pt x="1739970" y="1919264"/>
                </a:lnTo>
                <a:lnTo>
                  <a:pt x="1727401" y="1905435"/>
                </a:lnTo>
                <a:lnTo>
                  <a:pt x="1641120" y="1783689"/>
                </a:lnTo>
                <a:lnTo>
                  <a:pt x="1630064" y="1768526"/>
                </a:lnTo>
                <a:lnTo>
                  <a:pt x="1629340" y="1767067"/>
                </a:lnTo>
                <a:lnTo>
                  <a:pt x="1628245" y="1765521"/>
                </a:lnTo>
                <a:cubicBezTo>
                  <a:pt x="1598600" y="1716400"/>
                  <a:pt x="1572481" y="1664913"/>
                  <a:pt x="1550236" y="1611409"/>
                </a:cubicBezTo>
                <a:lnTo>
                  <a:pt x="1546671" y="1600587"/>
                </a:lnTo>
                <a:lnTo>
                  <a:pt x="1542240" y="1591664"/>
                </a:lnTo>
                <a:lnTo>
                  <a:pt x="1528594" y="1545719"/>
                </a:lnTo>
                <a:lnTo>
                  <a:pt x="1495478" y="1445198"/>
                </a:lnTo>
                <a:lnTo>
                  <a:pt x="1491293" y="1420125"/>
                </a:lnTo>
                <a:lnTo>
                  <a:pt x="1485119" y="1399338"/>
                </a:lnTo>
                <a:lnTo>
                  <a:pt x="1480993" y="1358411"/>
                </a:lnTo>
                <a:lnTo>
                  <a:pt x="1466070" y="1268993"/>
                </a:lnTo>
                <a:lnTo>
                  <a:pt x="1461543" y="1166555"/>
                </a:lnTo>
                <a:lnTo>
                  <a:pt x="1457837" y="1166555"/>
                </a:lnTo>
                <a:lnTo>
                  <a:pt x="1458032" y="1164625"/>
                </a:lnTo>
                <a:cubicBezTo>
                  <a:pt x="1458032" y="843023"/>
                  <a:pt x="1197322" y="582313"/>
                  <a:pt x="875719" y="582313"/>
                </a:cubicBezTo>
                <a:cubicBezTo>
                  <a:pt x="554118" y="582313"/>
                  <a:pt x="293408" y="843023"/>
                  <a:pt x="293408" y="1164625"/>
                </a:cubicBezTo>
                <a:lnTo>
                  <a:pt x="293602" y="1166555"/>
                </a:lnTo>
                <a:lnTo>
                  <a:pt x="289900" y="1166555"/>
                </a:lnTo>
                <a:lnTo>
                  <a:pt x="289985" y="1164627"/>
                </a:lnTo>
                <a:lnTo>
                  <a:pt x="289985" y="1164626"/>
                </a:lnTo>
                <a:lnTo>
                  <a:pt x="289985" y="1164626"/>
                </a:lnTo>
                <a:lnTo>
                  <a:pt x="289985" y="1164625"/>
                </a:lnTo>
                <a:cubicBezTo>
                  <a:pt x="289985" y="1094275"/>
                  <a:pt x="283748" y="1025381"/>
                  <a:pt x="271795" y="958467"/>
                </a:cubicBezTo>
                <a:lnTo>
                  <a:pt x="267659" y="943156"/>
                </a:lnTo>
                <a:lnTo>
                  <a:pt x="266324" y="929913"/>
                </a:lnTo>
                <a:lnTo>
                  <a:pt x="249052" y="874272"/>
                </a:lnTo>
                <a:lnTo>
                  <a:pt x="219316" y="764188"/>
                </a:lnTo>
                <a:lnTo>
                  <a:pt x="206059" y="735772"/>
                </a:lnTo>
                <a:lnTo>
                  <a:pt x="198463" y="711301"/>
                </a:lnTo>
                <a:lnTo>
                  <a:pt x="171274" y="661209"/>
                </a:lnTo>
                <a:lnTo>
                  <a:pt x="135686" y="584925"/>
                </a:lnTo>
                <a:lnTo>
                  <a:pt x="108845" y="546191"/>
                </a:lnTo>
                <a:lnTo>
                  <a:pt x="91086" y="513473"/>
                </a:lnTo>
                <a:lnTo>
                  <a:pt x="24048" y="423825"/>
                </a:lnTo>
                <a:lnTo>
                  <a:pt x="24041" y="423815"/>
                </a:lnTo>
                <a:lnTo>
                  <a:pt x="541" y="397958"/>
                </a:lnTo>
                <a:lnTo>
                  <a:pt x="541" y="397959"/>
                </a:lnTo>
                <a:lnTo>
                  <a:pt x="0" y="397364"/>
                </a:lnTo>
                <a:lnTo>
                  <a:pt x="79816" y="314393"/>
                </a:lnTo>
                <a:cubicBezTo>
                  <a:pt x="288040" y="119394"/>
                  <a:pt x="567938" y="0"/>
                  <a:pt x="8757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xmlns="" id="{18FF123A-D627-45B7-BDEB-E841BFCD8964}"/>
              </a:ext>
            </a:extLst>
          </p:cNvPr>
          <p:cNvSpPr/>
          <p:nvPr/>
        </p:nvSpPr>
        <p:spPr>
          <a:xfrm>
            <a:off x="6095497" y="3100644"/>
            <a:ext cx="3768345" cy="2329250"/>
          </a:xfrm>
          <a:custGeom>
            <a:avLst/>
            <a:gdLst>
              <a:gd name="connsiteX0" fmla="*/ 3628292 w 3768345"/>
              <a:gd name="connsiteY0" fmla="*/ 1755985 h 2329250"/>
              <a:gd name="connsiteX1" fmla="*/ 3622064 w 3768345"/>
              <a:gd name="connsiteY1" fmla="*/ 1768526 h 2329250"/>
              <a:gd name="connsiteX2" fmla="*/ 3572381 w 3768345"/>
              <a:gd name="connsiteY2" fmla="*/ 1836668 h 2329250"/>
              <a:gd name="connsiteX3" fmla="*/ 3713913 w 3768345"/>
              <a:gd name="connsiteY3" fmla="*/ 1578113 h 2329250"/>
              <a:gd name="connsiteX4" fmla="*/ 3709889 w 3768345"/>
              <a:gd name="connsiteY4" fmla="*/ 1591664 h 2329250"/>
              <a:gd name="connsiteX5" fmla="*/ 3671925 w 3768345"/>
              <a:gd name="connsiteY5" fmla="*/ 1668116 h 2329250"/>
              <a:gd name="connsiteX6" fmla="*/ 3768345 w 3768345"/>
              <a:gd name="connsiteY6" fmla="*/ 1386094 h 2329250"/>
              <a:gd name="connsiteX7" fmla="*/ 3767010 w 3768345"/>
              <a:gd name="connsiteY7" fmla="*/ 1399338 h 2329250"/>
              <a:gd name="connsiteX8" fmla="*/ 3742233 w 3768345"/>
              <a:gd name="connsiteY8" fmla="*/ 1482761 h 2329250"/>
              <a:gd name="connsiteX9" fmla="*/ 875684 w 3768345"/>
              <a:gd name="connsiteY9" fmla="*/ 0 h 2329250"/>
              <a:gd name="connsiteX10" fmla="*/ 1699199 w 3768345"/>
              <a:gd name="connsiteY10" fmla="*/ 341111 h 2329250"/>
              <a:gd name="connsiteX11" fmla="*/ 1750865 w 3768345"/>
              <a:gd name="connsiteY11" fmla="*/ 397958 h 2329250"/>
              <a:gd name="connsiteX12" fmla="*/ 1750865 w 3768345"/>
              <a:gd name="connsiteY12" fmla="*/ 397958 h 2329250"/>
              <a:gd name="connsiteX13" fmla="*/ 1761993 w 3768345"/>
              <a:gd name="connsiteY13" fmla="*/ 410202 h 2329250"/>
              <a:gd name="connsiteX14" fmla="*/ 1774366 w 3768345"/>
              <a:gd name="connsiteY14" fmla="*/ 423815 h 2329250"/>
              <a:gd name="connsiteX15" fmla="*/ 1841410 w 3768345"/>
              <a:gd name="connsiteY15" fmla="*/ 513472 h 2329250"/>
              <a:gd name="connsiteX16" fmla="*/ 1876348 w 3768345"/>
              <a:gd name="connsiteY16" fmla="*/ 570982 h 2329250"/>
              <a:gd name="connsiteX17" fmla="*/ 1886010 w 3768345"/>
              <a:gd name="connsiteY17" fmla="*/ 584925 h 2329250"/>
              <a:gd name="connsiteX18" fmla="*/ 1889952 w 3768345"/>
              <a:gd name="connsiteY18" fmla="*/ 593376 h 2329250"/>
              <a:gd name="connsiteX19" fmla="*/ 1899745 w 3768345"/>
              <a:gd name="connsiteY19" fmla="*/ 609496 h 2329250"/>
              <a:gd name="connsiteX20" fmla="*/ 1948787 w 3768345"/>
              <a:gd name="connsiteY20" fmla="*/ 711300 h 2329250"/>
              <a:gd name="connsiteX21" fmla="*/ 1962698 w 3768345"/>
              <a:gd name="connsiteY21" fmla="*/ 749307 h 2329250"/>
              <a:gd name="connsiteX22" fmla="*/ 1969640 w 3768345"/>
              <a:gd name="connsiteY22" fmla="*/ 764188 h 2329250"/>
              <a:gd name="connsiteX23" fmla="*/ 1979483 w 3768345"/>
              <a:gd name="connsiteY23" fmla="*/ 795168 h 2329250"/>
              <a:gd name="connsiteX24" fmla="*/ 1987950 w 3768345"/>
              <a:gd name="connsiteY24" fmla="*/ 818301 h 2329250"/>
              <a:gd name="connsiteX25" fmla="*/ 1992689 w 3768345"/>
              <a:gd name="connsiteY25" fmla="*/ 836732 h 2329250"/>
              <a:gd name="connsiteX26" fmla="*/ 1999970 w 3768345"/>
              <a:gd name="connsiteY26" fmla="*/ 859647 h 2329250"/>
              <a:gd name="connsiteX27" fmla="*/ 2009404 w 3768345"/>
              <a:gd name="connsiteY27" fmla="*/ 901740 h 2329250"/>
              <a:gd name="connsiteX28" fmla="*/ 2016648 w 3768345"/>
              <a:gd name="connsiteY28" fmla="*/ 929912 h 2329250"/>
              <a:gd name="connsiteX29" fmla="*/ 2018631 w 3768345"/>
              <a:gd name="connsiteY29" fmla="*/ 942906 h 2329250"/>
              <a:gd name="connsiteX30" fmla="*/ 2022119 w 3768345"/>
              <a:gd name="connsiteY30" fmla="*/ 958467 h 2329250"/>
              <a:gd name="connsiteX31" fmla="*/ 2029837 w 3768345"/>
              <a:gd name="connsiteY31" fmla="*/ 1016331 h 2329250"/>
              <a:gd name="connsiteX32" fmla="*/ 2034296 w 3768345"/>
              <a:gd name="connsiteY32" fmla="*/ 1045549 h 2329250"/>
              <a:gd name="connsiteX33" fmla="*/ 2034639 w 3768345"/>
              <a:gd name="connsiteY33" fmla="*/ 1052329 h 2329250"/>
              <a:gd name="connsiteX34" fmla="*/ 2035696 w 3768345"/>
              <a:gd name="connsiteY34" fmla="*/ 1060257 h 2329250"/>
              <a:gd name="connsiteX35" fmla="*/ 2040309 w 3768345"/>
              <a:gd name="connsiteY35" fmla="*/ 1164625 h 2329250"/>
              <a:gd name="connsiteX36" fmla="*/ 2040139 w 3768345"/>
              <a:gd name="connsiteY36" fmla="*/ 1166555 h 2329250"/>
              <a:gd name="connsiteX37" fmla="*/ 2043928 w 3768345"/>
              <a:gd name="connsiteY37" fmla="*/ 1166555 h 2329250"/>
              <a:gd name="connsiteX38" fmla="*/ 2055564 w 3768345"/>
              <a:gd name="connsiteY38" fmla="*/ 1281981 h 2329250"/>
              <a:gd name="connsiteX39" fmla="*/ 2626045 w 3768345"/>
              <a:gd name="connsiteY39" fmla="*/ 1746937 h 2329250"/>
              <a:gd name="connsiteX40" fmla="*/ 3196526 w 3768345"/>
              <a:gd name="connsiteY40" fmla="*/ 1281981 h 2329250"/>
              <a:gd name="connsiteX41" fmla="*/ 3208162 w 3768345"/>
              <a:gd name="connsiteY41" fmla="*/ 1166555 h 2329250"/>
              <a:gd name="connsiteX42" fmla="*/ 3211868 w 3768345"/>
              <a:gd name="connsiteY42" fmla="*/ 1166555 h 2329250"/>
              <a:gd name="connsiteX43" fmla="*/ 3216396 w 3768345"/>
              <a:gd name="connsiteY43" fmla="*/ 1268993 h 2329250"/>
              <a:gd name="connsiteX44" fmla="*/ 3477727 w 3768345"/>
              <a:gd name="connsiteY44" fmla="*/ 1905435 h 2329250"/>
              <a:gd name="connsiteX45" fmla="*/ 3501227 w 3768345"/>
              <a:gd name="connsiteY45" fmla="*/ 1931292 h 2329250"/>
              <a:gd name="connsiteX46" fmla="*/ 3512158 w 3768345"/>
              <a:gd name="connsiteY46" fmla="*/ 1919265 h 2329250"/>
              <a:gd name="connsiteX47" fmla="*/ 3506674 w 3768345"/>
              <a:gd name="connsiteY47" fmla="*/ 1926786 h 2329250"/>
              <a:gd name="connsiteX48" fmla="*/ 2626046 w 3768345"/>
              <a:gd name="connsiteY48" fmla="*/ 2329250 h 2329250"/>
              <a:gd name="connsiteX49" fmla="*/ 1745418 w 3768345"/>
              <a:gd name="connsiteY49" fmla="*/ 1926786 h 2329250"/>
              <a:gd name="connsiteX50" fmla="*/ 1739937 w 3768345"/>
              <a:gd name="connsiteY50" fmla="*/ 1919268 h 2329250"/>
              <a:gd name="connsiteX51" fmla="*/ 1727364 w 3768345"/>
              <a:gd name="connsiteY51" fmla="*/ 1905435 h 2329250"/>
              <a:gd name="connsiteX52" fmla="*/ 1641064 w 3768345"/>
              <a:gd name="connsiteY52" fmla="*/ 1783663 h 2329250"/>
              <a:gd name="connsiteX53" fmla="*/ 1630028 w 3768345"/>
              <a:gd name="connsiteY53" fmla="*/ 1768526 h 2329250"/>
              <a:gd name="connsiteX54" fmla="*/ 1629304 w 3768345"/>
              <a:gd name="connsiteY54" fmla="*/ 1767069 h 2329250"/>
              <a:gd name="connsiteX55" fmla="*/ 1628208 w 3768345"/>
              <a:gd name="connsiteY55" fmla="*/ 1765521 h 2329250"/>
              <a:gd name="connsiteX56" fmla="*/ 1550199 w 3768345"/>
              <a:gd name="connsiteY56" fmla="*/ 1611409 h 2329250"/>
              <a:gd name="connsiteX57" fmla="*/ 1546633 w 3768345"/>
              <a:gd name="connsiteY57" fmla="*/ 1600585 h 2329250"/>
              <a:gd name="connsiteX58" fmla="*/ 1542204 w 3768345"/>
              <a:gd name="connsiteY58" fmla="*/ 1591664 h 2329250"/>
              <a:gd name="connsiteX59" fmla="*/ 1528560 w 3768345"/>
              <a:gd name="connsiteY59" fmla="*/ 1545726 h 2329250"/>
              <a:gd name="connsiteX60" fmla="*/ 1495440 w 3768345"/>
              <a:gd name="connsiteY60" fmla="*/ 1445198 h 2329250"/>
              <a:gd name="connsiteX61" fmla="*/ 1491256 w 3768345"/>
              <a:gd name="connsiteY61" fmla="*/ 1420125 h 2329250"/>
              <a:gd name="connsiteX62" fmla="*/ 1485082 w 3768345"/>
              <a:gd name="connsiteY62" fmla="*/ 1399338 h 2329250"/>
              <a:gd name="connsiteX63" fmla="*/ 1480957 w 3768345"/>
              <a:gd name="connsiteY63" fmla="*/ 1358413 h 2329250"/>
              <a:gd name="connsiteX64" fmla="*/ 1466033 w 3768345"/>
              <a:gd name="connsiteY64" fmla="*/ 1268993 h 2329250"/>
              <a:gd name="connsiteX65" fmla="*/ 1461506 w 3768345"/>
              <a:gd name="connsiteY65" fmla="*/ 1166555 h 2329250"/>
              <a:gd name="connsiteX66" fmla="*/ 1457801 w 3768345"/>
              <a:gd name="connsiteY66" fmla="*/ 1166555 h 2329250"/>
              <a:gd name="connsiteX67" fmla="*/ 1457995 w 3768345"/>
              <a:gd name="connsiteY67" fmla="*/ 1164625 h 2329250"/>
              <a:gd name="connsiteX68" fmla="*/ 875683 w 3768345"/>
              <a:gd name="connsiteY68" fmla="*/ 582313 h 2329250"/>
              <a:gd name="connsiteX69" fmla="*/ 293371 w 3768345"/>
              <a:gd name="connsiteY69" fmla="*/ 1164625 h 2329250"/>
              <a:gd name="connsiteX70" fmla="*/ 293566 w 3768345"/>
              <a:gd name="connsiteY70" fmla="*/ 1166555 h 2329250"/>
              <a:gd name="connsiteX71" fmla="*/ 289864 w 3768345"/>
              <a:gd name="connsiteY71" fmla="*/ 1166555 h 2329250"/>
              <a:gd name="connsiteX72" fmla="*/ 289949 w 3768345"/>
              <a:gd name="connsiteY72" fmla="*/ 1164625 h 2329250"/>
              <a:gd name="connsiteX73" fmla="*/ 271759 w 3768345"/>
              <a:gd name="connsiteY73" fmla="*/ 958467 h 2329250"/>
              <a:gd name="connsiteX74" fmla="*/ 267623 w 3768345"/>
              <a:gd name="connsiteY74" fmla="*/ 943156 h 2329250"/>
              <a:gd name="connsiteX75" fmla="*/ 266288 w 3768345"/>
              <a:gd name="connsiteY75" fmla="*/ 929912 h 2329250"/>
              <a:gd name="connsiteX76" fmla="*/ 249014 w 3768345"/>
              <a:gd name="connsiteY76" fmla="*/ 874265 h 2329250"/>
              <a:gd name="connsiteX77" fmla="*/ 219280 w 3768345"/>
              <a:gd name="connsiteY77" fmla="*/ 764188 h 2329250"/>
              <a:gd name="connsiteX78" fmla="*/ 206024 w 3768345"/>
              <a:gd name="connsiteY78" fmla="*/ 735773 h 2329250"/>
              <a:gd name="connsiteX79" fmla="*/ 198427 w 3768345"/>
              <a:gd name="connsiteY79" fmla="*/ 711300 h 2329250"/>
              <a:gd name="connsiteX80" fmla="*/ 171235 w 3768345"/>
              <a:gd name="connsiteY80" fmla="*/ 661203 h 2329250"/>
              <a:gd name="connsiteX81" fmla="*/ 135650 w 3768345"/>
              <a:gd name="connsiteY81" fmla="*/ 584925 h 2329250"/>
              <a:gd name="connsiteX82" fmla="*/ 108811 w 3768345"/>
              <a:gd name="connsiteY82" fmla="*/ 546195 h 2329250"/>
              <a:gd name="connsiteX83" fmla="*/ 91050 w 3768345"/>
              <a:gd name="connsiteY83" fmla="*/ 513472 h 2329250"/>
              <a:gd name="connsiteX84" fmla="*/ 24006 w 3768345"/>
              <a:gd name="connsiteY84" fmla="*/ 423815 h 2329250"/>
              <a:gd name="connsiteX85" fmla="*/ 13852 w 3768345"/>
              <a:gd name="connsiteY85" fmla="*/ 412643 h 2329250"/>
              <a:gd name="connsiteX86" fmla="*/ 505 w 3768345"/>
              <a:gd name="connsiteY86" fmla="*/ 397958 h 2329250"/>
              <a:gd name="connsiteX87" fmla="*/ 0 w 3768345"/>
              <a:gd name="connsiteY87" fmla="*/ 397402 h 2329250"/>
              <a:gd name="connsiteX88" fmla="*/ 92617 w 3768345"/>
              <a:gd name="connsiteY88" fmla="*/ 302549 h 2329250"/>
              <a:gd name="connsiteX89" fmla="*/ 875684 w 3768345"/>
              <a:gd name="connsiteY89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3768345" h="2329250">
                <a:moveTo>
                  <a:pt x="3628292" y="1755985"/>
                </a:moveTo>
                <a:lnTo>
                  <a:pt x="3622064" y="1768526"/>
                </a:lnTo>
                <a:lnTo>
                  <a:pt x="3572381" y="1836668"/>
                </a:lnTo>
                <a:close/>
                <a:moveTo>
                  <a:pt x="3713913" y="1578113"/>
                </a:moveTo>
                <a:lnTo>
                  <a:pt x="3709889" y="1591664"/>
                </a:lnTo>
                <a:lnTo>
                  <a:pt x="3671925" y="1668116"/>
                </a:lnTo>
                <a:close/>
                <a:moveTo>
                  <a:pt x="3768345" y="1386094"/>
                </a:moveTo>
                <a:lnTo>
                  <a:pt x="3767010" y="1399338"/>
                </a:lnTo>
                <a:lnTo>
                  <a:pt x="3742233" y="1482761"/>
                </a:lnTo>
                <a:close/>
                <a:moveTo>
                  <a:pt x="875684" y="0"/>
                </a:moveTo>
                <a:cubicBezTo>
                  <a:pt x="1197287" y="0"/>
                  <a:pt x="1488443" y="130355"/>
                  <a:pt x="1699199" y="341111"/>
                </a:cubicBezTo>
                <a:lnTo>
                  <a:pt x="1750865" y="397958"/>
                </a:lnTo>
                <a:lnTo>
                  <a:pt x="1750865" y="397958"/>
                </a:lnTo>
                <a:lnTo>
                  <a:pt x="1761993" y="410202"/>
                </a:lnTo>
                <a:lnTo>
                  <a:pt x="1774366" y="423815"/>
                </a:lnTo>
                <a:cubicBezTo>
                  <a:pt x="1798100" y="452575"/>
                  <a:pt x="1820481" y="482493"/>
                  <a:pt x="1841410" y="513472"/>
                </a:cubicBezTo>
                <a:lnTo>
                  <a:pt x="1876348" y="570982"/>
                </a:lnTo>
                <a:lnTo>
                  <a:pt x="1886010" y="584925"/>
                </a:lnTo>
                <a:lnTo>
                  <a:pt x="1889952" y="593376"/>
                </a:lnTo>
                <a:lnTo>
                  <a:pt x="1899745" y="609496"/>
                </a:lnTo>
                <a:cubicBezTo>
                  <a:pt x="1917674" y="642499"/>
                  <a:pt x="1934054" y="676467"/>
                  <a:pt x="1948787" y="711300"/>
                </a:cubicBezTo>
                <a:lnTo>
                  <a:pt x="1962698" y="749307"/>
                </a:lnTo>
                <a:lnTo>
                  <a:pt x="1969640" y="764188"/>
                </a:lnTo>
                <a:lnTo>
                  <a:pt x="1979483" y="795168"/>
                </a:lnTo>
                <a:lnTo>
                  <a:pt x="1987950" y="818301"/>
                </a:lnTo>
                <a:lnTo>
                  <a:pt x="1992689" y="836732"/>
                </a:lnTo>
                <a:lnTo>
                  <a:pt x="1999970" y="859647"/>
                </a:lnTo>
                <a:lnTo>
                  <a:pt x="2009404" y="901740"/>
                </a:lnTo>
                <a:lnTo>
                  <a:pt x="2016648" y="929912"/>
                </a:lnTo>
                <a:lnTo>
                  <a:pt x="2018631" y="942906"/>
                </a:lnTo>
                <a:lnTo>
                  <a:pt x="2022119" y="958467"/>
                </a:lnTo>
                <a:lnTo>
                  <a:pt x="2029837" y="1016331"/>
                </a:lnTo>
                <a:lnTo>
                  <a:pt x="2034296" y="1045549"/>
                </a:lnTo>
                <a:lnTo>
                  <a:pt x="2034639" y="1052329"/>
                </a:lnTo>
                <a:lnTo>
                  <a:pt x="2035696" y="1060257"/>
                </a:lnTo>
                <a:cubicBezTo>
                  <a:pt x="2038750" y="1094639"/>
                  <a:pt x="2040309" y="1129450"/>
                  <a:pt x="2040309" y="1164625"/>
                </a:cubicBezTo>
                <a:lnTo>
                  <a:pt x="2040139" y="1166555"/>
                </a:lnTo>
                <a:lnTo>
                  <a:pt x="2043928" y="1166555"/>
                </a:lnTo>
                <a:lnTo>
                  <a:pt x="2055564" y="1281981"/>
                </a:lnTo>
                <a:cubicBezTo>
                  <a:pt x="2109862" y="1547331"/>
                  <a:pt x="2344643" y="1746937"/>
                  <a:pt x="2626045" y="1746937"/>
                </a:cubicBezTo>
                <a:cubicBezTo>
                  <a:pt x="2907447" y="1746937"/>
                  <a:pt x="3142228" y="1547331"/>
                  <a:pt x="3196526" y="1281981"/>
                </a:cubicBezTo>
                <a:lnTo>
                  <a:pt x="3208162" y="1166555"/>
                </a:lnTo>
                <a:lnTo>
                  <a:pt x="3211868" y="1166555"/>
                </a:lnTo>
                <a:lnTo>
                  <a:pt x="3216396" y="1268993"/>
                </a:lnTo>
                <a:cubicBezTo>
                  <a:pt x="3237770" y="1509663"/>
                  <a:pt x="3332354" y="1729284"/>
                  <a:pt x="3477727" y="1905435"/>
                </a:cubicBezTo>
                <a:lnTo>
                  <a:pt x="3501227" y="1931292"/>
                </a:lnTo>
                <a:lnTo>
                  <a:pt x="3512158" y="1919265"/>
                </a:lnTo>
                <a:lnTo>
                  <a:pt x="3506674" y="1926786"/>
                </a:lnTo>
                <a:cubicBezTo>
                  <a:pt x="3293129" y="2173308"/>
                  <a:pt x="2977799" y="2329250"/>
                  <a:pt x="2626046" y="2329250"/>
                </a:cubicBezTo>
                <a:cubicBezTo>
                  <a:pt x="2274294" y="2329250"/>
                  <a:pt x="1958964" y="2173308"/>
                  <a:pt x="1745418" y="1926786"/>
                </a:cubicBezTo>
                <a:lnTo>
                  <a:pt x="1739937" y="1919268"/>
                </a:lnTo>
                <a:lnTo>
                  <a:pt x="1727364" y="1905435"/>
                </a:lnTo>
                <a:lnTo>
                  <a:pt x="1641064" y="1783663"/>
                </a:lnTo>
                <a:lnTo>
                  <a:pt x="1630028" y="1768526"/>
                </a:lnTo>
                <a:lnTo>
                  <a:pt x="1629304" y="1767069"/>
                </a:lnTo>
                <a:lnTo>
                  <a:pt x="1628208" y="1765521"/>
                </a:lnTo>
                <a:cubicBezTo>
                  <a:pt x="1598563" y="1716400"/>
                  <a:pt x="1572444" y="1664913"/>
                  <a:pt x="1550199" y="1611409"/>
                </a:cubicBezTo>
                <a:lnTo>
                  <a:pt x="1546633" y="1600585"/>
                </a:lnTo>
                <a:lnTo>
                  <a:pt x="1542204" y="1591664"/>
                </a:lnTo>
                <a:lnTo>
                  <a:pt x="1528560" y="1545726"/>
                </a:lnTo>
                <a:lnTo>
                  <a:pt x="1495440" y="1445198"/>
                </a:lnTo>
                <a:lnTo>
                  <a:pt x="1491256" y="1420125"/>
                </a:lnTo>
                <a:lnTo>
                  <a:pt x="1485082" y="1399338"/>
                </a:lnTo>
                <a:lnTo>
                  <a:pt x="1480957" y="1358413"/>
                </a:lnTo>
                <a:lnTo>
                  <a:pt x="1466033" y="1268993"/>
                </a:lnTo>
                <a:lnTo>
                  <a:pt x="1461506" y="1166555"/>
                </a:lnTo>
                <a:lnTo>
                  <a:pt x="1457801" y="1166555"/>
                </a:lnTo>
                <a:lnTo>
                  <a:pt x="1457995" y="1164625"/>
                </a:lnTo>
                <a:cubicBezTo>
                  <a:pt x="1457995" y="843023"/>
                  <a:pt x="1197285" y="582313"/>
                  <a:pt x="875683" y="582313"/>
                </a:cubicBezTo>
                <a:cubicBezTo>
                  <a:pt x="554081" y="582313"/>
                  <a:pt x="293371" y="843023"/>
                  <a:pt x="293371" y="1164625"/>
                </a:cubicBezTo>
                <a:lnTo>
                  <a:pt x="293566" y="1166555"/>
                </a:lnTo>
                <a:lnTo>
                  <a:pt x="289864" y="1166555"/>
                </a:lnTo>
                <a:lnTo>
                  <a:pt x="289949" y="1164625"/>
                </a:lnTo>
                <a:cubicBezTo>
                  <a:pt x="289949" y="1094275"/>
                  <a:pt x="283712" y="1025381"/>
                  <a:pt x="271759" y="958467"/>
                </a:cubicBezTo>
                <a:lnTo>
                  <a:pt x="267623" y="943156"/>
                </a:lnTo>
                <a:lnTo>
                  <a:pt x="266288" y="929912"/>
                </a:lnTo>
                <a:lnTo>
                  <a:pt x="249014" y="874265"/>
                </a:lnTo>
                <a:lnTo>
                  <a:pt x="219280" y="764188"/>
                </a:lnTo>
                <a:lnTo>
                  <a:pt x="206024" y="735773"/>
                </a:lnTo>
                <a:lnTo>
                  <a:pt x="198427" y="711300"/>
                </a:lnTo>
                <a:lnTo>
                  <a:pt x="171235" y="661203"/>
                </a:lnTo>
                <a:lnTo>
                  <a:pt x="135650" y="584925"/>
                </a:lnTo>
                <a:lnTo>
                  <a:pt x="108811" y="546195"/>
                </a:lnTo>
                <a:lnTo>
                  <a:pt x="91050" y="513472"/>
                </a:lnTo>
                <a:cubicBezTo>
                  <a:pt x="70121" y="482493"/>
                  <a:pt x="47740" y="452575"/>
                  <a:pt x="24006" y="423815"/>
                </a:cubicBezTo>
                <a:lnTo>
                  <a:pt x="13852" y="412643"/>
                </a:lnTo>
                <a:lnTo>
                  <a:pt x="505" y="397958"/>
                </a:lnTo>
                <a:lnTo>
                  <a:pt x="0" y="397402"/>
                </a:lnTo>
                <a:lnTo>
                  <a:pt x="92617" y="302549"/>
                </a:lnTo>
                <a:cubicBezTo>
                  <a:pt x="299439" y="114570"/>
                  <a:pt x="574182" y="0"/>
                  <a:pt x="8756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xmlns="" id="{0D882AFC-6D8E-4209-B11E-A1A6C3BB8752}"/>
              </a:ext>
            </a:extLst>
          </p:cNvPr>
          <p:cNvSpPr/>
          <p:nvPr/>
        </p:nvSpPr>
        <p:spPr>
          <a:xfrm>
            <a:off x="3925965" y="4267200"/>
            <a:ext cx="419676" cy="861769"/>
          </a:xfrm>
          <a:custGeom>
            <a:avLst/>
            <a:gdLst>
              <a:gd name="connsiteX0" fmla="*/ 546742 w 632363"/>
              <a:gd name="connsiteY0" fmla="*/ 589429 h 861769"/>
              <a:gd name="connsiteX1" fmla="*/ 540514 w 632363"/>
              <a:gd name="connsiteY1" fmla="*/ 601971 h 861769"/>
              <a:gd name="connsiteX2" fmla="*/ 490826 w 632363"/>
              <a:gd name="connsiteY2" fmla="*/ 670119 h 861769"/>
              <a:gd name="connsiteX3" fmla="*/ 632363 w 632363"/>
              <a:gd name="connsiteY3" fmla="*/ 411558 h 861769"/>
              <a:gd name="connsiteX4" fmla="*/ 628338 w 632363"/>
              <a:gd name="connsiteY4" fmla="*/ 425109 h 861769"/>
              <a:gd name="connsiteX5" fmla="*/ 590372 w 632363"/>
              <a:gd name="connsiteY5" fmla="*/ 501565 h 861769"/>
              <a:gd name="connsiteX6" fmla="*/ 126612 w 632363"/>
              <a:gd name="connsiteY6" fmla="*/ 0 h 861769"/>
              <a:gd name="connsiteX7" fmla="*/ 130316 w 632363"/>
              <a:gd name="connsiteY7" fmla="*/ 0 h 861769"/>
              <a:gd name="connsiteX8" fmla="*/ 134844 w 632363"/>
              <a:gd name="connsiteY8" fmla="*/ 102438 h 861769"/>
              <a:gd name="connsiteX9" fmla="*/ 396175 w 632363"/>
              <a:gd name="connsiteY9" fmla="*/ 738880 h 861769"/>
              <a:gd name="connsiteX10" fmla="*/ 419676 w 632363"/>
              <a:gd name="connsiteY10" fmla="*/ 764737 h 861769"/>
              <a:gd name="connsiteX11" fmla="*/ 430608 w 632363"/>
              <a:gd name="connsiteY11" fmla="*/ 752709 h 861769"/>
              <a:gd name="connsiteX12" fmla="*/ 425124 w 632363"/>
              <a:gd name="connsiteY12" fmla="*/ 760231 h 861769"/>
              <a:gd name="connsiteX13" fmla="*/ 340401 w 632363"/>
              <a:gd name="connsiteY13" fmla="*/ 848303 h 861769"/>
              <a:gd name="connsiteX14" fmla="*/ 324427 w 632363"/>
              <a:gd name="connsiteY14" fmla="*/ 861769 h 861769"/>
              <a:gd name="connsiteX15" fmla="*/ 308452 w 632363"/>
              <a:gd name="connsiteY15" fmla="*/ 848303 h 861769"/>
              <a:gd name="connsiteX16" fmla="*/ 223729 w 632363"/>
              <a:gd name="connsiteY16" fmla="*/ 760231 h 861769"/>
              <a:gd name="connsiteX17" fmla="*/ 218244 w 632363"/>
              <a:gd name="connsiteY17" fmla="*/ 752708 h 861769"/>
              <a:gd name="connsiteX18" fmla="*/ 205676 w 632363"/>
              <a:gd name="connsiteY18" fmla="*/ 738880 h 861769"/>
              <a:gd name="connsiteX19" fmla="*/ 119409 w 632363"/>
              <a:gd name="connsiteY19" fmla="*/ 617154 h 861769"/>
              <a:gd name="connsiteX20" fmla="*/ 108339 w 632363"/>
              <a:gd name="connsiteY20" fmla="*/ 601971 h 861769"/>
              <a:gd name="connsiteX21" fmla="*/ 107613 w 632363"/>
              <a:gd name="connsiteY21" fmla="*/ 600510 h 861769"/>
              <a:gd name="connsiteX22" fmla="*/ 106520 w 632363"/>
              <a:gd name="connsiteY22" fmla="*/ 598966 h 861769"/>
              <a:gd name="connsiteX23" fmla="*/ 28511 w 632363"/>
              <a:gd name="connsiteY23" fmla="*/ 444854 h 861769"/>
              <a:gd name="connsiteX24" fmla="*/ 24947 w 632363"/>
              <a:gd name="connsiteY24" fmla="*/ 434035 h 861769"/>
              <a:gd name="connsiteX25" fmla="*/ 20515 w 632363"/>
              <a:gd name="connsiteY25" fmla="*/ 425109 h 861769"/>
              <a:gd name="connsiteX26" fmla="*/ 6863 w 632363"/>
              <a:gd name="connsiteY26" fmla="*/ 379144 h 861769"/>
              <a:gd name="connsiteX27" fmla="*/ 0 w 632363"/>
              <a:gd name="connsiteY27" fmla="*/ 358314 h 861769"/>
              <a:gd name="connsiteX28" fmla="*/ 42503 w 632363"/>
              <a:gd name="connsiteY28" fmla="*/ 300020 h 861769"/>
              <a:gd name="connsiteX29" fmla="*/ 114976 w 632363"/>
              <a:gd name="connsiteY29" fmla="*/ 115426 h 861769"/>
              <a:gd name="connsiteX0" fmla="*/ 546742 w 628338"/>
              <a:gd name="connsiteY0" fmla="*/ 589429 h 861769"/>
              <a:gd name="connsiteX1" fmla="*/ 540514 w 628338"/>
              <a:gd name="connsiteY1" fmla="*/ 601971 h 861769"/>
              <a:gd name="connsiteX2" fmla="*/ 490826 w 628338"/>
              <a:gd name="connsiteY2" fmla="*/ 670119 h 861769"/>
              <a:gd name="connsiteX3" fmla="*/ 546742 w 628338"/>
              <a:gd name="connsiteY3" fmla="*/ 589429 h 861769"/>
              <a:gd name="connsiteX4" fmla="*/ 590372 w 628338"/>
              <a:gd name="connsiteY4" fmla="*/ 501565 h 861769"/>
              <a:gd name="connsiteX5" fmla="*/ 628338 w 628338"/>
              <a:gd name="connsiteY5" fmla="*/ 425109 h 861769"/>
              <a:gd name="connsiteX6" fmla="*/ 590372 w 628338"/>
              <a:gd name="connsiteY6" fmla="*/ 501565 h 861769"/>
              <a:gd name="connsiteX7" fmla="*/ 126612 w 628338"/>
              <a:gd name="connsiteY7" fmla="*/ 0 h 861769"/>
              <a:gd name="connsiteX8" fmla="*/ 130316 w 628338"/>
              <a:gd name="connsiteY8" fmla="*/ 0 h 861769"/>
              <a:gd name="connsiteX9" fmla="*/ 134844 w 628338"/>
              <a:gd name="connsiteY9" fmla="*/ 102438 h 861769"/>
              <a:gd name="connsiteX10" fmla="*/ 396175 w 628338"/>
              <a:gd name="connsiteY10" fmla="*/ 738880 h 861769"/>
              <a:gd name="connsiteX11" fmla="*/ 419676 w 628338"/>
              <a:gd name="connsiteY11" fmla="*/ 764737 h 861769"/>
              <a:gd name="connsiteX12" fmla="*/ 430608 w 628338"/>
              <a:gd name="connsiteY12" fmla="*/ 752709 h 861769"/>
              <a:gd name="connsiteX13" fmla="*/ 425124 w 628338"/>
              <a:gd name="connsiteY13" fmla="*/ 760231 h 861769"/>
              <a:gd name="connsiteX14" fmla="*/ 340401 w 628338"/>
              <a:gd name="connsiteY14" fmla="*/ 848303 h 861769"/>
              <a:gd name="connsiteX15" fmla="*/ 324427 w 628338"/>
              <a:gd name="connsiteY15" fmla="*/ 861769 h 861769"/>
              <a:gd name="connsiteX16" fmla="*/ 308452 w 628338"/>
              <a:gd name="connsiteY16" fmla="*/ 848303 h 861769"/>
              <a:gd name="connsiteX17" fmla="*/ 223729 w 628338"/>
              <a:gd name="connsiteY17" fmla="*/ 760231 h 861769"/>
              <a:gd name="connsiteX18" fmla="*/ 218244 w 628338"/>
              <a:gd name="connsiteY18" fmla="*/ 752708 h 861769"/>
              <a:gd name="connsiteX19" fmla="*/ 205676 w 628338"/>
              <a:gd name="connsiteY19" fmla="*/ 738880 h 861769"/>
              <a:gd name="connsiteX20" fmla="*/ 119409 w 628338"/>
              <a:gd name="connsiteY20" fmla="*/ 617154 h 861769"/>
              <a:gd name="connsiteX21" fmla="*/ 108339 w 628338"/>
              <a:gd name="connsiteY21" fmla="*/ 601971 h 861769"/>
              <a:gd name="connsiteX22" fmla="*/ 107613 w 628338"/>
              <a:gd name="connsiteY22" fmla="*/ 600510 h 861769"/>
              <a:gd name="connsiteX23" fmla="*/ 106520 w 628338"/>
              <a:gd name="connsiteY23" fmla="*/ 598966 h 861769"/>
              <a:gd name="connsiteX24" fmla="*/ 28511 w 628338"/>
              <a:gd name="connsiteY24" fmla="*/ 444854 h 861769"/>
              <a:gd name="connsiteX25" fmla="*/ 24947 w 628338"/>
              <a:gd name="connsiteY25" fmla="*/ 434035 h 861769"/>
              <a:gd name="connsiteX26" fmla="*/ 20515 w 628338"/>
              <a:gd name="connsiteY26" fmla="*/ 425109 h 861769"/>
              <a:gd name="connsiteX27" fmla="*/ 6863 w 628338"/>
              <a:gd name="connsiteY27" fmla="*/ 379144 h 861769"/>
              <a:gd name="connsiteX28" fmla="*/ 0 w 628338"/>
              <a:gd name="connsiteY28" fmla="*/ 358314 h 861769"/>
              <a:gd name="connsiteX29" fmla="*/ 42503 w 628338"/>
              <a:gd name="connsiteY29" fmla="*/ 300020 h 861769"/>
              <a:gd name="connsiteX30" fmla="*/ 114976 w 628338"/>
              <a:gd name="connsiteY30" fmla="*/ 115426 h 861769"/>
              <a:gd name="connsiteX31" fmla="*/ 126612 w 628338"/>
              <a:gd name="connsiteY31" fmla="*/ 0 h 861769"/>
              <a:gd name="connsiteX0" fmla="*/ 546742 w 546742"/>
              <a:gd name="connsiteY0" fmla="*/ 589429 h 861769"/>
              <a:gd name="connsiteX1" fmla="*/ 540514 w 546742"/>
              <a:gd name="connsiteY1" fmla="*/ 601971 h 861769"/>
              <a:gd name="connsiteX2" fmla="*/ 490826 w 546742"/>
              <a:gd name="connsiteY2" fmla="*/ 670119 h 861769"/>
              <a:gd name="connsiteX3" fmla="*/ 546742 w 546742"/>
              <a:gd name="connsiteY3" fmla="*/ 589429 h 861769"/>
              <a:gd name="connsiteX4" fmla="*/ 126612 w 546742"/>
              <a:gd name="connsiteY4" fmla="*/ 0 h 861769"/>
              <a:gd name="connsiteX5" fmla="*/ 130316 w 546742"/>
              <a:gd name="connsiteY5" fmla="*/ 0 h 861769"/>
              <a:gd name="connsiteX6" fmla="*/ 134844 w 546742"/>
              <a:gd name="connsiteY6" fmla="*/ 102438 h 861769"/>
              <a:gd name="connsiteX7" fmla="*/ 396175 w 546742"/>
              <a:gd name="connsiteY7" fmla="*/ 738880 h 861769"/>
              <a:gd name="connsiteX8" fmla="*/ 419676 w 546742"/>
              <a:gd name="connsiteY8" fmla="*/ 764737 h 861769"/>
              <a:gd name="connsiteX9" fmla="*/ 430608 w 546742"/>
              <a:gd name="connsiteY9" fmla="*/ 752709 h 861769"/>
              <a:gd name="connsiteX10" fmla="*/ 425124 w 546742"/>
              <a:gd name="connsiteY10" fmla="*/ 760231 h 861769"/>
              <a:gd name="connsiteX11" fmla="*/ 340401 w 546742"/>
              <a:gd name="connsiteY11" fmla="*/ 848303 h 861769"/>
              <a:gd name="connsiteX12" fmla="*/ 324427 w 546742"/>
              <a:gd name="connsiteY12" fmla="*/ 861769 h 861769"/>
              <a:gd name="connsiteX13" fmla="*/ 308452 w 546742"/>
              <a:gd name="connsiteY13" fmla="*/ 848303 h 861769"/>
              <a:gd name="connsiteX14" fmla="*/ 223729 w 546742"/>
              <a:gd name="connsiteY14" fmla="*/ 760231 h 861769"/>
              <a:gd name="connsiteX15" fmla="*/ 218244 w 546742"/>
              <a:gd name="connsiteY15" fmla="*/ 752708 h 861769"/>
              <a:gd name="connsiteX16" fmla="*/ 205676 w 546742"/>
              <a:gd name="connsiteY16" fmla="*/ 738880 h 861769"/>
              <a:gd name="connsiteX17" fmla="*/ 119409 w 546742"/>
              <a:gd name="connsiteY17" fmla="*/ 617154 h 861769"/>
              <a:gd name="connsiteX18" fmla="*/ 108339 w 546742"/>
              <a:gd name="connsiteY18" fmla="*/ 601971 h 861769"/>
              <a:gd name="connsiteX19" fmla="*/ 107613 w 546742"/>
              <a:gd name="connsiteY19" fmla="*/ 600510 h 861769"/>
              <a:gd name="connsiteX20" fmla="*/ 106520 w 546742"/>
              <a:gd name="connsiteY20" fmla="*/ 598966 h 861769"/>
              <a:gd name="connsiteX21" fmla="*/ 28511 w 546742"/>
              <a:gd name="connsiteY21" fmla="*/ 444854 h 861769"/>
              <a:gd name="connsiteX22" fmla="*/ 24947 w 546742"/>
              <a:gd name="connsiteY22" fmla="*/ 434035 h 861769"/>
              <a:gd name="connsiteX23" fmla="*/ 20515 w 546742"/>
              <a:gd name="connsiteY23" fmla="*/ 425109 h 861769"/>
              <a:gd name="connsiteX24" fmla="*/ 6863 w 546742"/>
              <a:gd name="connsiteY24" fmla="*/ 379144 h 861769"/>
              <a:gd name="connsiteX25" fmla="*/ 0 w 546742"/>
              <a:gd name="connsiteY25" fmla="*/ 358314 h 861769"/>
              <a:gd name="connsiteX26" fmla="*/ 42503 w 546742"/>
              <a:gd name="connsiteY26" fmla="*/ 300020 h 861769"/>
              <a:gd name="connsiteX27" fmla="*/ 114976 w 546742"/>
              <a:gd name="connsiteY27" fmla="*/ 115426 h 861769"/>
              <a:gd name="connsiteX28" fmla="*/ 126612 w 546742"/>
              <a:gd name="connsiteY28" fmla="*/ 0 h 861769"/>
              <a:gd name="connsiteX0" fmla="*/ 490826 w 540514"/>
              <a:gd name="connsiteY0" fmla="*/ 670119 h 861769"/>
              <a:gd name="connsiteX1" fmla="*/ 540514 w 540514"/>
              <a:gd name="connsiteY1" fmla="*/ 601971 h 861769"/>
              <a:gd name="connsiteX2" fmla="*/ 490826 w 540514"/>
              <a:gd name="connsiteY2" fmla="*/ 670119 h 861769"/>
              <a:gd name="connsiteX3" fmla="*/ 126612 w 540514"/>
              <a:gd name="connsiteY3" fmla="*/ 0 h 861769"/>
              <a:gd name="connsiteX4" fmla="*/ 130316 w 540514"/>
              <a:gd name="connsiteY4" fmla="*/ 0 h 861769"/>
              <a:gd name="connsiteX5" fmla="*/ 134844 w 540514"/>
              <a:gd name="connsiteY5" fmla="*/ 102438 h 861769"/>
              <a:gd name="connsiteX6" fmla="*/ 396175 w 540514"/>
              <a:gd name="connsiteY6" fmla="*/ 738880 h 861769"/>
              <a:gd name="connsiteX7" fmla="*/ 419676 w 540514"/>
              <a:gd name="connsiteY7" fmla="*/ 764737 h 861769"/>
              <a:gd name="connsiteX8" fmla="*/ 430608 w 540514"/>
              <a:gd name="connsiteY8" fmla="*/ 752709 h 861769"/>
              <a:gd name="connsiteX9" fmla="*/ 425124 w 540514"/>
              <a:gd name="connsiteY9" fmla="*/ 760231 h 861769"/>
              <a:gd name="connsiteX10" fmla="*/ 340401 w 540514"/>
              <a:gd name="connsiteY10" fmla="*/ 848303 h 861769"/>
              <a:gd name="connsiteX11" fmla="*/ 324427 w 540514"/>
              <a:gd name="connsiteY11" fmla="*/ 861769 h 861769"/>
              <a:gd name="connsiteX12" fmla="*/ 308452 w 540514"/>
              <a:gd name="connsiteY12" fmla="*/ 848303 h 861769"/>
              <a:gd name="connsiteX13" fmla="*/ 223729 w 540514"/>
              <a:gd name="connsiteY13" fmla="*/ 760231 h 861769"/>
              <a:gd name="connsiteX14" fmla="*/ 218244 w 540514"/>
              <a:gd name="connsiteY14" fmla="*/ 752708 h 861769"/>
              <a:gd name="connsiteX15" fmla="*/ 205676 w 540514"/>
              <a:gd name="connsiteY15" fmla="*/ 738880 h 861769"/>
              <a:gd name="connsiteX16" fmla="*/ 119409 w 540514"/>
              <a:gd name="connsiteY16" fmla="*/ 617154 h 861769"/>
              <a:gd name="connsiteX17" fmla="*/ 108339 w 540514"/>
              <a:gd name="connsiteY17" fmla="*/ 601971 h 861769"/>
              <a:gd name="connsiteX18" fmla="*/ 107613 w 540514"/>
              <a:gd name="connsiteY18" fmla="*/ 600510 h 861769"/>
              <a:gd name="connsiteX19" fmla="*/ 106520 w 540514"/>
              <a:gd name="connsiteY19" fmla="*/ 598966 h 861769"/>
              <a:gd name="connsiteX20" fmla="*/ 28511 w 540514"/>
              <a:gd name="connsiteY20" fmla="*/ 444854 h 861769"/>
              <a:gd name="connsiteX21" fmla="*/ 24947 w 540514"/>
              <a:gd name="connsiteY21" fmla="*/ 434035 h 861769"/>
              <a:gd name="connsiteX22" fmla="*/ 20515 w 540514"/>
              <a:gd name="connsiteY22" fmla="*/ 425109 h 861769"/>
              <a:gd name="connsiteX23" fmla="*/ 6863 w 540514"/>
              <a:gd name="connsiteY23" fmla="*/ 379144 h 861769"/>
              <a:gd name="connsiteX24" fmla="*/ 0 w 540514"/>
              <a:gd name="connsiteY24" fmla="*/ 358314 h 861769"/>
              <a:gd name="connsiteX25" fmla="*/ 42503 w 540514"/>
              <a:gd name="connsiteY25" fmla="*/ 300020 h 861769"/>
              <a:gd name="connsiteX26" fmla="*/ 114976 w 540514"/>
              <a:gd name="connsiteY26" fmla="*/ 115426 h 861769"/>
              <a:gd name="connsiteX27" fmla="*/ 126612 w 540514"/>
              <a:gd name="connsiteY27" fmla="*/ 0 h 861769"/>
              <a:gd name="connsiteX0" fmla="*/ 126612 w 430608"/>
              <a:gd name="connsiteY0" fmla="*/ 0 h 861769"/>
              <a:gd name="connsiteX1" fmla="*/ 130316 w 430608"/>
              <a:gd name="connsiteY1" fmla="*/ 0 h 861769"/>
              <a:gd name="connsiteX2" fmla="*/ 134844 w 430608"/>
              <a:gd name="connsiteY2" fmla="*/ 102438 h 861769"/>
              <a:gd name="connsiteX3" fmla="*/ 396175 w 430608"/>
              <a:gd name="connsiteY3" fmla="*/ 738880 h 861769"/>
              <a:gd name="connsiteX4" fmla="*/ 419676 w 430608"/>
              <a:gd name="connsiteY4" fmla="*/ 764737 h 861769"/>
              <a:gd name="connsiteX5" fmla="*/ 430608 w 430608"/>
              <a:gd name="connsiteY5" fmla="*/ 752709 h 861769"/>
              <a:gd name="connsiteX6" fmla="*/ 425124 w 430608"/>
              <a:gd name="connsiteY6" fmla="*/ 760231 h 861769"/>
              <a:gd name="connsiteX7" fmla="*/ 340401 w 430608"/>
              <a:gd name="connsiteY7" fmla="*/ 848303 h 861769"/>
              <a:gd name="connsiteX8" fmla="*/ 324427 w 430608"/>
              <a:gd name="connsiteY8" fmla="*/ 861769 h 861769"/>
              <a:gd name="connsiteX9" fmla="*/ 308452 w 430608"/>
              <a:gd name="connsiteY9" fmla="*/ 848303 h 861769"/>
              <a:gd name="connsiteX10" fmla="*/ 223729 w 430608"/>
              <a:gd name="connsiteY10" fmla="*/ 760231 h 861769"/>
              <a:gd name="connsiteX11" fmla="*/ 218244 w 430608"/>
              <a:gd name="connsiteY11" fmla="*/ 752708 h 861769"/>
              <a:gd name="connsiteX12" fmla="*/ 205676 w 430608"/>
              <a:gd name="connsiteY12" fmla="*/ 738880 h 861769"/>
              <a:gd name="connsiteX13" fmla="*/ 119409 w 430608"/>
              <a:gd name="connsiteY13" fmla="*/ 617154 h 861769"/>
              <a:gd name="connsiteX14" fmla="*/ 108339 w 430608"/>
              <a:gd name="connsiteY14" fmla="*/ 601971 h 861769"/>
              <a:gd name="connsiteX15" fmla="*/ 107613 w 430608"/>
              <a:gd name="connsiteY15" fmla="*/ 600510 h 861769"/>
              <a:gd name="connsiteX16" fmla="*/ 106520 w 430608"/>
              <a:gd name="connsiteY16" fmla="*/ 598966 h 861769"/>
              <a:gd name="connsiteX17" fmla="*/ 28511 w 430608"/>
              <a:gd name="connsiteY17" fmla="*/ 444854 h 861769"/>
              <a:gd name="connsiteX18" fmla="*/ 24947 w 430608"/>
              <a:gd name="connsiteY18" fmla="*/ 434035 h 861769"/>
              <a:gd name="connsiteX19" fmla="*/ 20515 w 430608"/>
              <a:gd name="connsiteY19" fmla="*/ 425109 h 861769"/>
              <a:gd name="connsiteX20" fmla="*/ 6863 w 430608"/>
              <a:gd name="connsiteY20" fmla="*/ 379144 h 861769"/>
              <a:gd name="connsiteX21" fmla="*/ 0 w 430608"/>
              <a:gd name="connsiteY21" fmla="*/ 358314 h 861769"/>
              <a:gd name="connsiteX22" fmla="*/ 42503 w 430608"/>
              <a:gd name="connsiteY22" fmla="*/ 300020 h 861769"/>
              <a:gd name="connsiteX23" fmla="*/ 114976 w 430608"/>
              <a:gd name="connsiteY23" fmla="*/ 115426 h 861769"/>
              <a:gd name="connsiteX24" fmla="*/ 126612 w 430608"/>
              <a:gd name="connsiteY24" fmla="*/ 0 h 861769"/>
              <a:gd name="connsiteX0" fmla="*/ 126612 w 425124"/>
              <a:gd name="connsiteY0" fmla="*/ 0 h 861769"/>
              <a:gd name="connsiteX1" fmla="*/ 130316 w 425124"/>
              <a:gd name="connsiteY1" fmla="*/ 0 h 861769"/>
              <a:gd name="connsiteX2" fmla="*/ 134844 w 425124"/>
              <a:gd name="connsiteY2" fmla="*/ 102438 h 861769"/>
              <a:gd name="connsiteX3" fmla="*/ 396175 w 425124"/>
              <a:gd name="connsiteY3" fmla="*/ 738880 h 861769"/>
              <a:gd name="connsiteX4" fmla="*/ 419676 w 425124"/>
              <a:gd name="connsiteY4" fmla="*/ 764737 h 861769"/>
              <a:gd name="connsiteX5" fmla="*/ 425124 w 425124"/>
              <a:gd name="connsiteY5" fmla="*/ 760231 h 861769"/>
              <a:gd name="connsiteX6" fmla="*/ 340401 w 425124"/>
              <a:gd name="connsiteY6" fmla="*/ 848303 h 861769"/>
              <a:gd name="connsiteX7" fmla="*/ 324427 w 425124"/>
              <a:gd name="connsiteY7" fmla="*/ 861769 h 861769"/>
              <a:gd name="connsiteX8" fmla="*/ 308452 w 425124"/>
              <a:gd name="connsiteY8" fmla="*/ 848303 h 861769"/>
              <a:gd name="connsiteX9" fmla="*/ 223729 w 425124"/>
              <a:gd name="connsiteY9" fmla="*/ 760231 h 861769"/>
              <a:gd name="connsiteX10" fmla="*/ 218244 w 425124"/>
              <a:gd name="connsiteY10" fmla="*/ 752708 h 861769"/>
              <a:gd name="connsiteX11" fmla="*/ 205676 w 425124"/>
              <a:gd name="connsiteY11" fmla="*/ 738880 h 861769"/>
              <a:gd name="connsiteX12" fmla="*/ 119409 w 425124"/>
              <a:gd name="connsiteY12" fmla="*/ 617154 h 861769"/>
              <a:gd name="connsiteX13" fmla="*/ 108339 w 425124"/>
              <a:gd name="connsiteY13" fmla="*/ 601971 h 861769"/>
              <a:gd name="connsiteX14" fmla="*/ 107613 w 425124"/>
              <a:gd name="connsiteY14" fmla="*/ 600510 h 861769"/>
              <a:gd name="connsiteX15" fmla="*/ 106520 w 425124"/>
              <a:gd name="connsiteY15" fmla="*/ 598966 h 861769"/>
              <a:gd name="connsiteX16" fmla="*/ 28511 w 425124"/>
              <a:gd name="connsiteY16" fmla="*/ 444854 h 861769"/>
              <a:gd name="connsiteX17" fmla="*/ 24947 w 425124"/>
              <a:gd name="connsiteY17" fmla="*/ 434035 h 861769"/>
              <a:gd name="connsiteX18" fmla="*/ 20515 w 425124"/>
              <a:gd name="connsiteY18" fmla="*/ 425109 h 861769"/>
              <a:gd name="connsiteX19" fmla="*/ 6863 w 425124"/>
              <a:gd name="connsiteY19" fmla="*/ 379144 h 861769"/>
              <a:gd name="connsiteX20" fmla="*/ 0 w 425124"/>
              <a:gd name="connsiteY20" fmla="*/ 358314 h 861769"/>
              <a:gd name="connsiteX21" fmla="*/ 42503 w 425124"/>
              <a:gd name="connsiteY21" fmla="*/ 300020 h 861769"/>
              <a:gd name="connsiteX22" fmla="*/ 114976 w 425124"/>
              <a:gd name="connsiteY22" fmla="*/ 115426 h 861769"/>
              <a:gd name="connsiteX23" fmla="*/ 126612 w 425124"/>
              <a:gd name="connsiteY23" fmla="*/ 0 h 861769"/>
              <a:gd name="connsiteX0" fmla="*/ 126612 w 419676"/>
              <a:gd name="connsiteY0" fmla="*/ 0 h 861769"/>
              <a:gd name="connsiteX1" fmla="*/ 130316 w 419676"/>
              <a:gd name="connsiteY1" fmla="*/ 0 h 861769"/>
              <a:gd name="connsiteX2" fmla="*/ 134844 w 419676"/>
              <a:gd name="connsiteY2" fmla="*/ 102438 h 861769"/>
              <a:gd name="connsiteX3" fmla="*/ 396175 w 419676"/>
              <a:gd name="connsiteY3" fmla="*/ 738880 h 861769"/>
              <a:gd name="connsiteX4" fmla="*/ 419676 w 419676"/>
              <a:gd name="connsiteY4" fmla="*/ 764737 h 861769"/>
              <a:gd name="connsiteX5" fmla="*/ 340401 w 419676"/>
              <a:gd name="connsiteY5" fmla="*/ 848303 h 861769"/>
              <a:gd name="connsiteX6" fmla="*/ 324427 w 419676"/>
              <a:gd name="connsiteY6" fmla="*/ 861769 h 861769"/>
              <a:gd name="connsiteX7" fmla="*/ 308452 w 419676"/>
              <a:gd name="connsiteY7" fmla="*/ 848303 h 861769"/>
              <a:gd name="connsiteX8" fmla="*/ 223729 w 419676"/>
              <a:gd name="connsiteY8" fmla="*/ 760231 h 861769"/>
              <a:gd name="connsiteX9" fmla="*/ 218244 w 419676"/>
              <a:gd name="connsiteY9" fmla="*/ 752708 h 861769"/>
              <a:gd name="connsiteX10" fmla="*/ 205676 w 419676"/>
              <a:gd name="connsiteY10" fmla="*/ 738880 h 861769"/>
              <a:gd name="connsiteX11" fmla="*/ 119409 w 419676"/>
              <a:gd name="connsiteY11" fmla="*/ 617154 h 861769"/>
              <a:gd name="connsiteX12" fmla="*/ 108339 w 419676"/>
              <a:gd name="connsiteY12" fmla="*/ 601971 h 861769"/>
              <a:gd name="connsiteX13" fmla="*/ 107613 w 419676"/>
              <a:gd name="connsiteY13" fmla="*/ 600510 h 861769"/>
              <a:gd name="connsiteX14" fmla="*/ 106520 w 419676"/>
              <a:gd name="connsiteY14" fmla="*/ 598966 h 861769"/>
              <a:gd name="connsiteX15" fmla="*/ 28511 w 419676"/>
              <a:gd name="connsiteY15" fmla="*/ 444854 h 861769"/>
              <a:gd name="connsiteX16" fmla="*/ 24947 w 419676"/>
              <a:gd name="connsiteY16" fmla="*/ 434035 h 861769"/>
              <a:gd name="connsiteX17" fmla="*/ 20515 w 419676"/>
              <a:gd name="connsiteY17" fmla="*/ 425109 h 861769"/>
              <a:gd name="connsiteX18" fmla="*/ 6863 w 419676"/>
              <a:gd name="connsiteY18" fmla="*/ 379144 h 861769"/>
              <a:gd name="connsiteX19" fmla="*/ 0 w 419676"/>
              <a:gd name="connsiteY19" fmla="*/ 358314 h 861769"/>
              <a:gd name="connsiteX20" fmla="*/ 42503 w 419676"/>
              <a:gd name="connsiteY20" fmla="*/ 300020 h 861769"/>
              <a:gd name="connsiteX21" fmla="*/ 114976 w 419676"/>
              <a:gd name="connsiteY21" fmla="*/ 115426 h 861769"/>
              <a:gd name="connsiteX22" fmla="*/ 126612 w 419676"/>
              <a:gd name="connsiteY22" fmla="*/ 0 h 8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9676" h="861769">
                <a:moveTo>
                  <a:pt x="126612" y="0"/>
                </a:moveTo>
                <a:lnTo>
                  <a:pt x="130316" y="0"/>
                </a:lnTo>
                <a:lnTo>
                  <a:pt x="134844" y="102438"/>
                </a:lnTo>
                <a:cubicBezTo>
                  <a:pt x="156218" y="343108"/>
                  <a:pt x="250802" y="562729"/>
                  <a:pt x="396175" y="738880"/>
                </a:cubicBezTo>
                <a:lnTo>
                  <a:pt x="419676" y="764737"/>
                </a:lnTo>
                <a:lnTo>
                  <a:pt x="340401" y="848303"/>
                </a:lnTo>
                <a:lnTo>
                  <a:pt x="324427" y="861769"/>
                </a:lnTo>
                <a:lnTo>
                  <a:pt x="308452" y="848303"/>
                </a:lnTo>
                <a:cubicBezTo>
                  <a:pt x="278706" y="820446"/>
                  <a:pt x="250422" y="791047"/>
                  <a:pt x="223729" y="760231"/>
                </a:cubicBezTo>
                <a:lnTo>
                  <a:pt x="218244" y="752708"/>
                </a:lnTo>
                <a:lnTo>
                  <a:pt x="205676" y="738880"/>
                </a:lnTo>
                <a:lnTo>
                  <a:pt x="119409" y="617154"/>
                </a:lnTo>
                <a:lnTo>
                  <a:pt x="108339" y="601971"/>
                </a:lnTo>
                <a:lnTo>
                  <a:pt x="107613" y="600510"/>
                </a:lnTo>
                <a:lnTo>
                  <a:pt x="106520" y="598966"/>
                </a:lnTo>
                <a:cubicBezTo>
                  <a:pt x="76875" y="549845"/>
                  <a:pt x="50756" y="498358"/>
                  <a:pt x="28511" y="444854"/>
                </a:cubicBezTo>
                <a:lnTo>
                  <a:pt x="24947" y="434035"/>
                </a:lnTo>
                <a:lnTo>
                  <a:pt x="20515" y="425109"/>
                </a:lnTo>
                <a:lnTo>
                  <a:pt x="6863" y="379144"/>
                </a:lnTo>
                <a:lnTo>
                  <a:pt x="0" y="358314"/>
                </a:lnTo>
                <a:lnTo>
                  <a:pt x="42503" y="300020"/>
                </a:lnTo>
                <a:cubicBezTo>
                  <a:pt x="76546" y="243992"/>
                  <a:pt x="101401" y="181764"/>
                  <a:pt x="114976" y="115426"/>
                </a:cubicBezTo>
                <a:lnTo>
                  <a:pt x="126612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xmlns="" id="{DD56420E-C7CD-4774-B5FA-DD3CFF0F5F3B}"/>
              </a:ext>
            </a:extLst>
          </p:cNvPr>
          <p:cNvSpPr/>
          <p:nvPr/>
        </p:nvSpPr>
        <p:spPr>
          <a:xfrm>
            <a:off x="5685238" y="4267200"/>
            <a:ext cx="421698" cy="856315"/>
          </a:xfrm>
          <a:custGeom>
            <a:avLst/>
            <a:gdLst>
              <a:gd name="connsiteX0" fmla="*/ 537831 w 623452"/>
              <a:gd name="connsiteY0" fmla="*/ 589427 h 856315"/>
              <a:gd name="connsiteX1" fmla="*/ 531602 w 623452"/>
              <a:gd name="connsiteY1" fmla="*/ 601971 h 856315"/>
              <a:gd name="connsiteX2" fmla="*/ 481906 w 623452"/>
              <a:gd name="connsiteY2" fmla="*/ 670131 h 856315"/>
              <a:gd name="connsiteX3" fmla="*/ 623452 w 623452"/>
              <a:gd name="connsiteY3" fmla="*/ 411556 h 856315"/>
              <a:gd name="connsiteX4" fmla="*/ 619426 w 623452"/>
              <a:gd name="connsiteY4" fmla="*/ 425109 h 856315"/>
              <a:gd name="connsiteX5" fmla="*/ 581455 w 623452"/>
              <a:gd name="connsiteY5" fmla="*/ 501576 h 856315"/>
              <a:gd name="connsiteX6" fmla="*/ 117700 w 623452"/>
              <a:gd name="connsiteY6" fmla="*/ 0 h 856315"/>
              <a:gd name="connsiteX7" fmla="*/ 121405 w 623452"/>
              <a:gd name="connsiteY7" fmla="*/ 0 h 856315"/>
              <a:gd name="connsiteX8" fmla="*/ 125932 w 623452"/>
              <a:gd name="connsiteY8" fmla="*/ 102438 h 856315"/>
              <a:gd name="connsiteX9" fmla="*/ 387263 w 623452"/>
              <a:gd name="connsiteY9" fmla="*/ 738880 h 856315"/>
              <a:gd name="connsiteX10" fmla="*/ 410764 w 623452"/>
              <a:gd name="connsiteY10" fmla="*/ 764737 h 856315"/>
              <a:gd name="connsiteX11" fmla="*/ 421698 w 623452"/>
              <a:gd name="connsiteY11" fmla="*/ 752706 h 856315"/>
              <a:gd name="connsiteX12" fmla="*/ 416212 w 623452"/>
              <a:gd name="connsiteY12" fmla="*/ 760231 h 856315"/>
              <a:gd name="connsiteX13" fmla="*/ 331489 w 623452"/>
              <a:gd name="connsiteY13" fmla="*/ 848303 h 856315"/>
              <a:gd name="connsiteX14" fmla="*/ 321984 w 623452"/>
              <a:gd name="connsiteY14" fmla="*/ 856315 h 856315"/>
              <a:gd name="connsiteX15" fmla="*/ 312479 w 623452"/>
              <a:gd name="connsiteY15" fmla="*/ 848303 h 856315"/>
              <a:gd name="connsiteX16" fmla="*/ 227756 w 623452"/>
              <a:gd name="connsiteY16" fmla="*/ 760231 h 856315"/>
              <a:gd name="connsiteX17" fmla="*/ 222272 w 623452"/>
              <a:gd name="connsiteY17" fmla="*/ 752709 h 856315"/>
              <a:gd name="connsiteX18" fmla="*/ 209703 w 623452"/>
              <a:gd name="connsiteY18" fmla="*/ 738880 h 856315"/>
              <a:gd name="connsiteX19" fmla="*/ 123422 w 623452"/>
              <a:gd name="connsiteY19" fmla="*/ 617134 h 856315"/>
              <a:gd name="connsiteX20" fmla="*/ 112366 w 623452"/>
              <a:gd name="connsiteY20" fmla="*/ 601971 h 856315"/>
              <a:gd name="connsiteX21" fmla="*/ 111642 w 623452"/>
              <a:gd name="connsiteY21" fmla="*/ 600512 h 856315"/>
              <a:gd name="connsiteX22" fmla="*/ 110547 w 623452"/>
              <a:gd name="connsiteY22" fmla="*/ 598966 h 856315"/>
              <a:gd name="connsiteX23" fmla="*/ 32538 w 623452"/>
              <a:gd name="connsiteY23" fmla="*/ 444854 h 856315"/>
              <a:gd name="connsiteX24" fmla="*/ 28973 w 623452"/>
              <a:gd name="connsiteY24" fmla="*/ 434032 h 856315"/>
              <a:gd name="connsiteX25" fmla="*/ 24542 w 623452"/>
              <a:gd name="connsiteY25" fmla="*/ 425109 h 856315"/>
              <a:gd name="connsiteX26" fmla="*/ 10896 w 623452"/>
              <a:gd name="connsiteY26" fmla="*/ 379164 h 856315"/>
              <a:gd name="connsiteX27" fmla="*/ 0 w 623452"/>
              <a:gd name="connsiteY27" fmla="*/ 346091 h 856315"/>
              <a:gd name="connsiteX28" fmla="*/ 33592 w 623452"/>
              <a:gd name="connsiteY28" fmla="*/ 300020 h 856315"/>
              <a:gd name="connsiteX29" fmla="*/ 106064 w 623452"/>
              <a:gd name="connsiteY29" fmla="*/ 115426 h 856315"/>
              <a:gd name="connsiteX0" fmla="*/ 537831 w 623452"/>
              <a:gd name="connsiteY0" fmla="*/ 589427 h 856315"/>
              <a:gd name="connsiteX1" fmla="*/ 531602 w 623452"/>
              <a:gd name="connsiteY1" fmla="*/ 601971 h 856315"/>
              <a:gd name="connsiteX2" fmla="*/ 537831 w 623452"/>
              <a:gd name="connsiteY2" fmla="*/ 589427 h 856315"/>
              <a:gd name="connsiteX3" fmla="*/ 623452 w 623452"/>
              <a:gd name="connsiteY3" fmla="*/ 411556 h 856315"/>
              <a:gd name="connsiteX4" fmla="*/ 619426 w 623452"/>
              <a:gd name="connsiteY4" fmla="*/ 425109 h 856315"/>
              <a:gd name="connsiteX5" fmla="*/ 581455 w 623452"/>
              <a:gd name="connsiteY5" fmla="*/ 501576 h 856315"/>
              <a:gd name="connsiteX6" fmla="*/ 623452 w 623452"/>
              <a:gd name="connsiteY6" fmla="*/ 411556 h 856315"/>
              <a:gd name="connsiteX7" fmla="*/ 117700 w 623452"/>
              <a:gd name="connsiteY7" fmla="*/ 0 h 856315"/>
              <a:gd name="connsiteX8" fmla="*/ 121405 w 623452"/>
              <a:gd name="connsiteY8" fmla="*/ 0 h 856315"/>
              <a:gd name="connsiteX9" fmla="*/ 125932 w 623452"/>
              <a:gd name="connsiteY9" fmla="*/ 102438 h 856315"/>
              <a:gd name="connsiteX10" fmla="*/ 387263 w 623452"/>
              <a:gd name="connsiteY10" fmla="*/ 738880 h 856315"/>
              <a:gd name="connsiteX11" fmla="*/ 410764 w 623452"/>
              <a:gd name="connsiteY11" fmla="*/ 764737 h 856315"/>
              <a:gd name="connsiteX12" fmla="*/ 421698 w 623452"/>
              <a:gd name="connsiteY12" fmla="*/ 752706 h 856315"/>
              <a:gd name="connsiteX13" fmla="*/ 416212 w 623452"/>
              <a:gd name="connsiteY13" fmla="*/ 760231 h 856315"/>
              <a:gd name="connsiteX14" fmla="*/ 331489 w 623452"/>
              <a:gd name="connsiteY14" fmla="*/ 848303 h 856315"/>
              <a:gd name="connsiteX15" fmla="*/ 321984 w 623452"/>
              <a:gd name="connsiteY15" fmla="*/ 856315 h 856315"/>
              <a:gd name="connsiteX16" fmla="*/ 312479 w 623452"/>
              <a:gd name="connsiteY16" fmla="*/ 848303 h 856315"/>
              <a:gd name="connsiteX17" fmla="*/ 227756 w 623452"/>
              <a:gd name="connsiteY17" fmla="*/ 760231 h 856315"/>
              <a:gd name="connsiteX18" fmla="*/ 222272 w 623452"/>
              <a:gd name="connsiteY18" fmla="*/ 752709 h 856315"/>
              <a:gd name="connsiteX19" fmla="*/ 209703 w 623452"/>
              <a:gd name="connsiteY19" fmla="*/ 738880 h 856315"/>
              <a:gd name="connsiteX20" fmla="*/ 123422 w 623452"/>
              <a:gd name="connsiteY20" fmla="*/ 617134 h 856315"/>
              <a:gd name="connsiteX21" fmla="*/ 112366 w 623452"/>
              <a:gd name="connsiteY21" fmla="*/ 601971 h 856315"/>
              <a:gd name="connsiteX22" fmla="*/ 111642 w 623452"/>
              <a:gd name="connsiteY22" fmla="*/ 600512 h 856315"/>
              <a:gd name="connsiteX23" fmla="*/ 110547 w 623452"/>
              <a:gd name="connsiteY23" fmla="*/ 598966 h 856315"/>
              <a:gd name="connsiteX24" fmla="*/ 32538 w 623452"/>
              <a:gd name="connsiteY24" fmla="*/ 444854 h 856315"/>
              <a:gd name="connsiteX25" fmla="*/ 28973 w 623452"/>
              <a:gd name="connsiteY25" fmla="*/ 434032 h 856315"/>
              <a:gd name="connsiteX26" fmla="*/ 24542 w 623452"/>
              <a:gd name="connsiteY26" fmla="*/ 425109 h 856315"/>
              <a:gd name="connsiteX27" fmla="*/ 10896 w 623452"/>
              <a:gd name="connsiteY27" fmla="*/ 379164 h 856315"/>
              <a:gd name="connsiteX28" fmla="*/ 0 w 623452"/>
              <a:gd name="connsiteY28" fmla="*/ 346091 h 856315"/>
              <a:gd name="connsiteX29" fmla="*/ 33592 w 623452"/>
              <a:gd name="connsiteY29" fmla="*/ 300020 h 856315"/>
              <a:gd name="connsiteX30" fmla="*/ 106064 w 623452"/>
              <a:gd name="connsiteY30" fmla="*/ 115426 h 856315"/>
              <a:gd name="connsiteX31" fmla="*/ 117700 w 623452"/>
              <a:gd name="connsiteY31" fmla="*/ 0 h 856315"/>
              <a:gd name="connsiteX0" fmla="*/ 623452 w 623452"/>
              <a:gd name="connsiteY0" fmla="*/ 411556 h 856315"/>
              <a:gd name="connsiteX1" fmla="*/ 619426 w 623452"/>
              <a:gd name="connsiteY1" fmla="*/ 425109 h 856315"/>
              <a:gd name="connsiteX2" fmla="*/ 581455 w 623452"/>
              <a:gd name="connsiteY2" fmla="*/ 501576 h 856315"/>
              <a:gd name="connsiteX3" fmla="*/ 623452 w 623452"/>
              <a:gd name="connsiteY3" fmla="*/ 411556 h 856315"/>
              <a:gd name="connsiteX4" fmla="*/ 117700 w 623452"/>
              <a:gd name="connsiteY4" fmla="*/ 0 h 856315"/>
              <a:gd name="connsiteX5" fmla="*/ 121405 w 623452"/>
              <a:gd name="connsiteY5" fmla="*/ 0 h 856315"/>
              <a:gd name="connsiteX6" fmla="*/ 125932 w 623452"/>
              <a:gd name="connsiteY6" fmla="*/ 102438 h 856315"/>
              <a:gd name="connsiteX7" fmla="*/ 387263 w 623452"/>
              <a:gd name="connsiteY7" fmla="*/ 738880 h 856315"/>
              <a:gd name="connsiteX8" fmla="*/ 410764 w 623452"/>
              <a:gd name="connsiteY8" fmla="*/ 764737 h 856315"/>
              <a:gd name="connsiteX9" fmla="*/ 421698 w 623452"/>
              <a:gd name="connsiteY9" fmla="*/ 752706 h 856315"/>
              <a:gd name="connsiteX10" fmla="*/ 416212 w 623452"/>
              <a:gd name="connsiteY10" fmla="*/ 760231 h 856315"/>
              <a:gd name="connsiteX11" fmla="*/ 331489 w 623452"/>
              <a:gd name="connsiteY11" fmla="*/ 848303 h 856315"/>
              <a:gd name="connsiteX12" fmla="*/ 321984 w 623452"/>
              <a:gd name="connsiteY12" fmla="*/ 856315 h 856315"/>
              <a:gd name="connsiteX13" fmla="*/ 312479 w 623452"/>
              <a:gd name="connsiteY13" fmla="*/ 848303 h 856315"/>
              <a:gd name="connsiteX14" fmla="*/ 227756 w 623452"/>
              <a:gd name="connsiteY14" fmla="*/ 760231 h 856315"/>
              <a:gd name="connsiteX15" fmla="*/ 222272 w 623452"/>
              <a:gd name="connsiteY15" fmla="*/ 752709 h 856315"/>
              <a:gd name="connsiteX16" fmla="*/ 209703 w 623452"/>
              <a:gd name="connsiteY16" fmla="*/ 738880 h 856315"/>
              <a:gd name="connsiteX17" fmla="*/ 123422 w 623452"/>
              <a:gd name="connsiteY17" fmla="*/ 617134 h 856315"/>
              <a:gd name="connsiteX18" fmla="*/ 112366 w 623452"/>
              <a:gd name="connsiteY18" fmla="*/ 601971 h 856315"/>
              <a:gd name="connsiteX19" fmla="*/ 111642 w 623452"/>
              <a:gd name="connsiteY19" fmla="*/ 600512 h 856315"/>
              <a:gd name="connsiteX20" fmla="*/ 110547 w 623452"/>
              <a:gd name="connsiteY20" fmla="*/ 598966 h 856315"/>
              <a:gd name="connsiteX21" fmla="*/ 32538 w 623452"/>
              <a:gd name="connsiteY21" fmla="*/ 444854 h 856315"/>
              <a:gd name="connsiteX22" fmla="*/ 28973 w 623452"/>
              <a:gd name="connsiteY22" fmla="*/ 434032 h 856315"/>
              <a:gd name="connsiteX23" fmla="*/ 24542 w 623452"/>
              <a:gd name="connsiteY23" fmla="*/ 425109 h 856315"/>
              <a:gd name="connsiteX24" fmla="*/ 10896 w 623452"/>
              <a:gd name="connsiteY24" fmla="*/ 379164 h 856315"/>
              <a:gd name="connsiteX25" fmla="*/ 0 w 623452"/>
              <a:gd name="connsiteY25" fmla="*/ 346091 h 856315"/>
              <a:gd name="connsiteX26" fmla="*/ 33592 w 623452"/>
              <a:gd name="connsiteY26" fmla="*/ 300020 h 856315"/>
              <a:gd name="connsiteX27" fmla="*/ 106064 w 623452"/>
              <a:gd name="connsiteY27" fmla="*/ 115426 h 856315"/>
              <a:gd name="connsiteX28" fmla="*/ 117700 w 623452"/>
              <a:gd name="connsiteY28" fmla="*/ 0 h 856315"/>
              <a:gd name="connsiteX0" fmla="*/ 623452 w 623452"/>
              <a:gd name="connsiteY0" fmla="*/ 411556 h 856315"/>
              <a:gd name="connsiteX1" fmla="*/ 619426 w 623452"/>
              <a:gd name="connsiteY1" fmla="*/ 425109 h 856315"/>
              <a:gd name="connsiteX2" fmla="*/ 623452 w 623452"/>
              <a:gd name="connsiteY2" fmla="*/ 411556 h 856315"/>
              <a:gd name="connsiteX3" fmla="*/ 117700 w 623452"/>
              <a:gd name="connsiteY3" fmla="*/ 0 h 856315"/>
              <a:gd name="connsiteX4" fmla="*/ 121405 w 623452"/>
              <a:gd name="connsiteY4" fmla="*/ 0 h 856315"/>
              <a:gd name="connsiteX5" fmla="*/ 125932 w 623452"/>
              <a:gd name="connsiteY5" fmla="*/ 102438 h 856315"/>
              <a:gd name="connsiteX6" fmla="*/ 387263 w 623452"/>
              <a:gd name="connsiteY6" fmla="*/ 738880 h 856315"/>
              <a:gd name="connsiteX7" fmla="*/ 410764 w 623452"/>
              <a:gd name="connsiteY7" fmla="*/ 764737 h 856315"/>
              <a:gd name="connsiteX8" fmla="*/ 421698 w 623452"/>
              <a:gd name="connsiteY8" fmla="*/ 752706 h 856315"/>
              <a:gd name="connsiteX9" fmla="*/ 416212 w 623452"/>
              <a:gd name="connsiteY9" fmla="*/ 760231 h 856315"/>
              <a:gd name="connsiteX10" fmla="*/ 331489 w 623452"/>
              <a:gd name="connsiteY10" fmla="*/ 848303 h 856315"/>
              <a:gd name="connsiteX11" fmla="*/ 321984 w 623452"/>
              <a:gd name="connsiteY11" fmla="*/ 856315 h 856315"/>
              <a:gd name="connsiteX12" fmla="*/ 312479 w 623452"/>
              <a:gd name="connsiteY12" fmla="*/ 848303 h 856315"/>
              <a:gd name="connsiteX13" fmla="*/ 227756 w 623452"/>
              <a:gd name="connsiteY13" fmla="*/ 760231 h 856315"/>
              <a:gd name="connsiteX14" fmla="*/ 222272 w 623452"/>
              <a:gd name="connsiteY14" fmla="*/ 752709 h 856315"/>
              <a:gd name="connsiteX15" fmla="*/ 209703 w 623452"/>
              <a:gd name="connsiteY15" fmla="*/ 738880 h 856315"/>
              <a:gd name="connsiteX16" fmla="*/ 123422 w 623452"/>
              <a:gd name="connsiteY16" fmla="*/ 617134 h 856315"/>
              <a:gd name="connsiteX17" fmla="*/ 112366 w 623452"/>
              <a:gd name="connsiteY17" fmla="*/ 601971 h 856315"/>
              <a:gd name="connsiteX18" fmla="*/ 111642 w 623452"/>
              <a:gd name="connsiteY18" fmla="*/ 600512 h 856315"/>
              <a:gd name="connsiteX19" fmla="*/ 110547 w 623452"/>
              <a:gd name="connsiteY19" fmla="*/ 598966 h 856315"/>
              <a:gd name="connsiteX20" fmla="*/ 32538 w 623452"/>
              <a:gd name="connsiteY20" fmla="*/ 444854 h 856315"/>
              <a:gd name="connsiteX21" fmla="*/ 28973 w 623452"/>
              <a:gd name="connsiteY21" fmla="*/ 434032 h 856315"/>
              <a:gd name="connsiteX22" fmla="*/ 24542 w 623452"/>
              <a:gd name="connsiteY22" fmla="*/ 425109 h 856315"/>
              <a:gd name="connsiteX23" fmla="*/ 10896 w 623452"/>
              <a:gd name="connsiteY23" fmla="*/ 379164 h 856315"/>
              <a:gd name="connsiteX24" fmla="*/ 0 w 623452"/>
              <a:gd name="connsiteY24" fmla="*/ 346091 h 856315"/>
              <a:gd name="connsiteX25" fmla="*/ 33592 w 623452"/>
              <a:gd name="connsiteY25" fmla="*/ 300020 h 856315"/>
              <a:gd name="connsiteX26" fmla="*/ 106064 w 623452"/>
              <a:gd name="connsiteY26" fmla="*/ 115426 h 856315"/>
              <a:gd name="connsiteX27" fmla="*/ 117700 w 623452"/>
              <a:gd name="connsiteY27" fmla="*/ 0 h 856315"/>
              <a:gd name="connsiteX0" fmla="*/ 117700 w 421698"/>
              <a:gd name="connsiteY0" fmla="*/ 0 h 856315"/>
              <a:gd name="connsiteX1" fmla="*/ 121405 w 421698"/>
              <a:gd name="connsiteY1" fmla="*/ 0 h 856315"/>
              <a:gd name="connsiteX2" fmla="*/ 125932 w 421698"/>
              <a:gd name="connsiteY2" fmla="*/ 102438 h 856315"/>
              <a:gd name="connsiteX3" fmla="*/ 387263 w 421698"/>
              <a:gd name="connsiteY3" fmla="*/ 738880 h 856315"/>
              <a:gd name="connsiteX4" fmla="*/ 410764 w 421698"/>
              <a:gd name="connsiteY4" fmla="*/ 764737 h 856315"/>
              <a:gd name="connsiteX5" fmla="*/ 421698 w 421698"/>
              <a:gd name="connsiteY5" fmla="*/ 752706 h 856315"/>
              <a:gd name="connsiteX6" fmla="*/ 416212 w 421698"/>
              <a:gd name="connsiteY6" fmla="*/ 760231 h 856315"/>
              <a:gd name="connsiteX7" fmla="*/ 331489 w 421698"/>
              <a:gd name="connsiteY7" fmla="*/ 848303 h 856315"/>
              <a:gd name="connsiteX8" fmla="*/ 321984 w 421698"/>
              <a:gd name="connsiteY8" fmla="*/ 856315 h 856315"/>
              <a:gd name="connsiteX9" fmla="*/ 312479 w 421698"/>
              <a:gd name="connsiteY9" fmla="*/ 848303 h 856315"/>
              <a:gd name="connsiteX10" fmla="*/ 227756 w 421698"/>
              <a:gd name="connsiteY10" fmla="*/ 760231 h 856315"/>
              <a:gd name="connsiteX11" fmla="*/ 222272 w 421698"/>
              <a:gd name="connsiteY11" fmla="*/ 752709 h 856315"/>
              <a:gd name="connsiteX12" fmla="*/ 209703 w 421698"/>
              <a:gd name="connsiteY12" fmla="*/ 738880 h 856315"/>
              <a:gd name="connsiteX13" fmla="*/ 123422 w 421698"/>
              <a:gd name="connsiteY13" fmla="*/ 617134 h 856315"/>
              <a:gd name="connsiteX14" fmla="*/ 112366 w 421698"/>
              <a:gd name="connsiteY14" fmla="*/ 601971 h 856315"/>
              <a:gd name="connsiteX15" fmla="*/ 111642 w 421698"/>
              <a:gd name="connsiteY15" fmla="*/ 600512 h 856315"/>
              <a:gd name="connsiteX16" fmla="*/ 110547 w 421698"/>
              <a:gd name="connsiteY16" fmla="*/ 598966 h 856315"/>
              <a:gd name="connsiteX17" fmla="*/ 32538 w 421698"/>
              <a:gd name="connsiteY17" fmla="*/ 444854 h 856315"/>
              <a:gd name="connsiteX18" fmla="*/ 28973 w 421698"/>
              <a:gd name="connsiteY18" fmla="*/ 434032 h 856315"/>
              <a:gd name="connsiteX19" fmla="*/ 24542 w 421698"/>
              <a:gd name="connsiteY19" fmla="*/ 425109 h 856315"/>
              <a:gd name="connsiteX20" fmla="*/ 10896 w 421698"/>
              <a:gd name="connsiteY20" fmla="*/ 379164 h 856315"/>
              <a:gd name="connsiteX21" fmla="*/ 0 w 421698"/>
              <a:gd name="connsiteY21" fmla="*/ 346091 h 856315"/>
              <a:gd name="connsiteX22" fmla="*/ 33592 w 421698"/>
              <a:gd name="connsiteY22" fmla="*/ 300020 h 856315"/>
              <a:gd name="connsiteX23" fmla="*/ 106064 w 421698"/>
              <a:gd name="connsiteY23" fmla="*/ 115426 h 856315"/>
              <a:gd name="connsiteX24" fmla="*/ 117700 w 421698"/>
              <a:gd name="connsiteY24" fmla="*/ 0 h 85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1698" h="856315">
                <a:moveTo>
                  <a:pt x="117700" y="0"/>
                </a:moveTo>
                <a:lnTo>
                  <a:pt x="121405" y="0"/>
                </a:lnTo>
                <a:lnTo>
                  <a:pt x="125932" y="102438"/>
                </a:lnTo>
                <a:cubicBezTo>
                  <a:pt x="147307" y="343108"/>
                  <a:pt x="241890" y="562729"/>
                  <a:pt x="387263" y="738880"/>
                </a:cubicBezTo>
                <a:lnTo>
                  <a:pt x="410764" y="764737"/>
                </a:lnTo>
                <a:lnTo>
                  <a:pt x="421698" y="752706"/>
                </a:lnTo>
                <a:lnTo>
                  <a:pt x="416212" y="760231"/>
                </a:lnTo>
                <a:cubicBezTo>
                  <a:pt x="389519" y="791047"/>
                  <a:pt x="361236" y="820446"/>
                  <a:pt x="331489" y="848303"/>
                </a:cubicBezTo>
                <a:lnTo>
                  <a:pt x="321984" y="856315"/>
                </a:lnTo>
                <a:lnTo>
                  <a:pt x="312479" y="848303"/>
                </a:lnTo>
                <a:cubicBezTo>
                  <a:pt x="282733" y="820446"/>
                  <a:pt x="254450" y="791047"/>
                  <a:pt x="227756" y="760231"/>
                </a:cubicBezTo>
                <a:lnTo>
                  <a:pt x="222272" y="752709"/>
                </a:lnTo>
                <a:lnTo>
                  <a:pt x="209703" y="738880"/>
                </a:lnTo>
                <a:lnTo>
                  <a:pt x="123422" y="617134"/>
                </a:lnTo>
                <a:lnTo>
                  <a:pt x="112366" y="601971"/>
                </a:lnTo>
                <a:lnTo>
                  <a:pt x="111642" y="600512"/>
                </a:lnTo>
                <a:lnTo>
                  <a:pt x="110547" y="598966"/>
                </a:lnTo>
                <a:cubicBezTo>
                  <a:pt x="80902" y="549845"/>
                  <a:pt x="54783" y="498358"/>
                  <a:pt x="32538" y="444854"/>
                </a:cubicBezTo>
                <a:lnTo>
                  <a:pt x="28973" y="434032"/>
                </a:lnTo>
                <a:lnTo>
                  <a:pt x="24542" y="425109"/>
                </a:lnTo>
                <a:lnTo>
                  <a:pt x="10896" y="379164"/>
                </a:lnTo>
                <a:lnTo>
                  <a:pt x="0" y="346091"/>
                </a:lnTo>
                <a:lnTo>
                  <a:pt x="33592" y="300020"/>
                </a:lnTo>
                <a:cubicBezTo>
                  <a:pt x="67635" y="243992"/>
                  <a:pt x="92490" y="181764"/>
                  <a:pt x="106064" y="115426"/>
                </a:cubicBezTo>
                <a:lnTo>
                  <a:pt x="117700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xmlns="" id="{89E4B94F-62FD-4F8C-97D5-05DC85C0C41C}"/>
              </a:ext>
            </a:extLst>
          </p:cNvPr>
          <p:cNvSpPr/>
          <p:nvPr/>
        </p:nvSpPr>
        <p:spPr>
          <a:xfrm>
            <a:off x="7426685" y="4267200"/>
            <a:ext cx="419677" cy="861769"/>
          </a:xfrm>
          <a:custGeom>
            <a:avLst/>
            <a:gdLst>
              <a:gd name="connsiteX0" fmla="*/ 546743 w 632364"/>
              <a:gd name="connsiteY0" fmla="*/ 589429 h 861769"/>
              <a:gd name="connsiteX1" fmla="*/ 540515 w 632364"/>
              <a:gd name="connsiteY1" fmla="*/ 601971 h 861769"/>
              <a:gd name="connsiteX2" fmla="*/ 490827 w 632364"/>
              <a:gd name="connsiteY2" fmla="*/ 670119 h 861769"/>
              <a:gd name="connsiteX3" fmla="*/ 632364 w 632364"/>
              <a:gd name="connsiteY3" fmla="*/ 411558 h 861769"/>
              <a:gd name="connsiteX4" fmla="*/ 628339 w 632364"/>
              <a:gd name="connsiteY4" fmla="*/ 425109 h 861769"/>
              <a:gd name="connsiteX5" fmla="*/ 590374 w 632364"/>
              <a:gd name="connsiteY5" fmla="*/ 501565 h 861769"/>
              <a:gd name="connsiteX6" fmla="*/ 126613 w 632364"/>
              <a:gd name="connsiteY6" fmla="*/ 0 h 861769"/>
              <a:gd name="connsiteX7" fmla="*/ 130318 w 632364"/>
              <a:gd name="connsiteY7" fmla="*/ 0 h 861769"/>
              <a:gd name="connsiteX8" fmla="*/ 134845 w 632364"/>
              <a:gd name="connsiteY8" fmla="*/ 102438 h 861769"/>
              <a:gd name="connsiteX9" fmla="*/ 396176 w 632364"/>
              <a:gd name="connsiteY9" fmla="*/ 738880 h 861769"/>
              <a:gd name="connsiteX10" fmla="*/ 419677 w 632364"/>
              <a:gd name="connsiteY10" fmla="*/ 764737 h 861769"/>
              <a:gd name="connsiteX11" fmla="*/ 430609 w 632364"/>
              <a:gd name="connsiteY11" fmla="*/ 752709 h 861769"/>
              <a:gd name="connsiteX12" fmla="*/ 425125 w 632364"/>
              <a:gd name="connsiteY12" fmla="*/ 760231 h 861769"/>
              <a:gd name="connsiteX13" fmla="*/ 340402 w 632364"/>
              <a:gd name="connsiteY13" fmla="*/ 848303 h 861769"/>
              <a:gd name="connsiteX14" fmla="*/ 324427 w 632364"/>
              <a:gd name="connsiteY14" fmla="*/ 861769 h 861769"/>
              <a:gd name="connsiteX15" fmla="*/ 308452 w 632364"/>
              <a:gd name="connsiteY15" fmla="*/ 848303 h 861769"/>
              <a:gd name="connsiteX16" fmla="*/ 223729 w 632364"/>
              <a:gd name="connsiteY16" fmla="*/ 760231 h 861769"/>
              <a:gd name="connsiteX17" fmla="*/ 218248 w 632364"/>
              <a:gd name="connsiteY17" fmla="*/ 752713 h 861769"/>
              <a:gd name="connsiteX18" fmla="*/ 205675 w 632364"/>
              <a:gd name="connsiteY18" fmla="*/ 738880 h 861769"/>
              <a:gd name="connsiteX19" fmla="*/ 119375 w 632364"/>
              <a:gd name="connsiteY19" fmla="*/ 617108 h 861769"/>
              <a:gd name="connsiteX20" fmla="*/ 108339 w 632364"/>
              <a:gd name="connsiteY20" fmla="*/ 601971 h 861769"/>
              <a:gd name="connsiteX21" fmla="*/ 107615 w 632364"/>
              <a:gd name="connsiteY21" fmla="*/ 600514 h 861769"/>
              <a:gd name="connsiteX22" fmla="*/ 106519 w 632364"/>
              <a:gd name="connsiteY22" fmla="*/ 598966 h 861769"/>
              <a:gd name="connsiteX23" fmla="*/ 28510 w 632364"/>
              <a:gd name="connsiteY23" fmla="*/ 444854 h 861769"/>
              <a:gd name="connsiteX24" fmla="*/ 24944 w 632364"/>
              <a:gd name="connsiteY24" fmla="*/ 434030 h 861769"/>
              <a:gd name="connsiteX25" fmla="*/ 20515 w 632364"/>
              <a:gd name="connsiteY25" fmla="*/ 425109 h 861769"/>
              <a:gd name="connsiteX26" fmla="*/ 6871 w 632364"/>
              <a:gd name="connsiteY26" fmla="*/ 379171 h 861769"/>
              <a:gd name="connsiteX27" fmla="*/ 0 w 632364"/>
              <a:gd name="connsiteY27" fmla="*/ 358315 h 861769"/>
              <a:gd name="connsiteX28" fmla="*/ 42504 w 632364"/>
              <a:gd name="connsiteY28" fmla="*/ 300020 h 861769"/>
              <a:gd name="connsiteX29" fmla="*/ 114977 w 632364"/>
              <a:gd name="connsiteY29" fmla="*/ 115426 h 861769"/>
              <a:gd name="connsiteX0" fmla="*/ 546743 w 628339"/>
              <a:gd name="connsiteY0" fmla="*/ 589429 h 861769"/>
              <a:gd name="connsiteX1" fmla="*/ 540515 w 628339"/>
              <a:gd name="connsiteY1" fmla="*/ 601971 h 861769"/>
              <a:gd name="connsiteX2" fmla="*/ 490827 w 628339"/>
              <a:gd name="connsiteY2" fmla="*/ 670119 h 861769"/>
              <a:gd name="connsiteX3" fmla="*/ 546743 w 628339"/>
              <a:gd name="connsiteY3" fmla="*/ 589429 h 861769"/>
              <a:gd name="connsiteX4" fmla="*/ 590374 w 628339"/>
              <a:gd name="connsiteY4" fmla="*/ 501565 h 861769"/>
              <a:gd name="connsiteX5" fmla="*/ 628339 w 628339"/>
              <a:gd name="connsiteY5" fmla="*/ 425109 h 861769"/>
              <a:gd name="connsiteX6" fmla="*/ 590374 w 628339"/>
              <a:gd name="connsiteY6" fmla="*/ 501565 h 861769"/>
              <a:gd name="connsiteX7" fmla="*/ 126613 w 628339"/>
              <a:gd name="connsiteY7" fmla="*/ 0 h 861769"/>
              <a:gd name="connsiteX8" fmla="*/ 130318 w 628339"/>
              <a:gd name="connsiteY8" fmla="*/ 0 h 861769"/>
              <a:gd name="connsiteX9" fmla="*/ 134845 w 628339"/>
              <a:gd name="connsiteY9" fmla="*/ 102438 h 861769"/>
              <a:gd name="connsiteX10" fmla="*/ 396176 w 628339"/>
              <a:gd name="connsiteY10" fmla="*/ 738880 h 861769"/>
              <a:gd name="connsiteX11" fmla="*/ 419677 w 628339"/>
              <a:gd name="connsiteY11" fmla="*/ 764737 h 861769"/>
              <a:gd name="connsiteX12" fmla="*/ 430609 w 628339"/>
              <a:gd name="connsiteY12" fmla="*/ 752709 h 861769"/>
              <a:gd name="connsiteX13" fmla="*/ 425125 w 628339"/>
              <a:gd name="connsiteY13" fmla="*/ 760231 h 861769"/>
              <a:gd name="connsiteX14" fmla="*/ 340402 w 628339"/>
              <a:gd name="connsiteY14" fmla="*/ 848303 h 861769"/>
              <a:gd name="connsiteX15" fmla="*/ 324427 w 628339"/>
              <a:gd name="connsiteY15" fmla="*/ 861769 h 861769"/>
              <a:gd name="connsiteX16" fmla="*/ 308452 w 628339"/>
              <a:gd name="connsiteY16" fmla="*/ 848303 h 861769"/>
              <a:gd name="connsiteX17" fmla="*/ 223729 w 628339"/>
              <a:gd name="connsiteY17" fmla="*/ 760231 h 861769"/>
              <a:gd name="connsiteX18" fmla="*/ 218248 w 628339"/>
              <a:gd name="connsiteY18" fmla="*/ 752713 h 861769"/>
              <a:gd name="connsiteX19" fmla="*/ 205675 w 628339"/>
              <a:gd name="connsiteY19" fmla="*/ 738880 h 861769"/>
              <a:gd name="connsiteX20" fmla="*/ 119375 w 628339"/>
              <a:gd name="connsiteY20" fmla="*/ 617108 h 861769"/>
              <a:gd name="connsiteX21" fmla="*/ 108339 w 628339"/>
              <a:gd name="connsiteY21" fmla="*/ 601971 h 861769"/>
              <a:gd name="connsiteX22" fmla="*/ 107615 w 628339"/>
              <a:gd name="connsiteY22" fmla="*/ 600514 h 861769"/>
              <a:gd name="connsiteX23" fmla="*/ 106519 w 628339"/>
              <a:gd name="connsiteY23" fmla="*/ 598966 h 861769"/>
              <a:gd name="connsiteX24" fmla="*/ 28510 w 628339"/>
              <a:gd name="connsiteY24" fmla="*/ 444854 h 861769"/>
              <a:gd name="connsiteX25" fmla="*/ 24944 w 628339"/>
              <a:gd name="connsiteY25" fmla="*/ 434030 h 861769"/>
              <a:gd name="connsiteX26" fmla="*/ 20515 w 628339"/>
              <a:gd name="connsiteY26" fmla="*/ 425109 h 861769"/>
              <a:gd name="connsiteX27" fmla="*/ 6871 w 628339"/>
              <a:gd name="connsiteY27" fmla="*/ 379171 h 861769"/>
              <a:gd name="connsiteX28" fmla="*/ 0 w 628339"/>
              <a:gd name="connsiteY28" fmla="*/ 358315 h 861769"/>
              <a:gd name="connsiteX29" fmla="*/ 42504 w 628339"/>
              <a:gd name="connsiteY29" fmla="*/ 300020 h 861769"/>
              <a:gd name="connsiteX30" fmla="*/ 114977 w 628339"/>
              <a:gd name="connsiteY30" fmla="*/ 115426 h 861769"/>
              <a:gd name="connsiteX31" fmla="*/ 126613 w 628339"/>
              <a:gd name="connsiteY31" fmla="*/ 0 h 861769"/>
              <a:gd name="connsiteX0" fmla="*/ 546743 w 546743"/>
              <a:gd name="connsiteY0" fmla="*/ 589429 h 861769"/>
              <a:gd name="connsiteX1" fmla="*/ 540515 w 546743"/>
              <a:gd name="connsiteY1" fmla="*/ 601971 h 861769"/>
              <a:gd name="connsiteX2" fmla="*/ 490827 w 546743"/>
              <a:gd name="connsiteY2" fmla="*/ 670119 h 861769"/>
              <a:gd name="connsiteX3" fmla="*/ 546743 w 546743"/>
              <a:gd name="connsiteY3" fmla="*/ 589429 h 861769"/>
              <a:gd name="connsiteX4" fmla="*/ 126613 w 546743"/>
              <a:gd name="connsiteY4" fmla="*/ 0 h 861769"/>
              <a:gd name="connsiteX5" fmla="*/ 130318 w 546743"/>
              <a:gd name="connsiteY5" fmla="*/ 0 h 861769"/>
              <a:gd name="connsiteX6" fmla="*/ 134845 w 546743"/>
              <a:gd name="connsiteY6" fmla="*/ 102438 h 861769"/>
              <a:gd name="connsiteX7" fmla="*/ 396176 w 546743"/>
              <a:gd name="connsiteY7" fmla="*/ 738880 h 861769"/>
              <a:gd name="connsiteX8" fmla="*/ 419677 w 546743"/>
              <a:gd name="connsiteY8" fmla="*/ 764737 h 861769"/>
              <a:gd name="connsiteX9" fmla="*/ 430609 w 546743"/>
              <a:gd name="connsiteY9" fmla="*/ 752709 h 861769"/>
              <a:gd name="connsiteX10" fmla="*/ 425125 w 546743"/>
              <a:gd name="connsiteY10" fmla="*/ 760231 h 861769"/>
              <a:gd name="connsiteX11" fmla="*/ 340402 w 546743"/>
              <a:gd name="connsiteY11" fmla="*/ 848303 h 861769"/>
              <a:gd name="connsiteX12" fmla="*/ 324427 w 546743"/>
              <a:gd name="connsiteY12" fmla="*/ 861769 h 861769"/>
              <a:gd name="connsiteX13" fmla="*/ 308452 w 546743"/>
              <a:gd name="connsiteY13" fmla="*/ 848303 h 861769"/>
              <a:gd name="connsiteX14" fmla="*/ 223729 w 546743"/>
              <a:gd name="connsiteY14" fmla="*/ 760231 h 861769"/>
              <a:gd name="connsiteX15" fmla="*/ 218248 w 546743"/>
              <a:gd name="connsiteY15" fmla="*/ 752713 h 861769"/>
              <a:gd name="connsiteX16" fmla="*/ 205675 w 546743"/>
              <a:gd name="connsiteY16" fmla="*/ 738880 h 861769"/>
              <a:gd name="connsiteX17" fmla="*/ 119375 w 546743"/>
              <a:gd name="connsiteY17" fmla="*/ 617108 h 861769"/>
              <a:gd name="connsiteX18" fmla="*/ 108339 w 546743"/>
              <a:gd name="connsiteY18" fmla="*/ 601971 h 861769"/>
              <a:gd name="connsiteX19" fmla="*/ 107615 w 546743"/>
              <a:gd name="connsiteY19" fmla="*/ 600514 h 861769"/>
              <a:gd name="connsiteX20" fmla="*/ 106519 w 546743"/>
              <a:gd name="connsiteY20" fmla="*/ 598966 h 861769"/>
              <a:gd name="connsiteX21" fmla="*/ 28510 w 546743"/>
              <a:gd name="connsiteY21" fmla="*/ 444854 h 861769"/>
              <a:gd name="connsiteX22" fmla="*/ 24944 w 546743"/>
              <a:gd name="connsiteY22" fmla="*/ 434030 h 861769"/>
              <a:gd name="connsiteX23" fmla="*/ 20515 w 546743"/>
              <a:gd name="connsiteY23" fmla="*/ 425109 h 861769"/>
              <a:gd name="connsiteX24" fmla="*/ 6871 w 546743"/>
              <a:gd name="connsiteY24" fmla="*/ 379171 h 861769"/>
              <a:gd name="connsiteX25" fmla="*/ 0 w 546743"/>
              <a:gd name="connsiteY25" fmla="*/ 358315 h 861769"/>
              <a:gd name="connsiteX26" fmla="*/ 42504 w 546743"/>
              <a:gd name="connsiteY26" fmla="*/ 300020 h 861769"/>
              <a:gd name="connsiteX27" fmla="*/ 114977 w 546743"/>
              <a:gd name="connsiteY27" fmla="*/ 115426 h 861769"/>
              <a:gd name="connsiteX28" fmla="*/ 126613 w 546743"/>
              <a:gd name="connsiteY28" fmla="*/ 0 h 861769"/>
              <a:gd name="connsiteX0" fmla="*/ 490827 w 540515"/>
              <a:gd name="connsiteY0" fmla="*/ 670119 h 861769"/>
              <a:gd name="connsiteX1" fmla="*/ 540515 w 540515"/>
              <a:gd name="connsiteY1" fmla="*/ 601971 h 861769"/>
              <a:gd name="connsiteX2" fmla="*/ 490827 w 540515"/>
              <a:gd name="connsiteY2" fmla="*/ 670119 h 861769"/>
              <a:gd name="connsiteX3" fmla="*/ 126613 w 540515"/>
              <a:gd name="connsiteY3" fmla="*/ 0 h 861769"/>
              <a:gd name="connsiteX4" fmla="*/ 130318 w 540515"/>
              <a:gd name="connsiteY4" fmla="*/ 0 h 861769"/>
              <a:gd name="connsiteX5" fmla="*/ 134845 w 540515"/>
              <a:gd name="connsiteY5" fmla="*/ 102438 h 861769"/>
              <a:gd name="connsiteX6" fmla="*/ 396176 w 540515"/>
              <a:gd name="connsiteY6" fmla="*/ 738880 h 861769"/>
              <a:gd name="connsiteX7" fmla="*/ 419677 w 540515"/>
              <a:gd name="connsiteY7" fmla="*/ 764737 h 861769"/>
              <a:gd name="connsiteX8" fmla="*/ 430609 w 540515"/>
              <a:gd name="connsiteY8" fmla="*/ 752709 h 861769"/>
              <a:gd name="connsiteX9" fmla="*/ 425125 w 540515"/>
              <a:gd name="connsiteY9" fmla="*/ 760231 h 861769"/>
              <a:gd name="connsiteX10" fmla="*/ 340402 w 540515"/>
              <a:gd name="connsiteY10" fmla="*/ 848303 h 861769"/>
              <a:gd name="connsiteX11" fmla="*/ 324427 w 540515"/>
              <a:gd name="connsiteY11" fmla="*/ 861769 h 861769"/>
              <a:gd name="connsiteX12" fmla="*/ 308452 w 540515"/>
              <a:gd name="connsiteY12" fmla="*/ 848303 h 861769"/>
              <a:gd name="connsiteX13" fmla="*/ 223729 w 540515"/>
              <a:gd name="connsiteY13" fmla="*/ 760231 h 861769"/>
              <a:gd name="connsiteX14" fmla="*/ 218248 w 540515"/>
              <a:gd name="connsiteY14" fmla="*/ 752713 h 861769"/>
              <a:gd name="connsiteX15" fmla="*/ 205675 w 540515"/>
              <a:gd name="connsiteY15" fmla="*/ 738880 h 861769"/>
              <a:gd name="connsiteX16" fmla="*/ 119375 w 540515"/>
              <a:gd name="connsiteY16" fmla="*/ 617108 h 861769"/>
              <a:gd name="connsiteX17" fmla="*/ 108339 w 540515"/>
              <a:gd name="connsiteY17" fmla="*/ 601971 h 861769"/>
              <a:gd name="connsiteX18" fmla="*/ 107615 w 540515"/>
              <a:gd name="connsiteY18" fmla="*/ 600514 h 861769"/>
              <a:gd name="connsiteX19" fmla="*/ 106519 w 540515"/>
              <a:gd name="connsiteY19" fmla="*/ 598966 h 861769"/>
              <a:gd name="connsiteX20" fmla="*/ 28510 w 540515"/>
              <a:gd name="connsiteY20" fmla="*/ 444854 h 861769"/>
              <a:gd name="connsiteX21" fmla="*/ 24944 w 540515"/>
              <a:gd name="connsiteY21" fmla="*/ 434030 h 861769"/>
              <a:gd name="connsiteX22" fmla="*/ 20515 w 540515"/>
              <a:gd name="connsiteY22" fmla="*/ 425109 h 861769"/>
              <a:gd name="connsiteX23" fmla="*/ 6871 w 540515"/>
              <a:gd name="connsiteY23" fmla="*/ 379171 h 861769"/>
              <a:gd name="connsiteX24" fmla="*/ 0 w 540515"/>
              <a:gd name="connsiteY24" fmla="*/ 358315 h 861769"/>
              <a:gd name="connsiteX25" fmla="*/ 42504 w 540515"/>
              <a:gd name="connsiteY25" fmla="*/ 300020 h 861769"/>
              <a:gd name="connsiteX26" fmla="*/ 114977 w 540515"/>
              <a:gd name="connsiteY26" fmla="*/ 115426 h 861769"/>
              <a:gd name="connsiteX27" fmla="*/ 126613 w 540515"/>
              <a:gd name="connsiteY27" fmla="*/ 0 h 861769"/>
              <a:gd name="connsiteX0" fmla="*/ 126613 w 430609"/>
              <a:gd name="connsiteY0" fmla="*/ 0 h 861769"/>
              <a:gd name="connsiteX1" fmla="*/ 130318 w 430609"/>
              <a:gd name="connsiteY1" fmla="*/ 0 h 861769"/>
              <a:gd name="connsiteX2" fmla="*/ 134845 w 430609"/>
              <a:gd name="connsiteY2" fmla="*/ 102438 h 861769"/>
              <a:gd name="connsiteX3" fmla="*/ 396176 w 430609"/>
              <a:gd name="connsiteY3" fmla="*/ 738880 h 861769"/>
              <a:gd name="connsiteX4" fmla="*/ 419677 w 430609"/>
              <a:gd name="connsiteY4" fmla="*/ 764737 h 861769"/>
              <a:gd name="connsiteX5" fmla="*/ 430609 w 430609"/>
              <a:gd name="connsiteY5" fmla="*/ 752709 h 861769"/>
              <a:gd name="connsiteX6" fmla="*/ 425125 w 430609"/>
              <a:gd name="connsiteY6" fmla="*/ 760231 h 861769"/>
              <a:gd name="connsiteX7" fmla="*/ 340402 w 430609"/>
              <a:gd name="connsiteY7" fmla="*/ 848303 h 861769"/>
              <a:gd name="connsiteX8" fmla="*/ 324427 w 430609"/>
              <a:gd name="connsiteY8" fmla="*/ 861769 h 861769"/>
              <a:gd name="connsiteX9" fmla="*/ 308452 w 430609"/>
              <a:gd name="connsiteY9" fmla="*/ 848303 h 861769"/>
              <a:gd name="connsiteX10" fmla="*/ 223729 w 430609"/>
              <a:gd name="connsiteY10" fmla="*/ 760231 h 861769"/>
              <a:gd name="connsiteX11" fmla="*/ 218248 w 430609"/>
              <a:gd name="connsiteY11" fmla="*/ 752713 h 861769"/>
              <a:gd name="connsiteX12" fmla="*/ 205675 w 430609"/>
              <a:gd name="connsiteY12" fmla="*/ 738880 h 861769"/>
              <a:gd name="connsiteX13" fmla="*/ 119375 w 430609"/>
              <a:gd name="connsiteY13" fmla="*/ 617108 h 861769"/>
              <a:gd name="connsiteX14" fmla="*/ 108339 w 430609"/>
              <a:gd name="connsiteY14" fmla="*/ 601971 h 861769"/>
              <a:gd name="connsiteX15" fmla="*/ 107615 w 430609"/>
              <a:gd name="connsiteY15" fmla="*/ 600514 h 861769"/>
              <a:gd name="connsiteX16" fmla="*/ 106519 w 430609"/>
              <a:gd name="connsiteY16" fmla="*/ 598966 h 861769"/>
              <a:gd name="connsiteX17" fmla="*/ 28510 w 430609"/>
              <a:gd name="connsiteY17" fmla="*/ 444854 h 861769"/>
              <a:gd name="connsiteX18" fmla="*/ 24944 w 430609"/>
              <a:gd name="connsiteY18" fmla="*/ 434030 h 861769"/>
              <a:gd name="connsiteX19" fmla="*/ 20515 w 430609"/>
              <a:gd name="connsiteY19" fmla="*/ 425109 h 861769"/>
              <a:gd name="connsiteX20" fmla="*/ 6871 w 430609"/>
              <a:gd name="connsiteY20" fmla="*/ 379171 h 861769"/>
              <a:gd name="connsiteX21" fmla="*/ 0 w 430609"/>
              <a:gd name="connsiteY21" fmla="*/ 358315 h 861769"/>
              <a:gd name="connsiteX22" fmla="*/ 42504 w 430609"/>
              <a:gd name="connsiteY22" fmla="*/ 300020 h 861769"/>
              <a:gd name="connsiteX23" fmla="*/ 114977 w 430609"/>
              <a:gd name="connsiteY23" fmla="*/ 115426 h 861769"/>
              <a:gd name="connsiteX24" fmla="*/ 126613 w 430609"/>
              <a:gd name="connsiteY24" fmla="*/ 0 h 861769"/>
              <a:gd name="connsiteX0" fmla="*/ 126613 w 430609"/>
              <a:gd name="connsiteY0" fmla="*/ 0 h 861769"/>
              <a:gd name="connsiteX1" fmla="*/ 130318 w 430609"/>
              <a:gd name="connsiteY1" fmla="*/ 0 h 861769"/>
              <a:gd name="connsiteX2" fmla="*/ 134845 w 430609"/>
              <a:gd name="connsiteY2" fmla="*/ 102438 h 861769"/>
              <a:gd name="connsiteX3" fmla="*/ 396176 w 430609"/>
              <a:gd name="connsiteY3" fmla="*/ 738880 h 861769"/>
              <a:gd name="connsiteX4" fmla="*/ 419677 w 430609"/>
              <a:gd name="connsiteY4" fmla="*/ 764737 h 861769"/>
              <a:gd name="connsiteX5" fmla="*/ 430609 w 430609"/>
              <a:gd name="connsiteY5" fmla="*/ 752709 h 861769"/>
              <a:gd name="connsiteX6" fmla="*/ 340402 w 430609"/>
              <a:gd name="connsiteY6" fmla="*/ 848303 h 861769"/>
              <a:gd name="connsiteX7" fmla="*/ 324427 w 430609"/>
              <a:gd name="connsiteY7" fmla="*/ 861769 h 861769"/>
              <a:gd name="connsiteX8" fmla="*/ 308452 w 430609"/>
              <a:gd name="connsiteY8" fmla="*/ 848303 h 861769"/>
              <a:gd name="connsiteX9" fmla="*/ 223729 w 430609"/>
              <a:gd name="connsiteY9" fmla="*/ 760231 h 861769"/>
              <a:gd name="connsiteX10" fmla="*/ 218248 w 430609"/>
              <a:gd name="connsiteY10" fmla="*/ 752713 h 861769"/>
              <a:gd name="connsiteX11" fmla="*/ 205675 w 430609"/>
              <a:gd name="connsiteY11" fmla="*/ 738880 h 861769"/>
              <a:gd name="connsiteX12" fmla="*/ 119375 w 430609"/>
              <a:gd name="connsiteY12" fmla="*/ 617108 h 861769"/>
              <a:gd name="connsiteX13" fmla="*/ 108339 w 430609"/>
              <a:gd name="connsiteY13" fmla="*/ 601971 h 861769"/>
              <a:gd name="connsiteX14" fmla="*/ 107615 w 430609"/>
              <a:gd name="connsiteY14" fmla="*/ 600514 h 861769"/>
              <a:gd name="connsiteX15" fmla="*/ 106519 w 430609"/>
              <a:gd name="connsiteY15" fmla="*/ 598966 h 861769"/>
              <a:gd name="connsiteX16" fmla="*/ 28510 w 430609"/>
              <a:gd name="connsiteY16" fmla="*/ 444854 h 861769"/>
              <a:gd name="connsiteX17" fmla="*/ 24944 w 430609"/>
              <a:gd name="connsiteY17" fmla="*/ 434030 h 861769"/>
              <a:gd name="connsiteX18" fmla="*/ 20515 w 430609"/>
              <a:gd name="connsiteY18" fmla="*/ 425109 h 861769"/>
              <a:gd name="connsiteX19" fmla="*/ 6871 w 430609"/>
              <a:gd name="connsiteY19" fmla="*/ 379171 h 861769"/>
              <a:gd name="connsiteX20" fmla="*/ 0 w 430609"/>
              <a:gd name="connsiteY20" fmla="*/ 358315 h 861769"/>
              <a:gd name="connsiteX21" fmla="*/ 42504 w 430609"/>
              <a:gd name="connsiteY21" fmla="*/ 300020 h 861769"/>
              <a:gd name="connsiteX22" fmla="*/ 114977 w 430609"/>
              <a:gd name="connsiteY22" fmla="*/ 115426 h 861769"/>
              <a:gd name="connsiteX23" fmla="*/ 126613 w 430609"/>
              <a:gd name="connsiteY23" fmla="*/ 0 h 861769"/>
              <a:gd name="connsiteX0" fmla="*/ 126613 w 419677"/>
              <a:gd name="connsiteY0" fmla="*/ 0 h 861769"/>
              <a:gd name="connsiteX1" fmla="*/ 130318 w 419677"/>
              <a:gd name="connsiteY1" fmla="*/ 0 h 861769"/>
              <a:gd name="connsiteX2" fmla="*/ 134845 w 419677"/>
              <a:gd name="connsiteY2" fmla="*/ 102438 h 861769"/>
              <a:gd name="connsiteX3" fmla="*/ 396176 w 419677"/>
              <a:gd name="connsiteY3" fmla="*/ 738880 h 861769"/>
              <a:gd name="connsiteX4" fmla="*/ 419677 w 419677"/>
              <a:gd name="connsiteY4" fmla="*/ 764737 h 861769"/>
              <a:gd name="connsiteX5" fmla="*/ 340402 w 419677"/>
              <a:gd name="connsiteY5" fmla="*/ 848303 h 861769"/>
              <a:gd name="connsiteX6" fmla="*/ 324427 w 419677"/>
              <a:gd name="connsiteY6" fmla="*/ 861769 h 861769"/>
              <a:gd name="connsiteX7" fmla="*/ 308452 w 419677"/>
              <a:gd name="connsiteY7" fmla="*/ 848303 h 861769"/>
              <a:gd name="connsiteX8" fmla="*/ 223729 w 419677"/>
              <a:gd name="connsiteY8" fmla="*/ 760231 h 861769"/>
              <a:gd name="connsiteX9" fmla="*/ 218248 w 419677"/>
              <a:gd name="connsiteY9" fmla="*/ 752713 h 861769"/>
              <a:gd name="connsiteX10" fmla="*/ 205675 w 419677"/>
              <a:gd name="connsiteY10" fmla="*/ 738880 h 861769"/>
              <a:gd name="connsiteX11" fmla="*/ 119375 w 419677"/>
              <a:gd name="connsiteY11" fmla="*/ 617108 h 861769"/>
              <a:gd name="connsiteX12" fmla="*/ 108339 w 419677"/>
              <a:gd name="connsiteY12" fmla="*/ 601971 h 861769"/>
              <a:gd name="connsiteX13" fmla="*/ 107615 w 419677"/>
              <a:gd name="connsiteY13" fmla="*/ 600514 h 861769"/>
              <a:gd name="connsiteX14" fmla="*/ 106519 w 419677"/>
              <a:gd name="connsiteY14" fmla="*/ 598966 h 861769"/>
              <a:gd name="connsiteX15" fmla="*/ 28510 w 419677"/>
              <a:gd name="connsiteY15" fmla="*/ 444854 h 861769"/>
              <a:gd name="connsiteX16" fmla="*/ 24944 w 419677"/>
              <a:gd name="connsiteY16" fmla="*/ 434030 h 861769"/>
              <a:gd name="connsiteX17" fmla="*/ 20515 w 419677"/>
              <a:gd name="connsiteY17" fmla="*/ 425109 h 861769"/>
              <a:gd name="connsiteX18" fmla="*/ 6871 w 419677"/>
              <a:gd name="connsiteY18" fmla="*/ 379171 h 861769"/>
              <a:gd name="connsiteX19" fmla="*/ 0 w 419677"/>
              <a:gd name="connsiteY19" fmla="*/ 358315 h 861769"/>
              <a:gd name="connsiteX20" fmla="*/ 42504 w 419677"/>
              <a:gd name="connsiteY20" fmla="*/ 300020 h 861769"/>
              <a:gd name="connsiteX21" fmla="*/ 114977 w 419677"/>
              <a:gd name="connsiteY21" fmla="*/ 115426 h 861769"/>
              <a:gd name="connsiteX22" fmla="*/ 126613 w 419677"/>
              <a:gd name="connsiteY22" fmla="*/ 0 h 8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9677" h="861769">
                <a:moveTo>
                  <a:pt x="126613" y="0"/>
                </a:moveTo>
                <a:lnTo>
                  <a:pt x="130318" y="0"/>
                </a:lnTo>
                <a:lnTo>
                  <a:pt x="134845" y="102438"/>
                </a:lnTo>
                <a:cubicBezTo>
                  <a:pt x="156220" y="343108"/>
                  <a:pt x="250803" y="562729"/>
                  <a:pt x="396176" y="738880"/>
                </a:cubicBezTo>
                <a:lnTo>
                  <a:pt x="419677" y="764737"/>
                </a:lnTo>
                <a:lnTo>
                  <a:pt x="340402" y="848303"/>
                </a:lnTo>
                <a:lnTo>
                  <a:pt x="324427" y="861769"/>
                </a:lnTo>
                <a:lnTo>
                  <a:pt x="308452" y="848303"/>
                </a:lnTo>
                <a:cubicBezTo>
                  <a:pt x="278706" y="820446"/>
                  <a:pt x="250423" y="791047"/>
                  <a:pt x="223729" y="760231"/>
                </a:cubicBezTo>
                <a:lnTo>
                  <a:pt x="218248" y="752713"/>
                </a:lnTo>
                <a:lnTo>
                  <a:pt x="205675" y="738880"/>
                </a:lnTo>
                <a:lnTo>
                  <a:pt x="119375" y="617108"/>
                </a:lnTo>
                <a:lnTo>
                  <a:pt x="108339" y="601971"/>
                </a:lnTo>
                <a:lnTo>
                  <a:pt x="107615" y="600514"/>
                </a:lnTo>
                <a:lnTo>
                  <a:pt x="106519" y="598966"/>
                </a:lnTo>
                <a:cubicBezTo>
                  <a:pt x="76874" y="549845"/>
                  <a:pt x="50755" y="498358"/>
                  <a:pt x="28510" y="444854"/>
                </a:cubicBezTo>
                <a:lnTo>
                  <a:pt x="24944" y="434030"/>
                </a:lnTo>
                <a:lnTo>
                  <a:pt x="20515" y="425109"/>
                </a:lnTo>
                <a:lnTo>
                  <a:pt x="6871" y="379171"/>
                </a:lnTo>
                <a:lnTo>
                  <a:pt x="0" y="358315"/>
                </a:lnTo>
                <a:lnTo>
                  <a:pt x="42504" y="300020"/>
                </a:lnTo>
                <a:cubicBezTo>
                  <a:pt x="76548" y="243992"/>
                  <a:pt x="101403" y="181764"/>
                  <a:pt x="114977" y="115426"/>
                </a:cubicBezTo>
                <a:lnTo>
                  <a:pt x="126613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xmlns="" id="{18E7794C-5378-411B-B456-BCEB9E05B377}"/>
              </a:ext>
            </a:extLst>
          </p:cNvPr>
          <p:cNvSpPr/>
          <p:nvPr/>
        </p:nvSpPr>
        <p:spPr>
          <a:xfrm>
            <a:off x="9220627" y="4267199"/>
            <a:ext cx="387027" cy="831904"/>
          </a:xfrm>
          <a:custGeom>
            <a:avLst/>
            <a:gdLst>
              <a:gd name="connsiteX0" fmla="*/ 503161 w 623540"/>
              <a:gd name="connsiteY0" fmla="*/ 589430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46794 w 623540"/>
              <a:gd name="connsiteY5" fmla="*/ 501561 h 831904"/>
              <a:gd name="connsiteX6" fmla="*/ 623163 w 623540"/>
              <a:gd name="connsiteY6" fmla="*/ 293769 h 831904"/>
              <a:gd name="connsiteX7" fmla="*/ 623540 w 623540"/>
              <a:gd name="connsiteY7" fmla="*/ 294529 h 831904"/>
              <a:gd name="connsiteX8" fmla="*/ 617102 w 623540"/>
              <a:gd name="connsiteY8" fmla="*/ 316206 h 831904"/>
              <a:gd name="connsiteX9" fmla="*/ 83031 w 623540"/>
              <a:gd name="connsiteY9" fmla="*/ 0 h 831904"/>
              <a:gd name="connsiteX10" fmla="*/ 86737 w 623540"/>
              <a:gd name="connsiteY10" fmla="*/ 0 h 831904"/>
              <a:gd name="connsiteX11" fmla="*/ 91265 w 623540"/>
              <a:gd name="connsiteY11" fmla="*/ 102438 h 831904"/>
              <a:gd name="connsiteX12" fmla="*/ 352596 w 623540"/>
              <a:gd name="connsiteY12" fmla="*/ 738880 h 831904"/>
              <a:gd name="connsiteX13" fmla="*/ 376096 w 623540"/>
              <a:gd name="connsiteY13" fmla="*/ 764737 h 831904"/>
              <a:gd name="connsiteX14" fmla="*/ 387027 w 623540"/>
              <a:gd name="connsiteY14" fmla="*/ 752710 h 831904"/>
              <a:gd name="connsiteX15" fmla="*/ 381543 w 623540"/>
              <a:gd name="connsiteY15" fmla="*/ 760231 h 831904"/>
              <a:gd name="connsiteX16" fmla="*/ 312596 w 623540"/>
              <a:gd name="connsiteY16" fmla="*/ 831904 h 831904"/>
              <a:gd name="connsiteX17" fmla="*/ 243649 w 623540"/>
              <a:gd name="connsiteY17" fmla="*/ 760231 h 831904"/>
              <a:gd name="connsiteX18" fmla="*/ 238166 w 623540"/>
              <a:gd name="connsiteY18" fmla="*/ 752710 h 831904"/>
              <a:gd name="connsiteX19" fmla="*/ 225596 w 623540"/>
              <a:gd name="connsiteY19" fmla="*/ 738880 h 831904"/>
              <a:gd name="connsiteX20" fmla="*/ 139334 w 623540"/>
              <a:gd name="connsiteY20" fmla="*/ 617161 h 831904"/>
              <a:gd name="connsiteX21" fmla="*/ 128259 w 623540"/>
              <a:gd name="connsiteY21" fmla="*/ 601971 h 831904"/>
              <a:gd name="connsiteX22" fmla="*/ 127533 w 623540"/>
              <a:gd name="connsiteY22" fmla="*/ 600509 h 831904"/>
              <a:gd name="connsiteX23" fmla="*/ 126440 w 623540"/>
              <a:gd name="connsiteY23" fmla="*/ 598966 h 831904"/>
              <a:gd name="connsiteX24" fmla="*/ 48431 w 623540"/>
              <a:gd name="connsiteY24" fmla="*/ 444854 h 831904"/>
              <a:gd name="connsiteX25" fmla="*/ 44867 w 623540"/>
              <a:gd name="connsiteY25" fmla="*/ 434036 h 831904"/>
              <a:gd name="connsiteX26" fmla="*/ 40434 w 623540"/>
              <a:gd name="connsiteY26" fmla="*/ 425109 h 831904"/>
              <a:gd name="connsiteX27" fmla="*/ 26782 w 623540"/>
              <a:gd name="connsiteY27" fmla="*/ 379144 h 831904"/>
              <a:gd name="connsiteX28" fmla="*/ 0 w 623540"/>
              <a:gd name="connsiteY28" fmla="*/ 297851 h 831904"/>
              <a:gd name="connsiteX29" fmla="*/ 42835 w 623540"/>
              <a:gd name="connsiteY29" fmla="*/ 211589 h 831904"/>
              <a:gd name="connsiteX30" fmla="*/ 71395 w 623540"/>
              <a:gd name="connsiteY30" fmla="*/ 115426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46794 w 623540"/>
              <a:gd name="connsiteY5" fmla="*/ 501561 h 831904"/>
              <a:gd name="connsiteX6" fmla="*/ 588782 w 623540"/>
              <a:gd name="connsiteY6" fmla="*/ 411558 h 831904"/>
              <a:gd name="connsiteX7" fmla="*/ 623163 w 623540"/>
              <a:gd name="connsiteY7" fmla="*/ 293769 h 831904"/>
              <a:gd name="connsiteX8" fmla="*/ 623540 w 623540"/>
              <a:gd name="connsiteY8" fmla="*/ 294529 h 831904"/>
              <a:gd name="connsiteX9" fmla="*/ 617102 w 623540"/>
              <a:gd name="connsiteY9" fmla="*/ 316206 h 831904"/>
              <a:gd name="connsiteX10" fmla="*/ 623163 w 623540"/>
              <a:gd name="connsiteY10" fmla="*/ 293769 h 831904"/>
              <a:gd name="connsiteX11" fmla="*/ 83031 w 623540"/>
              <a:gd name="connsiteY11" fmla="*/ 0 h 831904"/>
              <a:gd name="connsiteX12" fmla="*/ 86737 w 623540"/>
              <a:gd name="connsiteY12" fmla="*/ 0 h 831904"/>
              <a:gd name="connsiteX13" fmla="*/ 91265 w 623540"/>
              <a:gd name="connsiteY13" fmla="*/ 102438 h 831904"/>
              <a:gd name="connsiteX14" fmla="*/ 352596 w 623540"/>
              <a:gd name="connsiteY14" fmla="*/ 738880 h 831904"/>
              <a:gd name="connsiteX15" fmla="*/ 376096 w 623540"/>
              <a:gd name="connsiteY15" fmla="*/ 764737 h 831904"/>
              <a:gd name="connsiteX16" fmla="*/ 387027 w 623540"/>
              <a:gd name="connsiteY16" fmla="*/ 752710 h 831904"/>
              <a:gd name="connsiteX17" fmla="*/ 381543 w 623540"/>
              <a:gd name="connsiteY17" fmla="*/ 760231 h 831904"/>
              <a:gd name="connsiteX18" fmla="*/ 312596 w 623540"/>
              <a:gd name="connsiteY18" fmla="*/ 831904 h 831904"/>
              <a:gd name="connsiteX19" fmla="*/ 243649 w 623540"/>
              <a:gd name="connsiteY19" fmla="*/ 760231 h 831904"/>
              <a:gd name="connsiteX20" fmla="*/ 238166 w 623540"/>
              <a:gd name="connsiteY20" fmla="*/ 752710 h 831904"/>
              <a:gd name="connsiteX21" fmla="*/ 225596 w 623540"/>
              <a:gd name="connsiteY21" fmla="*/ 738880 h 831904"/>
              <a:gd name="connsiteX22" fmla="*/ 139334 w 623540"/>
              <a:gd name="connsiteY22" fmla="*/ 617161 h 831904"/>
              <a:gd name="connsiteX23" fmla="*/ 128259 w 623540"/>
              <a:gd name="connsiteY23" fmla="*/ 601971 h 831904"/>
              <a:gd name="connsiteX24" fmla="*/ 127533 w 623540"/>
              <a:gd name="connsiteY24" fmla="*/ 600509 h 831904"/>
              <a:gd name="connsiteX25" fmla="*/ 126440 w 623540"/>
              <a:gd name="connsiteY25" fmla="*/ 598966 h 831904"/>
              <a:gd name="connsiteX26" fmla="*/ 48431 w 623540"/>
              <a:gd name="connsiteY26" fmla="*/ 444854 h 831904"/>
              <a:gd name="connsiteX27" fmla="*/ 44867 w 623540"/>
              <a:gd name="connsiteY27" fmla="*/ 434036 h 831904"/>
              <a:gd name="connsiteX28" fmla="*/ 40434 w 623540"/>
              <a:gd name="connsiteY28" fmla="*/ 425109 h 831904"/>
              <a:gd name="connsiteX29" fmla="*/ 26782 w 623540"/>
              <a:gd name="connsiteY29" fmla="*/ 379144 h 831904"/>
              <a:gd name="connsiteX30" fmla="*/ 0 w 623540"/>
              <a:gd name="connsiteY30" fmla="*/ 297851 h 831904"/>
              <a:gd name="connsiteX31" fmla="*/ 42835 w 623540"/>
              <a:gd name="connsiteY31" fmla="*/ 211589 h 831904"/>
              <a:gd name="connsiteX32" fmla="*/ 71395 w 623540"/>
              <a:gd name="connsiteY32" fmla="*/ 115426 h 831904"/>
              <a:gd name="connsiteX33" fmla="*/ 83031 w 623540"/>
              <a:gd name="connsiteY33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88782 w 623540"/>
              <a:gd name="connsiteY5" fmla="*/ 411558 h 831904"/>
              <a:gd name="connsiteX6" fmla="*/ 623163 w 623540"/>
              <a:gd name="connsiteY6" fmla="*/ 293769 h 831904"/>
              <a:gd name="connsiteX7" fmla="*/ 623540 w 623540"/>
              <a:gd name="connsiteY7" fmla="*/ 294529 h 831904"/>
              <a:gd name="connsiteX8" fmla="*/ 617102 w 623540"/>
              <a:gd name="connsiteY8" fmla="*/ 316206 h 831904"/>
              <a:gd name="connsiteX9" fmla="*/ 623163 w 623540"/>
              <a:gd name="connsiteY9" fmla="*/ 293769 h 831904"/>
              <a:gd name="connsiteX10" fmla="*/ 83031 w 623540"/>
              <a:gd name="connsiteY10" fmla="*/ 0 h 831904"/>
              <a:gd name="connsiteX11" fmla="*/ 86737 w 623540"/>
              <a:gd name="connsiteY11" fmla="*/ 0 h 831904"/>
              <a:gd name="connsiteX12" fmla="*/ 91265 w 623540"/>
              <a:gd name="connsiteY12" fmla="*/ 102438 h 831904"/>
              <a:gd name="connsiteX13" fmla="*/ 352596 w 623540"/>
              <a:gd name="connsiteY13" fmla="*/ 738880 h 831904"/>
              <a:gd name="connsiteX14" fmla="*/ 376096 w 623540"/>
              <a:gd name="connsiteY14" fmla="*/ 764737 h 831904"/>
              <a:gd name="connsiteX15" fmla="*/ 387027 w 623540"/>
              <a:gd name="connsiteY15" fmla="*/ 752710 h 831904"/>
              <a:gd name="connsiteX16" fmla="*/ 381543 w 623540"/>
              <a:gd name="connsiteY16" fmla="*/ 760231 h 831904"/>
              <a:gd name="connsiteX17" fmla="*/ 312596 w 623540"/>
              <a:gd name="connsiteY17" fmla="*/ 831904 h 831904"/>
              <a:gd name="connsiteX18" fmla="*/ 243649 w 623540"/>
              <a:gd name="connsiteY18" fmla="*/ 760231 h 831904"/>
              <a:gd name="connsiteX19" fmla="*/ 238166 w 623540"/>
              <a:gd name="connsiteY19" fmla="*/ 752710 h 831904"/>
              <a:gd name="connsiteX20" fmla="*/ 225596 w 623540"/>
              <a:gd name="connsiteY20" fmla="*/ 738880 h 831904"/>
              <a:gd name="connsiteX21" fmla="*/ 139334 w 623540"/>
              <a:gd name="connsiteY21" fmla="*/ 617161 h 831904"/>
              <a:gd name="connsiteX22" fmla="*/ 128259 w 623540"/>
              <a:gd name="connsiteY22" fmla="*/ 601971 h 831904"/>
              <a:gd name="connsiteX23" fmla="*/ 127533 w 623540"/>
              <a:gd name="connsiteY23" fmla="*/ 600509 h 831904"/>
              <a:gd name="connsiteX24" fmla="*/ 126440 w 623540"/>
              <a:gd name="connsiteY24" fmla="*/ 598966 h 831904"/>
              <a:gd name="connsiteX25" fmla="*/ 48431 w 623540"/>
              <a:gd name="connsiteY25" fmla="*/ 444854 h 831904"/>
              <a:gd name="connsiteX26" fmla="*/ 44867 w 623540"/>
              <a:gd name="connsiteY26" fmla="*/ 434036 h 831904"/>
              <a:gd name="connsiteX27" fmla="*/ 40434 w 623540"/>
              <a:gd name="connsiteY27" fmla="*/ 425109 h 831904"/>
              <a:gd name="connsiteX28" fmla="*/ 26782 w 623540"/>
              <a:gd name="connsiteY28" fmla="*/ 379144 h 831904"/>
              <a:gd name="connsiteX29" fmla="*/ 0 w 623540"/>
              <a:gd name="connsiteY29" fmla="*/ 297851 h 831904"/>
              <a:gd name="connsiteX30" fmla="*/ 42835 w 623540"/>
              <a:gd name="connsiteY30" fmla="*/ 211589 h 831904"/>
              <a:gd name="connsiteX31" fmla="*/ 71395 w 623540"/>
              <a:gd name="connsiteY31" fmla="*/ 115426 h 831904"/>
              <a:gd name="connsiteX32" fmla="*/ 83031 w 623540"/>
              <a:gd name="connsiteY32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623163 w 623540"/>
              <a:gd name="connsiteY3" fmla="*/ 293769 h 831904"/>
              <a:gd name="connsiteX4" fmla="*/ 623540 w 623540"/>
              <a:gd name="connsiteY4" fmla="*/ 294529 h 831904"/>
              <a:gd name="connsiteX5" fmla="*/ 617102 w 623540"/>
              <a:gd name="connsiteY5" fmla="*/ 316206 h 831904"/>
              <a:gd name="connsiteX6" fmla="*/ 623163 w 623540"/>
              <a:gd name="connsiteY6" fmla="*/ 293769 h 831904"/>
              <a:gd name="connsiteX7" fmla="*/ 83031 w 623540"/>
              <a:gd name="connsiteY7" fmla="*/ 0 h 831904"/>
              <a:gd name="connsiteX8" fmla="*/ 86737 w 623540"/>
              <a:gd name="connsiteY8" fmla="*/ 0 h 831904"/>
              <a:gd name="connsiteX9" fmla="*/ 91265 w 623540"/>
              <a:gd name="connsiteY9" fmla="*/ 102438 h 831904"/>
              <a:gd name="connsiteX10" fmla="*/ 352596 w 623540"/>
              <a:gd name="connsiteY10" fmla="*/ 738880 h 831904"/>
              <a:gd name="connsiteX11" fmla="*/ 376096 w 623540"/>
              <a:gd name="connsiteY11" fmla="*/ 764737 h 831904"/>
              <a:gd name="connsiteX12" fmla="*/ 387027 w 623540"/>
              <a:gd name="connsiteY12" fmla="*/ 752710 h 831904"/>
              <a:gd name="connsiteX13" fmla="*/ 381543 w 623540"/>
              <a:gd name="connsiteY13" fmla="*/ 760231 h 831904"/>
              <a:gd name="connsiteX14" fmla="*/ 312596 w 623540"/>
              <a:gd name="connsiteY14" fmla="*/ 831904 h 831904"/>
              <a:gd name="connsiteX15" fmla="*/ 243649 w 623540"/>
              <a:gd name="connsiteY15" fmla="*/ 760231 h 831904"/>
              <a:gd name="connsiteX16" fmla="*/ 238166 w 623540"/>
              <a:gd name="connsiteY16" fmla="*/ 752710 h 831904"/>
              <a:gd name="connsiteX17" fmla="*/ 225596 w 623540"/>
              <a:gd name="connsiteY17" fmla="*/ 738880 h 831904"/>
              <a:gd name="connsiteX18" fmla="*/ 139334 w 623540"/>
              <a:gd name="connsiteY18" fmla="*/ 617161 h 831904"/>
              <a:gd name="connsiteX19" fmla="*/ 128259 w 623540"/>
              <a:gd name="connsiteY19" fmla="*/ 601971 h 831904"/>
              <a:gd name="connsiteX20" fmla="*/ 127533 w 623540"/>
              <a:gd name="connsiteY20" fmla="*/ 600509 h 831904"/>
              <a:gd name="connsiteX21" fmla="*/ 126440 w 623540"/>
              <a:gd name="connsiteY21" fmla="*/ 598966 h 831904"/>
              <a:gd name="connsiteX22" fmla="*/ 48431 w 623540"/>
              <a:gd name="connsiteY22" fmla="*/ 444854 h 831904"/>
              <a:gd name="connsiteX23" fmla="*/ 44867 w 623540"/>
              <a:gd name="connsiteY23" fmla="*/ 434036 h 831904"/>
              <a:gd name="connsiteX24" fmla="*/ 40434 w 623540"/>
              <a:gd name="connsiteY24" fmla="*/ 425109 h 831904"/>
              <a:gd name="connsiteX25" fmla="*/ 26782 w 623540"/>
              <a:gd name="connsiteY25" fmla="*/ 379144 h 831904"/>
              <a:gd name="connsiteX26" fmla="*/ 0 w 623540"/>
              <a:gd name="connsiteY26" fmla="*/ 297851 h 831904"/>
              <a:gd name="connsiteX27" fmla="*/ 42835 w 623540"/>
              <a:gd name="connsiteY27" fmla="*/ 211589 h 831904"/>
              <a:gd name="connsiteX28" fmla="*/ 71395 w 623540"/>
              <a:gd name="connsiteY28" fmla="*/ 115426 h 831904"/>
              <a:gd name="connsiteX29" fmla="*/ 83031 w 623540"/>
              <a:gd name="connsiteY29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617102 w 623540"/>
              <a:gd name="connsiteY3" fmla="*/ 316206 h 831904"/>
              <a:gd name="connsiteX4" fmla="*/ 623540 w 623540"/>
              <a:gd name="connsiteY4" fmla="*/ 294529 h 831904"/>
              <a:gd name="connsiteX5" fmla="*/ 617102 w 623540"/>
              <a:gd name="connsiteY5" fmla="*/ 316206 h 831904"/>
              <a:gd name="connsiteX6" fmla="*/ 83031 w 623540"/>
              <a:gd name="connsiteY6" fmla="*/ 0 h 831904"/>
              <a:gd name="connsiteX7" fmla="*/ 86737 w 623540"/>
              <a:gd name="connsiteY7" fmla="*/ 0 h 831904"/>
              <a:gd name="connsiteX8" fmla="*/ 91265 w 623540"/>
              <a:gd name="connsiteY8" fmla="*/ 102438 h 831904"/>
              <a:gd name="connsiteX9" fmla="*/ 352596 w 623540"/>
              <a:gd name="connsiteY9" fmla="*/ 738880 h 831904"/>
              <a:gd name="connsiteX10" fmla="*/ 376096 w 623540"/>
              <a:gd name="connsiteY10" fmla="*/ 764737 h 831904"/>
              <a:gd name="connsiteX11" fmla="*/ 387027 w 623540"/>
              <a:gd name="connsiteY11" fmla="*/ 752710 h 831904"/>
              <a:gd name="connsiteX12" fmla="*/ 381543 w 623540"/>
              <a:gd name="connsiteY12" fmla="*/ 760231 h 831904"/>
              <a:gd name="connsiteX13" fmla="*/ 312596 w 623540"/>
              <a:gd name="connsiteY13" fmla="*/ 831904 h 831904"/>
              <a:gd name="connsiteX14" fmla="*/ 243649 w 623540"/>
              <a:gd name="connsiteY14" fmla="*/ 760231 h 831904"/>
              <a:gd name="connsiteX15" fmla="*/ 238166 w 623540"/>
              <a:gd name="connsiteY15" fmla="*/ 752710 h 831904"/>
              <a:gd name="connsiteX16" fmla="*/ 225596 w 623540"/>
              <a:gd name="connsiteY16" fmla="*/ 738880 h 831904"/>
              <a:gd name="connsiteX17" fmla="*/ 139334 w 623540"/>
              <a:gd name="connsiteY17" fmla="*/ 617161 h 831904"/>
              <a:gd name="connsiteX18" fmla="*/ 128259 w 623540"/>
              <a:gd name="connsiteY18" fmla="*/ 601971 h 831904"/>
              <a:gd name="connsiteX19" fmla="*/ 127533 w 623540"/>
              <a:gd name="connsiteY19" fmla="*/ 600509 h 831904"/>
              <a:gd name="connsiteX20" fmla="*/ 126440 w 623540"/>
              <a:gd name="connsiteY20" fmla="*/ 598966 h 831904"/>
              <a:gd name="connsiteX21" fmla="*/ 48431 w 623540"/>
              <a:gd name="connsiteY21" fmla="*/ 444854 h 831904"/>
              <a:gd name="connsiteX22" fmla="*/ 44867 w 623540"/>
              <a:gd name="connsiteY22" fmla="*/ 434036 h 831904"/>
              <a:gd name="connsiteX23" fmla="*/ 40434 w 623540"/>
              <a:gd name="connsiteY23" fmla="*/ 425109 h 831904"/>
              <a:gd name="connsiteX24" fmla="*/ 26782 w 623540"/>
              <a:gd name="connsiteY24" fmla="*/ 379144 h 831904"/>
              <a:gd name="connsiteX25" fmla="*/ 0 w 623540"/>
              <a:gd name="connsiteY25" fmla="*/ 297851 h 831904"/>
              <a:gd name="connsiteX26" fmla="*/ 42835 w 623540"/>
              <a:gd name="connsiteY26" fmla="*/ 211589 h 831904"/>
              <a:gd name="connsiteX27" fmla="*/ 71395 w 623540"/>
              <a:gd name="connsiteY27" fmla="*/ 115426 h 831904"/>
              <a:gd name="connsiteX28" fmla="*/ 83031 w 623540"/>
              <a:gd name="connsiteY28" fmla="*/ 0 h 831904"/>
              <a:gd name="connsiteX0" fmla="*/ 447250 w 496933"/>
              <a:gd name="connsiteY0" fmla="*/ 670113 h 831904"/>
              <a:gd name="connsiteX1" fmla="*/ 496933 w 496933"/>
              <a:gd name="connsiteY1" fmla="*/ 601971 h 831904"/>
              <a:gd name="connsiteX2" fmla="*/ 447250 w 496933"/>
              <a:gd name="connsiteY2" fmla="*/ 670113 h 831904"/>
              <a:gd name="connsiteX3" fmla="*/ 83031 w 496933"/>
              <a:gd name="connsiteY3" fmla="*/ 0 h 831904"/>
              <a:gd name="connsiteX4" fmla="*/ 86737 w 496933"/>
              <a:gd name="connsiteY4" fmla="*/ 0 h 831904"/>
              <a:gd name="connsiteX5" fmla="*/ 91265 w 496933"/>
              <a:gd name="connsiteY5" fmla="*/ 102438 h 831904"/>
              <a:gd name="connsiteX6" fmla="*/ 352596 w 496933"/>
              <a:gd name="connsiteY6" fmla="*/ 738880 h 831904"/>
              <a:gd name="connsiteX7" fmla="*/ 376096 w 496933"/>
              <a:gd name="connsiteY7" fmla="*/ 764737 h 831904"/>
              <a:gd name="connsiteX8" fmla="*/ 387027 w 496933"/>
              <a:gd name="connsiteY8" fmla="*/ 752710 h 831904"/>
              <a:gd name="connsiteX9" fmla="*/ 381543 w 496933"/>
              <a:gd name="connsiteY9" fmla="*/ 760231 h 831904"/>
              <a:gd name="connsiteX10" fmla="*/ 312596 w 496933"/>
              <a:gd name="connsiteY10" fmla="*/ 831904 h 831904"/>
              <a:gd name="connsiteX11" fmla="*/ 243649 w 496933"/>
              <a:gd name="connsiteY11" fmla="*/ 760231 h 831904"/>
              <a:gd name="connsiteX12" fmla="*/ 238166 w 496933"/>
              <a:gd name="connsiteY12" fmla="*/ 752710 h 831904"/>
              <a:gd name="connsiteX13" fmla="*/ 225596 w 496933"/>
              <a:gd name="connsiteY13" fmla="*/ 738880 h 831904"/>
              <a:gd name="connsiteX14" fmla="*/ 139334 w 496933"/>
              <a:gd name="connsiteY14" fmla="*/ 617161 h 831904"/>
              <a:gd name="connsiteX15" fmla="*/ 128259 w 496933"/>
              <a:gd name="connsiteY15" fmla="*/ 601971 h 831904"/>
              <a:gd name="connsiteX16" fmla="*/ 127533 w 496933"/>
              <a:gd name="connsiteY16" fmla="*/ 600509 h 831904"/>
              <a:gd name="connsiteX17" fmla="*/ 126440 w 496933"/>
              <a:gd name="connsiteY17" fmla="*/ 598966 h 831904"/>
              <a:gd name="connsiteX18" fmla="*/ 48431 w 496933"/>
              <a:gd name="connsiteY18" fmla="*/ 444854 h 831904"/>
              <a:gd name="connsiteX19" fmla="*/ 44867 w 496933"/>
              <a:gd name="connsiteY19" fmla="*/ 434036 h 831904"/>
              <a:gd name="connsiteX20" fmla="*/ 40434 w 496933"/>
              <a:gd name="connsiteY20" fmla="*/ 425109 h 831904"/>
              <a:gd name="connsiteX21" fmla="*/ 26782 w 496933"/>
              <a:gd name="connsiteY21" fmla="*/ 379144 h 831904"/>
              <a:gd name="connsiteX22" fmla="*/ 0 w 496933"/>
              <a:gd name="connsiteY22" fmla="*/ 297851 h 831904"/>
              <a:gd name="connsiteX23" fmla="*/ 42835 w 496933"/>
              <a:gd name="connsiteY23" fmla="*/ 211589 h 831904"/>
              <a:gd name="connsiteX24" fmla="*/ 71395 w 496933"/>
              <a:gd name="connsiteY24" fmla="*/ 115426 h 831904"/>
              <a:gd name="connsiteX25" fmla="*/ 83031 w 496933"/>
              <a:gd name="connsiteY25" fmla="*/ 0 h 831904"/>
              <a:gd name="connsiteX0" fmla="*/ 83031 w 387027"/>
              <a:gd name="connsiteY0" fmla="*/ 0 h 831904"/>
              <a:gd name="connsiteX1" fmla="*/ 86737 w 387027"/>
              <a:gd name="connsiteY1" fmla="*/ 0 h 831904"/>
              <a:gd name="connsiteX2" fmla="*/ 91265 w 387027"/>
              <a:gd name="connsiteY2" fmla="*/ 102438 h 831904"/>
              <a:gd name="connsiteX3" fmla="*/ 352596 w 387027"/>
              <a:gd name="connsiteY3" fmla="*/ 738880 h 831904"/>
              <a:gd name="connsiteX4" fmla="*/ 376096 w 387027"/>
              <a:gd name="connsiteY4" fmla="*/ 764737 h 831904"/>
              <a:gd name="connsiteX5" fmla="*/ 387027 w 387027"/>
              <a:gd name="connsiteY5" fmla="*/ 752710 h 831904"/>
              <a:gd name="connsiteX6" fmla="*/ 381543 w 387027"/>
              <a:gd name="connsiteY6" fmla="*/ 760231 h 831904"/>
              <a:gd name="connsiteX7" fmla="*/ 312596 w 387027"/>
              <a:gd name="connsiteY7" fmla="*/ 831904 h 831904"/>
              <a:gd name="connsiteX8" fmla="*/ 243649 w 387027"/>
              <a:gd name="connsiteY8" fmla="*/ 760231 h 831904"/>
              <a:gd name="connsiteX9" fmla="*/ 238166 w 387027"/>
              <a:gd name="connsiteY9" fmla="*/ 752710 h 831904"/>
              <a:gd name="connsiteX10" fmla="*/ 225596 w 387027"/>
              <a:gd name="connsiteY10" fmla="*/ 738880 h 831904"/>
              <a:gd name="connsiteX11" fmla="*/ 139334 w 387027"/>
              <a:gd name="connsiteY11" fmla="*/ 617161 h 831904"/>
              <a:gd name="connsiteX12" fmla="*/ 128259 w 387027"/>
              <a:gd name="connsiteY12" fmla="*/ 601971 h 831904"/>
              <a:gd name="connsiteX13" fmla="*/ 127533 w 387027"/>
              <a:gd name="connsiteY13" fmla="*/ 600509 h 831904"/>
              <a:gd name="connsiteX14" fmla="*/ 126440 w 387027"/>
              <a:gd name="connsiteY14" fmla="*/ 598966 h 831904"/>
              <a:gd name="connsiteX15" fmla="*/ 48431 w 387027"/>
              <a:gd name="connsiteY15" fmla="*/ 444854 h 831904"/>
              <a:gd name="connsiteX16" fmla="*/ 44867 w 387027"/>
              <a:gd name="connsiteY16" fmla="*/ 434036 h 831904"/>
              <a:gd name="connsiteX17" fmla="*/ 40434 w 387027"/>
              <a:gd name="connsiteY17" fmla="*/ 425109 h 831904"/>
              <a:gd name="connsiteX18" fmla="*/ 26782 w 387027"/>
              <a:gd name="connsiteY18" fmla="*/ 379144 h 831904"/>
              <a:gd name="connsiteX19" fmla="*/ 0 w 387027"/>
              <a:gd name="connsiteY19" fmla="*/ 297851 h 831904"/>
              <a:gd name="connsiteX20" fmla="*/ 42835 w 387027"/>
              <a:gd name="connsiteY20" fmla="*/ 211589 h 831904"/>
              <a:gd name="connsiteX21" fmla="*/ 71395 w 387027"/>
              <a:gd name="connsiteY21" fmla="*/ 115426 h 831904"/>
              <a:gd name="connsiteX22" fmla="*/ 83031 w 387027"/>
              <a:gd name="connsiteY22" fmla="*/ 0 h 831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87027" h="831904">
                <a:moveTo>
                  <a:pt x="83031" y="0"/>
                </a:moveTo>
                <a:lnTo>
                  <a:pt x="86737" y="0"/>
                </a:lnTo>
                <a:lnTo>
                  <a:pt x="91265" y="102438"/>
                </a:lnTo>
                <a:cubicBezTo>
                  <a:pt x="112639" y="343108"/>
                  <a:pt x="207223" y="562729"/>
                  <a:pt x="352596" y="738880"/>
                </a:cubicBezTo>
                <a:lnTo>
                  <a:pt x="376096" y="764737"/>
                </a:lnTo>
                <a:lnTo>
                  <a:pt x="387027" y="752710"/>
                </a:lnTo>
                <a:lnTo>
                  <a:pt x="381543" y="760231"/>
                </a:lnTo>
                <a:lnTo>
                  <a:pt x="312596" y="831904"/>
                </a:lnTo>
                <a:lnTo>
                  <a:pt x="243649" y="760231"/>
                </a:lnTo>
                <a:lnTo>
                  <a:pt x="238166" y="752710"/>
                </a:lnTo>
                <a:lnTo>
                  <a:pt x="225596" y="738880"/>
                </a:lnTo>
                <a:lnTo>
                  <a:pt x="139334" y="617161"/>
                </a:lnTo>
                <a:lnTo>
                  <a:pt x="128259" y="601971"/>
                </a:lnTo>
                <a:lnTo>
                  <a:pt x="127533" y="600509"/>
                </a:lnTo>
                <a:lnTo>
                  <a:pt x="126440" y="598966"/>
                </a:lnTo>
                <a:cubicBezTo>
                  <a:pt x="96795" y="549845"/>
                  <a:pt x="70676" y="498358"/>
                  <a:pt x="48431" y="444854"/>
                </a:cubicBezTo>
                <a:lnTo>
                  <a:pt x="44867" y="434036"/>
                </a:lnTo>
                <a:lnTo>
                  <a:pt x="40434" y="425109"/>
                </a:lnTo>
                <a:lnTo>
                  <a:pt x="26782" y="379144"/>
                </a:lnTo>
                <a:lnTo>
                  <a:pt x="0" y="297851"/>
                </a:lnTo>
                <a:lnTo>
                  <a:pt x="42835" y="211589"/>
                </a:lnTo>
                <a:cubicBezTo>
                  <a:pt x="55000" y="180737"/>
                  <a:pt x="64608" y="148595"/>
                  <a:pt x="71395" y="115426"/>
                </a:cubicBezTo>
                <a:lnTo>
                  <a:pt x="83031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xmlns="" id="{BB6BB105-2DED-486C-A8CF-5E9D01CB0D44}"/>
              </a:ext>
            </a:extLst>
          </p:cNvPr>
          <p:cNvGrpSpPr/>
          <p:nvPr/>
        </p:nvGrpSpPr>
        <p:grpSpPr>
          <a:xfrm>
            <a:off x="7845822" y="3100644"/>
            <a:ext cx="3790707" cy="2329250"/>
            <a:chOff x="7845822" y="3100644"/>
            <a:chExt cx="3790707" cy="232925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125A09A8-2F7E-41A8-BFE5-335165B0CD17}"/>
                </a:ext>
              </a:extLst>
            </p:cNvPr>
            <p:cNvSpPr/>
            <p:nvPr/>
          </p:nvSpPr>
          <p:spPr>
            <a:xfrm>
              <a:off x="9596218" y="3100645"/>
              <a:ext cx="2040310" cy="1166555"/>
            </a:xfrm>
            <a:custGeom>
              <a:avLst/>
              <a:gdLst>
                <a:gd name="connsiteX0" fmla="*/ 875685 w 2040310"/>
                <a:gd name="connsiteY0" fmla="*/ 0 h 1166555"/>
                <a:gd name="connsiteX1" fmla="*/ 2040310 w 2040310"/>
                <a:gd name="connsiteY1" fmla="*/ 1164625 h 1166555"/>
                <a:gd name="connsiteX2" fmla="*/ 2040116 w 2040310"/>
                <a:gd name="connsiteY2" fmla="*/ 1166555 h 1166555"/>
                <a:gd name="connsiteX3" fmla="*/ 1457801 w 2040310"/>
                <a:gd name="connsiteY3" fmla="*/ 1166555 h 1166555"/>
                <a:gd name="connsiteX4" fmla="*/ 1457996 w 2040310"/>
                <a:gd name="connsiteY4" fmla="*/ 1164625 h 1166555"/>
                <a:gd name="connsiteX5" fmla="*/ 875684 w 2040310"/>
                <a:gd name="connsiteY5" fmla="*/ 582313 h 1166555"/>
                <a:gd name="connsiteX6" fmla="*/ 293372 w 2040310"/>
                <a:gd name="connsiteY6" fmla="*/ 1164625 h 1166555"/>
                <a:gd name="connsiteX7" fmla="*/ 293567 w 2040310"/>
                <a:gd name="connsiteY7" fmla="*/ 1166555 h 1166555"/>
                <a:gd name="connsiteX8" fmla="*/ 289864 w 2040310"/>
                <a:gd name="connsiteY8" fmla="*/ 1166555 h 1166555"/>
                <a:gd name="connsiteX9" fmla="*/ 289949 w 2040310"/>
                <a:gd name="connsiteY9" fmla="*/ 1164625 h 1166555"/>
                <a:gd name="connsiteX10" fmla="*/ 271759 w 2040310"/>
                <a:gd name="connsiteY10" fmla="*/ 958467 h 1166555"/>
                <a:gd name="connsiteX11" fmla="*/ 267623 w 2040310"/>
                <a:gd name="connsiteY11" fmla="*/ 943156 h 1166555"/>
                <a:gd name="connsiteX12" fmla="*/ 266288 w 2040310"/>
                <a:gd name="connsiteY12" fmla="*/ 929912 h 1166555"/>
                <a:gd name="connsiteX13" fmla="*/ 249014 w 2040310"/>
                <a:gd name="connsiteY13" fmla="*/ 874264 h 1166555"/>
                <a:gd name="connsiteX14" fmla="*/ 219280 w 2040310"/>
                <a:gd name="connsiteY14" fmla="*/ 764188 h 1166555"/>
                <a:gd name="connsiteX15" fmla="*/ 206024 w 2040310"/>
                <a:gd name="connsiteY15" fmla="*/ 735774 h 1166555"/>
                <a:gd name="connsiteX16" fmla="*/ 198427 w 2040310"/>
                <a:gd name="connsiteY16" fmla="*/ 711300 h 1166555"/>
                <a:gd name="connsiteX17" fmla="*/ 171234 w 2040310"/>
                <a:gd name="connsiteY17" fmla="*/ 661201 h 1166555"/>
                <a:gd name="connsiteX18" fmla="*/ 135649 w 2040310"/>
                <a:gd name="connsiteY18" fmla="*/ 584925 h 1166555"/>
                <a:gd name="connsiteX19" fmla="*/ 108811 w 2040310"/>
                <a:gd name="connsiteY19" fmla="*/ 546195 h 1166555"/>
                <a:gd name="connsiteX20" fmla="*/ 91049 w 2040310"/>
                <a:gd name="connsiteY20" fmla="*/ 513472 h 1166555"/>
                <a:gd name="connsiteX21" fmla="*/ 24005 w 2040310"/>
                <a:gd name="connsiteY21" fmla="*/ 423815 h 1166555"/>
                <a:gd name="connsiteX22" fmla="*/ 0 w 2040310"/>
                <a:gd name="connsiteY22" fmla="*/ 397403 h 1166555"/>
                <a:gd name="connsiteX23" fmla="*/ 92618 w 2040310"/>
                <a:gd name="connsiteY23" fmla="*/ 302549 h 1166555"/>
                <a:gd name="connsiteX24" fmla="*/ 875685 w 2040310"/>
                <a:gd name="connsiteY24" fmla="*/ 0 h 116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40310" h="1166555">
                  <a:moveTo>
                    <a:pt x="875685" y="0"/>
                  </a:moveTo>
                  <a:cubicBezTo>
                    <a:pt x="1518890" y="0"/>
                    <a:pt x="2040310" y="521420"/>
                    <a:pt x="2040310" y="1164625"/>
                  </a:cubicBezTo>
                  <a:lnTo>
                    <a:pt x="2040116" y="1166555"/>
                  </a:lnTo>
                  <a:lnTo>
                    <a:pt x="1457801" y="1166555"/>
                  </a:lnTo>
                  <a:lnTo>
                    <a:pt x="1457996" y="1164625"/>
                  </a:lnTo>
                  <a:cubicBezTo>
                    <a:pt x="1457996" y="843023"/>
                    <a:pt x="1197286" y="582313"/>
                    <a:pt x="875684" y="582313"/>
                  </a:cubicBezTo>
                  <a:cubicBezTo>
                    <a:pt x="554082" y="582313"/>
                    <a:pt x="293372" y="843023"/>
                    <a:pt x="293372" y="1164625"/>
                  </a:cubicBezTo>
                  <a:lnTo>
                    <a:pt x="293567" y="1166555"/>
                  </a:lnTo>
                  <a:lnTo>
                    <a:pt x="289864" y="1166555"/>
                  </a:lnTo>
                  <a:lnTo>
                    <a:pt x="289949" y="1164625"/>
                  </a:lnTo>
                  <a:cubicBezTo>
                    <a:pt x="289949" y="1094275"/>
                    <a:pt x="283711" y="1025381"/>
                    <a:pt x="271759" y="958467"/>
                  </a:cubicBezTo>
                  <a:lnTo>
                    <a:pt x="267623" y="943156"/>
                  </a:lnTo>
                  <a:lnTo>
                    <a:pt x="266288" y="929912"/>
                  </a:lnTo>
                  <a:lnTo>
                    <a:pt x="249014" y="874264"/>
                  </a:lnTo>
                  <a:lnTo>
                    <a:pt x="219280" y="764188"/>
                  </a:lnTo>
                  <a:lnTo>
                    <a:pt x="206024" y="735774"/>
                  </a:lnTo>
                  <a:lnTo>
                    <a:pt x="198427" y="711300"/>
                  </a:lnTo>
                  <a:lnTo>
                    <a:pt x="171234" y="661201"/>
                  </a:lnTo>
                  <a:lnTo>
                    <a:pt x="135649" y="584925"/>
                  </a:lnTo>
                  <a:lnTo>
                    <a:pt x="108811" y="546195"/>
                  </a:lnTo>
                  <a:lnTo>
                    <a:pt x="91049" y="513472"/>
                  </a:lnTo>
                  <a:cubicBezTo>
                    <a:pt x="70120" y="482493"/>
                    <a:pt x="47740" y="452575"/>
                    <a:pt x="24005" y="423815"/>
                  </a:cubicBezTo>
                  <a:lnTo>
                    <a:pt x="0" y="397403"/>
                  </a:lnTo>
                  <a:lnTo>
                    <a:pt x="92618" y="302549"/>
                  </a:lnTo>
                  <a:cubicBezTo>
                    <a:pt x="299440" y="114570"/>
                    <a:pt x="574183" y="0"/>
                    <a:pt x="8756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043BFD98-B4BC-4744-BD58-4D775E13E848}"/>
                </a:ext>
              </a:extLst>
            </p:cNvPr>
            <p:cNvSpPr/>
            <p:nvPr/>
          </p:nvSpPr>
          <p:spPr>
            <a:xfrm>
              <a:off x="7845822" y="3100644"/>
              <a:ext cx="3790513" cy="2329250"/>
            </a:xfrm>
            <a:custGeom>
              <a:avLst/>
              <a:gdLst>
                <a:gd name="connsiteX0" fmla="*/ 875720 w 3790513"/>
                <a:gd name="connsiteY0" fmla="*/ 0 h 2329250"/>
                <a:gd name="connsiteX1" fmla="*/ 1699234 w 3790513"/>
                <a:gd name="connsiteY1" fmla="*/ 341111 h 2329250"/>
                <a:gd name="connsiteX2" fmla="*/ 1750902 w 3790513"/>
                <a:gd name="connsiteY2" fmla="*/ 397959 h 2329250"/>
                <a:gd name="connsiteX3" fmla="*/ 1774402 w 3790513"/>
                <a:gd name="connsiteY3" fmla="*/ 423815 h 2329250"/>
                <a:gd name="connsiteX4" fmla="*/ 1774411 w 3790513"/>
                <a:gd name="connsiteY4" fmla="*/ 423828 h 2329250"/>
                <a:gd name="connsiteX5" fmla="*/ 1841445 w 3790513"/>
                <a:gd name="connsiteY5" fmla="*/ 513472 h 2329250"/>
                <a:gd name="connsiteX6" fmla="*/ 1876377 w 3790513"/>
                <a:gd name="connsiteY6" fmla="*/ 570971 h 2329250"/>
                <a:gd name="connsiteX7" fmla="*/ 1886046 w 3790513"/>
                <a:gd name="connsiteY7" fmla="*/ 584925 h 2329250"/>
                <a:gd name="connsiteX8" fmla="*/ 1889992 w 3790513"/>
                <a:gd name="connsiteY8" fmla="*/ 593383 h 2329250"/>
                <a:gd name="connsiteX9" fmla="*/ 1899781 w 3790513"/>
                <a:gd name="connsiteY9" fmla="*/ 609496 h 2329250"/>
                <a:gd name="connsiteX10" fmla="*/ 1948823 w 3790513"/>
                <a:gd name="connsiteY10" fmla="*/ 711300 h 2329250"/>
                <a:gd name="connsiteX11" fmla="*/ 1962730 w 3790513"/>
                <a:gd name="connsiteY11" fmla="*/ 749298 h 2329250"/>
                <a:gd name="connsiteX12" fmla="*/ 1969677 w 3790513"/>
                <a:gd name="connsiteY12" fmla="*/ 764188 h 2329250"/>
                <a:gd name="connsiteX13" fmla="*/ 1973893 w 3790513"/>
                <a:gd name="connsiteY13" fmla="*/ 779798 h 2329250"/>
                <a:gd name="connsiteX14" fmla="*/ 1987986 w 3790513"/>
                <a:gd name="connsiteY14" fmla="*/ 818301 h 2329250"/>
                <a:gd name="connsiteX15" fmla="*/ 2016684 w 3790513"/>
                <a:gd name="connsiteY15" fmla="*/ 929912 h 2329250"/>
                <a:gd name="connsiteX16" fmla="*/ 2019595 w 3790513"/>
                <a:gd name="connsiteY16" fmla="*/ 948988 h 2329250"/>
                <a:gd name="connsiteX17" fmla="*/ 2022156 w 3790513"/>
                <a:gd name="connsiteY17" fmla="*/ 958467 h 2329250"/>
                <a:gd name="connsiteX18" fmla="*/ 2029881 w 3790513"/>
                <a:gd name="connsiteY18" fmla="*/ 1016382 h 2329250"/>
                <a:gd name="connsiteX19" fmla="*/ 2034332 w 3790513"/>
                <a:gd name="connsiteY19" fmla="*/ 1045549 h 2329250"/>
                <a:gd name="connsiteX20" fmla="*/ 2034674 w 3790513"/>
                <a:gd name="connsiteY20" fmla="*/ 1052317 h 2329250"/>
                <a:gd name="connsiteX21" fmla="*/ 2035733 w 3790513"/>
                <a:gd name="connsiteY21" fmla="*/ 1060257 h 2329250"/>
                <a:gd name="connsiteX22" fmla="*/ 2040346 w 3790513"/>
                <a:gd name="connsiteY22" fmla="*/ 1164625 h 2329250"/>
                <a:gd name="connsiteX23" fmla="*/ 2040176 w 3790513"/>
                <a:gd name="connsiteY23" fmla="*/ 1166555 h 2329250"/>
                <a:gd name="connsiteX24" fmla="*/ 2043964 w 3790513"/>
                <a:gd name="connsiteY24" fmla="*/ 1166555 h 2329250"/>
                <a:gd name="connsiteX25" fmla="*/ 2055600 w 3790513"/>
                <a:gd name="connsiteY25" fmla="*/ 1281981 h 2329250"/>
                <a:gd name="connsiteX26" fmla="*/ 2626082 w 3790513"/>
                <a:gd name="connsiteY26" fmla="*/ 1746937 h 2329250"/>
                <a:gd name="connsiteX27" fmla="*/ 3196563 w 3790513"/>
                <a:gd name="connsiteY27" fmla="*/ 1281981 h 2329250"/>
                <a:gd name="connsiteX28" fmla="*/ 3208199 w 3790513"/>
                <a:gd name="connsiteY28" fmla="*/ 1166555 h 2329250"/>
                <a:gd name="connsiteX29" fmla="*/ 3790513 w 3790513"/>
                <a:gd name="connsiteY29" fmla="*/ 1166555 h 2329250"/>
                <a:gd name="connsiteX30" fmla="*/ 3767047 w 3790513"/>
                <a:gd name="connsiteY30" fmla="*/ 1399338 h 2329250"/>
                <a:gd name="connsiteX31" fmla="*/ 2626083 w 3790513"/>
                <a:gd name="connsiteY31" fmla="*/ 2329250 h 2329250"/>
                <a:gd name="connsiteX32" fmla="*/ 1745455 w 3790513"/>
                <a:gd name="connsiteY32" fmla="*/ 1926786 h 2329250"/>
                <a:gd name="connsiteX33" fmla="*/ 1739972 w 3790513"/>
                <a:gd name="connsiteY33" fmla="*/ 1919265 h 2329250"/>
                <a:gd name="connsiteX34" fmla="*/ 1727402 w 3790513"/>
                <a:gd name="connsiteY34" fmla="*/ 1905435 h 2329250"/>
                <a:gd name="connsiteX35" fmla="*/ 1641140 w 3790513"/>
                <a:gd name="connsiteY35" fmla="*/ 1783716 h 2329250"/>
                <a:gd name="connsiteX36" fmla="*/ 1630065 w 3790513"/>
                <a:gd name="connsiteY36" fmla="*/ 1768526 h 2329250"/>
                <a:gd name="connsiteX37" fmla="*/ 1629339 w 3790513"/>
                <a:gd name="connsiteY37" fmla="*/ 1767064 h 2329250"/>
                <a:gd name="connsiteX38" fmla="*/ 1628246 w 3790513"/>
                <a:gd name="connsiteY38" fmla="*/ 1765521 h 2329250"/>
                <a:gd name="connsiteX39" fmla="*/ 1550237 w 3790513"/>
                <a:gd name="connsiteY39" fmla="*/ 1611409 h 2329250"/>
                <a:gd name="connsiteX40" fmla="*/ 1546673 w 3790513"/>
                <a:gd name="connsiteY40" fmla="*/ 1600591 h 2329250"/>
                <a:gd name="connsiteX41" fmla="*/ 1542240 w 3790513"/>
                <a:gd name="connsiteY41" fmla="*/ 1591664 h 2329250"/>
                <a:gd name="connsiteX42" fmla="*/ 1528588 w 3790513"/>
                <a:gd name="connsiteY42" fmla="*/ 1545699 h 2329250"/>
                <a:gd name="connsiteX43" fmla="*/ 1495478 w 3790513"/>
                <a:gd name="connsiteY43" fmla="*/ 1445198 h 2329250"/>
                <a:gd name="connsiteX44" fmla="*/ 1491295 w 3790513"/>
                <a:gd name="connsiteY44" fmla="*/ 1420131 h 2329250"/>
                <a:gd name="connsiteX45" fmla="*/ 1485119 w 3790513"/>
                <a:gd name="connsiteY45" fmla="*/ 1399338 h 2329250"/>
                <a:gd name="connsiteX46" fmla="*/ 1480992 w 3790513"/>
                <a:gd name="connsiteY46" fmla="*/ 1358399 h 2329250"/>
                <a:gd name="connsiteX47" fmla="*/ 1466071 w 3790513"/>
                <a:gd name="connsiteY47" fmla="*/ 1268993 h 2329250"/>
                <a:gd name="connsiteX48" fmla="*/ 1461543 w 3790513"/>
                <a:gd name="connsiteY48" fmla="*/ 1166555 h 2329250"/>
                <a:gd name="connsiteX49" fmla="*/ 1457836 w 3790513"/>
                <a:gd name="connsiteY49" fmla="*/ 1166555 h 2329250"/>
                <a:gd name="connsiteX50" fmla="*/ 1458031 w 3790513"/>
                <a:gd name="connsiteY50" fmla="*/ 1164625 h 2329250"/>
                <a:gd name="connsiteX51" fmla="*/ 875719 w 3790513"/>
                <a:gd name="connsiteY51" fmla="*/ 582313 h 2329250"/>
                <a:gd name="connsiteX52" fmla="*/ 293407 w 3790513"/>
                <a:gd name="connsiteY52" fmla="*/ 1164625 h 2329250"/>
                <a:gd name="connsiteX53" fmla="*/ 293602 w 3790513"/>
                <a:gd name="connsiteY53" fmla="*/ 1166555 h 2329250"/>
                <a:gd name="connsiteX54" fmla="*/ 289900 w 3790513"/>
                <a:gd name="connsiteY54" fmla="*/ 1166555 h 2329250"/>
                <a:gd name="connsiteX55" fmla="*/ 289985 w 3790513"/>
                <a:gd name="connsiteY55" fmla="*/ 1164627 h 2329250"/>
                <a:gd name="connsiteX56" fmla="*/ 289985 w 3790513"/>
                <a:gd name="connsiteY56" fmla="*/ 1164626 h 2329250"/>
                <a:gd name="connsiteX57" fmla="*/ 289985 w 3790513"/>
                <a:gd name="connsiteY57" fmla="*/ 1164626 h 2329250"/>
                <a:gd name="connsiteX58" fmla="*/ 289985 w 3790513"/>
                <a:gd name="connsiteY58" fmla="*/ 1164625 h 2329250"/>
                <a:gd name="connsiteX59" fmla="*/ 271795 w 3790513"/>
                <a:gd name="connsiteY59" fmla="*/ 958467 h 2329250"/>
                <a:gd name="connsiteX60" fmla="*/ 267659 w 3790513"/>
                <a:gd name="connsiteY60" fmla="*/ 943156 h 2329250"/>
                <a:gd name="connsiteX61" fmla="*/ 266324 w 3790513"/>
                <a:gd name="connsiteY61" fmla="*/ 929913 h 2329250"/>
                <a:gd name="connsiteX62" fmla="*/ 249052 w 3790513"/>
                <a:gd name="connsiteY62" fmla="*/ 874272 h 2329250"/>
                <a:gd name="connsiteX63" fmla="*/ 219316 w 3790513"/>
                <a:gd name="connsiteY63" fmla="*/ 764188 h 2329250"/>
                <a:gd name="connsiteX64" fmla="*/ 206059 w 3790513"/>
                <a:gd name="connsiteY64" fmla="*/ 735772 h 2329250"/>
                <a:gd name="connsiteX65" fmla="*/ 198463 w 3790513"/>
                <a:gd name="connsiteY65" fmla="*/ 711301 h 2329250"/>
                <a:gd name="connsiteX66" fmla="*/ 171274 w 3790513"/>
                <a:gd name="connsiteY66" fmla="*/ 661209 h 2329250"/>
                <a:gd name="connsiteX67" fmla="*/ 135686 w 3790513"/>
                <a:gd name="connsiteY67" fmla="*/ 584925 h 2329250"/>
                <a:gd name="connsiteX68" fmla="*/ 108845 w 3790513"/>
                <a:gd name="connsiteY68" fmla="*/ 546192 h 2329250"/>
                <a:gd name="connsiteX69" fmla="*/ 91086 w 3790513"/>
                <a:gd name="connsiteY69" fmla="*/ 513473 h 2329250"/>
                <a:gd name="connsiteX70" fmla="*/ 24048 w 3790513"/>
                <a:gd name="connsiteY70" fmla="*/ 423825 h 2329250"/>
                <a:gd name="connsiteX71" fmla="*/ 24041 w 3790513"/>
                <a:gd name="connsiteY71" fmla="*/ 423815 h 2329250"/>
                <a:gd name="connsiteX72" fmla="*/ 541 w 3790513"/>
                <a:gd name="connsiteY72" fmla="*/ 397958 h 2329250"/>
                <a:gd name="connsiteX73" fmla="*/ 541 w 3790513"/>
                <a:gd name="connsiteY73" fmla="*/ 397959 h 2329250"/>
                <a:gd name="connsiteX74" fmla="*/ 0 w 3790513"/>
                <a:gd name="connsiteY74" fmla="*/ 397364 h 2329250"/>
                <a:gd name="connsiteX75" fmla="*/ 79815 w 3790513"/>
                <a:gd name="connsiteY75" fmla="*/ 314393 h 2329250"/>
                <a:gd name="connsiteX76" fmla="*/ 875720 w 3790513"/>
                <a:gd name="connsiteY76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790513" h="2329250">
                  <a:moveTo>
                    <a:pt x="875720" y="0"/>
                  </a:moveTo>
                  <a:cubicBezTo>
                    <a:pt x="1197323" y="0"/>
                    <a:pt x="1488479" y="130355"/>
                    <a:pt x="1699234" y="341111"/>
                  </a:cubicBezTo>
                  <a:lnTo>
                    <a:pt x="1750902" y="397959"/>
                  </a:lnTo>
                  <a:lnTo>
                    <a:pt x="1774402" y="423815"/>
                  </a:lnTo>
                  <a:lnTo>
                    <a:pt x="1774411" y="423828"/>
                  </a:lnTo>
                  <a:lnTo>
                    <a:pt x="1841445" y="513472"/>
                  </a:lnTo>
                  <a:lnTo>
                    <a:pt x="1876377" y="570971"/>
                  </a:lnTo>
                  <a:lnTo>
                    <a:pt x="1886046" y="584925"/>
                  </a:lnTo>
                  <a:lnTo>
                    <a:pt x="1889992" y="593383"/>
                  </a:lnTo>
                  <a:lnTo>
                    <a:pt x="1899781" y="609496"/>
                  </a:lnTo>
                  <a:cubicBezTo>
                    <a:pt x="1917710" y="642499"/>
                    <a:pt x="1934090" y="676467"/>
                    <a:pt x="1948823" y="711300"/>
                  </a:cubicBezTo>
                  <a:lnTo>
                    <a:pt x="1962730" y="749298"/>
                  </a:lnTo>
                  <a:lnTo>
                    <a:pt x="1969677" y="764188"/>
                  </a:lnTo>
                  <a:lnTo>
                    <a:pt x="1973893" y="779798"/>
                  </a:lnTo>
                  <a:lnTo>
                    <a:pt x="1987986" y="818301"/>
                  </a:lnTo>
                  <a:cubicBezTo>
                    <a:pt x="1999328" y="854769"/>
                    <a:pt x="2008927" y="892005"/>
                    <a:pt x="2016684" y="929912"/>
                  </a:cubicBezTo>
                  <a:lnTo>
                    <a:pt x="2019595" y="948988"/>
                  </a:lnTo>
                  <a:lnTo>
                    <a:pt x="2022156" y="958467"/>
                  </a:lnTo>
                  <a:lnTo>
                    <a:pt x="2029881" y="1016382"/>
                  </a:lnTo>
                  <a:lnTo>
                    <a:pt x="2034332" y="1045549"/>
                  </a:lnTo>
                  <a:lnTo>
                    <a:pt x="2034674" y="1052317"/>
                  </a:lnTo>
                  <a:lnTo>
                    <a:pt x="2035733" y="1060257"/>
                  </a:lnTo>
                  <a:cubicBezTo>
                    <a:pt x="2038787" y="1094639"/>
                    <a:pt x="2040346" y="1129450"/>
                    <a:pt x="2040346" y="1164625"/>
                  </a:cubicBezTo>
                  <a:lnTo>
                    <a:pt x="2040176" y="1166555"/>
                  </a:lnTo>
                  <a:lnTo>
                    <a:pt x="2043964" y="1166555"/>
                  </a:lnTo>
                  <a:lnTo>
                    <a:pt x="2055600" y="1281981"/>
                  </a:lnTo>
                  <a:cubicBezTo>
                    <a:pt x="2109899" y="1547331"/>
                    <a:pt x="2344680" y="1746937"/>
                    <a:pt x="2626082" y="1746937"/>
                  </a:cubicBezTo>
                  <a:cubicBezTo>
                    <a:pt x="2907484" y="1746937"/>
                    <a:pt x="3142265" y="1547331"/>
                    <a:pt x="3196563" y="1281981"/>
                  </a:cubicBezTo>
                  <a:lnTo>
                    <a:pt x="3208199" y="1166555"/>
                  </a:lnTo>
                  <a:lnTo>
                    <a:pt x="3790513" y="1166555"/>
                  </a:lnTo>
                  <a:lnTo>
                    <a:pt x="3767047" y="1399338"/>
                  </a:lnTo>
                  <a:cubicBezTo>
                    <a:pt x="3658450" y="1930038"/>
                    <a:pt x="3188887" y="2329250"/>
                    <a:pt x="2626083" y="2329250"/>
                  </a:cubicBezTo>
                  <a:cubicBezTo>
                    <a:pt x="2274330" y="2329250"/>
                    <a:pt x="1959000" y="2173308"/>
                    <a:pt x="1745455" y="1926786"/>
                  </a:cubicBezTo>
                  <a:lnTo>
                    <a:pt x="1739972" y="1919265"/>
                  </a:lnTo>
                  <a:lnTo>
                    <a:pt x="1727402" y="1905435"/>
                  </a:lnTo>
                  <a:lnTo>
                    <a:pt x="1641140" y="1783716"/>
                  </a:lnTo>
                  <a:lnTo>
                    <a:pt x="1630065" y="1768526"/>
                  </a:lnTo>
                  <a:lnTo>
                    <a:pt x="1629339" y="1767064"/>
                  </a:lnTo>
                  <a:lnTo>
                    <a:pt x="1628246" y="1765521"/>
                  </a:lnTo>
                  <a:cubicBezTo>
                    <a:pt x="1598601" y="1716400"/>
                    <a:pt x="1572482" y="1664913"/>
                    <a:pt x="1550237" y="1611409"/>
                  </a:cubicBezTo>
                  <a:lnTo>
                    <a:pt x="1546673" y="1600591"/>
                  </a:lnTo>
                  <a:lnTo>
                    <a:pt x="1542240" y="1591664"/>
                  </a:lnTo>
                  <a:lnTo>
                    <a:pt x="1528588" y="1545699"/>
                  </a:lnTo>
                  <a:lnTo>
                    <a:pt x="1495478" y="1445198"/>
                  </a:lnTo>
                  <a:lnTo>
                    <a:pt x="1491295" y="1420131"/>
                  </a:lnTo>
                  <a:lnTo>
                    <a:pt x="1485119" y="1399338"/>
                  </a:lnTo>
                  <a:lnTo>
                    <a:pt x="1480992" y="1358399"/>
                  </a:lnTo>
                  <a:lnTo>
                    <a:pt x="1466071" y="1268993"/>
                  </a:lnTo>
                  <a:lnTo>
                    <a:pt x="1461543" y="1166555"/>
                  </a:lnTo>
                  <a:lnTo>
                    <a:pt x="1457836" y="1166555"/>
                  </a:lnTo>
                  <a:lnTo>
                    <a:pt x="1458031" y="1164625"/>
                  </a:lnTo>
                  <a:cubicBezTo>
                    <a:pt x="1458031" y="843023"/>
                    <a:pt x="1197321" y="582313"/>
                    <a:pt x="875719" y="582313"/>
                  </a:cubicBezTo>
                  <a:cubicBezTo>
                    <a:pt x="554117" y="582313"/>
                    <a:pt x="293407" y="843023"/>
                    <a:pt x="293407" y="1164625"/>
                  </a:cubicBezTo>
                  <a:lnTo>
                    <a:pt x="293602" y="1166555"/>
                  </a:lnTo>
                  <a:lnTo>
                    <a:pt x="289900" y="1166555"/>
                  </a:lnTo>
                  <a:lnTo>
                    <a:pt x="289985" y="1164627"/>
                  </a:lnTo>
                  <a:lnTo>
                    <a:pt x="289985" y="1164626"/>
                  </a:lnTo>
                  <a:lnTo>
                    <a:pt x="289985" y="1164626"/>
                  </a:lnTo>
                  <a:lnTo>
                    <a:pt x="289985" y="1164625"/>
                  </a:lnTo>
                  <a:cubicBezTo>
                    <a:pt x="289985" y="1094275"/>
                    <a:pt x="283748" y="1025381"/>
                    <a:pt x="271795" y="958467"/>
                  </a:cubicBezTo>
                  <a:lnTo>
                    <a:pt x="267659" y="943156"/>
                  </a:lnTo>
                  <a:lnTo>
                    <a:pt x="266324" y="929913"/>
                  </a:lnTo>
                  <a:lnTo>
                    <a:pt x="249052" y="874272"/>
                  </a:lnTo>
                  <a:lnTo>
                    <a:pt x="219316" y="764188"/>
                  </a:lnTo>
                  <a:lnTo>
                    <a:pt x="206059" y="735772"/>
                  </a:lnTo>
                  <a:lnTo>
                    <a:pt x="198463" y="711301"/>
                  </a:lnTo>
                  <a:lnTo>
                    <a:pt x="171274" y="661209"/>
                  </a:lnTo>
                  <a:lnTo>
                    <a:pt x="135686" y="584925"/>
                  </a:lnTo>
                  <a:lnTo>
                    <a:pt x="108845" y="546192"/>
                  </a:lnTo>
                  <a:lnTo>
                    <a:pt x="91086" y="513473"/>
                  </a:lnTo>
                  <a:lnTo>
                    <a:pt x="24048" y="423825"/>
                  </a:lnTo>
                  <a:lnTo>
                    <a:pt x="24041" y="423815"/>
                  </a:lnTo>
                  <a:lnTo>
                    <a:pt x="541" y="397958"/>
                  </a:lnTo>
                  <a:lnTo>
                    <a:pt x="541" y="397959"/>
                  </a:lnTo>
                  <a:lnTo>
                    <a:pt x="0" y="397364"/>
                  </a:lnTo>
                  <a:lnTo>
                    <a:pt x="79815" y="314393"/>
                  </a:lnTo>
                  <a:cubicBezTo>
                    <a:pt x="288039" y="119393"/>
                    <a:pt x="567936" y="0"/>
                    <a:pt x="875720" y="0"/>
                  </a:cubicBez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DBD3C838-3145-4B14-9E59-4DD88E10C63C}"/>
                </a:ext>
              </a:extLst>
            </p:cNvPr>
            <p:cNvSpPr/>
            <p:nvPr/>
          </p:nvSpPr>
          <p:spPr>
            <a:xfrm>
              <a:off x="10751532" y="3759200"/>
              <a:ext cx="884997" cy="1016000"/>
            </a:xfrm>
            <a:custGeom>
              <a:avLst/>
              <a:gdLst>
                <a:gd name="connsiteX0" fmla="*/ 3192 w 884997"/>
                <a:gd name="connsiteY0" fmla="*/ 0 h 1016000"/>
                <a:gd name="connsiteX1" fmla="*/ 764846 w 884997"/>
                <a:gd name="connsiteY1" fmla="*/ 0 h 1016000"/>
                <a:gd name="connsiteX2" fmla="*/ 793475 w 884997"/>
                <a:gd name="connsiteY2" fmla="*/ 52744 h 1016000"/>
                <a:gd name="connsiteX3" fmla="*/ 884997 w 884997"/>
                <a:gd name="connsiteY3" fmla="*/ 506069 h 1016000"/>
                <a:gd name="connsiteX4" fmla="*/ 884803 w 884997"/>
                <a:gd name="connsiteY4" fmla="*/ 507999 h 1016000"/>
                <a:gd name="connsiteX5" fmla="*/ 861337 w 884997"/>
                <a:gd name="connsiteY5" fmla="*/ 740782 h 1016000"/>
                <a:gd name="connsiteX6" fmla="*/ 804216 w 884997"/>
                <a:gd name="connsiteY6" fmla="*/ 933108 h 1016000"/>
                <a:gd name="connsiteX7" fmla="*/ 763054 w 884997"/>
                <a:gd name="connsiteY7" fmla="*/ 1016000 h 1016000"/>
                <a:gd name="connsiteX8" fmla="*/ 0 w 884997"/>
                <a:gd name="connsiteY8" fmla="*/ 1016000 h 1016000"/>
                <a:gd name="connsiteX9" fmla="*/ 10222 w 884997"/>
                <a:gd name="connsiteY9" fmla="*/ 1011232 h 1016000"/>
                <a:gd name="connsiteX10" fmla="*/ 290853 w 884997"/>
                <a:gd name="connsiteY10" fmla="*/ 623425 h 1016000"/>
                <a:gd name="connsiteX11" fmla="*/ 302489 w 884997"/>
                <a:gd name="connsiteY11" fmla="*/ 507999 h 1016000"/>
                <a:gd name="connsiteX12" fmla="*/ 302488 w 884997"/>
                <a:gd name="connsiteY12" fmla="*/ 507999 h 1016000"/>
                <a:gd name="connsiteX13" fmla="*/ 302683 w 884997"/>
                <a:gd name="connsiteY13" fmla="*/ 506069 h 1016000"/>
                <a:gd name="connsiteX14" fmla="*/ 45947 w 884997"/>
                <a:gd name="connsiteY14" fmla="*/ 23207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4997" h="1016000">
                  <a:moveTo>
                    <a:pt x="3192" y="0"/>
                  </a:moveTo>
                  <a:lnTo>
                    <a:pt x="764846" y="0"/>
                  </a:lnTo>
                  <a:lnTo>
                    <a:pt x="793475" y="52744"/>
                  </a:lnTo>
                  <a:cubicBezTo>
                    <a:pt x="852408" y="192078"/>
                    <a:pt x="884997" y="345268"/>
                    <a:pt x="884997" y="506069"/>
                  </a:cubicBezTo>
                  <a:lnTo>
                    <a:pt x="884803" y="507999"/>
                  </a:lnTo>
                  <a:lnTo>
                    <a:pt x="861337" y="740782"/>
                  </a:lnTo>
                  <a:cubicBezTo>
                    <a:pt x="847762" y="807120"/>
                    <a:pt x="828548" y="871403"/>
                    <a:pt x="804216" y="933108"/>
                  </a:cubicBezTo>
                  <a:lnTo>
                    <a:pt x="763054" y="1016000"/>
                  </a:lnTo>
                  <a:lnTo>
                    <a:pt x="0" y="1016000"/>
                  </a:lnTo>
                  <a:lnTo>
                    <a:pt x="10222" y="1011232"/>
                  </a:lnTo>
                  <a:cubicBezTo>
                    <a:pt x="152479" y="929431"/>
                    <a:pt x="256917" y="789269"/>
                    <a:pt x="290853" y="623425"/>
                  </a:cubicBezTo>
                  <a:lnTo>
                    <a:pt x="302489" y="507999"/>
                  </a:lnTo>
                  <a:lnTo>
                    <a:pt x="302488" y="507999"/>
                  </a:lnTo>
                  <a:lnTo>
                    <a:pt x="302683" y="506069"/>
                  </a:lnTo>
                  <a:cubicBezTo>
                    <a:pt x="302683" y="305068"/>
                    <a:pt x="200843" y="127853"/>
                    <a:pt x="45947" y="232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tx2">
                    <a:lumMod val="50000"/>
                    <a:lumOff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xmlns="" id="{57752645-BFBB-4994-8B37-71C5B661D3C3}"/>
              </a:ext>
            </a:extLst>
          </p:cNvPr>
          <p:cNvCxnSpPr>
            <a:cxnSpLocks/>
            <a:stCxn id="87" idx="4"/>
            <a:endCxn id="101" idx="0"/>
          </p:cNvCxnSpPr>
          <p:nvPr/>
        </p:nvCxnSpPr>
        <p:spPr>
          <a:xfrm>
            <a:off x="5220819" y="4850485"/>
            <a:ext cx="682" cy="860177"/>
          </a:xfrm>
          <a:prstGeom prst="straightConnector1">
            <a:avLst/>
          </a:prstGeom>
          <a:ln w="28575">
            <a:solidFill>
              <a:srgbClr val="012D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2D823A31-E573-468B-BEDD-B505EEF82CDC}"/>
              </a:ext>
            </a:extLst>
          </p:cNvPr>
          <p:cNvCxnSpPr>
            <a:cxnSpLocks/>
            <a:stCxn id="88" idx="4"/>
            <a:endCxn id="102" idx="0"/>
          </p:cNvCxnSpPr>
          <p:nvPr/>
        </p:nvCxnSpPr>
        <p:spPr>
          <a:xfrm>
            <a:off x="6971180" y="4850485"/>
            <a:ext cx="1019" cy="86017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xmlns="" id="{4CABEDBD-A422-4E6F-B7CB-F8EC5F7BA4DB}"/>
              </a:ext>
            </a:extLst>
          </p:cNvPr>
          <p:cNvCxnSpPr>
            <a:cxnSpLocks/>
            <a:stCxn id="89" idx="4"/>
            <a:endCxn id="103" idx="0"/>
          </p:cNvCxnSpPr>
          <p:nvPr/>
        </p:nvCxnSpPr>
        <p:spPr>
          <a:xfrm>
            <a:off x="8721541" y="4850485"/>
            <a:ext cx="1358" cy="860177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xmlns="" id="{D3361156-488E-45DD-8119-9D16BCF50D0F}"/>
              </a:ext>
            </a:extLst>
          </p:cNvPr>
          <p:cNvCxnSpPr>
            <a:cxnSpLocks/>
            <a:stCxn id="90" idx="4"/>
            <a:endCxn id="104" idx="0"/>
          </p:cNvCxnSpPr>
          <p:nvPr/>
        </p:nvCxnSpPr>
        <p:spPr>
          <a:xfrm>
            <a:off x="10471903" y="4850485"/>
            <a:ext cx="1696" cy="860177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xmlns="" id="{44DCB556-E4FC-4B14-81DB-61F0E276D6C8}"/>
              </a:ext>
            </a:extLst>
          </p:cNvPr>
          <p:cNvSpPr/>
          <p:nvPr/>
        </p:nvSpPr>
        <p:spPr>
          <a:xfrm>
            <a:off x="1134881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xmlns="" id="{54528A6A-40B1-4017-9C0B-525F1C500EED}"/>
              </a:ext>
            </a:extLst>
          </p:cNvPr>
          <p:cNvSpPr/>
          <p:nvPr/>
        </p:nvSpPr>
        <p:spPr>
          <a:xfrm>
            <a:off x="2885242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xmlns="" id="{B345258D-7FF7-4BF7-8227-9412EFB29FE8}"/>
              </a:ext>
            </a:extLst>
          </p:cNvPr>
          <p:cNvSpPr/>
          <p:nvPr/>
        </p:nvSpPr>
        <p:spPr>
          <a:xfrm>
            <a:off x="4635603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D6221DDB-D401-440D-8EE8-99BE87595CC2}"/>
              </a:ext>
            </a:extLst>
          </p:cNvPr>
          <p:cNvSpPr/>
          <p:nvPr/>
        </p:nvSpPr>
        <p:spPr>
          <a:xfrm>
            <a:off x="6385964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xmlns="" id="{4839CC5D-197E-4E1E-BFC9-452D1D79A6F9}"/>
              </a:ext>
            </a:extLst>
          </p:cNvPr>
          <p:cNvSpPr/>
          <p:nvPr/>
        </p:nvSpPr>
        <p:spPr>
          <a:xfrm>
            <a:off x="8136325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xmlns="" id="{0B8D1A4E-CC3D-4181-8714-C2C1C94361C3}"/>
              </a:ext>
            </a:extLst>
          </p:cNvPr>
          <p:cNvSpPr/>
          <p:nvPr/>
        </p:nvSpPr>
        <p:spPr>
          <a:xfrm>
            <a:off x="9886687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Users">
            <a:extLst>
              <a:ext uri="{FF2B5EF4-FFF2-40B4-BE49-F238E27FC236}">
                <a16:creationId xmlns:a16="http://schemas.microsoft.com/office/drawing/2014/main" xmlns="" id="{155633CC-1614-4439-8F22-4030DFD7A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157059" y="3946012"/>
            <a:ext cx="661218" cy="661218"/>
          </a:xfrm>
          <a:prstGeom prst="rect">
            <a:avLst/>
          </a:prstGeom>
        </p:spPr>
      </p:pic>
      <p:pic>
        <p:nvPicPr>
          <p:cNvPr id="11" name="Graphic 10" descr="Puzzle">
            <a:extLst>
              <a:ext uri="{FF2B5EF4-FFF2-40B4-BE49-F238E27FC236}">
                <a16:creationId xmlns:a16="http://schemas.microsoft.com/office/drawing/2014/main" xmlns="" id="{42D39175-EC17-4591-9307-62EDFCC181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895700" y="3948772"/>
            <a:ext cx="661218" cy="661218"/>
          </a:xfrm>
          <a:prstGeom prst="rect">
            <a:avLst/>
          </a:prstGeom>
        </p:spPr>
      </p:pic>
      <p:pic>
        <p:nvPicPr>
          <p:cNvPr id="13" name="Graphic 12" descr="Lightbulb">
            <a:extLst>
              <a:ext uri="{FF2B5EF4-FFF2-40B4-BE49-F238E27FC236}">
                <a16:creationId xmlns:a16="http://schemas.microsoft.com/office/drawing/2014/main" xmlns="" id="{BE7F1ED4-D6C7-4B5F-A025-9F9D63D74C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3166899" y="5789512"/>
            <a:ext cx="661218" cy="661218"/>
          </a:xfrm>
          <a:prstGeom prst="rect">
            <a:avLst/>
          </a:prstGeom>
        </p:spPr>
      </p:pic>
      <p:pic>
        <p:nvPicPr>
          <p:cNvPr id="15" name="Graphic 14" descr="Upward trend">
            <a:extLst>
              <a:ext uri="{FF2B5EF4-FFF2-40B4-BE49-F238E27FC236}">
                <a16:creationId xmlns:a16="http://schemas.microsoft.com/office/drawing/2014/main" xmlns="" id="{50CC833D-9B3B-485C-96FB-EF0B7FC026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635540" y="3911927"/>
            <a:ext cx="661218" cy="661218"/>
          </a:xfrm>
          <a:prstGeom prst="rect">
            <a:avLst/>
          </a:prstGeom>
        </p:spPr>
      </p:pic>
      <p:pic>
        <p:nvPicPr>
          <p:cNvPr id="18" name="Graphic 17" descr="Shopping cart">
            <a:extLst>
              <a:ext uri="{FF2B5EF4-FFF2-40B4-BE49-F238E27FC236}">
                <a16:creationId xmlns:a16="http://schemas.microsoft.com/office/drawing/2014/main" xmlns="" id="{413C0971-135A-4B93-8F19-9F37B5D20A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8387404" y="3934660"/>
            <a:ext cx="661218" cy="661218"/>
          </a:xfrm>
          <a:prstGeom prst="rect">
            <a:avLst/>
          </a:prstGeom>
        </p:spPr>
      </p:pic>
      <p:pic>
        <p:nvPicPr>
          <p:cNvPr id="20" name="Graphic 19" descr="Rocket">
            <a:extLst>
              <a:ext uri="{FF2B5EF4-FFF2-40B4-BE49-F238E27FC236}">
                <a16:creationId xmlns:a16="http://schemas.microsoft.com/office/drawing/2014/main" xmlns="" id="{0DCDB965-AD7C-40CE-8E49-4E11727220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3126048" y="3931900"/>
            <a:ext cx="661218" cy="661218"/>
          </a:xfrm>
          <a:prstGeom prst="rect">
            <a:avLst/>
          </a:prstGeom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xmlns="" id="{DBEE5161-FAE0-4866-9BC4-FB5CE97BD0C1}"/>
              </a:ext>
            </a:extLst>
          </p:cNvPr>
          <p:cNvSpPr/>
          <p:nvPr/>
        </p:nvSpPr>
        <p:spPr>
          <a:xfrm>
            <a:off x="2175603" y="4267200"/>
            <a:ext cx="420217" cy="861858"/>
          </a:xfrm>
          <a:custGeom>
            <a:avLst/>
            <a:gdLst>
              <a:gd name="connsiteX0" fmla="*/ 126613 w 420217"/>
              <a:gd name="connsiteY0" fmla="*/ 0 h 861858"/>
              <a:gd name="connsiteX1" fmla="*/ 130317 w 420217"/>
              <a:gd name="connsiteY1" fmla="*/ 0 h 861858"/>
              <a:gd name="connsiteX2" fmla="*/ 134845 w 420217"/>
              <a:gd name="connsiteY2" fmla="*/ 102438 h 861858"/>
              <a:gd name="connsiteX3" fmla="*/ 149764 w 420217"/>
              <a:gd name="connsiteY3" fmla="*/ 191829 h 861858"/>
              <a:gd name="connsiteX4" fmla="*/ 153892 w 420217"/>
              <a:gd name="connsiteY4" fmla="*/ 232783 h 861858"/>
              <a:gd name="connsiteX5" fmla="*/ 159745 w 420217"/>
              <a:gd name="connsiteY5" fmla="*/ 251639 h 861858"/>
              <a:gd name="connsiteX6" fmla="*/ 164252 w 420217"/>
              <a:gd name="connsiteY6" fmla="*/ 278644 h 861858"/>
              <a:gd name="connsiteX7" fmla="*/ 219011 w 420217"/>
              <a:gd name="connsiteY7" fmla="*/ 444854 h 861858"/>
              <a:gd name="connsiteX8" fmla="*/ 220851 w 420217"/>
              <a:gd name="connsiteY8" fmla="*/ 448489 h 861858"/>
              <a:gd name="connsiteX9" fmla="*/ 221753 w 420217"/>
              <a:gd name="connsiteY9" fmla="*/ 451395 h 861858"/>
              <a:gd name="connsiteX10" fmla="*/ 230189 w 420217"/>
              <a:gd name="connsiteY10" fmla="*/ 466937 h 861858"/>
              <a:gd name="connsiteX11" fmla="*/ 297020 w 420217"/>
              <a:gd name="connsiteY11" fmla="*/ 598967 h 861858"/>
              <a:gd name="connsiteX12" fmla="*/ 317662 w 420217"/>
              <a:gd name="connsiteY12" fmla="*/ 628094 h 861858"/>
              <a:gd name="connsiteX13" fmla="*/ 329131 w 420217"/>
              <a:gd name="connsiteY13" fmla="*/ 649223 h 861858"/>
              <a:gd name="connsiteX14" fmla="*/ 396175 w 420217"/>
              <a:gd name="connsiteY14" fmla="*/ 738880 h 861858"/>
              <a:gd name="connsiteX15" fmla="*/ 420217 w 420217"/>
              <a:gd name="connsiteY15" fmla="*/ 765333 h 861858"/>
              <a:gd name="connsiteX16" fmla="*/ 340402 w 420217"/>
              <a:gd name="connsiteY16" fmla="*/ 848303 h 861858"/>
              <a:gd name="connsiteX17" fmla="*/ 324533 w 420217"/>
              <a:gd name="connsiteY17" fmla="*/ 861858 h 861858"/>
              <a:gd name="connsiteX18" fmla="*/ 308451 w 420217"/>
              <a:gd name="connsiteY18" fmla="*/ 848302 h 861858"/>
              <a:gd name="connsiteX19" fmla="*/ 223728 w 420217"/>
              <a:gd name="connsiteY19" fmla="*/ 760230 h 861858"/>
              <a:gd name="connsiteX20" fmla="*/ 218242 w 420217"/>
              <a:gd name="connsiteY20" fmla="*/ 752706 h 861858"/>
              <a:gd name="connsiteX21" fmla="*/ 205675 w 420217"/>
              <a:gd name="connsiteY21" fmla="*/ 738879 h 861858"/>
              <a:gd name="connsiteX22" fmla="*/ 119408 w 420217"/>
              <a:gd name="connsiteY22" fmla="*/ 617153 h 861858"/>
              <a:gd name="connsiteX23" fmla="*/ 108338 w 420217"/>
              <a:gd name="connsiteY23" fmla="*/ 601970 h 861858"/>
              <a:gd name="connsiteX24" fmla="*/ 107612 w 420217"/>
              <a:gd name="connsiteY24" fmla="*/ 600509 h 861858"/>
              <a:gd name="connsiteX25" fmla="*/ 106519 w 420217"/>
              <a:gd name="connsiteY25" fmla="*/ 598965 h 861858"/>
              <a:gd name="connsiteX26" fmla="*/ 28510 w 420217"/>
              <a:gd name="connsiteY26" fmla="*/ 444853 h 861858"/>
              <a:gd name="connsiteX27" fmla="*/ 24946 w 420217"/>
              <a:gd name="connsiteY27" fmla="*/ 434034 h 861858"/>
              <a:gd name="connsiteX28" fmla="*/ 20513 w 420217"/>
              <a:gd name="connsiteY28" fmla="*/ 425108 h 861858"/>
              <a:gd name="connsiteX29" fmla="*/ 6862 w 420217"/>
              <a:gd name="connsiteY29" fmla="*/ 379144 h 861858"/>
              <a:gd name="connsiteX30" fmla="*/ 0 w 420217"/>
              <a:gd name="connsiteY30" fmla="*/ 358315 h 861858"/>
              <a:gd name="connsiteX31" fmla="*/ 42504 w 420217"/>
              <a:gd name="connsiteY31" fmla="*/ 300020 h 861858"/>
              <a:gd name="connsiteX32" fmla="*/ 114977 w 420217"/>
              <a:gd name="connsiteY32" fmla="*/ 115426 h 861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20217" h="861858">
                <a:moveTo>
                  <a:pt x="126613" y="0"/>
                </a:moveTo>
                <a:lnTo>
                  <a:pt x="130317" y="0"/>
                </a:lnTo>
                <a:lnTo>
                  <a:pt x="134845" y="102438"/>
                </a:lnTo>
                <a:lnTo>
                  <a:pt x="149764" y="191829"/>
                </a:lnTo>
                <a:lnTo>
                  <a:pt x="153892" y="232783"/>
                </a:lnTo>
                <a:lnTo>
                  <a:pt x="159745" y="251639"/>
                </a:lnTo>
                <a:lnTo>
                  <a:pt x="164252" y="278644"/>
                </a:lnTo>
                <a:cubicBezTo>
                  <a:pt x="178397" y="335830"/>
                  <a:pt x="196766" y="391350"/>
                  <a:pt x="219011" y="444854"/>
                </a:cubicBezTo>
                <a:lnTo>
                  <a:pt x="220851" y="448489"/>
                </a:lnTo>
                <a:lnTo>
                  <a:pt x="221753" y="451395"/>
                </a:lnTo>
                <a:lnTo>
                  <a:pt x="230189" y="466937"/>
                </a:lnTo>
                <a:lnTo>
                  <a:pt x="297020" y="598967"/>
                </a:lnTo>
                <a:lnTo>
                  <a:pt x="317662" y="628094"/>
                </a:lnTo>
                <a:lnTo>
                  <a:pt x="329131" y="649223"/>
                </a:lnTo>
                <a:cubicBezTo>
                  <a:pt x="350060" y="680203"/>
                  <a:pt x="372440" y="710121"/>
                  <a:pt x="396175" y="738880"/>
                </a:cubicBezTo>
                <a:lnTo>
                  <a:pt x="420217" y="765333"/>
                </a:lnTo>
                <a:lnTo>
                  <a:pt x="340402" y="848303"/>
                </a:lnTo>
                <a:lnTo>
                  <a:pt x="324533" y="861858"/>
                </a:lnTo>
                <a:lnTo>
                  <a:pt x="308451" y="848302"/>
                </a:lnTo>
                <a:cubicBezTo>
                  <a:pt x="278705" y="820445"/>
                  <a:pt x="250421" y="791045"/>
                  <a:pt x="223728" y="760230"/>
                </a:cubicBezTo>
                <a:lnTo>
                  <a:pt x="218242" y="752706"/>
                </a:lnTo>
                <a:lnTo>
                  <a:pt x="205675" y="738879"/>
                </a:lnTo>
                <a:lnTo>
                  <a:pt x="119408" y="617153"/>
                </a:lnTo>
                <a:lnTo>
                  <a:pt x="108338" y="601970"/>
                </a:lnTo>
                <a:lnTo>
                  <a:pt x="107612" y="600509"/>
                </a:lnTo>
                <a:lnTo>
                  <a:pt x="106519" y="598965"/>
                </a:lnTo>
                <a:cubicBezTo>
                  <a:pt x="76874" y="549844"/>
                  <a:pt x="50755" y="498357"/>
                  <a:pt x="28510" y="444853"/>
                </a:cubicBezTo>
                <a:lnTo>
                  <a:pt x="24946" y="434034"/>
                </a:lnTo>
                <a:lnTo>
                  <a:pt x="20513" y="425108"/>
                </a:lnTo>
                <a:lnTo>
                  <a:pt x="6862" y="379144"/>
                </a:lnTo>
                <a:lnTo>
                  <a:pt x="0" y="358315"/>
                </a:lnTo>
                <a:lnTo>
                  <a:pt x="42504" y="300020"/>
                </a:lnTo>
                <a:cubicBezTo>
                  <a:pt x="76548" y="243992"/>
                  <a:pt x="101402" y="181764"/>
                  <a:pt x="114977" y="115426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xmlns="" id="{6EEEC8B3-D9D5-4E97-87E8-E7C2FDEB8208}"/>
              </a:ext>
            </a:extLst>
          </p:cNvPr>
          <p:cNvCxnSpPr>
            <a:stCxn id="84" idx="58"/>
            <a:endCxn id="7" idx="0"/>
          </p:cNvCxnSpPr>
          <p:nvPr/>
        </p:nvCxnSpPr>
        <p:spPr>
          <a:xfrm>
            <a:off x="1720098" y="4847582"/>
            <a:ext cx="1" cy="86308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xmlns="" id="{81937637-7CCE-4AC5-8496-255734AF1D1E}"/>
              </a:ext>
            </a:extLst>
          </p:cNvPr>
          <p:cNvCxnSpPr>
            <a:cxnSpLocks/>
            <a:stCxn id="84" idx="40"/>
            <a:endCxn id="100" idx="0"/>
          </p:cNvCxnSpPr>
          <p:nvPr/>
        </p:nvCxnSpPr>
        <p:spPr>
          <a:xfrm>
            <a:off x="3470458" y="4847581"/>
            <a:ext cx="342" cy="86308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creenshot 2018-10-07 04.10.47.png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63" y="3894668"/>
            <a:ext cx="624815" cy="60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1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:a16="http://schemas.microsoft.com/office/drawing/2014/main" xmlns="" id="{FE91F304-1E1C-4B2B-AFBB-698D79026959}"/>
              </a:ext>
            </a:extLst>
          </p:cNvPr>
          <p:cNvGrpSpPr/>
          <p:nvPr/>
        </p:nvGrpSpPr>
        <p:grpSpPr>
          <a:xfrm>
            <a:off x="555472" y="1830654"/>
            <a:ext cx="4057286" cy="2329251"/>
            <a:chOff x="555472" y="3100644"/>
            <a:chExt cx="4057286" cy="2329251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A4812972-FD01-4FA4-82DC-FB1441476026}"/>
                </a:ext>
              </a:extLst>
            </p:cNvPr>
            <p:cNvSpPr/>
            <p:nvPr/>
          </p:nvSpPr>
          <p:spPr>
            <a:xfrm>
              <a:off x="555472" y="3100644"/>
              <a:ext cx="4057286" cy="2329251"/>
            </a:xfrm>
            <a:custGeom>
              <a:avLst/>
              <a:gdLst>
                <a:gd name="connsiteX0" fmla="*/ 2025375 w 4057286"/>
                <a:gd name="connsiteY0" fmla="*/ 1915414 h 2329251"/>
                <a:gd name="connsiteX1" fmla="*/ 2025374 w 4057286"/>
                <a:gd name="connsiteY1" fmla="*/ 1915414 h 2329251"/>
                <a:gd name="connsiteX2" fmla="*/ 2028878 w 4057286"/>
                <a:gd name="connsiteY2" fmla="*/ 1919269 h 2329251"/>
                <a:gd name="connsiteX3" fmla="*/ 2028873 w 4057286"/>
                <a:gd name="connsiteY3" fmla="*/ 1919262 h 2329251"/>
                <a:gd name="connsiteX4" fmla="*/ 3917234 w 4057286"/>
                <a:gd name="connsiteY4" fmla="*/ 1755984 h 2329251"/>
                <a:gd name="connsiteX5" fmla="*/ 3911006 w 4057286"/>
                <a:gd name="connsiteY5" fmla="*/ 1768526 h 2329251"/>
                <a:gd name="connsiteX6" fmla="*/ 3861318 w 4057286"/>
                <a:gd name="connsiteY6" fmla="*/ 1836674 h 2329251"/>
                <a:gd name="connsiteX7" fmla="*/ 4002855 w 4057286"/>
                <a:gd name="connsiteY7" fmla="*/ 1578113 h 2329251"/>
                <a:gd name="connsiteX8" fmla="*/ 3998830 w 4057286"/>
                <a:gd name="connsiteY8" fmla="*/ 1591664 h 2329251"/>
                <a:gd name="connsiteX9" fmla="*/ 3960864 w 4057286"/>
                <a:gd name="connsiteY9" fmla="*/ 1668120 h 2329251"/>
                <a:gd name="connsiteX10" fmla="*/ 4057286 w 4057286"/>
                <a:gd name="connsiteY10" fmla="*/ 1386093 h 2329251"/>
                <a:gd name="connsiteX11" fmla="*/ 4055951 w 4057286"/>
                <a:gd name="connsiteY11" fmla="*/ 1399338 h 2329251"/>
                <a:gd name="connsiteX12" fmla="*/ 4031174 w 4057286"/>
                <a:gd name="connsiteY12" fmla="*/ 1482762 h 2329251"/>
                <a:gd name="connsiteX13" fmla="*/ 1164625 w 4057286"/>
                <a:gd name="connsiteY13" fmla="*/ 0 h 2329251"/>
                <a:gd name="connsiteX14" fmla="*/ 1988139 w 4057286"/>
                <a:gd name="connsiteY14" fmla="*/ 341111 h 2329251"/>
                <a:gd name="connsiteX15" fmla="*/ 2039807 w 4057286"/>
                <a:gd name="connsiteY15" fmla="*/ 397959 h 2329251"/>
                <a:gd name="connsiteX16" fmla="*/ 2039807 w 4057286"/>
                <a:gd name="connsiteY16" fmla="*/ 397958 h 2329251"/>
                <a:gd name="connsiteX17" fmla="*/ 2063307 w 4057286"/>
                <a:gd name="connsiteY17" fmla="*/ 423815 h 2329251"/>
                <a:gd name="connsiteX18" fmla="*/ 2063317 w 4057286"/>
                <a:gd name="connsiteY18" fmla="*/ 423829 h 2329251"/>
                <a:gd name="connsiteX19" fmla="*/ 2130351 w 4057286"/>
                <a:gd name="connsiteY19" fmla="*/ 513472 h 2329251"/>
                <a:gd name="connsiteX20" fmla="*/ 2165282 w 4057286"/>
                <a:gd name="connsiteY20" fmla="*/ 570970 h 2329251"/>
                <a:gd name="connsiteX21" fmla="*/ 2174952 w 4057286"/>
                <a:gd name="connsiteY21" fmla="*/ 584925 h 2329251"/>
                <a:gd name="connsiteX22" fmla="*/ 2178897 w 4057286"/>
                <a:gd name="connsiteY22" fmla="*/ 593383 h 2329251"/>
                <a:gd name="connsiteX23" fmla="*/ 2188686 w 4057286"/>
                <a:gd name="connsiteY23" fmla="*/ 609496 h 2329251"/>
                <a:gd name="connsiteX24" fmla="*/ 2237728 w 4057286"/>
                <a:gd name="connsiteY24" fmla="*/ 711300 h 2329251"/>
                <a:gd name="connsiteX25" fmla="*/ 2251635 w 4057286"/>
                <a:gd name="connsiteY25" fmla="*/ 749298 h 2329251"/>
                <a:gd name="connsiteX26" fmla="*/ 2258582 w 4057286"/>
                <a:gd name="connsiteY26" fmla="*/ 764188 h 2329251"/>
                <a:gd name="connsiteX27" fmla="*/ 2262799 w 4057286"/>
                <a:gd name="connsiteY27" fmla="*/ 779798 h 2329251"/>
                <a:gd name="connsiteX28" fmla="*/ 2276891 w 4057286"/>
                <a:gd name="connsiteY28" fmla="*/ 818301 h 2329251"/>
                <a:gd name="connsiteX29" fmla="*/ 2305589 w 4057286"/>
                <a:gd name="connsiteY29" fmla="*/ 929912 h 2329251"/>
                <a:gd name="connsiteX30" fmla="*/ 2308500 w 4057286"/>
                <a:gd name="connsiteY30" fmla="*/ 948987 h 2329251"/>
                <a:gd name="connsiteX31" fmla="*/ 2311061 w 4057286"/>
                <a:gd name="connsiteY31" fmla="*/ 958467 h 2329251"/>
                <a:gd name="connsiteX32" fmla="*/ 2318786 w 4057286"/>
                <a:gd name="connsiteY32" fmla="*/ 1016384 h 2329251"/>
                <a:gd name="connsiteX33" fmla="*/ 2323237 w 4057286"/>
                <a:gd name="connsiteY33" fmla="*/ 1045549 h 2329251"/>
                <a:gd name="connsiteX34" fmla="*/ 2323579 w 4057286"/>
                <a:gd name="connsiteY34" fmla="*/ 1052316 h 2329251"/>
                <a:gd name="connsiteX35" fmla="*/ 2324638 w 4057286"/>
                <a:gd name="connsiteY35" fmla="*/ 1060257 h 2329251"/>
                <a:gd name="connsiteX36" fmla="*/ 2329251 w 4057286"/>
                <a:gd name="connsiteY36" fmla="*/ 1164625 h 2329251"/>
                <a:gd name="connsiteX37" fmla="*/ 2329081 w 4057286"/>
                <a:gd name="connsiteY37" fmla="*/ 1166555 h 2329251"/>
                <a:gd name="connsiteX38" fmla="*/ 2332869 w 4057286"/>
                <a:gd name="connsiteY38" fmla="*/ 1166555 h 2329251"/>
                <a:gd name="connsiteX39" fmla="*/ 2344504 w 4057286"/>
                <a:gd name="connsiteY39" fmla="*/ 1281981 h 2329251"/>
                <a:gd name="connsiteX40" fmla="*/ 2914986 w 4057286"/>
                <a:gd name="connsiteY40" fmla="*/ 1746937 h 2329251"/>
                <a:gd name="connsiteX41" fmla="*/ 3485468 w 4057286"/>
                <a:gd name="connsiteY41" fmla="*/ 1281981 h 2329251"/>
                <a:gd name="connsiteX42" fmla="*/ 3497104 w 4057286"/>
                <a:gd name="connsiteY42" fmla="*/ 1166555 h 2329251"/>
                <a:gd name="connsiteX43" fmla="*/ 3500808 w 4057286"/>
                <a:gd name="connsiteY43" fmla="*/ 1166555 h 2329251"/>
                <a:gd name="connsiteX44" fmla="*/ 3505336 w 4057286"/>
                <a:gd name="connsiteY44" fmla="*/ 1268993 h 2329251"/>
                <a:gd name="connsiteX45" fmla="*/ 3766667 w 4057286"/>
                <a:gd name="connsiteY45" fmla="*/ 1905435 h 2329251"/>
                <a:gd name="connsiteX46" fmla="*/ 3790168 w 4057286"/>
                <a:gd name="connsiteY46" fmla="*/ 1931292 h 2329251"/>
                <a:gd name="connsiteX47" fmla="*/ 3801100 w 4057286"/>
                <a:gd name="connsiteY47" fmla="*/ 1919264 h 2329251"/>
                <a:gd name="connsiteX48" fmla="*/ 3795616 w 4057286"/>
                <a:gd name="connsiteY48" fmla="*/ 1926786 h 2329251"/>
                <a:gd name="connsiteX49" fmla="*/ 2914987 w 4057286"/>
                <a:gd name="connsiteY49" fmla="*/ 2329250 h 2329251"/>
                <a:gd name="connsiteX50" fmla="*/ 2119082 w 4057286"/>
                <a:gd name="connsiteY50" fmla="*/ 2014858 h 2329251"/>
                <a:gd name="connsiteX51" fmla="*/ 2039808 w 4057286"/>
                <a:gd name="connsiteY51" fmla="*/ 1932451 h 2329251"/>
                <a:gd name="connsiteX52" fmla="*/ 1960533 w 4057286"/>
                <a:gd name="connsiteY52" fmla="*/ 2014859 h 2329251"/>
                <a:gd name="connsiteX53" fmla="*/ 1164627 w 4057286"/>
                <a:gd name="connsiteY53" fmla="*/ 2329251 h 2329251"/>
                <a:gd name="connsiteX54" fmla="*/ 23663 w 4057286"/>
                <a:gd name="connsiteY54" fmla="*/ 1399339 h 2329251"/>
                <a:gd name="connsiteX55" fmla="*/ 197 w 4057286"/>
                <a:gd name="connsiteY55" fmla="*/ 1166556 h 2329251"/>
                <a:gd name="connsiteX56" fmla="*/ 582509 w 4057286"/>
                <a:gd name="connsiteY56" fmla="*/ 1166556 h 2329251"/>
                <a:gd name="connsiteX57" fmla="*/ 594145 w 4057286"/>
                <a:gd name="connsiteY57" fmla="*/ 1281982 h 2329251"/>
                <a:gd name="connsiteX58" fmla="*/ 1164626 w 4057286"/>
                <a:gd name="connsiteY58" fmla="*/ 1746938 h 2329251"/>
                <a:gd name="connsiteX59" fmla="*/ 1735108 w 4057286"/>
                <a:gd name="connsiteY59" fmla="*/ 1281982 h 2329251"/>
                <a:gd name="connsiteX60" fmla="*/ 1746744 w 4057286"/>
                <a:gd name="connsiteY60" fmla="*/ 1166556 h 2329251"/>
                <a:gd name="connsiteX61" fmla="*/ 1750447 w 4057286"/>
                <a:gd name="connsiteY61" fmla="*/ 1166556 h 2329251"/>
                <a:gd name="connsiteX62" fmla="*/ 1750447 w 4057286"/>
                <a:gd name="connsiteY62" fmla="*/ 1166555 h 2329251"/>
                <a:gd name="connsiteX63" fmla="*/ 1746742 w 4057286"/>
                <a:gd name="connsiteY63" fmla="*/ 1166555 h 2329251"/>
                <a:gd name="connsiteX64" fmla="*/ 1746936 w 4057286"/>
                <a:gd name="connsiteY64" fmla="*/ 1164625 h 2329251"/>
                <a:gd name="connsiteX65" fmla="*/ 1164624 w 4057286"/>
                <a:gd name="connsiteY65" fmla="*/ 582313 h 2329251"/>
                <a:gd name="connsiteX66" fmla="*/ 582312 w 4057286"/>
                <a:gd name="connsiteY66" fmla="*/ 1164625 h 2329251"/>
                <a:gd name="connsiteX67" fmla="*/ 582507 w 4057286"/>
                <a:gd name="connsiteY67" fmla="*/ 1166555 h 2329251"/>
                <a:gd name="connsiteX68" fmla="*/ 195 w 4057286"/>
                <a:gd name="connsiteY68" fmla="*/ 1166555 h 2329251"/>
                <a:gd name="connsiteX69" fmla="*/ 0 w 4057286"/>
                <a:gd name="connsiteY69" fmla="*/ 1164625 h 2329251"/>
                <a:gd name="connsiteX70" fmla="*/ 1164625 w 4057286"/>
                <a:gd name="connsiteY70" fmla="*/ 0 h 232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057286" h="2329251">
                  <a:moveTo>
                    <a:pt x="2025375" y="1915414"/>
                  </a:moveTo>
                  <a:lnTo>
                    <a:pt x="2025374" y="1915414"/>
                  </a:lnTo>
                  <a:lnTo>
                    <a:pt x="2028878" y="1919269"/>
                  </a:lnTo>
                  <a:lnTo>
                    <a:pt x="2028873" y="1919262"/>
                  </a:lnTo>
                  <a:close/>
                  <a:moveTo>
                    <a:pt x="3917234" y="1755984"/>
                  </a:moveTo>
                  <a:lnTo>
                    <a:pt x="3911006" y="1768526"/>
                  </a:lnTo>
                  <a:lnTo>
                    <a:pt x="3861318" y="1836674"/>
                  </a:lnTo>
                  <a:close/>
                  <a:moveTo>
                    <a:pt x="4002855" y="1578113"/>
                  </a:moveTo>
                  <a:lnTo>
                    <a:pt x="3998830" y="1591664"/>
                  </a:lnTo>
                  <a:lnTo>
                    <a:pt x="3960864" y="1668120"/>
                  </a:lnTo>
                  <a:close/>
                  <a:moveTo>
                    <a:pt x="4057286" y="1386093"/>
                  </a:moveTo>
                  <a:lnTo>
                    <a:pt x="4055951" y="1399338"/>
                  </a:lnTo>
                  <a:lnTo>
                    <a:pt x="4031174" y="1482762"/>
                  </a:lnTo>
                  <a:close/>
                  <a:moveTo>
                    <a:pt x="1164625" y="0"/>
                  </a:moveTo>
                  <a:cubicBezTo>
                    <a:pt x="1486228" y="0"/>
                    <a:pt x="1777384" y="130355"/>
                    <a:pt x="1988139" y="341111"/>
                  </a:cubicBezTo>
                  <a:lnTo>
                    <a:pt x="2039807" y="397959"/>
                  </a:lnTo>
                  <a:lnTo>
                    <a:pt x="2039807" y="397958"/>
                  </a:lnTo>
                  <a:lnTo>
                    <a:pt x="2063307" y="423815"/>
                  </a:lnTo>
                  <a:lnTo>
                    <a:pt x="2063317" y="423829"/>
                  </a:lnTo>
                  <a:lnTo>
                    <a:pt x="2130351" y="513472"/>
                  </a:lnTo>
                  <a:lnTo>
                    <a:pt x="2165282" y="570970"/>
                  </a:lnTo>
                  <a:lnTo>
                    <a:pt x="2174952" y="584925"/>
                  </a:lnTo>
                  <a:lnTo>
                    <a:pt x="2178897" y="593383"/>
                  </a:lnTo>
                  <a:lnTo>
                    <a:pt x="2188686" y="609496"/>
                  </a:lnTo>
                  <a:cubicBezTo>
                    <a:pt x="2206615" y="642499"/>
                    <a:pt x="2222995" y="676467"/>
                    <a:pt x="2237728" y="711300"/>
                  </a:cubicBezTo>
                  <a:lnTo>
                    <a:pt x="2251635" y="749298"/>
                  </a:lnTo>
                  <a:lnTo>
                    <a:pt x="2258582" y="764188"/>
                  </a:lnTo>
                  <a:lnTo>
                    <a:pt x="2262799" y="779798"/>
                  </a:lnTo>
                  <a:lnTo>
                    <a:pt x="2276891" y="818301"/>
                  </a:lnTo>
                  <a:cubicBezTo>
                    <a:pt x="2288234" y="854769"/>
                    <a:pt x="2297832" y="892005"/>
                    <a:pt x="2305589" y="929912"/>
                  </a:cubicBezTo>
                  <a:lnTo>
                    <a:pt x="2308500" y="948987"/>
                  </a:lnTo>
                  <a:lnTo>
                    <a:pt x="2311061" y="958467"/>
                  </a:lnTo>
                  <a:lnTo>
                    <a:pt x="2318786" y="1016384"/>
                  </a:lnTo>
                  <a:lnTo>
                    <a:pt x="2323237" y="1045549"/>
                  </a:lnTo>
                  <a:lnTo>
                    <a:pt x="2323579" y="1052316"/>
                  </a:lnTo>
                  <a:lnTo>
                    <a:pt x="2324638" y="1060257"/>
                  </a:lnTo>
                  <a:cubicBezTo>
                    <a:pt x="2327692" y="1094639"/>
                    <a:pt x="2329251" y="1129450"/>
                    <a:pt x="2329251" y="1164625"/>
                  </a:cubicBezTo>
                  <a:lnTo>
                    <a:pt x="2329081" y="1166555"/>
                  </a:lnTo>
                  <a:lnTo>
                    <a:pt x="2332869" y="1166555"/>
                  </a:lnTo>
                  <a:lnTo>
                    <a:pt x="2344504" y="1281981"/>
                  </a:lnTo>
                  <a:cubicBezTo>
                    <a:pt x="2398803" y="1547331"/>
                    <a:pt x="2633584" y="1746937"/>
                    <a:pt x="2914986" y="1746937"/>
                  </a:cubicBezTo>
                  <a:cubicBezTo>
                    <a:pt x="3196388" y="1746937"/>
                    <a:pt x="3431169" y="1547331"/>
                    <a:pt x="3485468" y="1281981"/>
                  </a:cubicBezTo>
                  <a:lnTo>
                    <a:pt x="3497104" y="1166555"/>
                  </a:lnTo>
                  <a:lnTo>
                    <a:pt x="3500808" y="1166555"/>
                  </a:lnTo>
                  <a:lnTo>
                    <a:pt x="3505336" y="1268993"/>
                  </a:lnTo>
                  <a:cubicBezTo>
                    <a:pt x="3526710" y="1509663"/>
                    <a:pt x="3621294" y="1729284"/>
                    <a:pt x="3766667" y="1905435"/>
                  </a:cubicBezTo>
                  <a:lnTo>
                    <a:pt x="3790168" y="1931292"/>
                  </a:lnTo>
                  <a:lnTo>
                    <a:pt x="3801100" y="1919264"/>
                  </a:lnTo>
                  <a:lnTo>
                    <a:pt x="3795616" y="1926786"/>
                  </a:lnTo>
                  <a:cubicBezTo>
                    <a:pt x="3582070" y="2173308"/>
                    <a:pt x="3266740" y="2329250"/>
                    <a:pt x="2914987" y="2329250"/>
                  </a:cubicBezTo>
                  <a:cubicBezTo>
                    <a:pt x="2607204" y="2329250"/>
                    <a:pt x="2327306" y="2209857"/>
                    <a:pt x="2119082" y="2014858"/>
                  </a:cubicBezTo>
                  <a:lnTo>
                    <a:pt x="2039808" y="1932451"/>
                  </a:lnTo>
                  <a:lnTo>
                    <a:pt x="1960533" y="2014859"/>
                  </a:lnTo>
                  <a:cubicBezTo>
                    <a:pt x="1752309" y="2209858"/>
                    <a:pt x="1472411" y="2329251"/>
                    <a:pt x="1164627" y="2329251"/>
                  </a:cubicBezTo>
                  <a:cubicBezTo>
                    <a:pt x="601823" y="2329251"/>
                    <a:pt x="132260" y="1930039"/>
                    <a:pt x="23663" y="1399339"/>
                  </a:cubicBezTo>
                  <a:lnTo>
                    <a:pt x="197" y="1166556"/>
                  </a:lnTo>
                  <a:lnTo>
                    <a:pt x="582509" y="1166556"/>
                  </a:lnTo>
                  <a:lnTo>
                    <a:pt x="594145" y="1281982"/>
                  </a:lnTo>
                  <a:cubicBezTo>
                    <a:pt x="648443" y="1547332"/>
                    <a:pt x="883224" y="1746938"/>
                    <a:pt x="1164626" y="1746938"/>
                  </a:cubicBezTo>
                  <a:cubicBezTo>
                    <a:pt x="1446028" y="1746938"/>
                    <a:pt x="1680809" y="1547332"/>
                    <a:pt x="1735108" y="1281982"/>
                  </a:cubicBezTo>
                  <a:lnTo>
                    <a:pt x="1746744" y="1166556"/>
                  </a:lnTo>
                  <a:lnTo>
                    <a:pt x="1750447" y="1166556"/>
                  </a:lnTo>
                  <a:lnTo>
                    <a:pt x="1750447" y="1166555"/>
                  </a:lnTo>
                  <a:lnTo>
                    <a:pt x="1746742" y="1166555"/>
                  </a:lnTo>
                  <a:lnTo>
                    <a:pt x="1746936" y="1164625"/>
                  </a:lnTo>
                  <a:cubicBezTo>
                    <a:pt x="1746936" y="843023"/>
                    <a:pt x="1486226" y="582313"/>
                    <a:pt x="1164624" y="582313"/>
                  </a:cubicBezTo>
                  <a:cubicBezTo>
                    <a:pt x="843022" y="582313"/>
                    <a:pt x="582312" y="843023"/>
                    <a:pt x="582312" y="1164625"/>
                  </a:cubicBezTo>
                  <a:lnTo>
                    <a:pt x="582507" y="1166555"/>
                  </a:lnTo>
                  <a:lnTo>
                    <a:pt x="195" y="1166555"/>
                  </a:lnTo>
                  <a:lnTo>
                    <a:pt x="0" y="1164625"/>
                  </a:lnTo>
                  <a:cubicBezTo>
                    <a:pt x="0" y="521420"/>
                    <a:pt x="521420" y="0"/>
                    <a:pt x="11646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AE8D5B9F-B6C3-4FB0-8C3C-A43CAF60B7BF}"/>
                </a:ext>
              </a:extLst>
            </p:cNvPr>
            <p:cNvSpPr/>
            <p:nvPr/>
          </p:nvSpPr>
          <p:spPr>
            <a:xfrm rot="10800000">
              <a:off x="555473" y="4263339"/>
              <a:ext cx="2040310" cy="1166555"/>
            </a:xfrm>
            <a:custGeom>
              <a:avLst/>
              <a:gdLst>
                <a:gd name="connsiteX0" fmla="*/ 875685 w 2040310"/>
                <a:gd name="connsiteY0" fmla="*/ 0 h 1166555"/>
                <a:gd name="connsiteX1" fmla="*/ 2040310 w 2040310"/>
                <a:gd name="connsiteY1" fmla="*/ 1164625 h 1166555"/>
                <a:gd name="connsiteX2" fmla="*/ 2040116 w 2040310"/>
                <a:gd name="connsiteY2" fmla="*/ 1166555 h 1166555"/>
                <a:gd name="connsiteX3" fmla="*/ 1457801 w 2040310"/>
                <a:gd name="connsiteY3" fmla="*/ 1166555 h 1166555"/>
                <a:gd name="connsiteX4" fmla="*/ 1457996 w 2040310"/>
                <a:gd name="connsiteY4" fmla="*/ 1164625 h 1166555"/>
                <a:gd name="connsiteX5" fmla="*/ 875684 w 2040310"/>
                <a:gd name="connsiteY5" fmla="*/ 582313 h 1166555"/>
                <a:gd name="connsiteX6" fmla="*/ 293372 w 2040310"/>
                <a:gd name="connsiteY6" fmla="*/ 1164625 h 1166555"/>
                <a:gd name="connsiteX7" fmla="*/ 293567 w 2040310"/>
                <a:gd name="connsiteY7" fmla="*/ 1166555 h 1166555"/>
                <a:gd name="connsiteX8" fmla="*/ 289864 w 2040310"/>
                <a:gd name="connsiteY8" fmla="*/ 1166555 h 1166555"/>
                <a:gd name="connsiteX9" fmla="*/ 289949 w 2040310"/>
                <a:gd name="connsiteY9" fmla="*/ 1164625 h 1166555"/>
                <a:gd name="connsiteX10" fmla="*/ 271759 w 2040310"/>
                <a:gd name="connsiteY10" fmla="*/ 958467 h 1166555"/>
                <a:gd name="connsiteX11" fmla="*/ 267623 w 2040310"/>
                <a:gd name="connsiteY11" fmla="*/ 943156 h 1166555"/>
                <a:gd name="connsiteX12" fmla="*/ 266288 w 2040310"/>
                <a:gd name="connsiteY12" fmla="*/ 929912 h 1166555"/>
                <a:gd name="connsiteX13" fmla="*/ 249014 w 2040310"/>
                <a:gd name="connsiteY13" fmla="*/ 874264 h 1166555"/>
                <a:gd name="connsiteX14" fmla="*/ 219280 w 2040310"/>
                <a:gd name="connsiteY14" fmla="*/ 764188 h 1166555"/>
                <a:gd name="connsiteX15" fmla="*/ 206024 w 2040310"/>
                <a:gd name="connsiteY15" fmla="*/ 735774 h 1166555"/>
                <a:gd name="connsiteX16" fmla="*/ 198427 w 2040310"/>
                <a:gd name="connsiteY16" fmla="*/ 711300 h 1166555"/>
                <a:gd name="connsiteX17" fmla="*/ 171234 w 2040310"/>
                <a:gd name="connsiteY17" fmla="*/ 661201 h 1166555"/>
                <a:gd name="connsiteX18" fmla="*/ 135649 w 2040310"/>
                <a:gd name="connsiteY18" fmla="*/ 584925 h 1166555"/>
                <a:gd name="connsiteX19" fmla="*/ 108811 w 2040310"/>
                <a:gd name="connsiteY19" fmla="*/ 546195 h 1166555"/>
                <a:gd name="connsiteX20" fmla="*/ 91049 w 2040310"/>
                <a:gd name="connsiteY20" fmla="*/ 513472 h 1166555"/>
                <a:gd name="connsiteX21" fmla="*/ 24005 w 2040310"/>
                <a:gd name="connsiteY21" fmla="*/ 423815 h 1166555"/>
                <a:gd name="connsiteX22" fmla="*/ 0 w 2040310"/>
                <a:gd name="connsiteY22" fmla="*/ 397403 h 1166555"/>
                <a:gd name="connsiteX23" fmla="*/ 92618 w 2040310"/>
                <a:gd name="connsiteY23" fmla="*/ 302549 h 1166555"/>
                <a:gd name="connsiteX24" fmla="*/ 875685 w 2040310"/>
                <a:gd name="connsiteY24" fmla="*/ 0 h 116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40310" h="1166555">
                  <a:moveTo>
                    <a:pt x="875685" y="0"/>
                  </a:moveTo>
                  <a:cubicBezTo>
                    <a:pt x="1518890" y="0"/>
                    <a:pt x="2040310" y="521420"/>
                    <a:pt x="2040310" y="1164625"/>
                  </a:cubicBezTo>
                  <a:lnTo>
                    <a:pt x="2040116" y="1166555"/>
                  </a:lnTo>
                  <a:lnTo>
                    <a:pt x="1457801" y="1166555"/>
                  </a:lnTo>
                  <a:lnTo>
                    <a:pt x="1457996" y="1164625"/>
                  </a:lnTo>
                  <a:cubicBezTo>
                    <a:pt x="1457996" y="843023"/>
                    <a:pt x="1197286" y="582313"/>
                    <a:pt x="875684" y="582313"/>
                  </a:cubicBezTo>
                  <a:cubicBezTo>
                    <a:pt x="554082" y="582313"/>
                    <a:pt x="293372" y="843023"/>
                    <a:pt x="293372" y="1164625"/>
                  </a:cubicBezTo>
                  <a:lnTo>
                    <a:pt x="293567" y="1166555"/>
                  </a:lnTo>
                  <a:lnTo>
                    <a:pt x="289864" y="1166555"/>
                  </a:lnTo>
                  <a:lnTo>
                    <a:pt x="289949" y="1164625"/>
                  </a:lnTo>
                  <a:cubicBezTo>
                    <a:pt x="289949" y="1094275"/>
                    <a:pt x="283711" y="1025381"/>
                    <a:pt x="271759" y="958467"/>
                  </a:cubicBezTo>
                  <a:lnTo>
                    <a:pt x="267623" y="943156"/>
                  </a:lnTo>
                  <a:lnTo>
                    <a:pt x="266288" y="929912"/>
                  </a:lnTo>
                  <a:lnTo>
                    <a:pt x="249014" y="874264"/>
                  </a:lnTo>
                  <a:lnTo>
                    <a:pt x="219280" y="764188"/>
                  </a:lnTo>
                  <a:lnTo>
                    <a:pt x="206024" y="735774"/>
                  </a:lnTo>
                  <a:lnTo>
                    <a:pt x="198427" y="711300"/>
                  </a:lnTo>
                  <a:lnTo>
                    <a:pt x="171234" y="661201"/>
                  </a:lnTo>
                  <a:lnTo>
                    <a:pt x="135649" y="584925"/>
                  </a:lnTo>
                  <a:lnTo>
                    <a:pt x="108811" y="546195"/>
                  </a:lnTo>
                  <a:lnTo>
                    <a:pt x="91049" y="513472"/>
                  </a:lnTo>
                  <a:cubicBezTo>
                    <a:pt x="70120" y="482493"/>
                    <a:pt x="47740" y="452575"/>
                    <a:pt x="24005" y="423815"/>
                  </a:cubicBezTo>
                  <a:lnTo>
                    <a:pt x="0" y="397403"/>
                  </a:lnTo>
                  <a:lnTo>
                    <a:pt x="92618" y="302549"/>
                  </a:lnTo>
                  <a:cubicBezTo>
                    <a:pt x="299440" y="114570"/>
                    <a:pt x="574183" y="0"/>
                    <a:pt x="875685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2A88C24A-9596-4CD5-B3FE-D8E10A8F8733}"/>
                </a:ext>
              </a:extLst>
            </p:cNvPr>
            <p:cNvSpPr/>
            <p:nvPr/>
          </p:nvSpPr>
          <p:spPr>
            <a:xfrm rot="10800000">
              <a:off x="555472" y="3755339"/>
              <a:ext cx="884997" cy="1016000"/>
            </a:xfrm>
            <a:custGeom>
              <a:avLst/>
              <a:gdLst>
                <a:gd name="connsiteX0" fmla="*/ 3192 w 884997"/>
                <a:gd name="connsiteY0" fmla="*/ 0 h 1016000"/>
                <a:gd name="connsiteX1" fmla="*/ 764846 w 884997"/>
                <a:gd name="connsiteY1" fmla="*/ 0 h 1016000"/>
                <a:gd name="connsiteX2" fmla="*/ 793475 w 884997"/>
                <a:gd name="connsiteY2" fmla="*/ 52744 h 1016000"/>
                <a:gd name="connsiteX3" fmla="*/ 884997 w 884997"/>
                <a:gd name="connsiteY3" fmla="*/ 506069 h 1016000"/>
                <a:gd name="connsiteX4" fmla="*/ 884803 w 884997"/>
                <a:gd name="connsiteY4" fmla="*/ 507999 h 1016000"/>
                <a:gd name="connsiteX5" fmla="*/ 861337 w 884997"/>
                <a:gd name="connsiteY5" fmla="*/ 740782 h 1016000"/>
                <a:gd name="connsiteX6" fmla="*/ 804216 w 884997"/>
                <a:gd name="connsiteY6" fmla="*/ 933108 h 1016000"/>
                <a:gd name="connsiteX7" fmla="*/ 763054 w 884997"/>
                <a:gd name="connsiteY7" fmla="*/ 1016000 h 1016000"/>
                <a:gd name="connsiteX8" fmla="*/ 0 w 884997"/>
                <a:gd name="connsiteY8" fmla="*/ 1016000 h 1016000"/>
                <a:gd name="connsiteX9" fmla="*/ 10222 w 884997"/>
                <a:gd name="connsiteY9" fmla="*/ 1011232 h 1016000"/>
                <a:gd name="connsiteX10" fmla="*/ 290853 w 884997"/>
                <a:gd name="connsiteY10" fmla="*/ 623425 h 1016000"/>
                <a:gd name="connsiteX11" fmla="*/ 302489 w 884997"/>
                <a:gd name="connsiteY11" fmla="*/ 507999 h 1016000"/>
                <a:gd name="connsiteX12" fmla="*/ 302488 w 884997"/>
                <a:gd name="connsiteY12" fmla="*/ 507999 h 1016000"/>
                <a:gd name="connsiteX13" fmla="*/ 302683 w 884997"/>
                <a:gd name="connsiteY13" fmla="*/ 506069 h 1016000"/>
                <a:gd name="connsiteX14" fmla="*/ 45947 w 884997"/>
                <a:gd name="connsiteY14" fmla="*/ 23207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4997" h="1016000">
                  <a:moveTo>
                    <a:pt x="3192" y="0"/>
                  </a:moveTo>
                  <a:lnTo>
                    <a:pt x="764846" y="0"/>
                  </a:lnTo>
                  <a:lnTo>
                    <a:pt x="793475" y="52744"/>
                  </a:lnTo>
                  <a:cubicBezTo>
                    <a:pt x="852408" y="192078"/>
                    <a:pt x="884997" y="345268"/>
                    <a:pt x="884997" y="506069"/>
                  </a:cubicBezTo>
                  <a:lnTo>
                    <a:pt x="884803" y="507999"/>
                  </a:lnTo>
                  <a:lnTo>
                    <a:pt x="861337" y="740782"/>
                  </a:lnTo>
                  <a:cubicBezTo>
                    <a:pt x="847762" y="807120"/>
                    <a:pt x="828548" y="871403"/>
                    <a:pt x="804216" y="933108"/>
                  </a:cubicBezTo>
                  <a:lnTo>
                    <a:pt x="763054" y="1016000"/>
                  </a:lnTo>
                  <a:lnTo>
                    <a:pt x="0" y="1016000"/>
                  </a:lnTo>
                  <a:lnTo>
                    <a:pt x="10222" y="1011232"/>
                  </a:lnTo>
                  <a:cubicBezTo>
                    <a:pt x="152479" y="929431"/>
                    <a:pt x="256917" y="789269"/>
                    <a:pt x="290853" y="623425"/>
                  </a:cubicBezTo>
                  <a:lnTo>
                    <a:pt x="302489" y="507999"/>
                  </a:lnTo>
                  <a:lnTo>
                    <a:pt x="302488" y="507999"/>
                  </a:lnTo>
                  <a:lnTo>
                    <a:pt x="302683" y="506069"/>
                  </a:lnTo>
                  <a:cubicBezTo>
                    <a:pt x="302683" y="305068"/>
                    <a:pt x="200843" y="127853"/>
                    <a:pt x="45947" y="23207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xmlns="" id="{78A34500-9836-4148-B9F5-608BB17169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20099" y="403339"/>
            <a:ext cx="2273779" cy="1427315"/>
          </a:xfrm>
          <a:prstGeom prst="curvedConnector2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xmlns="" id="{1F156350-E1FD-4DC0-A3A3-43003C9CB1F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70460" y="917231"/>
            <a:ext cx="918097" cy="9134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xmlns="" id="{3B02F806-06C4-4783-ADC9-AAEF06429FE8}"/>
              </a:ext>
            </a:extLst>
          </p:cNvPr>
          <p:cNvCxnSpPr/>
          <p:nvPr/>
        </p:nvCxnSpPr>
        <p:spPr>
          <a:xfrm rot="5400000">
            <a:off x="5109978" y="985744"/>
            <a:ext cx="955756" cy="734067"/>
          </a:xfrm>
          <a:prstGeom prst="curvedConnector3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xmlns="" id="{E7C7C529-6CE3-4FC3-9B1E-4995458F25CC}"/>
              </a:ext>
            </a:extLst>
          </p:cNvPr>
          <p:cNvCxnSpPr/>
          <p:nvPr/>
        </p:nvCxnSpPr>
        <p:spPr>
          <a:xfrm rot="16200000" flipH="1">
            <a:off x="6140379" y="971631"/>
            <a:ext cx="941645" cy="776402"/>
          </a:xfrm>
          <a:prstGeom prst="curvedConnector3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xmlns="" id="{425A7523-FA70-440B-B200-01E3BBD11959}"/>
              </a:ext>
            </a:extLst>
          </p:cNvPr>
          <p:cNvCxnSpPr>
            <a:cxnSpLocks/>
          </p:cNvCxnSpPr>
          <p:nvPr/>
        </p:nvCxnSpPr>
        <p:spPr>
          <a:xfrm>
            <a:off x="7549444" y="931343"/>
            <a:ext cx="1172098" cy="89931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xmlns="" id="{4FC9F3FF-A377-40F8-8E64-3C74EABE6C9B}"/>
              </a:ext>
            </a:extLst>
          </p:cNvPr>
          <p:cNvCxnSpPr>
            <a:cxnSpLocks/>
          </p:cNvCxnSpPr>
          <p:nvPr/>
        </p:nvCxnSpPr>
        <p:spPr>
          <a:xfrm>
            <a:off x="8198123" y="403340"/>
            <a:ext cx="2273781" cy="1427315"/>
          </a:xfrm>
          <a:prstGeom prst="curvedConnector2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17E02E3D-FFB4-421E-9C96-83F76BCBAC9B}"/>
              </a:ext>
            </a:extLst>
          </p:cNvPr>
          <p:cNvSpPr/>
          <p:nvPr/>
        </p:nvSpPr>
        <p:spPr>
          <a:xfrm>
            <a:off x="3993877" y="96959"/>
            <a:ext cx="4204246" cy="79152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Shared Blockchain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1CEC198-4F03-4EF8-8174-80D5EEA0C733}"/>
              </a:ext>
            </a:extLst>
          </p:cNvPr>
          <p:cNvSpPr/>
          <p:nvPr/>
        </p:nvSpPr>
        <p:spPr>
          <a:xfrm>
            <a:off x="1127628" y="4440672"/>
            <a:ext cx="118494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FACTORY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1B8CC97D-9364-4A97-BB08-C41F4DAADD7B}"/>
              </a:ext>
            </a:extLst>
          </p:cNvPr>
          <p:cNvSpPr/>
          <p:nvPr/>
        </p:nvSpPr>
        <p:spPr>
          <a:xfrm>
            <a:off x="2653909" y="4440672"/>
            <a:ext cx="1633781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distributor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FCA0D83B-84FF-4619-827D-E3F58FF1AC4D}"/>
              </a:ext>
            </a:extLst>
          </p:cNvPr>
          <p:cNvSpPr/>
          <p:nvPr/>
        </p:nvSpPr>
        <p:spPr>
          <a:xfrm>
            <a:off x="4425975" y="4440672"/>
            <a:ext cx="1591051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warehouse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A349EFEA-FD70-4E66-AF1C-7F91AEB08B1E}"/>
              </a:ext>
            </a:extLst>
          </p:cNvPr>
          <p:cNvSpPr/>
          <p:nvPr/>
        </p:nvSpPr>
        <p:spPr>
          <a:xfrm>
            <a:off x="6450261" y="4440672"/>
            <a:ext cx="104387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trader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55595B96-8497-47A1-ADD0-6F5DF8BF3BB3}"/>
              </a:ext>
            </a:extLst>
          </p:cNvPr>
          <p:cNvSpPr/>
          <p:nvPr/>
        </p:nvSpPr>
        <p:spPr>
          <a:xfrm>
            <a:off x="8002189" y="4440672"/>
            <a:ext cx="144142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merchant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48ABAC92-D2AD-4AEA-9FF7-A37C52792B07}"/>
              </a:ext>
            </a:extLst>
          </p:cNvPr>
          <p:cNvSpPr/>
          <p:nvPr/>
        </p:nvSpPr>
        <p:spPr>
          <a:xfrm>
            <a:off x="9771999" y="4440672"/>
            <a:ext cx="1403199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customer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xmlns="" id="{5C7B8FD9-D244-4116-B001-887093F9450C}"/>
              </a:ext>
            </a:extLst>
          </p:cNvPr>
          <p:cNvSpPr/>
          <p:nvPr/>
        </p:nvSpPr>
        <p:spPr>
          <a:xfrm>
            <a:off x="2594739" y="1830654"/>
            <a:ext cx="3768381" cy="2329250"/>
          </a:xfrm>
          <a:custGeom>
            <a:avLst/>
            <a:gdLst>
              <a:gd name="connsiteX0" fmla="*/ 3628330 w 3768381"/>
              <a:gd name="connsiteY0" fmla="*/ 1755982 h 2329250"/>
              <a:gd name="connsiteX1" fmla="*/ 3622101 w 3768381"/>
              <a:gd name="connsiteY1" fmla="*/ 1768526 h 2329250"/>
              <a:gd name="connsiteX2" fmla="*/ 3572405 w 3768381"/>
              <a:gd name="connsiteY2" fmla="*/ 1836686 h 2329250"/>
              <a:gd name="connsiteX3" fmla="*/ 3713951 w 3768381"/>
              <a:gd name="connsiteY3" fmla="*/ 1578111 h 2329250"/>
              <a:gd name="connsiteX4" fmla="*/ 3709925 w 3768381"/>
              <a:gd name="connsiteY4" fmla="*/ 1591664 h 2329250"/>
              <a:gd name="connsiteX5" fmla="*/ 3671954 w 3768381"/>
              <a:gd name="connsiteY5" fmla="*/ 1668131 h 2329250"/>
              <a:gd name="connsiteX6" fmla="*/ 3768381 w 3768381"/>
              <a:gd name="connsiteY6" fmla="*/ 1386093 h 2329250"/>
              <a:gd name="connsiteX7" fmla="*/ 3767046 w 3768381"/>
              <a:gd name="connsiteY7" fmla="*/ 1399338 h 2329250"/>
              <a:gd name="connsiteX8" fmla="*/ 3742268 w 3768381"/>
              <a:gd name="connsiteY8" fmla="*/ 1482767 h 2329250"/>
              <a:gd name="connsiteX9" fmla="*/ 875720 w 3768381"/>
              <a:gd name="connsiteY9" fmla="*/ 0 h 2329250"/>
              <a:gd name="connsiteX10" fmla="*/ 1699235 w 3768381"/>
              <a:gd name="connsiteY10" fmla="*/ 341111 h 2329250"/>
              <a:gd name="connsiteX11" fmla="*/ 1750902 w 3768381"/>
              <a:gd name="connsiteY11" fmla="*/ 397959 h 2329250"/>
              <a:gd name="connsiteX12" fmla="*/ 1750902 w 3768381"/>
              <a:gd name="connsiteY12" fmla="*/ 397958 h 2329250"/>
              <a:gd name="connsiteX13" fmla="*/ 1774402 w 3768381"/>
              <a:gd name="connsiteY13" fmla="*/ 423815 h 2329250"/>
              <a:gd name="connsiteX14" fmla="*/ 1774411 w 3768381"/>
              <a:gd name="connsiteY14" fmla="*/ 423828 h 2329250"/>
              <a:gd name="connsiteX15" fmla="*/ 1841446 w 3768381"/>
              <a:gd name="connsiteY15" fmla="*/ 513472 h 2329250"/>
              <a:gd name="connsiteX16" fmla="*/ 1876377 w 3768381"/>
              <a:gd name="connsiteY16" fmla="*/ 570971 h 2329250"/>
              <a:gd name="connsiteX17" fmla="*/ 1886047 w 3768381"/>
              <a:gd name="connsiteY17" fmla="*/ 584925 h 2329250"/>
              <a:gd name="connsiteX18" fmla="*/ 1889992 w 3768381"/>
              <a:gd name="connsiteY18" fmla="*/ 593383 h 2329250"/>
              <a:gd name="connsiteX19" fmla="*/ 1899781 w 3768381"/>
              <a:gd name="connsiteY19" fmla="*/ 609496 h 2329250"/>
              <a:gd name="connsiteX20" fmla="*/ 1948823 w 3768381"/>
              <a:gd name="connsiteY20" fmla="*/ 711300 h 2329250"/>
              <a:gd name="connsiteX21" fmla="*/ 1962731 w 3768381"/>
              <a:gd name="connsiteY21" fmla="*/ 749298 h 2329250"/>
              <a:gd name="connsiteX22" fmla="*/ 1969677 w 3768381"/>
              <a:gd name="connsiteY22" fmla="*/ 764188 h 2329250"/>
              <a:gd name="connsiteX23" fmla="*/ 1973894 w 3768381"/>
              <a:gd name="connsiteY23" fmla="*/ 779798 h 2329250"/>
              <a:gd name="connsiteX24" fmla="*/ 1987986 w 3768381"/>
              <a:gd name="connsiteY24" fmla="*/ 818301 h 2329250"/>
              <a:gd name="connsiteX25" fmla="*/ 2016684 w 3768381"/>
              <a:gd name="connsiteY25" fmla="*/ 929912 h 2329250"/>
              <a:gd name="connsiteX26" fmla="*/ 2019595 w 3768381"/>
              <a:gd name="connsiteY26" fmla="*/ 948988 h 2329250"/>
              <a:gd name="connsiteX27" fmla="*/ 2022156 w 3768381"/>
              <a:gd name="connsiteY27" fmla="*/ 958467 h 2329250"/>
              <a:gd name="connsiteX28" fmla="*/ 2029881 w 3768381"/>
              <a:gd name="connsiteY28" fmla="*/ 1016382 h 2329250"/>
              <a:gd name="connsiteX29" fmla="*/ 2034332 w 3768381"/>
              <a:gd name="connsiteY29" fmla="*/ 1045549 h 2329250"/>
              <a:gd name="connsiteX30" fmla="*/ 2034674 w 3768381"/>
              <a:gd name="connsiteY30" fmla="*/ 1052317 h 2329250"/>
              <a:gd name="connsiteX31" fmla="*/ 2035733 w 3768381"/>
              <a:gd name="connsiteY31" fmla="*/ 1060257 h 2329250"/>
              <a:gd name="connsiteX32" fmla="*/ 2040346 w 3768381"/>
              <a:gd name="connsiteY32" fmla="*/ 1164625 h 2329250"/>
              <a:gd name="connsiteX33" fmla="*/ 2040176 w 3768381"/>
              <a:gd name="connsiteY33" fmla="*/ 1166555 h 2329250"/>
              <a:gd name="connsiteX34" fmla="*/ 2043964 w 3768381"/>
              <a:gd name="connsiteY34" fmla="*/ 1166555 h 2329250"/>
              <a:gd name="connsiteX35" fmla="*/ 2055600 w 3768381"/>
              <a:gd name="connsiteY35" fmla="*/ 1281981 h 2329250"/>
              <a:gd name="connsiteX36" fmla="*/ 2626082 w 3768381"/>
              <a:gd name="connsiteY36" fmla="*/ 1746937 h 2329250"/>
              <a:gd name="connsiteX37" fmla="*/ 3196563 w 3768381"/>
              <a:gd name="connsiteY37" fmla="*/ 1281981 h 2329250"/>
              <a:gd name="connsiteX38" fmla="*/ 3208199 w 3768381"/>
              <a:gd name="connsiteY38" fmla="*/ 1166555 h 2329250"/>
              <a:gd name="connsiteX39" fmla="*/ 3211904 w 3768381"/>
              <a:gd name="connsiteY39" fmla="*/ 1166555 h 2329250"/>
              <a:gd name="connsiteX40" fmla="*/ 3216431 w 3768381"/>
              <a:gd name="connsiteY40" fmla="*/ 1268993 h 2329250"/>
              <a:gd name="connsiteX41" fmla="*/ 3477762 w 3768381"/>
              <a:gd name="connsiteY41" fmla="*/ 1905435 h 2329250"/>
              <a:gd name="connsiteX42" fmla="*/ 3501263 w 3768381"/>
              <a:gd name="connsiteY42" fmla="*/ 1931292 h 2329250"/>
              <a:gd name="connsiteX43" fmla="*/ 3512197 w 3768381"/>
              <a:gd name="connsiteY43" fmla="*/ 1919261 h 2329250"/>
              <a:gd name="connsiteX44" fmla="*/ 3506711 w 3768381"/>
              <a:gd name="connsiteY44" fmla="*/ 1926786 h 2329250"/>
              <a:gd name="connsiteX45" fmla="*/ 2626082 w 3768381"/>
              <a:gd name="connsiteY45" fmla="*/ 2329250 h 2329250"/>
              <a:gd name="connsiteX46" fmla="*/ 1745454 w 3768381"/>
              <a:gd name="connsiteY46" fmla="*/ 1926786 h 2329250"/>
              <a:gd name="connsiteX47" fmla="*/ 1739969 w 3768381"/>
              <a:gd name="connsiteY47" fmla="*/ 1919263 h 2329250"/>
              <a:gd name="connsiteX48" fmla="*/ 1727401 w 3768381"/>
              <a:gd name="connsiteY48" fmla="*/ 1905435 h 2329250"/>
              <a:gd name="connsiteX49" fmla="*/ 1641134 w 3768381"/>
              <a:gd name="connsiteY49" fmla="*/ 1783709 h 2329250"/>
              <a:gd name="connsiteX50" fmla="*/ 1630064 w 3768381"/>
              <a:gd name="connsiteY50" fmla="*/ 1768526 h 2329250"/>
              <a:gd name="connsiteX51" fmla="*/ 1629338 w 3768381"/>
              <a:gd name="connsiteY51" fmla="*/ 1767065 h 2329250"/>
              <a:gd name="connsiteX52" fmla="*/ 1628245 w 3768381"/>
              <a:gd name="connsiteY52" fmla="*/ 1765521 h 2329250"/>
              <a:gd name="connsiteX53" fmla="*/ 1550236 w 3768381"/>
              <a:gd name="connsiteY53" fmla="*/ 1611409 h 2329250"/>
              <a:gd name="connsiteX54" fmla="*/ 1546672 w 3768381"/>
              <a:gd name="connsiteY54" fmla="*/ 1600590 h 2329250"/>
              <a:gd name="connsiteX55" fmla="*/ 1542240 w 3768381"/>
              <a:gd name="connsiteY55" fmla="*/ 1591664 h 2329250"/>
              <a:gd name="connsiteX56" fmla="*/ 1528588 w 3768381"/>
              <a:gd name="connsiteY56" fmla="*/ 1545699 h 2329250"/>
              <a:gd name="connsiteX57" fmla="*/ 1495477 w 3768381"/>
              <a:gd name="connsiteY57" fmla="*/ 1445198 h 2329250"/>
              <a:gd name="connsiteX58" fmla="*/ 1491294 w 3768381"/>
              <a:gd name="connsiteY58" fmla="*/ 1420132 h 2329250"/>
              <a:gd name="connsiteX59" fmla="*/ 1485118 w 3768381"/>
              <a:gd name="connsiteY59" fmla="*/ 1399338 h 2329250"/>
              <a:gd name="connsiteX60" fmla="*/ 1480991 w 3768381"/>
              <a:gd name="connsiteY60" fmla="*/ 1358399 h 2329250"/>
              <a:gd name="connsiteX61" fmla="*/ 1466070 w 3768381"/>
              <a:gd name="connsiteY61" fmla="*/ 1268993 h 2329250"/>
              <a:gd name="connsiteX62" fmla="*/ 1461542 w 3768381"/>
              <a:gd name="connsiteY62" fmla="*/ 1166555 h 2329250"/>
              <a:gd name="connsiteX63" fmla="*/ 1457837 w 3768381"/>
              <a:gd name="connsiteY63" fmla="*/ 1166555 h 2329250"/>
              <a:gd name="connsiteX64" fmla="*/ 1458031 w 3768381"/>
              <a:gd name="connsiteY64" fmla="*/ 1164625 h 2329250"/>
              <a:gd name="connsiteX65" fmla="*/ 875719 w 3768381"/>
              <a:gd name="connsiteY65" fmla="*/ 582313 h 2329250"/>
              <a:gd name="connsiteX66" fmla="*/ 293407 w 3768381"/>
              <a:gd name="connsiteY66" fmla="*/ 1164625 h 2329250"/>
              <a:gd name="connsiteX67" fmla="*/ 293602 w 3768381"/>
              <a:gd name="connsiteY67" fmla="*/ 1166555 h 2329250"/>
              <a:gd name="connsiteX68" fmla="*/ 289900 w 3768381"/>
              <a:gd name="connsiteY68" fmla="*/ 1166555 h 2329250"/>
              <a:gd name="connsiteX69" fmla="*/ 289985 w 3768381"/>
              <a:gd name="connsiteY69" fmla="*/ 1164627 h 2329250"/>
              <a:gd name="connsiteX70" fmla="*/ 289985 w 3768381"/>
              <a:gd name="connsiteY70" fmla="*/ 1164626 h 2329250"/>
              <a:gd name="connsiteX71" fmla="*/ 289985 w 3768381"/>
              <a:gd name="connsiteY71" fmla="*/ 1164626 h 2329250"/>
              <a:gd name="connsiteX72" fmla="*/ 289985 w 3768381"/>
              <a:gd name="connsiteY72" fmla="*/ 1164625 h 2329250"/>
              <a:gd name="connsiteX73" fmla="*/ 271795 w 3768381"/>
              <a:gd name="connsiteY73" fmla="*/ 958467 h 2329250"/>
              <a:gd name="connsiteX74" fmla="*/ 267659 w 3768381"/>
              <a:gd name="connsiteY74" fmla="*/ 943156 h 2329250"/>
              <a:gd name="connsiteX75" fmla="*/ 266324 w 3768381"/>
              <a:gd name="connsiteY75" fmla="*/ 929913 h 2329250"/>
              <a:gd name="connsiteX76" fmla="*/ 249052 w 3768381"/>
              <a:gd name="connsiteY76" fmla="*/ 874272 h 2329250"/>
              <a:gd name="connsiteX77" fmla="*/ 219316 w 3768381"/>
              <a:gd name="connsiteY77" fmla="*/ 764188 h 2329250"/>
              <a:gd name="connsiteX78" fmla="*/ 206059 w 3768381"/>
              <a:gd name="connsiteY78" fmla="*/ 735772 h 2329250"/>
              <a:gd name="connsiteX79" fmla="*/ 198463 w 3768381"/>
              <a:gd name="connsiteY79" fmla="*/ 711301 h 2329250"/>
              <a:gd name="connsiteX80" fmla="*/ 171274 w 3768381"/>
              <a:gd name="connsiteY80" fmla="*/ 661209 h 2329250"/>
              <a:gd name="connsiteX81" fmla="*/ 135686 w 3768381"/>
              <a:gd name="connsiteY81" fmla="*/ 584925 h 2329250"/>
              <a:gd name="connsiteX82" fmla="*/ 108845 w 3768381"/>
              <a:gd name="connsiteY82" fmla="*/ 546191 h 2329250"/>
              <a:gd name="connsiteX83" fmla="*/ 91086 w 3768381"/>
              <a:gd name="connsiteY83" fmla="*/ 513473 h 2329250"/>
              <a:gd name="connsiteX84" fmla="*/ 24048 w 3768381"/>
              <a:gd name="connsiteY84" fmla="*/ 423825 h 2329250"/>
              <a:gd name="connsiteX85" fmla="*/ 24041 w 3768381"/>
              <a:gd name="connsiteY85" fmla="*/ 423815 h 2329250"/>
              <a:gd name="connsiteX86" fmla="*/ 541 w 3768381"/>
              <a:gd name="connsiteY86" fmla="*/ 397958 h 2329250"/>
              <a:gd name="connsiteX87" fmla="*/ 541 w 3768381"/>
              <a:gd name="connsiteY87" fmla="*/ 397959 h 2329250"/>
              <a:gd name="connsiteX88" fmla="*/ 0 w 3768381"/>
              <a:gd name="connsiteY88" fmla="*/ 397364 h 2329250"/>
              <a:gd name="connsiteX89" fmla="*/ 79815 w 3768381"/>
              <a:gd name="connsiteY89" fmla="*/ 314393 h 2329250"/>
              <a:gd name="connsiteX90" fmla="*/ 875720 w 3768381"/>
              <a:gd name="connsiteY90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768381" h="2329250">
                <a:moveTo>
                  <a:pt x="3628330" y="1755982"/>
                </a:moveTo>
                <a:lnTo>
                  <a:pt x="3622101" y="1768526"/>
                </a:lnTo>
                <a:lnTo>
                  <a:pt x="3572405" y="1836686"/>
                </a:lnTo>
                <a:close/>
                <a:moveTo>
                  <a:pt x="3713951" y="1578111"/>
                </a:moveTo>
                <a:lnTo>
                  <a:pt x="3709925" y="1591664"/>
                </a:lnTo>
                <a:lnTo>
                  <a:pt x="3671954" y="1668131"/>
                </a:lnTo>
                <a:close/>
                <a:moveTo>
                  <a:pt x="3768381" y="1386093"/>
                </a:moveTo>
                <a:lnTo>
                  <a:pt x="3767046" y="1399338"/>
                </a:lnTo>
                <a:lnTo>
                  <a:pt x="3742268" y="1482767"/>
                </a:lnTo>
                <a:close/>
                <a:moveTo>
                  <a:pt x="875720" y="0"/>
                </a:moveTo>
                <a:cubicBezTo>
                  <a:pt x="1197323" y="0"/>
                  <a:pt x="1488479" y="130355"/>
                  <a:pt x="1699235" y="341111"/>
                </a:cubicBezTo>
                <a:lnTo>
                  <a:pt x="1750902" y="397959"/>
                </a:lnTo>
                <a:lnTo>
                  <a:pt x="1750902" y="397958"/>
                </a:lnTo>
                <a:lnTo>
                  <a:pt x="1774402" y="423815"/>
                </a:lnTo>
                <a:lnTo>
                  <a:pt x="1774411" y="423828"/>
                </a:lnTo>
                <a:lnTo>
                  <a:pt x="1841446" y="513472"/>
                </a:lnTo>
                <a:lnTo>
                  <a:pt x="1876377" y="570971"/>
                </a:lnTo>
                <a:lnTo>
                  <a:pt x="1886047" y="584925"/>
                </a:lnTo>
                <a:lnTo>
                  <a:pt x="1889992" y="593383"/>
                </a:lnTo>
                <a:lnTo>
                  <a:pt x="1899781" y="609496"/>
                </a:lnTo>
                <a:cubicBezTo>
                  <a:pt x="1917710" y="642499"/>
                  <a:pt x="1934090" y="676467"/>
                  <a:pt x="1948823" y="711300"/>
                </a:cubicBezTo>
                <a:lnTo>
                  <a:pt x="1962731" y="749298"/>
                </a:lnTo>
                <a:lnTo>
                  <a:pt x="1969677" y="764188"/>
                </a:lnTo>
                <a:lnTo>
                  <a:pt x="1973894" y="779798"/>
                </a:lnTo>
                <a:lnTo>
                  <a:pt x="1987986" y="818301"/>
                </a:lnTo>
                <a:cubicBezTo>
                  <a:pt x="1999329" y="854769"/>
                  <a:pt x="2008927" y="892005"/>
                  <a:pt x="2016684" y="929912"/>
                </a:cubicBezTo>
                <a:lnTo>
                  <a:pt x="2019595" y="948988"/>
                </a:lnTo>
                <a:lnTo>
                  <a:pt x="2022156" y="958467"/>
                </a:lnTo>
                <a:lnTo>
                  <a:pt x="2029881" y="1016382"/>
                </a:lnTo>
                <a:lnTo>
                  <a:pt x="2034332" y="1045549"/>
                </a:lnTo>
                <a:lnTo>
                  <a:pt x="2034674" y="1052317"/>
                </a:lnTo>
                <a:lnTo>
                  <a:pt x="2035733" y="1060257"/>
                </a:lnTo>
                <a:cubicBezTo>
                  <a:pt x="2038787" y="1094639"/>
                  <a:pt x="2040346" y="1129450"/>
                  <a:pt x="2040346" y="1164625"/>
                </a:cubicBezTo>
                <a:lnTo>
                  <a:pt x="2040176" y="1166555"/>
                </a:lnTo>
                <a:lnTo>
                  <a:pt x="2043964" y="1166555"/>
                </a:lnTo>
                <a:lnTo>
                  <a:pt x="2055600" y="1281981"/>
                </a:lnTo>
                <a:cubicBezTo>
                  <a:pt x="2109899" y="1547331"/>
                  <a:pt x="2344680" y="1746937"/>
                  <a:pt x="2626082" y="1746937"/>
                </a:cubicBezTo>
                <a:cubicBezTo>
                  <a:pt x="2907483" y="1746937"/>
                  <a:pt x="3142265" y="1547331"/>
                  <a:pt x="3196563" y="1281981"/>
                </a:cubicBezTo>
                <a:lnTo>
                  <a:pt x="3208199" y="1166555"/>
                </a:lnTo>
                <a:lnTo>
                  <a:pt x="3211904" y="1166555"/>
                </a:lnTo>
                <a:lnTo>
                  <a:pt x="3216431" y="1268993"/>
                </a:lnTo>
                <a:cubicBezTo>
                  <a:pt x="3237806" y="1509663"/>
                  <a:pt x="3332389" y="1729284"/>
                  <a:pt x="3477762" y="1905435"/>
                </a:cubicBezTo>
                <a:lnTo>
                  <a:pt x="3501263" y="1931292"/>
                </a:lnTo>
                <a:lnTo>
                  <a:pt x="3512197" y="1919261"/>
                </a:lnTo>
                <a:lnTo>
                  <a:pt x="3506711" y="1926786"/>
                </a:lnTo>
                <a:cubicBezTo>
                  <a:pt x="3293166" y="2173308"/>
                  <a:pt x="2977835" y="2329250"/>
                  <a:pt x="2626082" y="2329250"/>
                </a:cubicBezTo>
                <a:cubicBezTo>
                  <a:pt x="2274330" y="2329250"/>
                  <a:pt x="1959000" y="2173308"/>
                  <a:pt x="1745454" y="1926786"/>
                </a:cubicBezTo>
                <a:lnTo>
                  <a:pt x="1739969" y="1919263"/>
                </a:lnTo>
                <a:lnTo>
                  <a:pt x="1727401" y="1905435"/>
                </a:lnTo>
                <a:lnTo>
                  <a:pt x="1641134" y="1783709"/>
                </a:lnTo>
                <a:lnTo>
                  <a:pt x="1630064" y="1768526"/>
                </a:lnTo>
                <a:lnTo>
                  <a:pt x="1629338" y="1767065"/>
                </a:lnTo>
                <a:lnTo>
                  <a:pt x="1628245" y="1765521"/>
                </a:lnTo>
                <a:cubicBezTo>
                  <a:pt x="1598600" y="1716400"/>
                  <a:pt x="1572481" y="1664913"/>
                  <a:pt x="1550236" y="1611409"/>
                </a:cubicBezTo>
                <a:lnTo>
                  <a:pt x="1546672" y="1600590"/>
                </a:lnTo>
                <a:lnTo>
                  <a:pt x="1542240" y="1591664"/>
                </a:lnTo>
                <a:lnTo>
                  <a:pt x="1528588" y="1545699"/>
                </a:lnTo>
                <a:lnTo>
                  <a:pt x="1495477" y="1445198"/>
                </a:lnTo>
                <a:lnTo>
                  <a:pt x="1491294" y="1420132"/>
                </a:lnTo>
                <a:lnTo>
                  <a:pt x="1485118" y="1399338"/>
                </a:lnTo>
                <a:lnTo>
                  <a:pt x="1480991" y="1358399"/>
                </a:lnTo>
                <a:lnTo>
                  <a:pt x="1466070" y="1268993"/>
                </a:lnTo>
                <a:lnTo>
                  <a:pt x="1461542" y="1166555"/>
                </a:lnTo>
                <a:lnTo>
                  <a:pt x="1457837" y="1166555"/>
                </a:lnTo>
                <a:lnTo>
                  <a:pt x="1458031" y="1164625"/>
                </a:lnTo>
                <a:cubicBezTo>
                  <a:pt x="1458031" y="843023"/>
                  <a:pt x="1197321" y="582313"/>
                  <a:pt x="875719" y="582313"/>
                </a:cubicBezTo>
                <a:cubicBezTo>
                  <a:pt x="554117" y="582313"/>
                  <a:pt x="293407" y="843023"/>
                  <a:pt x="293407" y="1164625"/>
                </a:cubicBezTo>
                <a:lnTo>
                  <a:pt x="293602" y="1166555"/>
                </a:lnTo>
                <a:lnTo>
                  <a:pt x="289900" y="1166555"/>
                </a:lnTo>
                <a:lnTo>
                  <a:pt x="289985" y="1164627"/>
                </a:lnTo>
                <a:lnTo>
                  <a:pt x="289985" y="1164626"/>
                </a:lnTo>
                <a:lnTo>
                  <a:pt x="289985" y="1164626"/>
                </a:lnTo>
                <a:lnTo>
                  <a:pt x="289985" y="1164625"/>
                </a:lnTo>
                <a:cubicBezTo>
                  <a:pt x="289985" y="1094275"/>
                  <a:pt x="283747" y="1025381"/>
                  <a:pt x="271795" y="958467"/>
                </a:cubicBezTo>
                <a:lnTo>
                  <a:pt x="267659" y="943156"/>
                </a:lnTo>
                <a:lnTo>
                  <a:pt x="266324" y="929913"/>
                </a:lnTo>
                <a:lnTo>
                  <a:pt x="249052" y="874272"/>
                </a:lnTo>
                <a:lnTo>
                  <a:pt x="219316" y="764188"/>
                </a:lnTo>
                <a:lnTo>
                  <a:pt x="206059" y="735772"/>
                </a:lnTo>
                <a:lnTo>
                  <a:pt x="198463" y="711301"/>
                </a:lnTo>
                <a:lnTo>
                  <a:pt x="171274" y="661209"/>
                </a:lnTo>
                <a:lnTo>
                  <a:pt x="135686" y="584925"/>
                </a:lnTo>
                <a:lnTo>
                  <a:pt x="108845" y="546191"/>
                </a:lnTo>
                <a:lnTo>
                  <a:pt x="91086" y="513473"/>
                </a:lnTo>
                <a:lnTo>
                  <a:pt x="24048" y="423825"/>
                </a:lnTo>
                <a:lnTo>
                  <a:pt x="24041" y="423815"/>
                </a:lnTo>
                <a:lnTo>
                  <a:pt x="541" y="397958"/>
                </a:lnTo>
                <a:lnTo>
                  <a:pt x="541" y="397959"/>
                </a:lnTo>
                <a:lnTo>
                  <a:pt x="0" y="397364"/>
                </a:lnTo>
                <a:lnTo>
                  <a:pt x="79815" y="314393"/>
                </a:lnTo>
                <a:cubicBezTo>
                  <a:pt x="288039" y="119394"/>
                  <a:pt x="567937" y="0"/>
                  <a:pt x="8757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xmlns="" id="{ADA20E72-0E03-42A0-ADE7-2EABCDB8B861}"/>
              </a:ext>
            </a:extLst>
          </p:cNvPr>
          <p:cNvSpPr/>
          <p:nvPr/>
        </p:nvSpPr>
        <p:spPr>
          <a:xfrm>
            <a:off x="4345100" y="1830654"/>
            <a:ext cx="3768381" cy="2329250"/>
          </a:xfrm>
          <a:custGeom>
            <a:avLst/>
            <a:gdLst>
              <a:gd name="connsiteX0" fmla="*/ 3628329 w 3768381"/>
              <a:gd name="connsiteY0" fmla="*/ 1755984 h 2329250"/>
              <a:gd name="connsiteX1" fmla="*/ 3622101 w 3768381"/>
              <a:gd name="connsiteY1" fmla="*/ 1768526 h 2329250"/>
              <a:gd name="connsiteX2" fmla="*/ 3572413 w 3768381"/>
              <a:gd name="connsiteY2" fmla="*/ 1836674 h 2329250"/>
              <a:gd name="connsiteX3" fmla="*/ 3713950 w 3768381"/>
              <a:gd name="connsiteY3" fmla="*/ 1578113 h 2329250"/>
              <a:gd name="connsiteX4" fmla="*/ 3709925 w 3768381"/>
              <a:gd name="connsiteY4" fmla="*/ 1591664 h 2329250"/>
              <a:gd name="connsiteX5" fmla="*/ 3671960 w 3768381"/>
              <a:gd name="connsiteY5" fmla="*/ 1668120 h 2329250"/>
              <a:gd name="connsiteX6" fmla="*/ 3768381 w 3768381"/>
              <a:gd name="connsiteY6" fmla="*/ 1386093 h 2329250"/>
              <a:gd name="connsiteX7" fmla="*/ 3767046 w 3768381"/>
              <a:gd name="connsiteY7" fmla="*/ 1399338 h 2329250"/>
              <a:gd name="connsiteX8" fmla="*/ 3742269 w 3768381"/>
              <a:gd name="connsiteY8" fmla="*/ 1482762 h 2329250"/>
              <a:gd name="connsiteX9" fmla="*/ 875721 w 3768381"/>
              <a:gd name="connsiteY9" fmla="*/ 0 h 2329250"/>
              <a:gd name="connsiteX10" fmla="*/ 1699235 w 3768381"/>
              <a:gd name="connsiteY10" fmla="*/ 341111 h 2329250"/>
              <a:gd name="connsiteX11" fmla="*/ 1750902 w 3768381"/>
              <a:gd name="connsiteY11" fmla="*/ 397959 h 2329250"/>
              <a:gd name="connsiteX12" fmla="*/ 1750902 w 3768381"/>
              <a:gd name="connsiteY12" fmla="*/ 397958 h 2329250"/>
              <a:gd name="connsiteX13" fmla="*/ 1774402 w 3768381"/>
              <a:gd name="connsiteY13" fmla="*/ 423815 h 2329250"/>
              <a:gd name="connsiteX14" fmla="*/ 1774407 w 3768381"/>
              <a:gd name="connsiteY14" fmla="*/ 423821 h 2329250"/>
              <a:gd name="connsiteX15" fmla="*/ 1841446 w 3768381"/>
              <a:gd name="connsiteY15" fmla="*/ 513472 h 2329250"/>
              <a:gd name="connsiteX16" fmla="*/ 1876379 w 3768381"/>
              <a:gd name="connsiteY16" fmla="*/ 570974 h 2329250"/>
              <a:gd name="connsiteX17" fmla="*/ 1886047 w 3768381"/>
              <a:gd name="connsiteY17" fmla="*/ 584925 h 2329250"/>
              <a:gd name="connsiteX18" fmla="*/ 1889992 w 3768381"/>
              <a:gd name="connsiteY18" fmla="*/ 593381 h 2329250"/>
              <a:gd name="connsiteX19" fmla="*/ 1899782 w 3768381"/>
              <a:gd name="connsiteY19" fmla="*/ 609496 h 2329250"/>
              <a:gd name="connsiteX20" fmla="*/ 1948823 w 3768381"/>
              <a:gd name="connsiteY20" fmla="*/ 711300 h 2329250"/>
              <a:gd name="connsiteX21" fmla="*/ 1962731 w 3768381"/>
              <a:gd name="connsiteY21" fmla="*/ 749299 h 2329250"/>
              <a:gd name="connsiteX22" fmla="*/ 1969677 w 3768381"/>
              <a:gd name="connsiteY22" fmla="*/ 764188 h 2329250"/>
              <a:gd name="connsiteX23" fmla="*/ 1973893 w 3768381"/>
              <a:gd name="connsiteY23" fmla="*/ 779797 h 2329250"/>
              <a:gd name="connsiteX24" fmla="*/ 1987986 w 3768381"/>
              <a:gd name="connsiteY24" fmla="*/ 818301 h 2329250"/>
              <a:gd name="connsiteX25" fmla="*/ 2016684 w 3768381"/>
              <a:gd name="connsiteY25" fmla="*/ 929912 h 2329250"/>
              <a:gd name="connsiteX26" fmla="*/ 2019596 w 3768381"/>
              <a:gd name="connsiteY26" fmla="*/ 948988 h 2329250"/>
              <a:gd name="connsiteX27" fmla="*/ 2022156 w 3768381"/>
              <a:gd name="connsiteY27" fmla="*/ 958467 h 2329250"/>
              <a:gd name="connsiteX28" fmla="*/ 2029881 w 3768381"/>
              <a:gd name="connsiteY28" fmla="*/ 1016380 h 2329250"/>
              <a:gd name="connsiteX29" fmla="*/ 2034332 w 3768381"/>
              <a:gd name="connsiteY29" fmla="*/ 1045549 h 2329250"/>
              <a:gd name="connsiteX30" fmla="*/ 2034674 w 3768381"/>
              <a:gd name="connsiteY30" fmla="*/ 1052317 h 2329250"/>
              <a:gd name="connsiteX31" fmla="*/ 2035733 w 3768381"/>
              <a:gd name="connsiteY31" fmla="*/ 1060257 h 2329250"/>
              <a:gd name="connsiteX32" fmla="*/ 2040346 w 3768381"/>
              <a:gd name="connsiteY32" fmla="*/ 1164625 h 2329250"/>
              <a:gd name="connsiteX33" fmla="*/ 2040176 w 3768381"/>
              <a:gd name="connsiteY33" fmla="*/ 1166555 h 2329250"/>
              <a:gd name="connsiteX34" fmla="*/ 2043964 w 3768381"/>
              <a:gd name="connsiteY34" fmla="*/ 1166555 h 2329250"/>
              <a:gd name="connsiteX35" fmla="*/ 2055600 w 3768381"/>
              <a:gd name="connsiteY35" fmla="*/ 1281981 h 2329250"/>
              <a:gd name="connsiteX36" fmla="*/ 2626081 w 3768381"/>
              <a:gd name="connsiteY36" fmla="*/ 1746937 h 2329250"/>
              <a:gd name="connsiteX37" fmla="*/ 3196563 w 3768381"/>
              <a:gd name="connsiteY37" fmla="*/ 1281981 h 2329250"/>
              <a:gd name="connsiteX38" fmla="*/ 3208199 w 3768381"/>
              <a:gd name="connsiteY38" fmla="*/ 1166555 h 2329250"/>
              <a:gd name="connsiteX39" fmla="*/ 3211904 w 3768381"/>
              <a:gd name="connsiteY39" fmla="*/ 1166555 h 2329250"/>
              <a:gd name="connsiteX40" fmla="*/ 3216431 w 3768381"/>
              <a:gd name="connsiteY40" fmla="*/ 1268993 h 2329250"/>
              <a:gd name="connsiteX41" fmla="*/ 3477762 w 3768381"/>
              <a:gd name="connsiteY41" fmla="*/ 1905435 h 2329250"/>
              <a:gd name="connsiteX42" fmla="*/ 3501263 w 3768381"/>
              <a:gd name="connsiteY42" fmla="*/ 1931292 h 2329250"/>
              <a:gd name="connsiteX43" fmla="*/ 3512195 w 3768381"/>
              <a:gd name="connsiteY43" fmla="*/ 1919264 h 2329250"/>
              <a:gd name="connsiteX44" fmla="*/ 3506711 w 3768381"/>
              <a:gd name="connsiteY44" fmla="*/ 1926786 h 2329250"/>
              <a:gd name="connsiteX45" fmla="*/ 2626082 w 3768381"/>
              <a:gd name="connsiteY45" fmla="*/ 2329250 h 2329250"/>
              <a:gd name="connsiteX46" fmla="*/ 1745454 w 3768381"/>
              <a:gd name="connsiteY46" fmla="*/ 1926786 h 2329250"/>
              <a:gd name="connsiteX47" fmla="*/ 1739970 w 3768381"/>
              <a:gd name="connsiteY47" fmla="*/ 1919264 h 2329250"/>
              <a:gd name="connsiteX48" fmla="*/ 1727401 w 3768381"/>
              <a:gd name="connsiteY48" fmla="*/ 1905435 h 2329250"/>
              <a:gd name="connsiteX49" fmla="*/ 1641120 w 3768381"/>
              <a:gd name="connsiteY49" fmla="*/ 1783689 h 2329250"/>
              <a:gd name="connsiteX50" fmla="*/ 1630064 w 3768381"/>
              <a:gd name="connsiteY50" fmla="*/ 1768526 h 2329250"/>
              <a:gd name="connsiteX51" fmla="*/ 1629340 w 3768381"/>
              <a:gd name="connsiteY51" fmla="*/ 1767067 h 2329250"/>
              <a:gd name="connsiteX52" fmla="*/ 1628245 w 3768381"/>
              <a:gd name="connsiteY52" fmla="*/ 1765521 h 2329250"/>
              <a:gd name="connsiteX53" fmla="*/ 1550236 w 3768381"/>
              <a:gd name="connsiteY53" fmla="*/ 1611409 h 2329250"/>
              <a:gd name="connsiteX54" fmla="*/ 1546671 w 3768381"/>
              <a:gd name="connsiteY54" fmla="*/ 1600587 h 2329250"/>
              <a:gd name="connsiteX55" fmla="*/ 1542240 w 3768381"/>
              <a:gd name="connsiteY55" fmla="*/ 1591664 h 2329250"/>
              <a:gd name="connsiteX56" fmla="*/ 1528594 w 3768381"/>
              <a:gd name="connsiteY56" fmla="*/ 1545719 h 2329250"/>
              <a:gd name="connsiteX57" fmla="*/ 1495478 w 3768381"/>
              <a:gd name="connsiteY57" fmla="*/ 1445198 h 2329250"/>
              <a:gd name="connsiteX58" fmla="*/ 1491293 w 3768381"/>
              <a:gd name="connsiteY58" fmla="*/ 1420125 h 2329250"/>
              <a:gd name="connsiteX59" fmla="*/ 1485119 w 3768381"/>
              <a:gd name="connsiteY59" fmla="*/ 1399338 h 2329250"/>
              <a:gd name="connsiteX60" fmla="*/ 1480993 w 3768381"/>
              <a:gd name="connsiteY60" fmla="*/ 1358411 h 2329250"/>
              <a:gd name="connsiteX61" fmla="*/ 1466070 w 3768381"/>
              <a:gd name="connsiteY61" fmla="*/ 1268993 h 2329250"/>
              <a:gd name="connsiteX62" fmla="*/ 1461543 w 3768381"/>
              <a:gd name="connsiteY62" fmla="*/ 1166555 h 2329250"/>
              <a:gd name="connsiteX63" fmla="*/ 1457837 w 3768381"/>
              <a:gd name="connsiteY63" fmla="*/ 1166555 h 2329250"/>
              <a:gd name="connsiteX64" fmla="*/ 1458032 w 3768381"/>
              <a:gd name="connsiteY64" fmla="*/ 1164625 h 2329250"/>
              <a:gd name="connsiteX65" fmla="*/ 875719 w 3768381"/>
              <a:gd name="connsiteY65" fmla="*/ 582313 h 2329250"/>
              <a:gd name="connsiteX66" fmla="*/ 293408 w 3768381"/>
              <a:gd name="connsiteY66" fmla="*/ 1164625 h 2329250"/>
              <a:gd name="connsiteX67" fmla="*/ 293602 w 3768381"/>
              <a:gd name="connsiteY67" fmla="*/ 1166555 h 2329250"/>
              <a:gd name="connsiteX68" fmla="*/ 289900 w 3768381"/>
              <a:gd name="connsiteY68" fmla="*/ 1166555 h 2329250"/>
              <a:gd name="connsiteX69" fmla="*/ 289985 w 3768381"/>
              <a:gd name="connsiteY69" fmla="*/ 1164627 h 2329250"/>
              <a:gd name="connsiteX70" fmla="*/ 289985 w 3768381"/>
              <a:gd name="connsiteY70" fmla="*/ 1164626 h 2329250"/>
              <a:gd name="connsiteX71" fmla="*/ 289985 w 3768381"/>
              <a:gd name="connsiteY71" fmla="*/ 1164626 h 2329250"/>
              <a:gd name="connsiteX72" fmla="*/ 289985 w 3768381"/>
              <a:gd name="connsiteY72" fmla="*/ 1164625 h 2329250"/>
              <a:gd name="connsiteX73" fmla="*/ 271795 w 3768381"/>
              <a:gd name="connsiteY73" fmla="*/ 958467 h 2329250"/>
              <a:gd name="connsiteX74" fmla="*/ 267659 w 3768381"/>
              <a:gd name="connsiteY74" fmla="*/ 943156 h 2329250"/>
              <a:gd name="connsiteX75" fmla="*/ 266324 w 3768381"/>
              <a:gd name="connsiteY75" fmla="*/ 929913 h 2329250"/>
              <a:gd name="connsiteX76" fmla="*/ 249052 w 3768381"/>
              <a:gd name="connsiteY76" fmla="*/ 874272 h 2329250"/>
              <a:gd name="connsiteX77" fmla="*/ 219316 w 3768381"/>
              <a:gd name="connsiteY77" fmla="*/ 764188 h 2329250"/>
              <a:gd name="connsiteX78" fmla="*/ 206059 w 3768381"/>
              <a:gd name="connsiteY78" fmla="*/ 735772 h 2329250"/>
              <a:gd name="connsiteX79" fmla="*/ 198463 w 3768381"/>
              <a:gd name="connsiteY79" fmla="*/ 711301 h 2329250"/>
              <a:gd name="connsiteX80" fmla="*/ 171274 w 3768381"/>
              <a:gd name="connsiteY80" fmla="*/ 661209 h 2329250"/>
              <a:gd name="connsiteX81" fmla="*/ 135686 w 3768381"/>
              <a:gd name="connsiteY81" fmla="*/ 584925 h 2329250"/>
              <a:gd name="connsiteX82" fmla="*/ 108845 w 3768381"/>
              <a:gd name="connsiteY82" fmla="*/ 546191 h 2329250"/>
              <a:gd name="connsiteX83" fmla="*/ 91086 w 3768381"/>
              <a:gd name="connsiteY83" fmla="*/ 513473 h 2329250"/>
              <a:gd name="connsiteX84" fmla="*/ 24048 w 3768381"/>
              <a:gd name="connsiteY84" fmla="*/ 423825 h 2329250"/>
              <a:gd name="connsiteX85" fmla="*/ 24041 w 3768381"/>
              <a:gd name="connsiteY85" fmla="*/ 423815 h 2329250"/>
              <a:gd name="connsiteX86" fmla="*/ 541 w 3768381"/>
              <a:gd name="connsiteY86" fmla="*/ 397958 h 2329250"/>
              <a:gd name="connsiteX87" fmla="*/ 541 w 3768381"/>
              <a:gd name="connsiteY87" fmla="*/ 397959 h 2329250"/>
              <a:gd name="connsiteX88" fmla="*/ 0 w 3768381"/>
              <a:gd name="connsiteY88" fmla="*/ 397364 h 2329250"/>
              <a:gd name="connsiteX89" fmla="*/ 79816 w 3768381"/>
              <a:gd name="connsiteY89" fmla="*/ 314393 h 2329250"/>
              <a:gd name="connsiteX90" fmla="*/ 875721 w 3768381"/>
              <a:gd name="connsiteY90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768381" h="2329250">
                <a:moveTo>
                  <a:pt x="3628329" y="1755984"/>
                </a:moveTo>
                <a:lnTo>
                  <a:pt x="3622101" y="1768526"/>
                </a:lnTo>
                <a:lnTo>
                  <a:pt x="3572413" y="1836674"/>
                </a:lnTo>
                <a:close/>
                <a:moveTo>
                  <a:pt x="3713950" y="1578113"/>
                </a:moveTo>
                <a:lnTo>
                  <a:pt x="3709925" y="1591664"/>
                </a:lnTo>
                <a:lnTo>
                  <a:pt x="3671960" y="1668120"/>
                </a:lnTo>
                <a:close/>
                <a:moveTo>
                  <a:pt x="3768381" y="1386093"/>
                </a:moveTo>
                <a:lnTo>
                  <a:pt x="3767046" y="1399338"/>
                </a:lnTo>
                <a:lnTo>
                  <a:pt x="3742269" y="1482762"/>
                </a:lnTo>
                <a:close/>
                <a:moveTo>
                  <a:pt x="875721" y="0"/>
                </a:moveTo>
                <a:cubicBezTo>
                  <a:pt x="1197324" y="0"/>
                  <a:pt x="1488480" y="130355"/>
                  <a:pt x="1699235" y="341111"/>
                </a:cubicBezTo>
                <a:lnTo>
                  <a:pt x="1750902" y="397959"/>
                </a:lnTo>
                <a:lnTo>
                  <a:pt x="1750902" y="397958"/>
                </a:lnTo>
                <a:lnTo>
                  <a:pt x="1774402" y="423815"/>
                </a:lnTo>
                <a:lnTo>
                  <a:pt x="1774407" y="423821"/>
                </a:lnTo>
                <a:lnTo>
                  <a:pt x="1841446" y="513472"/>
                </a:lnTo>
                <a:lnTo>
                  <a:pt x="1876379" y="570974"/>
                </a:lnTo>
                <a:lnTo>
                  <a:pt x="1886047" y="584925"/>
                </a:lnTo>
                <a:lnTo>
                  <a:pt x="1889992" y="593381"/>
                </a:lnTo>
                <a:lnTo>
                  <a:pt x="1899782" y="609496"/>
                </a:lnTo>
                <a:cubicBezTo>
                  <a:pt x="1917710" y="642499"/>
                  <a:pt x="1934090" y="676467"/>
                  <a:pt x="1948823" y="711300"/>
                </a:cubicBezTo>
                <a:lnTo>
                  <a:pt x="1962731" y="749299"/>
                </a:lnTo>
                <a:lnTo>
                  <a:pt x="1969677" y="764188"/>
                </a:lnTo>
                <a:lnTo>
                  <a:pt x="1973893" y="779797"/>
                </a:lnTo>
                <a:lnTo>
                  <a:pt x="1987986" y="818301"/>
                </a:lnTo>
                <a:cubicBezTo>
                  <a:pt x="1999329" y="854769"/>
                  <a:pt x="2008927" y="892005"/>
                  <a:pt x="2016684" y="929912"/>
                </a:cubicBezTo>
                <a:lnTo>
                  <a:pt x="2019596" y="948988"/>
                </a:lnTo>
                <a:lnTo>
                  <a:pt x="2022156" y="958467"/>
                </a:lnTo>
                <a:lnTo>
                  <a:pt x="2029881" y="1016380"/>
                </a:lnTo>
                <a:lnTo>
                  <a:pt x="2034332" y="1045549"/>
                </a:lnTo>
                <a:lnTo>
                  <a:pt x="2034674" y="1052317"/>
                </a:lnTo>
                <a:lnTo>
                  <a:pt x="2035733" y="1060257"/>
                </a:lnTo>
                <a:cubicBezTo>
                  <a:pt x="2038787" y="1094639"/>
                  <a:pt x="2040346" y="1129450"/>
                  <a:pt x="2040346" y="1164625"/>
                </a:cubicBezTo>
                <a:lnTo>
                  <a:pt x="2040176" y="1166555"/>
                </a:lnTo>
                <a:lnTo>
                  <a:pt x="2043964" y="1166555"/>
                </a:lnTo>
                <a:lnTo>
                  <a:pt x="2055600" y="1281981"/>
                </a:lnTo>
                <a:cubicBezTo>
                  <a:pt x="2109898" y="1547331"/>
                  <a:pt x="2344680" y="1746937"/>
                  <a:pt x="2626081" y="1746937"/>
                </a:cubicBezTo>
                <a:cubicBezTo>
                  <a:pt x="2907483" y="1746937"/>
                  <a:pt x="3142264" y="1547331"/>
                  <a:pt x="3196563" y="1281981"/>
                </a:cubicBezTo>
                <a:lnTo>
                  <a:pt x="3208199" y="1166555"/>
                </a:lnTo>
                <a:lnTo>
                  <a:pt x="3211904" y="1166555"/>
                </a:lnTo>
                <a:lnTo>
                  <a:pt x="3216431" y="1268993"/>
                </a:lnTo>
                <a:cubicBezTo>
                  <a:pt x="3237806" y="1509663"/>
                  <a:pt x="3332389" y="1729284"/>
                  <a:pt x="3477762" y="1905435"/>
                </a:cubicBezTo>
                <a:lnTo>
                  <a:pt x="3501263" y="1931292"/>
                </a:lnTo>
                <a:lnTo>
                  <a:pt x="3512195" y="1919264"/>
                </a:lnTo>
                <a:lnTo>
                  <a:pt x="3506711" y="1926786"/>
                </a:lnTo>
                <a:cubicBezTo>
                  <a:pt x="3293165" y="2173308"/>
                  <a:pt x="2977835" y="2329250"/>
                  <a:pt x="2626082" y="2329250"/>
                </a:cubicBezTo>
                <a:cubicBezTo>
                  <a:pt x="2274330" y="2329250"/>
                  <a:pt x="1959000" y="2173308"/>
                  <a:pt x="1745454" y="1926786"/>
                </a:cubicBezTo>
                <a:lnTo>
                  <a:pt x="1739970" y="1919264"/>
                </a:lnTo>
                <a:lnTo>
                  <a:pt x="1727401" y="1905435"/>
                </a:lnTo>
                <a:lnTo>
                  <a:pt x="1641120" y="1783689"/>
                </a:lnTo>
                <a:lnTo>
                  <a:pt x="1630064" y="1768526"/>
                </a:lnTo>
                <a:lnTo>
                  <a:pt x="1629340" y="1767067"/>
                </a:lnTo>
                <a:lnTo>
                  <a:pt x="1628245" y="1765521"/>
                </a:lnTo>
                <a:cubicBezTo>
                  <a:pt x="1598600" y="1716400"/>
                  <a:pt x="1572481" y="1664913"/>
                  <a:pt x="1550236" y="1611409"/>
                </a:cubicBezTo>
                <a:lnTo>
                  <a:pt x="1546671" y="1600587"/>
                </a:lnTo>
                <a:lnTo>
                  <a:pt x="1542240" y="1591664"/>
                </a:lnTo>
                <a:lnTo>
                  <a:pt x="1528594" y="1545719"/>
                </a:lnTo>
                <a:lnTo>
                  <a:pt x="1495478" y="1445198"/>
                </a:lnTo>
                <a:lnTo>
                  <a:pt x="1491293" y="1420125"/>
                </a:lnTo>
                <a:lnTo>
                  <a:pt x="1485119" y="1399338"/>
                </a:lnTo>
                <a:lnTo>
                  <a:pt x="1480993" y="1358411"/>
                </a:lnTo>
                <a:lnTo>
                  <a:pt x="1466070" y="1268993"/>
                </a:lnTo>
                <a:lnTo>
                  <a:pt x="1461543" y="1166555"/>
                </a:lnTo>
                <a:lnTo>
                  <a:pt x="1457837" y="1166555"/>
                </a:lnTo>
                <a:lnTo>
                  <a:pt x="1458032" y="1164625"/>
                </a:lnTo>
                <a:cubicBezTo>
                  <a:pt x="1458032" y="843023"/>
                  <a:pt x="1197322" y="582313"/>
                  <a:pt x="875719" y="582313"/>
                </a:cubicBezTo>
                <a:cubicBezTo>
                  <a:pt x="554118" y="582313"/>
                  <a:pt x="293408" y="843023"/>
                  <a:pt x="293408" y="1164625"/>
                </a:cubicBezTo>
                <a:lnTo>
                  <a:pt x="293602" y="1166555"/>
                </a:lnTo>
                <a:lnTo>
                  <a:pt x="289900" y="1166555"/>
                </a:lnTo>
                <a:lnTo>
                  <a:pt x="289985" y="1164627"/>
                </a:lnTo>
                <a:lnTo>
                  <a:pt x="289985" y="1164626"/>
                </a:lnTo>
                <a:lnTo>
                  <a:pt x="289985" y="1164626"/>
                </a:lnTo>
                <a:lnTo>
                  <a:pt x="289985" y="1164625"/>
                </a:lnTo>
                <a:cubicBezTo>
                  <a:pt x="289985" y="1094275"/>
                  <a:pt x="283748" y="1025381"/>
                  <a:pt x="271795" y="958467"/>
                </a:cubicBezTo>
                <a:lnTo>
                  <a:pt x="267659" y="943156"/>
                </a:lnTo>
                <a:lnTo>
                  <a:pt x="266324" y="929913"/>
                </a:lnTo>
                <a:lnTo>
                  <a:pt x="249052" y="874272"/>
                </a:lnTo>
                <a:lnTo>
                  <a:pt x="219316" y="764188"/>
                </a:lnTo>
                <a:lnTo>
                  <a:pt x="206059" y="735772"/>
                </a:lnTo>
                <a:lnTo>
                  <a:pt x="198463" y="711301"/>
                </a:lnTo>
                <a:lnTo>
                  <a:pt x="171274" y="661209"/>
                </a:lnTo>
                <a:lnTo>
                  <a:pt x="135686" y="584925"/>
                </a:lnTo>
                <a:lnTo>
                  <a:pt x="108845" y="546191"/>
                </a:lnTo>
                <a:lnTo>
                  <a:pt x="91086" y="513473"/>
                </a:lnTo>
                <a:lnTo>
                  <a:pt x="24048" y="423825"/>
                </a:lnTo>
                <a:lnTo>
                  <a:pt x="24041" y="423815"/>
                </a:lnTo>
                <a:lnTo>
                  <a:pt x="541" y="397958"/>
                </a:lnTo>
                <a:lnTo>
                  <a:pt x="541" y="397959"/>
                </a:lnTo>
                <a:lnTo>
                  <a:pt x="0" y="397364"/>
                </a:lnTo>
                <a:lnTo>
                  <a:pt x="79816" y="314393"/>
                </a:lnTo>
                <a:cubicBezTo>
                  <a:pt x="288040" y="119394"/>
                  <a:pt x="567938" y="0"/>
                  <a:pt x="8757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xmlns="" id="{18FF123A-D627-45B7-BDEB-E841BFCD8964}"/>
              </a:ext>
            </a:extLst>
          </p:cNvPr>
          <p:cNvSpPr/>
          <p:nvPr/>
        </p:nvSpPr>
        <p:spPr>
          <a:xfrm>
            <a:off x="6095497" y="1830654"/>
            <a:ext cx="3768345" cy="2329250"/>
          </a:xfrm>
          <a:custGeom>
            <a:avLst/>
            <a:gdLst>
              <a:gd name="connsiteX0" fmla="*/ 3628292 w 3768345"/>
              <a:gd name="connsiteY0" fmla="*/ 1755985 h 2329250"/>
              <a:gd name="connsiteX1" fmla="*/ 3622064 w 3768345"/>
              <a:gd name="connsiteY1" fmla="*/ 1768526 h 2329250"/>
              <a:gd name="connsiteX2" fmla="*/ 3572381 w 3768345"/>
              <a:gd name="connsiteY2" fmla="*/ 1836668 h 2329250"/>
              <a:gd name="connsiteX3" fmla="*/ 3713913 w 3768345"/>
              <a:gd name="connsiteY3" fmla="*/ 1578113 h 2329250"/>
              <a:gd name="connsiteX4" fmla="*/ 3709889 w 3768345"/>
              <a:gd name="connsiteY4" fmla="*/ 1591664 h 2329250"/>
              <a:gd name="connsiteX5" fmla="*/ 3671925 w 3768345"/>
              <a:gd name="connsiteY5" fmla="*/ 1668116 h 2329250"/>
              <a:gd name="connsiteX6" fmla="*/ 3768345 w 3768345"/>
              <a:gd name="connsiteY6" fmla="*/ 1386094 h 2329250"/>
              <a:gd name="connsiteX7" fmla="*/ 3767010 w 3768345"/>
              <a:gd name="connsiteY7" fmla="*/ 1399338 h 2329250"/>
              <a:gd name="connsiteX8" fmla="*/ 3742233 w 3768345"/>
              <a:gd name="connsiteY8" fmla="*/ 1482761 h 2329250"/>
              <a:gd name="connsiteX9" fmla="*/ 875684 w 3768345"/>
              <a:gd name="connsiteY9" fmla="*/ 0 h 2329250"/>
              <a:gd name="connsiteX10" fmla="*/ 1699199 w 3768345"/>
              <a:gd name="connsiteY10" fmla="*/ 341111 h 2329250"/>
              <a:gd name="connsiteX11" fmla="*/ 1750865 w 3768345"/>
              <a:gd name="connsiteY11" fmla="*/ 397958 h 2329250"/>
              <a:gd name="connsiteX12" fmla="*/ 1750865 w 3768345"/>
              <a:gd name="connsiteY12" fmla="*/ 397958 h 2329250"/>
              <a:gd name="connsiteX13" fmla="*/ 1761993 w 3768345"/>
              <a:gd name="connsiteY13" fmla="*/ 410202 h 2329250"/>
              <a:gd name="connsiteX14" fmla="*/ 1774366 w 3768345"/>
              <a:gd name="connsiteY14" fmla="*/ 423815 h 2329250"/>
              <a:gd name="connsiteX15" fmla="*/ 1841410 w 3768345"/>
              <a:gd name="connsiteY15" fmla="*/ 513472 h 2329250"/>
              <a:gd name="connsiteX16" fmla="*/ 1876348 w 3768345"/>
              <a:gd name="connsiteY16" fmla="*/ 570982 h 2329250"/>
              <a:gd name="connsiteX17" fmla="*/ 1886010 w 3768345"/>
              <a:gd name="connsiteY17" fmla="*/ 584925 h 2329250"/>
              <a:gd name="connsiteX18" fmla="*/ 1889952 w 3768345"/>
              <a:gd name="connsiteY18" fmla="*/ 593376 h 2329250"/>
              <a:gd name="connsiteX19" fmla="*/ 1899745 w 3768345"/>
              <a:gd name="connsiteY19" fmla="*/ 609496 h 2329250"/>
              <a:gd name="connsiteX20" fmla="*/ 1948787 w 3768345"/>
              <a:gd name="connsiteY20" fmla="*/ 711300 h 2329250"/>
              <a:gd name="connsiteX21" fmla="*/ 1962698 w 3768345"/>
              <a:gd name="connsiteY21" fmla="*/ 749307 h 2329250"/>
              <a:gd name="connsiteX22" fmla="*/ 1969640 w 3768345"/>
              <a:gd name="connsiteY22" fmla="*/ 764188 h 2329250"/>
              <a:gd name="connsiteX23" fmla="*/ 1979483 w 3768345"/>
              <a:gd name="connsiteY23" fmla="*/ 795168 h 2329250"/>
              <a:gd name="connsiteX24" fmla="*/ 1987950 w 3768345"/>
              <a:gd name="connsiteY24" fmla="*/ 818301 h 2329250"/>
              <a:gd name="connsiteX25" fmla="*/ 1992689 w 3768345"/>
              <a:gd name="connsiteY25" fmla="*/ 836732 h 2329250"/>
              <a:gd name="connsiteX26" fmla="*/ 1999970 w 3768345"/>
              <a:gd name="connsiteY26" fmla="*/ 859647 h 2329250"/>
              <a:gd name="connsiteX27" fmla="*/ 2009404 w 3768345"/>
              <a:gd name="connsiteY27" fmla="*/ 901740 h 2329250"/>
              <a:gd name="connsiteX28" fmla="*/ 2016648 w 3768345"/>
              <a:gd name="connsiteY28" fmla="*/ 929912 h 2329250"/>
              <a:gd name="connsiteX29" fmla="*/ 2018631 w 3768345"/>
              <a:gd name="connsiteY29" fmla="*/ 942906 h 2329250"/>
              <a:gd name="connsiteX30" fmla="*/ 2022119 w 3768345"/>
              <a:gd name="connsiteY30" fmla="*/ 958467 h 2329250"/>
              <a:gd name="connsiteX31" fmla="*/ 2029837 w 3768345"/>
              <a:gd name="connsiteY31" fmla="*/ 1016331 h 2329250"/>
              <a:gd name="connsiteX32" fmla="*/ 2034296 w 3768345"/>
              <a:gd name="connsiteY32" fmla="*/ 1045549 h 2329250"/>
              <a:gd name="connsiteX33" fmla="*/ 2034639 w 3768345"/>
              <a:gd name="connsiteY33" fmla="*/ 1052329 h 2329250"/>
              <a:gd name="connsiteX34" fmla="*/ 2035696 w 3768345"/>
              <a:gd name="connsiteY34" fmla="*/ 1060257 h 2329250"/>
              <a:gd name="connsiteX35" fmla="*/ 2040309 w 3768345"/>
              <a:gd name="connsiteY35" fmla="*/ 1164625 h 2329250"/>
              <a:gd name="connsiteX36" fmla="*/ 2040139 w 3768345"/>
              <a:gd name="connsiteY36" fmla="*/ 1166555 h 2329250"/>
              <a:gd name="connsiteX37" fmla="*/ 2043928 w 3768345"/>
              <a:gd name="connsiteY37" fmla="*/ 1166555 h 2329250"/>
              <a:gd name="connsiteX38" fmla="*/ 2055564 w 3768345"/>
              <a:gd name="connsiteY38" fmla="*/ 1281981 h 2329250"/>
              <a:gd name="connsiteX39" fmla="*/ 2626045 w 3768345"/>
              <a:gd name="connsiteY39" fmla="*/ 1746937 h 2329250"/>
              <a:gd name="connsiteX40" fmla="*/ 3196526 w 3768345"/>
              <a:gd name="connsiteY40" fmla="*/ 1281981 h 2329250"/>
              <a:gd name="connsiteX41" fmla="*/ 3208162 w 3768345"/>
              <a:gd name="connsiteY41" fmla="*/ 1166555 h 2329250"/>
              <a:gd name="connsiteX42" fmla="*/ 3211868 w 3768345"/>
              <a:gd name="connsiteY42" fmla="*/ 1166555 h 2329250"/>
              <a:gd name="connsiteX43" fmla="*/ 3216396 w 3768345"/>
              <a:gd name="connsiteY43" fmla="*/ 1268993 h 2329250"/>
              <a:gd name="connsiteX44" fmla="*/ 3477727 w 3768345"/>
              <a:gd name="connsiteY44" fmla="*/ 1905435 h 2329250"/>
              <a:gd name="connsiteX45" fmla="*/ 3501227 w 3768345"/>
              <a:gd name="connsiteY45" fmla="*/ 1931292 h 2329250"/>
              <a:gd name="connsiteX46" fmla="*/ 3512158 w 3768345"/>
              <a:gd name="connsiteY46" fmla="*/ 1919265 h 2329250"/>
              <a:gd name="connsiteX47" fmla="*/ 3506674 w 3768345"/>
              <a:gd name="connsiteY47" fmla="*/ 1926786 h 2329250"/>
              <a:gd name="connsiteX48" fmla="*/ 2626046 w 3768345"/>
              <a:gd name="connsiteY48" fmla="*/ 2329250 h 2329250"/>
              <a:gd name="connsiteX49" fmla="*/ 1745418 w 3768345"/>
              <a:gd name="connsiteY49" fmla="*/ 1926786 h 2329250"/>
              <a:gd name="connsiteX50" fmla="*/ 1739937 w 3768345"/>
              <a:gd name="connsiteY50" fmla="*/ 1919268 h 2329250"/>
              <a:gd name="connsiteX51" fmla="*/ 1727364 w 3768345"/>
              <a:gd name="connsiteY51" fmla="*/ 1905435 h 2329250"/>
              <a:gd name="connsiteX52" fmla="*/ 1641064 w 3768345"/>
              <a:gd name="connsiteY52" fmla="*/ 1783663 h 2329250"/>
              <a:gd name="connsiteX53" fmla="*/ 1630028 w 3768345"/>
              <a:gd name="connsiteY53" fmla="*/ 1768526 h 2329250"/>
              <a:gd name="connsiteX54" fmla="*/ 1629304 w 3768345"/>
              <a:gd name="connsiteY54" fmla="*/ 1767069 h 2329250"/>
              <a:gd name="connsiteX55" fmla="*/ 1628208 w 3768345"/>
              <a:gd name="connsiteY55" fmla="*/ 1765521 h 2329250"/>
              <a:gd name="connsiteX56" fmla="*/ 1550199 w 3768345"/>
              <a:gd name="connsiteY56" fmla="*/ 1611409 h 2329250"/>
              <a:gd name="connsiteX57" fmla="*/ 1546633 w 3768345"/>
              <a:gd name="connsiteY57" fmla="*/ 1600585 h 2329250"/>
              <a:gd name="connsiteX58" fmla="*/ 1542204 w 3768345"/>
              <a:gd name="connsiteY58" fmla="*/ 1591664 h 2329250"/>
              <a:gd name="connsiteX59" fmla="*/ 1528560 w 3768345"/>
              <a:gd name="connsiteY59" fmla="*/ 1545726 h 2329250"/>
              <a:gd name="connsiteX60" fmla="*/ 1495440 w 3768345"/>
              <a:gd name="connsiteY60" fmla="*/ 1445198 h 2329250"/>
              <a:gd name="connsiteX61" fmla="*/ 1491256 w 3768345"/>
              <a:gd name="connsiteY61" fmla="*/ 1420125 h 2329250"/>
              <a:gd name="connsiteX62" fmla="*/ 1485082 w 3768345"/>
              <a:gd name="connsiteY62" fmla="*/ 1399338 h 2329250"/>
              <a:gd name="connsiteX63" fmla="*/ 1480957 w 3768345"/>
              <a:gd name="connsiteY63" fmla="*/ 1358413 h 2329250"/>
              <a:gd name="connsiteX64" fmla="*/ 1466033 w 3768345"/>
              <a:gd name="connsiteY64" fmla="*/ 1268993 h 2329250"/>
              <a:gd name="connsiteX65" fmla="*/ 1461506 w 3768345"/>
              <a:gd name="connsiteY65" fmla="*/ 1166555 h 2329250"/>
              <a:gd name="connsiteX66" fmla="*/ 1457801 w 3768345"/>
              <a:gd name="connsiteY66" fmla="*/ 1166555 h 2329250"/>
              <a:gd name="connsiteX67" fmla="*/ 1457995 w 3768345"/>
              <a:gd name="connsiteY67" fmla="*/ 1164625 h 2329250"/>
              <a:gd name="connsiteX68" fmla="*/ 875683 w 3768345"/>
              <a:gd name="connsiteY68" fmla="*/ 582313 h 2329250"/>
              <a:gd name="connsiteX69" fmla="*/ 293371 w 3768345"/>
              <a:gd name="connsiteY69" fmla="*/ 1164625 h 2329250"/>
              <a:gd name="connsiteX70" fmla="*/ 293566 w 3768345"/>
              <a:gd name="connsiteY70" fmla="*/ 1166555 h 2329250"/>
              <a:gd name="connsiteX71" fmla="*/ 289864 w 3768345"/>
              <a:gd name="connsiteY71" fmla="*/ 1166555 h 2329250"/>
              <a:gd name="connsiteX72" fmla="*/ 289949 w 3768345"/>
              <a:gd name="connsiteY72" fmla="*/ 1164625 h 2329250"/>
              <a:gd name="connsiteX73" fmla="*/ 271759 w 3768345"/>
              <a:gd name="connsiteY73" fmla="*/ 958467 h 2329250"/>
              <a:gd name="connsiteX74" fmla="*/ 267623 w 3768345"/>
              <a:gd name="connsiteY74" fmla="*/ 943156 h 2329250"/>
              <a:gd name="connsiteX75" fmla="*/ 266288 w 3768345"/>
              <a:gd name="connsiteY75" fmla="*/ 929912 h 2329250"/>
              <a:gd name="connsiteX76" fmla="*/ 249014 w 3768345"/>
              <a:gd name="connsiteY76" fmla="*/ 874265 h 2329250"/>
              <a:gd name="connsiteX77" fmla="*/ 219280 w 3768345"/>
              <a:gd name="connsiteY77" fmla="*/ 764188 h 2329250"/>
              <a:gd name="connsiteX78" fmla="*/ 206024 w 3768345"/>
              <a:gd name="connsiteY78" fmla="*/ 735773 h 2329250"/>
              <a:gd name="connsiteX79" fmla="*/ 198427 w 3768345"/>
              <a:gd name="connsiteY79" fmla="*/ 711300 h 2329250"/>
              <a:gd name="connsiteX80" fmla="*/ 171235 w 3768345"/>
              <a:gd name="connsiteY80" fmla="*/ 661203 h 2329250"/>
              <a:gd name="connsiteX81" fmla="*/ 135650 w 3768345"/>
              <a:gd name="connsiteY81" fmla="*/ 584925 h 2329250"/>
              <a:gd name="connsiteX82" fmla="*/ 108811 w 3768345"/>
              <a:gd name="connsiteY82" fmla="*/ 546195 h 2329250"/>
              <a:gd name="connsiteX83" fmla="*/ 91050 w 3768345"/>
              <a:gd name="connsiteY83" fmla="*/ 513472 h 2329250"/>
              <a:gd name="connsiteX84" fmla="*/ 24006 w 3768345"/>
              <a:gd name="connsiteY84" fmla="*/ 423815 h 2329250"/>
              <a:gd name="connsiteX85" fmla="*/ 13852 w 3768345"/>
              <a:gd name="connsiteY85" fmla="*/ 412643 h 2329250"/>
              <a:gd name="connsiteX86" fmla="*/ 505 w 3768345"/>
              <a:gd name="connsiteY86" fmla="*/ 397958 h 2329250"/>
              <a:gd name="connsiteX87" fmla="*/ 0 w 3768345"/>
              <a:gd name="connsiteY87" fmla="*/ 397402 h 2329250"/>
              <a:gd name="connsiteX88" fmla="*/ 92617 w 3768345"/>
              <a:gd name="connsiteY88" fmla="*/ 302549 h 2329250"/>
              <a:gd name="connsiteX89" fmla="*/ 875684 w 3768345"/>
              <a:gd name="connsiteY89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3768345" h="2329250">
                <a:moveTo>
                  <a:pt x="3628292" y="1755985"/>
                </a:moveTo>
                <a:lnTo>
                  <a:pt x="3622064" y="1768526"/>
                </a:lnTo>
                <a:lnTo>
                  <a:pt x="3572381" y="1836668"/>
                </a:lnTo>
                <a:close/>
                <a:moveTo>
                  <a:pt x="3713913" y="1578113"/>
                </a:moveTo>
                <a:lnTo>
                  <a:pt x="3709889" y="1591664"/>
                </a:lnTo>
                <a:lnTo>
                  <a:pt x="3671925" y="1668116"/>
                </a:lnTo>
                <a:close/>
                <a:moveTo>
                  <a:pt x="3768345" y="1386094"/>
                </a:moveTo>
                <a:lnTo>
                  <a:pt x="3767010" y="1399338"/>
                </a:lnTo>
                <a:lnTo>
                  <a:pt x="3742233" y="1482761"/>
                </a:lnTo>
                <a:close/>
                <a:moveTo>
                  <a:pt x="875684" y="0"/>
                </a:moveTo>
                <a:cubicBezTo>
                  <a:pt x="1197287" y="0"/>
                  <a:pt x="1488443" y="130355"/>
                  <a:pt x="1699199" y="341111"/>
                </a:cubicBezTo>
                <a:lnTo>
                  <a:pt x="1750865" y="397958"/>
                </a:lnTo>
                <a:lnTo>
                  <a:pt x="1750865" y="397958"/>
                </a:lnTo>
                <a:lnTo>
                  <a:pt x="1761993" y="410202"/>
                </a:lnTo>
                <a:lnTo>
                  <a:pt x="1774366" y="423815"/>
                </a:lnTo>
                <a:cubicBezTo>
                  <a:pt x="1798100" y="452575"/>
                  <a:pt x="1820481" y="482493"/>
                  <a:pt x="1841410" y="513472"/>
                </a:cubicBezTo>
                <a:lnTo>
                  <a:pt x="1876348" y="570982"/>
                </a:lnTo>
                <a:lnTo>
                  <a:pt x="1886010" y="584925"/>
                </a:lnTo>
                <a:lnTo>
                  <a:pt x="1889952" y="593376"/>
                </a:lnTo>
                <a:lnTo>
                  <a:pt x="1899745" y="609496"/>
                </a:lnTo>
                <a:cubicBezTo>
                  <a:pt x="1917674" y="642499"/>
                  <a:pt x="1934054" y="676467"/>
                  <a:pt x="1948787" y="711300"/>
                </a:cubicBezTo>
                <a:lnTo>
                  <a:pt x="1962698" y="749307"/>
                </a:lnTo>
                <a:lnTo>
                  <a:pt x="1969640" y="764188"/>
                </a:lnTo>
                <a:lnTo>
                  <a:pt x="1979483" y="795168"/>
                </a:lnTo>
                <a:lnTo>
                  <a:pt x="1987950" y="818301"/>
                </a:lnTo>
                <a:lnTo>
                  <a:pt x="1992689" y="836732"/>
                </a:lnTo>
                <a:lnTo>
                  <a:pt x="1999970" y="859647"/>
                </a:lnTo>
                <a:lnTo>
                  <a:pt x="2009404" y="901740"/>
                </a:lnTo>
                <a:lnTo>
                  <a:pt x="2016648" y="929912"/>
                </a:lnTo>
                <a:lnTo>
                  <a:pt x="2018631" y="942906"/>
                </a:lnTo>
                <a:lnTo>
                  <a:pt x="2022119" y="958467"/>
                </a:lnTo>
                <a:lnTo>
                  <a:pt x="2029837" y="1016331"/>
                </a:lnTo>
                <a:lnTo>
                  <a:pt x="2034296" y="1045549"/>
                </a:lnTo>
                <a:lnTo>
                  <a:pt x="2034639" y="1052329"/>
                </a:lnTo>
                <a:lnTo>
                  <a:pt x="2035696" y="1060257"/>
                </a:lnTo>
                <a:cubicBezTo>
                  <a:pt x="2038750" y="1094639"/>
                  <a:pt x="2040309" y="1129450"/>
                  <a:pt x="2040309" y="1164625"/>
                </a:cubicBezTo>
                <a:lnTo>
                  <a:pt x="2040139" y="1166555"/>
                </a:lnTo>
                <a:lnTo>
                  <a:pt x="2043928" y="1166555"/>
                </a:lnTo>
                <a:lnTo>
                  <a:pt x="2055564" y="1281981"/>
                </a:lnTo>
                <a:cubicBezTo>
                  <a:pt x="2109862" y="1547331"/>
                  <a:pt x="2344643" y="1746937"/>
                  <a:pt x="2626045" y="1746937"/>
                </a:cubicBezTo>
                <a:cubicBezTo>
                  <a:pt x="2907447" y="1746937"/>
                  <a:pt x="3142228" y="1547331"/>
                  <a:pt x="3196526" y="1281981"/>
                </a:cubicBezTo>
                <a:lnTo>
                  <a:pt x="3208162" y="1166555"/>
                </a:lnTo>
                <a:lnTo>
                  <a:pt x="3211868" y="1166555"/>
                </a:lnTo>
                <a:lnTo>
                  <a:pt x="3216396" y="1268993"/>
                </a:lnTo>
                <a:cubicBezTo>
                  <a:pt x="3237770" y="1509663"/>
                  <a:pt x="3332354" y="1729284"/>
                  <a:pt x="3477727" y="1905435"/>
                </a:cubicBezTo>
                <a:lnTo>
                  <a:pt x="3501227" y="1931292"/>
                </a:lnTo>
                <a:lnTo>
                  <a:pt x="3512158" y="1919265"/>
                </a:lnTo>
                <a:lnTo>
                  <a:pt x="3506674" y="1926786"/>
                </a:lnTo>
                <a:cubicBezTo>
                  <a:pt x="3293129" y="2173308"/>
                  <a:pt x="2977799" y="2329250"/>
                  <a:pt x="2626046" y="2329250"/>
                </a:cubicBezTo>
                <a:cubicBezTo>
                  <a:pt x="2274294" y="2329250"/>
                  <a:pt x="1958964" y="2173308"/>
                  <a:pt x="1745418" y="1926786"/>
                </a:cubicBezTo>
                <a:lnTo>
                  <a:pt x="1739937" y="1919268"/>
                </a:lnTo>
                <a:lnTo>
                  <a:pt x="1727364" y="1905435"/>
                </a:lnTo>
                <a:lnTo>
                  <a:pt x="1641064" y="1783663"/>
                </a:lnTo>
                <a:lnTo>
                  <a:pt x="1630028" y="1768526"/>
                </a:lnTo>
                <a:lnTo>
                  <a:pt x="1629304" y="1767069"/>
                </a:lnTo>
                <a:lnTo>
                  <a:pt x="1628208" y="1765521"/>
                </a:lnTo>
                <a:cubicBezTo>
                  <a:pt x="1598563" y="1716400"/>
                  <a:pt x="1572444" y="1664913"/>
                  <a:pt x="1550199" y="1611409"/>
                </a:cubicBezTo>
                <a:lnTo>
                  <a:pt x="1546633" y="1600585"/>
                </a:lnTo>
                <a:lnTo>
                  <a:pt x="1542204" y="1591664"/>
                </a:lnTo>
                <a:lnTo>
                  <a:pt x="1528560" y="1545726"/>
                </a:lnTo>
                <a:lnTo>
                  <a:pt x="1495440" y="1445198"/>
                </a:lnTo>
                <a:lnTo>
                  <a:pt x="1491256" y="1420125"/>
                </a:lnTo>
                <a:lnTo>
                  <a:pt x="1485082" y="1399338"/>
                </a:lnTo>
                <a:lnTo>
                  <a:pt x="1480957" y="1358413"/>
                </a:lnTo>
                <a:lnTo>
                  <a:pt x="1466033" y="1268993"/>
                </a:lnTo>
                <a:lnTo>
                  <a:pt x="1461506" y="1166555"/>
                </a:lnTo>
                <a:lnTo>
                  <a:pt x="1457801" y="1166555"/>
                </a:lnTo>
                <a:lnTo>
                  <a:pt x="1457995" y="1164625"/>
                </a:lnTo>
                <a:cubicBezTo>
                  <a:pt x="1457995" y="843023"/>
                  <a:pt x="1197285" y="582313"/>
                  <a:pt x="875683" y="582313"/>
                </a:cubicBezTo>
                <a:cubicBezTo>
                  <a:pt x="554081" y="582313"/>
                  <a:pt x="293371" y="843023"/>
                  <a:pt x="293371" y="1164625"/>
                </a:cubicBezTo>
                <a:lnTo>
                  <a:pt x="293566" y="1166555"/>
                </a:lnTo>
                <a:lnTo>
                  <a:pt x="289864" y="1166555"/>
                </a:lnTo>
                <a:lnTo>
                  <a:pt x="289949" y="1164625"/>
                </a:lnTo>
                <a:cubicBezTo>
                  <a:pt x="289949" y="1094275"/>
                  <a:pt x="283712" y="1025381"/>
                  <a:pt x="271759" y="958467"/>
                </a:cubicBezTo>
                <a:lnTo>
                  <a:pt x="267623" y="943156"/>
                </a:lnTo>
                <a:lnTo>
                  <a:pt x="266288" y="929912"/>
                </a:lnTo>
                <a:lnTo>
                  <a:pt x="249014" y="874265"/>
                </a:lnTo>
                <a:lnTo>
                  <a:pt x="219280" y="764188"/>
                </a:lnTo>
                <a:lnTo>
                  <a:pt x="206024" y="735773"/>
                </a:lnTo>
                <a:lnTo>
                  <a:pt x="198427" y="711300"/>
                </a:lnTo>
                <a:lnTo>
                  <a:pt x="171235" y="661203"/>
                </a:lnTo>
                <a:lnTo>
                  <a:pt x="135650" y="584925"/>
                </a:lnTo>
                <a:lnTo>
                  <a:pt x="108811" y="546195"/>
                </a:lnTo>
                <a:lnTo>
                  <a:pt x="91050" y="513472"/>
                </a:lnTo>
                <a:cubicBezTo>
                  <a:pt x="70121" y="482493"/>
                  <a:pt x="47740" y="452575"/>
                  <a:pt x="24006" y="423815"/>
                </a:cubicBezTo>
                <a:lnTo>
                  <a:pt x="13852" y="412643"/>
                </a:lnTo>
                <a:lnTo>
                  <a:pt x="505" y="397958"/>
                </a:lnTo>
                <a:lnTo>
                  <a:pt x="0" y="397402"/>
                </a:lnTo>
                <a:lnTo>
                  <a:pt x="92617" y="302549"/>
                </a:lnTo>
                <a:cubicBezTo>
                  <a:pt x="299439" y="114570"/>
                  <a:pt x="574182" y="0"/>
                  <a:pt x="8756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xmlns="" id="{0D882AFC-6D8E-4209-B11E-A1A6C3BB8752}"/>
              </a:ext>
            </a:extLst>
          </p:cNvPr>
          <p:cNvSpPr/>
          <p:nvPr/>
        </p:nvSpPr>
        <p:spPr>
          <a:xfrm>
            <a:off x="3925965" y="2997210"/>
            <a:ext cx="419676" cy="861769"/>
          </a:xfrm>
          <a:custGeom>
            <a:avLst/>
            <a:gdLst>
              <a:gd name="connsiteX0" fmla="*/ 546742 w 632363"/>
              <a:gd name="connsiteY0" fmla="*/ 589429 h 861769"/>
              <a:gd name="connsiteX1" fmla="*/ 540514 w 632363"/>
              <a:gd name="connsiteY1" fmla="*/ 601971 h 861769"/>
              <a:gd name="connsiteX2" fmla="*/ 490826 w 632363"/>
              <a:gd name="connsiteY2" fmla="*/ 670119 h 861769"/>
              <a:gd name="connsiteX3" fmla="*/ 632363 w 632363"/>
              <a:gd name="connsiteY3" fmla="*/ 411558 h 861769"/>
              <a:gd name="connsiteX4" fmla="*/ 628338 w 632363"/>
              <a:gd name="connsiteY4" fmla="*/ 425109 h 861769"/>
              <a:gd name="connsiteX5" fmla="*/ 590372 w 632363"/>
              <a:gd name="connsiteY5" fmla="*/ 501565 h 861769"/>
              <a:gd name="connsiteX6" fmla="*/ 126612 w 632363"/>
              <a:gd name="connsiteY6" fmla="*/ 0 h 861769"/>
              <a:gd name="connsiteX7" fmla="*/ 130316 w 632363"/>
              <a:gd name="connsiteY7" fmla="*/ 0 h 861769"/>
              <a:gd name="connsiteX8" fmla="*/ 134844 w 632363"/>
              <a:gd name="connsiteY8" fmla="*/ 102438 h 861769"/>
              <a:gd name="connsiteX9" fmla="*/ 396175 w 632363"/>
              <a:gd name="connsiteY9" fmla="*/ 738880 h 861769"/>
              <a:gd name="connsiteX10" fmla="*/ 419676 w 632363"/>
              <a:gd name="connsiteY10" fmla="*/ 764737 h 861769"/>
              <a:gd name="connsiteX11" fmla="*/ 430608 w 632363"/>
              <a:gd name="connsiteY11" fmla="*/ 752709 h 861769"/>
              <a:gd name="connsiteX12" fmla="*/ 425124 w 632363"/>
              <a:gd name="connsiteY12" fmla="*/ 760231 h 861769"/>
              <a:gd name="connsiteX13" fmla="*/ 340401 w 632363"/>
              <a:gd name="connsiteY13" fmla="*/ 848303 h 861769"/>
              <a:gd name="connsiteX14" fmla="*/ 324427 w 632363"/>
              <a:gd name="connsiteY14" fmla="*/ 861769 h 861769"/>
              <a:gd name="connsiteX15" fmla="*/ 308452 w 632363"/>
              <a:gd name="connsiteY15" fmla="*/ 848303 h 861769"/>
              <a:gd name="connsiteX16" fmla="*/ 223729 w 632363"/>
              <a:gd name="connsiteY16" fmla="*/ 760231 h 861769"/>
              <a:gd name="connsiteX17" fmla="*/ 218244 w 632363"/>
              <a:gd name="connsiteY17" fmla="*/ 752708 h 861769"/>
              <a:gd name="connsiteX18" fmla="*/ 205676 w 632363"/>
              <a:gd name="connsiteY18" fmla="*/ 738880 h 861769"/>
              <a:gd name="connsiteX19" fmla="*/ 119409 w 632363"/>
              <a:gd name="connsiteY19" fmla="*/ 617154 h 861769"/>
              <a:gd name="connsiteX20" fmla="*/ 108339 w 632363"/>
              <a:gd name="connsiteY20" fmla="*/ 601971 h 861769"/>
              <a:gd name="connsiteX21" fmla="*/ 107613 w 632363"/>
              <a:gd name="connsiteY21" fmla="*/ 600510 h 861769"/>
              <a:gd name="connsiteX22" fmla="*/ 106520 w 632363"/>
              <a:gd name="connsiteY22" fmla="*/ 598966 h 861769"/>
              <a:gd name="connsiteX23" fmla="*/ 28511 w 632363"/>
              <a:gd name="connsiteY23" fmla="*/ 444854 h 861769"/>
              <a:gd name="connsiteX24" fmla="*/ 24947 w 632363"/>
              <a:gd name="connsiteY24" fmla="*/ 434035 h 861769"/>
              <a:gd name="connsiteX25" fmla="*/ 20515 w 632363"/>
              <a:gd name="connsiteY25" fmla="*/ 425109 h 861769"/>
              <a:gd name="connsiteX26" fmla="*/ 6863 w 632363"/>
              <a:gd name="connsiteY26" fmla="*/ 379144 h 861769"/>
              <a:gd name="connsiteX27" fmla="*/ 0 w 632363"/>
              <a:gd name="connsiteY27" fmla="*/ 358314 h 861769"/>
              <a:gd name="connsiteX28" fmla="*/ 42503 w 632363"/>
              <a:gd name="connsiteY28" fmla="*/ 300020 h 861769"/>
              <a:gd name="connsiteX29" fmla="*/ 114976 w 632363"/>
              <a:gd name="connsiteY29" fmla="*/ 115426 h 861769"/>
              <a:gd name="connsiteX0" fmla="*/ 546742 w 628338"/>
              <a:gd name="connsiteY0" fmla="*/ 589429 h 861769"/>
              <a:gd name="connsiteX1" fmla="*/ 540514 w 628338"/>
              <a:gd name="connsiteY1" fmla="*/ 601971 h 861769"/>
              <a:gd name="connsiteX2" fmla="*/ 490826 w 628338"/>
              <a:gd name="connsiteY2" fmla="*/ 670119 h 861769"/>
              <a:gd name="connsiteX3" fmla="*/ 546742 w 628338"/>
              <a:gd name="connsiteY3" fmla="*/ 589429 h 861769"/>
              <a:gd name="connsiteX4" fmla="*/ 590372 w 628338"/>
              <a:gd name="connsiteY4" fmla="*/ 501565 h 861769"/>
              <a:gd name="connsiteX5" fmla="*/ 628338 w 628338"/>
              <a:gd name="connsiteY5" fmla="*/ 425109 h 861769"/>
              <a:gd name="connsiteX6" fmla="*/ 590372 w 628338"/>
              <a:gd name="connsiteY6" fmla="*/ 501565 h 861769"/>
              <a:gd name="connsiteX7" fmla="*/ 126612 w 628338"/>
              <a:gd name="connsiteY7" fmla="*/ 0 h 861769"/>
              <a:gd name="connsiteX8" fmla="*/ 130316 w 628338"/>
              <a:gd name="connsiteY8" fmla="*/ 0 h 861769"/>
              <a:gd name="connsiteX9" fmla="*/ 134844 w 628338"/>
              <a:gd name="connsiteY9" fmla="*/ 102438 h 861769"/>
              <a:gd name="connsiteX10" fmla="*/ 396175 w 628338"/>
              <a:gd name="connsiteY10" fmla="*/ 738880 h 861769"/>
              <a:gd name="connsiteX11" fmla="*/ 419676 w 628338"/>
              <a:gd name="connsiteY11" fmla="*/ 764737 h 861769"/>
              <a:gd name="connsiteX12" fmla="*/ 430608 w 628338"/>
              <a:gd name="connsiteY12" fmla="*/ 752709 h 861769"/>
              <a:gd name="connsiteX13" fmla="*/ 425124 w 628338"/>
              <a:gd name="connsiteY13" fmla="*/ 760231 h 861769"/>
              <a:gd name="connsiteX14" fmla="*/ 340401 w 628338"/>
              <a:gd name="connsiteY14" fmla="*/ 848303 h 861769"/>
              <a:gd name="connsiteX15" fmla="*/ 324427 w 628338"/>
              <a:gd name="connsiteY15" fmla="*/ 861769 h 861769"/>
              <a:gd name="connsiteX16" fmla="*/ 308452 w 628338"/>
              <a:gd name="connsiteY16" fmla="*/ 848303 h 861769"/>
              <a:gd name="connsiteX17" fmla="*/ 223729 w 628338"/>
              <a:gd name="connsiteY17" fmla="*/ 760231 h 861769"/>
              <a:gd name="connsiteX18" fmla="*/ 218244 w 628338"/>
              <a:gd name="connsiteY18" fmla="*/ 752708 h 861769"/>
              <a:gd name="connsiteX19" fmla="*/ 205676 w 628338"/>
              <a:gd name="connsiteY19" fmla="*/ 738880 h 861769"/>
              <a:gd name="connsiteX20" fmla="*/ 119409 w 628338"/>
              <a:gd name="connsiteY20" fmla="*/ 617154 h 861769"/>
              <a:gd name="connsiteX21" fmla="*/ 108339 w 628338"/>
              <a:gd name="connsiteY21" fmla="*/ 601971 h 861769"/>
              <a:gd name="connsiteX22" fmla="*/ 107613 w 628338"/>
              <a:gd name="connsiteY22" fmla="*/ 600510 h 861769"/>
              <a:gd name="connsiteX23" fmla="*/ 106520 w 628338"/>
              <a:gd name="connsiteY23" fmla="*/ 598966 h 861769"/>
              <a:gd name="connsiteX24" fmla="*/ 28511 w 628338"/>
              <a:gd name="connsiteY24" fmla="*/ 444854 h 861769"/>
              <a:gd name="connsiteX25" fmla="*/ 24947 w 628338"/>
              <a:gd name="connsiteY25" fmla="*/ 434035 h 861769"/>
              <a:gd name="connsiteX26" fmla="*/ 20515 w 628338"/>
              <a:gd name="connsiteY26" fmla="*/ 425109 h 861769"/>
              <a:gd name="connsiteX27" fmla="*/ 6863 w 628338"/>
              <a:gd name="connsiteY27" fmla="*/ 379144 h 861769"/>
              <a:gd name="connsiteX28" fmla="*/ 0 w 628338"/>
              <a:gd name="connsiteY28" fmla="*/ 358314 h 861769"/>
              <a:gd name="connsiteX29" fmla="*/ 42503 w 628338"/>
              <a:gd name="connsiteY29" fmla="*/ 300020 h 861769"/>
              <a:gd name="connsiteX30" fmla="*/ 114976 w 628338"/>
              <a:gd name="connsiteY30" fmla="*/ 115426 h 861769"/>
              <a:gd name="connsiteX31" fmla="*/ 126612 w 628338"/>
              <a:gd name="connsiteY31" fmla="*/ 0 h 861769"/>
              <a:gd name="connsiteX0" fmla="*/ 546742 w 546742"/>
              <a:gd name="connsiteY0" fmla="*/ 589429 h 861769"/>
              <a:gd name="connsiteX1" fmla="*/ 540514 w 546742"/>
              <a:gd name="connsiteY1" fmla="*/ 601971 h 861769"/>
              <a:gd name="connsiteX2" fmla="*/ 490826 w 546742"/>
              <a:gd name="connsiteY2" fmla="*/ 670119 h 861769"/>
              <a:gd name="connsiteX3" fmla="*/ 546742 w 546742"/>
              <a:gd name="connsiteY3" fmla="*/ 589429 h 861769"/>
              <a:gd name="connsiteX4" fmla="*/ 126612 w 546742"/>
              <a:gd name="connsiteY4" fmla="*/ 0 h 861769"/>
              <a:gd name="connsiteX5" fmla="*/ 130316 w 546742"/>
              <a:gd name="connsiteY5" fmla="*/ 0 h 861769"/>
              <a:gd name="connsiteX6" fmla="*/ 134844 w 546742"/>
              <a:gd name="connsiteY6" fmla="*/ 102438 h 861769"/>
              <a:gd name="connsiteX7" fmla="*/ 396175 w 546742"/>
              <a:gd name="connsiteY7" fmla="*/ 738880 h 861769"/>
              <a:gd name="connsiteX8" fmla="*/ 419676 w 546742"/>
              <a:gd name="connsiteY8" fmla="*/ 764737 h 861769"/>
              <a:gd name="connsiteX9" fmla="*/ 430608 w 546742"/>
              <a:gd name="connsiteY9" fmla="*/ 752709 h 861769"/>
              <a:gd name="connsiteX10" fmla="*/ 425124 w 546742"/>
              <a:gd name="connsiteY10" fmla="*/ 760231 h 861769"/>
              <a:gd name="connsiteX11" fmla="*/ 340401 w 546742"/>
              <a:gd name="connsiteY11" fmla="*/ 848303 h 861769"/>
              <a:gd name="connsiteX12" fmla="*/ 324427 w 546742"/>
              <a:gd name="connsiteY12" fmla="*/ 861769 h 861769"/>
              <a:gd name="connsiteX13" fmla="*/ 308452 w 546742"/>
              <a:gd name="connsiteY13" fmla="*/ 848303 h 861769"/>
              <a:gd name="connsiteX14" fmla="*/ 223729 w 546742"/>
              <a:gd name="connsiteY14" fmla="*/ 760231 h 861769"/>
              <a:gd name="connsiteX15" fmla="*/ 218244 w 546742"/>
              <a:gd name="connsiteY15" fmla="*/ 752708 h 861769"/>
              <a:gd name="connsiteX16" fmla="*/ 205676 w 546742"/>
              <a:gd name="connsiteY16" fmla="*/ 738880 h 861769"/>
              <a:gd name="connsiteX17" fmla="*/ 119409 w 546742"/>
              <a:gd name="connsiteY17" fmla="*/ 617154 h 861769"/>
              <a:gd name="connsiteX18" fmla="*/ 108339 w 546742"/>
              <a:gd name="connsiteY18" fmla="*/ 601971 h 861769"/>
              <a:gd name="connsiteX19" fmla="*/ 107613 w 546742"/>
              <a:gd name="connsiteY19" fmla="*/ 600510 h 861769"/>
              <a:gd name="connsiteX20" fmla="*/ 106520 w 546742"/>
              <a:gd name="connsiteY20" fmla="*/ 598966 h 861769"/>
              <a:gd name="connsiteX21" fmla="*/ 28511 w 546742"/>
              <a:gd name="connsiteY21" fmla="*/ 444854 h 861769"/>
              <a:gd name="connsiteX22" fmla="*/ 24947 w 546742"/>
              <a:gd name="connsiteY22" fmla="*/ 434035 h 861769"/>
              <a:gd name="connsiteX23" fmla="*/ 20515 w 546742"/>
              <a:gd name="connsiteY23" fmla="*/ 425109 h 861769"/>
              <a:gd name="connsiteX24" fmla="*/ 6863 w 546742"/>
              <a:gd name="connsiteY24" fmla="*/ 379144 h 861769"/>
              <a:gd name="connsiteX25" fmla="*/ 0 w 546742"/>
              <a:gd name="connsiteY25" fmla="*/ 358314 h 861769"/>
              <a:gd name="connsiteX26" fmla="*/ 42503 w 546742"/>
              <a:gd name="connsiteY26" fmla="*/ 300020 h 861769"/>
              <a:gd name="connsiteX27" fmla="*/ 114976 w 546742"/>
              <a:gd name="connsiteY27" fmla="*/ 115426 h 861769"/>
              <a:gd name="connsiteX28" fmla="*/ 126612 w 546742"/>
              <a:gd name="connsiteY28" fmla="*/ 0 h 861769"/>
              <a:gd name="connsiteX0" fmla="*/ 490826 w 540514"/>
              <a:gd name="connsiteY0" fmla="*/ 670119 h 861769"/>
              <a:gd name="connsiteX1" fmla="*/ 540514 w 540514"/>
              <a:gd name="connsiteY1" fmla="*/ 601971 h 861769"/>
              <a:gd name="connsiteX2" fmla="*/ 490826 w 540514"/>
              <a:gd name="connsiteY2" fmla="*/ 670119 h 861769"/>
              <a:gd name="connsiteX3" fmla="*/ 126612 w 540514"/>
              <a:gd name="connsiteY3" fmla="*/ 0 h 861769"/>
              <a:gd name="connsiteX4" fmla="*/ 130316 w 540514"/>
              <a:gd name="connsiteY4" fmla="*/ 0 h 861769"/>
              <a:gd name="connsiteX5" fmla="*/ 134844 w 540514"/>
              <a:gd name="connsiteY5" fmla="*/ 102438 h 861769"/>
              <a:gd name="connsiteX6" fmla="*/ 396175 w 540514"/>
              <a:gd name="connsiteY6" fmla="*/ 738880 h 861769"/>
              <a:gd name="connsiteX7" fmla="*/ 419676 w 540514"/>
              <a:gd name="connsiteY7" fmla="*/ 764737 h 861769"/>
              <a:gd name="connsiteX8" fmla="*/ 430608 w 540514"/>
              <a:gd name="connsiteY8" fmla="*/ 752709 h 861769"/>
              <a:gd name="connsiteX9" fmla="*/ 425124 w 540514"/>
              <a:gd name="connsiteY9" fmla="*/ 760231 h 861769"/>
              <a:gd name="connsiteX10" fmla="*/ 340401 w 540514"/>
              <a:gd name="connsiteY10" fmla="*/ 848303 h 861769"/>
              <a:gd name="connsiteX11" fmla="*/ 324427 w 540514"/>
              <a:gd name="connsiteY11" fmla="*/ 861769 h 861769"/>
              <a:gd name="connsiteX12" fmla="*/ 308452 w 540514"/>
              <a:gd name="connsiteY12" fmla="*/ 848303 h 861769"/>
              <a:gd name="connsiteX13" fmla="*/ 223729 w 540514"/>
              <a:gd name="connsiteY13" fmla="*/ 760231 h 861769"/>
              <a:gd name="connsiteX14" fmla="*/ 218244 w 540514"/>
              <a:gd name="connsiteY14" fmla="*/ 752708 h 861769"/>
              <a:gd name="connsiteX15" fmla="*/ 205676 w 540514"/>
              <a:gd name="connsiteY15" fmla="*/ 738880 h 861769"/>
              <a:gd name="connsiteX16" fmla="*/ 119409 w 540514"/>
              <a:gd name="connsiteY16" fmla="*/ 617154 h 861769"/>
              <a:gd name="connsiteX17" fmla="*/ 108339 w 540514"/>
              <a:gd name="connsiteY17" fmla="*/ 601971 h 861769"/>
              <a:gd name="connsiteX18" fmla="*/ 107613 w 540514"/>
              <a:gd name="connsiteY18" fmla="*/ 600510 h 861769"/>
              <a:gd name="connsiteX19" fmla="*/ 106520 w 540514"/>
              <a:gd name="connsiteY19" fmla="*/ 598966 h 861769"/>
              <a:gd name="connsiteX20" fmla="*/ 28511 w 540514"/>
              <a:gd name="connsiteY20" fmla="*/ 444854 h 861769"/>
              <a:gd name="connsiteX21" fmla="*/ 24947 w 540514"/>
              <a:gd name="connsiteY21" fmla="*/ 434035 h 861769"/>
              <a:gd name="connsiteX22" fmla="*/ 20515 w 540514"/>
              <a:gd name="connsiteY22" fmla="*/ 425109 h 861769"/>
              <a:gd name="connsiteX23" fmla="*/ 6863 w 540514"/>
              <a:gd name="connsiteY23" fmla="*/ 379144 h 861769"/>
              <a:gd name="connsiteX24" fmla="*/ 0 w 540514"/>
              <a:gd name="connsiteY24" fmla="*/ 358314 h 861769"/>
              <a:gd name="connsiteX25" fmla="*/ 42503 w 540514"/>
              <a:gd name="connsiteY25" fmla="*/ 300020 h 861769"/>
              <a:gd name="connsiteX26" fmla="*/ 114976 w 540514"/>
              <a:gd name="connsiteY26" fmla="*/ 115426 h 861769"/>
              <a:gd name="connsiteX27" fmla="*/ 126612 w 540514"/>
              <a:gd name="connsiteY27" fmla="*/ 0 h 861769"/>
              <a:gd name="connsiteX0" fmla="*/ 126612 w 430608"/>
              <a:gd name="connsiteY0" fmla="*/ 0 h 861769"/>
              <a:gd name="connsiteX1" fmla="*/ 130316 w 430608"/>
              <a:gd name="connsiteY1" fmla="*/ 0 h 861769"/>
              <a:gd name="connsiteX2" fmla="*/ 134844 w 430608"/>
              <a:gd name="connsiteY2" fmla="*/ 102438 h 861769"/>
              <a:gd name="connsiteX3" fmla="*/ 396175 w 430608"/>
              <a:gd name="connsiteY3" fmla="*/ 738880 h 861769"/>
              <a:gd name="connsiteX4" fmla="*/ 419676 w 430608"/>
              <a:gd name="connsiteY4" fmla="*/ 764737 h 861769"/>
              <a:gd name="connsiteX5" fmla="*/ 430608 w 430608"/>
              <a:gd name="connsiteY5" fmla="*/ 752709 h 861769"/>
              <a:gd name="connsiteX6" fmla="*/ 425124 w 430608"/>
              <a:gd name="connsiteY6" fmla="*/ 760231 h 861769"/>
              <a:gd name="connsiteX7" fmla="*/ 340401 w 430608"/>
              <a:gd name="connsiteY7" fmla="*/ 848303 h 861769"/>
              <a:gd name="connsiteX8" fmla="*/ 324427 w 430608"/>
              <a:gd name="connsiteY8" fmla="*/ 861769 h 861769"/>
              <a:gd name="connsiteX9" fmla="*/ 308452 w 430608"/>
              <a:gd name="connsiteY9" fmla="*/ 848303 h 861769"/>
              <a:gd name="connsiteX10" fmla="*/ 223729 w 430608"/>
              <a:gd name="connsiteY10" fmla="*/ 760231 h 861769"/>
              <a:gd name="connsiteX11" fmla="*/ 218244 w 430608"/>
              <a:gd name="connsiteY11" fmla="*/ 752708 h 861769"/>
              <a:gd name="connsiteX12" fmla="*/ 205676 w 430608"/>
              <a:gd name="connsiteY12" fmla="*/ 738880 h 861769"/>
              <a:gd name="connsiteX13" fmla="*/ 119409 w 430608"/>
              <a:gd name="connsiteY13" fmla="*/ 617154 h 861769"/>
              <a:gd name="connsiteX14" fmla="*/ 108339 w 430608"/>
              <a:gd name="connsiteY14" fmla="*/ 601971 h 861769"/>
              <a:gd name="connsiteX15" fmla="*/ 107613 w 430608"/>
              <a:gd name="connsiteY15" fmla="*/ 600510 h 861769"/>
              <a:gd name="connsiteX16" fmla="*/ 106520 w 430608"/>
              <a:gd name="connsiteY16" fmla="*/ 598966 h 861769"/>
              <a:gd name="connsiteX17" fmla="*/ 28511 w 430608"/>
              <a:gd name="connsiteY17" fmla="*/ 444854 h 861769"/>
              <a:gd name="connsiteX18" fmla="*/ 24947 w 430608"/>
              <a:gd name="connsiteY18" fmla="*/ 434035 h 861769"/>
              <a:gd name="connsiteX19" fmla="*/ 20515 w 430608"/>
              <a:gd name="connsiteY19" fmla="*/ 425109 h 861769"/>
              <a:gd name="connsiteX20" fmla="*/ 6863 w 430608"/>
              <a:gd name="connsiteY20" fmla="*/ 379144 h 861769"/>
              <a:gd name="connsiteX21" fmla="*/ 0 w 430608"/>
              <a:gd name="connsiteY21" fmla="*/ 358314 h 861769"/>
              <a:gd name="connsiteX22" fmla="*/ 42503 w 430608"/>
              <a:gd name="connsiteY22" fmla="*/ 300020 h 861769"/>
              <a:gd name="connsiteX23" fmla="*/ 114976 w 430608"/>
              <a:gd name="connsiteY23" fmla="*/ 115426 h 861769"/>
              <a:gd name="connsiteX24" fmla="*/ 126612 w 430608"/>
              <a:gd name="connsiteY24" fmla="*/ 0 h 861769"/>
              <a:gd name="connsiteX0" fmla="*/ 126612 w 425124"/>
              <a:gd name="connsiteY0" fmla="*/ 0 h 861769"/>
              <a:gd name="connsiteX1" fmla="*/ 130316 w 425124"/>
              <a:gd name="connsiteY1" fmla="*/ 0 h 861769"/>
              <a:gd name="connsiteX2" fmla="*/ 134844 w 425124"/>
              <a:gd name="connsiteY2" fmla="*/ 102438 h 861769"/>
              <a:gd name="connsiteX3" fmla="*/ 396175 w 425124"/>
              <a:gd name="connsiteY3" fmla="*/ 738880 h 861769"/>
              <a:gd name="connsiteX4" fmla="*/ 419676 w 425124"/>
              <a:gd name="connsiteY4" fmla="*/ 764737 h 861769"/>
              <a:gd name="connsiteX5" fmla="*/ 425124 w 425124"/>
              <a:gd name="connsiteY5" fmla="*/ 760231 h 861769"/>
              <a:gd name="connsiteX6" fmla="*/ 340401 w 425124"/>
              <a:gd name="connsiteY6" fmla="*/ 848303 h 861769"/>
              <a:gd name="connsiteX7" fmla="*/ 324427 w 425124"/>
              <a:gd name="connsiteY7" fmla="*/ 861769 h 861769"/>
              <a:gd name="connsiteX8" fmla="*/ 308452 w 425124"/>
              <a:gd name="connsiteY8" fmla="*/ 848303 h 861769"/>
              <a:gd name="connsiteX9" fmla="*/ 223729 w 425124"/>
              <a:gd name="connsiteY9" fmla="*/ 760231 h 861769"/>
              <a:gd name="connsiteX10" fmla="*/ 218244 w 425124"/>
              <a:gd name="connsiteY10" fmla="*/ 752708 h 861769"/>
              <a:gd name="connsiteX11" fmla="*/ 205676 w 425124"/>
              <a:gd name="connsiteY11" fmla="*/ 738880 h 861769"/>
              <a:gd name="connsiteX12" fmla="*/ 119409 w 425124"/>
              <a:gd name="connsiteY12" fmla="*/ 617154 h 861769"/>
              <a:gd name="connsiteX13" fmla="*/ 108339 w 425124"/>
              <a:gd name="connsiteY13" fmla="*/ 601971 h 861769"/>
              <a:gd name="connsiteX14" fmla="*/ 107613 w 425124"/>
              <a:gd name="connsiteY14" fmla="*/ 600510 h 861769"/>
              <a:gd name="connsiteX15" fmla="*/ 106520 w 425124"/>
              <a:gd name="connsiteY15" fmla="*/ 598966 h 861769"/>
              <a:gd name="connsiteX16" fmla="*/ 28511 w 425124"/>
              <a:gd name="connsiteY16" fmla="*/ 444854 h 861769"/>
              <a:gd name="connsiteX17" fmla="*/ 24947 w 425124"/>
              <a:gd name="connsiteY17" fmla="*/ 434035 h 861769"/>
              <a:gd name="connsiteX18" fmla="*/ 20515 w 425124"/>
              <a:gd name="connsiteY18" fmla="*/ 425109 h 861769"/>
              <a:gd name="connsiteX19" fmla="*/ 6863 w 425124"/>
              <a:gd name="connsiteY19" fmla="*/ 379144 h 861769"/>
              <a:gd name="connsiteX20" fmla="*/ 0 w 425124"/>
              <a:gd name="connsiteY20" fmla="*/ 358314 h 861769"/>
              <a:gd name="connsiteX21" fmla="*/ 42503 w 425124"/>
              <a:gd name="connsiteY21" fmla="*/ 300020 h 861769"/>
              <a:gd name="connsiteX22" fmla="*/ 114976 w 425124"/>
              <a:gd name="connsiteY22" fmla="*/ 115426 h 861769"/>
              <a:gd name="connsiteX23" fmla="*/ 126612 w 425124"/>
              <a:gd name="connsiteY23" fmla="*/ 0 h 861769"/>
              <a:gd name="connsiteX0" fmla="*/ 126612 w 419676"/>
              <a:gd name="connsiteY0" fmla="*/ 0 h 861769"/>
              <a:gd name="connsiteX1" fmla="*/ 130316 w 419676"/>
              <a:gd name="connsiteY1" fmla="*/ 0 h 861769"/>
              <a:gd name="connsiteX2" fmla="*/ 134844 w 419676"/>
              <a:gd name="connsiteY2" fmla="*/ 102438 h 861769"/>
              <a:gd name="connsiteX3" fmla="*/ 396175 w 419676"/>
              <a:gd name="connsiteY3" fmla="*/ 738880 h 861769"/>
              <a:gd name="connsiteX4" fmla="*/ 419676 w 419676"/>
              <a:gd name="connsiteY4" fmla="*/ 764737 h 861769"/>
              <a:gd name="connsiteX5" fmla="*/ 340401 w 419676"/>
              <a:gd name="connsiteY5" fmla="*/ 848303 h 861769"/>
              <a:gd name="connsiteX6" fmla="*/ 324427 w 419676"/>
              <a:gd name="connsiteY6" fmla="*/ 861769 h 861769"/>
              <a:gd name="connsiteX7" fmla="*/ 308452 w 419676"/>
              <a:gd name="connsiteY7" fmla="*/ 848303 h 861769"/>
              <a:gd name="connsiteX8" fmla="*/ 223729 w 419676"/>
              <a:gd name="connsiteY8" fmla="*/ 760231 h 861769"/>
              <a:gd name="connsiteX9" fmla="*/ 218244 w 419676"/>
              <a:gd name="connsiteY9" fmla="*/ 752708 h 861769"/>
              <a:gd name="connsiteX10" fmla="*/ 205676 w 419676"/>
              <a:gd name="connsiteY10" fmla="*/ 738880 h 861769"/>
              <a:gd name="connsiteX11" fmla="*/ 119409 w 419676"/>
              <a:gd name="connsiteY11" fmla="*/ 617154 h 861769"/>
              <a:gd name="connsiteX12" fmla="*/ 108339 w 419676"/>
              <a:gd name="connsiteY12" fmla="*/ 601971 h 861769"/>
              <a:gd name="connsiteX13" fmla="*/ 107613 w 419676"/>
              <a:gd name="connsiteY13" fmla="*/ 600510 h 861769"/>
              <a:gd name="connsiteX14" fmla="*/ 106520 w 419676"/>
              <a:gd name="connsiteY14" fmla="*/ 598966 h 861769"/>
              <a:gd name="connsiteX15" fmla="*/ 28511 w 419676"/>
              <a:gd name="connsiteY15" fmla="*/ 444854 h 861769"/>
              <a:gd name="connsiteX16" fmla="*/ 24947 w 419676"/>
              <a:gd name="connsiteY16" fmla="*/ 434035 h 861769"/>
              <a:gd name="connsiteX17" fmla="*/ 20515 w 419676"/>
              <a:gd name="connsiteY17" fmla="*/ 425109 h 861769"/>
              <a:gd name="connsiteX18" fmla="*/ 6863 w 419676"/>
              <a:gd name="connsiteY18" fmla="*/ 379144 h 861769"/>
              <a:gd name="connsiteX19" fmla="*/ 0 w 419676"/>
              <a:gd name="connsiteY19" fmla="*/ 358314 h 861769"/>
              <a:gd name="connsiteX20" fmla="*/ 42503 w 419676"/>
              <a:gd name="connsiteY20" fmla="*/ 300020 h 861769"/>
              <a:gd name="connsiteX21" fmla="*/ 114976 w 419676"/>
              <a:gd name="connsiteY21" fmla="*/ 115426 h 861769"/>
              <a:gd name="connsiteX22" fmla="*/ 126612 w 419676"/>
              <a:gd name="connsiteY22" fmla="*/ 0 h 8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9676" h="861769">
                <a:moveTo>
                  <a:pt x="126612" y="0"/>
                </a:moveTo>
                <a:lnTo>
                  <a:pt x="130316" y="0"/>
                </a:lnTo>
                <a:lnTo>
                  <a:pt x="134844" y="102438"/>
                </a:lnTo>
                <a:cubicBezTo>
                  <a:pt x="156218" y="343108"/>
                  <a:pt x="250802" y="562729"/>
                  <a:pt x="396175" y="738880"/>
                </a:cubicBezTo>
                <a:lnTo>
                  <a:pt x="419676" y="764737"/>
                </a:lnTo>
                <a:lnTo>
                  <a:pt x="340401" y="848303"/>
                </a:lnTo>
                <a:lnTo>
                  <a:pt x="324427" y="861769"/>
                </a:lnTo>
                <a:lnTo>
                  <a:pt x="308452" y="848303"/>
                </a:lnTo>
                <a:cubicBezTo>
                  <a:pt x="278706" y="820446"/>
                  <a:pt x="250422" y="791047"/>
                  <a:pt x="223729" y="760231"/>
                </a:cubicBezTo>
                <a:lnTo>
                  <a:pt x="218244" y="752708"/>
                </a:lnTo>
                <a:lnTo>
                  <a:pt x="205676" y="738880"/>
                </a:lnTo>
                <a:lnTo>
                  <a:pt x="119409" y="617154"/>
                </a:lnTo>
                <a:lnTo>
                  <a:pt x="108339" y="601971"/>
                </a:lnTo>
                <a:lnTo>
                  <a:pt x="107613" y="600510"/>
                </a:lnTo>
                <a:lnTo>
                  <a:pt x="106520" y="598966"/>
                </a:lnTo>
                <a:cubicBezTo>
                  <a:pt x="76875" y="549845"/>
                  <a:pt x="50756" y="498358"/>
                  <a:pt x="28511" y="444854"/>
                </a:cubicBezTo>
                <a:lnTo>
                  <a:pt x="24947" y="434035"/>
                </a:lnTo>
                <a:lnTo>
                  <a:pt x="20515" y="425109"/>
                </a:lnTo>
                <a:lnTo>
                  <a:pt x="6863" y="379144"/>
                </a:lnTo>
                <a:lnTo>
                  <a:pt x="0" y="358314"/>
                </a:lnTo>
                <a:lnTo>
                  <a:pt x="42503" y="300020"/>
                </a:lnTo>
                <a:cubicBezTo>
                  <a:pt x="76546" y="243992"/>
                  <a:pt x="101401" y="181764"/>
                  <a:pt x="114976" y="115426"/>
                </a:cubicBezTo>
                <a:lnTo>
                  <a:pt x="126612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xmlns="" id="{DD56420E-C7CD-4774-B5FA-DD3CFF0F5F3B}"/>
              </a:ext>
            </a:extLst>
          </p:cNvPr>
          <p:cNvSpPr/>
          <p:nvPr/>
        </p:nvSpPr>
        <p:spPr>
          <a:xfrm>
            <a:off x="5685238" y="2997210"/>
            <a:ext cx="421698" cy="856315"/>
          </a:xfrm>
          <a:custGeom>
            <a:avLst/>
            <a:gdLst>
              <a:gd name="connsiteX0" fmla="*/ 537831 w 623452"/>
              <a:gd name="connsiteY0" fmla="*/ 589427 h 856315"/>
              <a:gd name="connsiteX1" fmla="*/ 531602 w 623452"/>
              <a:gd name="connsiteY1" fmla="*/ 601971 h 856315"/>
              <a:gd name="connsiteX2" fmla="*/ 481906 w 623452"/>
              <a:gd name="connsiteY2" fmla="*/ 670131 h 856315"/>
              <a:gd name="connsiteX3" fmla="*/ 623452 w 623452"/>
              <a:gd name="connsiteY3" fmla="*/ 411556 h 856315"/>
              <a:gd name="connsiteX4" fmla="*/ 619426 w 623452"/>
              <a:gd name="connsiteY4" fmla="*/ 425109 h 856315"/>
              <a:gd name="connsiteX5" fmla="*/ 581455 w 623452"/>
              <a:gd name="connsiteY5" fmla="*/ 501576 h 856315"/>
              <a:gd name="connsiteX6" fmla="*/ 117700 w 623452"/>
              <a:gd name="connsiteY6" fmla="*/ 0 h 856315"/>
              <a:gd name="connsiteX7" fmla="*/ 121405 w 623452"/>
              <a:gd name="connsiteY7" fmla="*/ 0 h 856315"/>
              <a:gd name="connsiteX8" fmla="*/ 125932 w 623452"/>
              <a:gd name="connsiteY8" fmla="*/ 102438 h 856315"/>
              <a:gd name="connsiteX9" fmla="*/ 387263 w 623452"/>
              <a:gd name="connsiteY9" fmla="*/ 738880 h 856315"/>
              <a:gd name="connsiteX10" fmla="*/ 410764 w 623452"/>
              <a:gd name="connsiteY10" fmla="*/ 764737 h 856315"/>
              <a:gd name="connsiteX11" fmla="*/ 421698 w 623452"/>
              <a:gd name="connsiteY11" fmla="*/ 752706 h 856315"/>
              <a:gd name="connsiteX12" fmla="*/ 416212 w 623452"/>
              <a:gd name="connsiteY12" fmla="*/ 760231 h 856315"/>
              <a:gd name="connsiteX13" fmla="*/ 331489 w 623452"/>
              <a:gd name="connsiteY13" fmla="*/ 848303 h 856315"/>
              <a:gd name="connsiteX14" fmla="*/ 321984 w 623452"/>
              <a:gd name="connsiteY14" fmla="*/ 856315 h 856315"/>
              <a:gd name="connsiteX15" fmla="*/ 312479 w 623452"/>
              <a:gd name="connsiteY15" fmla="*/ 848303 h 856315"/>
              <a:gd name="connsiteX16" fmla="*/ 227756 w 623452"/>
              <a:gd name="connsiteY16" fmla="*/ 760231 h 856315"/>
              <a:gd name="connsiteX17" fmla="*/ 222272 w 623452"/>
              <a:gd name="connsiteY17" fmla="*/ 752709 h 856315"/>
              <a:gd name="connsiteX18" fmla="*/ 209703 w 623452"/>
              <a:gd name="connsiteY18" fmla="*/ 738880 h 856315"/>
              <a:gd name="connsiteX19" fmla="*/ 123422 w 623452"/>
              <a:gd name="connsiteY19" fmla="*/ 617134 h 856315"/>
              <a:gd name="connsiteX20" fmla="*/ 112366 w 623452"/>
              <a:gd name="connsiteY20" fmla="*/ 601971 h 856315"/>
              <a:gd name="connsiteX21" fmla="*/ 111642 w 623452"/>
              <a:gd name="connsiteY21" fmla="*/ 600512 h 856315"/>
              <a:gd name="connsiteX22" fmla="*/ 110547 w 623452"/>
              <a:gd name="connsiteY22" fmla="*/ 598966 h 856315"/>
              <a:gd name="connsiteX23" fmla="*/ 32538 w 623452"/>
              <a:gd name="connsiteY23" fmla="*/ 444854 h 856315"/>
              <a:gd name="connsiteX24" fmla="*/ 28973 w 623452"/>
              <a:gd name="connsiteY24" fmla="*/ 434032 h 856315"/>
              <a:gd name="connsiteX25" fmla="*/ 24542 w 623452"/>
              <a:gd name="connsiteY25" fmla="*/ 425109 h 856315"/>
              <a:gd name="connsiteX26" fmla="*/ 10896 w 623452"/>
              <a:gd name="connsiteY26" fmla="*/ 379164 h 856315"/>
              <a:gd name="connsiteX27" fmla="*/ 0 w 623452"/>
              <a:gd name="connsiteY27" fmla="*/ 346091 h 856315"/>
              <a:gd name="connsiteX28" fmla="*/ 33592 w 623452"/>
              <a:gd name="connsiteY28" fmla="*/ 300020 h 856315"/>
              <a:gd name="connsiteX29" fmla="*/ 106064 w 623452"/>
              <a:gd name="connsiteY29" fmla="*/ 115426 h 856315"/>
              <a:gd name="connsiteX0" fmla="*/ 537831 w 623452"/>
              <a:gd name="connsiteY0" fmla="*/ 589427 h 856315"/>
              <a:gd name="connsiteX1" fmla="*/ 531602 w 623452"/>
              <a:gd name="connsiteY1" fmla="*/ 601971 h 856315"/>
              <a:gd name="connsiteX2" fmla="*/ 537831 w 623452"/>
              <a:gd name="connsiteY2" fmla="*/ 589427 h 856315"/>
              <a:gd name="connsiteX3" fmla="*/ 623452 w 623452"/>
              <a:gd name="connsiteY3" fmla="*/ 411556 h 856315"/>
              <a:gd name="connsiteX4" fmla="*/ 619426 w 623452"/>
              <a:gd name="connsiteY4" fmla="*/ 425109 h 856315"/>
              <a:gd name="connsiteX5" fmla="*/ 581455 w 623452"/>
              <a:gd name="connsiteY5" fmla="*/ 501576 h 856315"/>
              <a:gd name="connsiteX6" fmla="*/ 623452 w 623452"/>
              <a:gd name="connsiteY6" fmla="*/ 411556 h 856315"/>
              <a:gd name="connsiteX7" fmla="*/ 117700 w 623452"/>
              <a:gd name="connsiteY7" fmla="*/ 0 h 856315"/>
              <a:gd name="connsiteX8" fmla="*/ 121405 w 623452"/>
              <a:gd name="connsiteY8" fmla="*/ 0 h 856315"/>
              <a:gd name="connsiteX9" fmla="*/ 125932 w 623452"/>
              <a:gd name="connsiteY9" fmla="*/ 102438 h 856315"/>
              <a:gd name="connsiteX10" fmla="*/ 387263 w 623452"/>
              <a:gd name="connsiteY10" fmla="*/ 738880 h 856315"/>
              <a:gd name="connsiteX11" fmla="*/ 410764 w 623452"/>
              <a:gd name="connsiteY11" fmla="*/ 764737 h 856315"/>
              <a:gd name="connsiteX12" fmla="*/ 421698 w 623452"/>
              <a:gd name="connsiteY12" fmla="*/ 752706 h 856315"/>
              <a:gd name="connsiteX13" fmla="*/ 416212 w 623452"/>
              <a:gd name="connsiteY13" fmla="*/ 760231 h 856315"/>
              <a:gd name="connsiteX14" fmla="*/ 331489 w 623452"/>
              <a:gd name="connsiteY14" fmla="*/ 848303 h 856315"/>
              <a:gd name="connsiteX15" fmla="*/ 321984 w 623452"/>
              <a:gd name="connsiteY15" fmla="*/ 856315 h 856315"/>
              <a:gd name="connsiteX16" fmla="*/ 312479 w 623452"/>
              <a:gd name="connsiteY16" fmla="*/ 848303 h 856315"/>
              <a:gd name="connsiteX17" fmla="*/ 227756 w 623452"/>
              <a:gd name="connsiteY17" fmla="*/ 760231 h 856315"/>
              <a:gd name="connsiteX18" fmla="*/ 222272 w 623452"/>
              <a:gd name="connsiteY18" fmla="*/ 752709 h 856315"/>
              <a:gd name="connsiteX19" fmla="*/ 209703 w 623452"/>
              <a:gd name="connsiteY19" fmla="*/ 738880 h 856315"/>
              <a:gd name="connsiteX20" fmla="*/ 123422 w 623452"/>
              <a:gd name="connsiteY20" fmla="*/ 617134 h 856315"/>
              <a:gd name="connsiteX21" fmla="*/ 112366 w 623452"/>
              <a:gd name="connsiteY21" fmla="*/ 601971 h 856315"/>
              <a:gd name="connsiteX22" fmla="*/ 111642 w 623452"/>
              <a:gd name="connsiteY22" fmla="*/ 600512 h 856315"/>
              <a:gd name="connsiteX23" fmla="*/ 110547 w 623452"/>
              <a:gd name="connsiteY23" fmla="*/ 598966 h 856315"/>
              <a:gd name="connsiteX24" fmla="*/ 32538 w 623452"/>
              <a:gd name="connsiteY24" fmla="*/ 444854 h 856315"/>
              <a:gd name="connsiteX25" fmla="*/ 28973 w 623452"/>
              <a:gd name="connsiteY25" fmla="*/ 434032 h 856315"/>
              <a:gd name="connsiteX26" fmla="*/ 24542 w 623452"/>
              <a:gd name="connsiteY26" fmla="*/ 425109 h 856315"/>
              <a:gd name="connsiteX27" fmla="*/ 10896 w 623452"/>
              <a:gd name="connsiteY27" fmla="*/ 379164 h 856315"/>
              <a:gd name="connsiteX28" fmla="*/ 0 w 623452"/>
              <a:gd name="connsiteY28" fmla="*/ 346091 h 856315"/>
              <a:gd name="connsiteX29" fmla="*/ 33592 w 623452"/>
              <a:gd name="connsiteY29" fmla="*/ 300020 h 856315"/>
              <a:gd name="connsiteX30" fmla="*/ 106064 w 623452"/>
              <a:gd name="connsiteY30" fmla="*/ 115426 h 856315"/>
              <a:gd name="connsiteX31" fmla="*/ 117700 w 623452"/>
              <a:gd name="connsiteY31" fmla="*/ 0 h 856315"/>
              <a:gd name="connsiteX0" fmla="*/ 623452 w 623452"/>
              <a:gd name="connsiteY0" fmla="*/ 411556 h 856315"/>
              <a:gd name="connsiteX1" fmla="*/ 619426 w 623452"/>
              <a:gd name="connsiteY1" fmla="*/ 425109 h 856315"/>
              <a:gd name="connsiteX2" fmla="*/ 581455 w 623452"/>
              <a:gd name="connsiteY2" fmla="*/ 501576 h 856315"/>
              <a:gd name="connsiteX3" fmla="*/ 623452 w 623452"/>
              <a:gd name="connsiteY3" fmla="*/ 411556 h 856315"/>
              <a:gd name="connsiteX4" fmla="*/ 117700 w 623452"/>
              <a:gd name="connsiteY4" fmla="*/ 0 h 856315"/>
              <a:gd name="connsiteX5" fmla="*/ 121405 w 623452"/>
              <a:gd name="connsiteY5" fmla="*/ 0 h 856315"/>
              <a:gd name="connsiteX6" fmla="*/ 125932 w 623452"/>
              <a:gd name="connsiteY6" fmla="*/ 102438 h 856315"/>
              <a:gd name="connsiteX7" fmla="*/ 387263 w 623452"/>
              <a:gd name="connsiteY7" fmla="*/ 738880 h 856315"/>
              <a:gd name="connsiteX8" fmla="*/ 410764 w 623452"/>
              <a:gd name="connsiteY8" fmla="*/ 764737 h 856315"/>
              <a:gd name="connsiteX9" fmla="*/ 421698 w 623452"/>
              <a:gd name="connsiteY9" fmla="*/ 752706 h 856315"/>
              <a:gd name="connsiteX10" fmla="*/ 416212 w 623452"/>
              <a:gd name="connsiteY10" fmla="*/ 760231 h 856315"/>
              <a:gd name="connsiteX11" fmla="*/ 331489 w 623452"/>
              <a:gd name="connsiteY11" fmla="*/ 848303 h 856315"/>
              <a:gd name="connsiteX12" fmla="*/ 321984 w 623452"/>
              <a:gd name="connsiteY12" fmla="*/ 856315 h 856315"/>
              <a:gd name="connsiteX13" fmla="*/ 312479 w 623452"/>
              <a:gd name="connsiteY13" fmla="*/ 848303 h 856315"/>
              <a:gd name="connsiteX14" fmla="*/ 227756 w 623452"/>
              <a:gd name="connsiteY14" fmla="*/ 760231 h 856315"/>
              <a:gd name="connsiteX15" fmla="*/ 222272 w 623452"/>
              <a:gd name="connsiteY15" fmla="*/ 752709 h 856315"/>
              <a:gd name="connsiteX16" fmla="*/ 209703 w 623452"/>
              <a:gd name="connsiteY16" fmla="*/ 738880 h 856315"/>
              <a:gd name="connsiteX17" fmla="*/ 123422 w 623452"/>
              <a:gd name="connsiteY17" fmla="*/ 617134 h 856315"/>
              <a:gd name="connsiteX18" fmla="*/ 112366 w 623452"/>
              <a:gd name="connsiteY18" fmla="*/ 601971 h 856315"/>
              <a:gd name="connsiteX19" fmla="*/ 111642 w 623452"/>
              <a:gd name="connsiteY19" fmla="*/ 600512 h 856315"/>
              <a:gd name="connsiteX20" fmla="*/ 110547 w 623452"/>
              <a:gd name="connsiteY20" fmla="*/ 598966 h 856315"/>
              <a:gd name="connsiteX21" fmla="*/ 32538 w 623452"/>
              <a:gd name="connsiteY21" fmla="*/ 444854 h 856315"/>
              <a:gd name="connsiteX22" fmla="*/ 28973 w 623452"/>
              <a:gd name="connsiteY22" fmla="*/ 434032 h 856315"/>
              <a:gd name="connsiteX23" fmla="*/ 24542 w 623452"/>
              <a:gd name="connsiteY23" fmla="*/ 425109 h 856315"/>
              <a:gd name="connsiteX24" fmla="*/ 10896 w 623452"/>
              <a:gd name="connsiteY24" fmla="*/ 379164 h 856315"/>
              <a:gd name="connsiteX25" fmla="*/ 0 w 623452"/>
              <a:gd name="connsiteY25" fmla="*/ 346091 h 856315"/>
              <a:gd name="connsiteX26" fmla="*/ 33592 w 623452"/>
              <a:gd name="connsiteY26" fmla="*/ 300020 h 856315"/>
              <a:gd name="connsiteX27" fmla="*/ 106064 w 623452"/>
              <a:gd name="connsiteY27" fmla="*/ 115426 h 856315"/>
              <a:gd name="connsiteX28" fmla="*/ 117700 w 623452"/>
              <a:gd name="connsiteY28" fmla="*/ 0 h 856315"/>
              <a:gd name="connsiteX0" fmla="*/ 623452 w 623452"/>
              <a:gd name="connsiteY0" fmla="*/ 411556 h 856315"/>
              <a:gd name="connsiteX1" fmla="*/ 619426 w 623452"/>
              <a:gd name="connsiteY1" fmla="*/ 425109 h 856315"/>
              <a:gd name="connsiteX2" fmla="*/ 623452 w 623452"/>
              <a:gd name="connsiteY2" fmla="*/ 411556 h 856315"/>
              <a:gd name="connsiteX3" fmla="*/ 117700 w 623452"/>
              <a:gd name="connsiteY3" fmla="*/ 0 h 856315"/>
              <a:gd name="connsiteX4" fmla="*/ 121405 w 623452"/>
              <a:gd name="connsiteY4" fmla="*/ 0 h 856315"/>
              <a:gd name="connsiteX5" fmla="*/ 125932 w 623452"/>
              <a:gd name="connsiteY5" fmla="*/ 102438 h 856315"/>
              <a:gd name="connsiteX6" fmla="*/ 387263 w 623452"/>
              <a:gd name="connsiteY6" fmla="*/ 738880 h 856315"/>
              <a:gd name="connsiteX7" fmla="*/ 410764 w 623452"/>
              <a:gd name="connsiteY7" fmla="*/ 764737 h 856315"/>
              <a:gd name="connsiteX8" fmla="*/ 421698 w 623452"/>
              <a:gd name="connsiteY8" fmla="*/ 752706 h 856315"/>
              <a:gd name="connsiteX9" fmla="*/ 416212 w 623452"/>
              <a:gd name="connsiteY9" fmla="*/ 760231 h 856315"/>
              <a:gd name="connsiteX10" fmla="*/ 331489 w 623452"/>
              <a:gd name="connsiteY10" fmla="*/ 848303 h 856315"/>
              <a:gd name="connsiteX11" fmla="*/ 321984 w 623452"/>
              <a:gd name="connsiteY11" fmla="*/ 856315 h 856315"/>
              <a:gd name="connsiteX12" fmla="*/ 312479 w 623452"/>
              <a:gd name="connsiteY12" fmla="*/ 848303 h 856315"/>
              <a:gd name="connsiteX13" fmla="*/ 227756 w 623452"/>
              <a:gd name="connsiteY13" fmla="*/ 760231 h 856315"/>
              <a:gd name="connsiteX14" fmla="*/ 222272 w 623452"/>
              <a:gd name="connsiteY14" fmla="*/ 752709 h 856315"/>
              <a:gd name="connsiteX15" fmla="*/ 209703 w 623452"/>
              <a:gd name="connsiteY15" fmla="*/ 738880 h 856315"/>
              <a:gd name="connsiteX16" fmla="*/ 123422 w 623452"/>
              <a:gd name="connsiteY16" fmla="*/ 617134 h 856315"/>
              <a:gd name="connsiteX17" fmla="*/ 112366 w 623452"/>
              <a:gd name="connsiteY17" fmla="*/ 601971 h 856315"/>
              <a:gd name="connsiteX18" fmla="*/ 111642 w 623452"/>
              <a:gd name="connsiteY18" fmla="*/ 600512 h 856315"/>
              <a:gd name="connsiteX19" fmla="*/ 110547 w 623452"/>
              <a:gd name="connsiteY19" fmla="*/ 598966 h 856315"/>
              <a:gd name="connsiteX20" fmla="*/ 32538 w 623452"/>
              <a:gd name="connsiteY20" fmla="*/ 444854 h 856315"/>
              <a:gd name="connsiteX21" fmla="*/ 28973 w 623452"/>
              <a:gd name="connsiteY21" fmla="*/ 434032 h 856315"/>
              <a:gd name="connsiteX22" fmla="*/ 24542 w 623452"/>
              <a:gd name="connsiteY22" fmla="*/ 425109 h 856315"/>
              <a:gd name="connsiteX23" fmla="*/ 10896 w 623452"/>
              <a:gd name="connsiteY23" fmla="*/ 379164 h 856315"/>
              <a:gd name="connsiteX24" fmla="*/ 0 w 623452"/>
              <a:gd name="connsiteY24" fmla="*/ 346091 h 856315"/>
              <a:gd name="connsiteX25" fmla="*/ 33592 w 623452"/>
              <a:gd name="connsiteY25" fmla="*/ 300020 h 856315"/>
              <a:gd name="connsiteX26" fmla="*/ 106064 w 623452"/>
              <a:gd name="connsiteY26" fmla="*/ 115426 h 856315"/>
              <a:gd name="connsiteX27" fmla="*/ 117700 w 623452"/>
              <a:gd name="connsiteY27" fmla="*/ 0 h 856315"/>
              <a:gd name="connsiteX0" fmla="*/ 117700 w 421698"/>
              <a:gd name="connsiteY0" fmla="*/ 0 h 856315"/>
              <a:gd name="connsiteX1" fmla="*/ 121405 w 421698"/>
              <a:gd name="connsiteY1" fmla="*/ 0 h 856315"/>
              <a:gd name="connsiteX2" fmla="*/ 125932 w 421698"/>
              <a:gd name="connsiteY2" fmla="*/ 102438 h 856315"/>
              <a:gd name="connsiteX3" fmla="*/ 387263 w 421698"/>
              <a:gd name="connsiteY3" fmla="*/ 738880 h 856315"/>
              <a:gd name="connsiteX4" fmla="*/ 410764 w 421698"/>
              <a:gd name="connsiteY4" fmla="*/ 764737 h 856315"/>
              <a:gd name="connsiteX5" fmla="*/ 421698 w 421698"/>
              <a:gd name="connsiteY5" fmla="*/ 752706 h 856315"/>
              <a:gd name="connsiteX6" fmla="*/ 416212 w 421698"/>
              <a:gd name="connsiteY6" fmla="*/ 760231 h 856315"/>
              <a:gd name="connsiteX7" fmla="*/ 331489 w 421698"/>
              <a:gd name="connsiteY7" fmla="*/ 848303 h 856315"/>
              <a:gd name="connsiteX8" fmla="*/ 321984 w 421698"/>
              <a:gd name="connsiteY8" fmla="*/ 856315 h 856315"/>
              <a:gd name="connsiteX9" fmla="*/ 312479 w 421698"/>
              <a:gd name="connsiteY9" fmla="*/ 848303 h 856315"/>
              <a:gd name="connsiteX10" fmla="*/ 227756 w 421698"/>
              <a:gd name="connsiteY10" fmla="*/ 760231 h 856315"/>
              <a:gd name="connsiteX11" fmla="*/ 222272 w 421698"/>
              <a:gd name="connsiteY11" fmla="*/ 752709 h 856315"/>
              <a:gd name="connsiteX12" fmla="*/ 209703 w 421698"/>
              <a:gd name="connsiteY12" fmla="*/ 738880 h 856315"/>
              <a:gd name="connsiteX13" fmla="*/ 123422 w 421698"/>
              <a:gd name="connsiteY13" fmla="*/ 617134 h 856315"/>
              <a:gd name="connsiteX14" fmla="*/ 112366 w 421698"/>
              <a:gd name="connsiteY14" fmla="*/ 601971 h 856315"/>
              <a:gd name="connsiteX15" fmla="*/ 111642 w 421698"/>
              <a:gd name="connsiteY15" fmla="*/ 600512 h 856315"/>
              <a:gd name="connsiteX16" fmla="*/ 110547 w 421698"/>
              <a:gd name="connsiteY16" fmla="*/ 598966 h 856315"/>
              <a:gd name="connsiteX17" fmla="*/ 32538 w 421698"/>
              <a:gd name="connsiteY17" fmla="*/ 444854 h 856315"/>
              <a:gd name="connsiteX18" fmla="*/ 28973 w 421698"/>
              <a:gd name="connsiteY18" fmla="*/ 434032 h 856315"/>
              <a:gd name="connsiteX19" fmla="*/ 24542 w 421698"/>
              <a:gd name="connsiteY19" fmla="*/ 425109 h 856315"/>
              <a:gd name="connsiteX20" fmla="*/ 10896 w 421698"/>
              <a:gd name="connsiteY20" fmla="*/ 379164 h 856315"/>
              <a:gd name="connsiteX21" fmla="*/ 0 w 421698"/>
              <a:gd name="connsiteY21" fmla="*/ 346091 h 856315"/>
              <a:gd name="connsiteX22" fmla="*/ 33592 w 421698"/>
              <a:gd name="connsiteY22" fmla="*/ 300020 h 856315"/>
              <a:gd name="connsiteX23" fmla="*/ 106064 w 421698"/>
              <a:gd name="connsiteY23" fmla="*/ 115426 h 856315"/>
              <a:gd name="connsiteX24" fmla="*/ 117700 w 421698"/>
              <a:gd name="connsiteY24" fmla="*/ 0 h 85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1698" h="856315">
                <a:moveTo>
                  <a:pt x="117700" y="0"/>
                </a:moveTo>
                <a:lnTo>
                  <a:pt x="121405" y="0"/>
                </a:lnTo>
                <a:lnTo>
                  <a:pt x="125932" y="102438"/>
                </a:lnTo>
                <a:cubicBezTo>
                  <a:pt x="147307" y="343108"/>
                  <a:pt x="241890" y="562729"/>
                  <a:pt x="387263" y="738880"/>
                </a:cubicBezTo>
                <a:lnTo>
                  <a:pt x="410764" y="764737"/>
                </a:lnTo>
                <a:lnTo>
                  <a:pt x="421698" y="752706"/>
                </a:lnTo>
                <a:lnTo>
                  <a:pt x="416212" y="760231"/>
                </a:lnTo>
                <a:cubicBezTo>
                  <a:pt x="389519" y="791047"/>
                  <a:pt x="361236" y="820446"/>
                  <a:pt x="331489" y="848303"/>
                </a:cubicBezTo>
                <a:lnTo>
                  <a:pt x="321984" y="856315"/>
                </a:lnTo>
                <a:lnTo>
                  <a:pt x="312479" y="848303"/>
                </a:lnTo>
                <a:cubicBezTo>
                  <a:pt x="282733" y="820446"/>
                  <a:pt x="254450" y="791047"/>
                  <a:pt x="227756" y="760231"/>
                </a:cubicBezTo>
                <a:lnTo>
                  <a:pt x="222272" y="752709"/>
                </a:lnTo>
                <a:lnTo>
                  <a:pt x="209703" y="738880"/>
                </a:lnTo>
                <a:lnTo>
                  <a:pt x="123422" y="617134"/>
                </a:lnTo>
                <a:lnTo>
                  <a:pt x="112366" y="601971"/>
                </a:lnTo>
                <a:lnTo>
                  <a:pt x="111642" y="600512"/>
                </a:lnTo>
                <a:lnTo>
                  <a:pt x="110547" y="598966"/>
                </a:lnTo>
                <a:cubicBezTo>
                  <a:pt x="80902" y="549845"/>
                  <a:pt x="54783" y="498358"/>
                  <a:pt x="32538" y="444854"/>
                </a:cubicBezTo>
                <a:lnTo>
                  <a:pt x="28973" y="434032"/>
                </a:lnTo>
                <a:lnTo>
                  <a:pt x="24542" y="425109"/>
                </a:lnTo>
                <a:lnTo>
                  <a:pt x="10896" y="379164"/>
                </a:lnTo>
                <a:lnTo>
                  <a:pt x="0" y="346091"/>
                </a:lnTo>
                <a:lnTo>
                  <a:pt x="33592" y="300020"/>
                </a:lnTo>
                <a:cubicBezTo>
                  <a:pt x="67635" y="243992"/>
                  <a:pt x="92490" y="181764"/>
                  <a:pt x="106064" y="115426"/>
                </a:cubicBezTo>
                <a:lnTo>
                  <a:pt x="117700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xmlns="" id="{89E4B94F-62FD-4F8C-97D5-05DC85C0C41C}"/>
              </a:ext>
            </a:extLst>
          </p:cNvPr>
          <p:cNvSpPr/>
          <p:nvPr/>
        </p:nvSpPr>
        <p:spPr>
          <a:xfrm>
            <a:off x="7426685" y="2997210"/>
            <a:ext cx="419677" cy="861769"/>
          </a:xfrm>
          <a:custGeom>
            <a:avLst/>
            <a:gdLst>
              <a:gd name="connsiteX0" fmla="*/ 546743 w 632364"/>
              <a:gd name="connsiteY0" fmla="*/ 589429 h 861769"/>
              <a:gd name="connsiteX1" fmla="*/ 540515 w 632364"/>
              <a:gd name="connsiteY1" fmla="*/ 601971 h 861769"/>
              <a:gd name="connsiteX2" fmla="*/ 490827 w 632364"/>
              <a:gd name="connsiteY2" fmla="*/ 670119 h 861769"/>
              <a:gd name="connsiteX3" fmla="*/ 632364 w 632364"/>
              <a:gd name="connsiteY3" fmla="*/ 411558 h 861769"/>
              <a:gd name="connsiteX4" fmla="*/ 628339 w 632364"/>
              <a:gd name="connsiteY4" fmla="*/ 425109 h 861769"/>
              <a:gd name="connsiteX5" fmla="*/ 590374 w 632364"/>
              <a:gd name="connsiteY5" fmla="*/ 501565 h 861769"/>
              <a:gd name="connsiteX6" fmla="*/ 126613 w 632364"/>
              <a:gd name="connsiteY6" fmla="*/ 0 h 861769"/>
              <a:gd name="connsiteX7" fmla="*/ 130318 w 632364"/>
              <a:gd name="connsiteY7" fmla="*/ 0 h 861769"/>
              <a:gd name="connsiteX8" fmla="*/ 134845 w 632364"/>
              <a:gd name="connsiteY8" fmla="*/ 102438 h 861769"/>
              <a:gd name="connsiteX9" fmla="*/ 396176 w 632364"/>
              <a:gd name="connsiteY9" fmla="*/ 738880 h 861769"/>
              <a:gd name="connsiteX10" fmla="*/ 419677 w 632364"/>
              <a:gd name="connsiteY10" fmla="*/ 764737 h 861769"/>
              <a:gd name="connsiteX11" fmla="*/ 430609 w 632364"/>
              <a:gd name="connsiteY11" fmla="*/ 752709 h 861769"/>
              <a:gd name="connsiteX12" fmla="*/ 425125 w 632364"/>
              <a:gd name="connsiteY12" fmla="*/ 760231 h 861769"/>
              <a:gd name="connsiteX13" fmla="*/ 340402 w 632364"/>
              <a:gd name="connsiteY13" fmla="*/ 848303 h 861769"/>
              <a:gd name="connsiteX14" fmla="*/ 324427 w 632364"/>
              <a:gd name="connsiteY14" fmla="*/ 861769 h 861769"/>
              <a:gd name="connsiteX15" fmla="*/ 308452 w 632364"/>
              <a:gd name="connsiteY15" fmla="*/ 848303 h 861769"/>
              <a:gd name="connsiteX16" fmla="*/ 223729 w 632364"/>
              <a:gd name="connsiteY16" fmla="*/ 760231 h 861769"/>
              <a:gd name="connsiteX17" fmla="*/ 218248 w 632364"/>
              <a:gd name="connsiteY17" fmla="*/ 752713 h 861769"/>
              <a:gd name="connsiteX18" fmla="*/ 205675 w 632364"/>
              <a:gd name="connsiteY18" fmla="*/ 738880 h 861769"/>
              <a:gd name="connsiteX19" fmla="*/ 119375 w 632364"/>
              <a:gd name="connsiteY19" fmla="*/ 617108 h 861769"/>
              <a:gd name="connsiteX20" fmla="*/ 108339 w 632364"/>
              <a:gd name="connsiteY20" fmla="*/ 601971 h 861769"/>
              <a:gd name="connsiteX21" fmla="*/ 107615 w 632364"/>
              <a:gd name="connsiteY21" fmla="*/ 600514 h 861769"/>
              <a:gd name="connsiteX22" fmla="*/ 106519 w 632364"/>
              <a:gd name="connsiteY22" fmla="*/ 598966 h 861769"/>
              <a:gd name="connsiteX23" fmla="*/ 28510 w 632364"/>
              <a:gd name="connsiteY23" fmla="*/ 444854 h 861769"/>
              <a:gd name="connsiteX24" fmla="*/ 24944 w 632364"/>
              <a:gd name="connsiteY24" fmla="*/ 434030 h 861769"/>
              <a:gd name="connsiteX25" fmla="*/ 20515 w 632364"/>
              <a:gd name="connsiteY25" fmla="*/ 425109 h 861769"/>
              <a:gd name="connsiteX26" fmla="*/ 6871 w 632364"/>
              <a:gd name="connsiteY26" fmla="*/ 379171 h 861769"/>
              <a:gd name="connsiteX27" fmla="*/ 0 w 632364"/>
              <a:gd name="connsiteY27" fmla="*/ 358315 h 861769"/>
              <a:gd name="connsiteX28" fmla="*/ 42504 w 632364"/>
              <a:gd name="connsiteY28" fmla="*/ 300020 h 861769"/>
              <a:gd name="connsiteX29" fmla="*/ 114977 w 632364"/>
              <a:gd name="connsiteY29" fmla="*/ 115426 h 861769"/>
              <a:gd name="connsiteX0" fmla="*/ 546743 w 628339"/>
              <a:gd name="connsiteY0" fmla="*/ 589429 h 861769"/>
              <a:gd name="connsiteX1" fmla="*/ 540515 w 628339"/>
              <a:gd name="connsiteY1" fmla="*/ 601971 h 861769"/>
              <a:gd name="connsiteX2" fmla="*/ 490827 w 628339"/>
              <a:gd name="connsiteY2" fmla="*/ 670119 h 861769"/>
              <a:gd name="connsiteX3" fmla="*/ 546743 w 628339"/>
              <a:gd name="connsiteY3" fmla="*/ 589429 h 861769"/>
              <a:gd name="connsiteX4" fmla="*/ 590374 w 628339"/>
              <a:gd name="connsiteY4" fmla="*/ 501565 h 861769"/>
              <a:gd name="connsiteX5" fmla="*/ 628339 w 628339"/>
              <a:gd name="connsiteY5" fmla="*/ 425109 h 861769"/>
              <a:gd name="connsiteX6" fmla="*/ 590374 w 628339"/>
              <a:gd name="connsiteY6" fmla="*/ 501565 h 861769"/>
              <a:gd name="connsiteX7" fmla="*/ 126613 w 628339"/>
              <a:gd name="connsiteY7" fmla="*/ 0 h 861769"/>
              <a:gd name="connsiteX8" fmla="*/ 130318 w 628339"/>
              <a:gd name="connsiteY8" fmla="*/ 0 h 861769"/>
              <a:gd name="connsiteX9" fmla="*/ 134845 w 628339"/>
              <a:gd name="connsiteY9" fmla="*/ 102438 h 861769"/>
              <a:gd name="connsiteX10" fmla="*/ 396176 w 628339"/>
              <a:gd name="connsiteY10" fmla="*/ 738880 h 861769"/>
              <a:gd name="connsiteX11" fmla="*/ 419677 w 628339"/>
              <a:gd name="connsiteY11" fmla="*/ 764737 h 861769"/>
              <a:gd name="connsiteX12" fmla="*/ 430609 w 628339"/>
              <a:gd name="connsiteY12" fmla="*/ 752709 h 861769"/>
              <a:gd name="connsiteX13" fmla="*/ 425125 w 628339"/>
              <a:gd name="connsiteY13" fmla="*/ 760231 h 861769"/>
              <a:gd name="connsiteX14" fmla="*/ 340402 w 628339"/>
              <a:gd name="connsiteY14" fmla="*/ 848303 h 861769"/>
              <a:gd name="connsiteX15" fmla="*/ 324427 w 628339"/>
              <a:gd name="connsiteY15" fmla="*/ 861769 h 861769"/>
              <a:gd name="connsiteX16" fmla="*/ 308452 w 628339"/>
              <a:gd name="connsiteY16" fmla="*/ 848303 h 861769"/>
              <a:gd name="connsiteX17" fmla="*/ 223729 w 628339"/>
              <a:gd name="connsiteY17" fmla="*/ 760231 h 861769"/>
              <a:gd name="connsiteX18" fmla="*/ 218248 w 628339"/>
              <a:gd name="connsiteY18" fmla="*/ 752713 h 861769"/>
              <a:gd name="connsiteX19" fmla="*/ 205675 w 628339"/>
              <a:gd name="connsiteY19" fmla="*/ 738880 h 861769"/>
              <a:gd name="connsiteX20" fmla="*/ 119375 w 628339"/>
              <a:gd name="connsiteY20" fmla="*/ 617108 h 861769"/>
              <a:gd name="connsiteX21" fmla="*/ 108339 w 628339"/>
              <a:gd name="connsiteY21" fmla="*/ 601971 h 861769"/>
              <a:gd name="connsiteX22" fmla="*/ 107615 w 628339"/>
              <a:gd name="connsiteY22" fmla="*/ 600514 h 861769"/>
              <a:gd name="connsiteX23" fmla="*/ 106519 w 628339"/>
              <a:gd name="connsiteY23" fmla="*/ 598966 h 861769"/>
              <a:gd name="connsiteX24" fmla="*/ 28510 w 628339"/>
              <a:gd name="connsiteY24" fmla="*/ 444854 h 861769"/>
              <a:gd name="connsiteX25" fmla="*/ 24944 w 628339"/>
              <a:gd name="connsiteY25" fmla="*/ 434030 h 861769"/>
              <a:gd name="connsiteX26" fmla="*/ 20515 w 628339"/>
              <a:gd name="connsiteY26" fmla="*/ 425109 h 861769"/>
              <a:gd name="connsiteX27" fmla="*/ 6871 w 628339"/>
              <a:gd name="connsiteY27" fmla="*/ 379171 h 861769"/>
              <a:gd name="connsiteX28" fmla="*/ 0 w 628339"/>
              <a:gd name="connsiteY28" fmla="*/ 358315 h 861769"/>
              <a:gd name="connsiteX29" fmla="*/ 42504 w 628339"/>
              <a:gd name="connsiteY29" fmla="*/ 300020 h 861769"/>
              <a:gd name="connsiteX30" fmla="*/ 114977 w 628339"/>
              <a:gd name="connsiteY30" fmla="*/ 115426 h 861769"/>
              <a:gd name="connsiteX31" fmla="*/ 126613 w 628339"/>
              <a:gd name="connsiteY31" fmla="*/ 0 h 861769"/>
              <a:gd name="connsiteX0" fmla="*/ 546743 w 546743"/>
              <a:gd name="connsiteY0" fmla="*/ 589429 h 861769"/>
              <a:gd name="connsiteX1" fmla="*/ 540515 w 546743"/>
              <a:gd name="connsiteY1" fmla="*/ 601971 h 861769"/>
              <a:gd name="connsiteX2" fmla="*/ 490827 w 546743"/>
              <a:gd name="connsiteY2" fmla="*/ 670119 h 861769"/>
              <a:gd name="connsiteX3" fmla="*/ 546743 w 546743"/>
              <a:gd name="connsiteY3" fmla="*/ 589429 h 861769"/>
              <a:gd name="connsiteX4" fmla="*/ 126613 w 546743"/>
              <a:gd name="connsiteY4" fmla="*/ 0 h 861769"/>
              <a:gd name="connsiteX5" fmla="*/ 130318 w 546743"/>
              <a:gd name="connsiteY5" fmla="*/ 0 h 861769"/>
              <a:gd name="connsiteX6" fmla="*/ 134845 w 546743"/>
              <a:gd name="connsiteY6" fmla="*/ 102438 h 861769"/>
              <a:gd name="connsiteX7" fmla="*/ 396176 w 546743"/>
              <a:gd name="connsiteY7" fmla="*/ 738880 h 861769"/>
              <a:gd name="connsiteX8" fmla="*/ 419677 w 546743"/>
              <a:gd name="connsiteY8" fmla="*/ 764737 h 861769"/>
              <a:gd name="connsiteX9" fmla="*/ 430609 w 546743"/>
              <a:gd name="connsiteY9" fmla="*/ 752709 h 861769"/>
              <a:gd name="connsiteX10" fmla="*/ 425125 w 546743"/>
              <a:gd name="connsiteY10" fmla="*/ 760231 h 861769"/>
              <a:gd name="connsiteX11" fmla="*/ 340402 w 546743"/>
              <a:gd name="connsiteY11" fmla="*/ 848303 h 861769"/>
              <a:gd name="connsiteX12" fmla="*/ 324427 w 546743"/>
              <a:gd name="connsiteY12" fmla="*/ 861769 h 861769"/>
              <a:gd name="connsiteX13" fmla="*/ 308452 w 546743"/>
              <a:gd name="connsiteY13" fmla="*/ 848303 h 861769"/>
              <a:gd name="connsiteX14" fmla="*/ 223729 w 546743"/>
              <a:gd name="connsiteY14" fmla="*/ 760231 h 861769"/>
              <a:gd name="connsiteX15" fmla="*/ 218248 w 546743"/>
              <a:gd name="connsiteY15" fmla="*/ 752713 h 861769"/>
              <a:gd name="connsiteX16" fmla="*/ 205675 w 546743"/>
              <a:gd name="connsiteY16" fmla="*/ 738880 h 861769"/>
              <a:gd name="connsiteX17" fmla="*/ 119375 w 546743"/>
              <a:gd name="connsiteY17" fmla="*/ 617108 h 861769"/>
              <a:gd name="connsiteX18" fmla="*/ 108339 w 546743"/>
              <a:gd name="connsiteY18" fmla="*/ 601971 h 861769"/>
              <a:gd name="connsiteX19" fmla="*/ 107615 w 546743"/>
              <a:gd name="connsiteY19" fmla="*/ 600514 h 861769"/>
              <a:gd name="connsiteX20" fmla="*/ 106519 w 546743"/>
              <a:gd name="connsiteY20" fmla="*/ 598966 h 861769"/>
              <a:gd name="connsiteX21" fmla="*/ 28510 w 546743"/>
              <a:gd name="connsiteY21" fmla="*/ 444854 h 861769"/>
              <a:gd name="connsiteX22" fmla="*/ 24944 w 546743"/>
              <a:gd name="connsiteY22" fmla="*/ 434030 h 861769"/>
              <a:gd name="connsiteX23" fmla="*/ 20515 w 546743"/>
              <a:gd name="connsiteY23" fmla="*/ 425109 h 861769"/>
              <a:gd name="connsiteX24" fmla="*/ 6871 w 546743"/>
              <a:gd name="connsiteY24" fmla="*/ 379171 h 861769"/>
              <a:gd name="connsiteX25" fmla="*/ 0 w 546743"/>
              <a:gd name="connsiteY25" fmla="*/ 358315 h 861769"/>
              <a:gd name="connsiteX26" fmla="*/ 42504 w 546743"/>
              <a:gd name="connsiteY26" fmla="*/ 300020 h 861769"/>
              <a:gd name="connsiteX27" fmla="*/ 114977 w 546743"/>
              <a:gd name="connsiteY27" fmla="*/ 115426 h 861769"/>
              <a:gd name="connsiteX28" fmla="*/ 126613 w 546743"/>
              <a:gd name="connsiteY28" fmla="*/ 0 h 861769"/>
              <a:gd name="connsiteX0" fmla="*/ 490827 w 540515"/>
              <a:gd name="connsiteY0" fmla="*/ 670119 h 861769"/>
              <a:gd name="connsiteX1" fmla="*/ 540515 w 540515"/>
              <a:gd name="connsiteY1" fmla="*/ 601971 h 861769"/>
              <a:gd name="connsiteX2" fmla="*/ 490827 w 540515"/>
              <a:gd name="connsiteY2" fmla="*/ 670119 h 861769"/>
              <a:gd name="connsiteX3" fmla="*/ 126613 w 540515"/>
              <a:gd name="connsiteY3" fmla="*/ 0 h 861769"/>
              <a:gd name="connsiteX4" fmla="*/ 130318 w 540515"/>
              <a:gd name="connsiteY4" fmla="*/ 0 h 861769"/>
              <a:gd name="connsiteX5" fmla="*/ 134845 w 540515"/>
              <a:gd name="connsiteY5" fmla="*/ 102438 h 861769"/>
              <a:gd name="connsiteX6" fmla="*/ 396176 w 540515"/>
              <a:gd name="connsiteY6" fmla="*/ 738880 h 861769"/>
              <a:gd name="connsiteX7" fmla="*/ 419677 w 540515"/>
              <a:gd name="connsiteY7" fmla="*/ 764737 h 861769"/>
              <a:gd name="connsiteX8" fmla="*/ 430609 w 540515"/>
              <a:gd name="connsiteY8" fmla="*/ 752709 h 861769"/>
              <a:gd name="connsiteX9" fmla="*/ 425125 w 540515"/>
              <a:gd name="connsiteY9" fmla="*/ 760231 h 861769"/>
              <a:gd name="connsiteX10" fmla="*/ 340402 w 540515"/>
              <a:gd name="connsiteY10" fmla="*/ 848303 h 861769"/>
              <a:gd name="connsiteX11" fmla="*/ 324427 w 540515"/>
              <a:gd name="connsiteY11" fmla="*/ 861769 h 861769"/>
              <a:gd name="connsiteX12" fmla="*/ 308452 w 540515"/>
              <a:gd name="connsiteY12" fmla="*/ 848303 h 861769"/>
              <a:gd name="connsiteX13" fmla="*/ 223729 w 540515"/>
              <a:gd name="connsiteY13" fmla="*/ 760231 h 861769"/>
              <a:gd name="connsiteX14" fmla="*/ 218248 w 540515"/>
              <a:gd name="connsiteY14" fmla="*/ 752713 h 861769"/>
              <a:gd name="connsiteX15" fmla="*/ 205675 w 540515"/>
              <a:gd name="connsiteY15" fmla="*/ 738880 h 861769"/>
              <a:gd name="connsiteX16" fmla="*/ 119375 w 540515"/>
              <a:gd name="connsiteY16" fmla="*/ 617108 h 861769"/>
              <a:gd name="connsiteX17" fmla="*/ 108339 w 540515"/>
              <a:gd name="connsiteY17" fmla="*/ 601971 h 861769"/>
              <a:gd name="connsiteX18" fmla="*/ 107615 w 540515"/>
              <a:gd name="connsiteY18" fmla="*/ 600514 h 861769"/>
              <a:gd name="connsiteX19" fmla="*/ 106519 w 540515"/>
              <a:gd name="connsiteY19" fmla="*/ 598966 h 861769"/>
              <a:gd name="connsiteX20" fmla="*/ 28510 w 540515"/>
              <a:gd name="connsiteY20" fmla="*/ 444854 h 861769"/>
              <a:gd name="connsiteX21" fmla="*/ 24944 w 540515"/>
              <a:gd name="connsiteY21" fmla="*/ 434030 h 861769"/>
              <a:gd name="connsiteX22" fmla="*/ 20515 w 540515"/>
              <a:gd name="connsiteY22" fmla="*/ 425109 h 861769"/>
              <a:gd name="connsiteX23" fmla="*/ 6871 w 540515"/>
              <a:gd name="connsiteY23" fmla="*/ 379171 h 861769"/>
              <a:gd name="connsiteX24" fmla="*/ 0 w 540515"/>
              <a:gd name="connsiteY24" fmla="*/ 358315 h 861769"/>
              <a:gd name="connsiteX25" fmla="*/ 42504 w 540515"/>
              <a:gd name="connsiteY25" fmla="*/ 300020 h 861769"/>
              <a:gd name="connsiteX26" fmla="*/ 114977 w 540515"/>
              <a:gd name="connsiteY26" fmla="*/ 115426 h 861769"/>
              <a:gd name="connsiteX27" fmla="*/ 126613 w 540515"/>
              <a:gd name="connsiteY27" fmla="*/ 0 h 861769"/>
              <a:gd name="connsiteX0" fmla="*/ 126613 w 430609"/>
              <a:gd name="connsiteY0" fmla="*/ 0 h 861769"/>
              <a:gd name="connsiteX1" fmla="*/ 130318 w 430609"/>
              <a:gd name="connsiteY1" fmla="*/ 0 h 861769"/>
              <a:gd name="connsiteX2" fmla="*/ 134845 w 430609"/>
              <a:gd name="connsiteY2" fmla="*/ 102438 h 861769"/>
              <a:gd name="connsiteX3" fmla="*/ 396176 w 430609"/>
              <a:gd name="connsiteY3" fmla="*/ 738880 h 861769"/>
              <a:gd name="connsiteX4" fmla="*/ 419677 w 430609"/>
              <a:gd name="connsiteY4" fmla="*/ 764737 h 861769"/>
              <a:gd name="connsiteX5" fmla="*/ 430609 w 430609"/>
              <a:gd name="connsiteY5" fmla="*/ 752709 h 861769"/>
              <a:gd name="connsiteX6" fmla="*/ 425125 w 430609"/>
              <a:gd name="connsiteY6" fmla="*/ 760231 h 861769"/>
              <a:gd name="connsiteX7" fmla="*/ 340402 w 430609"/>
              <a:gd name="connsiteY7" fmla="*/ 848303 h 861769"/>
              <a:gd name="connsiteX8" fmla="*/ 324427 w 430609"/>
              <a:gd name="connsiteY8" fmla="*/ 861769 h 861769"/>
              <a:gd name="connsiteX9" fmla="*/ 308452 w 430609"/>
              <a:gd name="connsiteY9" fmla="*/ 848303 h 861769"/>
              <a:gd name="connsiteX10" fmla="*/ 223729 w 430609"/>
              <a:gd name="connsiteY10" fmla="*/ 760231 h 861769"/>
              <a:gd name="connsiteX11" fmla="*/ 218248 w 430609"/>
              <a:gd name="connsiteY11" fmla="*/ 752713 h 861769"/>
              <a:gd name="connsiteX12" fmla="*/ 205675 w 430609"/>
              <a:gd name="connsiteY12" fmla="*/ 738880 h 861769"/>
              <a:gd name="connsiteX13" fmla="*/ 119375 w 430609"/>
              <a:gd name="connsiteY13" fmla="*/ 617108 h 861769"/>
              <a:gd name="connsiteX14" fmla="*/ 108339 w 430609"/>
              <a:gd name="connsiteY14" fmla="*/ 601971 h 861769"/>
              <a:gd name="connsiteX15" fmla="*/ 107615 w 430609"/>
              <a:gd name="connsiteY15" fmla="*/ 600514 h 861769"/>
              <a:gd name="connsiteX16" fmla="*/ 106519 w 430609"/>
              <a:gd name="connsiteY16" fmla="*/ 598966 h 861769"/>
              <a:gd name="connsiteX17" fmla="*/ 28510 w 430609"/>
              <a:gd name="connsiteY17" fmla="*/ 444854 h 861769"/>
              <a:gd name="connsiteX18" fmla="*/ 24944 w 430609"/>
              <a:gd name="connsiteY18" fmla="*/ 434030 h 861769"/>
              <a:gd name="connsiteX19" fmla="*/ 20515 w 430609"/>
              <a:gd name="connsiteY19" fmla="*/ 425109 h 861769"/>
              <a:gd name="connsiteX20" fmla="*/ 6871 w 430609"/>
              <a:gd name="connsiteY20" fmla="*/ 379171 h 861769"/>
              <a:gd name="connsiteX21" fmla="*/ 0 w 430609"/>
              <a:gd name="connsiteY21" fmla="*/ 358315 h 861769"/>
              <a:gd name="connsiteX22" fmla="*/ 42504 w 430609"/>
              <a:gd name="connsiteY22" fmla="*/ 300020 h 861769"/>
              <a:gd name="connsiteX23" fmla="*/ 114977 w 430609"/>
              <a:gd name="connsiteY23" fmla="*/ 115426 h 861769"/>
              <a:gd name="connsiteX24" fmla="*/ 126613 w 430609"/>
              <a:gd name="connsiteY24" fmla="*/ 0 h 861769"/>
              <a:gd name="connsiteX0" fmla="*/ 126613 w 430609"/>
              <a:gd name="connsiteY0" fmla="*/ 0 h 861769"/>
              <a:gd name="connsiteX1" fmla="*/ 130318 w 430609"/>
              <a:gd name="connsiteY1" fmla="*/ 0 h 861769"/>
              <a:gd name="connsiteX2" fmla="*/ 134845 w 430609"/>
              <a:gd name="connsiteY2" fmla="*/ 102438 h 861769"/>
              <a:gd name="connsiteX3" fmla="*/ 396176 w 430609"/>
              <a:gd name="connsiteY3" fmla="*/ 738880 h 861769"/>
              <a:gd name="connsiteX4" fmla="*/ 419677 w 430609"/>
              <a:gd name="connsiteY4" fmla="*/ 764737 h 861769"/>
              <a:gd name="connsiteX5" fmla="*/ 430609 w 430609"/>
              <a:gd name="connsiteY5" fmla="*/ 752709 h 861769"/>
              <a:gd name="connsiteX6" fmla="*/ 340402 w 430609"/>
              <a:gd name="connsiteY6" fmla="*/ 848303 h 861769"/>
              <a:gd name="connsiteX7" fmla="*/ 324427 w 430609"/>
              <a:gd name="connsiteY7" fmla="*/ 861769 h 861769"/>
              <a:gd name="connsiteX8" fmla="*/ 308452 w 430609"/>
              <a:gd name="connsiteY8" fmla="*/ 848303 h 861769"/>
              <a:gd name="connsiteX9" fmla="*/ 223729 w 430609"/>
              <a:gd name="connsiteY9" fmla="*/ 760231 h 861769"/>
              <a:gd name="connsiteX10" fmla="*/ 218248 w 430609"/>
              <a:gd name="connsiteY10" fmla="*/ 752713 h 861769"/>
              <a:gd name="connsiteX11" fmla="*/ 205675 w 430609"/>
              <a:gd name="connsiteY11" fmla="*/ 738880 h 861769"/>
              <a:gd name="connsiteX12" fmla="*/ 119375 w 430609"/>
              <a:gd name="connsiteY12" fmla="*/ 617108 h 861769"/>
              <a:gd name="connsiteX13" fmla="*/ 108339 w 430609"/>
              <a:gd name="connsiteY13" fmla="*/ 601971 h 861769"/>
              <a:gd name="connsiteX14" fmla="*/ 107615 w 430609"/>
              <a:gd name="connsiteY14" fmla="*/ 600514 h 861769"/>
              <a:gd name="connsiteX15" fmla="*/ 106519 w 430609"/>
              <a:gd name="connsiteY15" fmla="*/ 598966 h 861769"/>
              <a:gd name="connsiteX16" fmla="*/ 28510 w 430609"/>
              <a:gd name="connsiteY16" fmla="*/ 444854 h 861769"/>
              <a:gd name="connsiteX17" fmla="*/ 24944 w 430609"/>
              <a:gd name="connsiteY17" fmla="*/ 434030 h 861769"/>
              <a:gd name="connsiteX18" fmla="*/ 20515 w 430609"/>
              <a:gd name="connsiteY18" fmla="*/ 425109 h 861769"/>
              <a:gd name="connsiteX19" fmla="*/ 6871 w 430609"/>
              <a:gd name="connsiteY19" fmla="*/ 379171 h 861769"/>
              <a:gd name="connsiteX20" fmla="*/ 0 w 430609"/>
              <a:gd name="connsiteY20" fmla="*/ 358315 h 861769"/>
              <a:gd name="connsiteX21" fmla="*/ 42504 w 430609"/>
              <a:gd name="connsiteY21" fmla="*/ 300020 h 861769"/>
              <a:gd name="connsiteX22" fmla="*/ 114977 w 430609"/>
              <a:gd name="connsiteY22" fmla="*/ 115426 h 861769"/>
              <a:gd name="connsiteX23" fmla="*/ 126613 w 430609"/>
              <a:gd name="connsiteY23" fmla="*/ 0 h 861769"/>
              <a:gd name="connsiteX0" fmla="*/ 126613 w 419677"/>
              <a:gd name="connsiteY0" fmla="*/ 0 h 861769"/>
              <a:gd name="connsiteX1" fmla="*/ 130318 w 419677"/>
              <a:gd name="connsiteY1" fmla="*/ 0 h 861769"/>
              <a:gd name="connsiteX2" fmla="*/ 134845 w 419677"/>
              <a:gd name="connsiteY2" fmla="*/ 102438 h 861769"/>
              <a:gd name="connsiteX3" fmla="*/ 396176 w 419677"/>
              <a:gd name="connsiteY3" fmla="*/ 738880 h 861769"/>
              <a:gd name="connsiteX4" fmla="*/ 419677 w 419677"/>
              <a:gd name="connsiteY4" fmla="*/ 764737 h 861769"/>
              <a:gd name="connsiteX5" fmla="*/ 340402 w 419677"/>
              <a:gd name="connsiteY5" fmla="*/ 848303 h 861769"/>
              <a:gd name="connsiteX6" fmla="*/ 324427 w 419677"/>
              <a:gd name="connsiteY6" fmla="*/ 861769 h 861769"/>
              <a:gd name="connsiteX7" fmla="*/ 308452 w 419677"/>
              <a:gd name="connsiteY7" fmla="*/ 848303 h 861769"/>
              <a:gd name="connsiteX8" fmla="*/ 223729 w 419677"/>
              <a:gd name="connsiteY8" fmla="*/ 760231 h 861769"/>
              <a:gd name="connsiteX9" fmla="*/ 218248 w 419677"/>
              <a:gd name="connsiteY9" fmla="*/ 752713 h 861769"/>
              <a:gd name="connsiteX10" fmla="*/ 205675 w 419677"/>
              <a:gd name="connsiteY10" fmla="*/ 738880 h 861769"/>
              <a:gd name="connsiteX11" fmla="*/ 119375 w 419677"/>
              <a:gd name="connsiteY11" fmla="*/ 617108 h 861769"/>
              <a:gd name="connsiteX12" fmla="*/ 108339 w 419677"/>
              <a:gd name="connsiteY12" fmla="*/ 601971 h 861769"/>
              <a:gd name="connsiteX13" fmla="*/ 107615 w 419677"/>
              <a:gd name="connsiteY13" fmla="*/ 600514 h 861769"/>
              <a:gd name="connsiteX14" fmla="*/ 106519 w 419677"/>
              <a:gd name="connsiteY14" fmla="*/ 598966 h 861769"/>
              <a:gd name="connsiteX15" fmla="*/ 28510 w 419677"/>
              <a:gd name="connsiteY15" fmla="*/ 444854 h 861769"/>
              <a:gd name="connsiteX16" fmla="*/ 24944 w 419677"/>
              <a:gd name="connsiteY16" fmla="*/ 434030 h 861769"/>
              <a:gd name="connsiteX17" fmla="*/ 20515 w 419677"/>
              <a:gd name="connsiteY17" fmla="*/ 425109 h 861769"/>
              <a:gd name="connsiteX18" fmla="*/ 6871 w 419677"/>
              <a:gd name="connsiteY18" fmla="*/ 379171 h 861769"/>
              <a:gd name="connsiteX19" fmla="*/ 0 w 419677"/>
              <a:gd name="connsiteY19" fmla="*/ 358315 h 861769"/>
              <a:gd name="connsiteX20" fmla="*/ 42504 w 419677"/>
              <a:gd name="connsiteY20" fmla="*/ 300020 h 861769"/>
              <a:gd name="connsiteX21" fmla="*/ 114977 w 419677"/>
              <a:gd name="connsiteY21" fmla="*/ 115426 h 861769"/>
              <a:gd name="connsiteX22" fmla="*/ 126613 w 419677"/>
              <a:gd name="connsiteY22" fmla="*/ 0 h 8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9677" h="861769">
                <a:moveTo>
                  <a:pt x="126613" y="0"/>
                </a:moveTo>
                <a:lnTo>
                  <a:pt x="130318" y="0"/>
                </a:lnTo>
                <a:lnTo>
                  <a:pt x="134845" y="102438"/>
                </a:lnTo>
                <a:cubicBezTo>
                  <a:pt x="156220" y="343108"/>
                  <a:pt x="250803" y="562729"/>
                  <a:pt x="396176" y="738880"/>
                </a:cubicBezTo>
                <a:lnTo>
                  <a:pt x="419677" y="764737"/>
                </a:lnTo>
                <a:lnTo>
                  <a:pt x="340402" y="848303"/>
                </a:lnTo>
                <a:lnTo>
                  <a:pt x="324427" y="861769"/>
                </a:lnTo>
                <a:lnTo>
                  <a:pt x="308452" y="848303"/>
                </a:lnTo>
                <a:cubicBezTo>
                  <a:pt x="278706" y="820446"/>
                  <a:pt x="250423" y="791047"/>
                  <a:pt x="223729" y="760231"/>
                </a:cubicBezTo>
                <a:lnTo>
                  <a:pt x="218248" y="752713"/>
                </a:lnTo>
                <a:lnTo>
                  <a:pt x="205675" y="738880"/>
                </a:lnTo>
                <a:lnTo>
                  <a:pt x="119375" y="617108"/>
                </a:lnTo>
                <a:lnTo>
                  <a:pt x="108339" y="601971"/>
                </a:lnTo>
                <a:lnTo>
                  <a:pt x="107615" y="600514"/>
                </a:lnTo>
                <a:lnTo>
                  <a:pt x="106519" y="598966"/>
                </a:lnTo>
                <a:cubicBezTo>
                  <a:pt x="76874" y="549845"/>
                  <a:pt x="50755" y="498358"/>
                  <a:pt x="28510" y="444854"/>
                </a:cubicBezTo>
                <a:lnTo>
                  <a:pt x="24944" y="434030"/>
                </a:lnTo>
                <a:lnTo>
                  <a:pt x="20515" y="425109"/>
                </a:lnTo>
                <a:lnTo>
                  <a:pt x="6871" y="379171"/>
                </a:lnTo>
                <a:lnTo>
                  <a:pt x="0" y="358315"/>
                </a:lnTo>
                <a:lnTo>
                  <a:pt x="42504" y="300020"/>
                </a:lnTo>
                <a:cubicBezTo>
                  <a:pt x="76548" y="243992"/>
                  <a:pt x="101403" y="181764"/>
                  <a:pt x="114977" y="115426"/>
                </a:cubicBezTo>
                <a:lnTo>
                  <a:pt x="126613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xmlns="" id="{18E7794C-5378-411B-B456-BCEB9E05B377}"/>
              </a:ext>
            </a:extLst>
          </p:cNvPr>
          <p:cNvSpPr/>
          <p:nvPr/>
        </p:nvSpPr>
        <p:spPr>
          <a:xfrm>
            <a:off x="9220627" y="2997209"/>
            <a:ext cx="387027" cy="831904"/>
          </a:xfrm>
          <a:custGeom>
            <a:avLst/>
            <a:gdLst>
              <a:gd name="connsiteX0" fmla="*/ 503161 w 623540"/>
              <a:gd name="connsiteY0" fmla="*/ 589430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46794 w 623540"/>
              <a:gd name="connsiteY5" fmla="*/ 501561 h 831904"/>
              <a:gd name="connsiteX6" fmla="*/ 623163 w 623540"/>
              <a:gd name="connsiteY6" fmla="*/ 293769 h 831904"/>
              <a:gd name="connsiteX7" fmla="*/ 623540 w 623540"/>
              <a:gd name="connsiteY7" fmla="*/ 294529 h 831904"/>
              <a:gd name="connsiteX8" fmla="*/ 617102 w 623540"/>
              <a:gd name="connsiteY8" fmla="*/ 316206 h 831904"/>
              <a:gd name="connsiteX9" fmla="*/ 83031 w 623540"/>
              <a:gd name="connsiteY9" fmla="*/ 0 h 831904"/>
              <a:gd name="connsiteX10" fmla="*/ 86737 w 623540"/>
              <a:gd name="connsiteY10" fmla="*/ 0 h 831904"/>
              <a:gd name="connsiteX11" fmla="*/ 91265 w 623540"/>
              <a:gd name="connsiteY11" fmla="*/ 102438 h 831904"/>
              <a:gd name="connsiteX12" fmla="*/ 352596 w 623540"/>
              <a:gd name="connsiteY12" fmla="*/ 738880 h 831904"/>
              <a:gd name="connsiteX13" fmla="*/ 376096 w 623540"/>
              <a:gd name="connsiteY13" fmla="*/ 764737 h 831904"/>
              <a:gd name="connsiteX14" fmla="*/ 387027 w 623540"/>
              <a:gd name="connsiteY14" fmla="*/ 752710 h 831904"/>
              <a:gd name="connsiteX15" fmla="*/ 381543 w 623540"/>
              <a:gd name="connsiteY15" fmla="*/ 760231 h 831904"/>
              <a:gd name="connsiteX16" fmla="*/ 312596 w 623540"/>
              <a:gd name="connsiteY16" fmla="*/ 831904 h 831904"/>
              <a:gd name="connsiteX17" fmla="*/ 243649 w 623540"/>
              <a:gd name="connsiteY17" fmla="*/ 760231 h 831904"/>
              <a:gd name="connsiteX18" fmla="*/ 238166 w 623540"/>
              <a:gd name="connsiteY18" fmla="*/ 752710 h 831904"/>
              <a:gd name="connsiteX19" fmla="*/ 225596 w 623540"/>
              <a:gd name="connsiteY19" fmla="*/ 738880 h 831904"/>
              <a:gd name="connsiteX20" fmla="*/ 139334 w 623540"/>
              <a:gd name="connsiteY20" fmla="*/ 617161 h 831904"/>
              <a:gd name="connsiteX21" fmla="*/ 128259 w 623540"/>
              <a:gd name="connsiteY21" fmla="*/ 601971 h 831904"/>
              <a:gd name="connsiteX22" fmla="*/ 127533 w 623540"/>
              <a:gd name="connsiteY22" fmla="*/ 600509 h 831904"/>
              <a:gd name="connsiteX23" fmla="*/ 126440 w 623540"/>
              <a:gd name="connsiteY23" fmla="*/ 598966 h 831904"/>
              <a:gd name="connsiteX24" fmla="*/ 48431 w 623540"/>
              <a:gd name="connsiteY24" fmla="*/ 444854 h 831904"/>
              <a:gd name="connsiteX25" fmla="*/ 44867 w 623540"/>
              <a:gd name="connsiteY25" fmla="*/ 434036 h 831904"/>
              <a:gd name="connsiteX26" fmla="*/ 40434 w 623540"/>
              <a:gd name="connsiteY26" fmla="*/ 425109 h 831904"/>
              <a:gd name="connsiteX27" fmla="*/ 26782 w 623540"/>
              <a:gd name="connsiteY27" fmla="*/ 379144 h 831904"/>
              <a:gd name="connsiteX28" fmla="*/ 0 w 623540"/>
              <a:gd name="connsiteY28" fmla="*/ 297851 h 831904"/>
              <a:gd name="connsiteX29" fmla="*/ 42835 w 623540"/>
              <a:gd name="connsiteY29" fmla="*/ 211589 h 831904"/>
              <a:gd name="connsiteX30" fmla="*/ 71395 w 623540"/>
              <a:gd name="connsiteY30" fmla="*/ 115426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46794 w 623540"/>
              <a:gd name="connsiteY5" fmla="*/ 501561 h 831904"/>
              <a:gd name="connsiteX6" fmla="*/ 588782 w 623540"/>
              <a:gd name="connsiteY6" fmla="*/ 411558 h 831904"/>
              <a:gd name="connsiteX7" fmla="*/ 623163 w 623540"/>
              <a:gd name="connsiteY7" fmla="*/ 293769 h 831904"/>
              <a:gd name="connsiteX8" fmla="*/ 623540 w 623540"/>
              <a:gd name="connsiteY8" fmla="*/ 294529 h 831904"/>
              <a:gd name="connsiteX9" fmla="*/ 617102 w 623540"/>
              <a:gd name="connsiteY9" fmla="*/ 316206 h 831904"/>
              <a:gd name="connsiteX10" fmla="*/ 623163 w 623540"/>
              <a:gd name="connsiteY10" fmla="*/ 293769 h 831904"/>
              <a:gd name="connsiteX11" fmla="*/ 83031 w 623540"/>
              <a:gd name="connsiteY11" fmla="*/ 0 h 831904"/>
              <a:gd name="connsiteX12" fmla="*/ 86737 w 623540"/>
              <a:gd name="connsiteY12" fmla="*/ 0 h 831904"/>
              <a:gd name="connsiteX13" fmla="*/ 91265 w 623540"/>
              <a:gd name="connsiteY13" fmla="*/ 102438 h 831904"/>
              <a:gd name="connsiteX14" fmla="*/ 352596 w 623540"/>
              <a:gd name="connsiteY14" fmla="*/ 738880 h 831904"/>
              <a:gd name="connsiteX15" fmla="*/ 376096 w 623540"/>
              <a:gd name="connsiteY15" fmla="*/ 764737 h 831904"/>
              <a:gd name="connsiteX16" fmla="*/ 387027 w 623540"/>
              <a:gd name="connsiteY16" fmla="*/ 752710 h 831904"/>
              <a:gd name="connsiteX17" fmla="*/ 381543 w 623540"/>
              <a:gd name="connsiteY17" fmla="*/ 760231 h 831904"/>
              <a:gd name="connsiteX18" fmla="*/ 312596 w 623540"/>
              <a:gd name="connsiteY18" fmla="*/ 831904 h 831904"/>
              <a:gd name="connsiteX19" fmla="*/ 243649 w 623540"/>
              <a:gd name="connsiteY19" fmla="*/ 760231 h 831904"/>
              <a:gd name="connsiteX20" fmla="*/ 238166 w 623540"/>
              <a:gd name="connsiteY20" fmla="*/ 752710 h 831904"/>
              <a:gd name="connsiteX21" fmla="*/ 225596 w 623540"/>
              <a:gd name="connsiteY21" fmla="*/ 738880 h 831904"/>
              <a:gd name="connsiteX22" fmla="*/ 139334 w 623540"/>
              <a:gd name="connsiteY22" fmla="*/ 617161 h 831904"/>
              <a:gd name="connsiteX23" fmla="*/ 128259 w 623540"/>
              <a:gd name="connsiteY23" fmla="*/ 601971 h 831904"/>
              <a:gd name="connsiteX24" fmla="*/ 127533 w 623540"/>
              <a:gd name="connsiteY24" fmla="*/ 600509 h 831904"/>
              <a:gd name="connsiteX25" fmla="*/ 126440 w 623540"/>
              <a:gd name="connsiteY25" fmla="*/ 598966 h 831904"/>
              <a:gd name="connsiteX26" fmla="*/ 48431 w 623540"/>
              <a:gd name="connsiteY26" fmla="*/ 444854 h 831904"/>
              <a:gd name="connsiteX27" fmla="*/ 44867 w 623540"/>
              <a:gd name="connsiteY27" fmla="*/ 434036 h 831904"/>
              <a:gd name="connsiteX28" fmla="*/ 40434 w 623540"/>
              <a:gd name="connsiteY28" fmla="*/ 425109 h 831904"/>
              <a:gd name="connsiteX29" fmla="*/ 26782 w 623540"/>
              <a:gd name="connsiteY29" fmla="*/ 379144 h 831904"/>
              <a:gd name="connsiteX30" fmla="*/ 0 w 623540"/>
              <a:gd name="connsiteY30" fmla="*/ 297851 h 831904"/>
              <a:gd name="connsiteX31" fmla="*/ 42835 w 623540"/>
              <a:gd name="connsiteY31" fmla="*/ 211589 h 831904"/>
              <a:gd name="connsiteX32" fmla="*/ 71395 w 623540"/>
              <a:gd name="connsiteY32" fmla="*/ 115426 h 831904"/>
              <a:gd name="connsiteX33" fmla="*/ 83031 w 623540"/>
              <a:gd name="connsiteY33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88782 w 623540"/>
              <a:gd name="connsiteY5" fmla="*/ 411558 h 831904"/>
              <a:gd name="connsiteX6" fmla="*/ 623163 w 623540"/>
              <a:gd name="connsiteY6" fmla="*/ 293769 h 831904"/>
              <a:gd name="connsiteX7" fmla="*/ 623540 w 623540"/>
              <a:gd name="connsiteY7" fmla="*/ 294529 h 831904"/>
              <a:gd name="connsiteX8" fmla="*/ 617102 w 623540"/>
              <a:gd name="connsiteY8" fmla="*/ 316206 h 831904"/>
              <a:gd name="connsiteX9" fmla="*/ 623163 w 623540"/>
              <a:gd name="connsiteY9" fmla="*/ 293769 h 831904"/>
              <a:gd name="connsiteX10" fmla="*/ 83031 w 623540"/>
              <a:gd name="connsiteY10" fmla="*/ 0 h 831904"/>
              <a:gd name="connsiteX11" fmla="*/ 86737 w 623540"/>
              <a:gd name="connsiteY11" fmla="*/ 0 h 831904"/>
              <a:gd name="connsiteX12" fmla="*/ 91265 w 623540"/>
              <a:gd name="connsiteY12" fmla="*/ 102438 h 831904"/>
              <a:gd name="connsiteX13" fmla="*/ 352596 w 623540"/>
              <a:gd name="connsiteY13" fmla="*/ 738880 h 831904"/>
              <a:gd name="connsiteX14" fmla="*/ 376096 w 623540"/>
              <a:gd name="connsiteY14" fmla="*/ 764737 h 831904"/>
              <a:gd name="connsiteX15" fmla="*/ 387027 w 623540"/>
              <a:gd name="connsiteY15" fmla="*/ 752710 h 831904"/>
              <a:gd name="connsiteX16" fmla="*/ 381543 w 623540"/>
              <a:gd name="connsiteY16" fmla="*/ 760231 h 831904"/>
              <a:gd name="connsiteX17" fmla="*/ 312596 w 623540"/>
              <a:gd name="connsiteY17" fmla="*/ 831904 h 831904"/>
              <a:gd name="connsiteX18" fmla="*/ 243649 w 623540"/>
              <a:gd name="connsiteY18" fmla="*/ 760231 h 831904"/>
              <a:gd name="connsiteX19" fmla="*/ 238166 w 623540"/>
              <a:gd name="connsiteY19" fmla="*/ 752710 h 831904"/>
              <a:gd name="connsiteX20" fmla="*/ 225596 w 623540"/>
              <a:gd name="connsiteY20" fmla="*/ 738880 h 831904"/>
              <a:gd name="connsiteX21" fmla="*/ 139334 w 623540"/>
              <a:gd name="connsiteY21" fmla="*/ 617161 h 831904"/>
              <a:gd name="connsiteX22" fmla="*/ 128259 w 623540"/>
              <a:gd name="connsiteY22" fmla="*/ 601971 h 831904"/>
              <a:gd name="connsiteX23" fmla="*/ 127533 w 623540"/>
              <a:gd name="connsiteY23" fmla="*/ 600509 h 831904"/>
              <a:gd name="connsiteX24" fmla="*/ 126440 w 623540"/>
              <a:gd name="connsiteY24" fmla="*/ 598966 h 831904"/>
              <a:gd name="connsiteX25" fmla="*/ 48431 w 623540"/>
              <a:gd name="connsiteY25" fmla="*/ 444854 h 831904"/>
              <a:gd name="connsiteX26" fmla="*/ 44867 w 623540"/>
              <a:gd name="connsiteY26" fmla="*/ 434036 h 831904"/>
              <a:gd name="connsiteX27" fmla="*/ 40434 w 623540"/>
              <a:gd name="connsiteY27" fmla="*/ 425109 h 831904"/>
              <a:gd name="connsiteX28" fmla="*/ 26782 w 623540"/>
              <a:gd name="connsiteY28" fmla="*/ 379144 h 831904"/>
              <a:gd name="connsiteX29" fmla="*/ 0 w 623540"/>
              <a:gd name="connsiteY29" fmla="*/ 297851 h 831904"/>
              <a:gd name="connsiteX30" fmla="*/ 42835 w 623540"/>
              <a:gd name="connsiteY30" fmla="*/ 211589 h 831904"/>
              <a:gd name="connsiteX31" fmla="*/ 71395 w 623540"/>
              <a:gd name="connsiteY31" fmla="*/ 115426 h 831904"/>
              <a:gd name="connsiteX32" fmla="*/ 83031 w 623540"/>
              <a:gd name="connsiteY32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623163 w 623540"/>
              <a:gd name="connsiteY3" fmla="*/ 293769 h 831904"/>
              <a:gd name="connsiteX4" fmla="*/ 623540 w 623540"/>
              <a:gd name="connsiteY4" fmla="*/ 294529 h 831904"/>
              <a:gd name="connsiteX5" fmla="*/ 617102 w 623540"/>
              <a:gd name="connsiteY5" fmla="*/ 316206 h 831904"/>
              <a:gd name="connsiteX6" fmla="*/ 623163 w 623540"/>
              <a:gd name="connsiteY6" fmla="*/ 293769 h 831904"/>
              <a:gd name="connsiteX7" fmla="*/ 83031 w 623540"/>
              <a:gd name="connsiteY7" fmla="*/ 0 h 831904"/>
              <a:gd name="connsiteX8" fmla="*/ 86737 w 623540"/>
              <a:gd name="connsiteY8" fmla="*/ 0 h 831904"/>
              <a:gd name="connsiteX9" fmla="*/ 91265 w 623540"/>
              <a:gd name="connsiteY9" fmla="*/ 102438 h 831904"/>
              <a:gd name="connsiteX10" fmla="*/ 352596 w 623540"/>
              <a:gd name="connsiteY10" fmla="*/ 738880 h 831904"/>
              <a:gd name="connsiteX11" fmla="*/ 376096 w 623540"/>
              <a:gd name="connsiteY11" fmla="*/ 764737 h 831904"/>
              <a:gd name="connsiteX12" fmla="*/ 387027 w 623540"/>
              <a:gd name="connsiteY12" fmla="*/ 752710 h 831904"/>
              <a:gd name="connsiteX13" fmla="*/ 381543 w 623540"/>
              <a:gd name="connsiteY13" fmla="*/ 760231 h 831904"/>
              <a:gd name="connsiteX14" fmla="*/ 312596 w 623540"/>
              <a:gd name="connsiteY14" fmla="*/ 831904 h 831904"/>
              <a:gd name="connsiteX15" fmla="*/ 243649 w 623540"/>
              <a:gd name="connsiteY15" fmla="*/ 760231 h 831904"/>
              <a:gd name="connsiteX16" fmla="*/ 238166 w 623540"/>
              <a:gd name="connsiteY16" fmla="*/ 752710 h 831904"/>
              <a:gd name="connsiteX17" fmla="*/ 225596 w 623540"/>
              <a:gd name="connsiteY17" fmla="*/ 738880 h 831904"/>
              <a:gd name="connsiteX18" fmla="*/ 139334 w 623540"/>
              <a:gd name="connsiteY18" fmla="*/ 617161 h 831904"/>
              <a:gd name="connsiteX19" fmla="*/ 128259 w 623540"/>
              <a:gd name="connsiteY19" fmla="*/ 601971 h 831904"/>
              <a:gd name="connsiteX20" fmla="*/ 127533 w 623540"/>
              <a:gd name="connsiteY20" fmla="*/ 600509 h 831904"/>
              <a:gd name="connsiteX21" fmla="*/ 126440 w 623540"/>
              <a:gd name="connsiteY21" fmla="*/ 598966 h 831904"/>
              <a:gd name="connsiteX22" fmla="*/ 48431 w 623540"/>
              <a:gd name="connsiteY22" fmla="*/ 444854 h 831904"/>
              <a:gd name="connsiteX23" fmla="*/ 44867 w 623540"/>
              <a:gd name="connsiteY23" fmla="*/ 434036 h 831904"/>
              <a:gd name="connsiteX24" fmla="*/ 40434 w 623540"/>
              <a:gd name="connsiteY24" fmla="*/ 425109 h 831904"/>
              <a:gd name="connsiteX25" fmla="*/ 26782 w 623540"/>
              <a:gd name="connsiteY25" fmla="*/ 379144 h 831904"/>
              <a:gd name="connsiteX26" fmla="*/ 0 w 623540"/>
              <a:gd name="connsiteY26" fmla="*/ 297851 h 831904"/>
              <a:gd name="connsiteX27" fmla="*/ 42835 w 623540"/>
              <a:gd name="connsiteY27" fmla="*/ 211589 h 831904"/>
              <a:gd name="connsiteX28" fmla="*/ 71395 w 623540"/>
              <a:gd name="connsiteY28" fmla="*/ 115426 h 831904"/>
              <a:gd name="connsiteX29" fmla="*/ 83031 w 623540"/>
              <a:gd name="connsiteY29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617102 w 623540"/>
              <a:gd name="connsiteY3" fmla="*/ 316206 h 831904"/>
              <a:gd name="connsiteX4" fmla="*/ 623540 w 623540"/>
              <a:gd name="connsiteY4" fmla="*/ 294529 h 831904"/>
              <a:gd name="connsiteX5" fmla="*/ 617102 w 623540"/>
              <a:gd name="connsiteY5" fmla="*/ 316206 h 831904"/>
              <a:gd name="connsiteX6" fmla="*/ 83031 w 623540"/>
              <a:gd name="connsiteY6" fmla="*/ 0 h 831904"/>
              <a:gd name="connsiteX7" fmla="*/ 86737 w 623540"/>
              <a:gd name="connsiteY7" fmla="*/ 0 h 831904"/>
              <a:gd name="connsiteX8" fmla="*/ 91265 w 623540"/>
              <a:gd name="connsiteY8" fmla="*/ 102438 h 831904"/>
              <a:gd name="connsiteX9" fmla="*/ 352596 w 623540"/>
              <a:gd name="connsiteY9" fmla="*/ 738880 h 831904"/>
              <a:gd name="connsiteX10" fmla="*/ 376096 w 623540"/>
              <a:gd name="connsiteY10" fmla="*/ 764737 h 831904"/>
              <a:gd name="connsiteX11" fmla="*/ 387027 w 623540"/>
              <a:gd name="connsiteY11" fmla="*/ 752710 h 831904"/>
              <a:gd name="connsiteX12" fmla="*/ 381543 w 623540"/>
              <a:gd name="connsiteY12" fmla="*/ 760231 h 831904"/>
              <a:gd name="connsiteX13" fmla="*/ 312596 w 623540"/>
              <a:gd name="connsiteY13" fmla="*/ 831904 h 831904"/>
              <a:gd name="connsiteX14" fmla="*/ 243649 w 623540"/>
              <a:gd name="connsiteY14" fmla="*/ 760231 h 831904"/>
              <a:gd name="connsiteX15" fmla="*/ 238166 w 623540"/>
              <a:gd name="connsiteY15" fmla="*/ 752710 h 831904"/>
              <a:gd name="connsiteX16" fmla="*/ 225596 w 623540"/>
              <a:gd name="connsiteY16" fmla="*/ 738880 h 831904"/>
              <a:gd name="connsiteX17" fmla="*/ 139334 w 623540"/>
              <a:gd name="connsiteY17" fmla="*/ 617161 h 831904"/>
              <a:gd name="connsiteX18" fmla="*/ 128259 w 623540"/>
              <a:gd name="connsiteY18" fmla="*/ 601971 h 831904"/>
              <a:gd name="connsiteX19" fmla="*/ 127533 w 623540"/>
              <a:gd name="connsiteY19" fmla="*/ 600509 h 831904"/>
              <a:gd name="connsiteX20" fmla="*/ 126440 w 623540"/>
              <a:gd name="connsiteY20" fmla="*/ 598966 h 831904"/>
              <a:gd name="connsiteX21" fmla="*/ 48431 w 623540"/>
              <a:gd name="connsiteY21" fmla="*/ 444854 h 831904"/>
              <a:gd name="connsiteX22" fmla="*/ 44867 w 623540"/>
              <a:gd name="connsiteY22" fmla="*/ 434036 h 831904"/>
              <a:gd name="connsiteX23" fmla="*/ 40434 w 623540"/>
              <a:gd name="connsiteY23" fmla="*/ 425109 h 831904"/>
              <a:gd name="connsiteX24" fmla="*/ 26782 w 623540"/>
              <a:gd name="connsiteY24" fmla="*/ 379144 h 831904"/>
              <a:gd name="connsiteX25" fmla="*/ 0 w 623540"/>
              <a:gd name="connsiteY25" fmla="*/ 297851 h 831904"/>
              <a:gd name="connsiteX26" fmla="*/ 42835 w 623540"/>
              <a:gd name="connsiteY26" fmla="*/ 211589 h 831904"/>
              <a:gd name="connsiteX27" fmla="*/ 71395 w 623540"/>
              <a:gd name="connsiteY27" fmla="*/ 115426 h 831904"/>
              <a:gd name="connsiteX28" fmla="*/ 83031 w 623540"/>
              <a:gd name="connsiteY28" fmla="*/ 0 h 831904"/>
              <a:gd name="connsiteX0" fmla="*/ 447250 w 496933"/>
              <a:gd name="connsiteY0" fmla="*/ 670113 h 831904"/>
              <a:gd name="connsiteX1" fmla="*/ 496933 w 496933"/>
              <a:gd name="connsiteY1" fmla="*/ 601971 h 831904"/>
              <a:gd name="connsiteX2" fmla="*/ 447250 w 496933"/>
              <a:gd name="connsiteY2" fmla="*/ 670113 h 831904"/>
              <a:gd name="connsiteX3" fmla="*/ 83031 w 496933"/>
              <a:gd name="connsiteY3" fmla="*/ 0 h 831904"/>
              <a:gd name="connsiteX4" fmla="*/ 86737 w 496933"/>
              <a:gd name="connsiteY4" fmla="*/ 0 h 831904"/>
              <a:gd name="connsiteX5" fmla="*/ 91265 w 496933"/>
              <a:gd name="connsiteY5" fmla="*/ 102438 h 831904"/>
              <a:gd name="connsiteX6" fmla="*/ 352596 w 496933"/>
              <a:gd name="connsiteY6" fmla="*/ 738880 h 831904"/>
              <a:gd name="connsiteX7" fmla="*/ 376096 w 496933"/>
              <a:gd name="connsiteY7" fmla="*/ 764737 h 831904"/>
              <a:gd name="connsiteX8" fmla="*/ 387027 w 496933"/>
              <a:gd name="connsiteY8" fmla="*/ 752710 h 831904"/>
              <a:gd name="connsiteX9" fmla="*/ 381543 w 496933"/>
              <a:gd name="connsiteY9" fmla="*/ 760231 h 831904"/>
              <a:gd name="connsiteX10" fmla="*/ 312596 w 496933"/>
              <a:gd name="connsiteY10" fmla="*/ 831904 h 831904"/>
              <a:gd name="connsiteX11" fmla="*/ 243649 w 496933"/>
              <a:gd name="connsiteY11" fmla="*/ 760231 h 831904"/>
              <a:gd name="connsiteX12" fmla="*/ 238166 w 496933"/>
              <a:gd name="connsiteY12" fmla="*/ 752710 h 831904"/>
              <a:gd name="connsiteX13" fmla="*/ 225596 w 496933"/>
              <a:gd name="connsiteY13" fmla="*/ 738880 h 831904"/>
              <a:gd name="connsiteX14" fmla="*/ 139334 w 496933"/>
              <a:gd name="connsiteY14" fmla="*/ 617161 h 831904"/>
              <a:gd name="connsiteX15" fmla="*/ 128259 w 496933"/>
              <a:gd name="connsiteY15" fmla="*/ 601971 h 831904"/>
              <a:gd name="connsiteX16" fmla="*/ 127533 w 496933"/>
              <a:gd name="connsiteY16" fmla="*/ 600509 h 831904"/>
              <a:gd name="connsiteX17" fmla="*/ 126440 w 496933"/>
              <a:gd name="connsiteY17" fmla="*/ 598966 h 831904"/>
              <a:gd name="connsiteX18" fmla="*/ 48431 w 496933"/>
              <a:gd name="connsiteY18" fmla="*/ 444854 h 831904"/>
              <a:gd name="connsiteX19" fmla="*/ 44867 w 496933"/>
              <a:gd name="connsiteY19" fmla="*/ 434036 h 831904"/>
              <a:gd name="connsiteX20" fmla="*/ 40434 w 496933"/>
              <a:gd name="connsiteY20" fmla="*/ 425109 h 831904"/>
              <a:gd name="connsiteX21" fmla="*/ 26782 w 496933"/>
              <a:gd name="connsiteY21" fmla="*/ 379144 h 831904"/>
              <a:gd name="connsiteX22" fmla="*/ 0 w 496933"/>
              <a:gd name="connsiteY22" fmla="*/ 297851 h 831904"/>
              <a:gd name="connsiteX23" fmla="*/ 42835 w 496933"/>
              <a:gd name="connsiteY23" fmla="*/ 211589 h 831904"/>
              <a:gd name="connsiteX24" fmla="*/ 71395 w 496933"/>
              <a:gd name="connsiteY24" fmla="*/ 115426 h 831904"/>
              <a:gd name="connsiteX25" fmla="*/ 83031 w 496933"/>
              <a:gd name="connsiteY25" fmla="*/ 0 h 831904"/>
              <a:gd name="connsiteX0" fmla="*/ 83031 w 387027"/>
              <a:gd name="connsiteY0" fmla="*/ 0 h 831904"/>
              <a:gd name="connsiteX1" fmla="*/ 86737 w 387027"/>
              <a:gd name="connsiteY1" fmla="*/ 0 h 831904"/>
              <a:gd name="connsiteX2" fmla="*/ 91265 w 387027"/>
              <a:gd name="connsiteY2" fmla="*/ 102438 h 831904"/>
              <a:gd name="connsiteX3" fmla="*/ 352596 w 387027"/>
              <a:gd name="connsiteY3" fmla="*/ 738880 h 831904"/>
              <a:gd name="connsiteX4" fmla="*/ 376096 w 387027"/>
              <a:gd name="connsiteY4" fmla="*/ 764737 h 831904"/>
              <a:gd name="connsiteX5" fmla="*/ 387027 w 387027"/>
              <a:gd name="connsiteY5" fmla="*/ 752710 h 831904"/>
              <a:gd name="connsiteX6" fmla="*/ 381543 w 387027"/>
              <a:gd name="connsiteY6" fmla="*/ 760231 h 831904"/>
              <a:gd name="connsiteX7" fmla="*/ 312596 w 387027"/>
              <a:gd name="connsiteY7" fmla="*/ 831904 h 831904"/>
              <a:gd name="connsiteX8" fmla="*/ 243649 w 387027"/>
              <a:gd name="connsiteY8" fmla="*/ 760231 h 831904"/>
              <a:gd name="connsiteX9" fmla="*/ 238166 w 387027"/>
              <a:gd name="connsiteY9" fmla="*/ 752710 h 831904"/>
              <a:gd name="connsiteX10" fmla="*/ 225596 w 387027"/>
              <a:gd name="connsiteY10" fmla="*/ 738880 h 831904"/>
              <a:gd name="connsiteX11" fmla="*/ 139334 w 387027"/>
              <a:gd name="connsiteY11" fmla="*/ 617161 h 831904"/>
              <a:gd name="connsiteX12" fmla="*/ 128259 w 387027"/>
              <a:gd name="connsiteY12" fmla="*/ 601971 h 831904"/>
              <a:gd name="connsiteX13" fmla="*/ 127533 w 387027"/>
              <a:gd name="connsiteY13" fmla="*/ 600509 h 831904"/>
              <a:gd name="connsiteX14" fmla="*/ 126440 w 387027"/>
              <a:gd name="connsiteY14" fmla="*/ 598966 h 831904"/>
              <a:gd name="connsiteX15" fmla="*/ 48431 w 387027"/>
              <a:gd name="connsiteY15" fmla="*/ 444854 h 831904"/>
              <a:gd name="connsiteX16" fmla="*/ 44867 w 387027"/>
              <a:gd name="connsiteY16" fmla="*/ 434036 h 831904"/>
              <a:gd name="connsiteX17" fmla="*/ 40434 w 387027"/>
              <a:gd name="connsiteY17" fmla="*/ 425109 h 831904"/>
              <a:gd name="connsiteX18" fmla="*/ 26782 w 387027"/>
              <a:gd name="connsiteY18" fmla="*/ 379144 h 831904"/>
              <a:gd name="connsiteX19" fmla="*/ 0 w 387027"/>
              <a:gd name="connsiteY19" fmla="*/ 297851 h 831904"/>
              <a:gd name="connsiteX20" fmla="*/ 42835 w 387027"/>
              <a:gd name="connsiteY20" fmla="*/ 211589 h 831904"/>
              <a:gd name="connsiteX21" fmla="*/ 71395 w 387027"/>
              <a:gd name="connsiteY21" fmla="*/ 115426 h 831904"/>
              <a:gd name="connsiteX22" fmla="*/ 83031 w 387027"/>
              <a:gd name="connsiteY22" fmla="*/ 0 h 831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87027" h="831904">
                <a:moveTo>
                  <a:pt x="83031" y="0"/>
                </a:moveTo>
                <a:lnTo>
                  <a:pt x="86737" y="0"/>
                </a:lnTo>
                <a:lnTo>
                  <a:pt x="91265" y="102438"/>
                </a:lnTo>
                <a:cubicBezTo>
                  <a:pt x="112639" y="343108"/>
                  <a:pt x="207223" y="562729"/>
                  <a:pt x="352596" y="738880"/>
                </a:cubicBezTo>
                <a:lnTo>
                  <a:pt x="376096" y="764737"/>
                </a:lnTo>
                <a:lnTo>
                  <a:pt x="387027" y="752710"/>
                </a:lnTo>
                <a:lnTo>
                  <a:pt x="381543" y="760231"/>
                </a:lnTo>
                <a:lnTo>
                  <a:pt x="312596" y="831904"/>
                </a:lnTo>
                <a:lnTo>
                  <a:pt x="243649" y="760231"/>
                </a:lnTo>
                <a:lnTo>
                  <a:pt x="238166" y="752710"/>
                </a:lnTo>
                <a:lnTo>
                  <a:pt x="225596" y="738880"/>
                </a:lnTo>
                <a:lnTo>
                  <a:pt x="139334" y="617161"/>
                </a:lnTo>
                <a:lnTo>
                  <a:pt x="128259" y="601971"/>
                </a:lnTo>
                <a:lnTo>
                  <a:pt x="127533" y="600509"/>
                </a:lnTo>
                <a:lnTo>
                  <a:pt x="126440" y="598966"/>
                </a:lnTo>
                <a:cubicBezTo>
                  <a:pt x="96795" y="549845"/>
                  <a:pt x="70676" y="498358"/>
                  <a:pt x="48431" y="444854"/>
                </a:cubicBezTo>
                <a:lnTo>
                  <a:pt x="44867" y="434036"/>
                </a:lnTo>
                <a:lnTo>
                  <a:pt x="40434" y="425109"/>
                </a:lnTo>
                <a:lnTo>
                  <a:pt x="26782" y="379144"/>
                </a:lnTo>
                <a:lnTo>
                  <a:pt x="0" y="297851"/>
                </a:lnTo>
                <a:lnTo>
                  <a:pt x="42835" y="211589"/>
                </a:lnTo>
                <a:cubicBezTo>
                  <a:pt x="55000" y="180737"/>
                  <a:pt x="64608" y="148595"/>
                  <a:pt x="71395" y="115426"/>
                </a:cubicBezTo>
                <a:lnTo>
                  <a:pt x="83031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xmlns="" id="{BB6BB105-2DED-486C-A8CF-5E9D01CB0D44}"/>
              </a:ext>
            </a:extLst>
          </p:cNvPr>
          <p:cNvGrpSpPr/>
          <p:nvPr/>
        </p:nvGrpSpPr>
        <p:grpSpPr>
          <a:xfrm>
            <a:off x="7845822" y="1830654"/>
            <a:ext cx="3790707" cy="2329250"/>
            <a:chOff x="7845822" y="3100644"/>
            <a:chExt cx="3790707" cy="232925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125A09A8-2F7E-41A8-BFE5-335165B0CD17}"/>
                </a:ext>
              </a:extLst>
            </p:cNvPr>
            <p:cNvSpPr/>
            <p:nvPr/>
          </p:nvSpPr>
          <p:spPr>
            <a:xfrm>
              <a:off x="9596218" y="3100645"/>
              <a:ext cx="2040310" cy="1166555"/>
            </a:xfrm>
            <a:custGeom>
              <a:avLst/>
              <a:gdLst>
                <a:gd name="connsiteX0" fmla="*/ 875685 w 2040310"/>
                <a:gd name="connsiteY0" fmla="*/ 0 h 1166555"/>
                <a:gd name="connsiteX1" fmla="*/ 2040310 w 2040310"/>
                <a:gd name="connsiteY1" fmla="*/ 1164625 h 1166555"/>
                <a:gd name="connsiteX2" fmla="*/ 2040116 w 2040310"/>
                <a:gd name="connsiteY2" fmla="*/ 1166555 h 1166555"/>
                <a:gd name="connsiteX3" fmla="*/ 1457801 w 2040310"/>
                <a:gd name="connsiteY3" fmla="*/ 1166555 h 1166555"/>
                <a:gd name="connsiteX4" fmla="*/ 1457996 w 2040310"/>
                <a:gd name="connsiteY4" fmla="*/ 1164625 h 1166555"/>
                <a:gd name="connsiteX5" fmla="*/ 875684 w 2040310"/>
                <a:gd name="connsiteY5" fmla="*/ 582313 h 1166555"/>
                <a:gd name="connsiteX6" fmla="*/ 293372 w 2040310"/>
                <a:gd name="connsiteY6" fmla="*/ 1164625 h 1166555"/>
                <a:gd name="connsiteX7" fmla="*/ 293567 w 2040310"/>
                <a:gd name="connsiteY7" fmla="*/ 1166555 h 1166555"/>
                <a:gd name="connsiteX8" fmla="*/ 289864 w 2040310"/>
                <a:gd name="connsiteY8" fmla="*/ 1166555 h 1166555"/>
                <a:gd name="connsiteX9" fmla="*/ 289949 w 2040310"/>
                <a:gd name="connsiteY9" fmla="*/ 1164625 h 1166555"/>
                <a:gd name="connsiteX10" fmla="*/ 271759 w 2040310"/>
                <a:gd name="connsiteY10" fmla="*/ 958467 h 1166555"/>
                <a:gd name="connsiteX11" fmla="*/ 267623 w 2040310"/>
                <a:gd name="connsiteY11" fmla="*/ 943156 h 1166555"/>
                <a:gd name="connsiteX12" fmla="*/ 266288 w 2040310"/>
                <a:gd name="connsiteY12" fmla="*/ 929912 h 1166555"/>
                <a:gd name="connsiteX13" fmla="*/ 249014 w 2040310"/>
                <a:gd name="connsiteY13" fmla="*/ 874264 h 1166555"/>
                <a:gd name="connsiteX14" fmla="*/ 219280 w 2040310"/>
                <a:gd name="connsiteY14" fmla="*/ 764188 h 1166555"/>
                <a:gd name="connsiteX15" fmla="*/ 206024 w 2040310"/>
                <a:gd name="connsiteY15" fmla="*/ 735774 h 1166555"/>
                <a:gd name="connsiteX16" fmla="*/ 198427 w 2040310"/>
                <a:gd name="connsiteY16" fmla="*/ 711300 h 1166555"/>
                <a:gd name="connsiteX17" fmla="*/ 171234 w 2040310"/>
                <a:gd name="connsiteY17" fmla="*/ 661201 h 1166555"/>
                <a:gd name="connsiteX18" fmla="*/ 135649 w 2040310"/>
                <a:gd name="connsiteY18" fmla="*/ 584925 h 1166555"/>
                <a:gd name="connsiteX19" fmla="*/ 108811 w 2040310"/>
                <a:gd name="connsiteY19" fmla="*/ 546195 h 1166555"/>
                <a:gd name="connsiteX20" fmla="*/ 91049 w 2040310"/>
                <a:gd name="connsiteY20" fmla="*/ 513472 h 1166555"/>
                <a:gd name="connsiteX21" fmla="*/ 24005 w 2040310"/>
                <a:gd name="connsiteY21" fmla="*/ 423815 h 1166555"/>
                <a:gd name="connsiteX22" fmla="*/ 0 w 2040310"/>
                <a:gd name="connsiteY22" fmla="*/ 397403 h 1166555"/>
                <a:gd name="connsiteX23" fmla="*/ 92618 w 2040310"/>
                <a:gd name="connsiteY23" fmla="*/ 302549 h 1166555"/>
                <a:gd name="connsiteX24" fmla="*/ 875685 w 2040310"/>
                <a:gd name="connsiteY24" fmla="*/ 0 h 116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40310" h="1166555">
                  <a:moveTo>
                    <a:pt x="875685" y="0"/>
                  </a:moveTo>
                  <a:cubicBezTo>
                    <a:pt x="1518890" y="0"/>
                    <a:pt x="2040310" y="521420"/>
                    <a:pt x="2040310" y="1164625"/>
                  </a:cubicBezTo>
                  <a:lnTo>
                    <a:pt x="2040116" y="1166555"/>
                  </a:lnTo>
                  <a:lnTo>
                    <a:pt x="1457801" y="1166555"/>
                  </a:lnTo>
                  <a:lnTo>
                    <a:pt x="1457996" y="1164625"/>
                  </a:lnTo>
                  <a:cubicBezTo>
                    <a:pt x="1457996" y="843023"/>
                    <a:pt x="1197286" y="582313"/>
                    <a:pt x="875684" y="582313"/>
                  </a:cubicBezTo>
                  <a:cubicBezTo>
                    <a:pt x="554082" y="582313"/>
                    <a:pt x="293372" y="843023"/>
                    <a:pt x="293372" y="1164625"/>
                  </a:cubicBezTo>
                  <a:lnTo>
                    <a:pt x="293567" y="1166555"/>
                  </a:lnTo>
                  <a:lnTo>
                    <a:pt x="289864" y="1166555"/>
                  </a:lnTo>
                  <a:lnTo>
                    <a:pt x="289949" y="1164625"/>
                  </a:lnTo>
                  <a:cubicBezTo>
                    <a:pt x="289949" y="1094275"/>
                    <a:pt x="283711" y="1025381"/>
                    <a:pt x="271759" y="958467"/>
                  </a:cubicBezTo>
                  <a:lnTo>
                    <a:pt x="267623" y="943156"/>
                  </a:lnTo>
                  <a:lnTo>
                    <a:pt x="266288" y="929912"/>
                  </a:lnTo>
                  <a:lnTo>
                    <a:pt x="249014" y="874264"/>
                  </a:lnTo>
                  <a:lnTo>
                    <a:pt x="219280" y="764188"/>
                  </a:lnTo>
                  <a:lnTo>
                    <a:pt x="206024" y="735774"/>
                  </a:lnTo>
                  <a:lnTo>
                    <a:pt x="198427" y="711300"/>
                  </a:lnTo>
                  <a:lnTo>
                    <a:pt x="171234" y="661201"/>
                  </a:lnTo>
                  <a:lnTo>
                    <a:pt x="135649" y="584925"/>
                  </a:lnTo>
                  <a:lnTo>
                    <a:pt x="108811" y="546195"/>
                  </a:lnTo>
                  <a:lnTo>
                    <a:pt x="91049" y="513472"/>
                  </a:lnTo>
                  <a:cubicBezTo>
                    <a:pt x="70120" y="482493"/>
                    <a:pt x="47740" y="452575"/>
                    <a:pt x="24005" y="423815"/>
                  </a:cubicBezTo>
                  <a:lnTo>
                    <a:pt x="0" y="397403"/>
                  </a:lnTo>
                  <a:lnTo>
                    <a:pt x="92618" y="302549"/>
                  </a:lnTo>
                  <a:cubicBezTo>
                    <a:pt x="299440" y="114570"/>
                    <a:pt x="574183" y="0"/>
                    <a:pt x="8756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043BFD98-B4BC-4744-BD58-4D775E13E848}"/>
                </a:ext>
              </a:extLst>
            </p:cNvPr>
            <p:cNvSpPr/>
            <p:nvPr/>
          </p:nvSpPr>
          <p:spPr>
            <a:xfrm>
              <a:off x="7845822" y="3100644"/>
              <a:ext cx="3790513" cy="2329250"/>
            </a:xfrm>
            <a:custGeom>
              <a:avLst/>
              <a:gdLst>
                <a:gd name="connsiteX0" fmla="*/ 875720 w 3790513"/>
                <a:gd name="connsiteY0" fmla="*/ 0 h 2329250"/>
                <a:gd name="connsiteX1" fmla="*/ 1699234 w 3790513"/>
                <a:gd name="connsiteY1" fmla="*/ 341111 h 2329250"/>
                <a:gd name="connsiteX2" fmla="*/ 1750902 w 3790513"/>
                <a:gd name="connsiteY2" fmla="*/ 397959 h 2329250"/>
                <a:gd name="connsiteX3" fmla="*/ 1774402 w 3790513"/>
                <a:gd name="connsiteY3" fmla="*/ 423815 h 2329250"/>
                <a:gd name="connsiteX4" fmla="*/ 1774411 w 3790513"/>
                <a:gd name="connsiteY4" fmla="*/ 423828 h 2329250"/>
                <a:gd name="connsiteX5" fmla="*/ 1841445 w 3790513"/>
                <a:gd name="connsiteY5" fmla="*/ 513472 h 2329250"/>
                <a:gd name="connsiteX6" fmla="*/ 1876377 w 3790513"/>
                <a:gd name="connsiteY6" fmla="*/ 570971 h 2329250"/>
                <a:gd name="connsiteX7" fmla="*/ 1886046 w 3790513"/>
                <a:gd name="connsiteY7" fmla="*/ 584925 h 2329250"/>
                <a:gd name="connsiteX8" fmla="*/ 1889992 w 3790513"/>
                <a:gd name="connsiteY8" fmla="*/ 593383 h 2329250"/>
                <a:gd name="connsiteX9" fmla="*/ 1899781 w 3790513"/>
                <a:gd name="connsiteY9" fmla="*/ 609496 h 2329250"/>
                <a:gd name="connsiteX10" fmla="*/ 1948823 w 3790513"/>
                <a:gd name="connsiteY10" fmla="*/ 711300 h 2329250"/>
                <a:gd name="connsiteX11" fmla="*/ 1962730 w 3790513"/>
                <a:gd name="connsiteY11" fmla="*/ 749298 h 2329250"/>
                <a:gd name="connsiteX12" fmla="*/ 1969677 w 3790513"/>
                <a:gd name="connsiteY12" fmla="*/ 764188 h 2329250"/>
                <a:gd name="connsiteX13" fmla="*/ 1973893 w 3790513"/>
                <a:gd name="connsiteY13" fmla="*/ 779798 h 2329250"/>
                <a:gd name="connsiteX14" fmla="*/ 1987986 w 3790513"/>
                <a:gd name="connsiteY14" fmla="*/ 818301 h 2329250"/>
                <a:gd name="connsiteX15" fmla="*/ 2016684 w 3790513"/>
                <a:gd name="connsiteY15" fmla="*/ 929912 h 2329250"/>
                <a:gd name="connsiteX16" fmla="*/ 2019595 w 3790513"/>
                <a:gd name="connsiteY16" fmla="*/ 948988 h 2329250"/>
                <a:gd name="connsiteX17" fmla="*/ 2022156 w 3790513"/>
                <a:gd name="connsiteY17" fmla="*/ 958467 h 2329250"/>
                <a:gd name="connsiteX18" fmla="*/ 2029881 w 3790513"/>
                <a:gd name="connsiteY18" fmla="*/ 1016382 h 2329250"/>
                <a:gd name="connsiteX19" fmla="*/ 2034332 w 3790513"/>
                <a:gd name="connsiteY19" fmla="*/ 1045549 h 2329250"/>
                <a:gd name="connsiteX20" fmla="*/ 2034674 w 3790513"/>
                <a:gd name="connsiteY20" fmla="*/ 1052317 h 2329250"/>
                <a:gd name="connsiteX21" fmla="*/ 2035733 w 3790513"/>
                <a:gd name="connsiteY21" fmla="*/ 1060257 h 2329250"/>
                <a:gd name="connsiteX22" fmla="*/ 2040346 w 3790513"/>
                <a:gd name="connsiteY22" fmla="*/ 1164625 h 2329250"/>
                <a:gd name="connsiteX23" fmla="*/ 2040176 w 3790513"/>
                <a:gd name="connsiteY23" fmla="*/ 1166555 h 2329250"/>
                <a:gd name="connsiteX24" fmla="*/ 2043964 w 3790513"/>
                <a:gd name="connsiteY24" fmla="*/ 1166555 h 2329250"/>
                <a:gd name="connsiteX25" fmla="*/ 2055600 w 3790513"/>
                <a:gd name="connsiteY25" fmla="*/ 1281981 h 2329250"/>
                <a:gd name="connsiteX26" fmla="*/ 2626082 w 3790513"/>
                <a:gd name="connsiteY26" fmla="*/ 1746937 h 2329250"/>
                <a:gd name="connsiteX27" fmla="*/ 3196563 w 3790513"/>
                <a:gd name="connsiteY27" fmla="*/ 1281981 h 2329250"/>
                <a:gd name="connsiteX28" fmla="*/ 3208199 w 3790513"/>
                <a:gd name="connsiteY28" fmla="*/ 1166555 h 2329250"/>
                <a:gd name="connsiteX29" fmla="*/ 3790513 w 3790513"/>
                <a:gd name="connsiteY29" fmla="*/ 1166555 h 2329250"/>
                <a:gd name="connsiteX30" fmla="*/ 3767047 w 3790513"/>
                <a:gd name="connsiteY30" fmla="*/ 1399338 h 2329250"/>
                <a:gd name="connsiteX31" fmla="*/ 2626083 w 3790513"/>
                <a:gd name="connsiteY31" fmla="*/ 2329250 h 2329250"/>
                <a:gd name="connsiteX32" fmla="*/ 1745455 w 3790513"/>
                <a:gd name="connsiteY32" fmla="*/ 1926786 h 2329250"/>
                <a:gd name="connsiteX33" fmla="*/ 1739972 w 3790513"/>
                <a:gd name="connsiteY33" fmla="*/ 1919265 h 2329250"/>
                <a:gd name="connsiteX34" fmla="*/ 1727402 w 3790513"/>
                <a:gd name="connsiteY34" fmla="*/ 1905435 h 2329250"/>
                <a:gd name="connsiteX35" fmla="*/ 1641140 w 3790513"/>
                <a:gd name="connsiteY35" fmla="*/ 1783716 h 2329250"/>
                <a:gd name="connsiteX36" fmla="*/ 1630065 w 3790513"/>
                <a:gd name="connsiteY36" fmla="*/ 1768526 h 2329250"/>
                <a:gd name="connsiteX37" fmla="*/ 1629339 w 3790513"/>
                <a:gd name="connsiteY37" fmla="*/ 1767064 h 2329250"/>
                <a:gd name="connsiteX38" fmla="*/ 1628246 w 3790513"/>
                <a:gd name="connsiteY38" fmla="*/ 1765521 h 2329250"/>
                <a:gd name="connsiteX39" fmla="*/ 1550237 w 3790513"/>
                <a:gd name="connsiteY39" fmla="*/ 1611409 h 2329250"/>
                <a:gd name="connsiteX40" fmla="*/ 1546673 w 3790513"/>
                <a:gd name="connsiteY40" fmla="*/ 1600591 h 2329250"/>
                <a:gd name="connsiteX41" fmla="*/ 1542240 w 3790513"/>
                <a:gd name="connsiteY41" fmla="*/ 1591664 h 2329250"/>
                <a:gd name="connsiteX42" fmla="*/ 1528588 w 3790513"/>
                <a:gd name="connsiteY42" fmla="*/ 1545699 h 2329250"/>
                <a:gd name="connsiteX43" fmla="*/ 1495478 w 3790513"/>
                <a:gd name="connsiteY43" fmla="*/ 1445198 h 2329250"/>
                <a:gd name="connsiteX44" fmla="*/ 1491295 w 3790513"/>
                <a:gd name="connsiteY44" fmla="*/ 1420131 h 2329250"/>
                <a:gd name="connsiteX45" fmla="*/ 1485119 w 3790513"/>
                <a:gd name="connsiteY45" fmla="*/ 1399338 h 2329250"/>
                <a:gd name="connsiteX46" fmla="*/ 1480992 w 3790513"/>
                <a:gd name="connsiteY46" fmla="*/ 1358399 h 2329250"/>
                <a:gd name="connsiteX47" fmla="*/ 1466071 w 3790513"/>
                <a:gd name="connsiteY47" fmla="*/ 1268993 h 2329250"/>
                <a:gd name="connsiteX48" fmla="*/ 1461543 w 3790513"/>
                <a:gd name="connsiteY48" fmla="*/ 1166555 h 2329250"/>
                <a:gd name="connsiteX49" fmla="*/ 1457836 w 3790513"/>
                <a:gd name="connsiteY49" fmla="*/ 1166555 h 2329250"/>
                <a:gd name="connsiteX50" fmla="*/ 1458031 w 3790513"/>
                <a:gd name="connsiteY50" fmla="*/ 1164625 h 2329250"/>
                <a:gd name="connsiteX51" fmla="*/ 875719 w 3790513"/>
                <a:gd name="connsiteY51" fmla="*/ 582313 h 2329250"/>
                <a:gd name="connsiteX52" fmla="*/ 293407 w 3790513"/>
                <a:gd name="connsiteY52" fmla="*/ 1164625 h 2329250"/>
                <a:gd name="connsiteX53" fmla="*/ 293602 w 3790513"/>
                <a:gd name="connsiteY53" fmla="*/ 1166555 h 2329250"/>
                <a:gd name="connsiteX54" fmla="*/ 289900 w 3790513"/>
                <a:gd name="connsiteY54" fmla="*/ 1166555 h 2329250"/>
                <a:gd name="connsiteX55" fmla="*/ 289985 w 3790513"/>
                <a:gd name="connsiteY55" fmla="*/ 1164627 h 2329250"/>
                <a:gd name="connsiteX56" fmla="*/ 289985 w 3790513"/>
                <a:gd name="connsiteY56" fmla="*/ 1164626 h 2329250"/>
                <a:gd name="connsiteX57" fmla="*/ 289985 w 3790513"/>
                <a:gd name="connsiteY57" fmla="*/ 1164626 h 2329250"/>
                <a:gd name="connsiteX58" fmla="*/ 289985 w 3790513"/>
                <a:gd name="connsiteY58" fmla="*/ 1164625 h 2329250"/>
                <a:gd name="connsiteX59" fmla="*/ 271795 w 3790513"/>
                <a:gd name="connsiteY59" fmla="*/ 958467 h 2329250"/>
                <a:gd name="connsiteX60" fmla="*/ 267659 w 3790513"/>
                <a:gd name="connsiteY60" fmla="*/ 943156 h 2329250"/>
                <a:gd name="connsiteX61" fmla="*/ 266324 w 3790513"/>
                <a:gd name="connsiteY61" fmla="*/ 929913 h 2329250"/>
                <a:gd name="connsiteX62" fmla="*/ 249052 w 3790513"/>
                <a:gd name="connsiteY62" fmla="*/ 874272 h 2329250"/>
                <a:gd name="connsiteX63" fmla="*/ 219316 w 3790513"/>
                <a:gd name="connsiteY63" fmla="*/ 764188 h 2329250"/>
                <a:gd name="connsiteX64" fmla="*/ 206059 w 3790513"/>
                <a:gd name="connsiteY64" fmla="*/ 735772 h 2329250"/>
                <a:gd name="connsiteX65" fmla="*/ 198463 w 3790513"/>
                <a:gd name="connsiteY65" fmla="*/ 711301 h 2329250"/>
                <a:gd name="connsiteX66" fmla="*/ 171274 w 3790513"/>
                <a:gd name="connsiteY66" fmla="*/ 661209 h 2329250"/>
                <a:gd name="connsiteX67" fmla="*/ 135686 w 3790513"/>
                <a:gd name="connsiteY67" fmla="*/ 584925 h 2329250"/>
                <a:gd name="connsiteX68" fmla="*/ 108845 w 3790513"/>
                <a:gd name="connsiteY68" fmla="*/ 546192 h 2329250"/>
                <a:gd name="connsiteX69" fmla="*/ 91086 w 3790513"/>
                <a:gd name="connsiteY69" fmla="*/ 513473 h 2329250"/>
                <a:gd name="connsiteX70" fmla="*/ 24048 w 3790513"/>
                <a:gd name="connsiteY70" fmla="*/ 423825 h 2329250"/>
                <a:gd name="connsiteX71" fmla="*/ 24041 w 3790513"/>
                <a:gd name="connsiteY71" fmla="*/ 423815 h 2329250"/>
                <a:gd name="connsiteX72" fmla="*/ 541 w 3790513"/>
                <a:gd name="connsiteY72" fmla="*/ 397958 h 2329250"/>
                <a:gd name="connsiteX73" fmla="*/ 541 w 3790513"/>
                <a:gd name="connsiteY73" fmla="*/ 397959 h 2329250"/>
                <a:gd name="connsiteX74" fmla="*/ 0 w 3790513"/>
                <a:gd name="connsiteY74" fmla="*/ 397364 h 2329250"/>
                <a:gd name="connsiteX75" fmla="*/ 79815 w 3790513"/>
                <a:gd name="connsiteY75" fmla="*/ 314393 h 2329250"/>
                <a:gd name="connsiteX76" fmla="*/ 875720 w 3790513"/>
                <a:gd name="connsiteY76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790513" h="2329250">
                  <a:moveTo>
                    <a:pt x="875720" y="0"/>
                  </a:moveTo>
                  <a:cubicBezTo>
                    <a:pt x="1197323" y="0"/>
                    <a:pt x="1488479" y="130355"/>
                    <a:pt x="1699234" y="341111"/>
                  </a:cubicBezTo>
                  <a:lnTo>
                    <a:pt x="1750902" y="397959"/>
                  </a:lnTo>
                  <a:lnTo>
                    <a:pt x="1774402" y="423815"/>
                  </a:lnTo>
                  <a:lnTo>
                    <a:pt x="1774411" y="423828"/>
                  </a:lnTo>
                  <a:lnTo>
                    <a:pt x="1841445" y="513472"/>
                  </a:lnTo>
                  <a:lnTo>
                    <a:pt x="1876377" y="570971"/>
                  </a:lnTo>
                  <a:lnTo>
                    <a:pt x="1886046" y="584925"/>
                  </a:lnTo>
                  <a:lnTo>
                    <a:pt x="1889992" y="593383"/>
                  </a:lnTo>
                  <a:lnTo>
                    <a:pt x="1899781" y="609496"/>
                  </a:lnTo>
                  <a:cubicBezTo>
                    <a:pt x="1917710" y="642499"/>
                    <a:pt x="1934090" y="676467"/>
                    <a:pt x="1948823" y="711300"/>
                  </a:cubicBezTo>
                  <a:lnTo>
                    <a:pt x="1962730" y="749298"/>
                  </a:lnTo>
                  <a:lnTo>
                    <a:pt x="1969677" y="764188"/>
                  </a:lnTo>
                  <a:lnTo>
                    <a:pt x="1973893" y="779798"/>
                  </a:lnTo>
                  <a:lnTo>
                    <a:pt x="1987986" y="818301"/>
                  </a:lnTo>
                  <a:cubicBezTo>
                    <a:pt x="1999328" y="854769"/>
                    <a:pt x="2008927" y="892005"/>
                    <a:pt x="2016684" y="929912"/>
                  </a:cubicBezTo>
                  <a:lnTo>
                    <a:pt x="2019595" y="948988"/>
                  </a:lnTo>
                  <a:lnTo>
                    <a:pt x="2022156" y="958467"/>
                  </a:lnTo>
                  <a:lnTo>
                    <a:pt x="2029881" y="1016382"/>
                  </a:lnTo>
                  <a:lnTo>
                    <a:pt x="2034332" y="1045549"/>
                  </a:lnTo>
                  <a:lnTo>
                    <a:pt x="2034674" y="1052317"/>
                  </a:lnTo>
                  <a:lnTo>
                    <a:pt x="2035733" y="1060257"/>
                  </a:lnTo>
                  <a:cubicBezTo>
                    <a:pt x="2038787" y="1094639"/>
                    <a:pt x="2040346" y="1129450"/>
                    <a:pt x="2040346" y="1164625"/>
                  </a:cubicBezTo>
                  <a:lnTo>
                    <a:pt x="2040176" y="1166555"/>
                  </a:lnTo>
                  <a:lnTo>
                    <a:pt x="2043964" y="1166555"/>
                  </a:lnTo>
                  <a:lnTo>
                    <a:pt x="2055600" y="1281981"/>
                  </a:lnTo>
                  <a:cubicBezTo>
                    <a:pt x="2109899" y="1547331"/>
                    <a:pt x="2344680" y="1746937"/>
                    <a:pt x="2626082" y="1746937"/>
                  </a:cubicBezTo>
                  <a:cubicBezTo>
                    <a:pt x="2907484" y="1746937"/>
                    <a:pt x="3142265" y="1547331"/>
                    <a:pt x="3196563" y="1281981"/>
                  </a:cubicBezTo>
                  <a:lnTo>
                    <a:pt x="3208199" y="1166555"/>
                  </a:lnTo>
                  <a:lnTo>
                    <a:pt x="3790513" y="1166555"/>
                  </a:lnTo>
                  <a:lnTo>
                    <a:pt x="3767047" y="1399338"/>
                  </a:lnTo>
                  <a:cubicBezTo>
                    <a:pt x="3658450" y="1930038"/>
                    <a:pt x="3188887" y="2329250"/>
                    <a:pt x="2626083" y="2329250"/>
                  </a:cubicBezTo>
                  <a:cubicBezTo>
                    <a:pt x="2274330" y="2329250"/>
                    <a:pt x="1959000" y="2173308"/>
                    <a:pt x="1745455" y="1926786"/>
                  </a:cubicBezTo>
                  <a:lnTo>
                    <a:pt x="1739972" y="1919265"/>
                  </a:lnTo>
                  <a:lnTo>
                    <a:pt x="1727402" y="1905435"/>
                  </a:lnTo>
                  <a:lnTo>
                    <a:pt x="1641140" y="1783716"/>
                  </a:lnTo>
                  <a:lnTo>
                    <a:pt x="1630065" y="1768526"/>
                  </a:lnTo>
                  <a:lnTo>
                    <a:pt x="1629339" y="1767064"/>
                  </a:lnTo>
                  <a:lnTo>
                    <a:pt x="1628246" y="1765521"/>
                  </a:lnTo>
                  <a:cubicBezTo>
                    <a:pt x="1598601" y="1716400"/>
                    <a:pt x="1572482" y="1664913"/>
                    <a:pt x="1550237" y="1611409"/>
                  </a:cubicBezTo>
                  <a:lnTo>
                    <a:pt x="1546673" y="1600591"/>
                  </a:lnTo>
                  <a:lnTo>
                    <a:pt x="1542240" y="1591664"/>
                  </a:lnTo>
                  <a:lnTo>
                    <a:pt x="1528588" y="1545699"/>
                  </a:lnTo>
                  <a:lnTo>
                    <a:pt x="1495478" y="1445198"/>
                  </a:lnTo>
                  <a:lnTo>
                    <a:pt x="1491295" y="1420131"/>
                  </a:lnTo>
                  <a:lnTo>
                    <a:pt x="1485119" y="1399338"/>
                  </a:lnTo>
                  <a:lnTo>
                    <a:pt x="1480992" y="1358399"/>
                  </a:lnTo>
                  <a:lnTo>
                    <a:pt x="1466071" y="1268993"/>
                  </a:lnTo>
                  <a:lnTo>
                    <a:pt x="1461543" y="1166555"/>
                  </a:lnTo>
                  <a:lnTo>
                    <a:pt x="1457836" y="1166555"/>
                  </a:lnTo>
                  <a:lnTo>
                    <a:pt x="1458031" y="1164625"/>
                  </a:lnTo>
                  <a:cubicBezTo>
                    <a:pt x="1458031" y="843023"/>
                    <a:pt x="1197321" y="582313"/>
                    <a:pt x="875719" y="582313"/>
                  </a:cubicBezTo>
                  <a:cubicBezTo>
                    <a:pt x="554117" y="582313"/>
                    <a:pt x="293407" y="843023"/>
                    <a:pt x="293407" y="1164625"/>
                  </a:cubicBezTo>
                  <a:lnTo>
                    <a:pt x="293602" y="1166555"/>
                  </a:lnTo>
                  <a:lnTo>
                    <a:pt x="289900" y="1166555"/>
                  </a:lnTo>
                  <a:lnTo>
                    <a:pt x="289985" y="1164627"/>
                  </a:lnTo>
                  <a:lnTo>
                    <a:pt x="289985" y="1164626"/>
                  </a:lnTo>
                  <a:lnTo>
                    <a:pt x="289985" y="1164626"/>
                  </a:lnTo>
                  <a:lnTo>
                    <a:pt x="289985" y="1164625"/>
                  </a:lnTo>
                  <a:cubicBezTo>
                    <a:pt x="289985" y="1094275"/>
                    <a:pt x="283748" y="1025381"/>
                    <a:pt x="271795" y="958467"/>
                  </a:cubicBezTo>
                  <a:lnTo>
                    <a:pt x="267659" y="943156"/>
                  </a:lnTo>
                  <a:lnTo>
                    <a:pt x="266324" y="929913"/>
                  </a:lnTo>
                  <a:lnTo>
                    <a:pt x="249052" y="874272"/>
                  </a:lnTo>
                  <a:lnTo>
                    <a:pt x="219316" y="764188"/>
                  </a:lnTo>
                  <a:lnTo>
                    <a:pt x="206059" y="735772"/>
                  </a:lnTo>
                  <a:lnTo>
                    <a:pt x="198463" y="711301"/>
                  </a:lnTo>
                  <a:lnTo>
                    <a:pt x="171274" y="661209"/>
                  </a:lnTo>
                  <a:lnTo>
                    <a:pt x="135686" y="584925"/>
                  </a:lnTo>
                  <a:lnTo>
                    <a:pt x="108845" y="546192"/>
                  </a:lnTo>
                  <a:lnTo>
                    <a:pt x="91086" y="513473"/>
                  </a:lnTo>
                  <a:lnTo>
                    <a:pt x="24048" y="423825"/>
                  </a:lnTo>
                  <a:lnTo>
                    <a:pt x="24041" y="423815"/>
                  </a:lnTo>
                  <a:lnTo>
                    <a:pt x="541" y="397958"/>
                  </a:lnTo>
                  <a:lnTo>
                    <a:pt x="541" y="397959"/>
                  </a:lnTo>
                  <a:lnTo>
                    <a:pt x="0" y="397364"/>
                  </a:lnTo>
                  <a:lnTo>
                    <a:pt x="79815" y="314393"/>
                  </a:lnTo>
                  <a:cubicBezTo>
                    <a:pt x="288039" y="119393"/>
                    <a:pt x="567936" y="0"/>
                    <a:pt x="875720" y="0"/>
                  </a:cubicBez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DBD3C838-3145-4B14-9E59-4DD88E10C63C}"/>
                </a:ext>
              </a:extLst>
            </p:cNvPr>
            <p:cNvSpPr/>
            <p:nvPr/>
          </p:nvSpPr>
          <p:spPr>
            <a:xfrm>
              <a:off x="10751532" y="3759200"/>
              <a:ext cx="884997" cy="1016000"/>
            </a:xfrm>
            <a:custGeom>
              <a:avLst/>
              <a:gdLst>
                <a:gd name="connsiteX0" fmla="*/ 3192 w 884997"/>
                <a:gd name="connsiteY0" fmla="*/ 0 h 1016000"/>
                <a:gd name="connsiteX1" fmla="*/ 764846 w 884997"/>
                <a:gd name="connsiteY1" fmla="*/ 0 h 1016000"/>
                <a:gd name="connsiteX2" fmla="*/ 793475 w 884997"/>
                <a:gd name="connsiteY2" fmla="*/ 52744 h 1016000"/>
                <a:gd name="connsiteX3" fmla="*/ 884997 w 884997"/>
                <a:gd name="connsiteY3" fmla="*/ 506069 h 1016000"/>
                <a:gd name="connsiteX4" fmla="*/ 884803 w 884997"/>
                <a:gd name="connsiteY4" fmla="*/ 507999 h 1016000"/>
                <a:gd name="connsiteX5" fmla="*/ 861337 w 884997"/>
                <a:gd name="connsiteY5" fmla="*/ 740782 h 1016000"/>
                <a:gd name="connsiteX6" fmla="*/ 804216 w 884997"/>
                <a:gd name="connsiteY6" fmla="*/ 933108 h 1016000"/>
                <a:gd name="connsiteX7" fmla="*/ 763054 w 884997"/>
                <a:gd name="connsiteY7" fmla="*/ 1016000 h 1016000"/>
                <a:gd name="connsiteX8" fmla="*/ 0 w 884997"/>
                <a:gd name="connsiteY8" fmla="*/ 1016000 h 1016000"/>
                <a:gd name="connsiteX9" fmla="*/ 10222 w 884997"/>
                <a:gd name="connsiteY9" fmla="*/ 1011232 h 1016000"/>
                <a:gd name="connsiteX10" fmla="*/ 290853 w 884997"/>
                <a:gd name="connsiteY10" fmla="*/ 623425 h 1016000"/>
                <a:gd name="connsiteX11" fmla="*/ 302489 w 884997"/>
                <a:gd name="connsiteY11" fmla="*/ 507999 h 1016000"/>
                <a:gd name="connsiteX12" fmla="*/ 302488 w 884997"/>
                <a:gd name="connsiteY12" fmla="*/ 507999 h 1016000"/>
                <a:gd name="connsiteX13" fmla="*/ 302683 w 884997"/>
                <a:gd name="connsiteY13" fmla="*/ 506069 h 1016000"/>
                <a:gd name="connsiteX14" fmla="*/ 45947 w 884997"/>
                <a:gd name="connsiteY14" fmla="*/ 23207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4997" h="1016000">
                  <a:moveTo>
                    <a:pt x="3192" y="0"/>
                  </a:moveTo>
                  <a:lnTo>
                    <a:pt x="764846" y="0"/>
                  </a:lnTo>
                  <a:lnTo>
                    <a:pt x="793475" y="52744"/>
                  </a:lnTo>
                  <a:cubicBezTo>
                    <a:pt x="852408" y="192078"/>
                    <a:pt x="884997" y="345268"/>
                    <a:pt x="884997" y="506069"/>
                  </a:cubicBezTo>
                  <a:lnTo>
                    <a:pt x="884803" y="507999"/>
                  </a:lnTo>
                  <a:lnTo>
                    <a:pt x="861337" y="740782"/>
                  </a:lnTo>
                  <a:cubicBezTo>
                    <a:pt x="847762" y="807120"/>
                    <a:pt x="828548" y="871403"/>
                    <a:pt x="804216" y="933108"/>
                  </a:cubicBezTo>
                  <a:lnTo>
                    <a:pt x="763054" y="1016000"/>
                  </a:lnTo>
                  <a:lnTo>
                    <a:pt x="0" y="1016000"/>
                  </a:lnTo>
                  <a:lnTo>
                    <a:pt x="10222" y="1011232"/>
                  </a:lnTo>
                  <a:cubicBezTo>
                    <a:pt x="152479" y="929431"/>
                    <a:pt x="256917" y="789269"/>
                    <a:pt x="290853" y="623425"/>
                  </a:cubicBezTo>
                  <a:lnTo>
                    <a:pt x="302489" y="507999"/>
                  </a:lnTo>
                  <a:lnTo>
                    <a:pt x="302488" y="507999"/>
                  </a:lnTo>
                  <a:lnTo>
                    <a:pt x="302683" y="506069"/>
                  </a:lnTo>
                  <a:cubicBezTo>
                    <a:pt x="302683" y="305068"/>
                    <a:pt x="200843" y="127853"/>
                    <a:pt x="45947" y="232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tx2">
                    <a:lumMod val="50000"/>
                    <a:lumOff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xmlns="" id="{57752645-BFBB-4994-8B37-71C5B661D3C3}"/>
              </a:ext>
            </a:extLst>
          </p:cNvPr>
          <p:cNvCxnSpPr>
            <a:cxnSpLocks/>
            <a:stCxn id="87" idx="4"/>
            <a:endCxn id="101" idx="0"/>
          </p:cNvCxnSpPr>
          <p:nvPr/>
        </p:nvCxnSpPr>
        <p:spPr>
          <a:xfrm>
            <a:off x="5220819" y="3580495"/>
            <a:ext cx="682" cy="860177"/>
          </a:xfrm>
          <a:prstGeom prst="straightConnector1">
            <a:avLst/>
          </a:prstGeom>
          <a:ln w="28575">
            <a:solidFill>
              <a:srgbClr val="012D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2D823A31-E573-468B-BEDD-B505EEF82CDC}"/>
              </a:ext>
            </a:extLst>
          </p:cNvPr>
          <p:cNvCxnSpPr>
            <a:cxnSpLocks/>
            <a:stCxn id="88" idx="4"/>
            <a:endCxn id="102" idx="0"/>
          </p:cNvCxnSpPr>
          <p:nvPr/>
        </p:nvCxnSpPr>
        <p:spPr>
          <a:xfrm>
            <a:off x="6971180" y="3580495"/>
            <a:ext cx="1019" cy="86017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xmlns="" id="{4CABEDBD-A422-4E6F-B7CB-F8EC5F7BA4DB}"/>
              </a:ext>
            </a:extLst>
          </p:cNvPr>
          <p:cNvCxnSpPr>
            <a:cxnSpLocks/>
            <a:stCxn id="89" idx="4"/>
            <a:endCxn id="103" idx="0"/>
          </p:cNvCxnSpPr>
          <p:nvPr/>
        </p:nvCxnSpPr>
        <p:spPr>
          <a:xfrm>
            <a:off x="8721541" y="3580495"/>
            <a:ext cx="1358" cy="860177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xmlns="" id="{D3361156-488E-45DD-8119-9D16BCF50D0F}"/>
              </a:ext>
            </a:extLst>
          </p:cNvPr>
          <p:cNvCxnSpPr>
            <a:cxnSpLocks/>
            <a:stCxn id="90" idx="4"/>
            <a:endCxn id="104" idx="0"/>
          </p:cNvCxnSpPr>
          <p:nvPr/>
        </p:nvCxnSpPr>
        <p:spPr>
          <a:xfrm>
            <a:off x="10471903" y="3580495"/>
            <a:ext cx="1696" cy="860177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xmlns="" id="{44DCB556-E4FC-4B14-81DB-61F0E276D6C8}"/>
              </a:ext>
            </a:extLst>
          </p:cNvPr>
          <p:cNvSpPr/>
          <p:nvPr/>
        </p:nvSpPr>
        <p:spPr>
          <a:xfrm>
            <a:off x="1134881" y="241006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xmlns="" id="{54528A6A-40B1-4017-9C0B-525F1C500EED}"/>
              </a:ext>
            </a:extLst>
          </p:cNvPr>
          <p:cNvSpPr/>
          <p:nvPr/>
        </p:nvSpPr>
        <p:spPr>
          <a:xfrm>
            <a:off x="2885242" y="241006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xmlns="" id="{B345258D-7FF7-4BF7-8227-9412EFB29FE8}"/>
              </a:ext>
            </a:extLst>
          </p:cNvPr>
          <p:cNvSpPr/>
          <p:nvPr/>
        </p:nvSpPr>
        <p:spPr>
          <a:xfrm>
            <a:off x="4635603" y="241006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D6221DDB-D401-440D-8EE8-99BE87595CC2}"/>
              </a:ext>
            </a:extLst>
          </p:cNvPr>
          <p:cNvSpPr/>
          <p:nvPr/>
        </p:nvSpPr>
        <p:spPr>
          <a:xfrm>
            <a:off x="6385964" y="241006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xmlns="" id="{4839CC5D-197E-4E1E-BFC9-452D1D79A6F9}"/>
              </a:ext>
            </a:extLst>
          </p:cNvPr>
          <p:cNvSpPr/>
          <p:nvPr/>
        </p:nvSpPr>
        <p:spPr>
          <a:xfrm>
            <a:off x="8136325" y="241006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xmlns="" id="{0B8D1A4E-CC3D-4181-8714-C2C1C94361C3}"/>
              </a:ext>
            </a:extLst>
          </p:cNvPr>
          <p:cNvSpPr/>
          <p:nvPr/>
        </p:nvSpPr>
        <p:spPr>
          <a:xfrm>
            <a:off x="9886687" y="241006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Users">
            <a:extLst>
              <a:ext uri="{FF2B5EF4-FFF2-40B4-BE49-F238E27FC236}">
                <a16:creationId xmlns:a16="http://schemas.microsoft.com/office/drawing/2014/main" xmlns="" id="{155633CC-1614-4439-8F22-4030DFD7A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157059" y="2676022"/>
            <a:ext cx="661218" cy="661218"/>
          </a:xfrm>
          <a:prstGeom prst="rect">
            <a:avLst/>
          </a:prstGeom>
        </p:spPr>
      </p:pic>
      <p:pic>
        <p:nvPicPr>
          <p:cNvPr id="11" name="Graphic 10" descr="Puzzle">
            <a:extLst>
              <a:ext uri="{FF2B5EF4-FFF2-40B4-BE49-F238E27FC236}">
                <a16:creationId xmlns:a16="http://schemas.microsoft.com/office/drawing/2014/main" xmlns="" id="{42D39175-EC17-4591-9307-62EDFCC181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895700" y="2678782"/>
            <a:ext cx="661218" cy="661218"/>
          </a:xfrm>
          <a:prstGeom prst="rect">
            <a:avLst/>
          </a:prstGeom>
        </p:spPr>
      </p:pic>
      <p:pic>
        <p:nvPicPr>
          <p:cNvPr id="13" name="Graphic 12" descr="Lightbulb">
            <a:extLst>
              <a:ext uri="{FF2B5EF4-FFF2-40B4-BE49-F238E27FC236}">
                <a16:creationId xmlns:a16="http://schemas.microsoft.com/office/drawing/2014/main" xmlns="" id="{BE7F1ED4-D6C7-4B5F-A025-9F9D63D74C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3166899" y="4519522"/>
            <a:ext cx="661218" cy="661218"/>
          </a:xfrm>
          <a:prstGeom prst="rect">
            <a:avLst/>
          </a:prstGeom>
        </p:spPr>
      </p:pic>
      <p:pic>
        <p:nvPicPr>
          <p:cNvPr id="15" name="Graphic 14" descr="Upward trend">
            <a:extLst>
              <a:ext uri="{FF2B5EF4-FFF2-40B4-BE49-F238E27FC236}">
                <a16:creationId xmlns:a16="http://schemas.microsoft.com/office/drawing/2014/main" xmlns="" id="{50CC833D-9B3B-485C-96FB-EF0B7FC026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635540" y="2641937"/>
            <a:ext cx="661218" cy="661218"/>
          </a:xfrm>
          <a:prstGeom prst="rect">
            <a:avLst/>
          </a:prstGeom>
        </p:spPr>
      </p:pic>
      <p:pic>
        <p:nvPicPr>
          <p:cNvPr id="18" name="Graphic 17" descr="Shopping cart">
            <a:extLst>
              <a:ext uri="{FF2B5EF4-FFF2-40B4-BE49-F238E27FC236}">
                <a16:creationId xmlns:a16="http://schemas.microsoft.com/office/drawing/2014/main" xmlns="" id="{413C0971-135A-4B93-8F19-9F37B5D20A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8387404" y="2664670"/>
            <a:ext cx="661218" cy="661218"/>
          </a:xfrm>
          <a:prstGeom prst="rect">
            <a:avLst/>
          </a:prstGeom>
        </p:spPr>
      </p:pic>
      <p:pic>
        <p:nvPicPr>
          <p:cNvPr id="20" name="Graphic 19" descr="Rocket">
            <a:extLst>
              <a:ext uri="{FF2B5EF4-FFF2-40B4-BE49-F238E27FC236}">
                <a16:creationId xmlns:a16="http://schemas.microsoft.com/office/drawing/2014/main" xmlns="" id="{0DCDB965-AD7C-40CE-8E49-4E11727220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3126048" y="2661910"/>
            <a:ext cx="661218" cy="661218"/>
          </a:xfrm>
          <a:prstGeom prst="rect">
            <a:avLst/>
          </a:prstGeom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xmlns="" id="{DBEE5161-FAE0-4866-9BC4-FB5CE97BD0C1}"/>
              </a:ext>
            </a:extLst>
          </p:cNvPr>
          <p:cNvSpPr/>
          <p:nvPr/>
        </p:nvSpPr>
        <p:spPr>
          <a:xfrm>
            <a:off x="2175603" y="2997210"/>
            <a:ext cx="420217" cy="861858"/>
          </a:xfrm>
          <a:custGeom>
            <a:avLst/>
            <a:gdLst>
              <a:gd name="connsiteX0" fmla="*/ 126613 w 420217"/>
              <a:gd name="connsiteY0" fmla="*/ 0 h 861858"/>
              <a:gd name="connsiteX1" fmla="*/ 130317 w 420217"/>
              <a:gd name="connsiteY1" fmla="*/ 0 h 861858"/>
              <a:gd name="connsiteX2" fmla="*/ 134845 w 420217"/>
              <a:gd name="connsiteY2" fmla="*/ 102438 h 861858"/>
              <a:gd name="connsiteX3" fmla="*/ 149764 w 420217"/>
              <a:gd name="connsiteY3" fmla="*/ 191829 h 861858"/>
              <a:gd name="connsiteX4" fmla="*/ 153892 w 420217"/>
              <a:gd name="connsiteY4" fmla="*/ 232783 h 861858"/>
              <a:gd name="connsiteX5" fmla="*/ 159745 w 420217"/>
              <a:gd name="connsiteY5" fmla="*/ 251639 h 861858"/>
              <a:gd name="connsiteX6" fmla="*/ 164252 w 420217"/>
              <a:gd name="connsiteY6" fmla="*/ 278644 h 861858"/>
              <a:gd name="connsiteX7" fmla="*/ 219011 w 420217"/>
              <a:gd name="connsiteY7" fmla="*/ 444854 h 861858"/>
              <a:gd name="connsiteX8" fmla="*/ 220851 w 420217"/>
              <a:gd name="connsiteY8" fmla="*/ 448489 h 861858"/>
              <a:gd name="connsiteX9" fmla="*/ 221753 w 420217"/>
              <a:gd name="connsiteY9" fmla="*/ 451395 h 861858"/>
              <a:gd name="connsiteX10" fmla="*/ 230189 w 420217"/>
              <a:gd name="connsiteY10" fmla="*/ 466937 h 861858"/>
              <a:gd name="connsiteX11" fmla="*/ 297020 w 420217"/>
              <a:gd name="connsiteY11" fmla="*/ 598967 h 861858"/>
              <a:gd name="connsiteX12" fmla="*/ 317662 w 420217"/>
              <a:gd name="connsiteY12" fmla="*/ 628094 h 861858"/>
              <a:gd name="connsiteX13" fmla="*/ 329131 w 420217"/>
              <a:gd name="connsiteY13" fmla="*/ 649223 h 861858"/>
              <a:gd name="connsiteX14" fmla="*/ 396175 w 420217"/>
              <a:gd name="connsiteY14" fmla="*/ 738880 h 861858"/>
              <a:gd name="connsiteX15" fmla="*/ 420217 w 420217"/>
              <a:gd name="connsiteY15" fmla="*/ 765333 h 861858"/>
              <a:gd name="connsiteX16" fmla="*/ 340402 w 420217"/>
              <a:gd name="connsiteY16" fmla="*/ 848303 h 861858"/>
              <a:gd name="connsiteX17" fmla="*/ 324533 w 420217"/>
              <a:gd name="connsiteY17" fmla="*/ 861858 h 861858"/>
              <a:gd name="connsiteX18" fmla="*/ 308451 w 420217"/>
              <a:gd name="connsiteY18" fmla="*/ 848302 h 861858"/>
              <a:gd name="connsiteX19" fmla="*/ 223728 w 420217"/>
              <a:gd name="connsiteY19" fmla="*/ 760230 h 861858"/>
              <a:gd name="connsiteX20" fmla="*/ 218242 w 420217"/>
              <a:gd name="connsiteY20" fmla="*/ 752706 h 861858"/>
              <a:gd name="connsiteX21" fmla="*/ 205675 w 420217"/>
              <a:gd name="connsiteY21" fmla="*/ 738879 h 861858"/>
              <a:gd name="connsiteX22" fmla="*/ 119408 w 420217"/>
              <a:gd name="connsiteY22" fmla="*/ 617153 h 861858"/>
              <a:gd name="connsiteX23" fmla="*/ 108338 w 420217"/>
              <a:gd name="connsiteY23" fmla="*/ 601970 h 861858"/>
              <a:gd name="connsiteX24" fmla="*/ 107612 w 420217"/>
              <a:gd name="connsiteY24" fmla="*/ 600509 h 861858"/>
              <a:gd name="connsiteX25" fmla="*/ 106519 w 420217"/>
              <a:gd name="connsiteY25" fmla="*/ 598965 h 861858"/>
              <a:gd name="connsiteX26" fmla="*/ 28510 w 420217"/>
              <a:gd name="connsiteY26" fmla="*/ 444853 h 861858"/>
              <a:gd name="connsiteX27" fmla="*/ 24946 w 420217"/>
              <a:gd name="connsiteY27" fmla="*/ 434034 h 861858"/>
              <a:gd name="connsiteX28" fmla="*/ 20513 w 420217"/>
              <a:gd name="connsiteY28" fmla="*/ 425108 h 861858"/>
              <a:gd name="connsiteX29" fmla="*/ 6862 w 420217"/>
              <a:gd name="connsiteY29" fmla="*/ 379144 h 861858"/>
              <a:gd name="connsiteX30" fmla="*/ 0 w 420217"/>
              <a:gd name="connsiteY30" fmla="*/ 358315 h 861858"/>
              <a:gd name="connsiteX31" fmla="*/ 42504 w 420217"/>
              <a:gd name="connsiteY31" fmla="*/ 300020 h 861858"/>
              <a:gd name="connsiteX32" fmla="*/ 114977 w 420217"/>
              <a:gd name="connsiteY32" fmla="*/ 115426 h 861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20217" h="861858">
                <a:moveTo>
                  <a:pt x="126613" y="0"/>
                </a:moveTo>
                <a:lnTo>
                  <a:pt x="130317" y="0"/>
                </a:lnTo>
                <a:lnTo>
                  <a:pt x="134845" y="102438"/>
                </a:lnTo>
                <a:lnTo>
                  <a:pt x="149764" y="191829"/>
                </a:lnTo>
                <a:lnTo>
                  <a:pt x="153892" y="232783"/>
                </a:lnTo>
                <a:lnTo>
                  <a:pt x="159745" y="251639"/>
                </a:lnTo>
                <a:lnTo>
                  <a:pt x="164252" y="278644"/>
                </a:lnTo>
                <a:cubicBezTo>
                  <a:pt x="178397" y="335830"/>
                  <a:pt x="196766" y="391350"/>
                  <a:pt x="219011" y="444854"/>
                </a:cubicBezTo>
                <a:lnTo>
                  <a:pt x="220851" y="448489"/>
                </a:lnTo>
                <a:lnTo>
                  <a:pt x="221753" y="451395"/>
                </a:lnTo>
                <a:lnTo>
                  <a:pt x="230189" y="466937"/>
                </a:lnTo>
                <a:lnTo>
                  <a:pt x="297020" y="598967"/>
                </a:lnTo>
                <a:lnTo>
                  <a:pt x="317662" y="628094"/>
                </a:lnTo>
                <a:lnTo>
                  <a:pt x="329131" y="649223"/>
                </a:lnTo>
                <a:cubicBezTo>
                  <a:pt x="350060" y="680203"/>
                  <a:pt x="372440" y="710121"/>
                  <a:pt x="396175" y="738880"/>
                </a:cubicBezTo>
                <a:lnTo>
                  <a:pt x="420217" y="765333"/>
                </a:lnTo>
                <a:lnTo>
                  <a:pt x="340402" y="848303"/>
                </a:lnTo>
                <a:lnTo>
                  <a:pt x="324533" y="861858"/>
                </a:lnTo>
                <a:lnTo>
                  <a:pt x="308451" y="848302"/>
                </a:lnTo>
                <a:cubicBezTo>
                  <a:pt x="278705" y="820445"/>
                  <a:pt x="250421" y="791045"/>
                  <a:pt x="223728" y="760230"/>
                </a:cubicBezTo>
                <a:lnTo>
                  <a:pt x="218242" y="752706"/>
                </a:lnTo>
                <a:lnTo>
                  <a:pt x="205675" y="738879"/>
                </a:lnTo>
                <a:lnTo>
                  <a:pt x="119408" y="617153"/>
                </a:lnTo>
                <a:lnTo>
                  <a:pt x="108338" y="601970"/>
                </a:lnTo>
                <a:lnTo>
                  <a:pt x="107612" y="600509"/>
                </a:lnTo>
                <a:lnTo>
                  <a:pt x="106519" y="598965"/>
                </a:lnTo>
                <a:cubicBezTo>
                  <a:pt x="76874" y="549844"/>
                  <a:pt x="50755" y="498357"/>
                  <a:pt x="28510" y="444853"/>
                </a:cubicBezTo>
                <a:lnTo>
                  <a:pt x="24946" y="434034"/>
                </a:lnTo>
                <a:lnTo>
                  <a:pt x="20513" y="425108"/>
                </a:lnTo>
                <a:lnTo>
                  <a:pt x="6862" y="379144"/>
                </a:lnTo>
                <a:lnTo>
                  <a:pt x="0" y="358315"/>
                </a:lnTo>
                <a:lnTo>
                  <a:pt x="42504" y="300020"/>
                </a:lnTo>
                <a:cubicBezTo>
                  <a:pt x="76548" y="243992"/>
                  <a:pt x="101402" y="181764"/>
                  <a:pt x="114977" y="115426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xmlns="" id="{6EEEC8B3-D9D5-4E97-87E8-E7C2FDEB8208}"/>
              </a:ext>
            </a:extLst>
          </p:cNvPr>
          <p:cNvCxnSpPr>
            <a:stCxn id="84" idx="58"/>
            <a:endCxn id="7" idx="0"/>
          </p:cNvCxnSpPr>
          <p:nvPr/>
        </p:nvCxnSpPr>
        <p:spPr>
          <a:xfrm>
            <a:off x="1720098" y="3577592"/>
            <a:ext cx="0" cy="86308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xmlns="" id="{81937637-7CCE-4AC5-8496-255734AF1D1E}"/>
              </a:ext>
            </a:extLst>
          </p:cNvPr>
          <p:cNvCxnSpPr>
            <a:cxnSpLocks/>
            <a:stCxn id="84" idx="40"/>
            <a:endCxn id="100" idx="0"/>
          </p:cNvCxnSpPr>
          <p:nvPr/>
        </p:nvCxnSpPr>
        <p:spPr>
          <a:xfrm>
            <a:off x="3470458" y="3577591"/>
            <a:ext cx="342" cy="86308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creenshot 2018-10-07 04.10.47.png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63" y="2624678"/>
            <a:ext cx="624815" cy="601836"/>
          </a:xfrm>
          <a:prstGeom prst="rect">
            <a:avLst/>
          </a:prstGeom>
        </p:spPr>
      </p:pic>
      <p:pic>
        <p:nvPicPr>
          <p:cNvPr id="4" name="Picture 3" descr="document-icon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356" y="5424315"/>
            <a:ext cx="386645" cy="38664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790222" y="5432775"/>
            <a:ext cx="10653889" cy="423333"/>
          </a:xfrm>
          <a:prstGeom prst="rightArrow">
            <a:avLst/>
          </a:prstGeom>
          <a:solidFill>
            <a:srgbClr val="FFF3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10800000">
            <a:off x="787398" y="6476991"/>
            <a:ext cx="10653889" cy="4233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A6A6A6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256-256-323c59a9f2afd00a83d41dcf738c5978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512" y="4905023"/>
            <a:ext cx="640644" cy="640644"/>
          </a:xfrm>
          <a:prstGeom prst="rect">
            <a:avLst/>
          </a:prstGeom>
        </p:spPr>
      </p:pic>
      <p:pic>
        <p:nvPicPr>
          <p:cNvPr id="12" name="Picture 11" descr="money-icon-png-25.png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24" b="8681"/>
          <a:stretch/>
        </p:blipFill>
        <p:spPr>
          <a:xfrm>
            <a:off x="13131800" y="6167596"/>
            <a:ext cx="682978" cy="478737"/>
          </a:xfrm>
          <a:prstGeom prst="rect">
            <a:avLst/>
          </a:prstGeom>
        </p:spPr>
      </p:pic>
      <p:pic>
        <p:nvPicPr>
          <p:cNvPr id="14" name="Picture 13" descr="money-512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577" y="5929489"/>
            <a:ext cx="640645" cy="64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2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Lightbulb">
            <a:extLst>
              <a:ext uri="{FF2B5EF4-FFF2-40B4-BE49-F238E27FC236}">
                <a16:creationId xmlns:a16="http://schemas.microsoft.com/office/drawing/2014/main" xmlns="" id="{BE7F1ED4-D6C7-4B5F-A025-9F9D63D74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3166899" y="4519522"/>
            <a:ext cx="661218" cy="661218"/>
          </a:xfrm>
          <a:prstGeom prst="rect">
            <a:avLst/>
          </a:prstGeom>
        </p:spPr>
      </p:pic>
      <p:pic>
        <p:nvPicPr>
          <p:cNvPr id="4" name="Picture 3" descr="document-icon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356" y="5424315"/>
            <a:ext cx="386645" cy="386645"/>
          </a:xfrm>
          <a:prstGeom prst="rect">
            <a:avLst/>
          </a:prstGeom>
        </p:spPr>
      </p:pic>
      <p:pic>
        <p:nvPicPr>
          <p:cNvPr id="12" name="Picture 11" descr="money-icon-png-25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24" b="8681"/>
          <a:stretch/>
        </p:blipFill>
        <p:spPr>
          <a:xfrm>
            <a:off x="13131800" y="6167596"/>
            <a:ext cx="682978" cy="47873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555472" y="96959"/>
            <a:ext cx="11081057" cy="6363099"/>
            <a:chOff x="555472" y="96959"/>
            <a:chExt cx="11081057" cy="6363099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xmlns="" id="{FE91F304-1E1C-4B2B-AFBB-698D79026959}"/>
                </a:ext>
              </a:extLst>
            </p:cNvPr>
            <p:cNvGrpSpPr/>
            <p:nvPr/>
          </p:nvGrpSpPr>
          <p:grpSpPr>
            <a:xfrm>
              <a:off x="555472" y="1830654"/>
              <a:ext cx="4057286" cy="2329251"/>
              <a:chOff x="555472" y="3100644"/>
              <a:chExt cx="4057286" cy="2329251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A4812972-FD01-4FA4-82DC-FB1441476026}"/>
                  </a:ext>
                </a:extLst>
              </p:cNvPr>
              <p:cNvSpPr/>
              <p:nvPr/>
            </p:nvSpPr>
            <p:spPr>
              <a:xfrm>
                <a:off x="555472" y="3100644"/>
                <a:ext cx="4057286" cy="2329251"/>
              </a:xfrm>
              <a:custGeom>
                <a:avLst/>
                <a:gdLst>
                  <a:gd name="connsiteX0" fmla="*/ 2025375 w 4057286"/>
                  <a:gd name="connsiteY0" fmla="*/ 1915414 h 2329251"/>
                  <a:gd name="connsiteX1" fmla="*/ 2025374 w 4057286"/>
                  <a:gd name="connsiteY1" fmla="*/ 1915414 h 2329251"/>
                  <a:gd name="connsiteX2" fmla="*/ 2028878 w 4057286"/>
                  <a:gd name="connsiteY2" fmla="*/ 1919269 h 2329251"/>
                  <a:gd name="connsiteX3" fmla="*/ 2028873 w 4057286"/>
                  <a:gd name="connsiteY3" fmla="*/ 1919262 h 2329251"/>
                  <a:gd name="connsiteX4" fmla="*/ 3917234 w 4057286"/>
                  <a:gd name="connsiteY4" fmla="*/ 1755984 h 2329251"/>
                  <a:gd name="connsiteX5" fmla="*/ 3911006 w 4057286"/>
                  <a:gd name="connsiteY5" fmla="*/ 1768526 h 2329251"/>
                  <a:gd name="connsiteX6" fmla="*/ 3861318 w 4057286"/>
                  <a:gd name="connsiteY6" fmla="*/ 1836674 h 2329251"/>
                  <a:gd name="connsiteX7" fmla="*/ 4002855 w 4057286"/>
                  <a:gd name="connsiteY7" fmla="*/ 1578113 h 2329251"/>
                  <a:gd name="connsiteX8" fmla="*/ 3998830 w 4057286"/>
                  <a:gd name="connsiteY8" fmla="*/ 1591664 h 2329251"/>
                  <a:gd name="connsiteX9" fmla="*/ 3960864 w 4057286"/>
                  <a:gd name="connsiteY9" fmla="*/ 1668120 h 2329251"/>
                  <a:gd name="connsiteX10" fmla="*/ 4057286 w 4057286"/>
                  <a:gd name="connsiteY10" fmla="*/ 1386093 h 2329251"/>
                  <a:gd name="connsiteX11" fmla="*/ 4055951 w 4057286"/>
                  <a:gd name="connsiteY11" fmla="*/ 1399338 h 2329251"/>
                  <a:gd name="connsiteX12" fmla="*/ 4031174 w 4057286"/>
                  <a:gd name="connsiteY12" fmla="*/ 1482762 h 2329251"/>
                  <a:gd name="connsiteX13" fmla="*/ 1164625 w 4057286"/>
                  <a:gd name="connsiteY13" fmla="*/ 0 h 2329251"/>
                  <a:gd name="connsiteX14" fmla="*/ 1988139 w 4057286"/>
                  <a:gd name="connsiteY14" fmla="*/ 341111 h 2329251"/>
                  <a:gd name="connsiteX15" fmla="*/ 2039807 w 4057286"/>
                  <a:gd name="connsiteY15" fmla="*/ 397959 h 2329251"/>
                  <a:gd name="connsiteX16" fmla="*/ 2039807 w 4057286"/>
                  <a:gd name="connsiteY16" fmla="*/ 397958 h 2329251"/>
                  <a:gd name="connsiteX17" fmla="*/ 2063307 w 4057286"/>
                  <a:gd name="connsiteY17" fmla="*/ 423815 h 2329251"/>
                  <a:gd name="connsiteX18" fmla="*/ 2063317 w 4057286"/>
                  <a:gd name="connsiteY18" fmla="*/ 423829 h 2329251"/>
                  <a:gd name="connsiteX19" fmla="*/ 2130351 w 4057286"/>
                  <a:gd name="connsiteY19" fmla="*/ 513472 h 2329251"/>
                  <a:gd name="connsiteX20" fmla="*/ 2165282 w 4057286"/>
                  <a:gd name="connsiteY20" fmla="*/ 570970 h 2329251"/>
                  <a:gd name="connsiteX21" fmla="*/ 2174952 w 4057286"/>
                  <a:gd name="connsiteY21" fmla="*/ 584925 h 2329251"/>
                  <a:gd name="connsiteX22" fmla="*/ 2178897 w 4057286"/>
                  <a:gd name="connsiteY22" fmla="*/ 593383 h 2329251"/>
                  <a:gd name="connsiteX23" fmla="*/ 2188686 w 4057286"/>
                  <a:gd name="connsiteY23" fmla="*/ 609496 h 2329251"/>
                  <a:gd name="connsiteX24" fmla="*/ 2237728 w 4057286"/>
                  <a:gd name="connsiteY24" fmla="*/ 711300 h 2329251"/>
                  <a:gd name="connsiteX25" fmla="*/ 2251635 w 4057286"/>
                  <a:gd name="connsiteY25" fmla="*/ 749298 h 2329251"/>
                  <a:gd name="connsiteX26" fmla="*/ 2258582 w 4057286"/>
                  <a:gd name="connsiteY26" fmla="*/ 764188 h 2329251"/>
                  <a:gd name="connsiteX27" fmla="*/ 2262799 w 4057286"/>
                  <a:gd name="connsiteY27" fmla="*/ 779798 h 2329251"/>
                  <a:gd name="connsiteX28" fmla="*/ 2276891 w 4057286"/>
                  <a:gd name="connsiteY28" fmla="*/ 818301 h 2329251"/>
                  <a:gd name="connsiteX29" fmla="*/ 2305589 w 4057286"/>
                  <a:gd name="connsiteY29" fmla="*/ 929912 h 2329251"/>
                  <a:gd name="connsiteX30" fmla="*/ 2308500 w 4057286"/>
                  <a:gd name="connsiteY30" fmla="*/ 948987 h 2329251"/>
                  <a:gd name="connsiteX31" fmla="*/ 2311061 w 4057286"/>
                  <a:gd name="connsiteY31" fmla="*/ 958467 h 2329251"/>
                  <a:gd name="connsiteX32" fmla="*/ 2318786 w 4057286"/>
                  <a:gd name="connsiteY32" fmla="*/ 1016384 h 2329251"/>
                  <a:gd name="connsiteX33" fmla="*/ 2323237 w 4057286"/>
                  <a:gd name="connsiteY33" fmla="*/ 1045549 h 2329251"/>
                  <a:gd name="connsiteX34" fmla="*/ 2323579 w 4057286"/>
                  <a:gd name="connsiteY34" fmla="*/ 1052316 h 2329251"/>
                  <a:gd name="connsiteX35" fmla="*/ 2324638 w 4057286"/>
                  <a:gd name="connsiteY35" fmla="*/ 1060257 h 2329251"/>
                  <a:gd name="connsiteX36" fmla="*/ 2329251 w 4057286"/>
                  <a:gd name="connsiteY36" fmla="*/ 1164625 h 2329251"/>
                  <a:gd name="connsiteX37" fmla="*/ 2329081 w 4057286"/>
                  <a:gd name="connsiteY37" fmla="*/ 1166555 h 2329251"/>
                  <a:gd name="connsiteX38" fmla="*/ 2332869 w 4057286"/>
                  <a:gd name="connsiteY38" fmla="*/ 1166555 h 2329251"/>
                  <a:gd name="connsiteX39" fmla="*/ 2344504 w 4057286"/>
                  <a:gd name="connsiteY39" fmla="*/ 1281981 h 2329251"/>
                  <a:gd name="connsiteX40" fmla="*/ 2914986 w 4057286"/>
                  <a:gd name="connsiteY40" fmla="*/ 1746937 h 2329251"/>
                  <a:gd name="connsiteX41" fmla="*/ 3485468 w 4057286"/>
                  <a:gd name="connsiteY41" fmla="*/ 1281981 h 2329251"/>
                  <a:gd name="connsiteX42" fmla="*/ 3497104 w 4057286"/>
                  <a:gd name="connsiteY42" fmla="*/ 1166555 h 2329251"/>
                  <a:gd name="connsiteX43" fmla="*/ 3500808 w 4057286"/>
                  <a:gd name="connsiteY43" fmla="*/ 1166555 h 2329251"/>
                  <a:gd name="connsiteX44" fmla="*/ 3505336 w 4057286"/>
                  <a:gd name="connsiteY44" fmla="*/ 1268993 h 2329251"/>
                  <a:gd name="connsiteX45" fmla="*/ 3766667 w 4057286"/>
                  <a:gd name="connsiteY45" fmla="*/ 1905435 h 2329251"/>
                  <a:gd name="connsiteX46" fmla="*/ 3790168 w 4057286"/>
                  <a:gd name="connsiteY46" fmla="*/ 1931292 h 2329251"/>
                  <a:gd name="connsiteX47" fmla="*/ 3801100 w 4057286"/>
                  <a:gd name="connsiteY47" fmla="*/ 1919264 h 2329251"/>
                  <a:gd name="connsiteX48" fmla="*/ 3795616 w 4057286"/>
                  <a:gd name="connsiteY48" fmla="*/ 1926786 h 2329251"/>
                  <a:gd name="connsiteX49" fmla="*/ 2914987 w 4057286"/>
                  <a:gd name="connsiteY49" fmla="*/ 2329250 h 2329251"/>
                  <a:gd name="connsiteX50" fmla="*/ 2119082 w 4057286"/>
                  <a:gd name="connsiteY50" fmla="*/ 2014858 h 2329251"/>
                  <a:gd name="connsiteX51" fmla="*/ 2039808 w 4057286"/>
                  <a:gd name="connsiteY51" fmla="*/ 1932451 h 2329251"/>
                  <a:gd name="connsiteX52" fmla="*/ 1960533 w 4057286"/>
                  <a:gd name="connsiteY52" fmla="*/ 2014859 h 2329251"/>
                  <a:gd name="connsiteX53" fmla="*/ 1164627 w 4057286"/>
                  <a:gd name="connsiteY53" fmla="*/ 2329251 h 2329251"/>
                  <a:gd name="connsiteX54" fmla="*/ 23663 w 4057286"/>
                  <a:gd name="connsiteY54" fmla="*/ 1399339 h 2329251"/>
                  <a:gd name="connsiteX55" fmla="*/ 197 w 4057286"/>
                  <a:gd name="connsiteY55" fmla="*/ 1166556 h 2329251"/>
                  <a:gd name="connsiteX56" fmla="*/ 582509 w 4057286"/>
                  <a:gd name="connsiteY56" fmla="*/ 1166556 h 2329251"/>
                  <a:gd name="connsiteX57" fmla="*/ 594145 w 4057286"/>
                  <a:gd name="connsiteY57" fmla="*/ 1281982 h 2329251"/>
                  <a:gd name="connsiteX58" fmla="*/ 1164626 w 4057286"/>
                  <a:gd name="connsiteY58" fmla="*/ 1746938 h 2329251"/>
                  <a:gd name="connsiteX59" fmla="*/ 1735108 w 4057286"/>
                  <a:gd name="connsiteY59" fmla="*/ 1281982 h 2329251"/>
                  <a:gd name="connsiteX60" fmla="*/ 1746744 w 4057286"/>
                  <a:gd name="connsiteY60" fmla="*/ 1166556 h 2329251"/>
                  <a:gd name="connsiteX61" fmla="*/ 1750447 w 4057286"/>
                  <a:gd name="connsiteY61" fmla="*/ 1166556 h 2329251"/>
                  <a:gd name="connsiteX62" fmla="*/ 1750447 w 4057286"/>
                  <a:gd name="connsiteY62" fmla="*/ 1166555 h 2329251"/>
                  <a:gd name="connsiteX63" fmla="*/ 1746742 w 4057286"/>
                  <a:gd name="connsiteY63" fmla="*/ 1166555 h 2329251"/>
                  <a:gd name="connsiteX64" fmla="*/ 1746936 w 4057286"/>
                  <a:gd name="connsiteY64" fmla="*/ 1164625 h 2329251"/>
                  <a:gd name="connsiteX65" fmla="*/ 1164624 w 4057286"/>
                  <a:gd name="connsiteY65" fmla="*/ 582313 h 2329251"/>
                  <a:gd name="connsiteX66" fmla="*/ 582312 w 4057286"/>
                  <a:gd name="connsiteY66" fmla="*/ 1164625 h 2329251"/>
                  <a:gd name="connsiteX67" fmla="*/ 582507 w 4057286"/>
                  <a:gd name="connsiteY67" fmla="*/ 1166555 h 2329251"/>
                  <a:gd name="connsiteX68" fmla="*/ 195 w 4057286"/>
                  <a:gd name="connsiteY68" fmla="*/ 1166555 h 2329251"/>
                  <a:gd name="connsiteX69" fmla="*/ 0 w 4057286"/>
                  <a:gd name="connsiteY69" fmla="*/ 1164625 h 2329251"/>
                  <a:gd name="connsiteX70" fmla="*/ 1164625 w 4057286"/>
                  <a:gd name="connsiteY70" fmla="*/ 0 h 2329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4057286" h="2329251">
                    <a:moveTo>
                      <a:pt x="2025375" y="1915414"/>
                    </a:moveTo>
                    <a:lnTo>
                      <a:pt x="2025374" y="1915414"/>
                    </a:lnTo>
                    <a:lnTo>
                      <a:pt x="2028878" y="1919269"/>
                    </a:lnTo>
                    <a:lnTo>
                      <a:pt x="2028873" y="1919262"/>
                    </a:lnTo>
                    <a:close/>
                    <a:moveTo>
                      <a:pt x="3917234" y="1755984"/>
                    </a:moveTo>
                    <a:lnTo>
                      <a:pt x="3911006" y="1768526"/>
                    </a:lnTo>
                    <a:lnTo>
                      <a:pt x="3861318" y="1836674"/>
                    </a:lnTo>
                    <a:close/>
                    <a:moveTo>
                      <a:pt x="4002855" y="1578113"/>
                    </a:moveTo>
                    <a:lnTo>
                      <a:pt x="3998830" y="1591664"/>
                    </a:lnTo>
                    <a:lnTo>
                      <a:pt x="3960864" y="1668120"/>
                    </a:lnTo>
                    <a:close/>
                    <a:moveTo>
                      <a:pt x="4057286" y="1386093"/>
                    </a:moveTo>
                    <a:lnTo>
                      <a:pt x="4055951" y="1399338"/>
                    </a:lnTo>
                    <a:lnTo>
                      <a:pt x="4031174" y="1482762"/>
                    </a:lnTo>
                    <a:close/>
                    <a:moveTo>
                      <a:pt x="1164625" y="0"/>
                    </a:moveTo>
                    <a:cubicBezTo>
                      <a:pt x="1486228" y="0"/>
                      <a:pt x="1777384" y="130355"/>
                      <a:pt x="1988139" y="341111"/>
                    </a:cubicBezTo>
                    <a:lnTo>
                      <a:pt x="2039807" y="397959"/>
                    </a:lnTo>
                    <a:lnTo>
                      <a:pt x="2039807" y="397958"/>
                    </a:lnTo>
                    <a:lnTo>
                      <a:pt x="2063307" y="423815"/>
                    </a:lnTo>
                    <a:lnTo>
                      <a:pt x="2063317" y="423829"/>
                    </a:lnTo>
                    <a:lnTo>
                      <a:pt x="2130351" y="513472"/>
                    </a:lnTo>
                    <a:lnTo>
                      <a:pt x="2165282" y="570970"/>
                    </a:lnTo>
                    <a:lnTo>
                      <a:pt x="2174952" y="584925"/>
                    </a:lnTo>
                    <a:lnTo>
                      <a:pt x="2178897" y="593383"/>
                    </a:lnTo>
                    <a:lnTo>
                      <a:pt x="2188686" y="609496"/>
                    </a:lnTo>
                    <a:cubicBezTo>
                      <a:pt x="2206615" y="642499"/>
                      <a:pt x="2222995" y="676467"/>
                      <a:pt x="2237728" y="711300"/>
                    </a:cubicBezTo>
                    <a:lnTo>
                      <a:pt x="2251635" y="749298"/>
                    </a:lnTo>
                    <a:lnTo>
                      <a:pt x="2258582" y="764188"/>
                    </a:lnTo>
                    <a:lnTo>
                      <a:pt x="2262799" y="779798"/>
                    </a:lnTo>
                    <a:lnTo>
                      <a:pt x="2276891" y="818301"/>
                    </a:lnTo>
                    <a:cubicBezTo>
                      <a:pt x="2288234" y="854769"/>
                      <a:pt x="2297832" y="892005"/>
                      <a:pt x="2305589" y="929912"/>
                    </a:cubicBezTo>
                    <a:lnTo>
                      <a:pt x="2308500" y="948987"/>
                    </a:lnTo>
                    <a:lnTo>
                      <a:pt x="2311061" y="958467"/>
                    </a:lnTo>
                    <a:lnTo>
                      <a:pt x="2318786" y="1016384"/>
                    </a:lnTo>
                    <a:lnTo>
                      <a:pt x="2323237" y="1045549"/>
                    </a:lnTo>
                    <a:lnTo>
                      <a:pt x="2323579" y="1052316"/>
                    </a:lnTo>
                    <a:lnTo>
                      <a:pt x="2324638" y="1060257"/>
                    </a:lnTo>
                    <a:cubicBezTo>
                      <a:pt x="2327692" y="1094639"/>
                      <a:pt x="2329251" y="1129450"/>
                      <a:pt x="2329251" y="1164625"/>
                    </a:cubicBezTo>
                    <a:lnTo>
                      <a:pt x="2329081" y="1166555"/>
                    </a:lnTo>
                    <a:lnTo>
                      <a:pt x="2332869" y="1166555"/>
                    </a:lnTo>
                    <a:lnTo>
                      <a:pt x="2344504" y="1281981"/>
                    </a:lnTo>
                    <a:cubicBezTo>
                      <a:pt x="2398803" y="1547331"/>
                      <a:pt x="2633584" y="1746937"/>
                      <a:pt x="2914986" y="1746937"/>
                    </a:cubicBezTo>
                    <a:cubicBezTo>
                      <a:pt x="3196388" y="1746937"/>
                      <a:pt x="3431169" y="1547331"/>
                      <a:pt x="3485468" y="1281981"/>
                    </a:cubicBezTo>
                    <a:lnTo>
                      <a:pt x="3497104" y="1166555"/>
                    </a:lnTo>
                    <a:lnTo>
                      <a:pt x="3500808" y="1166555"/>
                    </a:lnTo>
                    <a:lnTo>
                      <a:pt x="3505336" y="1268993"/>
                    </a:lnTo>
                    <a:cubicBezTo>
                      <a:pt x="3526710" y="1509663"/>
                      <a:pt x="3621294" y="1729284"/>
                      <a:pt x="3766667" y="1905435"/>
                    </a:cubicBezTo>
                    <a:lnTo>
                      <a:pt x="3790168" y="1931292"/>
                    </a:lnTo>
                    <a:lnTo>
                      <a:pt x="3801100" y="1919264"/>
                    </a:lnTo>
                    <a:lnTo>
                      <a:pt x="3795616" y="1926786"/>
                    </a:lnTo>
                    <a:cubicBezTo>
                      <a:pt x="3582070" y="2173308"/>
                      <a:pt x="3266740" y="2329250"/>
                      <a:pt x="2914987" y="2329250"/>
                    </a:cubicBezTo>
                    <a:cubicBezTo>
                      <a:pt x="2607204" y="2329250"/>
                      <a:pt x="2327306" y="2209857"/>
                      <a:pt x="2119082" y="2014858"/>
                    </a:cubicBezTo>
                    <a:lnTo>
                      <a:pt x="2039808" y="1932451"/>
                    </a:lnTo>
                    <a:lnTo>
                      <a:pt x="1960533" y="2014859"/>
                    </a:lnTo>
                    <a:cubicBezTo>
                      <a:pt x="1752309" y="2209858"/>
                      <a:pt x="1472411" y="2329251"/>
                      <a:pt x="1164627" y="2329251"/>
                    </a:cubicBezTo>
                    <a:cubicBezTo>
                      <a:pt x="601823" y="2329251"/>
                      <a:pt x="132260" y="1930039"/>
                      <a:pt x="23663" y="1399339"/>
                    </a:cubicBezTo>
                    <a:lnTo>
                      <a:pt x="197" y="1166556"/>
                    </a:lnTo>
                    <a:lnTo>
                      <a:pt x="582509" y="1166556"/>
                    </a:lnTo>
                    <a:lnTo>
                      <a:pt x="594145" y="1281982"/>
                    </a:lnTo>
                    <a:cubicBezTo>
                      <a:pt x="648443" y="1547332"/>
                      <a:pt x="883224" y="1746938"/>
                      <a:pt x="1164626" y="1746938"/>
                    </a:cubicBezTo>
                    <a:cubicBezTo>
                      <a:pt x="1446028" y="1746938"/>
                      <a:pt x="1680809" y="1547332"/>
                      <a:pt x="1735108" y="1281982"/>
                    </a:cubicBezTo>
                    <a:lnTo>
                      <a:pt x="1746744" y="1166556"/>
                    </a:lnTo>
                    <a:lnTo>
                      <a:pt x="1750447" y="1166556"/>
                    </a:lnTo>
                    <a:lnTo>
                      <a:pt x="1750447" y="1166555"/>
                    </a:lnTo>
                    <a:lnTo>
                      <a:pt x="1746742" y="1166555"/>
                    </a:lnTo>
                    <a:lnTo>
                      <a:pt x="1746936" y="1164625"/>
                    </a:lnTo>
                    <a:cubicBezTo>
                      <a:pt x="1746936" y="843023"/>
                      <a:pt x="1486226" y="582313"/>
                      <a:pt x="1164624" y="582313"/>
                    </a:cubicBezTo>
                    <a:cubicBezTo>
                      <a:pt x="843022" y="582313"/>
                      <a:pt x="582312" y="843023"/>
                      <a:pt x="582312" y="1164625"/>
                    </a:cubicBezTo>
                    <a:lnTo>
                      <a:pt x="582507" y="1166555"/>
                    </a:lnTo>
                    <a:lnTo>
                      <a:pt x="195" y="1166555"/>
                    </a:lnTo>
                    <a:lnTo>
                      <a:pt x="0" y="1164625"/>
                    </a:lnTo>
                    <a:cubicBezTo>
                      <a:pt x="0" y="521420"/>
                      <a:pt x="521420" y="0"/>
                      <a:pt x="11646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xmlns="" id="{AE8D5B9F-B6C3-4FB0-8C3C-A43CAF60B7BF}"/>
                  </a:ext>
                </a:extLst>
              </p:cNvPr>
              <p:cNvSpPr/>
              <p:nvPr/>
            </p:nvSpPr>
            <p:spPr>
              <a:xfrm rot="10800000">
                <a:off x="555473" y="4263339"/>
                <a:ext cx="2040310" cy="1166555"/>
              </a:xfrm>
              <a:custGeom>
                <a:avLst/>
                <a:gdLst>
                  <a:gd name="connsiteX0" fmla="*/ 875685 w 2040310"/>
                  <a:gd name="connsiteY0" fmla="*/ 0 h 1166555"/>
                  <a:gd name="connsiteX1" fmla="*/ 2040310 w 2040310"/>
                  <a:gd name="connsiteY1" fmla="*/ 1164625 h 1166555"/>
                  <a:gd name="connsiteX2" fmla="*/ 2040116 w 2040310"/>
                  <a:gd name="connsiteY2" fmla="*/ 1166555 h 1166555"/>
                  <a:gd name="connsiteX3" fmla="*/ 1457801 w 2040310"/>
                  <a:gd name="connsiteY3" fmla="*/ 1166555 h 1166555"/>
                  <a:gd name="connsiteX4" fmla="*/ 1457996 w 2040310"/>
                  <a:gd name="connsiteY4" fmla="*/ 1164625 h 1166555"/>
                  <a:gd name="connsiteX5" fmla="*/ 875684 w 2040310"/>
                  <a:gd name="connsiteY5" fmla="*/ 582313 h 1166555"/>
                  <a:gd name="connsiteX6" fmla="*/ 293372 w 2040310"/>
                  <a:gd name="connsiteY6" fmla="*/ 1164625 h 1166555"/>
                  <a:gd name="connsiteX7" fmla="*/ 293567 w 2040310"/>
                  <a:gd name="connsiteY7" fmla="*/ 1166555 h 1166555"/>
                  <a:gd name="connsiteX8" fmla="*/ 289864 w 2040310"/>
                  <a:gd name="connsiteY8" fmla="*/ 1166555 h 1166555"/>
                  <a:gd name="connsiteX9" fmla="*/ 289949 w 2040310"/>
                  <a:gd name="connsiteY9" fmla="*/ 1164625 h 1166555"/>
                  <a:gd name="connsiteX10" fmla="*/ 271759 w 2040310"/>
                  <a:gd name="connsiteY10" fmla="*/ 958467 h 1166555"/>
                  <a:gd name="connsiteX11" fmla="*/ 267623 w 2040310"/>
                  <a:gd name="connsiteY11" fmla="*/ 943156 h 1166555"/>
                  <a:gd name="connsiteX12" fmla="*/ 266288 w 2040310"/>
                  <a:gd name="connsiteY12" fmla="*/ 929912 h 1166555"/>
                  <a:gd name="connsiteX13" fmla="*/ 249014 w 2040310"/>
                  <a:gd name="connsiteY13" fmla="*/ 874264 h 1166555"/>
                  <a:gd name="connsiteX14" fmla="*/ 219280 w 2040310"/>
                  <a:gd name="connsiteY14" fmla="*/ 764188 h 1166555"/>
                  <a:gd name="connsiteX15" fmla="*/ 206024 w 2040310"/>
                  <a:gd name="connsiteY15" fmla="*/ 735774 h 1166555"/>
                  <a:gd name="connsiteX16" fmla="*/ 198427 w 2040310"/>
                  <a:gd name="connsiteY16" fmla="*/ 711300 h 1166555"/>
                  <a:gd name="connsiteX17" fmla="*/ 171234 w 2040310"/>
                  <a:gd name="connsiteY17" fmla="*/ 661201 h 1166555"/>
                  <a:gd name="connsiteX18" fmla="*/ 135649 w 2040310"/>
                  <a:gd name="connsiteY18" fmla="*/ 584925 h 1166555"/>
                  <a:gd name="connsiteX19" fmla="*/ 108811 w 2040310"/>
                  <a:gd name="connsiteY19" fmla="*/ 546195 h 1166555"/>
                  <a:gd name="connsiteX20" fmla="*/ 91049 w 2040310"/>
                  <a:gd name="connsiteY20" fmla="*/ 513472 h 1166555"/>
                  <a:gd name="connsiteX21" fmla="*/ 24005 w 2040310"/>
                  <a:gd name="connsiteY21" fmla="*/ 423815 h 1166555"/>
                  <a:gd name="connsiteX22" fmla="*/ 0 w 2040310"/>
                  <a:gd name="connsiteY22" fmla="*/ 397403 h 1166555"/>
                  <a:gd name="connsiteX23" fmla="*/ 92618 w 2040310"/>
                  <a:gd name="connsiteY23" fmla="*/ 302549 h 1166555"/>
                  <a:gd name="connsiteX24" fmla="*/ 875685 w 2040310"/>
                  <a:gd name="connsiteY24" fmla="*/ 0 h 116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040310" h="1166555">
                    <a:moveTo>
                      <a:pt x="875685" y="0"/>
                    </a:moveTo>
                    <a:cubicBezTo>
                      <a:pt x="1518890" y="0"/>
                      <a:pt x="2040310" y="521420"/>
                      <a:pt x="2040310" y="1164625"/>
                    </a:cubicBezTo>
                    <a:lnTo>
                      <a:pt x="2040116" y="1166555"/>
                    </a:lnTo>
                    <a:lnTo>
                      <a:pt x="1457801" y="1166555"/>
                    </a:lnTo>
                    <a:lnTo>
                      <a:pt x="1457996" y="1164625"/>
                    </a:lnTo>
                    <a:cubicBezTo>
                      <a:pt x="1457996" y="843023"/>
                      <a:pt x="1197286" y="582313"/>
                      <a:pt x="875684" y="582313"/>
                    </a:cubicBezTo>
                    <a:cubicBezTo>
                      <a:pt x="554082" y="582313"/>
                      <a:pt x="293372" y="843023"/>
                      <a:pt x="293372" y="1164625"/>
                    </a:cubicBezTo>
                    <a:lnTo>
                      <a:pt x="293567" y="1166555"/>
                    </a:lnTo>
                    <a:lnTo>
                      <a:pt x="289864" y="1166555"/>
                    </a:lnTo>
                    <a:lnTo>
                      <a:pt x="289949" y="1164625"/>
                    </a:lnTo>
                    <a:cubicBezTo>
                      <a:pt x="289949" y="1094275"/>
                      <a:pt x="283711" y="1025381"/>
                      <a:pt x="271759" y="958467"/>
                    </a:cubicBezTo>
                    <a:lnTo>
                      <a:pt x="267623" y="943156"/>
                    </a:lnTo>
                    <a:lnTo>
                      <a:pt x="266288" y="929912"/>
                    </a:lnTo>
                    <a:lnTo>
                      <a:pt x="249014" y="874264"/>
                    </a:lnTo>
                    <a:lnTo>
                      <a:pt x="219280" y="764188"/>
                    </a:lnTo>
                    <a:lnTo>
                      <a:pt x="206024" y="735774"/>
                    </a:lnTo>
                    <a:lnTo>
                      <a:pt x="198427" y="711300"/>
                    </a:lnTo>
                    <a:lnTo>
                      <a:pt x="171234" y="661201"/>
                    </a:lnTo>
                    <a:lnTo>
                      <a:pt x="135649" y="584925"/>
                    </a:lnTo>
                    <a:lnTo>
                      <a:pt x="108811" y="546195"/>
                    </a:lnTo>
                    <a:lnTo>
                      <a:pt x="91049" y="513472"/>
                    </a:lnTo>
                    <a:cubicBezTo>
                      <a:pt x="70120" y="482493"/>
                      <a:pt x="47740" y="452575"/>
                      <a:pt x="24005" y="423815"/>
                    </a:cubicBezTo>
                    <a:lnTo>
                      <a:pt x="0" y="397403"/>
                    </a:lnTo>
                    <a:lnTo>
                      <a:pt x="92618" y="302549"/>
                    </a:lnTo>
                    <a:cubicBezTo>
                      <a:pt x="299440" y="114570"/>
                      <a:pt x="574183" y="0"/>
                      <a:pt x="875685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xmlns="" id="{2A88C24A-9596-4CD5-B3FE-D8E10A8F8733}"/>
                  </a:ext>
                </a:extLst>
              </p:cNvPr>
              <p:cNvSpPr/>
              <p:nvPr/>
            </p:nvSpPr>
            <p:spPr>
              <a:xfrm rot="10800000">
                <a:off x="555472" y="3755339"/>
                <a:ext cx="884997" cy="1016000"/>
              </a:xfrm>
              <a:custGeom>
                <a:avLst/>
                <a:gdLst>
                  <a:gd name="connsiteX0" fmla="*/ 3192 w 884997"/>
                  <a:gd name="connsiteY0" fmla="*/ 0 h 1016000"/>
                  <a:gd name="connsiteX1" fmla="*/ 764846 w 884997"/>
                  <a:gd name="connsiteY1" fmla="*/ 0 h 1016000"/>
                  <a:gd name="connsiteX2" fmla="*/ 793475 w 884997"/>
                  <a:gd name="connsiteY2" fmla="*/ 52744 h 1016000"/>
                  <a:gd name="connsiteX3" fmla="*/ 884997 w 884997"/>
                  <a:gd name="connsiteY3" fmla="*/ 506069 h 1016000"/>
                  <a:gd name="connsiteX4" fmla="*/ 884803 w 884997"/>
                  <a:gd name="connsiteY4" fmla="*/ 507999 h 1016000"/>
                  <a:gd name="connsiteX5" fmla="*/ 861337 w 884997"/>
                  <a:gd name="connsiteY5" fmla="*/ 740782 h 1016000"/>
                  <a:gd name="connsiteX6" fmla="*/ 804216 w 884997"/>
                  <a:gd name="connsiteY6" fmla="*/ 933108 h 1016000"/>
                  <a:gd name="connsiteX7" fmla="*/ 763054 w 884997"/>
                  <a:gd name="connsiteY7" fmla="*/ 1016000 h 1016000"/>
                  <a:gd name="connsiteX8" fmla="*/ 0 w 884997"/>
                  <a:gd name="connsiteY8" fmla="*/ 1016000 h 1016000"/>
                  <a:gd name="connsiteX9" fmla="*/ 10222 w 884997"/>
                  <a:gd name="connsiteY9" fmla="*/ 1011232 h 1016000"/>
                  <a:gd name="connsiteX10" fmla="*/ 290853 w 884997"/>
                  <a:gd name="connsiteY10" fmla="*/ 623425 h 1016000"/>
                  <a:gd name="connsiteX11" fmla="*/ 302489 w 884997"/>
                  <a:gd name="connsiteY11" fmla="*/ 507999 h 1016000"/>
                  <a:gd name="connsiteX12" fmla="*/ 302488 w 884997"/>
                  <a:gd name="connsiteY12" fmla="*/ 507999 h 1016000"/>
                  <a:gd name="connsiteX13" fmla="*/ 302683 w 884997"/>
                  <a:gd name="connsiteY13" fmla="*/ 506069 h 1016000"/>
                  <a:gd name="connsiteX14" fmla="*/ 45947 w 884997"/>
                  <a:gd name="connsiteY14" fmla="*/ 23207 h 101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84997" h="1016000">
                    <a:moveTo>
                      <a:pt x="3192" y="0"/>
                    </a:moveTo>
                    <a:lnTo>
                      <a:pt x="764846" y="0"/>
                    </a:lnTo>
                    <a:lnTo>
                      <a:pt x="793475" y="52744"/>
                    </a:lnTo>
                    <a:cubicBezTo>
                      <a:pt x="852408" y="192078"/>
                      <a:pt x="884997" y="345268"/>
                      <a:pt x="884997" y="506069"/>
                    </a:cubicBezTo>
                    <a:lnTo>
                      <a:pt x="884803" y="507999"/>
                    </a:lnTo>
                    <a:lnTo>
                      <a:pt x="861337" y="740782"/>
                    </a:lnTo>
                    <a:cubicBezTo>
                      <a:pt x="847762" y="807120"/>
                      <a:pt x="828548" y="871403"/>
                      <a:pt x="804216" y="933108"/>
                    </a:cubicBezTo>
                    <a:lnTo>
                      <a:pt x="763054" y="1016000"/>
                    </a:lnTo>
                    <a:lnTo>
                      <a:pt x="0" y="1016000"/>
                    </a:lnTo>
                    <a:lnTo>
                      <a:pt x="10222" y="1011232"/>
                    </a:lnTo>
                    <a:cubicBezTo>
                      <a:pt x="152479" y="929431"/>
                      <a:pt x="256917" y="789269"/>
                      <a:pt x="290853" y="623425"/>
                    </a:cubicBezTo>
                    <a:lnTo>
                      <a:pt x="302489" y="507999"/>
                    </a:lnTo>
                    <a:lnTo>
                      <a:pt x="302488" y="507999"/>
                    </a:lnTo>
                    <a:lnTo>
                      <a:pt x="302683" y="506069"/>
                    </a:lnTo>
                    <a:cubicBezTo>
                      <a:pt x="302683" y="305068"/>
                      <a:pt x="200843" y="127853"/>
                      <a:pt x="45947" y="2320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3" name="Connector: Curved 92">
              <a:extLst>
                <a:ext uri="{FF2B5EF4-FFF2-40B4-BE49-F238E27FC236}">
                  <a16:creationId xmlns:a16="http://schemas.microsoft.com/office/drawing/2014/main" xmlns="" id="{78A34500-9836-4148-B9F5-608BB171696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720099" y="403339"/>
              <a:ext cx="2273779" cy="1427315"/>
            </a:xfrm>
            <a:prstGeom prst="curvedConnector2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or: Curved 93">
              <a:extLst>
                <a:ext uri="{FF2B5EF4-FFF2-40B4-BE49-F238E27FC236}">
                  <a16:creationId xmlns:a16="http://schemas.microsoft.com/office/drawing/2014/main" xmlns="" id="{1F156350-E1FD-4DC0-A3A3-43003C9CB1F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70460" y="917231"/>
              <a:ext cx="918097" cy="913423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chemeClr val="bg1">
                  <a:lumMod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or: Curved 94">
              <a:extLst>
                <a:ext uri="{FF2B5EF4-FFF2-40B4-BE49-F238E27FC236}">
                  <a16:creationId xmlns:a16="http://schemas.microsoft.com/office/drawing/2014/main" xmlns="" id="{3B02F806-06C4-4783-ADC9-AAEF06429FE8}"/>
                </a:ext>
              </a:extLst>
            </p:cNvPr>
            <p:cNvCxnSpPr/>
            <p:nvPr/>
          </p:nvCxnSpPr>
          <p:spPr>
            <a:xfrm rot="5400000">
              <a:off x="5109978" y="985744"/>
              <a:ext cx="955756" cy="734067"/>
            </a:xfrm>
            <a:prstGeom prst="curvedConnector3">
              <a:avLst/>
            </a:prstGeom>
            <a:ln w="12700" cmpd="sng">
              <a:solidFill>
                <a:srgbClr val="7F7F7F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Curved 95">
              <a:extLst>
                <a:ext uri="{FF2B5EF4-FFF2-40B4-BE49-F238E27FC236}">
                  <a16:creationId xmlns:a16="http://schemas.microsoft.com/office/drawing/2014/main" xmlns="" id="{E7C7C529-6CE3-4FC3-9B1E-4995458F25CC}"/>
                </a:ext>
              </a:extLst>
            </p:cNvPr>
            <p:cNvCxnSpPr/>
            <p:nvPr/>
          </p:nvCxnSpPr>
          <p:spPr>
            <a:xfrm rot="16200000" flipH="1">
              <a:off x="6140379" y="971631"/>
              <a:ext cx="941645" cy="776402"/>
            </a:xfrm>
            <a:prstGeom prst="curvedConnector3">
              <a:avLst/>
            </a:prstGeom>
            <a:ln w="12700" cmpd="sng">
              <a:solidFill>
                <a:srgbClr val="7F7F7F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or: Curved 96">
              <a:extLst>
                <a:ext uri="{FF2B5EF4-FFF2-40B4-BE49-F238E27FC236}">
                  <a16:creationId xmlns:a16="http://schemas.microsoft.com/office/drawing/2014/main" xmlns="" id="{425A7523-FA70-440B-B200-01E3BBD11959}"/>
                </a:ext>
              </a:extLst>
            </p:cNvPr>
            <p:cNvCxnSpPr>
              <a:cxnSpLocks/>
            </p:cNvCxnSpPr>
            <p:nvPr/>
          </p:nvCxnSpPr>
          <p:spPr>
            <a:xfrm>
              <a:off x="7549444" y="931343"/>
              <a:ext cx="1172098" cy="899312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rgbClr val="7F7F7F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or: Curved 97">
              <a:extLst>
                <a:ext uri="{FF2B5EF4-FFF2-40B4-BE49-F238E27FC236}">
                  <a16:creationId xmlns:a16="http://schemas.microsoft.com/office/drawing/2014/main" xmlns="" id="{4FC9F3FF-A377-40F8-8E64-3C74EABE6C9B}"/>
                </a:ext>
              </a:extLst>
            </p:cNvPr>
            <p:cNvCxnSpPr>
              <a:cxnSpLocks/>
            </p:cNvCxnSpPr>
            <p:nvPr/>
          </p:nvCxnSpPr>
          <p:spPr>
            <a:xfrm>
              <a:off x="8198123" y="403340"/>
              <a:ext cx="2273781" cy="1427315"/>
            </a:xfrm>
            <a:prstGeom prst="curvedConnector2">
              <a:avLst/>
            </a:prstGeom>
            <a:ln w="12700" cmpd="sng">
              <a:solidFill>
                <a:srgbClr val="7F7F7F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xmlns="" id="{17E02E3D-FFB4-421E-9C96-83F76BCBAC9B}"/>
                </a:ext>
              </a:extLst>
            </p:cNvPr>
            <p:cNvSpPr/>
            <p:nvPr/>
          </p:nvSpPr>
          <p:spPr>
            <a:xfrm>
              <a:off x="3993877" y="96959"/>
              <a:ext cx="4204246" cy="791526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Shared Blockchain</a:t>
              </a:r>
              <a:endPara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C1CEC198-4F03-4EF8-8174-80D5EEA0C733}"/>
                </a:ext>
              </a:extLst>
            </p:cNvPr>
            <p:cNvSpPr/>
            <p:nvPr/>
          </p:nvSpPr>
          <p:spPr>
            <a:xfrm>
              <a:off x="1127628" y="4440672"/>
              <a:ext cx="118494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FACTORY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1B8CC97D-9364-4A97-BB08-C41F4DAADD7B}"/>
                </a:ext>
              </a:extLst>
            </p:cNvPr>
            <p:cNvSpPr/>
            <p:nvPr/>
          </p:nvSpPr>
          <p:spPr>
            <a:xfrm>
              <a:off x="2653909" y="4440672"/>
              <a:ext cx="163378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distributor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FCA0D83B-84FF-4619-827D-E3F58FF1AC4D}"/>
                </a:ext>
              </a:extLst>
            </p:cNvPr>
            <p:cNvSpPr/>
            <p:nvPr/>
          </p:nvSpPr>
          <p:spPr>
            <a:xfrm>
              <a:off x="4425975" y="4440672"/>
              <a:ext cx="159105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warehouse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A349EFEA-FD70-4E66-AF1C-7F91AEB08B1E}"/>
                </a:ext>
              </a:extLst>
            </p:cNvPr>
            <p:cNvSpPr/>
            <p:nvPr/>
          </p:nvSpPr>
          <p:spPr>
            <a:xfrm>
              <a:off x="6450261" y="4440672"/>
              <a:ext cx="1043876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trader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55595B96-8497-47A1-ADD0-6F5DF8BF3BB3}"/>
                </a:ext>
              </a:extLst>
            </p:cNvPr>
            <p:cNvSpPr/>
            <p:nvPr/>
          </p:nvSpPr>
          <p:spPr>
            <a:xfrm>
              <a:off x="8002189" y="4440672"/>
              <a:ext cx="144142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merchant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48ABAC92-D2AD-4AEA-9FF7-A37C52792B07}"/>
                </a:ext>
              </a:extLst>
            </p:cNvPr>
            <p:cNvSpPr/>
            <p:nvPr/>
          </p:nvSpPr>
          <p:spPr>
            <a:xfrm>
              <a:off x="9771999" y="4440672"/>
              <a:ext cx="1403199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customer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5C7B8FD9-D244-4116-B001-887093F9450C}"/>
                </a:ext>
              </a:extLst>
            </p:cNvPr>
            <p:cNvSpPr/>
            <p:nvPr/>
          </p:nvSpPr>
          <p:spPr>
            <a:xfrm>
              <a:off x="2594739" y="1830654"/>
              <a:ext cx="3768381" cy="2329250"/>
            </a:xfrm>
            <a:custGeom>
              <a:avLst/>
              <a:gdLst>
                <a:gd name="connsiteX0" fmla="*/ 3628330 w 3768381"/>
                <a:gd name="connsiteY0" fmla="*/ 1755982 h 2329250"/>
                <a:gd name="connsiteX1" fmla="*/ 3622101 w 3768381"/>
                <a:gd name="connsiteY1" fmla="*/ 1768526 h 2329250"/>
                <a:gd name="connsiteX2" fmla="*/ 3572405 w 3768381"/>
                <a:gd name="connsiteY2" fmla="*/ 1836686 h 2329250"/>
                <a:gd name="connsiteX3" fmla="*/ 3713951 w 3768381"/>
                <a:gd name="connsiteY3" fmla="*/ 1578111 h 2329250"/>
                <a:gd name="connsiteX4" fmla="*/ 3709925 w 3768381"/>
                <a:gd name="connsiteY4" fmla="*/ 1591664 h 2329250"/>
                <a:gd name="connsiteX5" fmla="*/ 3671954 w 3768381"/>
                <a:gd name="connsiteY5" fmla="*/ 1668131 h 2329250"/>
                <a:gd name="connsiteX6" fmla="*/ 3768381 w 3768381"/>
                <a:gd name="connsiteY6" fmla="*/ 1386093 h 2329250"/>
                <a:gd name="connsiteX7" fmla="*/ 3767046 w 3768381"/>
                <a:gd name="connsiteY7" fmla="*/ 1399338 h 2329250"/>
                <a:gd name="connsiteX8" fmla="*/ 3742268 w 3768381"/>
                <a:gd name="connsiteY8" fmla="*/ 1482767 h 2329250"/>
                <a:gd name="connsiteX9" fmla="*/ 875720 w 3768381"/>
                <a:gd name="connsiteY9" fmla="*/ 0 h 2329250"/>
                <a:gd name="connsiteX10" fmla="*/ 1699235 w 3768381"/>
                <a:gd name="connsiteY10" fmla="*/ 341111 h 2329250"/>
                <a:gd name="connsiteX11" fmla="*/ 1750902 w 3768381"/>
                <a:gd name="connsiteY11" fmla="*/ 397959 h 2329250"/>
                <a:gd name="connsiteX12" fmla="*/ 1750902 w 3768381"/>
                <a:gd name="connsiteY12" fmla="*/ 397958 h 2329250"/>
                <a:gd name="connsiteX13" fmla="*/ 1774402 w 3768381"/>
                <a:gd name="connsiteY13" fmla="*/ 423815 h 2329250"/>
                <a:gd name="connsiteX14" fmla="*/ 1774411 w 3768381"/>
                <a:gd name="connsiteY14" fmla="*/ 423828 h 2329250"/>
                <a:gd name="connsiteX15" fmla="*/ 1841446 w 3768381"/>
                <a:gd name="connsiteY15" fmla="*/ 513472 h 2329250"/>
                <a:gd name="connsiteX16" fmla="*/ 1876377 w 3768381"/>
                <a:gd name="connsiteY16" fmla="*/ 570971 h 2329250"/>
                <a:gd name="connsiteX17" fmla="*/ 1886047 w 3768381"/>
                <a:gd name="connsiteY17" fmla="*/ 584925 h 2329250"/>
                <a:gd name="connsiteX18" fmla="*/ 1889992 w 3768381"/>
                <a:gd name="connsiteY18" fmla="*/ 593383 h 2329250"/>
                <a:gd name="connsiteX19" fmla="*/ 1899781 w 3768381"/>
                <a:gd name="connsiteY19" fmla="*/ 609496 h 2329250"/>
                <a:gd name="connsiteX20" fmla="*/ 1948823 w 3768381"/>
                <a:gd name="connsiteY20" fmla="*/ 711300 h 2329250"/>
                <a:gd name="connsiteX21" fmla="*/ 1962731 w 3768381"/>
                <a:gd name="connsiteY21" fmla="*/ 749298 h 2329250"/>
                <a:gd name="connsiteX22" fmla="*/ 1969677 w 3768381"/>
                <a:gd name="connsiteY22" fmla="*/ 764188 h 2329250"/>
                <a:gd name="connsiteX23" fmla="*/ 1973894 w 3768381"/>
                <a:gd name="connsiteY23" fmla="*/ 779798 h 2329250"/>
                <a:gd name="connsiteX24" fmla="*/ 1987986 w 3768381"/>
                <a:gd name="connsiteY24" fmla="*/ 818301 h 2329250"/>
                <a:gd name="connsiteX25" fmla="*/ 2016684 w 3768381"/>
                <a:gd name="connsiteY25" fmla="*/ 929912 h 2329250"/>
                <a:gd name="connsiteX26" fmla="*/ 2019595 w 3768381"/>
                <a:gd name="connsiteY26" fmla="*/ 948988 h 2329250"/>
                <a:gd name="connsiteX27" fmla="*/ 2022156 w 3768381"/>
                <a:gd name="connsiteY27" fmla="*/ 958467 h 2329250"/>
                <a:gd name="connsiteX28" fmla="*/ 2029881 w 3768381"/>
                <a:gd name="connsiteY28" fmla="*/ 1016382 h 2329250"/>
                <a:gd name="connsiteX29" fmla="*/ 2034332 w 3768381"/>
                <a:gd name="connsiteY29" fmla="*/ 1045549 h 2329250"/>
                <a:gd name="connsiteX30" fmla="*/ 2034674 w 3768381"/>
                <a:gd name="connsiteY30" fmla="*/ 1052317 h 2329250"/>
                <a:gd name="connsiteX31" fmla="*/ 2035733 w 3768381"/>
                <a:gd name="connsiteY31" fmla="*/ 1060257 h 2329250"/>
                <a:gd name="connsiteX32" fmla="*/ 2040346 w 3768381"/>
                <a:gd name="connsiteY32" fmla="*/ 1164625 h 2329250"/>
                <a:gd name="connsiteX33" fmla="*/ 2040176 w 3768381"/>
                <a:gd name="connsiteY33" fmla="*/ 1166555 h 2329250"/>
                <a:gd name="connsiteX34" fmla="*/ 2043964 w 3768381"/>
                <a:gd name="connsiteY34" fmla="*/ 1166555 h 2329250"/>
                <a:gd name="connsiteX35" fmla="*/ 2055600 w 3768381"/>
                <a:gd name="connsiteY35" fmla="*/ 1281981 h 2329250"/>
                <a:gd name="connsiteX36" fmla="*/ 2626082 w 3768381"/>
                <a:gd name="connsiteY36" fmla="*/ 1746937 h 2329250"/>
                <a:gd name="connsiteX37" fmla="*/ 3196563 w 3768381"/>
                <a:gd name="connsiteY37" fmla="*/ 1281981 h 2329250"/>
                <a:gd name="connsiteX38" fmla="*/ 3208199 w 3768381"/>
                <a:gd name="connsiteY38" fmla="*/ 1166555 h 2329250"/>
                <a:gd name="connsiteX39" fmla="*/ 3211904 w 3768381"/>
                <a:gd name="connsiteY39" fmla="*/ 1166555 h 2329250"/>
                <a:gd name="connsiteX40" fmla="*/ 3216431 w 3768381"/>
                <a:gd name="connsiteY40" fmla="*/ 1268993 h 2329250"/>
                <a:gd name="connsiteX41" fmla="*/ 3477762 w 3768381"/>
                <a:gd name="connsiteY41" fmla="*/ 1905435 h 2329250"/>
                <a:gd name="connsiteX42" fmla="*/ 3501263 w 3768381"/>
                <a:gd name="connsiteY42" fmla="*/ 1931292 h 2329250"/>
                <a:gd name="connsiteX43" fmla="*/ 3512197 w 3768381"/>
                <a:gd name="connsiteY43" fmla="*/ 1919261 h 2329250"/>
                <a:gd name="connsiteX44" fmla="*/ 3506711 w 3768381"/>
                <a:gd name="connsiteY44" fmla="*/ 1926786 h 2329250"/>
                <a:gd name="connsiteX45" fmla="*/ 2626082 w 3768381"/>
                <a:gd name="connsiteY45" fmla="*/ 2329250 h 2329250"/>
                <a:gd name="connsiteX46" fmla="*/ 1745454 w 3768381"/>
                <a:gd name="connsiteY46" fmla="*/ 1926786 h 2329250"/>
                <a:gd name="connsiteX47" fmla="*/ 1739969 w 3768381"/>
                <a:gd name="connsiteY47" fmla="*/ 1919263 h 2329250"/>
                <a:gd name="connsiteX48" fmla="*/ 1727401 w 3768381"/>
                <a:gd name="connsiteY48" fmla="*/ 1905435 h 2329250"/>
                <a:gd name="connsiteX49" fmla="*/ 1641134 w 3768381"/>
                <a:gd name="connsiteY49" fmla="*/ 1783709 h 2329250"/>
                <a:gd name="connsiteX50" fmla="*/ 1630064 w 3768381"/>
                <a:gd name="connsiteY50" fmla="*/ 1768526 h 2329250"/>
                <a:gd name="connsiteX51" fmla="*/ 1629338 w 3768381"/>
                <a:gd name="connsiteY51" fmla="*/ 1767065 h 2329250"/>
                <a:gd name="connsiteX52" fmla="*/ 1628245 w 3768381"/>
                <a:gd name="connsiteY52" fmla="*/ 1765521 h 2329250"/>
                <a:gd name="connsiteX53" fmla="*/ 1550236 w 3768381"/>
                <a:gd name="connsiteY53" fmla="*/ 1611409 h 2329250"/>
                <a:gd name="connsiteX54" fmla="*/ 1546672 w 3768381"/>
                <a:gd name="connsiteY54" fmla="*/ 1600590 h 2329250"/>
                <a:gd name="connsiteX55" fmla="*/ 1542240 w 3768381"/>
                <a:gd name="connsiteY55" fmla="*/ 1591664 h 2329250"/>
                <a:gd name="connsiteX56" fmla="*/ 1528588 w 3768381"/>
                <a:gd name="connsiteY56" fmla="*/ 1545699 h 2329250"/>
                <a:gd name="connsiteX57" fmla="*/ 1495477 w 3768381"/>
                <a:gd name="connsiteY57" fmla="*/ 1445198 h 2329250"/>
                <a:gd name="connsiteX58" fmla="*/ 1491294 w 3768381"/>
                <a:gd name="connsiteY58" fmla="*/ 1420132 h 2329250"/>
                <a:gd name="connsiteX59" fmla="*/ 1485118 w 3768381"/>
                <a:gd name="connsiteY59" fmla="*/ 1399338 h 2329250"/>
                <a:gd name="connsiteX60" fmla="*/ 1480991 w 3768381"/>
                <a:gd name="connsiteY60" fmla="*/ 1358399 h 2329250"/>
                <a:gd name="connsiteX61" fmla="*/ 1466070 w 3768381"/>
                <a:gd name="connsiteY61" fmla="*/ 1268993 h 2329250"/>
                <a:gd name="connsiteX62" fmla="*/ 1461542 w 3768381"/>
                <a:gd name="connsiteY62" fmla="*/ 1166555 h 2329250"/>
                <a:gd name="connsiteX63" fmla="*/ 1457837 w 3768381"/>
                <a:gd name="connsiteY63" fmla="*/ 1166555 h 2329250"/>
                <a:gd name="connsiteX64" fmla="*/ 1458031 w 3768381"/>
                <a:gd name="connsiteY64" fmla="*/ 1164625 h 2329250"/>
                <a:gd name="connsiteX65" fmla="*/ 875719 w 3768381"/>
                <a:gd name="connsiteY65" fmla="*/ 582313 h 2329250"/>
                <a:gd name="connsiteX66" fmla="*/ 293407 w 3768381"/>
                <a:gd name="connsiteY66" fmla="*/ 1164625 h 2329250"/>
                <a:gd name="connsiteX67" fmla="*/ 293602 w 3768381"/>
                <a:gd name="connsiteY67" fmla="*/ 1166555 h 2329250"/>
                <a:gd name="connsiteX68" fmla="*/ 289900 w 3768381"/>
                <a:gd name="connsiteY68" fmla="*/ 1166555 h 2329250"/>
                <a:gd name="connsiteX69" fmla="*/ 289985 w 3768381"/>
                <a:gd name="connsiteY69" fmla="*/ 1164627 h 2329250"/>
                <a:gd name="connsiteX70" fmla="*/ 289985 w 3768381"/>
                <a:gd name="connsiteY70" fmla="*/ 1164626 h 2329250"/>
                <a:gd name="connsiteX71" fmla="*/ 289985 w 3768381"/>
                <a:gd name="connsiteY71" fmla="*/ 1164626 h 2329250"/>
                <a:gd name="connsiteX72" fmla="*/ 289985 w 3768381"/>
                <a:gd name="connsiteY72" fmla="*/ 1164625 h 2329250"/>
                <a:gd name="connsiteX73" fmla="*/ 271795 w 3768381"/>
                <a:gd name="connsiteY73" fmla="*/ 958467 h 2329250"/>
                <a:gd name="connsiteX74" fmla="*/ 267659 w 3768381"/>
                <a:gd name="connsiteY74" fmla="*/ 943156 h 2329250"/>
                <a:gd name="connsiteX75" fmla="*/ 266324 w 3768381"/>
                <a:gd name="connsiteY75" fmla="*/ 929913 h 2329250"/>
                <a:gd name="connsiteX76" fmla="*/ 249052 w 3768381"/>
                <a:gd name="connsiteY76" fmla="*/ 874272 h 2329250"/>
                <a:gd name="connsiteX77" fmla="*/ 219316 w 3768381"/>
                <a:gd name="connsiteY77" fmla="*/ 764188 h 2329250"/>
                <a:gd name="connsiteX78" fmla="*/ 206059 w 3768381"/>
                <a:gd name="connsiteY78" fmla="*/ 735772 h 2329250"/>
                <a:gd name="connsiteX79" fmla="*/ 198463 w 3768381"/>
                <a:gd name="connsiteY79" fmla="*/ 711301 h 2329250"/>
                <a:gd name="connsiteX80" fmla="*/ 171274 w 3768381"/>
                <a:gd name="connsiteY80" fmla="*/ 661209 h 2329250"/>
                <a:gd name="connsiteX81" fmla="*/ 135686 w 3768381"/>
                <a:gd name="connsiteY81" fmla="*/ 584925 h 2329250"/>
                <a:gd name="connsiteX82" fmla="*/ 108845 w 3768381"/>
                <a:gd name="connsiteY82" fmla="*/ 546191 h 2329250"/>
                <a:gd name="connsiteX83" fmla="*/ 91086 w 3768381"/>
                <a:gd name="connsiteY83" fmla="*/ 513473 h 2329250"/>
                <a:gd name="connsiteX84" fmla="*/ 24048 w 3768381"/>
                <a:gd name="connsiteY84" fmla="*/ 423825 h 2329250"/>
                <a:gd name="connsiteX85" fmla="*/ 24041 w 3768381"/>
                <a:gd name="connsiteY85" fmla="*/ 423815 h 2329250"/>
                <a:gd name="connsiteX86" fmla="*/ 541 w 3768381"/>
                <a:gd name="connsiteY86" fmla="*/ 397958 h 2329250"/>
                <a:gd name="connsiteX87" fmla="*/ 541 w 3768381"/>
                <a:gd name="connsiteY87" fmla="*/ 397959 h 2329250"/>
                <a:gd name="connsiteX88" fmla="*/ 0 w 3768381"/>
                <a:gd name="connsiteY88" fmla="*/ 397364 h 2329250"/>
                <a:gd name="connsiteX89" fmla="*/ 79815 w 3768381"/>
                <a:gd name="connsiteY89" fmla="*/ 314393 h 2329250"/>
                <a:gd name="connsiteX90" fmla="*/ 875720 w 3768381"/>
                <a:gd name="connsiteY90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768381" h="2329250">
                  <a:moveTo>
                    <a:pt x="3628330" y="1755982"/>
                  </a:moveTo>
                  <a:lnTo>
                    <a:pt x="3622101" y="1768526"/>
                  </a:lnTo>
                  <a:lnTo>
                    <a:pt x="3572405" y="1836686"/>
                  </a:lnTo>
                  <a:close/>
                  <a:moveTo>
                    <a:pt x="3713951" y="1578111"/>
                  </a:moveTo>
                  <a:lnTo>
                    <a:pt x="3709925" y="1591664"/>
                  </a:lnTo>
                  <a:lnTo>
                    <a:pt x="3671954" y="1668131"/>
                  </a:lnTo>
                  <a:close/>
                  <a:moveTo>
                    <a:pt x="3768381" y="1386093"/>
                  </a:moveTo>
                  <a:lnTo>
                    <a:pt x="3767046" y="1399338"/>
                  </a:lnTo>
                  <a:lnTo>
                    <a:pt x="3742268" y="1482767"/>
                  </a:lnTo>
                  <a:close/>
                  <a:moveTo>
                    <a:pt x="875720" y="0"/>
                  </a:moveTo>
                  <a:cubicBezTo>
                    <a:pt x="1197323" y="0"/>
                    <a:pt x="1488479" y="130355"/>
                    <a:pt x="1699235" y="341111"/>
                  </a:cubicBezTo>
                  <a:lnTo>
                    <a:pt x="1750902" y="397959"/>
                  </a:lnTo>
                  <a:lnTo>
                    <a:pt x="1750902" y="397958"/>
                  </a:lnTo>
                  <a:lnTo>
                    <a:pt x="1774402" y="423815"/>
                  </a:lnTo>
                  <a:lnTo>
                    <a:pt x="1774411" y="423828"/>
                  </a:lnTo>
                  <a:lnTo>
                    <a:pt x="1841446" y="513472"/>
                  </a:lnTo>
                  <a:lnTo>
                    <a:pt x="1876377" y="570971"/>
                  </a:lnTo>
                  <a:lnTo>
                    <a:pt x="1886047" y="584925"/>
                  </a:lnTo>
                  <a:lnTo>
                    <a:pt x="1889992" y="593383"/>
                  </a:lnTo>
                  <a:lnTo>
                    <a:pt x="1899781" y="609496"/>
                  </a:lnTo>
                  <a:cubicBezTo>
                    <a:pt x="1917710" y="642499"/>
                    <a:pt x="1934090" y="676467"/>
                    <a:pt x="1948823" y="711300"/>
                  </a:cubicBezTo>
                  <a:lnTo>
                    <a:pt x="1962731" y="749298"/>
                  </a:lnTo>
                  <a:lnTo>
                    <a:pt x="1969677" y="764188"/>
                  </a:lnTo>
                  <a:lnTo>
                    <a:pt x="1973894" y="779798"/>
                  </a:lnTo>
                  <a:lnTo>
                    <a:pt x="1987986" y="818301"/>
                  </a:lnTo>
                  <a:cubicBezTo>
                    <a:pt x="1999329" y="854769"/>
                    <a:pt x="2008927" y="892005"/>
                    <a:pt x="2016684" y="929912"/>
                  </a:cubicBezTo>
                  <a:lnTo>
                    <a:pt x="2019595" y="948988"/>
                  </a:lnTo>
                  <a:lnTo>
                    <a:pt x="2022156" y="958467"/>
                  </a:lnTo>
                  <a:lnTo>
                    <a:pt x="2029881" y="1016382"/>
                  </a:lnTo>
                  <a:lnTo>
                    <a:pt x="2034332" y="1045549"/>
                  </a:lnTo>
                  <a:lnTo>
                    <a:pt x="2034674" y="1052317"/>
                  </a:lnTo>
                  <a:lnTo>
                    <a:pt x="2035733" y="1060257"/>
                  </a:lnTo>
                  <a:cubicBezTo>
                    <a:pt x="2038787" y="1094639"/>
                    <a:pt x="2040346" y="1129450"/>
                    <a:pt x="2040346" y="1164625"/>
                  </a:cubicBezTo>
                  <a:lnTo>
                    <a:pt x="2040176" y="1166555"/>
                  </a:lnTo>
                  <a:lnTo>
                    <a:pt x="2043964" y="1166555"/>
                  </a:lnTo>
                  <a:lnTo>
                    <a:pt x="2055600" y="1281981"/>
                  </a:lnTo>
                  <a:cubicBezTo>
                    <a:pt x="2109899" y="1547331"/>
                    <a:pt x="2344680" y="1746937"/>
                    <a:pt x="2626082" y="1746937"/>
                  </a:cubicBezTo>
                  <a:cubicBezTo>
                    <a:pt x="2907483" y="1746937"/>
                    <a:pt x="3142265" y="1547331"/>
                    <a:pt x="3196563" y="1281981"/>
                  </a:cubicBezTo>
                  <a:lnTo>
                    <a:pt x="3208199" y="1166555"/>
                  </a:lnTo>
                  <a:lnTo>
                    <a:pt x="3211904" y="1166555"/>
                  </a:lnTo>
                  <a:lnTo>
                    <a:pt x="3216431" y="1268993"/>
                  </a:lnTo>
                  <a:cubicBezTo>
                    <a:pt x="3237806" y="1509663"/>
                    <a:pt x="3332389" y="1729284"/>
                    <a:pt x="3477762" y="1905435"/>
                  </a:cubicBezTo>
                  <a:lnTo>
                    <a:pt x="3501263" y="1931292"/>
                  </a:lnTo>
                  <a:lnTo>
                    <a:pt x="3512197" y="1919261"/>
                  </a:lnTo>
                  <a:lnTo>
                    <a:pt x="3506711" y="1926786"/>
                  </a:lnTo>
                  <a:cubicBezTo>
                    <a:pt x="3293166" y="2173308"/>
                    <a:pt x="2977835" y="2329250"/>
                    <a:pt x="2626082" y="2329250"/>
                  </a:cubicBezTo>
                  <a:cubicBezTo>
                    <a:pt x="2274330" y="2329250"/>
                    <a:pt x="1959000" y="2173308"/>
                    <a:pt x="1745454" y="1926786"/>
                  </a:cubicBezTo>
                  <a:lnTo>
                    <a:pt x="1739969" y="1919263"/>
                  </a:lnTo>
                  <a:lnTo>
                    <a:pt x="1727401" y="1905435"/>
                  </a:lnTo>
                  <a:lnTo>
                    <a:pt x="1641134" y="1783709"/>
                  </a:lnTo>
                  <a:lnTo>
                    <a:pt x="1630064" y="1768526"/>
                  </a:lnTo>
                  <a:lnTo>
                    <a:pt x="1629338" y="1767065"/>
                  </a:lnTo>
                  <a:lnTo>
                    <a:pt x="1628245" y="1765521"/>
                  </a:lnTo>
                  <a:cubicBezTo>
                    <a:pt x="1598600" y="1716400"/>
                    <a:pt x="1572481" y="1664913"/>
                    <a:pt x="1550236" y="1611409"/>
                  </a:cubicBezTo>
                  <a:lnTo>
                    <a:pt x="1546672" y="1600590"/>
                  </a:lnTo>
                  <a:lnTo>
                    <a:pt x="1542240" y="1591664"/>
                  </a:lnTo>
                  <a:lnTo>
                    <a:pt x="1528588" y="1545699"/>
                  </a:lnTo>
                  <a:lnTo>
                    <a:pt x="1495477" y="1445198"/>
                  </a:lnTo>
                  <a:lnTo>
                    <a:pt x="1491294" y="1420132"/>
                  </a:lnTo>
                  <a:lnTo>
                    <a:pt x="1485118" y="1399338"/>
                  </a:lnTo>
                  <a:lnTo>
                    <a:pt x="1480991" y="1358399"/>
                  </a:lnTo>
                  <a:lnTo>
                    <a:pt x="1466070" y="1268993"/>
                  </a:lnTo>
                  <a:lnTo>
                    <a:pt x="1461542" y="1166555"/>
                  </a:lnTo>
                  <a:lnTo>
                    <a:pt x="1457837" y="1166555"/>
                  </a:lnTo>
                  <a:lnTo>
                    <a:pt x="1458031" y="1164625"/>
                  </a:lnTo>
                  <a:cubicBezTo>
                    <a:pt x="1458031" y="843023"/>
                    <a:pt x="1197321" y="582313"/>
                    <a:pt x="875719" y="582313"/>
                  </a:cubicBezTo>
                  <a:cubicBezTo>
                    <a:pt x="554117" y="582313"/>
                    <a:pt x="293407" y="843023"/>
                    <a:pt x="293407" y="1164625"/>
                  </a:cubicBezTo>
                  <a:lnTo>
                    <a:pt x="293602" y="1166555"/>
                  </a:lnTo>
                  <a:lnTo>
                    <a:pt x="289900" y="1166555"/>
                  </a:lnTo>
                  <a:lnTo>
                    <a:pt x="289985" y="1164627"/>
                  </a:lnTo>
                  <a:lnTo>
                    <a:pt x="289985" y="1164626"/>
                  </a:lnTo>
                  <a:lnTo>
                    <a:pt x="289985" y="1164626"/>
                  </a:lnTo>
                  <a:lnTo>
                    <a:pt x="289985" y="1164625"/>
                  </a:lnTo>
                  <a:cubicBezTo>
                    <a:pt x="289985" y="1094275"/>
                    <a:pt x="283747" y="1025381"/>
                    <a:pt x="271795" y="958467"/>
                  </a:cubicBezTo>
                  <a:lnTo>
                    <a:pt x="267659" y="943156"/>
                  </a:lnTo>
                  <a:lnTo>
                    <a:pt x="266324" y="929913"/>
                  </a:lnTo>
                  <a:lnTo>
                    <a:pt x="249052" y="874272"/>
                  </a:lnTo>
                  <a:lnTo>
                    <a:pt x="219316" y="764188"/>
                  </a:lnTo>
                  <a:lnTo>
                    <a:pt x="206059" y="735772"/>
                  </a:lnTo>
                  <a:lnTo>
                    <a:pt x="198463" y="711301"/>
                  </a:lnTo>
                  <a:lnTo>
                    <a:pt x="171274" y="661209"/>
                  </a:lnTo>
                  <a:lnTo>
                    <a:pt x="135686" y="584925"/>
                  </a:lnTo>
                  <a:lnTo>
                    <a:pt x="108845" y="546191"/>
                  </a:lnTo>
                  <a:lnTo>
                    <a:pt x="91086" y="513473"/>
                  </a:lnTo>
                  <a:lnTo>
                    <a:pt x="24048" y="423825"/>
                  </a:lnTo>
                  <a:lnTo>
                    <a:pt x="24041" y="423815"/>
                  </a:lnTo>
                  <a:lnTo>
                    <a:pt x="541" y="397958"/>
                  </a:lnTo>
                  <a:lnTo>
                    <a:pt x="541" y="397959"/>
                  </a:lnTo>
                  <a:lnTo>
                    <a:pt x="0" y="397364"/>
                  </a:lnTo>
                  <a:lnTo>
                    <a:pt x="79815" y="314393"/>
                  </a:lnTo>
                  <a:cubicBezTo>
                    <a:pt x="288039" y="119394"/>
                    <a:pt x="567937" y="0"/>
                    <a:pt x="87572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ADA20E72-0E03-42A0-ADE7-2EABCDB8B861}"/>
                </a:ext>
              </a:extLst>
            </p:cNvPr>
            <p:cNvSpPr/>
            <p:nvPr/>
          </p:nvSpPr>
          <p:spPr>
            <a:xfrm>
              <a:off x="4345100" y="1830654"/>
              <a:ext cx="3768381" cy="2329250"/>
            </a:xfrm>
            <a:custGeom>
              <a:avLst/>
              <a:gdLst>
                <a:gd name="connsiteX0" fmla="*/ 3628329 w 3768381"/>
                <a:gd name="connsiteY0" fmla="*/ 1755984 h 2329250"/>
                <a:gd name="connsiteX1" fmla="*/ 3622101 w 3768381"/>
                <a:gd name="connsiteY1" fmla="*/ 1768526 h 2329250"/>
                <a:gd name="connsiteX2" fmla="*/ 3572413 w 3768381"/>
                <a:gd name="connsiteY2" fmla="*/ 1836674 h 2329250"/>
                <a:gd name="connsiteX3" fmla="*/ 3713950 w 3768381"/>
                <a:gd name="connsiteY3" fmla="*/ 1578113 h 2329250"/>
                <a:gd name="connsiteX4" fmla="*/ 3709925 w 3768381"/>
                <a:gd name="connsiteY4" fmla="*/ 1591664 h 2329250"/>
                <a:gd name="connsiteX5" fmla="*/ 3671960 w 3768381"/>
                <a:gd name="connsiteY5" fmla="*/ 1668120 h 2329250"/>
                <a:gd name="connsiteX6" fmla="*/ 3768381 w 3768381"/>
                <a:gd name="connsiteY6" fmla="*/ 1386093 h 2329250"/>
                <a:gd name="connsiteX7" fmla="*/ 3767046 w 3768381"/>
                <a:gd name="connsiteY7" fmla="*/ 1399338 h 2329250"/>
                <a:gd name="connsiteX8" fmla="*/ 3742269 w 3768381"/>
                <a:gd name="connsiteY8" fmla="*/ 1482762 h 2329250"/>
                <a:gd name="connsiteX9" fmla="*/ 875721 w 3768381"/>
                <a:gd name="connsiteY9" fmla="*/ 0 h 2329250"/>
                <a:gd name="connsiteX10" fmla="*/ 1699235 w 3768381"/>
                <a:gd name="connsiteY10" fmla="*/ 341111 h 2329250"/>
                <a:gd name="connsiteX11" fmla="*/ 1750902 w 3768381"/>
                <a:gd name="connsiteY11" fmla="*/ 397959 h 2329250"/>
                <a:gd name="connsiteX12" fmla="*/ 1750902 w 3768381"/>
                <a:gd name="connsiteY12" fmla="*/ 397958 h 2329250"/>
                <a:gd name="connsiteX13" fmla="*/ 1774402 w 3768381"/>
                <a:gd name="connsiteY13" fmla="*/ 423815 h 2329250"/>
                <a:gd name="connsiteX14" fmla="*/ 1774407 w 3768381"/>
                <a:gd name="connsiteY14" fmla="*/ 423821 h 2329250"/>
                <a:gd name="connsiteX15" fmla="*/ 1841446 w 3768381"/>
                <a:gd name="connsiteY15" fmla="*/ 513472 h 2329250"/>
                <a:gd name="connsiteX16" fmla="*/ 1876379 w 3768381"/>
                <a:gd name="connsiteY16" fmla="*/ 570974 h 2329250"/>
                <a:gd name="connsiteX17" fmla="*/ 1886047 w 3768381"/>
                <a:gd name="connsiteY17" fmla="*/ 584925 h 2329250"/>
                <a:gd name="connsiteX18" fmla="*/ 1889992 w 3768381"/>
                <a:gd name="connsiteY18" fmla="*/ 593381 h 2329250"/>
                <a:gd name="connsiteX19" fmla="*/ 1899782 w 3768381"/>
                <a:gd name="connsiteY19" fmla="*/ 609496 h 2329250"/>
                <a:gd name="connsiteX20" fmla="*/ 1948823 w 3768381"/>
                <a:gd name="connsiteY20" fmla="*/ 711300 h 2329250"/>
                <a:gd name="connsiteX21" fmla="*/ 1962731 w 3768381"/>
                <a:gd name="connsiteY21" fmla="*/ 749299 h 2329250"/>
                <a:gd name="connsiteX22" fmla="*/ 1969677 w 3768381"/>
                <a:gd name="connsiteY22" fmla="*/ 764188 h 2329250"/>
                <a:gd name="connsiteX23" fmla="*/ 1973893 w 3768381"/>
                <a:gd name="connsiteY23" fmla="*/ 779797 h 2329250"/>
                <a:gd name="connsiteX24" fmla="*/ 1987986 w 3768381"/>
                <a:gd name="connsiteY24" fmla="*/ 818301 h 2329250"/>
                <a:gd name="connsiteX25" fmla="*/ 2016684 w 3768381"/>
                <a:gd name="connsiteY25" fmla="*/ 929912 h 2329250"/>
                <a:gd name="connsiteX26" fmla="*/ 2019596 w 3768381"/>
                <a:gd name="connsiteY26" fmla="*/ 948988 h 2329250"/>
                <a:gd name="connsiteX27" fmla="*/ 2022156 w 3768381"/>
                <a:gd name="connsiteY27" fmla="*/ 958467 h 2329250"/>
                <a:gd name="connsiteX28" fmla="*/ 2029881 w 3768381"/>
                <a:gd name="connsiteY28" fmla="*/ 1016380 h 2329250"/>
                <a:gd name="connsiteX29" fmla="*/ 2034332 w 3768381"/>
                <a:gd name="connsiteY29" fmla="*/ 1045549 h 2329250"/>
                <a:gd name="connsiteX30" fmla="*/ 2034674 w 3768381"/>
                <a:gd name="connsiteY30" fmla="*/ 1052317 h 2329250"/>
                <a:gd name="connsiteX31" fmla="*/ 2035733 w 3768381"/>
                <a:gd name="connsiteY31" fmla="*/ 1060257 h 2329250"/>
                <a:gd name="connsiteX32" fmla="*/ 2040346 w 3768381"/>
                <a:gd name="connsiteY32" fmla="*/ 1164625 h 2329250"/>
                <a:gd name="connsiteX33" fmla="*/ 2040176 w 3768381"/>
                <a:gd name="connsiteY33" fmla="*/ 1166555 h 2329250"/>
                <a:gd name="connsiteX34" fmla="*/ 2043964 w 3768381"/>
                <a:gd name="connsiteY34" fmla="*/ 1166555 h 2329250"/>
                <a:gd name="connsiteX35" fmla="*/ 2055600 w 3768381"/>
                <a:gd name="connsiteY35" fmla="*/ 1281981 h 2329250"/>
                <a:gd name="connsiteX36" fmla="*/ 2626081 w 3768381"/>
                <a:gd name="connsiteY36" fmla="*/ 1746937 h 2329250"/>
                <a:gd name="connsiteX37" fmla="*/ 3196563 w 3768381"/>
                <a:gd name="connsiteY37" fmla="*/ 1281981 h 2329250"/>
                <a:gd name="connsiteX38" fmla="*/ 3208199 w 3768381"/>
                <a:gd name="connsiteY38" fmla="*/ 1166555 h 2329250"/>
                <a:gd name="connsiteX39" fmla="*/ 3211904 w 3768381"/>
                <a:gd name="connsiteY39" fmla="*/ 1166555 h 2329250"/>
                <a:gd name="connsiteX40" fmla="*/ 3216431 w 3768381"/>
                <a:gd name="connsiteY40" fmla="*/ 1268993 h 2329250"/>
                <a:gd name="connsiteX41" fmla="*/ 3477762 w 3768381"/>
                <a:gd name="connsiteY41" fmla="*/ 1905435 h 2329250"/>
                <a:gd name="connsiteX42" fmla="*/ 3501263 w 3768381"/>
                <a:gd name="connsiteY42" fmla="*/ 1931292 h 2329250"/>
                <a:gd name="connsiteX43" fmla="*/ 3512195 w 3768381"/>
                <a:gd name="connsiteY43" fmla="*/ 1919264 h 2329250"/>
                <a:gd name="connsiteX44" fmla="*/ 3506711 w 3768381"/>
                <a:gd name="connsiteY44" fmla="*/ 1926786 h 2329250"/>
                <a:gd name="connsiteX45" fmla="*/ 2626082 w 3768381"/>
                <a:gd name="connsiteY45" fmla="*/ 2329250 h 2329250"/>
                <a:gd name="connsiteX46" fmla="*/ 1745454 w 3768381"/>
                <a:gd name="connsiteY46" fmla="*/ 1926786 h 2329250"/>
                <a:gd name="connsiteX47" fmla="*/ 1739970 w 3768381"/>
                <a:gd name="connsiteY47" fmla="*/ 1919264 h 2329250"/>
                <a:gd name="connsiteX48" fmla="*/ 1727401 w 3768381"/>
                <a:gd name="connsiteY48" fmla="*/ 1905435 h 2329250"/>
                <a:gd name="connsiteX49" fmla="*/ 1641120 w 3768381"/>
                <a:gd name="connsiteY49" fmla="*/ 1783689 h 2329250"/>
                <a:gd name="connsiteX50" fmla="*/ 1630064 w 3768381"/>
                <a:gd name="connsiteY50" fmla="*/ 1768526 h 2329250"/>
                <a:gd name="connsiteX51" fmla="*/ 1629340 w 3768381"/>
                <a:gd name="connsiteY51" fmla="*/ 1767067 h 2329250"/>
                <a:gd name="connsiteX52" fmla="*/ 1628245 w 3768381"/>
                <a:gd name="connsiteY52" fmla="*/ 1765521 h 2329250"/>
                <a:gd name="connsiteX53" fmla="*/ 1550236 w 3768381"/>
                <a:gd name="connsiteY53" fmla="*/ 1611409 h 2329250"/>
                <a:gd name="connsiteX54" fmla="*/ 1546671 w 3768381"/>
                <a:gd name="connsiteY54" fmla="*/ 1600587 h 2329250"/>
                <a:gd name="connsiteX55" fmla="*/ 1542240 w 3768381"/>
                <a:gd name="connsiteY55" fmla="*/ 1591664 h 2329250"/>
                <a:gd name="connsiteX56" fmla="*/ 1528594 w 3768381"/>
                <a:gd name="connsiteY56" fmla="*/ 1545719 h 2329250"/>
                <a:gd name="connsiteX57" fmla="*/ 1495478 w 3768381"/>
                <a:gd name="connsiteY57" fmla="*/ 1445198 h 2329250"/>
                <a:gd name="connsiteX58" fmla="*/ 1491293 w 3768381"/>
                <a:gd name="connsiteY58" fmla="*/ 1420125 h 2329250"/>
                <a:gd name="connsiteX59" fmla="*/ 1485119 w 3768381"/>
                <a:gd name="connsiteY59" fmla="*/ 1399338 h 2329250"/>
                <a:gd name="connsiteX60" fmla="*/ 1480993 w 3768381"/>
                <a:gd name="connsiteY60" fmla="*/ 1358411 h 2329250"/>
                <a:gd name="connsiteX61" fmla="*/ 1466070 w 3768381"/>
                <a:gd name="connsiteY61" fmla="*/ 1268993 h 2329250"/>
                <a:gd name="connsiteX62" fmla="*/ 1461543 w 3768381"/>
                <a:gd name="connsiteY62" fmla="*/ 1166555 h 2329250"/>
                <a:gd name="connsiteX63" fmla="*/ 1457837 w 3768381"/>
                <a:gd name="connsiteY63" fmla="*/ 1166555 h 2329250"/>
                <a:gd name="connsiteX64" fmla="*/ 1458032 w 3768381"/>
                <a:gd name="connsiteY64" fmla="*/ 1164625 h 2329250"/>
                <a:gd name="connsiteX65" fmla="*/ 875719 w 3768381"/>
                <a:gd name="connsiteY65" fmla="*/ 582313 h 2329250"/>
                <a:gd name="connsiteX66" fmla="*/ 293408 w 3768381"/>
                <a:gd name="connsiteY66" fmla="*/ 1164625 h 2329250"/>
                <a:gd name="connsiteX67" fmla="*/ 293602 w 3768381"/>
                <a:gd name="connsiteY67" fmla="*/ 1166555 h 2329250"/>
                <a:gd name="connsiteX68" fmla="*/ 289900 w 3768381"/>
                <a:gd name="connsiteY68" fmla="*/ 1166555 h 2329250"/>
                <a:gd name="connsiteX69" fmla="*/ 289985 w 3768381"/>
                <a:gd name="connsiteY69" fmla="*/ 1164627 h 2329250"/>
                <a:gd name="connsiteX70" fmla="*/ 289985 w 3768381"/>
                <a:gd name="connsiteY70" fmla="*/ 1164626 h 2329250"/>
                <a:gd name="connsiteX71" fmla="*/ 289985 w 3768381"/>
                <a:gd name="connsiteY71" fmla="*/ 1164626 h 2329250"/>
                <a:gd name="connsiteX72" fmla="*/ 289985 w 3768381"/>
                <a:gd name="connsiteY72" fmla="*/ 1164625 h 2329250"/>
                <a:gd name="connsiteX73" fmla="*/ 271795 w 3768381"/>
                <a:gd name="connsiteY73" fmla="*/ 958467 h 2329250"/>
                <a:gd name="connsiteX74" fmla="*/ 267659 w 3768381"/>
                <a:gd name="connsiteY74" fmla="*/ 943156 h 2329250"/>
                <a:gd name="connsiteX75" fmla="*/ 266324 w 3768381"/>
                <a:gd name="connsiteY75" fmla="*/ 929913 h 2329250"/>
                <a:gd name="connsiteX76" fmla="*/ 249052 w 3768381"/>
                <a:gd name="connsiteY76" fmla="*/ 874272 h 2329250"/>
                <a:gd name="connsiteX77" fmla="*/ 219316 w 3768381"/>
                <a:gd name="connsiteY77" fmla="*/ 764188 h 2329250"/>
                <a:gd name="connsiteX78" fmla="*/ 206059 w 3768381"/>
                <a:gd name="connsiteY78" fmla="*/ 735772 h 2329250"/>
                <a:gd name="connsiteX79" fmla="*/ 198463 w 3768381"/>
                <a:gd name="connsiteY79" fmla="*/ 711301 h 2329250"/>
                <a:gd name="connsiteX80" fmla="*/ 171274 w 3768381"/>
                <a:gd name="connsiteY80" fmla="*/ 661209 h 2329250"/>
                <a:gd name="connsiteX81" fmla="*/ 135686 w 3768381"/>
                <a:gd name="connsiteY81" fmla="*/ 584925 h 2329250"/>
                <a:gd name="connsiteX82" fmla="*/ 108845 w 3768381"/>
                <a:gd name="connsiteY82" fmla="*/ 546191 h 2329250"/>
                <a:gd name="connsiteX83" fmla="*/ 91086 w 3768381"/>
                <a:gd name="connsiteY83" fmla="*/ 513473 h 2329250"/>
                <a:gd name="connsiteX84" fmla="*/ 24048 w 3768381"/>
                <a:gd name="connsiteY84" fmla="*/ 423825 h 2329250"/>
                <a:gd name="connsiteX85" fmla="*/ 24041 w 3768381"/>
                <a:gd name="connsiteY85" fmla="*/ 423815 h 2329250"/>
                <a:gd name="connsiteX86" fmla="*/ 541 w 3768381"/>
                <a:gd name="connsiteY86" fmla="*/ 397958 h 2329250"/>
                <a:gd name="connsiteX87" fmla="*/ 541 w 3768381"/>
                <a:gd name="connsiteY87" fmla="*/ 397959 h 2329250"/>
                <a:gd name="connsiteX88" fmla="*/ 0 w 3768381"/>
                <a:gd name="connsiteY88" fmla="*/ 397364 h 2329250"/>
                <a:gd name="connsiteX89" fmla="*/ 79816 w 3768381"/>
                <a:gd name="connsiteY89" fmla="*/ 314393 h 2329250"/>
                <a:gd name="connsiteX90" fmla="*/ 875721 w 3768381"/>
                <a:gd name="connsiteY90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768381" h="2329250">
                  <a:moveTo>
                    <a:pt x="3628329" y="1755984"/>
                  </a:moveTo>
                  <a:lnTo>
                    <a:pt x="3622101" y="1768526"/>
                  </a:lnTo>
                  <a:lnTo>
                    <a:pt x="3572413" y="1836674"/>
                  </a:lnTo>
                  <a:close/>
                  <a:moveTo>
                    <a:pt x="3713950" y="1578113"/>
                  </a:moveTo>
                  <a:lnTo>
                    <a:pt x="3709925" y="1591664"/>
                  </a:lnTo>
                  <a:lnTo>
                    <a:pt x="3671960" y="1668120"/>
                  </a:lnTo>
                  <a:close/>
                  <a:moveTo>
                    <a:pt x="3768381" y="1386093"/>
                  </a:moveTo>
                  <a:lnTo>
                    <a:pt x="3767046" y="1399338"/>
                  </a:lnTo>
                  <a:lnTo>
                    <a:pt x="3742269" y="1482762"/>
                  </a:lnTo>
                  <a:close/>
                  <a:moveTo>
                    <a:pt x="875721" y="0"/>
                  </a:moveTo>
                  <a:cubicBezTo>
                    <a:pt x="1197324" y="0"/>
                    <a:pt x="1488480" y="130355"/>
                    <a:pt x="1699235" y="341111"/>
                  </a:cubicBezTo>
                  <a:lnTo>
                    <a:pt x="1750902" y="397959"/>
                  </a:lnTo>
                  <a:lnTo>
                    <a:pt x="1750902" y="397958"/>
                  </a:lnTo>
                  <a:lnTo>
                    <a:pt x="1774402" y="423815"/>
                  </a:lnTo>
                  <a:lnTo>
                    <a:pt x="1774407" y="423821"/>
                  </a:lnTo>
                  <a:lnTo>
                    <a:pt x="1841446" y="513472"/>
                  </a:lnTo>
                  <a:lnTo>
                    <a:pt x="1876379" y="570974"/>
                  </a:lnTo>
                  <a:lnTo>
                    <a:pt x="1886047" y="584925"/>
                  </a:lnTo>
                  <a:lnTo>
                    <a:pt x="1889992" y="593381"/>
                  </a:lnTo>
                  <a:lnTo>
                    <a:pt x="1899782" y="609496"/>
                  </a:lnTo>
                  <a:cubicBezTo>
                    <a:pt x="1917710" y="642499"/>
                    <a:pt x="1934090" y="676467"/>
                    <a:pt x="1948823" y="711300"/>
                  </a:cubicBezTo>
                  <a:lnTo>
                    <a:pt x="1962731" y="749299"/>
                  </a:lnTo>
                  <a:lnTo>
                    <a:pt x="1969677" y="764188"/>
                  </a:lnTo>
                  <a:lnTo>
                    <a:pt x="1973893" y="779797"/>
                  </a:lnTo>
                  <a:lnTo>
                    <a:pt x="1987986" y="818301"/>
                  </a:lnTo>
                  <a:cubicBezTo>
                    <a:pt x="1999329" y="854769"/>
                    <a:pt x="2008927" y="892005"/>
                    <a:pt x="2016684" y="929912"/>
                  </a:cubicBezTo>
                  <a:lnTo>
                    <a:pt x="2019596" y="948988"/>
                  </a:lnTo>
                  <a:lnTo>
                    <a:pt x="2022156" y="958467"/>
                  </a:lnTo>
                  <a:lnTo>
                    <a:pt x="2029881" y="1016380"/>
                  </a:lnTo>
                  <a:lnTo>
                    <a:pt x="2034332" y="1045549"/>
                  </a:lnTo>
                  <a:lnTo>
                    <a:pt x="2034674" y="1052317"/>
                  </a:lnTo>
                  <a:lnTo>
                    <a:pt x="2035733" y="1060257"/>
                  </a:lnTo>
                  <a:cubicBezTo>
                    <a:pt x="2038787" y="1094639"/>
                    <a:pt x="2040346" y="1129450"/>
                    <a:pt x="2040346" y="1164625"/>
                  </a:cubicBezTo>
                  <a:lnTo>
                    <a:pt x="2040176" y="1166555"/>
                  </a:lnTo>
                  <a:lnTo>
                    <a:pt x="2043964" y="1166555"/>
                  </a:lnTo>
                  <a:lnTo>
                    <a:pt x="2055600" y="1281981"/>
                  </a:lnTo>
                  <a:cubicBezTo>
                    <a:pt x="2109898" y="1547331"/>
                    <a:pt x="2344680" y="1746937"/>
                    <a:pt x="2626081" y="1746937"/>
                  </a:cubicBezTo>
                  <a:cubicBezTo>
                    <a:pt x="2907483" y="1746937"/>
                    <a:pt x="3142264" y="1547331"/>
                    <a:pt x="3196563" y="1281981"/>
                  </a:cubicBezTo>
                  <a:lnTo>
                    <a:pt x="3208199" y="1166555"/>
                  </a:lnTo>
                  <a:lnTo>
                    <a:pt x="3211904" y="1166555"/>
                  </a:lnTo>
                  <a:lnTo>
                    <a:pt x="3216431" y="1268993"/>
                  </a:lnTo>
                  <a:cubicBezTo>
                    <a:pt x="3237806" y="1509663"/>
                    <a:pt x="3332389" y="1729284"/>
                    <a:pt x="3477762" y="1905435"/>
                  </a:cubicBezTo>
                  <a:lnTo>
                    <a:pt x="3501263" y="1931292"/>
                  </a:lnTo>
                  <a:lnTo>
                    <a:pt x="3512195" y="1919264"/>
                  </a:lnTo>
                  <a:lnTo>
                    <a:pt x="3506711" y="1926786"/>
                  </a:lnTo>
                  <a:cubicBezTo>
                    <a:pt x="3293165" y="2173308"/>
                    <a:pt x="2977835" y="2329250"/>
                    <a:pt x="2626082" y="2329250"/>
                  </a:cubicBezTo>
                  <a:cubicBezTo>
                    <a:pt x="2274330" y="2329250"/>
                    <a:pt x="1959000" y="2173308"/>
                    <a:pt x="1745454" y="1926786"/>
                  </a:cubicBezTo>
                  <a:lnTo>
                    <a:pt x="1739970" y="1919264"/>
                  </a:lnTo>
                  <a:lnTo>
                    <a:pt x="1727401" y="1905435"/>
                  </a:lnTo>
                  <a:lnTo>
                    <a:pt x="1641120" y="1783689"/>
                  </a:lnTo>
                  <a:lnTo>
                    <a:pt x="1630064" y="1768526"/>
                  </a:lnTo>
                  <a:lnTo>
                    <a:pt x="1629340" y="1767067"/>
                  </a:lnTo>
                  <a:lnTo>
                    <a:pt x="1628245" y="1765521"/>
                  </a:lnTo>
                  <a:cubicBezTo>
                    <a:pt x="1598600" y="1716400"/>
                    <a:pt x="1572481" y="1664913"/>
                    <a:pt x="1550236" y="1611409"/>
                  </a:cubicBezTo>
                  <a:lnTo>
                    <a:pt x="1546671" y="1600587"/>
                  </a:lnTo>
                  <a:lnTo>
                    <a:pt x="1542240" y="1591664"/>
                  </a:lnTo>
                  <a:lnTo>
                    <a:pt x="1528594" y="1545719"/>
                  </a:lnTo>
                  <a:lnTo>
                    <a:pt x="1495478" y="1445198"/>
                  </a:lnTo>
                  <a:lnTo>
                    <a:pt x="1491293" y="1420125"/>
                  </a:lnTo>
                  <a:lnTo>
                    <a:pt x="1485119" y="1399338"/>
                  </a:lnTo>
                  <a:lnTo>
                    <a:pt x="1480993" y="1358411"/>
                  </a:lnTo>
                  <a:lnTo>
                    <a:pt x="1466070" y="1268993"/>
                  </a:lnTo>
                  <a:lnTo>
                    <a:pt x="1461543" y="1166555"/>
                  </a:lnTo>
                  <a:lnTo>
                    <a:pt x="1457837" y="1166555"/>
                  </a:lnTo>
                  <a:lnTo>
                    <a:pt x="1458032" y="1164625"/>
                  </a:lnTo>
                  <a:cubicBezTo>
                    <a:pt x="1458032" y="843023"/>
                    <a:pt x="1197322" y="582313"/>
                    <a:pt x="875719" y="582313"/>
                  </a:cubicBezTo>
                  <a:cubicBezTo>
                    <a:pt x="554118" y="582313"/>
                    <a:pt x="293408" y="843023"/>
                    <a:pt x="293408" y="1164625"/>
                  </a:cubicBezTo>
                  <a:lnTo>
                    <a:pt x="293602" y="1166555"/>
                  </a:lnTo>
                  <a:lnTo>
                    <a:pt x="289900" y="1166555"/>
                  </a:lnTo>
                  <a:lnTo>
                    <a:pt x="289985" y="1164627"/>
                  </a:lnTo>
                  <a:lnTo>
                    <a:pt x="289985" y="1164626"/>
                  </a:lnTo>
                  <a:lnTo>
                    <a:pt x="289985" y="1164626"/>
                  </a:lnTo>
                  <a:lnTo>
                    <a:pt x="289985" y="1164625"/>
                  </a:lnTo>
                  <a:cubicBezTo>
                    <a:pt x="289985" y="1094275"/>
                    <a:pt x="283748" y="1025381"/>
                    <a:pt x="271795" y="958467"/>
                  </a:cubicBezTo>
                  <a:lnTo>
                    <a:pt x="267659" y="943156"/>
                  </a:lnTo>
                  <a:lnTo>
                    <a:pt x="266324" y="929913"/>
                  </a:lnTo>
                  <a:lnTo>
                    <a:pt x="249052" y="874272"/>
                  </a:lnTo>
                  <a:lnTo>
                    <a:pt x="219316" y="764188"/>
                  </a:lnTo>
                  <a:lnTo>
                    <a:pt x="206059" y="735772"/>
                  </a:lnTo>
                  <a:lnTo>
                    <a:pt x="198463" y="711301"/>
                  </a:lnTo>
                  <a:lnTo>
                    <a:pt x="171274" y="661209"/>
                  </a:lnTo>
                  <a:lnTo>
                    <a:pt x="135686" y="584925"/>
                  </a:lnTo>
                  <a:lnTo>
                    <a:pt x="108845" y="546191"/>
                  </a:lnTo>
                  <a:lnTo>
                    <a:pt x="91086" y="513473"/>
                  </a:lnTo>
                  <a:lnTo>
                    <a:pt x="24048" y="423825"/>
                  </a:lnTo>
                  <a:lnTo>
                    <a:pt x="24041" y="423815"/>
                  </a:lnTo>
                  <a:lnTo>
                    <a:pt x="541" y="397958"/>
                  </a:lnTo>
                  <a:lnTo>
                    <a:pt x="541" y="397959"/>
                  </a:lnTo>
                  <a:lnTo>
                    <a:pt x="0" y="397364"/>
                  </a:lnTo>
                  <a:lnTo>
                    <a:pt x="79816" y="314393"/>
                  </a:lnTo>
                  <a:cubicBezTo>
                    <a:pt x="288040" y="119394"/>
                    <a:pt x="567938" y="0"/>
                    <a:pt x="875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18FF123A-D627-45B7-BDEB-E841BFCD8964}"/>
                </a:ext>
              </a:extLst>
            </p:cNvPr>
            <p:cNvSpPr/>
            <p:nvPr/>
          </p:nvSpPr>
          <p:spPr>
            <a:xfrm>
              <a:off x="6095497" y="1830654"/>
              <a:ext cx="3768345" cy="2329250"/>
            </a:xfrm>
            <a:custGeom>
              <a:avLst/>
              <a:gdLst>
                <a:gd name="connsiteX0" fmla="*/ 3628292 w 3768345"/>
                <a:gd name="connsiteY0" fmla="*/ 1755985 h 2329250"/>
                <a:gd name="connsiteX1" fmla="*/ 3622064 w 3768345"/>
                <a:gd name="connsiteY1" fmla="*/ 1768526 h 2329250"/>
                <a:gd name="connsiteX2" fmla="*/ 3572381 w 3768345"/>
                <a:gd name="connsiteY2" fmla="*/ 1836668 h 2329250"/>
                <a:gd name="connsiteX3" fmla="*/ 3713913 w 3768345"/>
                <a:gd name="connsiteY3" fmla="*/ 1578113 h 2329250"/>
                <a:gd name="connsiteX4" fmla="*/ 3709889 w 3768345"/>
                <a:gd name="connsiteY4" fmla="*/ 1591664 h 2329250"/>
                <a:gd name="connsiteX5" fmla="*/ 3671925 w 3768345"/>
                <a:gd name="connsiteY5" fmla="*/ 1668116 h 2329250"/>
                <a:gd name="connsiteX6" fmla="*/ 3768345 w 3768345"/>
                <a:gd name="connsiteY6" fmla="*/ 1386094 h 2329250"/>
                <a:gd name="connsiteX7" fmla="*/ 3767010 w 3768345"/>
                <a:gd name="connsiteY7" fmla="*/ 1399338 h 2329250"/>
                <a:gd name="connsiteX8" fmla="*/ 3742233 w 3768345"/>
                <a:gd name="connsiteY8" fmla="*/ 1482761 h 2329250"/>
                <a:gd name="connsiteX9" fmla="*/ 875684 w 3768345"/>
                <a:gd name="connsiteY9" fmla="*/ 0 h 2329250"/>
                <a:gd name="connsiteX10" fmla="*/ 1699199 w 3768345"/>
                <a:gd name="connsiteY10" fmla="*/ 341111 h 2329250"/>
                <a:gd name="connsiteX11" fmla="*/ 1750865 w 3768345"/>
                <a:gd name="connsiteY11" fmla="*/ 397958 h 2329250"/>
                <a:gd name="connsiteX12" fmla="*/ 1750865 w 3768345"/>
                <a:gd name="connsiteY12" fmla="*/ 397958 h 2329250"/>
                <a:gd name="connsiteX13" fmla="*/ 1761993 w 3768345"/>
                <a:gd name="connsiteY13" fmla="*/ 410202 h 2329250"/>
                <a:gd name="connsiteX14" fmla="*/ 1774366 w 3768345"/>
                <a:gd name="connsiteY14" fmla="*/ 423815 h 2329250"/>
                <a:gd name="connsiteX15" fmla="*/ 1841410 w 3768345"/>
                <a:gd name="connsiteY15" fmla="*/ 513472 h 2329250"/>
                <a:gd name="connsiteX16" fmla="*/ 1876348 w 3768345"/>
                <a:gd name="connsiteY16" fmla="*/ 570982 h 2329250"/>
                <a:gd name="connsiteX17" fmla="*/ 1886010 w 3768345"/>
                <a:gd name="connsiteY17" fmla="*/ 584925 h 2329250"/>
                <a:gd name="connsiteX18" fmla="*/ 1889952 w 3768345"/>
                <a:gd name="connsiteY18" fmla="*/ 593376 h 2329250"/>
                <a:gd name="connsiteX19" fmla="*/ 1899745 w 3768345"/>
                <a:gd name="connsiteY19" fmla="*/ 609496 h 2329250"/>
                <a:gd name="connsiteX20" fmla="*/ 1948787 w 3768345"/>
                <a:gd name="connsiteY20" fmla="*/ 711300 h 2329250"/>
                <a:gd name="connsiteX21" fmla="*/ 1962698 w 3768345"/>
                <a:gd name="connsiteY21" fmla="*/ 749307 h 2329250"/>
                <a:gd name="connsiteX22" fmla="*/ 1969640 w 3768345"/>
                <a:gd name="connsiteY22" fmla="*/ 764188 h 2329250"/>
                <a:gd name="connsiteX23" fmla="*/ 1979483 w 3768345"/>
                <a:gd name="connsiteY23" fmla="*/ 795168 h 2329250"/>
                <a:gd name="connsiteX24" fmla="*/ 1987950 w 3768345"/>
                <a:gd name="connsiteY24" fmla="*/ 818301 h 2329250"/>
                <a:gd name="connsiteX25" fmla="*/ 1992689 w 3768345"/>
                <a:gd name="connsiteY25" fmla="*/ 836732 h 2329250"/>
                <a:gd name="connsiteX26" fmla="*/ 1999970 w 3768345"/>
                <a:gd name="connsiteY26" fmla="*/ 859647 h 2329250"/>
                <a:gd name="connsiteX27" fmla="*/ 2009404 w 3768345"/>
                <a:gd name="connsiteY27" fmla="*/ 901740 h 2329250"/>
                <a:gd name="connsiteX28" fmla="*/ 2016648 w 3768345"/>
                <a:gd name="connsiteY28" fmla="*/ 929912 h 2329250"/>
                <a:gd name="connsiteX29" fmla="*/ 2018631 w 3768345"/>
                <a:gd name="connsiteY29" fmla="*/ 942906 h 2329250"/>
                <a:gd name="connsiteX30" fmla="*/ 2022119 w 3768345"/>
                <a:gd name="connsiteY30" fmla="*/ 958467 h 2329250"/>
                <a:gd name="connsiteX31" fmla="*/ 2029837 w 3768345"/>
                <a:gd name="connsiteY31" fmla="*/ 1016331 h 2329250"/>
                <a:gd name="connsiteX32" fmla="*/ 2034296 w 3768345"/>
                <a:gd name="connsiteY32" fmla="*/ 1045549 h 2329250"/>
                <a:gd name="connsiteX33" fmla="*/ 2034639 w 3768345"/>
                <a:gd name="connsiteY33" fmla="*/ 1052329 h 2329250"/>
                <a:gd name="connsiteX34" fmla="*/ 2035696 w 3768345"/>
                <a:gd name="connsiteY34" fmla="*/ 1060257 h 2329250"/>
                <a:gd name="connsiteX35" fmla="*/ 2040309 w 3768345"/>
                <a:gd name="connsiteY35" fmla="*/ 1164625 h 2329250"/>
                <a:gd name="connsiteX36" fmla="*/ 2040139 w 3768345"/>
                <a:gd name="connsiteY36" fmla="*/ 1166555 h 2329250"/>
                <a:gd name="connsiteX37" fmla="*/ 2043928 w 3768345"/>
                <a:gd name="connsiteY37" fmla="*/ 1166555 h 2329250"/>
                <a:gd name="connsiteX38" fmla="*/ 2055564 w 3768345"/>
                <a:gd name="connsiteY38" fmla="*/ 1281981 h 2329250"/>
                <a:gd name="connsiteX39" fmla="*/ 2626045 w 3768345"/>
                <a:gd name="connsiteY39" fmla="*/ 1746937 h 2329250"/>
                <a:gd name="connsiteX40" fmla="*/ 3196526 w 3768345"/>
                <a:gd name="connsiteY40" fmla="*/ 1281981 h 2329250"/>
                <a:gd name="connsiteX41" fmla="*/ 3208162 w 3768345"/>
                <a:gd name="connsiteY41" fmla="*/ 1166555 h 2329250"/>
                <a:gd name="connsiteX42" fmla="*/ 3211868 w 3768345"/>
                <a:gd name="connsiteY42" fmla="*/ 1166555 h 2329250"/>
                <a:gd name="connsiteX43" fmla="*/ 3216396 w 3768345"/>
                <a:gd name="connsiteY43" fmla="*/ 1268993 h 2329250"/>
                <a:gd name="connsiteX44" fmla="*/ 3477727 w 3768345"/>
                <a:gd name="connsiteY44" fmla="*/ 1905435 h 2329250"/>
                <a:gd name="connsiteX45" fmla="*/ 3501227 w 3768345"/>
                <a:gd name="connsiteY45" fmla="*/ 1931292 h 2329250"/>
                <a:gd name="connsiteX46" fmla="*/ 3512158 w 3768345"/>
                <a:gd name="connsiteY46" fmla="*/ 1919265 h 2329250"/>
                <a:gd name="connsiteX47" fmla="*/ 3506674 w 3768345"/>
                <a:gd name="connsiteY47" fmla="*/ 1926786 h 2329250"/>
                <a:gd name="connsiteX48" fmla="*/ 2626046 w 3768345"/>
                <a:gd name="connsiteY48" fmla="*/ 2329250 h 2329250"/>
                <a:gd name="connsiteX49" fmla="*/ 1745418 w 3768345"/>
                <a:gd name="connsiteY49" fmla="*/ 1926786 h 2329250"/>
                <a:gd name="connsiteX50" fmla="*/ 1739937 w 3768345"/>
                <a:gd name="connsiteY50" fmla="*/ 1919268 h 2329250"/>
                <a:gd name="connsiteX51" fmla="*/ 1727364 w 3768345"/>
                <a:gd name="connsiteY51" fmla="*/ 1905435 h 2329250"/>
                <a:gd name="connsiteX52" fmla="*/ 1641064 w 3768345"/>
                <a:gd name="connsiteY52" fmla="*/ 1783663 h 2329250"/>
                <a:gd name="connsiteX53" fmla="*/ 1630028 w 3768345"/>
                <a:gd name="connsiteY53" fmla="*/ 1768526 h 2329250"/>
                <a:gd name="connsiteX54" fmla="*/ 1629304 w 3768345"/>
                <a:gd name="connsiteY54" fmla="*/ 1767069 h 2329250"/>
                <a:gd name="connsiteX55" fmla="*/ 1628208 w 3768345"/>
                <a:gd name="connsiteY55" fmla="*/ 1765521 h 2329250"/>
                <a:gd name="connsiteX56" fmla="*/ 1550199 w 3768345"/>
                <a:gd name="connsiteY56" fmla="*/ 1611409 h 2329250"/>
                <a:gd name="connsiteX57" fmla="*/ 1546633 w 3768345"/>
                <a:gd name="connsiteY57" fmla="*/ 1600585 h 2329250"/>
                <a:gd name="connsiteX58" fmla="*/ 1542204 w 3768345"/>
                <a:gd name="connsiteY58" fmla="*/ 1591664 h 2329250"/>
                <a:gd name="connsiteX59" fmla="*/ 1528560 w 3768345"/>
                <a:gd name="connsiteY59" fmla="*/ 1545726 h 2329250"/>
                <a:gd name="connsiteX60" fmla="*/ 1495440 w 3768345"/>
                <a:gd name="connsiteY60" fmla="*/ 1445198 h 2329250"/>
                <a:gd name="connsiteX61" fmla="*/ 1491256 w 3768345"/>
                <a:gd name="connsiteY61" fmla="*/ 1420125 h 2329250"/>
                <a:gd name="connsiteX62" fmla="*/ 1485082 w 3768345"/>
                <a:gd name="connsiteY62" fmla="*/ 1399338 h 2329250"/>
                <a:gd name="connsiteX63" fmla="*/ 1480957 w 3768345"/>
                <a:gd name="connsiteY63" fmla="*/ 1358413 h 2329250"/>
                <a:gd name="connsiteX64" fmla="*/ 1466033 w 3768345"/>
                <a:gd name="connsiteY64" fmla="*/ 1268993 h 2329250"/>
                <a:gd name="connsiteX65" fmla="*/ 1461506 w 3768345"/>
                <a:gd name="connsiteY65" fmla="*/ 1166555 h 2329250"/>
                <a:gd name="connsiteX66" fmla="*/ 1457801 w 3768345"/>
                <a:gd name="connsiteY66" fmla="*/ 1166555 h 2329250"/>
                <a:gd name="connsiteX67" fmla="*/ 1457995 w 3768345"/>
                <a:gd name="connsiteY67" fmla="*/ 1164625 h 2329250"/>
                <a:gd name="connsiteX68" fmla="*/ 875683 w 3768345"/>
                <a:gd name="connsiteY68" fmla="*/ 582313 h 2329250"/>
                <a:gd name="connsiteX69" fmla="*/ 293371 w 3768345"/>
                <a:gd name="connsiteY69" fmla="*/ 1164625 h 2329250"/>
                <a:gd name="connsiteX70" fmla="*/ 293566 w 3768345"/>
                <a:gd name="connsiteY70" fmla="*/ 1166555 h 2329250"/>
                <a:gd name="connsiteX71" fmla="*/ 289864 w 3768345"/>
                <a:gd name="connsiteY71" fmla="*/ 1166555 h 2329250"/>
                <a:gd name="connsiteX72" fmla="*/ 289949 w 3768345"/>
                <a:gd name="connsiteY72" fmla="*/ 1164625 h 2329250"/>
                <a:gd name="connsiteX73" fmla="*/ 271759 w 3768345"/>
                <a:gd name="connsiteY73" fmla="*/ 958467 h 2329250"/>
                <a:gd name="connsiteX74" fmla="*/ 267623 w 3768345"/>
                <a:gd name="connsiteY74" fmla="*/ 943156 h 2329250"/>
                <a:gd name="connsiteX75" fmla="*/ 266288 w 3768345"/>
                <a:gd name="connsiteY75" fmla="*/ 929912 h 2329250"/>
                <a:gd name="connsiteX76" fmla="*/ 249014 w 3768345"/>
                <a:gd name="connsiteY76" fmla="*/ 874265 h 2329250"/>
                <a:gd name="connsiteX77" fmla="*/ 219280 w 3768345"/>
                <a:gd name="connsiteY77" fmla="*/ 764188 h 2329250"/>
                <a:gd name="connsiteX78" fmla="*/ 206024 w 3768345"/>
                <a:gd name="connsiteY78" fmla="*/ 735773 h 2329250"/>
                <a:gd name="connsiteX79" fmla="*/ 198427 w 3768345"/>
                <a:gd name="connsiteY79" fmla="*/ 711300 h 2329250"/>
                <a:gd name="connsiteX80" fmla="*/ 171235 w 3768345"/>
                <a:gd name="connsiteY80" fmla="*/ 661203 h 2329250"/>
                <a:gd name="connsiteX81" fmla="*/ 135650 w 3768345"/>
                <a:gd name="connsiteY81" fmla="*/ 584925 h 2329250"/>
                <a:gd name="connsiteX82" fmla="*/ 108811 w 3768345"/>
                <a:gd name="connsiteY82" fmla="*/ 546195 h 2329250"/>
                <a:gd name="connsiteX83" fmla="*/ 91050 w 3768345"/>
                <a:gd name="connsiteY83" fmla="*/ 513472 h 2329250"/>
                <a:gd name="connsiteX84" fmla="*/ 24006 w 3768345"/>
                <a:gd name="connsiteY84" fmla="*/ 423815 h 2329250"/>
                <a:gd name="connsiteX85" fmla="*/ 13852 w 3768345"/>
                <a:gd name="connsiteY85" fmla="*/ 412643 h 2329250"/>
                <a:gd name="connsiteX86" fmla="*/ 505 w 3768345"/>
                <a:gd name="connsiteY86" fmla="*/ 397958 h 2329250"/>
                <a:gd name="connsiteX87" fmla="*/ 0 w 3768345"/>
                <a:gd name="connsiteY87" fmla="*/ 397402 h 2329250"/>
                <a:gd name="connsiteX88" fmla="*/ 92617 w 3768345"/>
                <a:gd name="connsiteY88" fmla="*/ 302549 h 2329250"/>
                <a:gd name="connsiteX89" fmla="*/ 875684 w 3768345"/>
                <a:gd name="connsiteY89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3768345" h="2329250">
                  <a:moveTo>
                    <a:pt x="3628292" y="1755985"/>
                  </a:moveTo>
                  <a:lnTo>
                    <a:pt x="3622064" y="1768526"/>
                  </a:lnTo>
                  <a:lnTo>
                    <a:pt x="3572381" y="1836668"/>
                  </a:lnTo>
                  <a:close/>
                  <a:moveTo>
                    <a:pt x="3713913" y="1578113"/>
                  </a:moveTo>
                  <a:lnTo>
                    <a:pt x="3709889" y="1591664"/>
                  </a:lnTo>
                  <a:lnTo>
                    <a:pt x="3671925" y="1668116"/>
                  </a:lnTo>
                  <a:close/>
                  <a:moveTo>
                    <a:pt x="3768345" y="1386094"/>
                  </a:moveTo>
                  <a:lnTo>
                    <a:pt x="3767010" y="1399338"/>
                  </a:lnTo>
                  <a:lnTo>
                    <a:pt x="3742233" y="1482761"/>
                  </a:lnTo>
                  <a:close/>
                  <a:moveTo>
                    <a:pt x="875684" y="0"/>
                  </a:moveTo>
                  <a:cubicBezTo>
                    <a:pt x="1197287" y="0"/>
                    <a:pt x="1488443" y="130355"/>
                    <a:pt x="1699199" y="341111"/>
                  </a:cubicBezTo>
                  <a:lnTo>
                    <a:pt x="1750865" y="397958"/>
                  </a:lnTo>
                  <a:lnTo>
                    <a:pt x="1750865" y="397958"/>
                  </a:lnTo>
                  <a:lnTo>
                    <a:pt x="1761993" y="410202"/>
                  </a:lnTo>
                  <a:lnTo>
                    <a:pt x="1774366" y="423815"/>
                  </a:lnTo>
                  <a:cubicBezTo>
                    <a:pt x="1798100" y="452575"/>
                    <a:pt x="1820481" y="482493"/>
                    <a:pt x="1841410" y="513472"/>
                  </a:cubicBezTo>
                  <a:lnTo>
                    <a:pt x="1876348" y="570982"/>
                  </a:lnTo>
                  <a:lnTo>
                    <a:pt x="1886010" y="584925"/>
                  </a:lnTo>
                  <a:lnTo>
                    <a:pt x="1889952" y="593376"/>
                  </a:lnTo>
                  <a:lnTo>
                    <a:pt x="1899745" y="609496"/>
                  </a:lnTo>
                  <a:cubicBezTo>
                    <a:pt x="1917674" y="642499"/>
                    <a:pt x="1934054" y="676467"/>
                    <a:pt x="1948787" y="711300"/>
                  </a:cubicBezTo>
                  <a:lnTo>
                    <a:pt x="1962698" y="749307"/>
                  </a:lnTo>
                  <a:lnTo>
                    <a:pt x="1969640" y="764188"/>
                  </a:lnTo>
                  <a:lnTo>
                    <a:pt x="1979483" y="795168"/>
                  </a:lnTo>
                  <a:lnTo>
                    <a:pt x="1987950" y="818301"/>
                  </a:lnTo>
                  <a:lnTo>
                    <a:pt x="1992689" y="836732"/>
                  </a:lnTo>
                  <a:lnTo>
                    <a:pt x="1999970" y="859647"/>
                  </a:lnTo>
                  <a:lnTo>
                    <a:pt x="2009404" y="901740"/>
                  </a:lnTo>
                  <a:lnTo>
                    <a:pt x="2016648" y="929912"/>
                  </a:lnTo>
                  <a:lnTo>
                    <a:pt x="2018631" y="942906"/>
                  </a:lnTo>
                  <a:lnTo>
                    <a:pt x="2022119" y="958467"/>
                  </a:lnTo>
                  <a:lnTo>
                    <a:pt x="2029837" y="1016331"/>
                  </a:lnTo>
                  <a:lnTo>
                    <a:pt x="2034296" y="1045549"/>
                  </a:lnTo>
                  <a:lnTo>
                    <a:pt x="2034639" y="1052329"/>
                  </a:lnTo>
                  <a:lnTo>
                    <a:pt x="2035696" y="1060257"/>
                  </a:lnTo>
                  <a:cubicBezTo>
                    <a:pt x="2038750" y="1094639"/>
                    <a:pt x="2040309" y="1129450"/>
                    <a:pt x="2040309" y="1164625"/>
                  </a:cubicBezTo>
                  <a:lnTo>
                    <a:pt x="2040139" y="1166555"/>
                  </a:lnTo>
                  <a:lnTo>
                    <a:pt x="2043928" y="1166555"/>
                  </a:lnTo>
                  <a:lnTo>
                    <a:pt x="2055564" y="1281981"/>
                  </a:lnTo>
                  <a:cubicBezTo>
                    <a:pt x="2109862" y="1547331"/>
                    <a:pt x="2344643" y="1746937"/>
                    <a:pt x="2626045" y="1746937"/>
                  </a:cubicBezTo>
                  <a:cubicBezTo>
                    <a:pt x="2907447" y="1746937"/>
                    <a:pt x="3142228" y="1547331"/>
                    <a:pt x="3196526" y="1281981"/>
                  </a:cubicBezTo>
                  <a:lnTo>
                    <a:pt x="3208162" y="1166555"/>
                  </a:lnTo>
                  <a:lnTo>
                    <a:pt x="3211868" y="1166555"/>
                  </a:lnTo>
                  <a:lnTo>
                    <a:pt x="3216396" y="1268993"/>
                  </a:lnTo>
                  <a:cubicBezTo>
                    <a:pt x="3237770" y="1509663"/>
                    <a:pt x="3332354" y="1729284"/>
                    <a:pt x="3477727" y="1905435"/>
                  </a:cubicBezTo>
                  <a:lnTo>
                    <a:pt x="3501227" y="1931292"/>
                  </a:lnTo>
                  <a:lnTo>
                    <a:pt x="3512158" y="1919265"/>
                  </a:lnTo>
                  <a:lnTo>
                    <a:pt x="3506674" y="1926786"/>
                  </a:lnTo>
                  <a:cubicBezTo>
                    <a:pt x="3293129" y="2173308"/>
                    <a:pt x="2977799" y="2329250"/>
                    <a:pt x="2626046" y="2329250"/>
                  </a:cubicBezTo>
                  <a:cubicBezTo>
                    <a:pt x="2274294" y="2329250"/>
                    <a:pt x="1958964" y="2173308"/>
                    <a:pt x="1745418" y="1926786"/>
                  </a:cubicBezTo>
                  <a:lnTo>
                    <a:pt x="1739937" y="1919268"/>
                  </a:lnTo>
                  <a:lnTo>
                    <a:pt x="1727364" y="1905435"/>
                  </a:lnTo>
                  <a:lnTo>
                    <a:pt x="1641064" y="1783663"/>
                  </a:lnTo>
                  <a:lnTo>
                    <a:pt x="1630028" y="1768526"/>
                  </a:lnTo>
                  <a:lnTo>
                    <a:pt x="1629304" y="1767069"/>
                  </a:lnTo>
                  <a:lnTo>
                    <a:pt x="1628208" y="1765521"/>
                  </a:lnTo>
                  <a:cubicBezTo>
                    <a:pt x="1598563" y="1716400"/>
                    <a:pt x="1572444" y="1664913"/>
                    <a:pt x="1550199" y="1611409"/>
                  </a:cubicBezTo>
                  <a:lnTo>
                    <a:pt x="1546633" y="1600585"/>
                  </a:lnTo>
                  <a:lnTo>
                    <a:pt x="1542204" y="1591664"/>
                  </a:lnTo>
                  <a:lnTo>
                    <a:pt x="1528560" y="1545726"/>
                  </a:lnTo>
                  <a:lnTo>
                    <a:pt x="1495440" y="1445198"/>
                  </a:lnTo>
                  <a:lnTo>
                    <a:pt x="1491256" y="1420125"/>
                  </a:lnTo>
                  <a:lnTo>
                    <a:pt x="1485082" y="1399338"/>
                  </a:lnTo>
                  <a:lnTo>
                    <a:pt x="1480957" y="1358413"/>
                  </a:lnTo>
                  <a:lnTo>
                    <a:pt x="1466033" y="1268993"/>
                  </a:lnTo>
                  <a:lnTo>
                    <a:pt x="1461506" y="1166555"/>
                  </a:lnTo>
                  <a:lnTo>
                    <a:pt x="1457801" y="1166555"/>
                  </a:lnTo>
                  <a:lnTo>
                    <a:pt x="1457995" y="1164625"/>
                  </a:lnTo>
                  <a:cubicBezTo>
                    <a:pt x="1457995" y="843023"/>
                    <a:pt x="1197285" y="582313"/>
                    <a:pt x="875683" y="582313"/>
                  </a:cubicBezTo>
                  <a:cubicBezTo>
                    <a:pt x="554081" y="582313"/>
                    <a:pt x="293371" y="843023"/>
                    <a:pt x="293371" y="1164625"/>
                  </a:cubicBezTo>
                  <a:lnTo>
                    <a:pt x="293566" y="1166555"/>
                  </a:lnTo>
                  <a:lnTo>
                    <a:pt x="289864" y="1166555"/>
                  </a:lnTo>
                  <a:lnTo>
                    <a:pt x="289949" y="1164625"/>
                  </a:lnTo>
                  <a:cubicBezTo>
                    <a:pt x="289949" y="1094275"/>
                    <a:pt x="283712" y="1025381"/>
                    <a:pt x="271759" y="958467"/>
                  </a:cubicBezTo>
                  <a:lnTo>
                    <a:pt x="267623" y="943156"/>
                  </a:lnTo>
                  <a:lnTo>
                    <a:pt x="266288" y="929912"/>
                  </a:lnTo>
                  <a:lnTo>
                    <a:pt x="249014" y="874265"/>
                  </a:lnTo>
                  <a:lnTo>
                    <a:pt x="219280" y="764188"/>
                  </a:lnTo>
                  <a:lnTo>
                    <a:pt x="206024" y="735773"/>
                  </a:lnTo>
                  <a:lnTo>
                    <a:pt x="198427" y="711300"/>
                  </a:lnTo>
                  <a:lnTo>
                    <a:pt x="171235" y="661203"/>
                  </a:lnTo>
                  <a:lnTo>
                    <a:pt x="135650" y="584925"/>
                  </a:lnTo>
                  <a:lnTo>
                    <a:pt x="108811" y="546195"/>
                  </a:lnTo>
                  <a:lnTo>
                    <a:pt x="91050" y="513472"/>
                  </a:lnTo>
                  <a:cubicBezTo>
                    <a:pt x="70121" y="482493"/>
                    <a:pt x="47740" y="452575"/>
                    <a:pt x="24006" y="423815"/>
                  </a:cubicBezTo>
                  <a:lnTo>
                    <a:pt x="13852" y="412643"/>
                  </a:lnTo>
                  <a:lnTo>
                    <a:pt x="505" y="397958"/>
                  </a:lnTo>
                  <a:lnTo>
                    <a:pt x="0" y="397402"/>
                  </a:lnTo>
                  <a:lnTo>
                    <a:pt x="92617" y="302549"/>
                  </a:lnTo>
                  <a:cubicBezTo>
                    <a:pt x="299439" y="114570"/>
                    <a:pt x="574182" y="0"/>
                    <a:pt x="8756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0D882AFC-6D8E-4209-B11E-A1A6C3BB8752}"/>
                </a:ext>
              </a:extLst>
            </p:cNvPr>
            <p:cNvSpPr/>
            <p:nvPr/>
          </p:nvSpPr>
          <p:spPr>
            <a:xfrm>
              <a:off x="3925965" y="2997210"/>
              <a:ext cx="419676" cy="861769"/>
            </a:xfrm>
            <a:custGeom>
              <a:avLst/>
              <a:gdLst>
                <a:gd name="connsiteX0" fmla="*/ 546742 w 632363"/>
                <a:gd name="connsiteY0" fmla="*/ 589429 h 861769"/>
                <a:gd name="connsiteX1" fmla="*/ 540514 w 632363"/>
                <a:gd name="connsiteY1" fmla="*/ 601971 h 861769"/>
                <a:gd name="connsiteX2" fmla="*/ 490826 w 632363"/>
                <a:gd name="connsiteY2" fmla="*/ 670119 h 861769"/>
                <a:gd name="connsiteX3" fmla="*/ 632363 w 632363"/>
                <a:gd name="connsiteY3" fmla="*/ 411558 h 861769"/>
                <a:gd name="connsiteX4" fmla="*/ 628338 w 632363"/>
                <a:gd name="connsiteY4" fmla="*/ 425109 h 861769"/>
                <a:gd name="connsiteX5" fmla="*/ 590372 w 632363"/>
                <a:gd name="connsiteY5" fmla="*/ 501565 h 861769"/>
                <a:gd name="connsiteX6" fmla="*/ 126612 w 632363"/>
                <a:gd name="connsiteY6" fmla="*/ 0 h 861769"/>
                <a:gd name="connsiteX7" fmla="*/ 130316 w 632363"/>
                <a:gd name="connsiteY7" fmla="*/ 0 h 861769"/>
                <a:gd name="connsiteX8" fmla="*/ 134844 w 632363"/>
                <a:gd name="connsiteY8" fmla="*/ 102438 h 861769"/>
                <a:gd name="connsiteX9" fmla="*/ 396175 w 632363"/>
                <a:gd name="connsiteY9" fmla="*/ 738880 h 861769"/>
                <a:gd name="connsiteX10" fmla="*/ 419676 w 632363"/>
                <a:gd name="connsiteY10" fmla="*/ 764737 h 861769"/>
                <a:gd name="connsiteX11" fmla="*/ 430608 w 632363"/>
                <a:gd name="connsiteY11" fmla="*/ 752709 h 861769"/>
                <a:gd name="connsiteX12" fmla="*/ 425124 w 632363"/>
                <a:gd name="connsiteY12" fmla="*/ 760231 h 861769"/>
                <a:gd name="connsiteX13" fmla="*/ 340401 w 632363"/>
                <a:gd name="connsiteY13" fmla="*/ 848303 h 861769"/>
                <a:gd name="connsiteX14" fmla="*/ 324427 w 632363"/>
                <a:gd name="connsiteY14" fmla="*/ 861769 h 861769"/>
                <a:gd name="connsiteX15" fmla="*/ 308452 w 632363"/>
                <a:gd name="connsiteY15" fmla="*/ 848303 h 861769"/>
                <a:gd name="connsiteX16" fmla="*/ 223729 w 632363"/>
                <a:gd name="connsiteY16" fmla="*/ 760231 h 861769"/>
                <a:gd name="connsiteX17" fmla="*/ 218244 w 632363"/>
                <a:gd name="connsiteY17" fmla="*/ 752708 h 861769"/>
                <a:gd name="connsiteX18" fmla="*/ 205676 w 632363"/>
                <a:gd name="connsiteY18" fmla="*/ 738880 h 861769"/>
                <a:gd name="connsiteX19" fmla="*/ 119409 w 632363"/>
                <a:gd name="connsiteY19" fmla="*/ 617154 h 861769"/>
                <a:gd name="connsiteX20" fmla="*/ 108339 w 632363"/>
                <a:gd name="connsiteY20" fmla="*/ 601971 h 861769"/>
                <a:gd name="connsiteX21" fmla="*/ 107613 w 632363"/>
                <a:gd name="connsiteY21" fmla="*/ 600510 h 861769"/>
                <a:gd name="connsiteX22" fmla="*/ 106520 w 632363"/>
                <a:gd name="connsiteY22" fmla="*/ 598966 h 861769"/>
                <a:gd name="connsiteX23" fmla="*/ 28511 w 632363"/>
                <a:gd name="connsiteY23" fmla="*/ 444854 h 861769"/>
                <a:gd name="connsiteX24" fmla="*/ 24947 w 632363"/>
                <a:gd name="connsiteY24" fmla="*/ 434035 h 861769"/>
                <a:gd name="connsiteX25" fmla="*/ 20515 w 632363"/>
                <a:gd name="connsiteY25" fmla="*/ 425109 h 861769"/>
                <a:gd name="connsiteX26" fmla="*/ 6863 w 632363"/>
                <a:gd name="connsiteY26" fmla="*/ 379144 h 861769"/>
                <a:gd name="connsiteX27" fmla="*/ 0 w 632363"/>
                <a:gd name="connsiteY27" fmla="*/ 358314 h 861769"/>
                <a:gd name="connsiteX28" fmla="*/ 42503 w 632363"/>
                <a:gd name="connsiteY28" fmla="*/ 300020 h 861769"/>
                <a:gd name="connsiteX29" fmla="*/ 114976 w 632363"/>
                <a:gd name="connsiteY29" fmla="*/ 115426 h 861769"/>
                <a:gd name="connsiteX0" fmla="*/ 546742 w 628338"/>
                <a:gd name="connsiteY0" fmla="*/ 589429 h 861769"/>
                <a:gd name="connsiteX1" fmla="*/ 540514 w 628338"/>
                <a:gd name="connsiteY1" fmla="*/ 601971 h 861769"/>
                <a:gd name="connsiteX2" fmla="*/ 490826 w 628338"/>
                <a:gd name="connsiteY2" fmla="*/ 670119 h 861769"/>
                <a:gd name="connsiteX3" fmla="*/ 546742 w 628338"/>
                <a:gd name="connsiteY3" fmla="*/ 589429 h 861769"/>
                <a:gd name="connsiteX4" fmla="*/ 590372 w 628338"/>
                <a:gd name="connsiteY4" fmla="*/ 501565 h 861769"/>
                <a:gd name="connsiteX5" fmla="*/ 628338 w 628338"/>
                <a:gd name="connsiteY5" fmla="*/ 425109 h 861769"/>
                <a:gd name="connsiteX6" fmla="*/ 590372 w 628338"/>
                <a:gd name="connsiteY6" fmla="*/ 501565 h 861769"/>
                <a:gd name="connsiteX7" fmla="*/ 126612 w 628338"/>
                <a:gd name="connsiteY7" fmla="*/ 0 h 861769"/>
                <a:gd name="connsiteX8" fmla="*/ 130316 w 628338"/>
                <a:gd name="connsiteY8" fmla="*/ 0 h 861769"/>
                <a:gd name="connsiteX9" fmla="*/ 134844 w 628338"/>
                <a:gd name="connsiteY9" fmla="*/ 102438 h 861769"/>
                <a:gd name="connsiteX10" fmla="*/ 396175 w 628338"/>
                <a:gd name="connsiteY10" fmla="*/ 738880 h 861769"/>
                <a:gd name="connsiteX11" fmla="*/ 419676 w 628338"/>
                <a:gd name="connsiteY11" fmla="*/ 764737 h 861769"/>
                <a:gd name="connsiteX12" fmla="*/ 430608 w 628338"/>
                <a:gd name="connsiteY12" fmla="*/ 752709 h 861769"/>
                <a:gd name="connsiteX13" fmla="*/ 425124 w 628338"/>
                <a:gd name="connsiteY13" fmla="*/ 760231 h 861769"/>
                <a:gd name="connsiteX14" fmla="*/ 340401 w 628338"/>
                <a:gd name="connsiteY14" fmla="*/ 848303 h 861769"/>
                <a:gd name="connsiteX15" fmla="*/ 324427 w 628338"/>
                <a:gd name="connsiteY15" fmla="*/ 861769 h 861769"/>
                <a:gd name="connsiteX16" fmla="*/ 308452 w 628338"/>
                <a:gd name="connsiteY16" fmla="*/ 848303 h 861769"/>
                <a:gd name="connsiteX17" fmla="*/ 223729 w 628338"/>
                <a:gd name="connsiteY17" fmla="*/ 760231 h 861769"/>
                <a:gd name="connsiteX18" fmla="*/ 218244 w 628338"/>
                <a:gd name="connsiteY18" fmla="*/ 752708 h 861769"/>
                <a:gd name="connsiteX19" fmla="*/ 205676 w 628338"/>
                <a:gd name="connsiteY19" fmla="*/ 738880 h 861769"/>
                <a:gd name="connsiteX20" fmla="*/ 119409 w 628338"/>
                <a:gd name="connsiteY20" fmla="*/ 617154 h 861769"/>
                <a:gd name="connsiteX21" fmla="*/ 108339 w 628338"/>
                <a:gd name="connsiteY21" fmla="*/ 601971 h 861769"/>
                <a:gd name="connsiteX22" fmla="*/ 107613 w 628338"/>
                <a:gd name="connsiteY22" fmla="*/ 600510 h 861769"/>
                <a:gd name="connsiteX23" fmla="*/ 106520 w 628338"/>
                <a:gd name="connsiteY23" fmla="*/ 598966 h 861769"/>
                <a:gd name="connsiteX24" fmla="*/ 28511 w 628338"/>
                <a:gd name="connsiteY24" fmla="*/ 444854 h 861769"/>
                <a:gd name="connsiteX25" fmla="*/ 24947 w 628338"/>
                <a:gd name="connsiteY25" fmla="*/ 434035 h 861769"/>
                <a:gd name="connsiteX26" fmla="*/ 20515 w 628338"/>
                <a:gd name="connsiteY26" fmla="*/ 425109 h 861769"/>
                <a:gd name="connsiteX27" fmla="*/ 6863 w 628338"/>
                <a:gd name="connsiteY27" fmla="*/ 379144 h 861769"/>
                <a:gd name="connsiteX28" fmla="*/ 0 w 628338"/>
                <a:gd name="connsiteY28" fmla="*/ 358314 h 861769"/>
                <a:gd name="connsiteX29" fmla="*/ 42503 w 628338"/>
                <a:gd name="connsiteY29" fmla="*/ 300020 h 861769"/>
                <a:gd name="connsiteX30" fmla="*/ 114976 w 628338"/>
                <a:gd name="connsiteY30" fmla="*/ 115426 h 861769"/>
                <a:gd name="connsiteX31" fmla="*/ 126612 w 628338"/>
                <a:gd name="connsiteY31" fmla="*/ 0 h 861769"/>
                <a:gd name="connsiteX0" fmla="*/ 546742 w 546742"/>
                <a:gd name="connsiteY0" fmla="*/ 589429 h 861769"/>
                <a:gd name="connsiteX1" fmla="*/ 540514 w 546742"/>
                <a:gd name="connsiteY1" fmla="*/ 601971 h 861769"/>
                <a:gd name="connsiteX2" fmla="*/ 490826 w 546742"/>
                <a:gd name="connsiteY2" fmla="*/ 670119 h 861769"/>
                <a:gd name="connsiteX3" fmla="*/ 546742 w 546742"/>
                <a:gd name="connsiteY3" fmla="*/ 589429 h 861769"/>
                <a:gd name="connsiteX4" fmla="*/ 126612 w 546742"/>
                <a:gd name="connsiteY4" fmla="*/ 0 h 861769"/>
                <a:gd name="connsiteX5" fmla="*/ 130316 w 546742"/>
                <a:gd name="connsiteY5" fmla="*/ 0 h 861769"/>
                <a:gd name="connsiteX6" fmla="*/ 134844 w 546742"/>
                <a:gd name="connsiteY6" fmla="*/ 102438 h 861769"/>
                <a:gd name="connsiteX7" fmla="*/ 396175 w 546742"/>
                <a:gd name="connsiteY7" fmla="*/ 738880 h 861769"/>
                <a:gd name="connsiteX8" fmla="*/ 419676 w 546742"/>
                <a:gd name="connsiteY8" fmla="*/ 764737 h 861769"/>
                <a:gd name="connsiteX9" fmla="*/ 430608 w 546742"/>
                <a:gd name="connsiteY9" fmla="*/ 752709 h 861769"/>
                <a:gd name="connsiteX10" fmla="*/ 425124 w 546742"/>
                <a:gd name="connsiteY10" fmla="*/ 760231 h 861769"/>
                <a:gd name="connsiteX11" fmla="*/ 340401 w 546742"/>
                <a:gd name="connsiteY11" fmla="*/ 848303 h 861769"/>
                <a:gd name="connsiteX12" fmla="*/ 324427 w 546742"/>
                <a:gd name="connsiteY12" fmla="*/ 861769 h 861769"/>
                <a:gd name="connsiteX13" fmla="*/ 308452 w 546742"/>
                <a:gd name="connsiteY13" fmla="*/ 848303 h 861769"/>
                <a:gd name="connsiteX14" fmla="*/ 223729 w 546742"/>
                <a:gd name="connsiteY14" fmla="*/ 760231 h 861769"/>
                <a:gd name="connsiteX15" fmla="*/ 218244 w 546742"/>
                <a:gd name="connsiteY15" fmla="*/ 752708 h 861769"/>
                <a:gd name="connsiteX16" fmla="*/ 205676 w 546742"/>
                <a:gd name="connsiteY16" fmla="*/ 738880 h 861769"/>
                <a:gd name="connsiteX17" fmla="*/ 119409 w 546742"/>
                <a:gd name="connsiteY17" fmla="*/ 617154 h 861769"/>
                <a:gd name="connsiteX18" fmla="*/ 108339 w 546742"/>
                <a:gd name="connsiteY18" fmla="*/ 601971 h 861769"/>
                <a:gd name="connsiteX19" fmla="*/ 107613 w 546742"/>
                <a:gd name="connsiteY19" fmla="*/ 600510 h 861769"/>
                <a:gd name="connsiteX20" fmla="*/ 106520 w 546742"/>
                <a:gd name="connsiteY20" fmla="*/ 598966 h 861769"/>
                <a:gd name="connsiteX21" fmla="*/ 28511 w 546742"/>
                <a:gd name="connsiteY21" fmla="*/ 444854 h 861769"/>
                <a:gd name="connsiteX22" fmla="*/ 24947 w 546742"/>
                <a:gd name="connsiteY22" fmla="*/ 434035 h 861769"/>
                <a:gd name="connsiteX23" fmla="*/ 20515 w 546742"/>
                <a:gd name="connsiteY23" fmla="*/ 425109 h 861769"/>
                <a:gd name="connsiteX24" fmla="*/ 6863 w 546742"/>
                <a:gd name="connsiteY24" fmla="*/ 379144 h 861769"/>
                <a:gd name="connsiteX25" fmla="*/ 0 w 546742"/>
                <a:gd name="connsiteY25" fmla="*/ 358314 h 861769"/>
                <a:gd name="connsiteX26" fmla="*/ 42503 w 546742"/>
                <a:gd name="connsiteY26" fmla="*/ 300020 h 861769"/>
                <a:gd name="connsiteX27" fmla="*/ 114976 w 546742"/>
                <a:gd name="connsiteY27" fmla="*/ 115426 h 861769"/>
                <a:gd name="connsiteX28" fmla="*/ 126612 w 546742"/>
                <a:gd name="connsiteY28" fmla="*/ 0 h 861769"/>
                <a:gd name="connsiteX0" fmla="*/ 490826 w 540514"/>
                <a:gd name="connsiteY0" fmla="*/ 670119 h 861769"/>
                <a:gd name="connsiteX1" fmla="*/ 540514 w 540514"/>
                <a:gd name="connsiteY1" fmla="*/ 601971 h 861769"/>
                <a:gd name="connsiteX2" fmla="*/ 490826 w 540514"/>
                <a:gd name="connsiteY2" fmla="*/ 670119 h 861769"/>
                <a:gd name="connsiteX3" fmla="*/ 126612 w 540514"/>
                <a:gd name="connsiteY3" fmla="*/ 0 h 861769"/>
                <a:gd name="connsiteX4" fmla="*/ 130316 w 540514"/>
                <a:gd name="connsiteY4" fmla="*/ 0 h 861769"/>
                <a:gd name="connsiteX5" fmla="*/ 134844 w 540514"/>
                <a:gd name="connsiteY5" fmla="*/ 102438 h 861769"/>
                <a:gd name="connsiteX6" fmla="*/ 396175 w 540514"/>
                <a:gd name="connsiteY6" fmla="*/ 738880 h 861769"/>
                <a:gd name="connsiteX7" fmla="*/ 419676 w 540514"/>
                <a:gd name="connsiteY7" fmla="*/ 764737 h 861769"/>
                <a:gd name="connsiteX8" fmla="*/ 430608 w 540514"/>
                <a:gd name="connsiteY8" fmla="*/ 752709 h 861769"/>
                <a:gd name="connsiteX9" fmla="*/ 425124 w 540514"/>
                <a:gd name="connsiteY9" fmla="*/ 760231 h 861769"/>
                <a:gd name="connsiteX10" fmla="*/ 340401 w 540514"/>
                <a:gd name="connsiteY10" fmla="*/ 848303 h 861769"/>
                <a:gd name="connsiteX11" fmla="*/ 324427 w 540514"/>
                <a:gd name="connsiteY11" fmla="*/ 861769 h 861769"/>
                <a:gd name="connsiteX12" fmla="*/ 308452 w 540514"/>
                <a:gd name="connsiteY12" fmla="*/ 848303 h 861769"/>
                <a:gd name="connsiteX13" fmla="*/ 223729 w 540514"/>
                <a:gd name="connsiteY13" fmla="*/ 760231 h 861769"/>
                <a:gd name="connsiteX14" fmla="*/ 218244 w 540514"/>
                <a:gd name="connsiteY14" fmla="*/ 752708 h 861769"/>
                <a:gd name="connsiteX15" fmla="*/ 205676 w 540514"/>
                <a:gd name="connsiteY15" fmla="*/ 738880 h 861769"/>
                <a:gd name="connsiteX16" fmla="*/ 119409 w 540514"/>
                <a:gd name="connsiteY16" fmla="*/ 617154 h 861769"/>
                <a:gd name="connsiteX17" fmla="*/ 108339 w 540514"/>
                <a:gd name="connsiteY17" fmla="*/ 601971 h 861769"/>
                <a:gd name="connsiteX18" fmla="*/ 107613 w 540514"/>
                <a:gd name="connsiteY18" fmla="*/ 600510 h 861769"/>
                <a:gd name="connsiteX19" fmla="*/ 106520 w 540514"/>
                <a:gd name="connsiteY19" fmla="*/ 598966 h 861769"/>
                <a:gd name="connsiteX20" fmla="*/ 28511 w 540514"/>
                <a:gd name="connsiteY20" fmla="*/ 444854 h 861769"/>
                <a:gd name="connsiteX21" fmla="*/ 24947 w 540514"/>
                <a:gd name="connsiteY21" fmla="*/ 434035 h 861769"/>
                <a:gd name="connsiteX22" fmla="*/ 20515 w 540514"/>
                <a:gd name="connsiteY22" fmla="*/ 425109 h 861769"/>
                <a:gd name="connsiteX23" fmla="*/ 6863 w 540514"/>
                <a:gd name="connsiteY23" fmla="*/ 379144 h 861769"/>
                <a:gd name="connsiteX24" fmla="*/ 0 w 540514"/>
                <a:gd name="connsiteY24" fmla="*/ 358314 h 861769"/>
                <a:gd name="connsiteX25" fmla="*/ 42503 w 540514"/>
                <a:gd name="connsiteY25" fmla="*/ 300020 h 861769"/>
                <a:gd name="connsiteX26" fmla="*/ 114976 w 540514"/>
                <a:gd name="connsiteY26" fmla="*/ 115426 h 861769"/>
                <a:gd name="connsiteX27" fmla="*/ 126612 w 540514"/>
                <a:gd name="connsiteY27" fmla="*/ 0 h 861769"/>
                <a:gd name="connsiteX0" fmla="*/ 126612 w 430608"/>
                <a:gd name="connsiteY0" fmla="*/ 0 h 861769"/>
                <a:gd name="connsiteX1" fmla="*/ 130316 w 430608"/>
                <a:gd name="connsiteY1" fmla="*/ 0 h 861769"/>
                <a:gd name="connsiteX2" fmla="*/ 134844 w 430608"/>
                <a:gd name="connsiteY2" fmla="*/ 102438 h 861769"/>
                <a:gd name="connsiteX3" fmla="*/ 396175 w 430608"/>
                <a:gd name="connsiteY3" fmla="*/ 738880 h 861769"/>
                <a:gd name="connsiteX4" fmla="*/ 419676 w 430608"/>
                <a:gd name="connsiteY4" fmla="*/ 764737 h 861769"/>
                <a:gd name="connsiteX5" fmla="*/ 430608 w 430608"/>
                <a:gd name="connsiteY5" fmla="*/ 752709 h 861769"/>
                <a:gd name="connsiteX6" fmla="*/ 425124 w 430608"/>
                <a:gd name="connsiteY6" fmla="*/ 760231 h 861769"/>
                <a:gd name="connsiteX7" fmla="*/ 340401 w 430608"/>
                <a:gd name="connsiteY7" fmla="*/ 848303 h 861769"/>
                <a:gd name="connsiteX8" fmla="*/ 324427 w 430608"/>
                <a:gd name="connsiteY8" fmla="*/ 861769 h 861769"/>
                <a:gd name="connsiteX9" fmla="*/ 308452 w 430608"/>
                <a:gd name="connsiteY9" fmla="*/ 848303 h 861769"/>
                <a:gd name="connsiteX10" fmla="*/ 223729 w 430608"/>
                <a:gd name="connsiteY10" fmla="*/ 760231 h 861769"/>
                <a:gd name="connsiteX11" fmla="*/ 218244 w 430608"/>
                <a:gd name="connsiteY11" fmla="*/ 752708 h 861769"/>
                <a:gd name="connsiteX12" fmla="*/ 205676 w 430608"/>
                <a:gd name="connsiteY12" fmla="*/ 738880 h 861769"/>
                <a:gd name="connsiteX13" fmla="*/ 119409 w 430608"/>
                <a:gd name="connsiteY13" fmla="*/ 617154 h 861769"/>
                <a:gd name="connsiteX14" fmla="*/ 108339 w 430608"/>
                <a:gd name="connsiteY14" fmla="*/ 601971 h 861769"/>
                <a:gd name="connsiteX15" fmla="*/ 107613 w 430608"/>
                <a:gd name="connsiteY15" fmla="*/ 600510 h 861769"/>
                <a:gd name="connsiteX16" fmla="*/ 106520 w 430608"/>
                <a:gd name="connsiteY16" fmla="*/ 598966 h 861769"/>
                <a:gd name="connsiteX17" fmla="*/ 28511 w 430608"/>
                <a:gd name="connsiteY17" fmla="*/ 444854 h 861769"/>
                <a:gd name="connsiteX18" fmla="*/ 24947 w 430608"/>
                <a:gd name="connsiteY18" fmla="*/ 434035 h 861769"/>
                <a:gd name="connsiteX19" fmla="*/ 20515 w 430608"/>
                <a:gd name="connsiteY19" fmla="*/ 425109 h 861769"/>
                <a:gd name="connsiteX20" fmla="*/ 6863 w 430608"/>
                <a:gd name="connsiteY20" fmla="*/ 379144 h 861769"/>
                <a:gd name="connsiteX21" fmla="*/ 0 w 430608"/>
                <a:gd name="connsiteY21" fmla="*/ 358314 h 861769"/>
                <a:gd name="connsiteX22" fmla="*/ 42503 w 430608"/>
                <a:gd name="connsiteY22" fmla="*/ 300020 h 861769"/>
                <a:gd name="connsiteX23" fmla="*/ 114976 w 430608"/>
                <a:gd name="connsiteY23" fmla="*/ 115426 h 861769"/>
                <a:gd name="connsiteX24" fmla="*/ 126612 w 430608"/>
                <a:gd name="connsiteY24" fmla="*/ 0 h 861769"/>
                <a:gd name="connsiteX0" fmla="*/ 126612 w 425124"/>
                <a:gd name="connsiteY0" fmla="*/ 0 h 861769"/>
                <a:gd name="connsiteX1" fmla="*/ 130316 w 425124"/>
                <a:gd name="connsiteY1" fmla="*/ 0 h 861769"/>
                <a:gd name="connsiteX2" fmla="*/ 134844 w 425124"/>
                <a:gd name="connsiteY2" fmla="*/ 102438 h 861769"/>
                <a:gd name="connsiteX3" fmla="*/ 396175 w 425124"/>
                <a:gd name="connsiteY3" fmla="*/ 738880 h 861769"/>
                <a:gd name="connsiteX4" fmla="*/ 419676 w 425124"/>
                <a:gd name="connsiteY4" fmla="*/ 764737 h 861769"/>
                <a:gd name="connsiteX5" fmla="*/ 425124 w 425124"/>
                <a:gd name="connsiteY5" fmla="*/ 760231 h 861769"/>
                <a:gd name="connsiteX6" fmla="*/ 340401 w 425124"/>
                <a:gd name="connsiteY6" fmla="*/ 848303 h 861769"/>
                <a:gd name="connsiteX7" fmla="*/ 324427 w 425124"/>
                <a:gd name="connsiteY7" fmla="*/ 861769 h 861769"/>
                <a:gd name="connsiteX8" fmla="*/ 308452 w 425124"/>
                <a:gd name="connsiteY8" fmla="*/ 848303 h 861769"/>
                <a:gd name="connsiteX9" fmla="*/ 223729 w 425124"/>
                <a:gd name="connsiteY9" fmla="*/ 760231 h 861769"/>
                <a:gd name="connsiteX10" fmla="*/ 218244 w 425124"/>
                <a:gd name="connsiteY10" fmla="*/ 752708 h 861769"/>
                <a:gd name="connsiteX11" fmla="*/ 205676 w 425124"/>
                <a:gd name="connsiteY11" fmla="*/ 738880 h 861769"/>
                <a:gd name="connsiteX12" fmla="*/ 119409 w 425124"/>
                <a:gd name="connsiteY12" fmla="*/ 617154 h 861769"/>
                <a:gd name="connsiteX13" fmla="*/ 108339 w 425124"/>
                <a:gd name="connsiteY13" fmla="*/ 601971 h 861769"/>
                <a:gd name="connsiteX14" fmla="*/ 107613 w 425124"/>
                <a:gd name="connsiteY14" fmla="*/ 600510 h 861769"/>
                <a:gd name="connsiteX15" fmla="*/ 106520 w 425124"/>
                <a:gd name="connsiteY15" fmla="*/ 598966 h 861769"/>
                <a:gd name="connsiteX16" fmla="*/ 28511 w 425124"/>
                <a:gd name="connsiteY16" fmla="*/ 444854 h 861769"/>
                <a:gd name="connsiteX17" fmla="*/ 24947 w 425124"/>
                <a:gd name="connsiteY17" fmla="*/ 434035 h 861769"/>
                <a:gd name="connsiteX18" fmla="*/ 20515 w 425124"/>
                <a:gd name="connsiteY18" fmla="*/ 425109 h 861769"/>
                <a:gd name="connsiteX19" fmla="*/ 6863 w 425124"/>
                <a:gd name="connsiteY19" fmla="*/ 379144 h 861769"/>
                <a:gd name="connsiteX20" fmla="*/ 0 w 425124"/>
                <a:gd name="connsiteY20" fmla="*/ 358314 h 861769"/>
                <a:gd name="connsiteX21" fmla="*/ 42503 w 425124"/>
                <a:gd name="connsiteY21" fmla="*/ 300020 h 861769"/>
                <a:gd name="connsiteX22" fmla="*/ 114976 w 425124"/>
                <a:gd name="connsiteY22" fmla="*/ 115426 h 861769"/>
                <a:gd name="connsiteX23" fmla="*/ 126612 w 425124"/>
                <a:gd name="connsiteY23" fmla="*/ 0 h 861769"/>
                <a:gd name="connsiteX0" fmla="*/ 126612 w 419676"/>
                <a:gd name="connsiteY0" fmla="*/ 0 h 861769"/>
                <a:gd name="connsiteX1" fmla="*/ 130316 w 419676"/>
                <a:gd name="connsiteY1" fmla="*/ 0 h 861769"/>
                <a:gd name="connsiteX2" fmla="*/ 134844 w 419676"/>
                <a:gd name="connsiteY2" fmla="*/ 102438 h 861769"/>
                <a:gd name="connsiteX3" fmla="*/ 396175 w 419676"/>
                <a:gd name="connsiteY3" fmla="*/ 738880 h 861769"/>
                <a:gd name="connsiteX4" fmla="*/ 419676 w 419676"/>
                <a:gd name="connsiteY4" fmla="*/ 764737 h 861769"/>
                <a:gd name="connsiteX5" fmla="*/ 340401 w 419676"/>
                <a:gd name="connsiteY5" fmla="*/ 848303 h 861769"/>
                <a:gd name="connsiteX6" fmla="*/ 324427 w 419676"/>
                <a:gd name="connsiteY6" fmla="*/ 861769 h 861769"/>
                <a:gd name="connsiteX7" fmla="*/ 308452 w 419676"/>
                <a:gd name="connsiteY7" fmla="*/ 848303 h 861769"/>
                <a:gd name="connsiteX8" fmla="*/ 223729 w 419676"/>
                <a:gd name="connsiteY8" fmla="*/ 760231 h 861769"/>
                <a:gd name="connsiteX9" fmla="*/ 218244 w 419676"/>
                <a:gd name="connsiteY9" fmla="*/ 752708 h 861769"/>
                <a:gd name="connsiteX10" fmla="*/ 205676 w 419676"/>
                <a:gd name="connsiteY10" fmla="*/ 738880 h 861769"/>
                <a:gd name="connsiteX11" fmla="*/ 119409 w 419676"/>
                <a:gd name="connsiteY11" fmla="*/ 617154 h 861769"/>
                <a:gd name="connsiteX12" fmla="*/ 108339 w 419676"/>
                <a:gd name="connsiteY12" fmla="*/ 601971 h 861769"/>
                <a:gd name="connsiteX13" fmla="*/ 107613 w 419676"/>
                <a:gd name="connsiteY13" fmla="*/ 600510 h 861769"/>
                <a:gd name="connsiteX14" fmla="*/ 106520 w 419676"/>
                <a:gd name="connsiteY14" fmla="*/ 598966 h 861769"/>
                <a:gd name="connsiteX15" fmla="*/ 28511 w 419676"/>
                <a:gd name="connsiteY15" fmla="*/ 444854 h 861769"/>
                <a:gd name="connsiteX16" fmla="*/ 24947 w 419676"/>
                <a:gd name="connsiteY16" fmla="*/ 434035 h 861769"/>
                <a:gd name="connsiteX17" fmla="*/ 20515 w 419676"/>
                <a:gd name="connsiteY17" fmla="*/ 425109 h 861769"/>
                <a:gd name="connsiteX18" fmla="*/ 6863 w 419676"/>
                <a:gd name="connsiteY18" fmla="*/ 379144 h 861769"/>
                <a:gd name="connsiteX19" fmla="*/ 0 w 419676"/>
                <a:gd name="connsiteY19" fmla="*/ 358314 h 861769"/>
                <a:gd name="connsiteX20" fmla="*/ 42503 w 419676"/>
                <a:gd name="connsiteY20" fmla="*/ 300020 h 861769"/>
                <a:gd name="connsiteX21" fmla="*/ 114976 w 419676"/>
                <a:gd name="connsiteY21" fmla="*/ 115426 h 861769"/>
                <a:gd name="connsiteX22" fmla="*/ 126612 w 419676"/>
                <a:gd name="connsiteY22" fmla="*/ 0 h 8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9676" h="861769">
                  <a:moveTo>
                    <a:pt x="126612" y="0"/>
                  </a:moveTo>
                  <a:lnTo>
                    <a:pt x="130316" y="0"/>
                  </a:lnTo>
                  <a:lnTo>
                    <a:pt x="134844" y="102438"/>
                  </a:lnTo>
                  <a:cubicBezTo>
                    <a:pt x="156218" y="343108"/>
                    <a:pt x="250802" y="562729"/>
                    <a:pt x="396175" y="738880"/>
                  </a:cubicBezTo>
                  <a:lnTo>
                    <a:pt x="419676" y="764737"/>
                  </a:lnTo>
                  <a:lnTo>
                    <a:pt x="340401" y="848303"/>
                  </a:lnTo>
                  <a:lnTo>
                    <a:pt x="324427" y="861769"/>
                  </a:lnTo>
                  <a:lnTo>
                    <a:pt x="308452" y="848303"/>
                  </a:lnTo>
                  <a:cubicBezTo>
                    <a:pt x="278706" y="820446"/>
                    <a:pt x="250422" y="791047"/>
                    <a:pt x="223729" y="760231"/>
                  </a:cubicBezTo>
                  <a:lnTo>
                    <a:pt x="218244" y="752708"/>
                  </a:lnTo>
                  <a:lnTo>
                    <a:pt x="205676" y="738880"/>
                  </a:lnTo>
                  <a:lnTo>
                    <a:pt x="119409" y="617154"/>
                  </a:lnTo>
                  <a:lnTo>
                    <a:pt x="108339" y="601971"/>
                  </a:lnTo>
                  <a:lnTo>
                    <a:pt x="107613" y="600510"/>
                  </a:lnTo>
                  <a:lnTo>
                    <a:pt x="106520" y="598966"/>
                  </a:lnTo>
                  <a:cubicBezTo>
                    <a:pt x="76875" y="549845"/>
                    <a:pt x="50756" y="498358"/>
                    <a:pt x="28511" y="444854"/>
                  </a:cubicBezTo>
                  <a:lnTo>
                    <a:pt x="24947" y="434035"/>
                  </a:lnTo>
                  <a:lnTo>
                    <a:pt x="20515" y="425109"/>
                  </a:lnTo>
                  <a:lnTo>
                    <a:pt x="6863" y="379144"/>
                  </a:lnTo>
                  <a:lnTo>
                    <a:pt x="0" y="358314"/>
                  </a:lnTo>
                  <a:lnTo>
                    <a:pt x="42503" y="300020"/>
                  </a:lnTo>
                  <a:cubicBezTo>
                    <a:pt x="76546" y="243992"/>
                    <a:pt x="101401" y="181764"/>
                    <a:pt x="114976" y="115426"/>
                  </a:cubicBezTo>
                  <a:lnTo>
                    <a:pt x="126612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DD56420E-C7CD-4774-B5FA-DD3CFF0F5F3B}"/>
                </a:ext>
              </a:extLst>
            </p:cNvPr>
            <p:cNvSpPr/>
            <p:nvPr/>
          </p:nvSpPr>
          <p:spPr>
            <a:xfrm>
              <a:off x="5685238" y="2997210"/>
              <a:ext cx="421698" cy="856315"/>
            </a:xfrm>
            <a:custGeom>
              <a:avLst/>
              <a:gdLst>
                <a:gd name="connsiteX0" fmla="*/ 537831 w 623452"/>
                <a:gd name="connsiteY0" fmla="*/ 589427 h 856315"/>
                <a:gd name="connsiteX1" fmla="*/ 531602 w 623452"/>
                <a:gd name="connsiteY1" fmla="*/ 601971 h 856315"/>
                <a:gd name="connsiteX2" fmla="*/ 481906 w 623452"/>
                <a:gd name="connsiteY2" fmla="*/ 670131 h 856315"/>
                <a:gd name="connsiteX3" fmla="*/ 623452 w 623452"/>
                <a:gd name="connsiteY3" fmla="*/ 411556 h 856315"/>
                <a:gd name="connsiteX4" fmla="*/ 619426 w 623452"/>
                <a:gd name="connsiteY4" fmla="*/ 425109 h 856315"/>
                <a:gd name="connsiteX5" fmla="*/ 581455 w 623452"/>
                <a:gd name="connsiteY5" fmla="*/ 501576 h 856315"/>
                <a:gd name="connsiteX6" fmla="*/ 117700 w 623452"/>
                <a:gd name="connsiteY6" fmla="*/ 0 h 856315"/>
                <a:gd name="connsiteX7" fmla="*/ 121405 w 623452"/>
                <a:gd name="connsiteY7" fmla="*/ 0 h 856315"/>
                <a:gd name="connsiteX8" fmla="*/ 125932 w 623452"/>
                <a:gd name="connsiteY8" fmla="*/ 102438 h 856315"/>
                <a:gd name="connsiteX9" fmla="*/ 387263 w 623452"/>
                <a:gd name="connsiteY9" fmla="*/ 738880 h 856315"/>
                <a:gd name="connsiteX10" fmla="*/ 410764 w 623452"/>
                <a:gd name="connsiteY10" fmla="*/ 764737 h 856315"/>
                <a:gd name="connsiteX11" fmla="*/ 421698 w 623452"/>
                <a:gd name="connsiteY11" fmla="*/ 752706 h 856315"/>
                <a:gd name="connsiteX12" fmla="*/ 416212 w 623452"/>
                <a:gd name="connsiteY12" fmla="*/ 760231 h 856315"/>
                <a:gd name="connsiteX13" fmla="*/ 331489 w 623452"/>
                <a:gd name="connsiteY13" fmla="*/ 848303 h 856315"/>
                <a:gd name="connsiteX14" fmla="*/ 321984 w 623452"/>
                <a:gd name="connsiteY14" fmla="*/ 856315 h 856315"/>
                <a:gd name="connsiteX15" fmla="*/ 312479 w 623452"/>
                <a:gd name="connsiteY15" fmla="*/ 848303 h 856315"/>
                <a:gd name="connsiteX16" fmla="*/ 227756 w 623452"/>
                <a:gd name="connsiteY16" fmla="*/ 760231 h 856315"/>
                <a:gd name="connsiteX17" fmla="*/ 222272 w 623452"/>
                <a:gd name="connsiteY17" fmla="*/ 752709 h 856315"/>
                <a:gd name="connsiteX18" fmla="*/ 209703 w 623452"/>
                <a:gd name="connsiteY18" fmla="*/ 738880 h 856315"/>
                <a:gd name="connsiteX19" fmla="*/ 123422 w 623452"/>
                <a:gd name="connsiteY19" fmla="*/ 617134 h 856315"/>
                <a:gd name="connsiteX20" fmla="*/ 112366 w 623452"/>
                <a:gd name="connsiteY20" fmla="*/ 601971 h 856315"/>
                <a:gd name="connsiteX21" fmla="*/ 111642 w 623452"/>
                <a:gd name="connsiteY21" fmla="*/ 600512 h 856315"/>
                <a:gd name="connsiteX22" fmla="*/ 110547 w 623452"/>
                <a:gd name="connsiteY22" fmla="*/ 598966 h 856315"/>
                <a:gd name="connsiteX23" fmla="*/ 32538 w 623452"/>
                <a:gd name="connsiteY23" fmla="*/ 444854 h 856315"/>
                <a:gd name="connsiteX24" fmla="*/ 28973 w 623452"/>
                <a:gd name="connsiteY24" fmla="*/ 434032 h 856315"/>
                <a:gd name="connsiteX25" fmla="*/ 24542 w 623452"/>
                <a:gd name="connsiteY25" fmla="*/ 425109 h 856315"/>
                <a:gd name="connsiteX26" fmla="*/ 10896 w 623452"/>
                <a:gd name="connsiteY26" fmla="*/ 379164 h 856315"/>
                <a:gd name="connsiteX27" fmla="*/ 0 w 623452"/>
                <a:gd name="connsiteY27" fmla="*/ 346091 h 856315"/>
                <a:gd name="connsiteX28" fmla="*/ 33592 w 623452"/>
                <a:gd name="connsiteY28" fmla="*/ 300020 h 856315"/>
                <a:gd name="connsiteX29" fmla="*/ 106064 w 623452"/>
                <a:gd name="connsiteY29" fmla="*/ 115426 h 856315"/>
                <a:gd name="connsiteX0" fmla="*/ 537831 w 623452"/>
                <a:gd name="connsiteY0" fmla="*/ 589427 h 856315"/>
                <a:gd name="connsiteX1" fmla="*/ 531602 w 623452"/>
                <a:gd name="connsiteY1" fmla="*/ 601971 h 856315"/>
                <a:gd name="connsiteX2" fmla="*/ 537831 w 623452"/>
                <a:gd name="connsiteY2" fmla="*/ 589427 h 856315"/>
                <a:gd name="connsiteX3" fmla="*/ 623452 w 623452"/>
                <a:gd name="connsiteY3" fmla="*/ 411556 h 856315"/>
                <a:gd name="connsiteX4" fmla="*/ 619426 w 623452"/>
                <a:gd name="connsiteY4" fmla="*/ 425109 h 856315"/>
                <a:gd name="connsiteX5" fmla="*/ 581455 w 623452"/>
                <a:gd name="connsiteY5" fmla="*/ 501576 h 856315"/>
                <a:gd name="connsiteX6" fmla="*/ 623452 w 623452"/>
                <a:gd name="connsiteY6" fmla="*/ 411556 h 856315"/>
                <a:gd name="connsiteX7" fmla="*/ 117700 w 623452"/>
                <a:gd name="connsiteY7" fmla="*/ 0 h 856315"/>
                <a:gd name="connsiteX8" fmla="*/ 121405 w 623452"/>
                <a:gd name="connsiteY8" fmla="*/ 0 h 856315"/>
                <a:gd name="connsiteX9" fmla="*/ 125932 w 623452"/>
                <a:gd name="connsiteY9" fmla="*/ 102438 h 856315"/>
                <a:gd name="connsiteX10" fmla="*/ 387263 w 623452"/>
                <a:gd name="connsiteY10" fmla="*/ 738880 h 856315"/>
                <a:gd name="connsiteX11" fmla="*/ 410764 w 623452"/>
                <a:gd name="connsiteY11" fmla="*/ 764737 h 856315"/>
                <a:gd name="connsiteX12" fmla="*/ 421698 w 623452"/>
                <a:gd name="connsiteY12" fmla="*/ 752706 h 856315"/>
                <a:gd name="connsiteX13" fmla="*/ 416212 w 623452"/>
                <a:gd name="connsiteY13" fmla="*/ 760231 h 856315"/>
                <a:gd name="connsiteX14" fmla="*/ 331489 w 623452"/>
                <a:gd name="connsiteY14" fmla="*/ 848303 h 856315"/>
                <a:gd name="connsiteX15" fmla="*/ 321984 w 623452"/>
                <a:gd name="connsiteY15" fmla="*/ 856315 h 856315"/>
                <a:gd name="connsiteX16" fmla="*/ 312479 w 623452"/>
                <a:gd name="connsiteY16" fmla="*/ 848303 h 856315"/>
                <a:gd name="connsiteX17" fmla="*/ 227756 w 623452"/>
                <a:gd name="connsiteY17" fmla="*/ 760231 h 856315"/>
                <a:gd name="connsiteX18" fmla="*/ 222272 w 623452"/>
                <a:gd name="connsiteY18" fmla="*/ 752709 h 856315"/>
                <a:gd name="connsiteX19" fmla="*/ 209703 w 623452"/>
                <a:gd name="connsiteY19" fmla="*/ 738880 h 856315"/>
                <a:gd name="connsiteX20" fmla="*/ 123422 w 623452"/>
                <a:gd name="connsiteY20" fmla="*/ 617134 h 856315"/>
                <a:gd name="connsiteX21" fmla="*/ 112366 w 623452"/>
                <a:gd name="connsiteY21" fmla="*/ 601971 h 856315"/>
                <a:gd name="connsiteX22" fmla="*/ 111642 w 623452"/>
                <a:gd name="connsiteY22" fmla="*/ 600512 h 856315"/>
                <a:gd name="connsiteX23" fmla="*/ 110547 w 623452"/>
                <a:gd name="connsiteY23" fmla="*/ 598966 h 856315"/>
                <a:gd name="connsiteX24" fmla="*/ 32538 w 623452"/>
                <a:gd name="connsiteY24" fmla="*/ 444854 h 856315"/>
                <a:gd name="connsiteX25" fmla="*/ 28973 w 623452"/>
                <a:gd name="connsiteY25" fmla="*/ 434032 h 856315"/>
                <a:gd name="connsiteX26" fmla="*/ 24542 w 623452"/>
                <a:gd name="connsiteY26" fmla="*/ 425109 h 856315"/>
                <a:gd name="connsiteX27" fmla="*/ 10896 w 623452"/>
                <a:gd name="connsiteY27" fmla="*/ 379164 h 856315"/>
                <a:gd name="connsiteX28" fmla="*/ 0 w 623452"/>
                <a:gd name="connsiteY28" fmla="*/ 346091 h 856315"/>
                <a:gd name="connsiteX29" fmla="*/ 33592 w 623452"/>
                <a:gd name="connsiteY29" fmla="*/ 300020 h 856315"/>
                <a:gd name="connsiteX30" fmla="*/ 106064 w 623452"/>
                <a:gd name="connsiteY30" fmla="*/ 115426 h 856315"/>
                <a:gd name="connsiteX31" fmla="*/ 117700 w 623452"/>
                <a:gd name="connsiteY31" fmla="*/ 0 h 856315"/>
                <a:gd name="connsiteX0" fmla="*/ 623452 w 623452"/>
                <a:gd name="connsiteY0" fmla="*/ 411556 h 856315"/>
                <a:gd name="connsiteX1" fmla="*/ 619426 w 623452"/>
                <a:gd name="connsiteY1" fmla="*/ 425109 h 856315"/>
                <a:gd name="connsiteX2" fmla="*/ 581455 w 623452"/>
                <a:gd name="connsiteY2" fmla="*/ 501576 h 856315"/>
                <a:gd name="connsiteX3" fmla="*/ 623452 w 623452"/>
                <a:gd name="connsiteY3" fmla="*/ 411556 h 856315"/>
                <a:gd name="connsiteX4" fmla="*/ 117700 w 623452"/>
                <a:gd name="connsiteY4" fmla="*/ 0 h 856315"/>
                <a:gd name="connsiteX5" fmla="*/ 121405 w 623452"/>
                <a:gd name="connsiteY5" fmla="*/ 0 h 856315"/>
                <a:gd name="connsiteX6" fmla="*/ 125932 w 623452"/>
                <a:gd name="connsiteY6" fmla="*/ 102438 h 856315"/>
                <a:gd name="connsiteX7" fmla="*/ 387263 w 623452"/>
                <a:gd name="connsiteY7" fmla="*/ 738880 h 856315"/>
                <a:gd name="connsiteX8" fmla="*/ 410764 w 623452"/>
                <a:gd name="connsiteY8" fmla="*/ 764737 h 856315"/>
                <a:gd name="connsiteX9" fmla="*/ 421698 w 623452"/>
                <a:gd name="connsiteY9" fmla="*/ 752706 h 856315"/>
                <a:gd name="connsiteX10" fmla="*/ 416212 w 623452"/>
                <a:gd name="connsiteY10" fmla="*/ 760231 h 856315"/>
                <a:gd name="connsiteX11" fmla="*/ 331489 w 623452"/>
                <a:gd name="connsiteY11" fmla="*/ 848303 h 856315"/>
                <a:gd name="connsiteX12" fmla="*/ 321984 w 623452"/>
                <a:gd name="connsiteY12" fmla="*/ 856315 h 856315"/>
                <a:gd name="connsiteX13" fmla="*/ 312479 w 623452"/>
                <a:gd name="connsiteY13" fmla="*/ 848303 h 856315"/>
                <a:gd name="connsiteX14" fmla="*/ 227756 w 623452"/>
                <a:gd name="connsiteY14" fmla="*/ 760231 h 856315"/>
                <a:gd name="connsiteX15" fmla="*/ 222272 w 623452"/>
                <a:gd name="connsiteY15" fmla="*/ 752709 h 856315"/>
                <a:gd name="connsiteX16" fmla="*/ 209703 w 623452"/>
                <a:gd name="connsiteY16" fmla="*/ 738880 h 856315"/>
                <a:gd name="connsiteX17" fmla="*/ 123422 w 623452"/>
                <a:gd name="connsiteY17" fmla="*/ 617134 h 856315"/>
                <a:gd name="connsiteX18" fmla="*/ 112366 w 623452"/>
                <a:gd name="connsiteY18" fmla="*/ 601971 h 856315"/>
                <a:gd name="connsiteX19" fmla="*/ 111642 w 623452"/>
                <a:gd name="connsiteY19" fmla="*/ 600512 h 856315"/>
                <a:gd name="connsiteX20" fmla="*/ 110547 w 623452"/>
                <a:gd name="connsiteY20" fmla="*/ 598966 h 856315"/>
                <a:gd name="connsiteX21" fmla="*/ 32538 w 623452"/>
                <a:gd name="connsiteY21" fmla="*/ 444854 h 856315"/>
                <a:gd name="connsiteX22" fmla="*/ 28973 w 623452"/>
                <a:gd name="connsiteY22" fmla="*/ 434032 h 856315"/>
                <a:gd name="connsiteX23" fmla="*/ 24542 w 623452"/>
                <a:gd name="connsiteY23" fmla="*/ 425109 h 856315"/>
                <a:gd name="connsiteX24" fmla="*/ 10896 w 623452"/>
                <a:gd name="connsiteY24" fmla="*/ 379164 h 856315"/>
                <a:gd name="connsiteX25" fmla="*/ 0 w 623452"/>
                <a:gd name="connsiteY25" fmla="*/ 346091 h 856315"/>
                <a:gd name="connsiteX26" fmla="*/ 33592 w 623452"/>
                <a:gd name="connsiteY26" fmla="*/ 300020 h 856315"/>
                <a:gd name="connsiteX27" fmla="*/ 106064 w 623452"/>
                <a:gd name="connsiteY27" fmla="*/ 115426 h 856315"/>
                <a:gd name="connsiteX28" fmla="*/ 117700 w 623452"/>
                <a:gd name="connsiteY28" fmla="*/ 0 h 856315"/>
                <a:gd name="connsiteX0" fmla="*/ 623452 w 623452"/>
                <a:gd name="connsiteY0" fmla="*/ 411556 h 856315"/>
                <a:gd name="connsiteX1" fmla="*/ 619426 w 623452"/>
                <a:gd name="connsiteY1" fmla="*/ 425109 h 856315"/>
                <a:gd name="connsiteX2" fmla="*/ 623452 w 623452"/>
                <a:gd name="connsiteY2" fmla="*/ 411556 h 856315"/>
                <a:gd name="connsiteX3" fmla="*/ 117700 w 623452"/>
                <a:gd name="connsiteY3" fmla="*/ 0 h 856315"/>
                <a:gd name="connsiteX4" fmla="*/ 121405 w 623452"/>
                <a:gd name="connsiteY4" fmla="*/ 0 h 856315"/>
                <a:gd name="connsiteX5" fmla="*/ 125932 w 623452"/>
                <a:gd name="connsiteY5" fmla="*/ 102438 h 856315"/>
                <a:gd name="connsiteX6" fmla="*/ 387263 w 623452"/>
                <a:gd name="connsiteY6" fmla="*/ 738880 h 856315"/>
                <a:gd name="connsiteX7" fmla="*/ 410764 w 623452"/>
                <a:gd name="connsiteY7" fmla="*/ 764737 h 856315"/>
                <a:gd name="connsiteX8" fmla="*/ 421698 w 623452"/>
                <a:gd name="connsiteY8" fmla="*/ 752706 h 856315"/>
                <a:gd name="connsiteX9" fmla="*/ 416212 w 623452"/>
                <a:gd name="connsiteY9" fmla="*/ 760231 h 856315"/>
                <a:gd name="connsiteX10" fmla="*/ 331489 w 623452"/>
                <a:gd name="connsiteY10" fmla="*/ 848303 h 856315"/>
                <a:gd name="connsiteX11" fmla="*/ 321984 w 623452"/>
                <a:gd name="connsiteY11" fmla="*/ 856315 h 856315"/>
                <a:gd name="connsiteX12" fmla="*/ 312479 w 623452"/>
                <a:gd name="connsiteY12" fmla="*/ 848303 h 856315"/>
                <a:gd name="connsiteX13" fmla="*/ 227756 w 623452"/>
                <a:gd name="connsiteY13" fmla="*/ 760231 h 856315"/>
                <a:gd name="connsiteX14" fmla="*/ 222272 w 623452"/>
                <a:gd name="connsiteY14" fmla="*/ 752709 h 856315"/>
                <a:gd name="connsiteX15" fmla="*/ 209703 w 623452"/>
                <a:gd name="connsiteY15" fmla="*/ 738880 h 856315"/>
                <a:gd name="connsiteX16" fmla="*/ 123422 w 623452"/>
                <a:gd name="connsiteY16" fmla="*/ 617134 h 856315"/>
                <a:gd name="connsiteX17" fmla="*/ 112366 w 623452"/>
                <a:gd name="connsiteY17" fmla="*/ 601971 h 856315"/>
                <a:gd name="connsiteX18" fmla="*/ 111642 w 623452"/>
                <a:gd name="connsiteY18" fmla="*/ 600512 h 856315"/>
                <a:gd name="connsiteX19" fmla="*/ 110547 w 623452"/>
                <a:gd name="connsiteY19" fmla="*/ 598966 h 856315"/>
                <a:gd name="connsiteX20" fmla="*/ 32538 w 623452"/>
                <a:gd name="connsiteY20" fmla="*/ 444854 h 856315"/>
                <a:gd name="connsiteX21" fmla="*/ 28973 w 623452"/>
                <a:gd name="connsiteY21" fmla="*/ 434032 h 856315"/>
                <a:gd name="connsiteX22" fmla="*/ 24542 w 623452"/>
                <a:gd name="connsiteY22" fmla="*/ 425109 h 856315"/>
                <a:gd name="connsiteX23" fmla="*/ 10896 w 623452"/>
                <a:gd name="connsiteY23" fmla="*/ 379164 h 856315"/>
                <a:gd name="connsiteX24" fmla="*/ 0 w 623452"/>
                <a:gd name="connsiteY24" fmla="*/ 346091 h 856315"/>
                <a:gd name="connsiteX25" fmla="*/ 33592 w 623452"/>
                <a:gd name="connsiteY25" fmla="*/ 300020 h 856315"/>
                <a:gd name="connsiteX26" fmla="*/ 106064 w 623452"/>
                <a:gd name="connsiteY26" fmla="*/ 115426 h 856315"/>
                <a:gd name="connsiteX27" fmla="*/ 117700 w 623452"/>
                <a:gd name="connsiteY27" fmla="*/ 0 h 856315"/>
                <a:gd name="connsiteX0" fmla="*/ 117700 w 421698"/>
                <a:gd name="connsiteY0" fmla="*/ 0 h 856315"/>
                <a:gd name="connsiteX1" fmla="*/ 121405 w 421698"/>
                <a:gd name="connsiteY1" fmla="*/ 0 h 856315"/>
                <a:gd name="connsiteX2" fmla="*/ 125932 w 421698"/>
                <a:gd name="connsiteY2" fmla="*/ 102438 h 856315"/>
                <a:gd name="connsiteX3" fmla="*/ 387263 w 421698"/>
                <a:gd name="connsiteY3" fmla="*/ 738880 h 856315"/>
                <a:gd name="connsiteX4" fmla="*/ 410764 w 421698"/>
                <a:gd name="connsiteY4" fmla="*/ 764737 h 856315"/>
                <a:gd name="connsiteX5" fmla="*/ 421698 w 421698"/>
                <a:gd name="connsiteY5" fmla="*/ 752706 h 856315"/>
                <a:gd name="connsiteX6" fmla="*/ 416212 w 421698"/>
                <a:gd name="connsiteY6" fmla="*/ 760231 h 856315"/>
                <a:gd name="connsiteX7" fmla="*/ 331489 w 421698"/>
                <a:gd name="connsiteY7" fmla="*/ 848303 h 856315"/>
                <a:gd name="connsiteX8" fmla="*/ 321984 w 421698"/>
                <a:gd name="connsiteY8" fmla="*/ 856315 h 856315"/>
                <a:gd name="connsiteX9" fmla="*/ 312479 w 421698"/>
                <a:gd name="connsiteY9" fmla="*/ 848303 h 856315"/>
                <a:gd name="connsiteX10" fmla="*/ 227756 w 421698"/>
                <a:gd name="connsiteY10" fmla="*/ 760231 h 856315"/>
                <a:gd name="connsiteX11" fmla="*/ 222272 w 421698"/>
                <a:gd name="connsiteY11" fmla="*/ 752709 h 856315"/>
                <a:gd name="connsiteX12" fmla="*/ 209703 w 421698"/>
                <a:gd name="connsiteY12" fmla="*/ 738880 h 856315"/>
                <a:gd name="connsiteX13" fmla="*/ 123422 w 421698"/>
                <a:gd name="connsiteY13" fmla="*/ 617134 h 856315"/>
                <a:gd name="connsiteX14" fmla="*/ 112366 w 421698"/>
                <a:gd name="connsiteY14" fmla="*/ 601971 h 856315"/>
                <a:gd name="connsiteX15" fmla="*/ 111642 w 421698"/>
                <a:gd name="connsiteY15" fmla="*/ 600512 h 856315"/>
                <a:gd name="connsiteX16" fmla="*/ 110547 w 421698"/>
                <a:gd name="connsiteY16" fmla="*/ 598966 h 856315"/>
                <a:gd name="connsiteX17" fmla="*/ 32538 w 421698"/>
                <a:gd name="connsiteY17" fmla="*/ 444854 h 856315"/>
                <a:gd name="connsiteX18" fmla="*/ 28973 w 421698"/>
                <a:gd name="connsiteY18" fmla="*/ 434032 h 856315"/>
                <a:gd name="connsiteX19" fmla="*/ 24542 w 421698"/>
                <a:gd name="connsiteY19" fmla="*/ 425109 h 856315"/>
                <a:gd name="connsiteX20" fmla="*/ 10896 w 421698"/>
                <a:gd name="connsiteY20" fmla="*/ 379164 h 856315"/>
                <a:gd name="connsiteX21" fmla="*/ 0 w 421698"/>
                <a:gd name="connsiteY21" fmla="*/ 346091 h 856315"/>
                <a:gd name="connsiteX22" fmla="*/ 33592 w 421698"/>
                <a:gd name="connsiteY22" fmla="*/ 300020 h 856315"/>
                <a:gd name="connsiteX23" fmla="*/ 106064 w 421698"/>
                <a:gd name="connsiteY23" fmla="*/ 115426 h 856315"/>
                <a:gd name="connsiteX24" fmla="*/ 117700 w 421698"/>
                <a:gd name="connsiteY24" fmla="*/ 0 h 856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21698" h="856315">
                  <a:moveTo>
                    <a:pt x="117700" y="0"/>
                  </a:moveTo>
                  <a:lnTo>
                    <a:pt x="121405" y="0"/>
                  </a:lnTo>
                  <a:lnTo>
                    <a:pt x="125932" y="102438"/>
                  </a:lnTo>
                  <a:cubicBezTo>
                    <a:pt x="147307" y="343108"/>
                    <a:pt x="241890" y="562729"/>
                    <a:pt x="387263" y="738880"/>
                  </a:cubicBezTo>
                  <a:lnTo>
                    <a:pt x="410764" y="764737"/>
                  </a:lnTo>
                  <a:lnTo>
                    <a:pt x="421698" y="752706"/>
                  </a:lnTo>
                  <a:lnTo>
                    <a:pt x="416212" y="760231"/>
                  </a:lnTo>
                  <a:cubicBezTo>
                    <a:pt x="389519" y="791047"/>
                    <a:pt x="361236" y="820446"/>
                    <a:pt x="331489" y="848303"/>
                  </a:cubicBezTo>
                  <a:lnTo>
                    <a:pt x="321984" y="856315"/>
                  </a:lnTo>
                  <a:lnTo>
                    <a:pt x="312479" y="848303"/>
                  </a:lnTo>
                  <a:cubicBezTo>
                    <a:pt x="282733" y="820446"/>
                    <a:pt x="254450" y="791047"/>
                    <a:pt x="227756" y="760231"/>
                  </a:cubicBezTo>
                  <a:lnTo>
                    <a:pt x="222272" y="752709"/>
                  </a:lnTo>
                  <a:lnTo>
                    <a:pt x="209703" y="738880"/>
                  </a:lnTo>
                  <a:lnTo>
                    <a:pt x="123422" y="617134"/>
                  </a:lnTo>
                  <a:lnTo>
                    <a:pt x="112366" y="601971"/>
                  </a:lnTo>
                  <a:lnTo>
                    <a:pt x="111642" y="600512"/>
                  </a:lnTo>
                  <a:lnTo>
                    <a:pt x="110547" y="598966"/>
                  </a:lnTo>
                  <a:cubicBezTo>
                    <a:pt x="80902" y="549845"/>
                    <a:pt x="54783" y="498358"/>
                    <a:pt x="32538" y="444854"/>
                  </a:cubicBezTo>
                  <a:lnTo>
                    <a:pt x="28973" y="434032"/>
                  </a:lnTo>
                  <a:lnTo>
                    <a:pt x="24542" y="425109"/>
                  </a:lnTo>
                  <a:lnTo>
                    <a:pt x="10896" y="379164"/>
                  </a:lnTo>
                  <a:lnTo>
                    <a:pt x="0" y="346091"/>
                  </a:lnTo>
                  <a:lnTo>
                    <a:pt x="33592" y="300020"/>
                  </a:lnTo>
                  <a:cubicBezTo>
                    <a:pt x="67635" y="243992"/>
                    <a:pt x="92490" y="181764"/>
                    <a:pt x="106064" y="115426"/>
                  </a:cubicBezTo>
                  <a:lnTo>
                    <a:pt x="117700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89E4B94F-62FD-4F8C-97D5-05DC85C0C41C}"/>
                </a:ext>
              </a:extLst>
            </p:cNvPr>
            <p:cNvSpPr/>
            <p:nvPr/>
          </p:nvSpPr>
          <p:spPr>
            <a:xfrm>
              <a:off x="7426685" y="2997210"/>
              <a:ext cx="419677" cy="861769"/>
            </a:xfrm>
            <a:custGeom>
              <a:avLst/>
              <a:gdLst>
                <a:gd name="connsiteX0" fmla="*/ 546743 w 632364"/>
                <a:gd name="connsiteY0" fmla="*/ 589429 h 861769"/>
                <a:gd name="connsiteX1" fmla="*/ 540515 w 632364"/>
                <a:gd name="connsiteY1" fmla="*/ 601971 h 861769"/>
                <a:gd name="connsiteX2" fmla="*/ 490827 w 632364"/>
                <a:gd name="connsiteY2" fmla="*/ 670119 h 861769"/>
                <a:gd name="connsiteX3" fmla="*/ 632364 w 632364"/>
                <a:gd name="connsiteY3" fmla="*/ 411558 h 861769"/>
                <a:gd name="connsiteX4" fmla="*/ 628339 w 632364"/>
                <a:gd name="connsiteY4" fmla="*/ 425109 h 861769"/>
                <a:gd name="connsiteX5" fmla="*/ 590374 w 632364"/>
                <a:gd name="connsiteY5" fmla="*/ 501565 h 861769"/>
                <a:gd name="connsiteX6" fmla="*/ 126613 w 632364"/>
                <a:gd name="connsiteY6" fmla="*/ 0 h 861769"/>
                <a:gd name="connsiteX7" fmla="*/ 130318 w 632364"/>
                <a:gd name="connsiteY7" fmla="*/ 0 h 861769"/>
                <a:gd name="connsiteX8" fmla="*/ 134845 w 632364"/>
                <a:gd name="connsiteY8" fmla="*/ 102438 h 861769"/>
                <a:gd name="connsiteX9" fmla="*/ 396176 w 632364"/>
                <a:gd name="connsiteY9" fmla="*/ 738880 h 861769"/>
                <a:gd name="connsiteX10" fmla="*/ 419677 w 632364"/>
                <a:gd name="connsiteY10" fmla="*/ 764737 h 861769"/>
                <a:gd name="connsiteX11" fmla="*/ 430609 w 632364"/>
                <a:gd name="connsiteY11" fmla="*/ 752709 h 861769"/>
                <a:gd name="connsiteX12" fmla="*/ 425125 w 632364"/>
                <a:gd name="connsiteY12" fmla="*/ 760231 h 861769"/>
                <a:gd name="connsiteX13" fmla="*/ 340402 w 632364"/>
                <a:gd name="connsiteY13" fmla="*/ 848303 h 861769"/>
                <a:gd name="connsiteX14" fmla="*/ 324427 w 632364"/>
                <a:gd name="connsiteY14" fmla="*/ 861769 h 861769"/>
                <a:gd name="connsiteX15" fmla="*/ 308452 w 632364"/>
                <a:gd name="connsiteY15" fmla="*/ 848303 h 861769"/>
                <a:gd name="connsiteX16" fmla="*/ 223729 w 632364"/>
                <a:gd name="connsiteY16" fmla="*/ 760231 h 861769"/>
                <a:gd name="connsiteX17" fmla="*/ 218248 w 632364"/>
                <a:gd name="connsiteY17" fmla="*/ 752713 h 861769"/>
                <a:gd name="connsiteX18" fmla="*/ 205675 w 632364"/>
                <a:gd name="connsiteY18" fmla="*/ 738880 h 861769"/>
                <a:gd name="connsiteX19" fmla="*/ 119375 w 632364"/>
                <a:gd name="connsiteY19" fmla="*/ 617108 h 861769"/>
                <a:gd name="connsiteX20" fmla="*/ 108339 w 632364"/>
                <a:gd name="connsiteY20" fmla="*/ 601971 h 861769"/>
                <a:gd name="connsiteX21" fmla="*/ 107615 w 632364"/>
                <a:gd name="connsiteY21" fmla="*/ 600514 h 861769"/>
                <a:gd name="connsiteX22" fmla="*/ 106519 w 632364"/>
                <a:gd name="connsiteY22" fmla="*/ 598966 h 861769"/>
                <a:gd name="connsiteX23" fmla="*/ 28510 w 632364"/>
                <a:gd name="connsiteY23" fmla="*/ 444854 h 861769"/>
                <a:gd name="connsiteX24" fmla="*/ 24944 w 632364"/>
                <a:gd name="connsiteY24" fmla="*/ 434030 h 861769"/>
                <a:gd name="connsiteX25" fmla="*/ 20515 w 632364"/>
                <a:gd name="connsiteY25" fmla="*/ 425109 h 861769"/>
                <a:gd name="connsiteX26" fmla="*/ 6871 w 632364"/>
                <a:gd name="connsiteY26" fmla="*/ 379171 h 861769"/>
                <a:gd name="connsiteX27" fmla="*/ 0 w 632364"/>
                <a:gd name="connsiteY27" fmla="*/ 358315 h 861769"/>
                <a:gd name="connsiteX28" fmla="*/ 42504 w 632364"/>
                <a:gd name="connsiteY28" fmla="*/ 300020 h 861769"/>
                <a:gd name="connsiteX29" fmla="*/ 114977 w 632364"/>
                <a:gd name="connsiteY29" fmla="*/ 115426 h 861769"/>
                <a:gd name="connsiteX0" fmla="*/ 546743 w 628339"/>
                <a:gd name="connsiteY0" fmla="*/ 589429 h 861769"/>
                <a:gd name="connsiteX1" fmla="*/ 540515 w 628339"/>
                <a:gd name="connsiteY1" fmla="*/ 601971 h 861769"/>
                <a:gd name="connsiteX2" fmla="*/ 490827 w 628339"/>
                <a:gd name="connsiteY2" fmla="*/ 670119 h 861769"/>
                <a:gd name="connsiteX3" fmla="*/ 546743 w 628339"/>
                <a:gd name="connsiteY3" fmla="*/ 589429 h 861769"/>
                <a:gd name="connsiteX4" fmla="*/ 590374 w 628339"/>
                <a:gd name="connsiteY4" fmla="*/ 501565 h 861769"/>
                <a:gd name="connsiteX5" fmla="*/ 628339 w 628339"/>
                <a:gd name="connsiteY5" fmla="*/ 425109 h 861769"/>
                <a:gd name="connsiteX6" fmla="*/ 590374 w 628339"/>
                <a:gd name="connsiteY6" fmla="*/ 501565 h 861769"/>
                <a:gd name="connsiteX7" fmla="*/ 126613 w 628339"/>
                <a:gd name="connsiteY7" fmla="*/ 0 h 861769"/>
                <a:gd name="connsiteX8" fmla="*/ 130318 w 628339"/>
                <a:gd name="connsiteY8" fmla="*/ 0 h 861769"/>
                <a:gd name="connsiteX9" fmla="*/ 134845 w 628339"/>
                <a:gd name="connsiteY9" fmla="*/ 102438 h 861769"/>
                <a:gd name="connsiteX10" fmla="*/ 396176 w 628339"/>
                <a:gd name="connsiteY10" fmla="*/ 738880 h 861769"/>
                <a:gd name="connsiteX11" fmla="*/ 419677 w 628339"/>
                <a:gd name="connsiteY11" fmla="*/ 764737 h 861769"/>
                <a:gd name="connsiteX12" fmla="*/ 430609 w 628339"/>
                <a:gd name="connsiteY12" fmla="*/ 752709 h 861769"/>
                <a:gd name="connsiteX13" fmla="*/ 425125 w 628339"/>
                <a:gd name="connsiteY13" fmla="*/ 760231 h 861769"/>
                <a:gd name="connsiteX14" fmla="*/ 340402 w 628339"/>
                <a:gd name="connsiteY14" fmla="*/ 848303 h 861769"/>
                <a:gd name="connsiteX15" fmla="*/ 324427 w 628339"/>
                <a:gd name="connsiteY15" fmla="*/ 861769 h 861769"/>
                <a:gd name="connsiteX16" fmla="*/ 308452 w 628339"/>
                <a:gd name="connsiteY16" fmla="*/ 848303 h 861769"/>
                <a:gd name="connsiteX17" fmla="*/ 223729 w 628339"/>
                <a:gd name="connsiteY17" fmla="*/ 760231 h 861769"/>
                <a:gd name="connsiteX18" fmla="*/ 218248 w 628339"/>
                <a:gd name="connsiteY18" fmla="*/ 752713 h 861769"/>
                <a:gd name="connsiteX19" fmla="*/ 205675 w 628339"/>
                <a:gd name="connsiteY19" fmla="*/ 738880 h 861769"/>
                <a:gd name="connsiteX20" fmla="*/ 119375 w 628339"/>
                <a:gd name="connsiteY20" fmla="*/ 617108 h 861769"/>
                <a:gd name="connsiteX21" fmla="*/ 108339 w 628339"/>
                <a:gd name="connsiteY21" fmla="*/ 601971 h 861769"/>
                <a:gd name="connsiteX22" fmla="*/ 107615 w 628339"/>
                <a:gd name="connsiteY22" fmla="*/ 600514 h 861769"/>
                <a:gd name="connsiteX23" fmla="*/ 106519 w 628339"/>
                <a:gd name="connsiteY23" fmla="*/ 598966 h 861769"/>
                <a:gd name="connsiteX24" fmla="*/ 28510 w 628339"/>
                <a:gd name="connsiteY24" fmla="*/ 444854 h 861769"/>
                <a:gd name="connsiteX25" fmla="*/ 24944 w 628339"/>
                <a:gd name="connsiteY25" fmla="*/ 434030 h 861769"/>
                <a:gd name="connsiteX26" fmla="*/ 20515 w 628339"/>
                <a:gd name="connsiteY26" fmla="*/ 425109 h 861769"/>
                <a:gd name="connsiteX27" fmla="*/ 6871 w 628339"/>
                <a:gd name="connsiteY27" fmla="*/ 379171 h 861769"/>
                <a:gd name="connsiteX28" fmla="*/ 0 w 628339"/>
                <a:gd name="connsiteY28" fmla="*/ 358315 h 861769"/>
                <a:gd name="connsiteX29" fmla="*/ 42504 w 628339"/>
                <a:gd name="connsiteY29" fmla="*/ 300020 h 861769"/>
                <a:gd name="connsiteX30" fmla="*/ 114977 w 628339"/>
                <a:gd name="connsiteY30" fmla="*/ 115426 h 861769"/>
                <a:gd name="connsiteX31" fmla="*/ 126613 w 628339"/>
                <a:gd name="connsiteY31" fmla="*/ 0 h 861769"/>
                <a:gd name="connsiteX0" fmla="*/ 546743 w 546743"/>
                <a:gd name="connsiteY0" fmla="*/ 589429 h 861769"/>
                <a:gd name="connsiteX1" fmla="*/ 540515 w 546743"/>
                <a:gd name="connsiteY1" fmla="*/ 601971 h 861769"/>
                <a:gd name="connsiteX2" fmla="*/ 490827 w 546743"/>
                <a:gd name="connsiteY2" fmla="*/ 670119 h 861769"/>
                <a:gd name="connsiteX3" fmla="*/ 546743 w 546743"/>
                <a:gd name="connsiteY3" fmla="*/ 589429 h 861769"/>
                <a:gd name="connsiteX4" fmla="*/ 126613 w 546743"/>
                <a:gd name="connsiteY4" fmla="*/ 0 h 861769"/>
                <a:gd name="connsiteX5" fmla="*/ 130318 w 546743"/>
                <a:gd name="connsiteY5" fmla="*/ 0 h 861769"/>
                <a:gd name="connsiteX6" fmla="*/ 134845 w 546743"/>
                <a:gd name="connsiteY6" fmla="*/ 102438 h 861769"/>
                <a:gd name="connsiteX7" fmla="*/ 396176 w 546743"/>
                <a:gd name="connsiteY7" fmla="*/ 738880 h 861769"/>
                <a:gd name="connsiteX8" fmla="*/ 419677 w 546743"/>
                <a:gd name="connsiteY8" fmla="*/ 764737 h 861769"/>
                <a:gd name="connsiteX9" fmla="*/ 430609 w 546743"/>
                <a:gd name="connsiteY9" fmla="*/ 752709 h 861769"/>
                <a:gd name="connsiteX10" fmla="*/ 425125 w 546743"/>
                <a:gd name="connsiteY10" fmla="*/ 760231 h 861769"/>
                <a:gd name="connsiteX11" fmla="*/ 340402 w 546743"/>
                <a:gd name="connsiteY11" fmla="*/ 848303 h 861769"/>
                <a:gd name="connsiteX12" fmla="*/ 324427 w 546743"/>
                <a:gd name="connsiteY12" fmla="*/ 861769 h 861769"/>
                <a:gd name="connsiteX13" fmla="*/ 308452 w 546743"/>
                <a:gd name="connsiteY13" fmla="*/ 848303 h 861769"/>
                <a:gd name="connsiteX14" fmla="*/ 223729 w 546743"/>
                <a:gd name="connsiteY14" fmla="*/ 760231 h 861769"/>
                <a:gd name="connsiteX15" fmla="*/ 218248 w 546743"/>
                <a:gd name="connsiteY15" fmla="*/ 752713 h 861769"/>
                <a:gd name="connsiteX16" fmla="*/ 205675 w 546743"/>
                <a:gd name="connsiteY16" fmla="*/ 738880 h 861769"/>
                <a:gd name="connsiteX17" fmla="*/ 119375 w 546743"/>
                <a:gd name="connsiteY17" fmla="*/ 617108 h 861769"/>
                <a:gd name="connsiteX18" fmla="*/ 108339 w 546743"/>
                <a:gd name="connsiteY18" fmla="*/ 601971 h 861769"/>
                <a:gd name="connsiteX19" fmla="*/ 107615 w 546743"/>
                <a:gd name="connsiteY19" fmla="*/ 600514 h 861769"/>
                <a:gd name="connsiteX20" fmla="*/ 106519 w 546743"/>
                <a:gd name="connsiteY20" fmla="*/ 598966 h 861769"/>
                <a:gd name="connsiteX21" fmla="*/ 28510 w 546743"/>
                <a:gd name="connsiteY21" fmla="*/ 444854 h 861769"/>
                <a:gd name="connsiteX22" fmla="*/ 24944 w 546743"/>
                <a:gd name="connsiteY22" fmla="*/ 434030 h 861769"/>
                <a:gd name="connsiteX23" fmla="*/ 20515 w 546743"/>
                <a:gd name="connsiteY23" fmla="*/ 425109 h 861769"/>
                <a:gd name="connsiteX24" fmla="*/ 6871 w 546743"/>
                <a:gd name="connsiteY24" fmla="*/ 379171 h 861769"/>
                <a:gd name="connsiteX25" fmla="*/ 0 w 546743"/>
                <a:gd name="connsiteY25" fmla="*/ 358315 h 861769"/>
                <a:gd name="connsiteX26" fmla="*/ 42504 w 546743"/>
                <a:gd name="connsiteY26" fmla="*/ 300020 h 861769"/>
                <a:gd name="connsiteX27" fmla="*/ 114977 w 546743"/>
                <a:gd name="connsiteY27" fmla="*/ 115426 h 861769"/>
                <a:gd name="connsiteX28" fmla="*/ 126613 w 546743"/>
                <a:gd name="connsiteY28" fmla="*/ 0 h 861769"/>
                <a:gd name="connsiteX0" fmla="*/ 490827 w 540515"/>
                <a:gd name="connsiteY0" fmla="*/ 670119 h 861769"/>
                <a:gd name="connsiteX1" fmla="*/ 540515 w 540515"/>
                <a:gd name="connsiteY1" fmla="*/ 601971 h 861769"/>
                <a:gd name="connsiteX2" fmla="*/ 490827 w 540515"/>
                <a:gd name="connsiteY2" fmla="*/ 670119 h 861769"/>
                <a:gd name="connsiteX3" fmla="*/ 126613 w 540515"/>
                <a:gd name="connsiteY3" fmla="*/ 0 h 861769"/>
                <a:gd name="connsiteX4" fmla="*/ 130318 w 540515"/>
                <a:gd name="connsiteY4" fmla="*/ 0 h 861769"/>
                <a:gd name="connsiteX5" fmla="*/ 134845 w 540515"/>
                <a:gd name="connsiteY5" fmla="*/ 102438 h 861769"/>
                <a:gd name="connsiteX6" fmla="*/ 396176 w 540515"/>
                <a:gd name="connsiteY6" fmla="*/ 738880 h 861769"/>
                <a:gd name="connsiteX7" fmla="*/ 419677 w 540515"/>
                <a:gd name="connsiteY7" fmla="*/ 764737 h 861769"/>
                <a:gd name="connsiteX8" fmla="*/ 430609 w 540515"/>
                <a:gd name="connsiteY8" fmla="*/ 752709 h 861769"/>
                <a:gd name="connsiteX9" fmla="*/ 425125 w 540515"/>
                <a:gd name="connsiteY9" fmla="*/ 760231 h 861769"/>
                <a:gd name="connsiteX10" fmla="*/ 340402 w 540515"/>
                <a:gd name="connsiteY10" fmla="*/ 848303 h 861769"/>
                <a:gd name="connsiteX11" fmla="*/ 324427 w 540515"/>
                <a:gd name="connsiteY11" fmla="*/ 861769 h 861769"/>
                <a:gd name="connsiteX12" fmla="*/ 308452 w 540515"/>
                <a:gd name="connsiteY12" fmla="*/ 848303 h 861769"/>
                <a:gd name="connsiteX13" fmla="*/ 223729 w 540515"/>
                <a:gd name="connsiteY13" fmla="*/ 760231 h 861769"/>
                <a:gd name="connsiteX14" fmla="*/ 218248 w 540515"/>
                <a:gd name="connsiteY14" fmla="*/ 752713 h 861769"/>
                <a:gd name="connsiteX15" fmla="*/ 205675 w 540515"/>
                <a:gd name="connsiteY15" fmla="*/ 738880 h 861769"/>
                <a:gd name="connsiteX16" fmla="*/ 119375 w 540515"/>
                <a:gd name="connsiteY16" fmla="*/ 617108 h 861769"/>
                <a:gd name="connsiteX17" fmla="*/ 108339 w 540515"/>
                <a:gd name="connsiteY17" fmla="*/ 601971 h 861769"/>
                <a:gd name="connsiteX18" fmla="*/ 107615 w 540515"/>
                <a:gd name="connsiteY18" fmla="*/ 600514 h 861769"/>
                <a:gd name="connsiteX19" fmla="*/ 106519 w 540515"/>
                <a:gd name="connsiteY19" fmla="*/ 598966 h 861769"/>
                <a:gd name="connsiteX20" fmla="*/ 28510 w 540515"/>
                <a:gd name="connsiteY20" fmla="*/ 444854 h 861769"/>
                <a:gd name="connsiteX21" fmla="*/ 24944 w 540515"/>
                <a:gd name="connsiteY21" fmla="*/ 434030 h 861769"/>
                <a:gd name="connsiteX22" fmla="*/ 20515 w 540515"/>
                <a:gd name="connsiteY22" fmla="*/ 425109 h 861769"/>
                <a:gd name="connsiteX23" fmla="*/ 6871 w 540515"/>
                <a:gd name="connsiteY23" fmla="*/ 379171 h 861769"/>
                <a:gd name="connsiteX24" fmla="*/ 0 w 540515"/>
                <a:gd name="connsiteY24" fmla="*/ 358315 h 861769"/>
                <a:gd name="connsiteX25" fmla="*/ 42504 w 540515"/>
                <a:gd name="connsiteY25" fmla="*/ 300020 h 861769"/>
                <a:gd name="connsiteX26" fmla="*/ 114977 w 540515"/>
                <a:gd name="connsiteY26" fmla="*/ 115426 h 861769"/>
                <a:gd name="connsiteX27" fmla="*/ 126613 w 540515"/>
                <a:gd name="connsiteY27" fmla="*/ 0 h 861769"/>
                <a:gd name="connsiteX0" fmla="*/ 126613 w 430609"/>
                <a:gd name="connsiteY0" fmla="*/ 0 h 861769"/>
                <a:gd name="connsiteX1" fmla="*/ 130318 w 430609"/>
                <a:gd name="connsiteY1" fmla="*/ 0 h 861769"/>
                <a:gd name="connsiteX2" fmla="*/ 134845 w 430609"/>
                <a:gd name="connsiteY2" fmla="*/ 102438 h 861769"/>
                <a:gd name="connsiteX3" fmla="*/ 396176 w 430609"/>
                <a:gd name="connsiteY3" fmla="*/ 738880 h 861769"/>
                <a:gd name="connsiteX4" fmla="*/ 419677 w 430609"/>
                <a:gd name="connsiteY4" fmla="*/ 764737 h 861769"/>
                <a:gd name="connsiteX5" fmla="*/ 430609 w 430609"/>
                <a:gd name="connsiteY5" fmla="*/ 752709 h 861769"/>
                <a:gd name="connsiteX6" fmla="*/ 425125 w 430609"/>
                <a:gd name="connsiteY6" fmla="*/ 760231 h 861769"/>
                <a:gd name="connsiteX7" fmla="*/ 340402 w 430609"/>
                <a:gd name="connsiteY7" fmla="*/ 848303 h 861769"/>
                <a:gd name="connsiteX8" fmla="*/ 324427 w 430609"/>
                <a:gd name="connsiteY8" fmla="*/ 861769 h 861769"/>
                <a:gd name="connsiteX9" fmla="*/ 308452 w 430609"/>
                <a:gd name="connsiteY9" fmla="*/ 848303 h 861769"/>
                <a:gd name="connsiteX10" fmla="*/ 223729 w 430609"/>
                <a:gd name="connsiteY10" fmla="*/ 760231 h 861769"/>
                <a:gd name="connsiteX11" fmla="*/ 218248 w 430609"/>
                <a:gd name="connsiteY11" fmla="*/ 752713 h 861769"/>
                <a:gd name="connsiteX12" fmla="*/ 205675 w 430609"/>
                <a:gd name="connsiteY12" fmla="*/ 738880 h 861769"/>
                <a:gd name="connsiteX13" fmla="*/ 119375 w 430609"/>
                <a:gd name="connsiteY13" fmla="*/ 617108 h 861769"/>
                <a:gd name="connsiteX14" fmla="*/ 108339 w 430609"/>
                <a:gd name="connsiteY14" fmla="*/ 601971 h 861769"/>
                <a:gd name="connsiteX15" fmla="*/ 107615 w 430609"/>
                <a:gd name="connsiteY15" fmla="*/ 600514 h 861769"/>
                <a:gd name="connsiteX16" fmla="*/ 106519 w 430609"/>
                <a:gd name="connsiteY16" fmla="*/ 598966 h 861769"/>
                <a:gd name="connsiteX17" fmla="*/ 28510 w 430609"/>
                <a:gd name="connsiteY17" fmla="*/ 444854 h 861769"/>
                <a:gd name="connsiteX18" fmla="*/ 24944 w 430609"/>
                <a:gd name="connsiteY18" fmla="*/ 434030 h 861769"/>
                <a:gd name="connsiteX19" fmla="*/ 20515 w 430609"/>
                <a:gd name="connsiteY19" fmla="*/ 425109 h 861769"/>
                <a:gd name="connsiteX20" fmla="*/ 6871 w 430609"/>
                <a:gd name="connsiteY20" fmla="*/ 379171 h 861769"/>
                <a:gd name="connsiteX21" fmla="*/ 0 w 430609"/>
                <a:gd name="connsiteY21" fmla="*/ 358315 h 861769"/>
                <a:gd name="connsiteX22" fmla="*/ 42504 w 430609"/>
                <a:gd name="connsiteY22" fmla="*/ 300020 h 861769"/>
                <a:gd name="connsiteX23" fmla="*/ 114977 w 430609"/>
                <a:gd name="connsiteY23" fmla="*/ 115426 h 861769"/>
                <a:gd name="connsiteX24" fmla="*/ 126613 w 430609"/>
                <a:gd name="connsiteY24" fmla="*/ 0 h 861769"/>
                <a:gd name="connsiteX0" fmla="*/ 126613 w 430609"/>
                <a:gd name="connsiteY0" fmla="*/ 0 h 861769"/>
                <a:gd name="connsiteX1" fmla="*/ 130318 w 430609"/>
                <a:gd name="connsiteY1" fmla="*/ 0 h 861769"/>
                <a:gd name="connsiteX2" fmla="*/ 134845 w 430609"/>
                <a:gd name="connsiteY2" fmla="*/ 102438 h 861769"/>
                <a:gd name="connsiteX3" fmla="*/ 396176 w 430609"/>
                <a:gd name="connsiteY3" fmla="*/ 738880 h 861769"/>
                <a:gd name="connsiteX4" fmla="*/ 419677 w 430609"/>
                <a:gd name="connsiteY4" fmla="*/ 764737 h 861769"/>
                <a:gd name="connsiteX5" fmla="*/ 430609 w 430609"/>
                <a:gd name="connsiteY5" fmla="*/ 752709 h 861769"/>
                <a:gd name="connsiteX6" fmla="*/ 340402 w 430609"/>
                <a:gd name="connsiteY6" fmla="*/ 848303 h 861769"/>
                <a:gd name="connsiteX7" fmla="*/ 324427 w 430609"/>
                <a:gd name="connsiteY7" fmla="*/ 861769 h 861769"/>
                <a:gd name="connsiteX8" fmla="*/ 308452 w 430609"/>
                <a:gd name="connsiteY8" fmla="*/ 848303 h 861769"/>
                <a:gd name="connsiteX9" fmla="*/ 223729 w 430609"/>
                <a:gd name="connsiteY9" fmla="*/ 760231 h 861769"/>
                <a:gd name="connsiteX10" fmla="*/ 218248 w 430609"/>
                <a:gd name="connsiteY10" fmla="*/ 752713 h 861769"/>
                <a:gd name="connsiteX11" fmla="*/ 205675 w 430609"/>
                <a:gd name="connsiteY11" fmla="*/ 738880 h 861769"/>
                <a:gd name="connsiteX12" fmla="*/ 119375 w 430609"/>
                <a:gd name="connsiteY12" fmla="*/ 617108 h 861769"/>
                <a:gd name="connsiteX13" fmla="*/ 108339 w 430609"/>
                <a:gd name="connsiteY13" fmla="*/ 601971 h 861769"/>
                <a:gd name="connsiteX14" fmla="*/ 107615 w 430609"/>
                <a:gd name="connsiteY14" fmla="*/ 600514 h 861769"/>
                <a:gd name="connsiteX15" fmla="*/ 106519 w 430609"/>
                <a:gd name="connsiteY15" fmla="*/ 598966 h 861769"/>
                <a:gd name="connsiteX16" fmla="*/ 28510 w 430609"/>
                <a:gd name="connsiteY16" fmla="*/ 444854 h 861769"/>
                <a:gd name="connsiteX17" fmla="*/ 24944 w 430609"/>
                <a:gd name="connsiteY17" fmla="*/ 434030 h 861769"/>
                <a:gd name="connsiteX18" fmla="*/ 20515 w 430609"/>
                <a:gd name="connsiteY18" fmla="*/ 425109 h 861769"/>
                <a:gd name="connsiteX19" fmla="*/ 6871 w 430609"/>
                <a:gd name="connsiteY19" fmla="*/ 379171 h 861769"/>
                <a:gd name="connsiteX20" fmla="*/ 0 w 430609"/>
                <a:gd name="connsiteY20" fmla="*/ 358315 h 861769"/>
                <a:gd name="connsiteX21" fmla="*/ 42504 w 430609"/>
                <a:gd name="connsiteY21" fmla="*/ 300020 h 861769"/>
                <a:gd name="connsiteX22" fmla="*/ 114977 w 430609"/>
                <a:gd name="connsiteY22" fmla="*/ 115426 h 861769"/>
                <a:gd name="connsiteX23" fmla="*/ 126613 w 430609"/>
                <a:gd name="connsiteY23" fmla="*/ 0 h 861769"/>
                <a:gd name="connsiteX0" fmla="*/ 126613 w 419677"/>
                <a:gd name="connsiteY0" fmla="*/ 0 h 861769"/>
                <a:gd name="connsiteX1" fmla="*/ 130318 w 419677"/>
                <a:gd name="connsiteY1" fmla="*/ 0 h 861769"/>
                <a:gd name="connsiteX2" fmla="*/ 134845 w 419677"/>
                <a:gd name="connsiteY2" fmla="*/ 102438 h 861769"/>
                <a:gd name="connsiteX3" fmla="*/ 396176 w 419677"/>
                <a:gd name="connsiteY3" fmla="*/ 738880 h 861769"/>
                <a:gd name="connsiteX4" fmla="*/ 419677 w 419677"/>
                <a:gd name="connsiteY4" fmla="*/ 764737 h 861769"/>
                <a:gd name="connsiteX5" fmla="*/ 340402 w 419677"/>
                <a:gd name="connsiteY5" fmla="*/ 848303 h 861769"/>
                <a:gd name="connsiteX6" fmla="*/ 324427 w 419677"/>
                <a:gd name="connsiteY6" fmla="*/ 861769 h 861769"/>
                <a:gd name="connsiteX7" fmla="*/ 308452 w 419677"/>
                <a:gd name="connsiteY7" fmla="*/ 848303 h 861769"/>
                <a:gd name="connsiteX8" fmla="*/ 223729 w 419677"/>
                <a:gd name="connsiteY8" fmla="*/ 760231 h 861769"/>
                <a:gd name="connsiteX9" fmla="*/ 218248 w 419677"/>
                <a:gd name="connsiteY9" fmla="*/ 752713 h 861769"/>
                <a:gd name="connsiteX10" fmla="*/ 205675 w 419677"/>
                <a:gd name="connsiteY10" fmla="*/ 738880 h 861769"/>
                <a:gd name="connsiteX11" fmla="*/ 119375 w 419677"/>
                <a:gd name="connsiteY11" fmla="*/ 617108 h 861769"/>
                <a:gd name="connsiteX12" fmla="*/ 108339 w 419677"/>
                <a:gd name="connsiteY12" fmla="*/ 601971 h 861769"/>
                <a:gd name="connsiteX13" fmla="*/ 107615 w 419677"/>
                <a:gd name="connsiteY13" fmla="*/ 600514 h 861769"/>
                <a:gd name="connsiteX14" fmla="*/ 106519 w 419677"/>
                <a:gd name="connsiteY14" fmla="*/ 598966 h 861769"/>
                <a:gd name="connsiteX15" fmla="*/ 28510 w 419677"/>
                <a:gd name="connsiteY15" fmla="*/ 444854 h 861769"/>
                <a:gd name="connsiteX16" fmla="*/ 24944 w 419677"/>
                <a:gd name="connsiteY16" fmla="*/ 434030 h 861769"/>
                <a:gd name="connsiteX17" fmla="*/ 20515 w 419677"/>
                <a:gd name="connsiteY17" fmla="*/ 425109 h 861769"/>
                <a:gd name="connsiteX18" fmla="*/ 6871 w 419677"/>
                <a:gd name="connsiteY18" fmla="*/ 379171 h 861769"/>
                <a:gd name="connsiteX19" fmla="*/ 0 w 419677"/>
                <a:gd name="connsiteY19" fmla="*/ 358315 h 861769"/>
                <a:gd name="connsiteX20" fmla="*/ 42504 w 419677"/>
                <a:gd name="connsiteY20" fmla="*/ 300020 h 861769"/>
                <a:gd name="connsiteX21" fmla="*/ 114977 w 419677"/>
                <a:gd name="connsiteY21" fmla="*/ 115426 h 861769"/>
                <a:gd name="connsiteX22" fmla="*/ 126613 w 419677"/>
                <a:gd name="connsiteY22" fmla="*/ 0 h 8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9677" h="861769">
                  <a:moveTo>
                    <a:pt x="126613" y="0"/>
                  </a:moveTo>
                  <a:lnTo>
                    <a:pt x="130318" y="0"/>
                  </a:lnTo>
                  <a:lnTo>
                    <a:pt x="134845" y="102438"/>
                  </a:lnTo>
                  <a:cubicBezTo>
                    <a:pt x="156220" y="343108"/>
                    <a:pt x="250803" y="562729"/>
                    <a:pt x="396176" y="738880"/>
                  </a:cubicBezTo>
                  <a:lnTo>
                    <a:pt x="419677" y="764737"/>
                  </a:lnTo>
                  <a:lnTo>
                    <a:pt x="340402" y="848303"/>
                  </a:lnTo>
                  <a:lnTo>
                    <a:pt x="324427" y="861769"/>
                  </a:lnTo>
                  <a:lnTo>
                    <a:pt x="308452" y="848303"/>
                  </a:lnTo>
                  <a:cubicBezTo>
                    <a:pt x="278706" y="820446"/>
                    <a:pt x="250423" y="791047"/>
                    <a:pt x="223729" y="760231"/>
                  </a:cubicBezTo>
                  <a:lnTo>
                    <a:pt x="218248" y="752713"/>
                  </a:lnTo>
                  <a:lnTo>
                    <a:pt x="205675" y="738880"/>
                  </a:lnTo>
                  <a:lnTo>
                    <a:pt x="119375" y="617108"/>
                  </a:lnTo>
                  <a:lnTo>
                    <a:pt x="108339" y="601971"/>
                  </a:lnTo>
                  <a:lnTo>
                    <a:pt x="107615" y="600514"/>
                  </a:lnTo>
                  <a:lnTo>
                    <a:pt x="106519" y="598966"/>
                  </a:lnTo>
                  <a:cubicBezTo>
                    <a:pt x="76874" y="549845"/>
                    <a:pt x="50755" y="498358"/>
                    <a:pt x="28510" y="444854"/>
                  </a:cubicBezTo>
                  <a:lnTo>
                    <a:pt x="24944" y="434030"/>
                  </a:lnTo>
                  <a:lnTo>
                    <a:pt x="20515" y="425109"/>
                  </a:lnTo>
                  <a:lnTo>
                    <a:pt x="6871" y="379171"/>
                  </a:lnTo>
                  <a:lnTo>
                    <a:pt x="0" y="358315"/>
                  </a:lnTo>
                  <a:lnTo>
                    <a:pt x="42504" y="300020"/>
                  </a:lnTo>
                  <a:cubicBezTo>
                    <a:pt x="76548" y="243992"/>
                    <a:pt x="101403" y="181764"/>
                    <a:pt x="114977" y="115426"/>
                  </a:cubicBezTo>
                  <a:lnTo>
                    <a:pt x="126613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18E7794C-5378-411B-B456-BCEB9E05B377}"/>
                </a:ext>
              </a:extLst>
            </p:cNvPr>
            <p:cNvSpPr/>
            <p:nvPr/>
          </p:nvSpPr>
          <p:spPr>
            <a:xfrm>
              <a:off x="9220627" y="2997209"/>
              <a:ext cx="387027" cy="831904"/>
            </a:xfrm>
            <a:custGeom>
              <a:avLst/>
              <a:gdLst>
                <a:gd name="connsiteX0" fmla="*/ 503161 w 623540"/>
                <a:gd name="connsiteY0" fmla="*/ 589430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588782 w 623540"/>
                <a:gd name="connsiteY3" fmla="*/ 411558 h 831904"/>
                <a:gd name="connsiteX4" fmla="*/ 584758 w 623540"/>
                <a:gd name="connsiteY4" fmla="*/ 425109 h 831904"/>
                <a:gd name="connsiteX5" fmla="*/ 546794 w 623540"/>
                <a:gd name="connsiteY5" fmla="*/ 501561 h 831904"/>
                <a:gd name="connsiteX6" fmla="*/ 623163 w 623540"/>
                <a:gd name="connsiteY6" fmla="*/ 293769 h 831904"/>
                <a:gd name="connsiteX7" fmla="*/ 623540 w 623540"/>
                <a:gd name="connsiteY7" fmla="*/ 294529 h 831904"/>
                <a:gd name="connsiteX8" fmla="*/ 617102 w 623540"/>
                <a:gd name="connsiteY8" fmla="*/ 316206 h 831904"/>
                <a:gd name="connsiteX9" fmla="*/ 83031 w 623540"/>
                <a:gd name="connsiteY9" fmla="*/ 0 h 831904"/>
                <a:gd name="connsiteX10" fmla="*/ 86737 w 623540"/>
                <a:gd name="connsiteY10" fmla="*/ 0 h 831904"/>
                <a:gd name="connsiteX11" fmla="*/ 91265 w 623540"/>
                <a:gd name="connsiteY11" fmla="*/ 102438 h 831904"/>
                <a:gd name="connsiteX12" fmla="*/ 352596 w 623540"/>
                <a:gd name="connsiteY12" fmla="*/ 738880 h 831904"/>
                <a:gd name="connsiteX13" fmla="*/ 376096 w 623540"/>
                <a:gd name="connsiteY13" fmla="*/ 764737 h 831904"/>
                <a:gd name="connsiteX14" fmla="*/ 387027 w 623540"/>
                <a:gd name="connsiteY14" fmla="*/ 752710 h 831904"/>
                <a:gd name="connsiteX15" fmla="*/ 381543 w 623540"/>
                <a:gd name="connsiteY15" fmla="*/ 760231 h 831904"/>
                <a:gd name="connsiteX16" fmla="*/ 312596 w 623540"/>
                <a:gd name="connsiteY16" fmla="*/ 831904 h 831904"/>
                <a:gd name="connsiteX17" fmla="*/ 243649 w 623540"/>
                <a:gd name="connsiteY17" fmla="*/ 760231 h 831904"/>
                <a:gd name="connsiteX18" fmla="*/ 238166 w 623540"/>
                <a:gd name="connsiteY18" fmla="*/ 752710 h 831904"/>
                <a:gd name="connsiteX19" fmla="*/ 225596 w 623540"/>
                <a:gd name="connsiteY19" fmla="*/ 738880 h 831904"/>
                <a:gd name="connsiteX20" fmla="*/ 139334 w 623540"/>
                <a:gd name="connsiteY20" fmla="*/ 617161 h 831904"/>
                <a:gd name="connsiteX21" fmla="*/ 128259 w 623540"/>
                <a:gd name="connsiteY21" fmla="*/ 601971 h 831904"/>
                <a:gd name="connsiteX22" fmla="*/ 127533 w 623540"/>
                <a:gd name="connsiteY22" fmla="*/ 600509 h 831904"/>
                <a:gd name="connsiteX23" fmla="*/ 126440 w 623540"/>
                <a:gd name="connsiteY23" fmla="*/ 598966 h 831904"/>
                <a:gd name="connsiteX24" fmla="*/ 48431 w 623540"/>
                <a:gd name="connsiteY24" fmla="*/ 444854 h 831904"/>
                <a:gd name="connsiteX25" fmla="*/ 44867 w 623540"/>
                <a:gd name="connsiteY25" fmla="*/ 434036 h 831904"/>
                <a:gd name="connsiteX26" fmla="*/ 40434 w 623540"/>
                <a:gd name="connsiteY26" fmla="*/ 425109 h 831904"/>
                <a:gd name="connsiteX27" fmla="*/ 26782 w 623540"/>
                <a:gd name="connsiteY27" fmla="*/ 379144 h 831904"/>
                <a:gd name="connsiteX28" fmla="*/ 0 w 623540"/>
                <a:gd name="connsiteY28" fmla="*/ 297851 h 831904"/>
                <a:gd name="connsiteX29" fmla="*/ 42835 w 623540"/>
                <a:gd name="connsiteY29" fmla="*/ 211589 h 831904"/>
                <a:gd name="connsiteX30" fmla="*/ 71395 w 623540"/>
                <a:gd name="connsiteY30" fmla="*/ 115426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588782 w 623540"/>
                <a:gd name="connsiteY3" fmla="*/ 411558 h 831904"/>
                <a:gd name="connsiteX4" fmla="*/ 584758 w 623540"/>
                <a:gd name="connsiteY4" fmla="*/ 425109 h 831904"/>
                <a:gd name="connsiteX5" fmla="*/ 546794 w 623540"/>
                <a:gd name="connsiteY5" fmla="*/ 501561 h 831904"/>
                <a:gd name="connsiteX6" fmla="*/ 588782 w 623540"/>
                <a:gd name="connsiteY6" fmla="*/ 411558 h 831904"/>
                <a:gd name="connsiteX7" fmla="*/ 623163 w 623540"/>
                <a:gd name="connsiteY7" fmla="*/ 293769 h 831904"/>
                <a:gd name="connsiteX8" fmla="*/ 623540 w 623540"/>
                <a:gd name="connsiteY8" fmla="*/ 294529 h 831904"/>
                <a:gd name="connsiteX9" fmla="*/ 617102 w 623540"/>
                <a:gd name="connsiteY9" fmla="*/ 316206 h 831904"/>
                <a:gd name="connsiteX10" fmla="*/ 623163 w 623540"/>
                <a:gd name="connsiteY10" fmla="*/ 293769 h 831904"/>
                <a:gd name="connsiteX11" fmla="*/ 83031 w 623540"/>
                <a:gd name="connsiteY11" fmla="*/ 0 h 831904"/>
                <a:gd name="connsiteX12" fmla="*/ 86737 w 623540"/>
                <a:gd name="connsiteY12" fmla="*/ 0 h 831904"/>
                <a:gd name="connsiteX13" fmla="*/ 91265 w 623540"/>
                <a:gd name="connsiteY13" fmla="*/ 102438 h 831904"/>
                <a:gd name="connsiteX14" fmla="*/ 352596 w 623540"/>
                <a:gd name="connsiteY14" fmla="*/ 738880 h 831904"/>
                <a:gd name="connsiteX15" fmla="*/ 376096 w 623540"/>
                <a:gd name="connsiteY15" fmla="*/ 764737 h 831904"/>
                <a:gd name="connsiteX16" fmla="*/ 387027 w 623540"/>
                <a:gd name="connsiteY16" fmla="*/ 752710 h 831904"/>
                <a:gd name="connsiteX17" fmla="*/ 381543 w 623540"/>
                <a:gd name="connsiteY17" fmla="*/ 760231 h 831904"/>
                <a:gd name="connsiteX18" fmla="*/ 312596 w 623540"/>
                <a:gd name="connsiteY18" fmla="*/ 831904 h 831904"/>
                <a:gd name="connsiteX19" fmla="*/ 243649 w 623540"/>
                <a:gd name="connsiteY19" fmla="*/ 760231 h 831904"/>
                <a:gd name="connsiteX20" fmla="*/ 238166 w 623540"/>
                <a:gd name="connsiteY20" fmla="*/ 752710 h 831904"/>
                <a:gd name="connsiteX21" fmla="*/ 225596 w 623540"/>
                <a:gd name="connsiteY21" fmla="*/ 738880 h 831904"/>
                <a:gd name="connsiteX22" fmla="*/ 139334 w 623540"/>
                <a:gd name="connsiteY22" fmla="*/ 617161 h 831904"/>
                <a:gd name="connsiteX23" fmla="*/ 128259 w 623540"/>
                <a:gd name="connsiteY23" fmla="*/ 601971 h 831904"/>
                <a:gd name="connsiteX24" fmla="*/ 127533 w 623540"/>
                <a:gd name="connsiteY24" fmla="*/ 600509 h 831904"/>
                <a:gd name="connsiteX25" fmla="*/ 126440 w 623540"/>
                <a:gd name="connsiteY25" fmla="*/ 598966 h 831904"/>
                <a:gd name="connsiteX26" fmla="*/ 48431 w 623540"/>
                <a:gd name="connsiteY26" fmla="*/ 444854 h 831904"/>
                <a:gd name="connsiteX27" fmla="*/ 44867 w 623540"/>
                <a:gd name="connsiteY27" fmla="*/ 434036 h 831904"/>
                <a:gd name="connsiteX28" fmla="*/ 40434 w 623540"/>
                <a:gd name="connsiteY28" fmla="*/ 425109 h 831904"/>
                <a:gd name="connsiteX29" fmla="*/ 26782 w 623540"/>
                <a:gd name="connsiteY29" fmla="*/ 379144 h 831904"/>
                <a:gd name="connsiteX30" fmla="*/ 0 w 623540"/>
                <a:gd name="connsiteY30" fmla="*/ 297851 h 831904"/>
                <a:gd name="connsiteX31" fmla="*/ 42835 w 623540"/>
                <a:gd name="connsiteY31" fmla="*/ 211589 h 831904"/>
                <a:gd name="connsiteX32" fmla="*/ 71395 w 623540"/>
                <a:gd name="connsiteY32" fmla="*/ 115426 h 831904"/>
                <a:gd name="connsiteX33" fmla="*/ 83031 w 623540"/>
                <a:gd name="connsiteY33" fmla="*/ 0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588782 w 623540"/>
                <a:gd name="connsiteY3" fmla="*/ 411558 h 831904"/>
                <a:gd name="connsiteX4" fmla="*/ 584758 w 623540"/>
                <a:gd name="connsiteY4" fmla="*/ 425109 h 831904"/>
                <a:gd name="connsiteX5" fmla="*/ 588782 w 623540"/>
                <a:gd name="connsiteY5" fmla="*/ 411558 h 831904"/>
                <a:gd name="connsiteX6" fmla="*/ 623163 w 623540"/>
                <a:gd name="connsiteY6" fmla="*/ 293769 h 831904"/>
                <a:gd name="connsiteX7" fmla="*/ 623540 w 623540"/>
                <a:gd name="connsiteY7" fmla="*/ 294529 h 831904"/>
                <a:gd name="connsiteX8" fmla="*/ 617102 w 623540"/>
                <a:gd name="connsiteY8" fmla="*/ 316206 h 831904"/>
                <a:gd name="connsiteX9" fmla="*/ 623163 w 623540"/>
                <a:gd name="connsiteY9" fmla="*/ 293769 h 831904"/>
                <a:gd name="connsiteX10" fmla="*/ 83031 w 623540"/>
                <a:gd name="connsiteY10" fmla="*/ 0 h 831904"/>
                <a:gd name="connsiteX11" fmla="*/ 86737 w 623540"/>
                <a:gd name="connsiteY11" fmla="*/ 0 h 831904"/>
                <a:gd name="connsiteX12" fmla="*/ 91265 w 623540"/>
                <a:gd name="connsiteY12" fmla="*/ 102438 h 831904"/>
                <a:gd name="connsiteX13" fmla="*/ 352596 w 623540"/>
                <a:gd name="connsiteY13" fmla="*/ 738880 h 831904"/>
                <a:gd name="connsiteX14" fmla="*/ 376096 w 623540"/>
                <a:gd name="connsiteY14" fmla="*/ 764737 h 831904"/>
                <a:gd name="connsiteX15" fmla="*/ 387027 w 623540"/>
                <a:gd name="connsiteY15" fmla="*/ 752710 h 831904"/>
                <a:gd name="connsiteX16" fmla="*/ 381543 w 623540"/>
                <a:gd name="connsiteY16" fmla="*/ 760231 h 831904"/>
                <a:gd name="connsiteX17" fmla="*/ 312596 w 623540"/>
                <a:gd name="connsiteY17" fmla="*/ 831904 h 831904"/>
                <a:gd name="connsiteX18" fmla="*/ 243649 w 623540"/>
                <a:gd name="connsiteY18" fmla="*/ 760231 h 831904"/>
                <a:gd name="connsiteX19" fmla="*/ 238166 w 623540"/>
                <a:gd name="connsiteY19" fmla="*/ 752710 h 831904"/>
                <a:gd name="connsiteX20" fmla="*/ 225596 w 623540"/>
                <a:gd name="connsiteY20" fmla="*/ 738880 h 831904"/>
                <a:gd name="connsiteX21" fmla="*/ 139334 w 623540"/>
                <a:gd name="connsiteY21" fmla="*/ 617161 h 831904"/>
                <a:gd name="connsiteX22" fmla="*/ 128259 w 623540"/>
                <a:gd name="connsiteY22" fmla="*/ 601971 h 831904"/>
                <a:gd name="connsiteX23" fmla="*/ 127533 w 623540"/>
                <a:gd name="connsiteY23" fmla="*/ 600509 h 831904"/>
                <a:gd name="connsiteX24" fmla="*/ 126440 w 623540"/>
                <a:gd name="connsiteY24" fmla="*/ 598966 h 831904"/>
                <a:gd name="connsiteX25" fmla="*/ 48431 w 623540"/>
                <a:gd name="connsiteY25" fmla="*/ 444854 h 831904"/>
                <a:gd name="connsiteX26" fmla="*/ 44867 w 623540"/>
                <a:gd name="connsiteY26" fmla="*/ 434036 h 831904"/>
                <a:gd name="connsiteX27" fmla="*/ 40434 w 623540"/>
                <a:gd name="connsiteY27" fmla="*/ 425109 h 831904"/>
                <a:gd name="connsiteX28" fmla="*/ 26782 w 623540"/>
                <a:gd name="connsiteY28" fmla="*/ 379144 h 831904"/>
                <a:gd name="connsiteX29" fmla="*/ 0 w 623540"/>
                <a:gd name="connsiteY29" fmla="*/ 297851 h 831904"/>
                <a:gd name="connsiteX30" fmla="*/ 42835 w 623540"/>
                <a:gd name="connsiteY30" fmla="*/ 211589 h 831904"/>
                <a:gd name="connsiteX31" fmla="*/ 71395 w 623540"/>
                <a:gd name="connsiteY31" fmla="*/ 115426 h 831904"/>
                <a:gd name="connsiteX32" fmla="*/ 83031 w 623540"/>
                <a:gd name="connsiteY32" fmla="*/ 0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623163 w 623540"/>
                <a:gd name="connsiteY3" fmla="*/ 293769 h 831904"/>
                <a:gd name="connsiteX4" fmla="*/ 623540 w 623540"/>
                <a:gd name="connsiteY4" fmla="*/ 294529 h 831904"/>
                <a:gd name="connsiteX5" fmla="*/ 617102 w 623540"/>
                <a:gd name="connsiteY5" fmla="*/ 316206 h 831904"/>
                <a:gd name="connsiteX6" fmla="*/ 623163 w 623540"/>
                <a:gd name="connsiteY6" fmla="*/ 293769 h 831904"/>
                <a:gd name="connsiteX7" fmla="*/ 83031 w 623540"/>
                <a:gd name="connsiteY7" fmla="*/ 0 h 831904"/>
                <a:gd name="connsiteX8" fmla="*/ 86737 w 623540"/>
                <a:gd name="connsiteY8" fmla="*/ 0 h 831904"/>
                <a:gd name="connsiteX9" fmla="*/ 91265 w 623540"/>
                <a:gd name="connsiteY9" fmla="*/ 102438 h 831904"/>
                <a:gd name="connsiteX10" fmla="*/ 352596 w 623540"/>
                <a:gd name="connsiteY10" fmla="*/ 738880 h 831904"/>
                <a:gd name="connsiteX11" fmla="*/ 376096 w 623540"/>
                <a:gd name="connsiteY11" fmla="*/ 764737 h 831904"/>
                <a:gd name="connsiteX12" fmla="*/ 387027 w 623540"/>
                <a:gd name="connsiteY12" fmla="*/ 752710 h 831904"/>
                <a:gd name="connsiteX13" fmla="*/ 381543 w 623540"/>
                <a:gd name="connsiteY13" fmla="*/ 760231 h 831904"/>
                <a:gd name="connsiteX14" fmla="*/ 312596 w 623540"/>
                <a:gd name="connsiteY14" fmla="*/ 831904 h 831904"/>
                <a:gd name="connsiteX15" fmla="*/ 243649 w 623540"/>
                <a:gd name="connsiteY15" fmla="*/ 760231 h 831904"/>
                <a:gd name="connsiteX16" fmla="*/ 238166 w 623540"/>
                <a:gd name="connsiteY16" fmla="*/ 752710 h 831904"/>
                <a:gd name="connsiteX17" fmla="*/ 225596 w 623540"/>
                <a:gd name="connsiteY17" fmla="*/ 738880 h 831904"/>
                <a:gd name="connsiteX18" fmla="*/ 139334 w 623540"/>
                <a:gd name="connsiteY18" fmla="*/ 617161 h 831904"/>
                <a:gd name="connsiteX19" fmla="*/ 128259 w 623540"/>
                <a:gd name="connsiteY19" fmla="*/ 601971 h 831904"/>
                <a:gd name="connsiteX20" fmla="*/ 127533 w 623540"/>
                <a:gd name="connsiteY20" fmla="*/ 600509 h 831904"/>
                <a:gd name="connsiteX21" fmla="*/ 126440 w 623540"/>
                <a:gd name="connsiteY21" fmla="*/ 598966 h 831904"/>
                <a:gd name="connsiteX22" fmla="*/ 48431 w 623540"/>
                <a:gd name="connsiteY22" fmla="*/ 444854 h 831904"/>
                <a:gd name="connsiteX23" fmla="*/ 44867 w 623540"/>
                <a:gd name="connsiteY23" fmla="*/ 434036 h 831904"/>
                <a:gd name="connsiteX24" fmla="*/ 40434 w 623540"/>
                <a:gd name="connsiteY24" fmla="*/ 425109 h 831904"/>
                <a:gd name="connsiteX25" fmla="*/ 26782 w 623540"/>
                <a:gd name="connsiteY25" fmla="*/ 379144 h 831904"/>
                <a:gd name="connsiteX26" fmla="*/ 0 w 623540"/>
                <a:gd name="connsiteY26" fmla="*/ 297851 h 831904"/>
                <a:gd name="connsiteX27" fmla="*/ 42835 w 623540"/>
                <a:gd name="connsiteY27" fmla="*/ 211589 h 831904"/>
                <a:gd name="connsiteX28" fmla="*/ 71395 w 623540"/>
                <a:gd name="connsiteY28" fmla="*/ 115426 h 831904"/>
                <a:gd name="connsiteX29" fmla="*/ 83031 w 623540"/>
                <a:gd name="connsiteY29" fmla="*/ 0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617102 w 623540"/>
                <a:gd name="connsiteY3" fmla="*/ 316206 h 831904"/>
                <a:gd name="connsiteX4" fmla="*/ 623540 w 623540"/>
                <a:gd name="connsiteY4" fmla="*/ 294529 h 831904"/>
                <a:gd name="connsiteX5" fmla="*/ 617102 w 623540"/>
                <a:gd name="connsiteY5" fmla="*/ 316206 h 831904"/>
                <a:gd name="connsiteX6" fmla="*/ 83031 w 623540"/>
                <a:gd name="connsiteY6" fmla="*/ 0 h 831904"/>
                <a:gd name="connsiteX7" fmla="*/ 86737 w 623540"/>
                <a:gd name="connsiteY7" fmla="*/ 0 h 831904"/>
                <a:gd name="connsiteX8" fmla="*/ 91265 w 623540"/>
                <a:gd name="connsiteY8" fmla="*/ 102438 h 831904"/>
                <a:gd name="connsiteX9" fmla="*/ 352596 w 623540"/>
                <a:gd name="connsiteY9" fmla="*/ 738880 h 831904"/>
                <a:gd name="connsiteX10" fmla="*/ 376096 w 623540"/>
                <a:gd name="connsiteY10" fmla="*/ 764737 h 831904"/>
                <a:gd name="connsiteX11" fmla="*/ 387027 w 623540"/>
                <a:gd name="connsiteY11" fmla="*/ 752710 h 831904"/>
                <a:gd name="connsiteX12" fmla="*/ 381543 w 623540"/>
                <a:gd name="connsiteY12" fmla="*/ 760231 h 831904"/>
                <a:gd name="connsiteX13" fmla="*/ 312596 w 623540"/>
                <a:gd name="connsiteY13" fmla="*/ 831904 h 831904"/>
                <a:gd name="connsiteX14" fmla="*/ 243649 w 623540"/>
                <a:gd name="connsiteY14" fmla="*/ 760231 h 831904"/>
                <a:gd name="connsiteX15" fmla="*/ 238166 w 623540"/>
                <a:gd name="connsiteY15" fmla="*/ 752710 h 831904"/>
                <a:gd name="connsiteX16" fmla="*/ 225596 w 623540"/>
                <a:gd name="connsiteY16" fmla="*/ 738880 h 831904"/>
                <a:gd name="connsiteX17" fmla="*/ 139334 w 623540"/>
                <a:gd name="connsiteY17" fmla="*/ 617161 h 831904"/>
                <a:gd name="connsiteX18" fmla="*/ 128259 w 623540"/>
                <a:gd name="connsiteY18" fmla="*/ 601971 h 831904"/>
                <a:gd name="connsiteX19" fmla="*/ 127533 w 623540"/>
                <a:gd name="connsiteY19" fmla="*/ 600509 h 831904"/>
                <a:gd name="connsiteX20" fmla="*/ 126440 w 623540"/>
                <a:gd name="connsiteY20" fmla="*/ 598966 h 831904"/>
                <a:gd name="connsiteX21" fmla="*/ 48431 w 623540"/>
                <a:gd name="connsiteY21" fmla="*/ 444854 h 831904"/>
                <a:gd name="connsiteX22" fmla="*/ 44867 w 623540"/>
                <a:gd name="connsiteY22" fmla="*/ 434036 h 831904"/>
                <a:gd name="connsiteX23" fmla="*/ 40434 w 623540"/>
                <a:gd name="connsiteY23" fmla="*/ 425109 h 831904"/>
                <a:gd name="connsiteX24" fmla="*/ 26782 w 623540"/>
                <a:gd name="connsiteY24" fmla="*/ 379144 h 831904"/>
                <a:gd name="connsiteX25" fmla="*/ 0 w 623540"/>
                <a:gd name="connsiteY25" fmla="*/ 297851 h 831904"/>
                <a:gd name="connsiteX26" fmla="*/ 42835 w 623540"/>
                <a:gd name="connsiteY26" fmla="*/ 211589 h 831904"/>
                <a:gd name="connsiteX27" fmla="*/ 71395 w 623540"/>
                <a:gd name="connsiteY27" fmla="*/ 115426 h 831904"/>
                <a:gd name="connsiteX28" fmla="*/ 83031 w 623540"/>
                <a:gd name="connsiteY28" fmla="*/ 0 h 831904"/>
                <a:gd name="connsiteX0" fmla="*/ 447250 w 496933"/>
                <a:gd name="connsiteY0" fmla="*/ 670113 h 831904"/>
                <a:gd name="connsiteX1" fmla="*/ 496933 w 496933"/>
                <a:gd name="connsiteY1" fmla="*/ 601971 h 831904"/>
                <a:gd name="connsiteX2" fmla="*/ 447250 w 496933"/>
                <a:gd name="connsiteY2" fmla="*/ 670113 h 831904"/>
                <a:gd name="connsiteX3" fmla="*/ 83031 w 496933"/>
                <a:gd name="connsiteY3" fmla="*/ 0 h 831904"/>
                <a:gd name="connsiteX4" fmla="*/ 86737 w 496933"/>
                <a:gd name="connsiteY4" fmla="*/ 0 h 831904"/>
                <a:gd name="connsiteX5" fmla="*/ 91265 w 496933"/>
                <a:gd name="connsiteY5" fmla="*/ 102438 h 831904"/>
                <a:gd name="connsiteX6" fmla="*/ 352596 w 496933"/>
                <a:gd name="connsiteY6" fmla="*/ 738880 h 831904"/>
                <a:gd name="connsiteX7" fmla="*/ 376096 w 496933"/>
                <a:gd name="connsiteY7" fmla="*/ 764737 h 831904"/>
                <a:gd name="connsiteX8" fmla="*/ 387027 w 496933"/>
                <a:gd name="connsiteY8" fmla="*/ 752710 h 831904"/>
                <a:gd name="connsiteX9" fmla="*/ 381543 w 496933"/>
                <a:gd name="connsiteY9" fmla="*/ 760231 h 831904"/>
                <a:gd name="connsiteX10" fmla="*/ 312596 w 496933"/>
                <a:gd name="connsiteY10" fmla="*/ 831904 h 831904"/>
                <a:gd name="connsiteX11" fmla="*/ 243649 w 496933"/>
                <a:gd name="connsiteY11" fmla="*/ 760231 h 831904"/>
                <a:gd name="connsiteX12" fmla="*/ 238166 w 496933"/>
                <a:gd name="connsiteY12" fmla="*/ 752710 h 831904"/>
                <a:gd name="connsiteX13" fmla="*/ 225596 w 496933"/>
                <a:gd name="connsiteY13" fmla="*/ 738880 h 831904"/>
                <a:gd name="connsiteX14" fmla="*/ 139334 w 496933"/>
                <a:gd name="connsiteY14" fmla="*/ 617161 h 831904"/>
                <a:gd name="connsiteX15" fmla="*/ 128259 w 496933"/>
                <a:gd name="connsiteY15" fmla="*/ 601971 h 831904"/>
                <a:gd name="connsiteX16" fmla="*/ 127533 w 496933"/>
                <a:gd name="connsiteY16" fmla="*/ 600509 h 831904"/>
                <a:gd name="connsiteX17" fmla="*/ 126440 w 496933"/>
                <a:gd name="connsiteY17" fmla="*/ 598966 h 831904"/>
                <a:gd name="connsiteX18" fmla="*/ 48431 w 496933"/>
                <a:gd name="connsiteY18" fmla="*/ 444854 h 831904"/>
                <a:gd name="connsiteX19" fmla="*/ 44867 w 496933"/>
                <a:gd name="connsiteY19" fmla="*/ 434036 h 831904"/>
                <a:gd name="connsiteX20" fmla="*/ 40434 w 496933"/>
                <a:gd name="connsiteY20" fmla="*/ 425109 h 831904"/>
                <a:gd name="connsiteX21" fmla="*/ 26782 w 496933"/>
                <a:gd name="connsiteY21" fmla="*/ 379144 h 831904"/>
                <a:gd name="connsiteX22" fmla="*/ 0 w 496933"/>
                <a:gd name="connsiteY22" fmla="*/ 297851 h 831904"/>
                <a:gd name="connsiteX23" fmla="*/ 42835 w 496933"/>
                <a:gd name="connsiteY23" fmla="*/ 211589 h 831904"/>
                <a:gd name="connsiteX24" fmla="*/ 71395 w 496933"/>
                <a:gd name="connsiteY24" fmla="*/ 115426 h 831904"/>
                <a:gd name="connsiteX25" fmla="*/ 83031 w 496933"/>
                <a:gd name="connsiteY25" fmla="*/ 0 h 831904"/>
                <a:gd name="connsiteX0" fmla="*/ 83031 w 387027"/>
                <a:gd name="connsiteY0" fmla="*/ 0 h 831904"/>
                <a:gd name="connsiteX1" fmla="*/ 86737 w 387027"/>
                <a:gd name="connsiteY1" fmla="*/ 0 h 831904"/>
                <a:gd name="connsiteX2" fmla="*/ 91265 w 387027"/>
                <a:gd name="connsiteY2" fmla="*/ 102438 h 831904"/>
                <a:gd name="connsiteX3" fmla="*/ 352596 w 387027"/>
                <a:gd name="connsiteY3" fmla="*/ 738880 h 831904"/>
                <a:gd name="connsiteX4" fmla="*/ 376096 w 387027"/>
                <a:gd name="connsiteY4" fmla="*/ 764737 h 831904"/>
                <a:gd name="connsiteX5" fmla="*/ 387027 w 387027"/>
                <a:gd name="connsiteY5" fmla="*/ 752710 h 831904"/>
                <a:gd name="connsiteX6" fmla="*/ 381543 w 387027"/>
                <a:gd name="connsiteY6" fmla="*/ 760231 h 831904"/>
                <a:gd name="connsiteX7" fmla="*/ 312596 w 387027"/>
                <a:gd name="connsiteY7" fmla="*/ 831904 h 831904"/>
                <a:gd name="connsiteX8" fmla="*/ 243649 w 387027"/>
                <a:gd name="connsiteY8" fmla="*/ 760231 h 831904"/>
                <a:gd name="connsiteX9" fmla="*/ 238166 w 387027"/>
                <a:gd name="connsiteY9" fmla="*/ 752710 h 831904"/>
                <a:gd name="connsiteX10" fmla="*/ 225596 w 387027"/>
                <a:gd name="connsiteY10" fmla="*/ 738880 h 831904"/>
                <a:gd name="connsiteX11" fmla="*/ 139334 w 387027"/>
                <a:gd name="connsiteY11" fmla="*/ 617161 h 831904"/>
                <a:gd name="connsiteX12" fmla="*/ 128259 w 387027"/>
                <a:gd name="connsiteY12" fmla="*/ 601971 h 831904"/>
                <a:gd name="connsiteX13" fmla="*/ 127533 w 387027"/>
                <a:gd name="connsiteY13" fmla="*/ 600509 h 831904"/>
                <a:gd name="connsiteX14" fmla="*/ 126440 w 387027"/>
                <a:gd name="connsiteY14" fmla="*/ 598966 h 831904"/>
                <a:gd name="connsiteX15" fmla="*/ 48431 w 387027"/>
                <a:gd name="connsiteY15" fmla="*/ 444854 h 831904"/>
                <a:gd name="connsiteX16" fmla="*/ 44867 w 387027"/>
                <a:gd name="connsiteY16" fmla="*/ 434036 h 831904"/>
                <a:gd name="connsiteX17" fmla="*/ 40434 w 387027"/>
                <a:gd name="connsiteY17" fmla="*/ 425109 h 831904"/>
                <a:gd name="connsiteX18" fmla="*/ 26782 w 387027"/>
                <a:gd name="connsiteY18" fmla="*/ 379144 h 831904"/>
                <a:gd name="connsiteX19" fmla="*/ 0 w 387027"/>
                <a:gd name="connsiteY19" fmla="*/ 297851 h 831904"/>
                <a:gd name="connsiteX20" fmla="*/ 42835 w 387027"/>
                <a:gd name="connsiteY20" fmla="*/ 211589 h 831904"/>
                <a:gd name="connsiteX21" fmla="*/ 71395 w 387027"/>
                <a:gd name="connsiteY21" fmla="*/ 115426 h 831904"/>
                <a:gd name="connsiteX22" fmla="*/ 83031 w 387027"/>
                <a:gd name="connsiteY22" fmla="*/ 0 h 83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7027" h="831904">
                  <a:moveTo>
                    <a:pt x="83031" y="0"/>
                  </a:moveTo>
                  <a:lnTo>
                    <a:pt x="86737" y="0"/>
                  </a:lnTo>
                  <a:lnTo>
                    <a:pt x="91265" y="102438"/>
                  </a:lnTo>
                  <a:cubicBezTo>
                    <a:pt x="112639" y="343108"/>
                    <a:pt x="207223" y="562729"/>
                    <a:pt x="352596" y="738880"/>
                  </a:cubicBezTo>
                  <a:lnTo>
                    <a:pt x="376096" y="764737"/>
                  </a:lnTo>
                  <a:lnTo>
                    <a:pt x="387027" y="752710"/>
                  </a:lnTo>
                  <a:lnTo>
                    <a:pt x="381543" y="760231"/>
                  </a:lnTo>
                  <a:lnTo>
                    <a:pt x="312596" y="831904"/>
                  </a:lnTo>
                  <a:lnTo>
                    <a:pt x="243649" y="760231"/>
                  </a:lnTo>
                  <a:lnTo>
                    <a:pt x="238166" y="752710"/>
                  </a:lnTo>
                  <a:lnTo>
                    <a:pt x="225596" y="738880"/>
                  </a:lnTo>
                  <a:lnTo>
                    <a:pt x="139334" y="617161"/>
                  </a:lnTo>
                  <a:lnTo>
                    <a:pt x="128259" y="601971"/>
                  </a:lnTo>
                  <a:lnTo>
                    <a:pt x="127533" y="600509"/>
                  </a:lnTo>
                  <a:lnTo>
                    <a:pt x="126440" y="598966"/>
                  </a:lnTo>
                  <a:cubicBezTo>
                    <a:pt x="96795" y="549845"/>
                    <a:pt x="70676" y="498358"/>
                    <a:pt x="48431" y="444854"/>
                  </a:cubicBezTo>
                  <a:lnTo>
                    <a:pt x="44867" y="434036"/>
                  </a:lnTo>
                  <a:lnTo>
                    <a:pt x="40434" y="425109"/>
                  </a:lnTo>
                  <a:lnTo>
                    <a:pt x="26782" y="379144"/>
                  </a:lnTo>
                  <a:lnTo>
                    <a:pt x="0" y="297851"/>
                  </a:lnTo>
                  <a:lnTo>
                    <a:pt x="42835" y="211589"/>
                  </a:lnTo>
                  <a:cubicBezTo>
                    <a:pt x="55000" y="180737"/>
                    <a:pt x="64608" y="148595"/>
                    <a:pt x="71395" y="115426"/>
                  </a:cubicBezTo>
                  <a:lnTo>
                    <a:pt x="83031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xmlns="" id="{BB6BB105-2DED-486C-A8CF-5E9D01CB0D44}"/>
                </a:ext>
              </a:extLst>
            </p:cNvPr>
            <p:cNvGrpSpPr/>
            <p:nvPr/>
          </p:nvGrpSpPr>
          <p:grpSpPr>
            <a:xfrm>
              <a:off x="7845822" y="1830654"/>
              <a:ext cx="3790707" cy="2329250"/>
              <a:chOff x="7845822" y="3100644"/>
              <a:chExt cx="3790707" cy="2329250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125A09A8-2F7E-41A8-BFE5-335165B0CD17}"/>
                  </a:ext>
                </a:extLst>
              </p:cNvPr>
              <p:cNvSpPr/>
              <p:nvPr/>
            </p:nvSpPr>
            <p:spPr>
              <a:xfrm>
                <a:off x="9596218" y="3100645"/>
                <a:ext cx="2040310" cy="1166555"/>
              </a:xfrm>
              <a:custGeom>
                <a:avLst/>
                <a:gdLst>
                  <a:gd name="connsiteX0" fmla="*/ 875685 w 2040310"/>
                  <a:gd name="connsiteY0" fmla="*/ 0 h 1166555"/>
                  <a:gd name="connsiteX1" fmla="*/ 2040310 w 2040310"/>
                  <a:gd name="connsiteY1" fmla="*/ 1164625 h 1166555"/>
                  <a:gd name="connsiteX2" fmla="*/ 2040116 w 2040310"/>
                  <a:gd name="connsiteY2" fmla="*/ 1166555 h 1166555"/>
                  <a:gd name="connsiteX3" fmla="*/ 1457801 w 2040310"/>
                  <a:gd name="connsiteY3" fmla="*/ 1166555 h 1166555"/>
                  <a:gd name="connsiteX4" fmla="*/ 1457996 w 2040310"/>
                  <a:gd name="connsiteY4" fmla="*/ 1164625 h 1166555"/>
                  <a:gd name="connsiteX5" fmla="*/ 875684 w 2040310"/>
                  <a:gd name="connsiteY5" fmla="*/ 582313 h 1166555"/>
                  <a:gd name="connsiteX6" fmla="*/ 293372 w 2040310"/>
                  <a:gd name="connsiteY6" fmla="*/ 1164625 h 1166555"/>
                  <a:gd name="connsiteX7" fmla="*/ 293567 w 2040310"/>
                  <a:gd name="connsiteY7" fmla="*/ 1166555 h 1166555"/>
                  <a:gd name="connsiteX8" fmla="*/ 289864 w 2040310"/>
                  <a:gd name="connsiteY8" fmla="*/ 1166555 h 1166555"/>
                  <a:gd name="connsiteX9" fmla="*/ 289949 w 2040310"/>
                  <a:gd name="connsiteY9" fmla="*/ 1164625 h 1166555"/>
                  <a:gd name="connsiteX10" fmla="*/ 271759 w 2040310"/>
                  <a:gd name="connsiteY10" fmla="*/ 958467 h 1166555"/>
                  <a:gd name="connsiteX11" fmla="*/ 267623 w 2040310"/>
                  <a:gd name="connsiteY11" fmla="*/ 943156 h 1166555"/>
                  <a:gd name="connsiteX12" fmla="*/ 266288 w 2040310"/>
                  <a:gd name="connsiteY12" fmla="*/ 929912 h 1166555"/>
                  <a:gd name="connsiteX13" fmla="*/ 249014 w 2040310"/>
                  <a:gd name="connsiteY13" fmla="*/ 874264 h 1166555"/>
                  <a:gd name="connsiteX14" fmla="*/ 219280 w 2040310"/>
                  <a:gd name="connsiteY14" fmla="*/ 764188 h 1166555"/>
                  <a:gd name="connsiteX15" fmla="*/ 206024 w 2040310"/>
                  <a:gd name="connsiteY15" fmla="*/ 735774 h 1166555"/>
                  <a:gd name="connsiteX16" fmla="*/ 198427 w 2040310"/>
                  <a:gd name="connsiteY16" fmla="*/ 711300 h 1166555"/>
                  <a:gd name="connsiteX17" fmla="*/ 171234 w 2040310"/>
                  <a:gd name="connsiteY17" fmla="*/ 661201 h 1166555"/>
                  <a:gd name="connsiteX18" fmla="*/ 135649 w 2040310"/>
                  <a:gd name="connsiteY18" fmla="*/ 584925 h 1166555"/>
                  <a:gd name="connsiteX19" fmla="*/ 108811 w 2040310"/>
                  <a:gd name="connsiteY19" fmla="*/ 546195 h 1166555"/>
                  <a:gd name="connsiteX20" fmla="*/ 91049 w 2040310"/>
                  <a:gd name="connsiteY20" fmla="*/ 513472 h 1166555"/>
                  <a:gd name="connsiteX21" fmla="*/ 24005 w 2040310"/>
                  <a:gd name="connsiteY21" fmla="*/ 423815 h 1166555"/>
                  <a:gd name="connsiteX22" fmla="*/ 0 w 2040310"/>
                  <a:gd name="connsiteY22" fmla="*/ 397403 h 1166555"/>
                  <a:gd name="connsiteX23" fmla="*/ 92618 w 2040310"/>
                  <a:gd name="connsiteY23" fmla="*/ 302549 h 1166555"/>
                  <a:gd name="connsiteX24" fmla="*/ 875685 w 2040310"/>
                  <a:gd name="connsiteY24" fmla="*/ 0 h 116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040310" h="1166555">
                    <a:moveTo>
                      <a:pt x="875685" y="0"/>
                    </a:moveTo>
                    <a:cubicBezTo>
                      <a:pt x="1518890" y="0"/>
                      <a:pt x="2040310" y="521420"/>
                      <a:pt x="2040310" y="1164625"/>
                    </a:cubicBezTo>
                    <a:lnTo>
                      <a:pt x="2040116" y="1166555"/>
                    </a:lnTo>
                    <a:lnTo>
                      <a:pt x="1457801" y="1166555"/>
                    </a:lnTo>
                    <a:lnTo>
                      <a:pt x="1457996" y="1164625"/>
                    </a:lnTo>
                    <a:cubicBezTo>
                      <a:pt x="1457996" y="843023"/>
                      <a:pt x="1197286" y="582313"/>
                      <a:pt x="875684" y="582313"/>
                    </a:cubicBezTo>
                    <a:cubicBezTo>
                      <a:pt x="554082" y="582313"/>
                      <a:pt x="293372" y="843023"/>
                      <a:pt x="293372" y="1164625"/>
                    </a:cubicBezTo>
                    <a:lnTo>
                      <a:pt x="293567" y="1166555"/>
                    </a:lnTo>
                    <a:lnTo>
                      <a:pt x="289864" y="1166555"/>
                    </a:lnTo>
                    <a:lnTo>
                      <a:pt x="289949" y="1164625"/>
                    </a:lnTo>
                    <a:cubicBezTo>
                      <a:pt x="289949" y="1094275"/>
                      <a:pt x="283711" y="1025381"/>
                      <a:pt x="271759" y="958467"/>
                    </a:cubicBezTo>
                    <a:lnTo>
                      <a:pt x="267623" y="943156"/>
                    </a:lnTo>
                    <a:lnTo>
                      <a:pt x="266288" y="929912"/>
                    </a:lnTo>
                    <a:lnTo>
                      <a:pt x="249014" y="874264"/>
                    </a:lnTo>
                    <a:lnTo>
                      <a:pt x="219280" y="764188"/>
                    </a:lnTo>
                    <a:lnTo>
                      <a:pt x="206024" y="735774"/>
                    </a:lnTo>
                    <a:lnTo>
                      <a:pt x="198427" y="711300"/>
                    </a:lnTo>
                    <a:lnTo>
                      <a:pt x="171234" y="661201"/>
                    </a:lnTo>
                    <a:lnTo>
                      <a:pt x="135649" y="584925"/>
                    </a:lnTo>
                    <a:lnTo>
                      <a:pt x="108811" y="546195"/>
                    </a:lnTo>
                    <a:lnTo>
                      <a:pt x="91049" y="513472"/>
                    </a:lnTo>
                    <a:cubicBezTo>
                      <a:pt x="70120" y="482493"/>
                      <a:pt x="47740" y="452575"/>
                      <a:pt x="24005" y="423815"/>
                    </a:cubicBezTo>
                    <a:lnTo>
                      <a:pt x="0" y="397403"/>
                    </a:lnTo>
                    <a:lnTo>
                      <a:pt x="92618" y="302549"/>
                    </a:lnTo>
                    <a:cubicBezTo>
                      <a:pt x="299440" y="114570"/>
                      <a:pt x="574183" y="0"/>
                      <a:pt x="8756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043BFD98-B4BC-4744-BD58-4D775E13E848}"/>
                  </a:ext>
                </a:extLst>
              </p:cNvPr>
              <p:cNvSpPr/>
              <p:nvPr/>
            </p:nvSpPr>
            <p:spPr>
              <a:xfrm>
                <a:off x="7845822" y="3100644"/>
                <a:ext cx="3790513" cy="2329250"/>
              </a:xfrm>
              <a:custGeom>
                <a:avLst/>
                <a:gdLst>
                  <a:gd name="connsiteX0" fmla="*/ 875720 w 3790513"/>
                  <a:gd name="connsiteY0" fmla="*/ 0 h 2329250"/>
                  <a:gd name="connsiteX1" fmla="*/ 1699234 w 3790513"/>
                  <a:gd name="connsiteY1" fmla="*/ 341111 h 2329250"/>
                  <a:gd name="connsiteX2" fmla="*/ 1750902 w 3790513"/>
                  <a:gd name="connsiteY2" fmla="*/ 397959 h 2329250"/>
                  <a:gd name="connsiteX3" fmla="*/ 1774402 w 3790513"/>
                  <a:gd name="connsiteY3" fmla="*/ 423815 h 2329250"/>
                  <a:gd name="connsiteX4" fmla="*/ 1774411 w 3790513"/>
                  <a:gd name="connsiteY4" fmla="*/ 423828 h 2329250"/>
                  <a:gd name="connsiteX5" fmla="*/ 1841445 w 3790513"/>
                  <a:gd name="connsiteY5" fmla="*/ 513472 h 2329250"/>
                  <a:gd name="connsiteX6" fmla="*/ 1876377 w 3790513"/>
                  <a:gd name="connsiteY6" fmla="*/ 570971 h 2329250"/>
                  <a:gd name="connsiteX7" fmla="*/ 1886046 w 3790513"/>
                  <a:gd name="connsiteY7" fmla="*/ 584925 h 2329250"/>
                  <a:gd name="connsiteX8" fmla="*/ 1889992 w 3790513"/>
                  <a:gd name="connsiteY8" fmla="*/ 593383 h 2329250"/>
                  <a:gd name="connsiteX9" fmla="*/ 1899781 w 3790513"/>
                  <a:gd name="connsiteY9" fmla="*/ 609496 h 2329250"/>
                  <a:gd name="connsiteX10" fmla="*/ 1948823 w 3790513"/>
                  <a:gd name="connsiteY10" fmla="*/ 711300 h 2329250"/>
                  <a:gd name="connsiteX11" fmla="*/ 1962730 w 3790513"/>
                  <a:gd name="connsiteY11" fmla="*/ 749298 h 2329250"/>
                  <a:gd name="connsiteX12" fmla="*/ 1969677 w 3790513"/>
                  <a:gd name="connsiteY12" fmla="*/ 764188 h 2329250"/>
                  <a:gd name="connsiteX13" fmla="*/ 1973893 w 3790513"/>
                  <a:gd name="connsiteY13" fmla="*/ 779798 h 2329250"/>
                  <a:gd name="connsiteX14" fmla="*/ 1987986 w 3790513"/>
                  <a:gd name="connsiteY14" fmla="*/ 818301 h 2329250"/>
                  <a:gd name="connsiteX15" fmla="*/ 2016684 w 3790513"/>
                  <a:gd name="connsiteY15" fmla="*/ 929912 h 2329250"/>
                  <a:gd name="connsiteX16" fmla="*/ 2019595 w 3790513"/>
                  <a:gd name="connsiteY16" fmla="*/ 948988 h 2329250"/>
                  <a:gd name="connsiteX17" fmla="*/ 2022156 w 3790513"/>
                  <a:gd name="connsiteY17" fmla="*/ 958467 h 2329250"/>
                  <a:gd name="connsiteX18" fmla="*/ 2029881 w 3790513"/>
                  <a:gd name="connsiteY18" fmla="*/ 1016382 h 2329250"/>
                  <a:gd name="connsiteX19" fmla="*/ 2034332 w 3790513"/>
                  <a:gd name="connsiteY19" fmla="*/ 1045549 h 2329250"/>
                  <a:gd name="connsiteX20" fmla="*/ 2034674 w 3790513"/>
                  <a:gd name="connsiteY20" fmla="*/ 1052317 h 2329250"/>
                  <a:gd name="connsiteX21" fmla="*/ 2035733 w 3790513"/>
                  <a:gd name="connsiteY21" fmla="*/ 1060257 h 2329250"/>
                  <a:gd name="connsiteX22" fmla="*/ 2040346 w 3790513"/>
                  <a:gd name="connsiteY22" fmla="*/ 1164625 h 2329250"/>
                  <a:gd name="connsiteX23" fmla="*/ 2040176 w 3790513"/>
                  <a:gd name="connsiteY23" fmla="*/ 1166555 h 2329250"/>
                  <a:gd name="connsiteX24" fmla="*/ 2043964 w 3790513"/>
                  <a:gd name="connsiteY24" fmla="*/ 1166555 h 2329250"/>
                  <a:gd name="connsiteX25" fmla="*/ 2055600 w 3790513"/>
                  <a:gd name="connsiteY25" fmla="*/ 1281981 h 2329250"/>
                  <a:gd name="connsiteX26" fmla="*/ 2626082 w 3790513"/>
                  <a:gd name="connsiteY26" fmla="*/ 1746937 h 2329250"/>
                  <a:gd name="connsiteX27" fmla="*/ 3196563 w 3790513"/>
                  <a:gd name="connsiteY27" fmla="*/ 1281981 h 2329250"/>
                  <a:gd name="connsiteX28" fmla="*/ 3208199 w 3790513"/>
                  <a:gd name="connsiteY28" fmla="*/ 1166555 h 2329250"/>
                  <a:gd name="connsiteX29" fmla="*/ 3790513 w 3790513"/>
                  <a:gd name="connsiteY29" fmla="*/ 1166555 h 2329250"/>
                  <a:gd name="connsiteX30" fmla="*/ 3767047 w 3790513"/>
                  <a:gd name="connsiteY30" fmla="*/ 1399338 h 2329250"/>
                  <a:gd name="connsiteX31" fmla="*/ 2626083 w 3790513"/>
                  <a:gd name="connsiteY31" fmla="*/ 2329250 h 2329250"/>
                  <a:gd name="connsiteX32" fmla="*/ 1745455 w 3790513"/>
                  <a:gd name="connsiteY32" fmla="*/ 1926786 h 2329250"/>
                  <a:gd name="connsiteX33" fmla="*/ 1739972 w 3790513"/>
                  <a:gd name="connsiteY33" fmla="*/ 1919265 h 2329250"/>
                  <a:gd name="connsiteX34" fmla="*/ 1727402 w 3790513"/>
                  <a:gd name="connsiteY34" fmla="*/ 1905435 h 2329250"/>
                  <a:gd name="connsiteX35" fmla="*/ 1641140 w 3790513"/>
                  <a:gd name="connsiteY35" fmla="*/ 1783716 h 2329250"/>
                  <a:gd name="connsiteX36" fmla="*/ 1630065 w 3790513"/>
                  <a:gd name="connsiteY36" fmla="*/ 1768526 h 2329250"/>
                  <a:gd name="connsiteX37" fmla="*/ 1629339 w 3790513"/>
                  <a:gd name="connsiteY37" fmla="*/ 1767064 h 2329250"/>
                  <a:gd name="connsiteX38" fmla="*/ 1628246 w 3790513"/>
                  <a:gd name="connsiteY38" fmla="*/ 1765521 h 2329250"/>
                  <a:gd name="connsiteX39" fmla="*/ 1550237 w 3790513"/>
                  <a:gd name="connsiteY39" fmla="*/ 1611409 h 2329250"/>
                  <a:gd name="connsiteX40" fmla="*/ 1546673 w 3790513"/>
                  <a:gd name="connsiteY40" fmla="*/ 1600591 h 2329250"/>
                  <a:gd name="connsiteX41" fmla="*/ 1542240 w 3790513"/>
                  <a:gd name="connsiteY41" fmla="*/ 1591664 h 2329250"/>
                  <a:gd name="connsiteX42" fmla="*/ 1528588 w 3790513"/>
                  <a:gd name="connsiteY42" fmla="*/ 1545699 h 2329250"/>
                  <a:gd name="connsiteX43" fmla="*/ 1495478 w 3790513"/>
                  <a:gd name="connsiteY43" fmla="*/ 1445198 h 2329250"/>
                  <a:gd name="connsiteX44" fmla="*/ 1491295 w 3790513"/>
                  <a:gd name="connsiteY44" fmla="*/ 1420131 h 2329250"/>
                  <a:gd name="connsiteX45" fmla="*/ 1485119 w 3790513"/>
                  <a:gd name="connsiteY45" fmla="*/ 1399338 h 2329250"/>
                  <a:gd name="connsiteX46" fmla="*/ 1480992 w 3790513"/>
                  <a:gd name="connsiteY46" fmla="*/ 1358399 h 2329250"/>
                  <a:gd name="connsiteX47" fmla="*/ 1466071 w 3790513"/>
                  <a:gd name="connsiteY47" fmla="*/ 1268993 h 2329250"/>
                  <a:gd name="connsiteX48" fmla="*/ 1461543 w 3790513"/>
                  <a:gd name="connsiteY48" fmla="*/ 1166555 h 2329250"/>
                  <a:gd name="connsiteX49" fmla="*/ 1457836 w 3790513"/>
                  <a:gd name="connsiteY49" fmla="*/ 1166555 h 2329250"/>
                  <a:gd name="connsiteX50" fmla="*/ 1458031 w 3790513"/>
                  <a:gd name="connsiteY50" fmla="*/ 1164625 h 2329250"/>
                  <a:gd name="connsiteX51" fmla="*/ 875719 w 3790513"/>
                  <a:gd name="connsiteY51" fmla="*/ 582313 h 2329250"/>
                  <a:gd name="connsiteX52" fmla="*/ 293407 w 3790513"/>
                  <a:gd name="connsiteY52" fmla="*/ 1164625 h 2329250"/>
                  <a:gd name="connsiteX53" fmla="*/ 293602 w 3790513"/>
                  <a:gd name="connsiteY53" fmla="*/ 1166555 h 2329250"/>
                  <a:gd name="connsiteX54" fmla="*/ 289900 w 3790513"/>
                  <a:gd name="connsiteY54" fmla="*/ 1166555 h 2329250"/>
                  <a:gd name="connsiteX55" fmla="*/ 289985 w 3790513"/>
                  <a:gd name="connsiteY55" fmla="*/ 1164627 h 2329250"/>
                  <a:gd name="connsiteX56" fmla="*/ 289985 w 3790513"/>
                  <a:gd name="connsiteY56" fmla="*/ 1164626 h 2329250"/>
                  <a:gd name="connsiteX57" fmla="*/ 289985 w 3790513"/>
                  <a:gd name="connsiteY57" fmla="*/ 1164626 h 2329250"/>
                  <a:gd name="connsiteX58" fmla="*/ 289985 w 3790513"/>
                  <a:gd name="connsiteY58" fmla="*/ 1164625 h 2329250"/>
                  <a:gd name="connsiteX59" fmla="*/ 271795 w 3790513"/>
                  <a:gd name="connsiteY59" fmla="*/ 958467 h 2329250"/>
                  <a:gd name="connsiteX60" fmla="*/ 267659 w 3790513"/>
                  <a:gd name="connsiteY60" fmla="*/ 943156 h 2329250"/>
                  <a:gd name="connsiteX61" fmla="*/ 266324 w 3790513"/>
                  <a:gd name="connsiteY61" fmla="*/ 929913 h 2329250"/>
                  <a:gd name="connsiteX62" fmla="*/ 249052 w 3790513"/>
                  <a:gd name="connsiteY62" fmla="*/ 874272 h 2329250"/>
                  <a:gd name="connsiteX63" fmla="*/ 219316 w 3790513"/>
                  <a:gd name="connsiteY63" fmla="*/ 764188 h 2329250"/>
                  <a:gd name="connsiteX64" fmla="*/ 206059 w 3790513"/>
                  <a:gd name="connsiteY64" fmla="*/ 735772 h 2329250"/>
                  <a:gd name="connsiteX65" fmla="*/ 198463 w 3790513"/>
                  <a:gd name="connsiteY65" fmla="*/ 711301 h 2329250"/>
                  <a:gd name="connsiteX66" fmla="*/ 171274 w 3790513"/>
                  <a:gd name="connsiteY66" fmla="*/ 661209 h 2329250"/>
                  <a:gd name="connsiteX67" fmla="*/ 135686 w 3790513"/>
                  <a:gd name="connsiteY67" fmla="*/ 584925 h 2329250"/>
                  <a:gd name="connsiteX68" fmla="*/ 108845 w 3790513"/>
                  <a:gd name="connsiteY68" fmla="*/ 546192 h 2329250"/>
                  <a:gd name="connsiteX69" fmla="*/ 91086 w 3790513"/>
                  <a:gd name="connsiteY69" fmla="*/ 513473 h 2329250"/>
                  <a:gd name="connsiteX70" fmla="*/ 24048 w 3790513"/>
                  <a:gd name="connsiteY70" fmla="*/ 423825 h 2329250"/>
                  <a:gd name="connsiteX71" fmla="*/ 24041 w 3790513"/>
                  <a:gd name="connsiteY71" fmla="*/ 423815 h 2329250"/>
                  <a:gd name="connsiteX72" fmla="*/ 541 w 3790513"/>
                  <a:gd name="connsiteY72" fmla="*/ 397958 h 2329250"/>
                  <a:gd name="connsiteX73" fmla="*/ 541 w 3790513"/>
                  <a:gd name="connsiteY73" fmla="*/ 397959 h 2329250"/>
                  <a:gd name="connsiteX74" fmla="*/ 0 w 3790513"/>
                  <a:gd name="connsiteY74" fmla="*/ 397364 h 2329250"/>
                  <a:gd name="connsiteX75" fmla="*/ 79815 w 3790513"/>
                  <a:gd name="connsiteY75" fmla="*/ 314393 h 2329250"/>
                  <a:gd name="connsiteX76" fmla="*/ 875720 w 3790513"/>
                  <a:gd name="connsiteY76" fmla="*/ 0 h 2329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3790513" h="2329250">
                    <a:moveTo>
                      <a:pt x="875720" y="0"/>
                    </a:moveTo>
                    <a:cubicBezTo>
                      <a:pt x="1197323" y="0"/>
                      <a:pt x="1488479" y="130355"/>
                      <a:pt x="1699234" y="341111"/>
                    </a:cubicBezTo>
                    <a:lnTo>
                      <a:pt x="1750902" y="397959"/>
                    </a:lnTo>
                    <a:lnTo>
                      <a:pt x="1774402" y="423815"/>
                    </a:lnTo>
                    <a:lnTo>
                      <a:pt x="1774411" y="423828"/>
                    </a:lnTo>
                    <a:lnTo>
                      <a:pt x="1841445" y="513472"/>
                    </a:lnTo>
                    <a:lnTo>
                      <a:pt x="1876377" y="570971"/>
                    </a:lnTo>
                    <a:lnTo>
                      <a:pt x="1886046" y="584925"/>
                    </a:lnTo>
                    <a:lnTo>
                      <a:pt x="1889992" y="593383"/>
                    </a:lnTo>
                    <a:lnTo>
                      <a:pt x="1899781" y="609496"/>
                    </a:lnTo>
                    <a:cubicBezTo>
                      <a:pt x="1917710" y="642499"/>
                      <a:pt x="1934090" y="676467"/>
                      <a:pt x="1948823" y="711300"/>
                    </a:cubicBezTo>
                    <a:lnTo>
                      <a:pt x="1962730" y="749298"/>
                    </a:lnTo>
                    <a:lnTo>
                      <a:pt x="1969677" y="764188"/>
                    </a:lnTo>
                    <a:lnTo>
                      <a:pt x="1973893" y="779798"/>
                    </a:lnTo>
                    <a:lnTo>
                      <a:pt x="1987986" y="818301"/>
                    </a:lnTo>
                    <a:cubicBezTo>
                      <a:pt x="1999328" y="854769"/>
                      <a:pt x="2008927" y="892005"/>
                      <a:pt x="2016684" y="929912"/>
                    </a:cubicBezTo>
                    <a:lnTo>
                      <a:pt x="2019595" y="948988"/>
                    </a:lnTo>
                    <a:lnTo>
                      <a:pt x="2022156" y="958467"/>
                    </a:lnTo>
                    <a:lnTo>
                      <a:pt x="2029881" y="1016382"/>
                    </a:lnTo>
                    <a:lnTo>
                      <a:pt x="2034332" y="1045549"/>
                    </a:lnTo>
                    <a:lnTo>
                      <a:pt x="2034674" y="1052317"/>
                    </a:lnTo>
                    <a:lnTo>
                      <a:pt x="2035733" y="1060257"/>
                    </a:lnTo>
                    <a:cubicBezTo>
                      <a:pt x="2038787" y="1094639"/>
                      <a:pt x="2040346" y="1129450"/>
                      <a:pt x="2040346" y="1164625"/>
                    </a:cubicBezTo>
                    <a:lnTo>
                      <a:pt x="2040176" y="1166555"/>
                    </a:lnTo>
                    <a:lnTo>
                      <a:pt x="2043964" y="1166555"/>
                    </a:lnTo>
                    <a:lnTo>
                      <a:pt x="2055600" y="1281981"/>
                    </a:lnTo>
                    <a:cubicBezTo>
                      <a:pt x="2109899" y="1547331"/>
                      <a:pt x="2344680" y="1746937"/>
                      <a:pt x="2626082" y="1746937"/>
                    </a:cubicBezTo>
                    <a:cubicBezTo>
                      <a:pt x="2907484" y="1746937"/>
                      <a:pt x="3142265" y="1547331"/>
                      <a:pt x="3196563" y="1281981"/>
                    </a:cubicBezTo>
                    <a:lnTo>
                      <a:pt x="3208199" y="1166555"/>
                    </a:lnTo>
                    <a:lnTo>
                      <a:pt x="3790513" y="1166555"/>
                    </a:lnTo>
                    <a:lnTo>
                      <a:pt x="3767047" y="1399338"/>
                    </a:lnTo>
                    <a:cubicBezTo>
                      <a:pt x="3658450" y="1930038"/>
                      <a:pt x="3188887" y="2329250"/>
                      <a:pt x="2626083" y="2329250"/>
                    </a:cubicBezTo>
                    <a:cubicBezTo>
                      <a:pt x="2274330" y="2329250"/>
                      <a:pt x="1959000" y="2173308"/>
                      <a:pt x="1745455" y="1926786"/>
                    </a:cubicBezTo>
                    <a:lnTo>
                      <a:pt x="1739972" y="1919265"/>
                    </a:lnTo>
                    <a:lnTo>
                      <a:pt x="1727402" y="1905435"/>
                    </a:lnTo>
                    <a:lnTo>
                      <a:pt x="1641140" y="1783716"/>
                    </a:lnTo>
                    <a:lnTo>
                      <a:pt x="1630065" y="1768526"/>
                    </a:lnTo>
                    <a:lnTo>
                      <a:pt x="1629339" y="1767064"/>
                    </a:lnTo>
                    <a:lnTo>
                      <a:pt x="1628246" y="1765521"/>
                    </a:lnTo>
                    <a:cubicBezTo>
                      <a:pt x="1598601" y="1716400"/>
                      <a:pt x="1572482" y="1664913"/>
                      <a:pt x="1550237" y="1611409"/>
                    </a:cubicBezTo>
                    <a:lnTo>
                      <a:pt x="1546673" y="1600591"/>
                    </a:lnTo>
                    <a:lnTo>
                      <a:pt x="1542240" y="1591664"/>
                    </a:lnTo>
                    <a:lnTo>
                      <a:pt x="1528588" y="1545699"/>
                    </a:lnTo>
                    <a:lnTo>
                      <a:pt x="1495478" y="1445198"/>
                    </a:lnTo>
                    <a:lnTo>
                      <a:pt x="1491295" y="1420131"/>
                    </a:lnTo>
                    <a:lnTo>
                      <a:pt x="1485119" y="1399338"/>
                    </a:lnTo>
                    <a:lnTo>
                      <a:pt x="1480992" y="1358399"/>
                    </a:lnTo>
                    <a:lnTo>
                      <a:pt x="1466071" y="1268993"/>
                    </a:lnTo>
                    <a:lnTo>
                      <a:pt x="1461543" y="1166555"/>
                    </a:lnTo>
                    <a:lnTo>
                      <a:pt x="1457836" y="1166555"/>
                    </a:lnTo>
                    <a:lnTo>
                      <a:pt x="1458031" y="1164625"/>
                    </a:lnTo>
                    <a:cubicBezTo>
                      <a:pt x="1458031" y="843023"/>
                      <a:pt x="1197321" y="582313"/>
                      <a:pt x="875719" y="582313"/>
                    </a:cubicBezTo>
                    <a:cubicBezTo>
                      <a:pt x="554117" y="582313"/>
                      <a:pt x="293407" y="843023"/>
                      <a:pt x="293407" y="1164625"/>
                    </a:cubicBezTo>
                    <a:lnTo>
                      <a:pt x="293602" y="1166555"/>
                    </a:lnTo>
                    <a:lnTo>
                      <a:pt x="289900" y="1166555"/>
                    </a:lnTo>
                    <a:lnTo>
                      <a:pt x="289985" y="1164627"/>
                    </a:lnTo>
                    <a:lnTo>
                      <a:pt x="289985" y="1164626"/>
                    </a:lnTo>
                    <a:lnTo>
                      <a:pt x="289985" y="1164626"/>
                    </a:lnTo>
                    <a:lnTo>
                      <a:pt x="289985" y="1164625"/>
                    </a:lnTo>
                    <a:cubicBezTo>
                      <a:pt x="289985" y="1094275"/>
                      <a:pt x="283748" y="1025381"/>
                      <a:pt x="271795" y="958467"/>
                    </a:cubicBezTo>
                    <a:lnTo>
                      <a:pt x="267659" y="943156"/>
                    </a:lnTo>
                    <a:lnTo>
                      <a:pt x="266324" y="929913"/>
                    </a:lnTo>
                    <a:lnTo>
                      <a:pt x="249052" y="874272"/>
                    </a:lnTo>
                    <a:lnTo>
                      <a:pt x="219316" y="764188"/>
                    </a:lnTo>
                    <a:lnTo>
                      <a:pt x="206059" y="735772"/>
                    </a:lnTo>
                    <a:lnTo>
                      <a:pt x="198463" y="711301"/>
                    </a:lnTo>
                    <a:lnTo>
                      <a:pt x="171274" y="661209"/>
                    </a:lnTo>
                    <a:lnTo>
                      <a:pt x="135686" y="584925"/>
                    </a:lnTo>
                    <a:lnTo>
                      <a:pt x="108845" y="546192"/>
                    </a:lnTo>
                    <a:lnTo>
                      <a:pt x="91086" y="513473"/>
                    </a:lnTo>
                    <a:lnTo>
                      <a:pt x="24048" y="423825"/>
                    </a:lnTo>
                    <a:lnTo>
                      <a:pt x="24041" y="423815"/>
                    </a:lnTo>
                    <a:lnTo>
                      <a:pt x="541" y="397958"/>
                    </a:lnTo>
                    <a:lnTo>
                      <a:pt x="541" y="397959"/>
                    </a:lnTo>
                    <a:lnTo>
                      <a:pt x="0" y="397364"/>
                    </a:lnTo>
                    <a:lnTo>
                      <a:pt x="79815" y="314393"/>
                    </a:lnTo>
                    <a:cubicBezTo>
                      <a:pt x="288039" y="119393"/>
                      <a:pt x="567936" y="0"/>
                      <a:pt x="875720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DBD3C838-3145-4B14-9E59-4DD88E10C63C}"/>
                  </a:ext>
                </a:extLst>
              </p:cNvPr>
              <p:cNvSpPr/>
              <p:nvPr/>
            </p:nvSpPr>
            <p:spPr>
              <a:xfrm>
                <a:off x="10751532" y="3759200"/>
                <a:ext cx="884997" cy="1016000"/>
              </a:xfrm>
              <a:custGeom>
                <a:avLst/>
                <a:gdLst>
                  <a:gd name="connsiteX0" fmla="*/ 3192 w 884997"/>
                  <a:gd name="connsiteY0" fmla="*/ 0 h 1016000"/>
                  <a:gd name="connsiteX1" fmla="*/ 764846 w 884997"/>
                  <a:gd name="connsiteY1" fmla="*/ 0 h 1016000"/>
                  <a:gd name="connsiteX2" fmla="*/ 793475 w 884997"/>
                  <a:gd name="connsiteY2" fmla="*/ 52744 h 1016000"/>
                  <a:gd name="connsiteX3" fmla="*/ 884997 w 884997"/>
                  <a:gd name="connsiteY3" fmla="*/ 506069 h 1016000"/>
                  <a:gd name="connsiteX4" fmla="*/ 884803 w 884997"/>
                  <a:gd name="connsiteY4" fmla="*/ 507999 h 1016000"/>
                  <a:gd name="connsiteX5" fmla="*/ 861337 w 884997"/>
                  <a:gd name="connsiteY5" fmla="*/ 740782 h 1016000"/>
                  <a:gd name="connsiteX6" fmla="*/ 804216 w 884997"/>
                  <a:gd name="connsiteY6" fmla="*/ 933108 h 1016000"/>
                  <a:gd name="connsiteX7" fmla="*/ 763054 w 884997"/>
                  <a:gd name="connsiteY7" fmla="*/ 1016000 h 1016000"/>
                  <a:gd name="connsiteX8" fmla="*/ 0 w 884997"/>
                  <a:gd name="connsiteY8" fmla="*/ 1016000 h 1016000"/>
                  <a:gd name="connsiteX9" fmla="*/ 10222 w 884997"/>
                  <a:gd name="connsiteY9" fmla="*/ 1011232 h 1016000"/>
                  <a:gd name="connsiteX10" fmla="*/ 290853 w 884997"/>
                  <a:gd name="connsiteY10" fmla="*/ 623425 h 1016000"/>
                  <a:gd name="connsiteX11" fmla="*/ 302489 w 884997"/>
                  <a:gd name="connsiteY11" fmla="*/ 507999 h 1016000"/>
                  <a:gd name="connsiteX12" fmla="*/ 302488 w 884997"/>
                  <a:gd name="connsiteY12" fmla="*/ 507999 h 1016000"/>
                  <a:gd name="connsiteX13" fmla="*/ 302683 w 884997"/>
                  <a:gd name="connsiteY13" fmla="*/ 506069 h 1016000"/>
                  <a:gd name="connsiteX14" fmla="*/ 45947 w 884997"/>
                  <a:gd name="connsiteY14" fmla="*/ 23207 h 101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84997" h="1016000">
                    <a:moveTo>
                      <a:pt x="3192" y="0"/>
                    </a:moveTo>
                    <a:lnTo>
                      <a:pt x="764846" y="0"/>
                    </a:lnTo>
                    <a:lnTo>
                      <a:pt x="793475" y="52744"/>
                    </a:lnTo>
                    <a:cubicBezTo>
                      <a:pt x="852408" y="192078"/>
                      <a:pt x="884997" y="345268"/>
                      <a:pt x="884997" y="506069"/>
                    </a:cubicBezTo>
                    <a:lnTo>
                      <a:pt x="884803" y="507999"/>
                    </a:lnTo>
                    <a:lnTo>
                      <a:pt x="861337" y="740782"/>
                    </a:lnTo>
                    <a:cubicBezTo>
                      <a:pt x="847762" y="807120"/>
                      <a:pt x="828548" y="871403"/>
                      <a:pt x="804216" y="933108"/>
                    </a:cubicBezTo>
                    <a:lnTo>
                      <a:pt x="763054" y="1016000"/>
                    </a:lnTo>
                    <a:lnTo>
                      <a:pt x="0" y="1016000"/>
                    </a:lnTo>
                    <a:lnTo>
                      <a:pt x="10222" y="1011232"/>
                    </a:lnTo>
                    <a:cubicBezTo>
                      <a:pt x="152479" y="929431"/>
                      <a:pt x="256917" y="789269"/>
                      <a:pt x="290853" y="623425"/>
                    </a:cubicBezTo>
                    <a:lnTo>
                      <a:pt x="302489" y="507999"/>
                    </a:lnTo>
                    <a:lnTo>
                      <a:pt x="302488" y="507999"/>
                    </a:lnTo>
                    <a:lnTo>
                      <a:pt x="302683" y="506069"/>
                    </a:lnTo>
                    <a:cubicBezTo>
                      <a:pt x="302683" y="305068"/>
                      <a:pt x="200843" y="127853"/>
                      <a:pt x="45947" y="2320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tx2">
                      <a:lumMod val="50000"/>
                      <a:lumOff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xmlns="" id="{57752645-BFBB-4994-8B37-71C5B661D3C3}"/>
                </a:ext>
              </a:extLst>
            </p:cNvPr>
            <p:cNvCxnSpPr>
              <a:cxnSpLocks/>
              <a:stCxn id="87" idx="4"/>
              <a:endCxn id="101" idx="0"/>
            </p:cNvCxnSpPr>
            <p:nvPr/>
          </p:nvCxnSpPr>
          <p:spPr>
            <a:xfrm>
              <a:off x="5220819" y="3580495"/>
              <a:ext cx="682" cy="860177"/>
            </a:xfrm>
            <a:prstGeom prst="straightConnector1">
              <a:avLst/>
            </a:prstGeom>
            <a:ln w="28575">
              <a:solidFill>
                <a:srgbClr val="012D3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xmlns="" id="{2D823A31-E573-468B-BEDD-B505EEF82CDC}"/>
                </a:ext>
              </a:extLst>
            </p:cNvPr>
            <p:cNvCxnSpPr>
              <a:cxnSpLocks/>
              <a:stCxn id="88" idx="4"/>
              <a:endCxn id="102" idx="0"/>
            </p:cNvCxnSpPr>
            <p:nvPr/>
          </p:nvCxnSpPr>
          <p:spPr>
            <a:xfrm>
              <a:off x="6971180" y="3580495"/>
              <a:ext cx="1019" cy="860177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xmlns="" id="{4CABEDBD-A422-4E6F-B7CB-F8EC5F7BA4DB}"/>
                </a:ext>
              </a:extLst>
            </p:cNvPr>
            <p:cNvCxnSpPr>
              <a:cxnSpLocks/>
              <a:stCxn id="89" idx="4"/>
              <a:endCxn id="103" idx="0"/>
            </p:cNvCxnSpPr>
            <p:nvPr/>
          </p:nvCxnSpPr>
          <p:spPr>
            <a:xfrm>
              <a:off x="8721541" y="3580495"/>
              <a:ext cx="1358" cy="860177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xmlns="" id="{D3361156-488E-45DD-8119-9D16BCF50D0F}"/>
                </a:ext>
              </a:extLst>
            </p:cNvPr>
            <p:cNvCxnSpPr>
              <a:cxnSpLocks/>
              <a:stCxn id="90" idx="4"/>
              <a:endCxn id="104" idx="0"/>
            </p:cNvCxnSpPr>
            <p:nvPr/>
          </p:nvCxnSpPr>
          <p:spPr>
            <a:xfrm>
              <a:off x="10471903" y="3580495"/>
              <a:ext cx="1696" cy="860177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xmlns="" id="{44DCB556-E4FC-4B14-81DB-61F0E276D6C8}"/>
                </a:ext>
              </a:extLst>
            </p:cNvPr>
            <p:cNvSpPr/>
            <p:nvPr/>
          </p:nvSpPr>
          <p:spPr>
            <a:xfrm>
              <a:off x="1134881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xmlns="" id="{54528A6A-40B1-4017-9C0B-525F1C500EED}"/>
                </a:ext>
              </a:extLst>
            </p:cNvPr>
            <p:cNvSpPr/>
            <p:nvPr/>
          </p:nvSpPr>
          <p:spPr>
            <a:xfrm>
              <a:off x="2885242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xmlns="" id="{B345258D-7FF7-4BF7-8227-9412EFB29FE8}"/>
                </a:ext>
              </a:extLst>
            </p:cNvPr>
            <p:cNvSpPr/>
            <p:nvPr/>
          </p:nvSpPr>
          <p:spPr>
            <a:xfrm>
              <a:off x="4635603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xmlns="" id="{D6221DDB-D401-440D-8EE8-99BE87595CC2}"/>
                </a:ext>
              </a:extLst>
            </p:cNvPr>
            <p:cNvSpPr/>
            <p:nvPr/>
          </p:nvSpPr>
          <p:spPr>
            <a:xfrm>
              <a:off x="6385964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xmlns="" id="{4839CC5D-197E-4E1E-BFC9-452D1D79A6F9}"/>
                </a:ext>
              </a:extLst>
            </p:cNvPr>
            <p:cNvSpPr/>
            <p:nvPr/>
          </p:nvSpPr>
          <p:spPr>
            <a:xfrm>
              <a:off x="8136325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xmlns="" id="{0B8D1A4E-CC3D-4181-8714-C2C1C94361C3}"/>
                </a:ext>
              </a:extLst>
            </p:cNvPr>
            <p:cNvSpPr/>
            <p:nvPr/>
          </p:nvSpPr>
          <p:spPr>
            <a:xfrm>
              <a:off x="9886687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Users">
              <a:extLst>
                <a:ext uri="{FF2B5EF4-FFF2-40B4-BE49-F238E27FC236}">
                  <a16:creationId xmlns:a16="http://schemas.microsoft.com/office/drawing/2014/main" xmlns="" id="{155633CC-1614-4439-8F22-4030DFD7A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157059" y="2676022"/>
              <a:ext cx="661218" cy="661218"/>
            </a:xfrm>
            <a:prstGeom prst="rect">
              <a:avLst/>
            </a:prstGeom>
          </p:spPr>
        </p:pic>
        <p:pic>
          <p:nvPicPr>
            <p:cNvPr id="11" name="Graphic 10" descr="Puzzle">
              <a:extLst>
                <a:ext uri="{FF2B5EF4-FFF2-40B4-BE49-F238E27FC236}">
                  <a16:creationId xmlns:a16="http://schemas.microsoft.com/office/drawing/2014/main" xmlns="" id="{42D39175-EC17-4591-9307-62EDFCC18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4895700" y="2678782"/>
              <a:ext cx="661218" cy="661218"/>
            </a:xfrm>
            <a:prstGeom prst="rect">
              <a:avLst/>
            </a:prstGeom>
          </p:spPr>
        </p:pic>
        <p:pic>
          <p:nvPicPr>
            <p:cNvPr id="15" name="Graphic 14" descr="Upward trend">
              <a:extLst>
                <a:ext uri="{FF2B5EF4-FFF2-40B4-BE49-F238E27FC236}">
                  <a16:creationId xmlns:a16="http://schemas.microsoft.com/office/drawing/2014/main" xmlns="" id="{50CC833D-9B3B-485C-96FB-EF0B7FC02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6635540" y="2641937"/>
              <a:ext cx="661218" cy="661218"/>
            </a:xfrm>
            <a:prstGeom prst="rect">
              <a:avLst/>
            </a:prstGeom>
          </p:spPr>
        </p:pic>
        <p:pic>
          <p:nvPicPr>
            <p:cNvPr id="18" name="Graphic 17" descr="Shopping cart">
              <a:extLst>
                <a:ext uri="{FF2B5EF4-FFF2-40B4-BE49-F238E27FC236}">
                  <a16:creationId xmlns:a16="http://schemas.microsoft.com/office/drawing/2014/main" xmlns="" id="{413C0971-135A-4B93-8F19-9F37B5D20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8387404" y="2664670"/>
              <a:ext cx="661218" cy="661218"/>
            </a:xfrm>
            <a:prstGeom prst="rect">
              <a:avLst/>
            </a:prstGeom>
          </p:spPr>
        </p:pic>
        <p:pic>
          <p:nvPicPr>
            <p:cNvPr id="20" name="Graphic 19" descr="Rocket">
              <a:extLst>
                <a:ext uri="{FF2B5EF4-FFF2-40B4-BE49-F238E27FC236}">
                  <a16:creationId xmlns:a16="http://schemas.microsoft.com/office/drawing/2014/main" xmlns="" id="{0DCDB965-AD7C-40CE-8E49-4E1172722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3126048" y="2661910"/>
              <a:ext cx="661218" cy="661218"/>
            </a:xfrm>
            <a:prstGeom prst="rect">
              <a:avLst/>
            </a:prstGeom>
          </p:spPr>
        </p:pic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DBEE5161-FAE0-4866-9BC4-FB5CE97BD0C1}"/>
                </a:ext>
              </a:extLst>
            </p:cNvPr>
            <p:cNvSpPr/>
            <p:nvPr/>
          </p:nvSpPr>
          <p:spPr>
            <a:xfrm>
              <a:off x="2175603" y="2997210"/>
              <a:ext cx="420217" cy="861858"/>
            </a:xfrm>
            <a:custGeom>
              <a:avLst/>
              <a:gdLst>
                <a:gd name="connsiteX0" fmla="*/ 126613 w 420217"/>
                <a:gd name="connsiteY0" fmla="*/ 0 h 861858"/>
                <a:gd name="connsiteX1" fmla="*/ 130317 w 420217"/>
                <a:gd name="connsiteY1" fmla="*/ 0 h 861858"/>
                <a:gd name="connsiteX2" fmla="*/ 134845 w 420217"/>
                <a:gd name="connsiteY2" fmla="*/ 102438 h 861858"/>
                <a:gd name="connsiteX3" fmla="*/ 149764 w 420217"/>
                <a:gd name="connsiteY3" fmla="*/ 191829 h 861858"/>
                <a:gd name="connsiteX4" fmla="*/ 153892 w 420217"/>
                <a:gd name="connsiteY4" fmla="*/ 232783 h 861858"/>
                <a:gd name="connsiteX5" fmla="*/ 159745 w 420217"/>
                <a:gd name="connsiteY5" fmla="*/ 251639 h 861858"/>
                <a:gd name="connsiteX6" fmla="*/ 164252 w 420217"/>
                <a:gd name="connsiteY6" fmla="*/ 278644 h 861858"/>
                <a:gd name="connsiteX7" fmla="*/ 219011 w 420217"/>
                <a:gd name="connsiteY7" fmla="*/ 444854 h 861858"/>
                <a:gd name="connsiteX8" fmla="*/ 220851 w 420217"/>
                <a:gd name="connsiteY8" fmla="*/ 448489 h 861858"/>
                <a:gd name="connsiteX9" fmla="*/ 221753 w 420217"/>
                <a:gd name="connsiteY9" fmla="*/ 451395 h 861858"/>
                <a:gd name="connsiteX10" fmla="*/ 230189 w 420217"/>
                <a:gd name="connsiteY10" fmla="*/ 466937 h 861858"/>
                <a:gd name="connsiteX11" fmla="*/ 297020 w 420217"/>
                <a:gd name="connsiteY11" fmla="*/ 598967 h 861858"/>
                <a:gd name="connsiteX12" fmla="*/ 317662 w 420217"/>
                <a:gd name="connsiteY12" fmla="*/ 628094 h 861858"/>
                <a:gd name="connsiteX13" fmla="*/ 329131 w 420217"/>
                <a:gd name="connsiteY13" fmla="*/ 649223 h 861858"/>
                <a:gd name="connsiteX14" fmla="*/ 396175 w 420217"/>
                <a:gd name="connsiteY14" fmla="*/ 738880 h 861858"/>
                <a:gd name="connsiteX15" fmla="*/ 420217 w 420217"/>
                <a:gd name="connsiteY15" fmla="*/ 765333 h 861858"/>
                <a:gd name="connsiteX16" fmla="*/ 340402 w 420217"/>
                <a:gd name="connsiteY16" fmla="*/ 848303 h 861858"/>
                <a:gd name="connsiteX17" fmla="*/ 324533 w 420217"/>
                <a:gd name="connsiteY17" fmla="*/ 861858 h 861858"/>
                <a:gd name="connsiteX18" fmla="*/ 308451 w 420217"/>
                <a:gd name="connsiteY18" fmla="*/ 848302 h 861858"/>
                <a:gd name="connsiteX19" fmla="*/ 223728 w 420217"/>
                <a:gd name="connsiteY19" fmla="*/ 760230 h 861858"/>
                <a:gd name="connsiteX20" fmla="*/ 218242 w 420217"/>
                <a:gd name="connsiteY20" fmla="*/ 752706 h 861858"/>
                <a:gd name="connsiteX21" fmla="*/ 205675 w 420217"/>
                <a:gd name="connsiteY21" fmla="*/ 738879 h 861858"/>
                <a:gd name="connsiteX22" fmla="*/ 119408 w 420217"/>
                <a:gd name="connsiteY22" fmla="*/ 617153 h 861858"/>
                <a:gd name="connsiteX23" fmla="*/ 108338 w 420217"/>
                <a:gd name="connsiteY23" fmla="*/ 601970 h 861858"/>
                <a:gd name="connsiteX24" fmla="*/ 107612 w 420217"/>
                <a:gd name="connsiteY24" fmla="*/ 600509 h 861858"/>
                <a:gd name="connsiteX25" fmla="*/ 106519 w 420217"/>
                <a:gd name="connsiteY25" fmla="*/ 598965 h 861858"/>
                <a:gd name="connsiteX26" fmla="*/ 28510 w 420217"/>
                <a:gd name="connsiteY26" fmla="*/ 444853 h 861858"/>
                <a:gd name="connsiteX27" fmla="*/ 24946 w 420217"/>
                <a:gd name="connsiteY27" fmla="*/ 434034 h 861858"/>
                <a:gd name="connsiteX28" fmla="*/ 20513 w 420217"/>
                <a:gd name="connsiteY28" fmla="*/ 425108 h 861858"/>
                <a:gd name="connsiteX29" fmla="*/ 6862 w 420217"/>
                <a:gd name="connsiteY29" fmla="*/ 379144 h 861858"/>
                <a:gd name="connsiteX30" fmla="*/ 0 w 420217"/>
                <a:gd name="connsiteY30" fmla="*/ 358315 h 861858"/>
                <a:gd name="connsiteX31" fmla="*/ 42504 w 420217"/>
                <a:gd name="connsiteY31" fmla="*/ 300020 h 861858"/>
                <a:gd name="connsiteX32" fmla="*/ 114977 w 420217"/>
                <a:gd name="connsiteY32" fmla="*/ 115426 h 861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20217" h="861858">
                  <a:moveTo>
                    <a:pt x="126613" y="0"/>
                  </a:moveTo>
                  <a:lnTo>
                    <a:pt x="130317" y="0"/>
                  </a:lnTo>
                  <a:lnTo>
                    <a:pt x="134845" y="102438"/>
                  </a:lnTo>
                  <a:lnTo>
                    <a:pt x="149764" y="191829"/>
                  </a:lnTo>
                  <a:lnTo>
                    <a:pt x="153892" y="232783"/>
                  </a:lnTo>
                  <a:lnTo>
                    <a:pt x="159745" y="251639"/>
                  </a:lnTo>
                  <a:lnTo>
                    <a:pt x="164252" y="278644"/>
                  </a:lnTo>
                  <a:cubicBezTo>
                    <a:pt x="178397" y="335830"/>
                    <a:pt x="196766" y="391350"/>
                    <a:pt x="219011" y="444854"/>
                  </a:cubicBezTo>
                  <a:lnTo>
                    <a:pt x="220851" y="448489"/>
                  </a:lnTo>
                  <a:lnTo>
                    <a:pt x="221753" y="451395"/>
                  </a:lnTo>
                  <a:lnTo>
                    <a:pt x="230189" y="466937"/>
                  </a:lnTo>
                  <a:lnTo>
                    <a:pt x="297020" y="598967"/>
                  </a:lnTo>
                  <a:lnTo>
                    <a:pt x="317662" y="628094"/>
                  </a:lnTo>
                  <a:lnTo>
                    <a:pt x="329131" y="649223"/>
                  </a:lnTo>
                  <a:cubicBezTo>
                    <a:pt x="350060" y="680203"/>
                    <a:pt x="372440" y="710121"/>
                    <a:pt x="396175" y="738880"/>
                  </a:cubicBezTo>
                  <a:lnTo>
                    <a:pt x="420217" y="765333"/>
                  </a:lnTo>
                  <a:lnTo>
                    <a:pt x="340402" y="848303"/>
                  </a:lnTo>
                  <a:lnTo>
                    <a:pt x="324533" y="861858"/>
                  </a:lnTo>
                  <a:lnTo>
                    <a:pt x="308451" y="848302"/>
                  </a:lnTo>
                  <a:cubicBezTo>
                    <a:pt x="278705" y="820445"/>
                    <a:pt x="250421" y="791045"/>
                    <a:pt x="223728" y="760230"/>
                  </a:cubicBezTo>
                  <a:lnTo>
                    <a:pt x="218242" y="752706"/>
                  </a:lnTo>
                  <a:lnTo>
                    <a:pt x="205675" y="738879"/>
                  </a:lnTo>
                  <a:lnTo>
                    <a:pt x="119408" y="617153"/>
                  </a:lnTo>
                  <a:lnTo>
                    <a:pt x="108338" y="601970"/>
                  </a:lnTo>
                  <a:lnTo>
                    <a:pt x="107612" y="600509"/>
                  </a:lnTo>
                  <a:lnTo>
                    <a:pt x="106519" y="598965"/>
                  </a:lnTo>
                  <a:cubicBezTo>
                    <a:pt x="76874" y="549844"/>
                    <a:pt x="50755" y="498357"/>
                    <a:pt x="28510" y="444853"/>
                  </a:cubicBezTo>
                  <a:lnTo>
                    <a:pt x="24946" y="434034"/>
                  </a:lnTo>
                  <a:lnTo>
                    <a:pt x="20513" y="425108"/>
                  </a:lnTo>
                  <a:lnTo>
                    <a:pt x="6862" y="379144"/>
                  </a:lnTo>
                  <a:lnTo>
                    <a:pt x="0" y="358315"/>
                  </a:lnTo>
                  <a:lnTo>
                    <a:pt x="42504" y="300020"/>
                  </a:lnTo>
                  <a:cubicBezTo>
                    <a:pt x="76548" y="243992"/>
                    <a:pt x="101402" y="181764"/>
                    <a:pt x="114977" y="115426"/>
                  </a:cubicBez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xmlns="" id="{6EEEC8B3-D9D5-4E97-87E8-E7C2FDEB8208}"/>
                </a:ext>
              </a:extLst>
            </p:cNvPr>
            <p:cNvCxnSpPr>
              <a:stCxn id="84" idx="58"/>
              <a:endCxn id="7" idx="0"/>
            </p:cNvCxnSpPr>
            <p:nvPr/>
          </p:nvCxnSpPr>
          <p:spPr>
            <a:xfrm>
              <a:off x="1720098" y="3577592"/>
              <a:ext cx="0" cy="86308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xmlns="" id="{81937637-7CCE-4AC5-8496-255734AF1D1E}"/>
                </a:ext>
              </a:extLst>
            </p:cNvPr>
            <p:cNvCxnSpPr>
              <a:cxnSpLocks/>
              <a:stCxn id="84" idx="40"/>
              <a:endCxn id="100" idx="0"/>
            </p:cNvCxnSpPr>
            <p:nvPr/>
          </p:nvCxnSpPr>
          <p:spPr>
            <a:xfrm>
              <a:off x="3470458" y="3577591"/>
              <a:ext cx="342" cy="863081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shot 2018-10-07 04.10.47.png"/>
            <p:cNvPicPr>
              <a:picLocks noChangeAspect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63" y="2624678"/>
              <a:ext cx="624815" cy="601836"/>
            </a:xfrm>
            <a:prstGeom prst="rect">
              <a:avLst/>
            </a:prstGeom>
          </p:spPr>
        </p:pic>
        <p:pic>
          <p:nvPicPr>
            <p:cNvPr id="10" name="Picture 9" descr="256-256-323c59a9f2afd00a83d41dcf738c5978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6625" y="5048955"/>
              <a:ext cx="553155" cy="553155"/>
            </a:xfrm>
            <a:prstGeom prst="rect">
              <a:avLst/>
            </a:prstGeom>
          </p:spPr>
        </p:pic>
        <p:pic>
          <p:nvPicPr>
            <p:cNvPr id="14" name="Picture 13" descr="money-512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4129" y="5827888"/>
              <a:ext cx="572913" cy="572913"/>
            </a:xfrm>
            <a:prstGeom prst="rect">
              <a:avLst/>
            </a:prstGeom>
          </p:spPr>
        </p:pic>
        <p:cxnSp>
          <p:nvCxnSpPr>
            <p:cNvPr id="16" name="Straight Arrow Connector 15"/>
            <p:cNvCxnSpPr/>
            <p:nvPr/>
          </p:nvCxnSpPr>
          <p:spPr>
            <a:xfrm flipV="1">
              <a:off x="1213556" y="5616219"/>
              <a:ext cx="9976555" cy="0"/>
            </a:xfrm>
            <a:prstGeom prst="straightConnector1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1210733" y="6460058"/>
              <a:ext cx="9976555" cy="0"/>
            </a:xfrm>
            <a:prstGeom prst="straightConnector1">
              <a:avLst/>
            </a:prstGeom>
            <a:ln w="19050" cmpd="sng">
              <a:solidFill>
                <a:srgbClr val="7F7F7F"/>
              </a:solidFill>
              <a:prstDash val="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589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Lightbulb">
            <a:extLst>
              <a:ext uri="{FF2B5EF4-FFF2-40B4-BE49-F238E27FC236}">
                <a16:creationId xmlns:a16="http://schemas.microsoft.com/office/drawing/2014/main" xmlns="" id="{BE7F1ED4-D6C7-4B5F-A025-9F9D63D74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3166899" y="4519522"/>
            <a:ext cx="661218" cy="661218"/>
          </a:xfrm>
          <a:prstGeom prst="rect">
            <a:avLst/>
          </a:prstGeom>
        </p:spPr>
      </p:pic>
      <p:pic>
        <p:nvPicPr>
          <p:cNvPr id="4" name="Picture 3" descr="document-icon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356" y="5424315"/>
            <a:ext cx="386645" cy="386645"/>
          </a:xfrm>
          <a:prstGeom prst="rect">
            <a:avLst/>
          </a:prstGeom>
        </p:spPr>
      </p:pic>
      <p:pic>
        <p:nvPicPr>
          <p:cNvPr id="12" name="Picture 11" descr="money-icon-png-25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24" b="8681"/>
          <a:stretch/>
        </p:blipFill>
        <p:spPr>
          <a:xfrm>
            <a:off x="13131800" y="6167596"/>
            <a:ext cx="682978" cy="47873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555472" y="96959"/>
            <a:ext cx="11081057" cy="6363099"/>
            <a:chOff x="555472" y="96959"/>
            <a:chExt cx="11081057" cy="6363099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xmlns="" id="{FE91F304-1E1C-4B2B-AFBB-698D79026959}"/>
                </a:ext>
              </a:extLst>
            </p:cNvPr>
            <p:cNvGrpSpPr/>
            <p:nvPr/>
          </p:nvGrpSpPr>
          <p:grpSpPr>
            <a:xfrm>
              <a:off x="555472" y="1830654"/>
              <a:ext cx="4057286" cy="2329251"/>
              <a:chOff x="555472" y="3100644"/>
              <a:chExt cx="4057286" cy="2329251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A4812972-FD01-4FA4-82DC-FB1441476026}"/>
                  </a:ext>
                </a:extLst>
              </p:cNvPr>
              <p:cNvSpPr/>
              <p:nvPr/>
            </p:nvSpPr>
            <p:spPr>
              <a:xfrm>
                <a:off x="555472" y="3100644"/>
                <a:ext cx="4057286" cy="2329251"/>
              </a:xfrm>
              <a:custGeom>
                <a:avLst/>
                <a:gdLst>
                  <a:gd name="connsiteX0" fmla="*/ 2025375 w 4057286"/>
                  <a:gd name="connsiteY0" fmla="*/ 1915414 h 2329251"/>
                  <a:gd name="connsiteX1" fmla="*/ 2025374 w 4057286"/>
                  <a:gd name="connsiteY1" fmla="*/ 1915414 h 2329251"/>
                  <a:gd name="connsiteX2" fmla="*/ 2028878 w 4057286"/>
                  <a:gd name="connsiteY2" fmla="*/ 1919269 h 2329251"/>
                  <a:gd name="connsiteX3" fmla="*/ 2028873 w 4057286"/>
                  <a:gd name="connsiteY3" fmla="*/ 1919262 h 2329251"/>
                  <a:gd name="connsiteX4" fmla="*/ 3917234 w 4057286"/>
                  <a:gd name="connsiteY4" fmla="*/ 1755984 h 2329251"/>
                  <a:gd name="connsiteX5" fmla="*/ 3911006 w 4057286"/>
                  <a:gd name="connsiteY5" fmla="*/ 1768526 h 2329251"/>
                  <a:gd name="connsiteX6" fmla="*/ 3861318 w 4057286"/>
                  <a:gd name="connsiteY6" fmla="*/ 1836674 h 2329251"/>
                  <a:gd name="connsiteX7" fmla="*/ 4002855 w 4057286"/>
                  <a:gd name="connsiteY7" fmla="*/ 1578113 h 2329251"/>
                  <a:gd name="connsiteX8" fmla="*/ 3998830 w 4057286"/>
                  <a:gd name="connsiteY8" fmla="*/ 1591664 h 2329251"/>
                  <a:gd name="connsiteX9" fmla="*/ 3960864 w 4057286"/>
                  <a:gd name="connsiteY9" fmla="*/ 1668120 h 2329251"/>
                  <a:gd name="connsiteX10" fmla="*/ 4057286 w 4057286"/>
                  <a:gd name="connsiteY10" fmla="*/ 1386093 h 2329251"/>
                  <a:gd name="connsiteX11" fmla="*/ 4055951 w 4057286"/>
                  <a:gd name="connsiteY11" fmla="*/ 1399338 h 2329251"/>
                  <a:gd name="connsiteX12" fmla="*/ 4031174 w 4057286"/>
                  <a:gd name="connsiteY12" fmla="*/ 1482762 h 2329251"/>
                  <a:gd name="connsiteX13" fmla="*/ 1164625 w 4057286"/>
                  <a:gd name="connsiteY13" fmla="*/ 0 h 2329251"/>
                  <a:gd name="connsiteX14" fmla="*/ 1988139 w 4057286"/>
                  <a:gd name="connsiteY14" fmla="*/ 341111 h 2329251"/>
                  <a:gd name="connsiteX15" fmla="*/ 2039807 w 4057286"/>
                  <a:gd name="connsiteY15" fmla="*/ 397959 h 2329251"/>
                  <a:gd name="connsiteX16" fmla="*/ 2039807 w 4057286"/>
                  <a:gd name="connsiteY16" fmla="*/ 397958 h 2329251"/>
                  <a:gd name="connsiteX17" fmla="*/ 2063307 w 4057286"/>
                  <a:gd name="connsiteY17" fmla="*/ 423815 h 2329251"/>
                  <a:gd name="connsiteX18" fmla="*/ 2063317 w 4057286"/>
                  <a:gd name="connsiteY18" fmla="*/ 423829 h 2329251"/>
                  <a:gd name="connsiteX19" fmla="*/ 2130351 w 4057286"/>
                  <a:gd name="connsiteY19" fmla="*/ 513472 h 2329251"/>
                  <a:gd name="connsiteX20" fmla="*/ 2165282 w 4057286"/>
                  <a:gd name="connsiteY20" fmla="*/ 570970 h 2329251"/>
                  <a:gd name="connsiteX21" fmla="*/ 2174952 w 4057286"/>
                  <a:gd name="connsiteY21" fmla="*/ 584925 h 2329251"/>
                  <a:gd name="connsiteX22" fmla="*/ 2178897 w 4057286"/>
                  <a:gd name="connsiteY22" fmla="*/ 593383 h 2329251"/>
                  <a:gd name="connsiteX23" fmla="*/ 2188686 w 4057286"/>
                  <a:gd name="connsiteY23" fmla="*/ 609496 h 2329251"/>
                  <a:gd name="connsiteX24" fmla="*/ 2237728 w 4057286"/>
                  <a:gd name="connsiteY24" fmla="*/ 711300 h 2329251"/>
                  <a:gd name="connsiteX25" fmla="*/ 2251635 w 4057286"/>
                  <a:gd name="connsiteY25" fmla="*/ 749298 h 2329251"/>
                  <a:gd name="connsiteX26" fmla="*/ 2258582 w 4057286"/>
                  <a:gd name="connsiteY26" fmla="*/ 764188 h 2329251"/>
                  <a:gd name="connsiteX27" fmla="*/ 2262799 w 4057286"/>
                  <a:gd name="connsiteY27" fmla="*/ 779798 h 2329251"/>
                  <a:gd name="connsiteX28" fmla="*/ 2276891 w 4057286"/>
                  <a:gd name="connsiteY28" fmla="*/ 818301 h 2329251"/>
                  <a:gd name="connsiteX29" fmla="*/ 2305589 w 4057286"/>
                  <a:gd name="connsiteY29" fmla="*/ 929912 h 2329251"/>
                  <a:gd name="connsiteX30" fmla="*/ 2308500 w 4057286"/>
                  <a:gd name="connsiteY30" fmla="*/ 948987 h 2329251"/>
                  <a:gd name="connsiteX31" fmla="*/ 2311061 w 4057286"/>
                  <a:gd name="connsiteY31" fmla="*/ 958467 h 2329251"/>
                  <a:gd name="connsiteX32" fmla="*/ 2318786 w 4057286"/>
                  <a:gd name="connsiteY32" fmla="*/ 1016384 h 2329251"/>
                  <a:gd name="connsiteX33" fmla="*/ 2323237 w 4057286"/>
                  <a:gd name="connsiteY33" fmla="*/ 1045549 h 2329251"/>
                  <a:gd name="connsiteX34" fmla="*/ 2323579 w 4057286"/>
                  <a:gd name="connsiteY34" fmla="*/ 1052316 h 2329251"/>
                  <a:gd name="connsiteX35" fmla="*/ 2324638 w 4057286"/>
                  <a:gd name="connsiteY35" fmla="*/ 1060257 h 2329251"/>
                  <a:gd name="connsiteX36" fmla="*/ 2329251 w 4057286"/>
                  <a:gd name="connsiteY36" fmla="*/ 1164625 h 2329251"/>
                  <a:gd name="connsiteX37" fmla="*/ 2329081 w 4057286"/>
                  <a:gd name="connsiteY37" fmla="*/ 1166555 h 2329251"/>
                  <a:gd name="connsiteX38" fmla="*/ 2332869 w 4057286"/>
                  <a:gd name="connsiteY38" fmla="*/ 1166555 h 2329251"/>
                  <a:gd name="connsiteX39" fmla="*/ 2344504 w 4057286"/>
                  <a:gd name="connsiteY39" fmla="*/ 1281981 h 2329251"/>
                  <a:gd name="connsiteX40" fmla="*/ 2914986 w 4057286"/>
                  <a:gd name="connsiteY40" fmla="*/ 1746937 h 2329251"/>
                  <a:gd name="connsiteX41" fmla="*/ 3485468 w 4057286"/>
                  <a:gd name="connsiteY41" fmla="*/ 1281981 h 2329251"/>
                  <a:gd name="connsiteX42" fmla="*/ 3497104 w 4057286"/>
                  <a:gd name="connsiteY42" fmla="*/ 1166555 h 2329251"/>
                  <a:gd name="connsiteX43" fmla="*/ 3500808 w 4057286"/>
                  <a:gd name="connsiteY43" fmla="*/ 1166555 h 2329251"/>
                  <a:gd name="connsiteX44" fmla="*/ 3505336 w 4057286"/>
                  <a:gd name="connsiteY44" fmla="*/ 1268993 h 2329251"/>
                  <a:gd name="connsiteX45" fmla="*/ 3766667 w 4057286"/>
                  <a:gd name="connsiteY45" fmla="*/ 1905435 h 2329251"/>
                  <a:gd name="connsiteX46" fmla="*/ 3790168 w 4057286"/>
                  <a:gd name="connsiteY46" fmla="*/ 1931292 h 2329251"/>
                  <a:gd name="connsiteX47" fmla="*/ 3801100 w 4057286"/>
                  <a:gd name="connsiteY47" fmla="*/ 1919264 h 2329251"/>
                  <a:gd name="connsiteX48" fmla="*/ 3795616 w 4057286"/>
                  <a:gd name="connsiteY48" fmla="*/ 1926786 h 2329251"/>
                  <a:gd name="connsiteX49" fmla="*/ 2914987 w 4057286"/>
                  <a:gd name="connsiteY49" fmla="*/ 2329250 h 2329251"/>
                  <a:gd name="connsiteX50" fmla="*/ 2119082 w 4057286"/>
                  <a:gd name="connsiteY50" fmla="*/ 2014858 h 2329251"/>
                  <a:gd name="connsiteX51" fmla="*/ 2039808 w 4057286"/>
                  <a:gd name="connsiteY51" fmla="*/ 1932451 h 2329251"/>
                  <a:gd name="connsiteX52" fmla="*/ 1960533 w 4057286"/>
                  <a:gd name="connsiteY52" fmla="*/ 2014859 h 2329251"/>
                  <a:gd name="connsiteX53" fmla="*/ 1164627 w 4057286"/>
                  <a:gd name="connsiteY53" fmla="*/ 2329251 h 2329251"/>
                  <a:gd name="connsiteX54" fmla="*/ 23663 w 4057286"/>
                  <a:gd name="connsiteY54" fmla="*/ 1399339 h 2329251"/>
                  <a:gd name="connsiteX55" fmla="*/ 197 w 4057286"/>
                  <a:gd name="connsiteY55" fmla="*/ 1166556 h 2329251"/>
                  <a:gd name="connsiteX56" fmla="*/ 582509 w 4057286"/>
                  <a:gd name="connsiteY56" fmla="*/ 1166556 h 2329251"/>
                  <a:gd name="connsiteX57" fmla="*/ 594145 w 4057286"/>
                  <a:gd name="connsiteY57" fmla="*/ 1281982 h 2329251"/>
                  <a:gd name="connsiteX58" fmla="*/ 1164626 w 4057286"/>
                  <a:gd name="connsiteY58" fmla="*/ 1746938 h 2329251"/>
                  <a:gd name="connsiteX59" fmla="*/ 1735108 w 4057286"/>
                  <a:gd name="connsiteY59" fmla="*/ 1281982 h 2329251"/>
                  <a:gd name="connsiteX60" fmla="*/ 1746744 w 4057286"/>
                  <a:gd name="connsiteY60" fmla="*/ 1166556 h 2329251"/>
                  <a:gd name="connsiteX61" fmla="*/ 1750447 w 4057286"/>
                  <a:gd name="connsiteY61" fmla="*/ 1166556 h 2329251"/>
                  <a:gd name="connsiteX62" fmla="*/ 1750447 w 4057286"/>
                  <a:gd name="connsiteY62" fmla="*/ 1166555 h 2329251"/>
                  <a:gd name="connsiteX63" fmla="*/ 1746742 w 4057286"/>
                  <a:gd name="connsiteY63" fmla="*/ 1166555 h 2329251"/>
                  <a:gd name="connsiteX64" fmla="*/ 1746936 w 4057286"/>
                  <a:gd name="connsiteY64" fmla="*/ 1164625 h 2329251"/>
                  <a:gd name="connsiteX65" fmla="*/ 1164624 w 4057286"/>
                  <a:gd name="connsiteY65" fmla="*/ 582313 h 2329251"/>
                  <a:gd name="connsiteX66" fmla="*/ 582312 w 4057286"/>
                  <a:gd name="connsiteY66" fmla="*/ 1164625 h 2329251"/>
                  <a:gd name="connsiteX67" fmla="*/ 582507 w 4057286"/>
                  <a:gd name="connsiteY67" fmla="*/ 1166555 h 2329251"/>
                  <a:gd name="connsiteX68" fmla="*/ 195 w 4057286"/>
                  <a:gd name="connsiteY68" fmla="*/ 1166555 h 2329251"/>
                  <a:gd name="connsiteX69" fmla="*/ 0 w 4057286"/>
                  <a:gd name="connsiteY69" fmla="*/ 1164625 h 2329251"/>
                  <a:gd name="connsiteX70" fmla="*/ 1164625 w 4057286"/>
                  <a:gd name="connsiteY70" fmla="*/ 0 h 2329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4057286" h="2329251">
                    <a:moveTo>
                      <a:pt x="2025375" y="1915414"/>
                    </a:moveTo>
                    <a:lnTo>
                      <a:pt x="2025374" y="1915414"/>
                    </a:lnTo>
                    <a:lnTo>
                      <a:pt x="2028878" y="1919269"/>
                    </a:lnTo>
                    <a:lnTo>
                      <a:pt x="2028873" y="1919262"/>
                    </a:lnTo>
                    <a:close/>
                    <a:moveTo>
                      <a:pt x="3917234" y="1755984"/>
                    </a:moveTo>
                    <a:lnTo>
                      <a:pt x="3911006" y="1768526"/>
                    </a:lnTo>
                    <a:lnTo>
                      <a:pt x="3861318" y="1836674"/>
                    </a:lnTo>
                    <a:close/>
                    <a:moveTo>
                      <a:pt x="4002855" y="1578113"/>
                    </a:moveTo>
                    <a:lnTo>
                      <a:pt x="3998830" y="1591664"/>
                    </a:lnTo>
                    <a:lnTo>
                      <a:pt x="3960864" y="1668120"/>
                    </a:lnTo>
                    <a:close/>
                    <a:moveTo>
                      <a:pt x="4057286" y="1386093"/>
                    </a:moveTo>
                    <a:lnTo>
                      <a:pt x="4055951" y="1399338"/>
                    </a:lnTo>
                    <a:lnTo>
                      <a:pt x="4031174" y="1482762"/>
                    </a:lnTo>
                    <a:close/>
                    <a:moveTo>
                      <a:pt x="1164625" y="0"/>
                    </a:moveTo>
                    <a:cubicBezTo>
                      <a:pt x="1486228" y="0"/>
                      <a:pt x="1777384" y="130355"/>
                      <a:pt x="1988139" y="341111"/>
                    </a:cubicBezTo>
                    <a:lnTo>
                      <a:pt x="2039807" y="397959"/>
                    </a:lnTo>
                    <a:lnTo>
                      <a:pt x="2039807" y="397958"/>
                    </a:lnTo>
                    <a:lnTo>
                      <a:pt x="2063307" y="423815"/>
                    </a:lnTo>
                    <a:lnTo>
                      <a:pt x="2063317" y="423829"/>
                    </a:lnTo>
                    <a:lnTo>
                      <a:pt x="2130351" y="513472"/>
                    </a:lnTo>
                    <a:lnTo>
                      <a:pt x="2165282" y="570970"/>
                    </a:lnTo>
                    <a:lnTo>
                      <a:pt x="2174952" y="584925"/>
                    </a:lnTo>
                    <a:lnTo>
                      <a:pt x="2178897" y="593383"/>
                    </a:lnTo>
                    <a:lnTo>
                      <a:pt x="2188686" y="609496"/>
                    </a:lnTo>
                    <a:cubicBezTo>
                      <a:pt x="2206615" y="642499"/>
                      <a:pt x="2222995" y="676467"/>
                      <a:pt x="2237728" y="711300"/>
                    </a:cubicBezTo>
                    <a:lnTo>
                      <a:pt x="2251635" y="749298"/>
                    </a:lnTo>
                    <a:lnTo>
                      <a:pt x="2258582" y="764188"/>
                    </a:lnTo>
                    <a:lnTo>
                      <a:pt x="2262799" y="779798"/>
                    </a:lnTo>
                    <a:lnTo>
                      <a:pt x="2276891" y="818301"/>
                    </a:lnTo>
                    <a:cubicBezTo>
                      <a:pt x="2288234" y="854769"/>
                      <a:pt x="2297832" y="892005"/>
                      <a:pt x="2305589" y="929912"/>
                    </a:cubicBezTo>
                    <a:lnTo>
                      <a:pt x="2308500" y="948987"/>
                    </a:lnTo>
                    <a:lnTo>
                      <a:pt x="2311061" y="958467"/>
                    </a:lnTo>
                    <a:lnTo>
                      <a:pt x="2318786" y="1016384"/>
                    </a:lnTo>
                    <a:lnTo>
                      <a:pt x="2323237" y="1045549"/>
                    </a:lnTo>
                    <a:lnTo>
                      <a:pt x="2323579" y="1052316"/>
                    </a:lnTo>
                    <a:lnTo>
                      <a:pt x="2324638" y="1060257"/>
                    </a:lnTo>
                    <a:cubicBezTo>
                      <a:pt x="2327692" y="1094639"/>
                      <a:pt x="2329251" y="1129450"/>
                      <a:pt x="2329251" y="1164625"/>
                    </a:cubicBezTo>
                    <a:lnTo>
                      <a:pt x="2329081" y="1166555"/>
                    </a:lnTo>
                    <a:lnTo>
                      <a:pt x="2332869" y="1166555"/>
                    </a:lnTo>
                    <a:lnTo>
                      <a:pt x="2344504" y="1281981"/>
                    </a:lnTo>
                    <a:cubicBezTo>
                      <a:pt x="2398803" y="1547331"/>
                      <a:pt x="2633584" y="1746937"/>
                      <a:pt x="2914986" y="1746937"/>
                    </a:cubicBezTo>
                    <a:cubicBezTo>
                      <a:pt x="3196388" y="1746937"/>
                      <a:pt x="3431169" y="1547331"/>
                      <a:pt x="3485468" y="1281981"/>
                    </a:cubicBezTo>
                    <a:lnTo>
                      <a:pt x="3497104" y="1166555"/>
                    </a:lnTo>
                    <a:lnTo>
                      <a:pt x="3500808" y="1166555"/>
                    </a:lnTo>
                    <a:lnTo>
                      <a:pt x="3505336" y="1268993"/>
                    </a:lnTo>
                    <a:cubicBezTo>
                      <a:pt x="3526710" y="1509663"/>
                      <a:pt x="3621294" y="1729284"/>
                      <a:pt x="3766667" y="1905435"/>
                    </a:cubicBezTo>
                    <a:lnTo>
                      <a:pt x="3790168" y="1931292"/>
                    </a:lnTo>
                    <a:lnTo>
                      <a:pt x="3801100" y="1919264"/>
                    </a:lnTo>
                    <a:lnTo>
                      <a:pt x="3795616" y="1926786"/>
                    </a:lnTo>
                    <a:cubicBezTo>
                      <a:pt x="3582070" y="2173308"/>
                      <a:pt x="3266740" y="2329250"/>
                      <a:pt x="2914987" y="2329250"/>
                    </a:cubicBezTo>
                    <a:cubicBezTo>
                      <a:pt x="2607204" y="2329250"/>
                      <a:pt x="2327306" y="2209857"/>
                      <a:pt x="2119082" y="2014858"/>
                    </a:cubicBezTo>
                    <a:lnTo>
                      <a:pt x="2039808" y="1932451"/>
                    </a:lnTo>
                    <a:lnTo>
                      <a:pt x="1960533" y="2014859"/>
                    </a:lnTo>
                    <a:cubicBezTo>
                      <a:pt x="1752309" y="2209858"/>
                      <a:pt x="1472411" y="2329251"/>
                      <a:pt x="1164627" y="2329251"/>
                    </a:cubicBezTo>
                    <a:cubicBezTo>
                      <a:pt x="601823" y="2329251"/>
                      <a:pt x="132260" y="1930039"/>
                      <a:pt x="23663" y="1399339"/>
                    </a:cubicBezTo>
                    <a:lnTo>
                      <a:pt x="197" y="1166556"/>
                    </a:lnTo>
                    <a:lnTo>
                      <a:pt x="582509" y="1166556"/>
                    </a:lnTo>
                    <a:lnTo>
                      <a:pt x="594145" y="1281982"/>
                    </a:lnTo>
                    <a:cubicBezTo>
                      <a:pt x="648443" y="1547332"/>
                      <a:pt x="883224" y="1746938"/>
                      <a:pt x="1164626" y="1746938"/>
                    </a:cubicBezTo>
                    <a:cubicBezTo>
                      <a:pt x="1446028" y="1746938"/>
                      <a:pt x="1680809" y="1547332"/>
                      <a:pt x="1735108" y="1281982"/>
                    </a:cubicBezTo>
                    <a:lnTo>
                      <a:pt x="1746744" y="1166556"/>
                    </a:lnTo>
                    <a:lnTo>
                      <a:pt x="1750447" y="1166556"/>
                    </a:lnTo>
                    <a:lnTo>
                      <a:pt x="1750447" y="1166555"/>
                    </a:lnTo>
                    <a:lnTo>
                      <a:pt x="1746742" y="1166555"/>
                    </a:lnTo>
                    <a:lnTo>
                      <a:pt x="1746936" y="1164625"/>
                    </a:lnTo>
                    <a:cubicBezTo>
                      <a:pt x="1746936" y="843023"/>
                      <a:pt x="1486226" y="582313"/>
                      <a:pt x="1164624" y="582313"/>
                    </a:cubicBezTo>
                    <a:cubicBezTo>
                      <a:pt x="843022" y="582313"/>
                      <a:pt x="582312" y="843023"/>
                      <a:pt x="582312" y="1164625"/>
                    </a:cubicBezTo>
                    <a:lnTo>
                      <a:pt x="582507" y="1166555"/>
                    </a:lnTo>
                    <a:lnTo>
                      <a:pt x="195" y="1166555"/>
                    </a:lnTo>
                    <a:lnTo>
                      <a:pt x="0" y="1164625"/>
                    </a:lnTo>
                    <a:cubicBezTo>
                      <a:pt x="0" y="521420"/>
                      <a:pt x="521420" y="0"/>
                      <a:pt x="11646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xmlns="" id="{AE8D5B9F-B6C3-4FB0-8C3C-A43CAF60B7BF}"/>
                  </a:ext>
                </a:extLst>
              </p:cNvPr>
              <p:cNvSpPr/>
              <p:nvPr/>
            </p:nvSpPr>
            <p:spPr>
              <a:xfrm rot="10800000">
                <a:off x="555473" y="4263339"/>
                <a:ext cx="2040310" cy="1166555"/>
              </a:xfrm>
              <a:custGeom>
                <a:avLst/>
                <a:gdLst>
                  <a:gd name="connsiteX0" fmla="*/ 875685 w 2040310"/>
                  <a:gd name="connsiteY0" fmla="*/ 0 h 1166555"/>
                  <a:gd name="connsiteX1" fmla="*/ 2040310 w 2040310"/>
                  <a:gd name="connsiteY1" fmla="*/ 1164625 h 1166555"/>
                  <a:gd name="connsiteX2" fmla="*/ 2040116 w 2040310"/>
                  <a:gd name="connsiteY2" fmla="*/ 1166555 h 1166555"/>
                  <a:gd name="connsiteX3" fmla="*/ 1457801 w 2040310"/>
                  <a:gd name="connsiteY3" fmla="*/ 1166555 h 1166555"/>
                  <a:gd name="connsiteX4" fmla="*/ 1457996 w 2040310"/>
                  <a:gd name="connsiteY4" fmla="*/ 1164625 h 1166555"/>
                  <a:gd name="connsiteX5" fmla="*/ 875684 w 2040310"/>
                  <a:gd name="connsiteY5" fmla="*/ 582313 h 1166555"/>
                  <a:gd name="connsiteX6" fmla="*/ 293372 w 2040310"/>
                  <a:gd name="connsiteY6" fmla="*/ 1164625 h 1166555"/>
                  <a:gd name="connsiteX7" fmla="*/ 293567 w 2040310"/>
                  <a:gd name="connsiteY7" fmla="*/ 1166555 h 1166555"/>
                  <a:gd name="connsiteX8" fmla="*/ 289864 w 2040310"/>
                  <a:gd name="connsiteY8" fmla="*/ 1166555 h 1166555"/>
                  <a:gd name="connsiteX9" fmla="*/ 289949 w 2040310"/>
                  <a:gd name="connsiteY9" fmla="*/ 1164625 h 1166555"/>
                  <a:gd name="connsiteX10" fmla="*/ 271759 w 2040310"/>
                  <a:gd name="connsiteY10" fmla="*/ 958467 h 1166555"/>
                  <a:gd name="connsiteX11" fmla="*/ 267623 w 2040310"/>
                  <a:gd name="connsiteY11" fmla="*/ 943156 h 1166555"/>
                  <a:gd name="connsiteX12" fmla="*/ 266288 w 2040310"/>
                  <a:gd name="connsiteY12" fmla="*/ 929912 h 1166555"/>
                  <a:gd name="connsiteX13" fmla="*/ 249014 w 2040310"/>
                  <a:gd name="connsiteY13" fmla="*/ 874264 h 1166555"/>
                  <a:gd name="connsiteX14" fmla="*/ 219280 w 2040310"/>
                  <a:gd name="connsiteY14" fmla="*/ 764188 h 1166555"/>
                  <a:gd name="connsiteX15" fmla="*/ 206024 w 2040310"/>
                  <a:gd name="connsiteY15" fmla="*/ 735774 h 1166555"/>
                  <a:gd name="connsiteX16" fmla="*/ 198427 w 2040310"/>
                  <a:gd name="connsiteY16" fmla="*/ 711300 h 1166555"/>
                  <a:gd name="connsiteX17" fmla="*/ 171234 w 2040310"/>
                  <a:gd name="connsiteY17" fmla="*/ 661201 h 1166555"/>
                  <a:gd name="connsiteX18" fmla="*/ 135649 w 2040310"/>
                  <a:gd name="connsiteY18" fmla="*/ 584925 h 1166555"/>
                  <a:gd name="connsiteX19" fmla="*/ 108811 w 2040310"/>
                  <a:gd name="connsiteY19" fmla="*/ 546195 h 1166555"/>
                  <a:gd name="connsiteX20" fmla="*/ 91049 w 2040310"/>
                  <a:gd name="connsiteY20" fmla="*/ 513472 h 1166555"/>
                  <a:gd name="connsiteX21" fmla="*/ 24005 w 2040310"/>
                  <a:gd name="connsiteY21" fmla="*/ 423815 h 1166555"/>
                  <a:gd name="connsiteX22" fmla="*/ 0 w 2040310"/>
                  <a:gd name="connsiteY22" fmla="*/ 397403 h 1166555"/>
                  <a:gd name="connsiteX23" fmla="*/ 92618 w 2040310"/>
                  <a:gd name="connsiteY23" fmla="*/ 302549 h 1166555"/>
                  <a:gd name="connsiteX24" fmla="*/ 875685 w 2040310"/>
                  <a:gd name="connsiteY24" fmla="*/ 0 h 116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040310" h="1166555">
                    <a:moveTo>
                      <a:pt x="875685" y="0"/>
                    </a:moveTo>
                    <a:cubicBezTo>
                      <a:pt x="1518890" y="0"/>
                      <a:pt x="2040310" y="521420"/>
                      <a:pt x="2040310" y="1164625"/>
                    </a:cubicBezTo>
                    <a:lnTo>
                      <a:pt x="2040116" y="1166555"/>
                    </a:lnTo>
                    <a:lnTo>
                      <a:pt x="1457801" y="1166555"/>
                    </a:lnTo>
                    <a:lnTo>
                      <a:pt x="1457996" y="1164625"/>
                    </a:lnTo>
                    <a:cubicBezTo>
                      <a:pt x="1457996" y="843023"/>
                      <a:pt x="1197286" y="582313"/>
                      <a:pt x="875684" y="582313"/>
                    </a:cubicBezTo>
                    <a:cubicBezTo>
                      <a:pt x="554082" y="582313"/>
                      <a:pt x="293372" y="843023"/>
                      <a:pt x="293372" y="1164625"/>
                    </a:cubicBezTo>
                    <a:lnTo>
                      <a:pt x="293567" y="1166555"/>
                    </a:lnTo>
                    <a:lnTo>
                      <a:pt x="289864" y="1166555"/>
                    </a:lnTo>
                    <a:lnTo>
                      <a:pt x="289949" y="1164625"/>
                    </a:lnTo>
                    <a:cubicBezTo>
                      <a:pt x="289949" y="1094275"/>
                      <a:pt x="283711" y="1025381"/>
                      <a:pt x="271759" y="958467"/>
                    </a:cubicBezTo>
                    <a:lnTo>
                      <a:pt x="267623" y="943156"/>
                    </a:lnTo>
                    <a:lnTo>
                      <a:pt x="266288" y="929912"/>
                    </a:lnTo>
                    <a:lnTo>
                      <a:pt x="249014" y="874264"/>
                    </a:lnTo>
                    <a:lnTo>
                      <a:pt x="219280" y="764188"/>
                    </a:lnTo>
                    <a:lnTo>
                      <a:pt x="206024" y="735774"/>
                    </a:lnTo>
                    <a:lnTo>
                      <a:pt x="198427" y="711300"/>
                    </a:lnTo>
                    <a:lnTo>
                      <a:pt x="171234" y="661201"/>
                    </a:lnTo>
                    <a:lnTo>
                      <a:pt x="135649" y="584925"/>
                    </a:lnTo>
                    <a:lnTo>
                      <a:pt x="108811" y="546195"/>
                    </a:lnTo>
                    <a:lnTo>
                      <a:pt x="91049" y="513472"/>
                    </a:lnTo>
                    <a:cubicBezTo>
                      <a:pt x="70120" y="482493"/>
                      <a:pt x="47740" y="452575"/>
                      <a:pt x="24005" y="423815"/>
                    </a:cubicBezTo>
                    <a:lnTo>
                      <a:pt x="0" y="397403"/>
                    </a:lnTo>
                    <a:lnTo>
                      <a:pt x="92618" y="302549"/>
                    </a:lnTo>
                    <a:cubicBezTo>
                      <a:pt x="299440" y="114570"/>
                      <a:pt x="574183" y="0"/>
                      <a:pt x="875685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xmlns="" id="{2A88C24A-9596-4CD5-B3FE-D8E10A8F8733}"/>
                  </a:ext>
                </a:extLst>
              </p:cNvPr>
              <p:cNvSpPr/>
              <p:nvPr/>
            </p:nvSpPr>
            <p:spPr>
              <a:xfrm rot="10800000">
                <a:off x="555472" y="3755339"/>
                <a:ext cx="884997" cy="1016000"/>
              </a:xfrm>
              <a:custGeom>
                <a:avLst/>
                <a:gdLst>
                  <a:gd name="connsiteX0" fmla="*/ 3192 w 884997"/>
                  <a:gd name="connsiteY0" fmla="*/ 0 h 1016000"/>
                  <a:gd name="connsiteX1" fmla="*/ 764846 w 884997"/>
                  <a:gd name="connsiteY1" fmla="*/ 0 h 1016000"/>
                  <a:gd name="connsiteX2" fmla="*/ 793475 w 884997"/>
                  <a:gd name="connsiteY2" fmla="*/ 52744 h 1016000"/>
                  <a:gd name="connsiteX3" fmla="*/ 884997 w 884997"/>
                  <a:gd name="connsiteY3" fmla="*/ 506069 h 1016000"/>
                  <a:gd name="connsiteX4" fmla="*/ 884803 w 884997"/>
                  <a:gd name="connsiteY4" fmla="*/ 507999 h 1016000"/>
                  <a:gd name="connsiteX5" fmla="*/ 861337 w 884997"/>
                  <a:gd name="connsiteY5" fmla="*/ 740782 h 1016000"/>
                  <a:gd name="connsiteX6" fmla="*/ 804216 w 884997"/>
                  <a:gd name="connsiteY6" fmla="*/ 933108 h 1016000"/>
                  <a:gd name="connsiteX7" fmla="*/ 763054 w 884997"/>
                  <a:gd name="connsiteY7" fmla="*/ 1016000 h 1016000"/>
                  <a:gd name="connsiteX8" fmla="*/ 0 w 884997"/>
                  <a:gd name="connsiteY8" fmla="*/ 1016000 h 1016000"/>
                  <a:gd name="connsiteX9" fmla="*/ 10222 w 884997"/>
                  <a:gd name="connsiteY9" fmla="*/ 1011232 h 1016000"/>
                  <a:gd name="connsiteX10" fmla="*/ 290853 w 884997"/>
                  <a:gd name="connsiteY10" fmla="*/ 623425 h 1016000"/>
                  <a:gd name="connsiteX11" fmla="*/ 302489 w 884997"/>
                  <a:gd name="connsiteY11" fmla="*/ 507999 h 1016000"/>
                  <a:gd name="connsiteX12" fmla="*/ 302488 w 884997"/>
                  <a:gd name="connsiteY12" fmla="*/ 507999 h 1016000"/>
                  <a:gd name="connsiteX13" fmla="*/ 302683 w 884997"/>
                  <a:gd name="connsiteY13" fmla="*/ 506069 h 1016000"/>
                  <a:gd name="connsiteX14" fmla="*/ 45947 w 884997"/>
                  <a:gd name="connsiteY14" fmla="*/ 23207 h 101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84997" h="1016000">
                    <a:moveTo>
                      <a:pt x="3192" y="0"/>
                    </a:moveTo>
                    <a:lnTo>
                      <a:pt x="764846" y="0"/>
                    </a:lnTo>
                    <a:lnTo>
                      <a:pt x="793475" y="52744"/>
                    </a:lnTo>
                    <a:cubicBezTo>
                      <a:pt x="852408" y="192078"/>
                      <a:pt x="884997" y="345268"/>
                      <a:pt x="884997" y="506069"/>
                    </a:cubicBezTo>
                    <a:lnTo>
                      <a:pt x="884803" y="507999"/>
                    </a:lnTo>
                    <a:lnTo>
                      <a:pt x="861337" y="740782"/>
                    </a:lnTo>
                    <a:cubicBezTo>
                      <a:pt x="847762" y="807120"/>
                      <a:pt x="828548" y="871403"/>
                      <a:pt x="804216" y="933108"/>
                    </a:cubicBezTo>
                    <a:lnTo>
                      <a:pt x="763054" y="1016000"/>
                    </a:lnTo>
                    <a:lnTo>
                      <a:pt x="0" y="1016000"/>
                    </a:lnTo>
                    <a:lnTo>
                      <a:pt x="10222" y="1011232"/>
                    </a:lnTo>
                    <a:cubicBezTo>
                      <a:pt x="152479" y="929431"/>
                      <a:pt x="256917" y="789269"/>
                      <a:pt x="290853" y="623425"/>
                    </a:cubicBezTo>
                    <a:lnTo>
                      <a:pt x="302489" y="507999"/>
                    </a:lnTo>
                    <a:lnTo>
                      <a:pt x="302488" y="507999"/>
                    </a:lnTo>
                    <a:lnTo>
                      <a:pt x="302683" y="506069"/>
                    </a:lnTo>
                    <a:cubicBezTo>
                      <a:pt x="302683" y="305068"/>
                      <a:pt x="200843" y="127853"/>
                      <a:pt x="45947" y="2320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3" name="Connector: Curved 92">
              <a:extLst>
                <a:ext uri="{FF2B5EF4-FFF2-40B4-BE49-F238E27FC236}">
                  <a16:creationId xmlns:a16="http://schemas.microsoft.com/office/drawing/2014/main" xmlns="" id="{78A34500-9836-4148-B9F5-608BB171696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720099" y="403339"/>
              <a:ext cx="2273779" cy="1427315"/>
            </a:xfrm>
            <a:prstGeom prst="curvedConnector2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or: Curved 93">
              <a:extLst>
                <a:ext uri="{FF2B5EF4-FFF2-40B4-BE49-F238E27FC236}">
                  <a16:creationId xmlns:a16="http://schemas.microsoft.com/office/drawing/2014/main" xmlns="" id="{1F156350-E1FD-4DC0-A3A3-43003C9CB1F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70460" y="917231"/>
              <a:ext cx="918097" cy="913423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chemeClr val="bg1">
                  <a:lumMod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or: Curved 94">
              <a:extLst>
                <a:ext uri="{FF2B5EF4-FFF2-40B4-BE49-F238E27FC236}">
                  <a16:creationId xmlns:a16="http://schemas.microsoft.com/office/drawing/2014/main" xmlns="" id="{3B02F806-06C4-4783-ADC9-AAEF06429FE8}"/>
                </a:ext>
              </a:extLst>
            </p:cNvPr>
            <p:cNvCxnSpPr/>
            <p:nvPr/>
          </p:nvCxnSpPr>
          <p:spPr>
            <a:xfrm rot="5400000">
              <a:off x="5109978" y="985744"/>
              <a:ext cx="955756" cy="734067"/>
            </a:xfrm>
            <a:prstGeom prst="curvedConnector3">
              <a:avLst/>
            </a:prstGeom>
            <a:ln w="12700" cmpd="sng">
              <a:solidFill>
                <a:srgbClr val="7F7F7F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Curved 95">
              <a:extLst>
                <a:ext uri="{FF2B5EF4-FFF2-40B4-BE49-F238E27FC236}">
                  <a16:creationId xmlns:a16="http://schemas.microsoft.com/office/drawing/2014/main" xmlns="" id="{E7C7C529-6CE3-4FC3-9B1E-4995458F25CC}"/>
                </a:ext>
              </a:extLst>
            </p:cNvPr>
            <p:cNvCxnSpPr/>
            <p:nvPr/>
          </p:nvCxnSpPr>
          <p:spPr>
            <a:xfrm rot="16200000" flipH="1">
              <a:off x="6140379" y="971631"/>
              <a:ext cx="941645" cy="776402"/>
            </a:xfrm>
            <a:prstGeom prst="curvedConnector3">
              <a:avLst/>
            </a:prstGeom>
            <a:ln w="12700" cmpd="sng">
              <a:solidFill>
                <a:srgbClr val="7F7F7F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or: Curved 96">
              <a:extLst>
                <a:ext uri="{FF2B5EF4-FFF2-40B4-BE49-F238E27FC236}">
                  <a16:creationId xmlns:a16="http://schemas.microsoft.com/office/drawing/2014/main" xmlns="" id="{425A7523-FA70-440B-B200-01E3BBD11959}"/>
                </a:ext>
              </a:extLst>
            </p:cNvPr>
            <p:cNvCxnSpPr>
              <a:cxnSpLocks/>
            </p:cNvCxnSpPr>
            <p:nvPr/>
          </p:nvCxnSpPr>
          <p:spPr>
            <a:xfrm>
              <a:off x="7549444" y="931343"/>
              <a:ext cx="1172098" cy="899312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rgbClr val="7F7F7F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or: Curved 97">
              <a:extLst>
                <a:ext uri="{FF2B5EF4-FFF2-40B4-BE49-F238E27FC236}">
                  <a16:creationId xmlns:a16="http://schemas.microsoft.com/office/drawing/2014/main" xmlns="" id="{4FC9F3FF-A377-40F8-8E64-3C74EABE6C9B}"/>
                </a:ext>
              </a:extLst>
            </p:cNvPr>
            <p:cNvCxnSpPr>
              <a:cxnSpLocks/>
            </p:cNvCxnSpPr>
            <p:nvPr/>
          </p:nvCxnSpPr>
          <p:spPr>
            <a:xfrm>
              <a:off x="8198123" y="403340"/>
              <a:ext cx="2273781" cy="1427315"/>
            </a:xfrm>
            <a:prstGeom prst="curvedConnector2">
              <a:avLst/>
            </a:prstGeom>
            <a:ln w="12700" cmpd="sng">
              <a:solidFill>
                <a:srgbClr val="7F7F7F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xmlns="" id="{17E02E3D-FFB4-421E-9C96-83F76BCBAC9B}"/>
                </a:ext>
              </a:extLst>
            </p:cNvPr>
            <p:cNvSpPr/>
            <p:nvPr/>
          </p:nvSpPr>
          <p:spPr>
            <a:xfrm>
              <a:off x="3993877" y="96959"/>
              <a:ext cx="4204246" cy="791526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alpha val="68000"/>
                  </a:schemeClr>
                </a:gs>
                <a:gs pos="48000">
                  <a:schemeClr val="accent6">
                    <a:lumMod val="60000"/>
                    <a:lumOff val="40000"/>
                    <a:alpha val="79000"/>
                  </a:schemeClr>
                </a:gs>
                <a:gs pos="100000">
                  <a:schemeClr val="accent6">
                    <a:lumMod val="20000"/>
                    <a:lumOff val="80000"/>
                    <a:alpha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Shared Blockchain</a:t>
              </a:r>
              <a:endPara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C1CEC198-4F03-4EF8-8174-80D5EEA0C733}"/>
                </a:ext>
              </a:extLst>
            </p:cNvPr>
            <p:cNvSpPr/>
            <p:nvPr/>
          </p:nvSpPr>
          <p:spPr>
            <a:xfrm>
              <a:off x="1127628" y="4440672"/>
              <a:ext cx="118494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FACTORY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1B8CC97D-9364-4A97-BB08-C41F4DAADD7B}"/>
                </a:ext>
              </a:extLst>
            </p:cNvPr>
            <p:cNvSpPr/>
            <p:nvPr/>
          </p:nvSpPr>
          <p:spPr>
            <a:xfrm>
              <a:off x="2653909" y="4440672"/>
              <a:ext cx="163378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distributor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FCA0D83B-84FF-4619-827D-E3F58FF1AC4D}"/>
                </a:ext>
              </a:extLst>
            </p:cNvPr>
            <p:cNvSpPr/>
            <p:nvPr/>
          </p:nvSpPr>
          <p:spPr>
            <a:xfrm>
              <a:off x="4425975" y="4440672"/>
              <a:ext cx="159105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warehouse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A349EFEA-FD70-4E66-AF1C-7F91AEB08B1E}"/>
                </a:ext>
              </a:extLst>
            </p:cNvPr>
            <p:cNvSpPr/>
            <p:nvPr/>
          </p:nvSpPr>
          <p:spPr>
            <a:xfrm>
              <a:off x="6450261" y="4440672"/>
              <a:ext cx="1043876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trader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55595B96-8497-47A1-ADD0-6F5DF8BF3BB3}"/>
                </a:ext>
              </a:extLst>
            </p:cNvPr>
            <p:cNvSpPr/>
            <p:nvPr/>
          </p:nvSpPr>
          <p:spPr>
            <a:xfrm>
              <a:off x="8002189" y="4440672"/>
              <a:ext cx="144142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merchant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48ABAC92-D2AD-4AEA-9FF7-A37C52792B07}"/>
                </a:ext>
              </a:extLst>
            </p:cNvPr>
            <p:cNvSpPr/>
            <p:nvPr/>
          </p:nvSpPr>
          <p:spPr>
            <a:xfrm>
              <a:off x="9771999" y="4440672"/>
              <a:ext cx="1403199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customer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5C7B8FD9-D244-4116-B001-887093F9450C}"/>
                </a:ext>
              </a:extLst>
            </p:cNvPr>
            <p:cNvSpPr/>
            <p:nvPr/>
          </p:nvSpPr>
          <p:spPr>
            <a:xfrm>
              <a:off x="2594739" y="1830654"/>
              <a:ext cx="3768381" cy="2329250"/>
            </a:xfrm>
            <a:custGeom>
              <a:avLst/>
              <a:gdLst>
                <a:gd name="connsiteX0" fmla="*/ 3628330 w 3768381"/>
                <a:gd name="connsiteY0" fmla="*/ 1755982 h 2329250"/>
                <a:gd name="connsiteX1" fmla="*/ 3622101 w 3768381"/>
                <a:gd name="connsiteY1" fmla="*/ 1768526 h 2329250"/>
                <a:gd name="connsiteX2" fmla="*/ 3572405 w 3768381"/>
                <a:gd name="connsiteY2" fmla="*/ 1836686 h 2329250"/>
                <a:gd name="connsiteX3" fmla="*/ 3713951 w 3768381"/>
                <a:gd name="connsiteY3" fmla="*/ 1578111 h 2329250"/>
                <a:gd name="connsiteX4" fmla="*/ 3709925 w 3768381"/>
                <a:gd name="connsiteY4" fmla="*/ 1591664 h 2329250"/>
                <a:gd name="connsiteX5" fmla="*/ 3671954 w 3768381"/>
                <a:gd name="connsiteY5" fmla="*/ 1668131 h 2329250"/>
                <a:gd name="connsiteX6" fmla="*/ 3768381 w 3768381"/>
                <a:gd name="connsiteY6" fmla="*/ 1386093 h 2329250"/>
                <a:gd name="connsiteX7" fmla="*/ 3767046 w 3768381"/>
                <a:gd name="connsiteY7" fmla="*/ 1399338 h 2329250"/>
                <a:gd name="connsiteX8" fmla="*/ 3742268 w 3768381"/>
                <a:gd name="connsiteY8" fmla="*/ 1482767 h 2329250"/>
                <a:gd name="connsiteX9" fmla="*/ 875720 w 3768381"/>
                <a:gd name="connsiteY9" fmla="*/ 0 h 2329250"/>
                <a:gd name="connsiteX10" fmla="*/ 1699235 w 3768381"/>
                <a:gd name="connsiteY10" fmla="*/ 341111 h 2329250"/>
                <a:gd name="connsiteX11" fmla="*/ 1750902 w 3768381"/>
                <a:gd name="connsiteY11" fmla="*/ 397959 h 2329250"/>
                <a:gd name="connsiteX12" fmla="*/ 1750902 w 3768381"/>
                <a:gd name="connsiteY12" fmla="*/ 397958 h 2329250"/>
                <a:gd name="connsiteX13" fmla="*/ 1774402 w 3768381"/>
                <a:gd name="connsiteY13" fmla="*/ 423815 h 2329250"/>
                <a:gd name="connsiteX14" fmla="*/ 1774411 w 3768381"/>
                <a:gd name="connsiteY14" fmla="*/ 423828 h 2329250"/>
                <a:gd name="connsiteX15" fmla="*/ 1841446 w 3768381"/>
                <a:gd name="connsiteY15" fmla="*/ 513472 h 2329250"/>
                <a:gd name="connsiteX16" fmla="*/ 1876377 w 3768381"/>
                <a:gd name="connsiteY16" fmla="*/ 570971 h 2329250"/>
                <a:gd name="connsiteX17" fmla="*/ 1886047 w 3768381"/>
                <a:gd name="connsiteY17" fmla="*/ 584925 h 2329250"/>
                <a:gd name="connsiteX18" fmla="*/ 1889992 w 3768381"/>
                <a:gd name="connsiteY18" fmla="*/ 593383 h 2329250"/>
                <a:gd name="connsiteX19" fmla="*/ 1899781 w 3768381"/>
                <a:gd name="connsiteY19" fmla="*/ 609496 h 2329250"/>
                <a:gd name="connsiteX20" fmla="*/ 1948823 w 3768381"/>
                <a:gd name="connsiteY20" fmla="*/ 711300 h 2329250"/>
                <a:gd name="connsiteX21" fmla="*/ 1962731 w 3768381"/>
                <a:gd name="connsiteY21" fmla="*/ 749298 h 2329250"/>
                <a:gd name="connsiteX22" fmla="*/ 1969677 w 3768381"/>
                <a:gd name="connsiteY22" fmla="*/ 764188 h 2329250"/>
                <a:gd name="connsiteX23" fmla="*/ 1973894 w 3768381"/>
                <a:gd name="connsiteY23" fmla="*/ 779798 h 2329250"/>
                <a:gd name="connsiteX24" fmla="*/ 1987986 w 3768381"/>
                <a:gd name="connsiteY24" fmla="*/ 818301 h 2329250"/>
                <a:gd name="connsiteX25" fmla="*/ 2016684 w 3768381"/>
                <a:gd name="connsiteY25" fmla="*/ 929912 h 2329250"/>
                <a:gd name="connsiteX26" fmla="*/ 2019595 w 3768381"/>
                <a:gd name="connsiteY26" fmla="*/ 948988 h 2329250"/>
                <a:gd name="connsiteX27" fmla="*/ 2022156 w 3768381"/>
                <a:gd name="connsiteY27" fmla="*/ 958467 h 2329250"/>
                <a:gd name="connsiteX28" fmla="*/ 2029881 w 3768381"/>
                <a:gd name="connsiteY28" fmla="*/ 1016382 h 2329250"/>
                <a:gd name="connsiteX29" fmla="*/ 2034332 w 3768381"/>
                <a:gd name="connsiteY29" fmla="*/ 1045549 h 2329250"/>
                <a:gd name="connsiteX30" fmla="*/ 2034674 w 3768381"/>
                <a:gd name="connsiteY30" fmla="*/ 1052317 h 2329250"/>
                <a:gd name="connsiteX31" fmla="*/ 2035733 w 3768381"/>
                <a:gd name="connsiteY31" fmla="*/ 1060257 h 2329250"/>
                <a:gd name="connsiteX32" fmla="*/ 2040346 w 3768381"/>
                <a:gd name="connsiteY32" fmla="*/ 1164625 h 2329250"/>
                <a:gd name="connsiteX33" fmla="*/ 2040176 w 3768381"/>
                <a:gd name="connsiteY33" fmla="*/ 1166555 h 2329250"/>
                <a:gd name="connsiteX34" fmla="*/ 2043964 w 3768381"/>
                <a:gd name="connsiteY34" fmla="*/ 1166555 h 2329250"/>
                <a:gd name="connsiteX35" fmla="*/ 2055600 w 3768381"/>
                <a:gd name="connsiteY35" fmla="*/ 1281981 h 2329250"/>
                <a:gd name="connsiteX36" fmla="*/ 2626082 w 3768381"/>
                <a:gd name="connsiteY36" fmla="*/ 1746937 h 2329250"/>
                <a:gd name="connsiteX37" fmla="*/ 3196563 w 3768381"/>
                <a:gd name="connsiteY37" fmla="*/ 1281981 h 2329250"/>
                <a:gd name="connsiteX38" fmla="*/ 3208199 w 3768381"/>
                <a:gd name="connsiteY38" fmla="*/ 1166555 h 2329250"/>
                <a:gd name="connsiteX39" fmla="*/ 3211904 w 3768381"/>
                <a:gd name="connsiteY39" fmla="*/ 1166555 h 2329250"/>
                <a:gd name="connsiteX40" fmla="*/ 3216431 w 3768381"/>
                <a:gd name="connsiteY40" fmla="*/ 1268993 h 2329250"/>
                <a:gd name="connsiteX41" fmla="*/ 3477762 w 3768381"/>
                <a:gd name="connsiteY41" fmla="*/ 1905435 h 2329250"/>
                <a:gd name="connsiteX42" fmla="*/ 3501263 w 3768381"/>
                <a:gd name="connsiteY42" fmla="*/ 1931292 h 2329250"/>
                <a:gd name="connsiteX43" fmla="*/ 3512197 w 3768381"/>
                <a:gd name="connsiteY43" fmla="*/ 1919261 h 2329250"/>
                <a:gd name="connsiteX44" fmla="*/ 3506711 w 3768381"/>
                <a:gd name="connsiteY44" fmla="*/ 1926786 h 2329250"/>
                <a:gd name="connsiteX45" fmla="*/ 2626082 w 3768381"/>
                <a:gd name="connsiteY45" fmla="*/ 2329250 h 2329250"/>
                <a:gd name="connsiteX46" fmla="*/ 1745454 w 3768381"/>
                <a:gd name="connsiteY46" fmla="*/ 1926786 h 2329250"/>
                <a:gd name="connsiteX47" fmla="*/ 1739969 w 3768381"/>
                <a:gd name="connsiteY47" fmla="*/ 1919263 h 2329250"/>
                <a:gd name="connsiteX48" fmla="*/ 1727401 w 3768381"/>
                <a:gd name="connsiteY48" fmla="*/ 1905435 h 2329250"/>
                <a:gd name="connsiteX49" fmla="*/ 1641134 w 3768381"/>
                <a:gd name="connsiteY49" fmla="*/ 1783709 h 2329250"/>
                <a:gd name="connsiteX50" fmla="*/ 1630064 w 3768381"/>
                <a:gd name="connsiteY50" fmla="*/ 1768526 h 2329250"/>
                <a:gd name="connsiteX51" fmla="*/ 1629338 w 3768381"/>
                <a:gd name="connsiteY51" fmla="*/ 1767065 h 2329250"/>
                <a:gd name="connsiteX52" fmla="*/ 1628245 w 3768381"/>
                <a:gd name="connsiteY52" fmla="*/ 1765521 h 2329250"/>
                <a:gd name="connsiteX53" fmla="*/ 1550236 w 3768381"/>
                <a:gd name="connsiteY53" fmla="*/ 1611409 h 2329250"/>
                <a:gd name="connsiteX54" fmla="*/ 1546672 w 3768381"/>
                <a:gd name="connsiteY54" fmla="*/ 1600590 h 2329250"/>
                <a:gd name="connsiteX55" fmla="*/ 1542240 w 3768381"/>
                <a:gd name="connsiteY55" fmla="*/ 1591664 h 2329250"/>
                <a:gd name="connsiteX56" fmla="*/ 1528588 w 3768381"/>
                <a:gd name="connsiteY56" fmla="*/ 1545699 h 2329250"/>
                <a:gd name="connsiteX57" fmla="*/ 1495477 w 3768381"/>
                <a:gd name="connsiteY57" fmla="*/ 1445198 h 2329250"/>
                <a:gd name="connsiteX58" fmla="*/ 1491294 w 3768381"/>
                <a:gd name="connsiteY58" fmla="*/ 1420132 h 2329250"/>
                <a:gd name="connsiteX59" fmla="*/ 1485118 w 3768381"/>
                <a:gd name="connsiteY59" fmla="*/ 1399338 h 2329250"/>
                <a:gd name="connsiteX60" fmla="*/ 1480991 w 3768381"/>
                <a:gd name="connsiteY60" fmla="*/ 1358399 h 2329250"/>
                <a:gd name="connsiteX61" fmla="*/ 1466070 w 3768381"/>
                <a:gd name="connsiteY61" fmla="*/ 1268993 h 2329250"/>
                <a:gd name="connsiteX62" fmla="*/ 1461542 w 3768381"/>
                <a:gd name="connsiteY62" fmla="*/ 1166555 h 2329250"/>
                <a:gd name="connsiteX63" fmla="*/ 1457837 w 3768381"/>
                <a:gd name="connsiteY63" fmla="*/ 1166555 h 2329250"/>
                <a:gd name="connsiteX64" fmla="*/ 1458031 w 3768381"/>
                <a:gd name="connsiteY64" fmla="*/ 1164625 h 2329250"/>
                <a:gd name="connsiteX65" fmla="*/ 875719 w 3768381"/>
                <a:gd name="connsiteY65" fmla="*/ 582313 h 2329250"/>
                <a:gd name="connsiteX66" fmla="*/ 293407 w 3768381"/>
                <a:gd name="connsiteY66" fmla="*/ 1164625 h 2329250"/>
                <a:gd name="connsiteX67" fmla="*/ 293602 w 3768381"/>
                <a:gd name="connsiteY67" fmla="*/ 1166555 h 2329250"/>
                <a:gd name="connsiteX68" fmla="*/ 289900 w 3768381"/>
                <a:gd name="connsiteY68" fmla="*/ 1166555 h 2329250"/>
                <a:gd name="connsiteX69" fmla="*/ 289985 w 3768381"/>
                <a:gd name="connsiteY69" fmla="*/ 1164627 h 2329250"/>
                <a:gd name="connsiteX70" fmla="*/ 289985 w 3768381"/>
                <a:gd name="connsiteY70" fmla="*/ 1164626 h 2329250"/>
                <a:gd name="connsiteX71" fmla="*/ 289985 w 3768381"/>
                <a:gd name="connsiteY71" fmla="*/ 1164626 h 2329250"/>
                <a:gd name="connsiteX72" fmla="*/ 289985 w 3768381"/>
                <a:gd name="connsiteY72" fmla="*/ 1164625 h 2329250"/>
                <a:gd name="connsiteX73" fmla="*/ 271795 w 3768381"/>
                <a:gd name="connsiteY73" fmla="*/ 958467 h 2329250"/>
                <a:gd name="connsiteX74" fmla="*/ 267659 w 3768381"/>
                <a:gd name="connsiteY74" fmla="*/ 943156 h 2329250"/>
                <a:gd name="connsiteX75" fmla="*/ 266324 w 3768381"/>
                <a:gd name="connsiteY75" fmla="*/ 929913 h 2329250"/>
                <a:gd name="connsiteX76" fmla="*/ 249052 w 3768381"/>
                <a:gd name="connsiteY76" fmla="*/ 874272 h 2329250"/>
                <a:gd name="connsiteX77" fmla="*/ 219316 w 3768381"/>
                <a:gd name="connsiteY77" fmla="*/ 764188 h 2329250"/>
                <a:gd name="connsiteX78" fmla="*/ 206059 w 3768381"/>
                <a:gd name="connsiteY78" fmla="*/ 735772 h 2329250"/>
                <a:gd name="connsiteX79" fmla="*/ 198463 w 3768381"/>
                <a:gd name="connsiteY79" fmla="*/ 711301 h 2329250"/>
                <a:gd name="connsiteX80" fmla="*/ 171274 w 3768381"/>
                <a:gd name="connsiteY80" fmla="*/ 661209 h 2329250"/>
                <a:gd name="connsiteX81" fmla="*/ 135686 w 3768381"/>
                <a:gd name="connsiteY81" fmla="*/ 584925 h 2329250"/>
                <a:gd name="connsiteX82" fmla="*/ 108845 w 3768381"/>
                <a:gd name="connsiteY82" fmla="*/ 546191 h 2329250"/>
                <a:gd name="connsiteX83" fmla="*/ 91086 w 3768381"/>
                <a:gd name="connsiteY83" fmla="*/ 513473 h 2329250"/>
                <a:gd name="connsiteX84" fmla="*/ 24048 w 3768381"/>
                <a:gd name="connsiteY84" fmla="*/ 423825 h 2329250"/>
                <a:gd name="connsiteX85" fmla="*/ 24041 w 3768381"/>
                <a:gd name="connsiteY85" fmla="*/ 423815 h 2329250"/>
                <a:gd name="connsiteX86" fmla="*/ 541 w 3768381"/>
                <a:gd name="connsiteY86" fmla="*/ 397958 h 2329250"/>
                <a:gd name="connsiteX87" fmla="*/ 541 w 3768381"/>
                <a:gd name="connsiteY87" fmla="*/ 397959 h 2329250"/>
                <a:gd name="connsiteX88" fmla="*/ 0 w 3768381"/>
                <a:gd name="connsiteY88" fmla="*/ 397364 h 2329250"/>
                <a:gd name="connsiteX89" fmla="*/ 79815 w 3768381"/>
                <a:gd name="connsiteY89" fmla="*/ 314393 h 2329250"/>
                <a:gd name="connsiteX90" fmla="*/ 875720 w 3768381"/>
                <a:gd name="connsiteY90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768381" h="2329250">
                  <a:moveTo>
                    <a:pt x="3628330" y="1755982"/>
                  </a:moveTo>
                  <a:lnTo>
                    <a:pt x="3622101" y="1768526"/>
                  </a:lnTo>
                  <a:lnTo>
                    <a:pt x="3572405" y="1836686"/>
                  </a:lnTo>
                  <a:close/>
                  <a:moveTo>
                    <a:pt x="3713951" y="1578111"/>
                  </a:moveTo>
                  <a:lnTo>
                    <a:pt x="3709925" y="1591664"/>
                  </a:lnTo>
                  <a:lnTo>
                    <a:pt x="3671954" y="1668131"/>
                  </a:lnTo>
                  <a:close/>
                  <a:moveTo>
                    <a:pt x="3768381" y="1386093"/>
                  </a:moveTo>
                  <a:lnTo>
                    <a:pt x="3767046" y="1399338"/>
                  </a:lnTo>
                  <a:lnTo>
                    <a:pt x="3742268" y="1482767"/>
                  </a:lnTo>
                  <a:close/>
                  <a:moveTo>
                    <a:pt x="875720" y="0"/>
                  </a:moveTo>
                  <a:cubicBezTo>
                    <a:pt x="1197323" y="0"/>
                    <a:pt x="1488479" y="130355"/>
                    <a:pt x="1699235" y="341111"/>
                  </a:cubicBezTo>
                  <a:lnTo>
                    <a:pt x="1750902" y="397959"/>
                  </a:lnTo>
                  <a:lnTo>
                    <a:pt x="1750902" y="397958"/>
                  </a:lnTo>
                  <a:lnTo>
                    <a:pt x="1774402" y="423815"/>
                  </a:lnTo>
                  <a:lnTo>
                    <a:pt x="1774411" y="423828"/>
                  </a:lnTo>
                  <a:lnTo>
                    <a:pt x="1841446" y="513472"/>
                  </a:lnTo>
                  <a:lnTo>
                    <a:pt x="1876377" y="570971"/>
                  </a:lnTo>
                  <a:lnTo>
                    <a:pt x="1886047" y="584925"/>
                  </a:lnTo>
                  <a:lnTo>
                    <a:pt x="1889992" y="593383"/>
                  </a:lnTo>
                  <a:lnTo>
                    <a:pt x="1899781" y="609496"/>
                  </a:lnTo>
                  <a:cubicBezTo>
                    <a:pt x="1917710" y="642499"/>
                    <a:pt x="1934090" y="676467"/>
                    <a:pt x="1948823" y="711300"/>
                  </a:cubicBezTo>
                  <a:lnTo>
                    <a:pt x="1962731" y="749298"/>
                  </a:lnTo>
                  <a:lnTo>
                    <a:pt x="1969677" y="764188"/>
                  </a:lnTo>
                  <a:lnTo>
                    <a:pt x="1973894" y="779798"/>
                  </a:lnTo>
                  <a:lnTo>
                    <a:pt x="1987986" y="818301"/>
                  </a:lnTo>
                  <a:cubicBezTo>
                    <a:pt x="1999329" y="854769"/>
                    <a:pt x="2008927" y="892005"/>
                    <a:pt x="2016684" y="929912"/>
                  </a:cubicBezTo>
                  <a:lnTo>
                    <a:pt x="2019595" y="948988"/>
                  </a:lnTo>
                  <a:lnTo>
                    <a:pt x="2022156" y="958467"/>
                  </a:lnTo>
                  <a:lnTo>
                    <a:pt x="2029881" y="1016382"/>
                  </a:lnTo>
                  <a:lnTo>
                    <a:pt x="2034332" y="1045549"/>
                  </a:lnTo>
                  <a:lnTo>
                    <a:pt x="2034674" y="1052317"/>
                  </a:lnTo>
                  <a:lnTo>
                    <a:pt x="2035733" y="1060257"/>
                  </a:lnTo>
                  <a:cubicBezTo>
                    <a:pt x="2038787" y="1094639"/>
                    <a:pt x="2040346" y="1129450"/>
                    <a:pt x="2040346" y="1164625"/>
                  </a:cubicBezTo>
                  <a:lnTo>
                    <a:pt x="2040176" y="1166555"/>
                  </a:lnTo>
                  <a:lnTo>
                    <a:pt x="2043964" y="1166555"/>
                  </a:lnTo>
                  <a:lnTo>
                    <a:pt x="2055600" y="1281981"/>
                  </a:lnTo>
                  <a:cubicBezTo>
                    <a:pt x="2109899" y="1547331"/>
                    <a:pt x="2344680" y="1746937"/>
                    <a:pt x="2626082" y="1746937"/>
                  </a:cubicBezTo>
                  <a:cubicBezTo>
                    <a:pt x="2907483" y="1746937"/>
                    <a:pt x="3142265" y="1547331"/>
                    <a:pt x="3196563" y="1281981"/>
                  </a:cubicBezTo>
                  <a:lnTo>
                    <a:pt x="3208199" y="1166555"/>
                  </a:lnTo>
                  <a:lnTo>
                    <a:pt x="3211904" y="1166555"/>
                  </a:lnTo>
                  <a:lnTo>
                    <a:pt x="3216431" y="1268993"/>
                  </a:lnTo>
                  <a:cubicBezTo>
                    <a:pt x="3237806" y="1509663"/>
                    <a:pt x="3332389" y="1729284"/>
                    <a:pt x="3477762" y="1905435"/>
                  </a:cubicBezTo>
                  <a:lnTo>
                    <a:pt x="3501263" y="1931292"/>
                  </a:lnTo>
                  <a:lnTo>
                    <a:pt x="3512197" y="1919261"/>
                  </a:lnTo>
                  <a:lnTo>
                    <a:pt x="3506711" y="1926786"/>
                  </a:lnTo>
                  <a:cubicBezTo>
                    <a:pt x="3293166" y="2173308"/>
                    <a:pt x="2977835" y="2329250"/>
                    <a:pt x="2626082" y="2329250"/>
                  </a:cubicBezTo>
                  <a:cubicBezTo>
                    <a:pt x="2274330" y="2329250"/>
                    <a:pt x="1959000" y="2173308"/>
                    <a:pt x="1745454" y="1926786"/>
                  </a:cubicBezTo>
                  <a:lnTo>
                    <a:pt x="1739969" y="1919263"/>
                  </a:lnTo>
                  <a:lnTo>
                    <a:pt x="1727401" y="1905435"/>
                  </a:lnTo>
                  <a:lnTo>
                    <a:pt x="1641134" y="1783709"/>
                  </a:lnTo>
                  <a:lnTo>
                    <a:pt x="1630064" y="1768526"/>
                  </a:lnTo>
                  <a:lnTo>
                    <a:pt x="1629338" y="1767065"/>
                  </a:lnTo>
                  <a:lnTo>
                    <a:pt x="1628245" y="1765521"/>
                  </a:lnTo>
                  <a:cubicBezTo>
                    <a:pt x="1598600" y="1716400"/>
                    <a:pt x="1572481" y="1664913"/>
                    <a:pt x="1550236" y="1611409"/>
                  </a:cubicBezTo>
                  <a:lnTo>
                    <a:pt x="1546672" y="1600590"/>
                  </a:lnTo>
                  <a:lnTo>
                    <a:pt x="1542240" y="1591664"/>
                  </a:lnTo>
                  <a:lnTo>
                    <a:pt x="1528588" y="1545699"/>
                  </a:lnTo>
                  <a:lnTo>
                    <a:pt x="1495477" y="1445198"/>
                  </a:lnTo>
                  <a:lnTo>
                    <a:pt x="1491294" y="1420132"/>
                  </a:lnTo>
                  <a:lnTo>
                    <a:pt x="1485118" y="1399338"/>
                  </a:lnTo>
                  <a:lnTo>
                    <a:pt x="1480991" y="1358399"/>
                  </a:lnTo>
                  <a:lnTo>
                    <a:pt x="1466070" y="1268993"/>
                  </a:lnTo>
                  <a:lnTo>
                    <a:pt x="1461542" y="1166555"/>
                  </a:lnTo>
                  <a:lnTo>
                    <a:pt x="1457837" y="1166555"/>
                  </a:lnTo>
                  <a:lnTo>
                    <a:pt x="1458031" y="1164625"/>
                  </a:lnTo>
                  <a:cubicBezTo>
                    <a:pt x="1458031" y="843023"/>
                    <a:pt x="1197321" y="582313"/>
                    <a:pt x="875719" y="582313"/>
                  </a:cubicBezTo>
                  <a:cubicBezTo>
                    <a:pt x="554117" y="582313"/>
                    <a:pt x="293407" y="843023"/>
                    <a:pt x="293407" y="1164625"/>
                  </a:cubicBezTo>
                  <a:lnTo>
                    <a:pt x="293602" y="1166555"/>
                  </a:lnTo>
                  <a:lnTo>
                    <a:pt x="289900" y="1166555"/>
                  </a:lnTo>
                  <a:lnTo>
                    <a:pt x="289985" y="1164627"/>
                  </a:lnTo>
                  <a:lnTo>
                    <a:pt x="289985" y="1164626"/>
                  </a:lnTo>
                  <a:lnTo>
                    <a:pt x="289985" y="1164626"/>
                  </a:lnTo>
                  <a:lnTo>
                    <a:pt x="289985" y="1164625"/>
                  </a:lnTo>
                  <a:cubicBezTo>
                    <a:pt x="289985" y="1094275"/>
                    <a:pt x="283747" y="1025381"/>
                    <a:pt x="271795" y="958467"/>
                  </a:cubicBezTo>
                  <a:lnTo>
                    <a:pt x="267659" y="943156"/>
                  </a:lnTo>
                  <a:lnTo>
                    <a:pt x="266324" y="929913"/>
                  </a:lnTo>
                  <a:lnTo>
                    <a:pt x="249052" y="874272"/>
                  </a:lnTo>
                  <a:lnTo>
                    <a:pt x="219316" y="764188"/>
                  </a:lnTo>
                  <a:lnTo>
                    <a:pt x="206059" y="735772"/>
                  </a:lnTo>
                  <a:lnTo>
                    <a:pt x="198463" y="711301"/>
                  </a:lnTo>
                  <a:lnTo>
                    <a:pt x="171274" y="661209"/>
                  </a:lnTo>
                  <a:lnTo>
                    <a:pt x="135686" y="584925"/>
                  </a:lnTo>
                  <a:lnTo>
                    <a:pt x="108845" y="546191"/>
                  </a:lnTo>
                  <a:lnTo>
                    <a:pt x="91086" y="513473"/>
                  </a:lnTo>
                  <a:lnTo>
                    <a:pt x="24048" y="423825"/>
                  </a:lnTo>
                  <a:lnTo>
                    <a:pt x="24041" y="423815"/>
                  </a:lnTo>
                  <a:lnTo>
                    <a:pt x="541" y="397958"/>
                  </a:lnTo>
                  <a:lnTo>
                    <a:pt x="541" y="397959"/>
                  </a:lnTo>
                  <a:lnTo>
                    <a:pt x="0" y="397364"/>
                  </a:lnTo>
                  <a:lnTo>
                    <a:pt x="79815" y="314393"/>
                  </a:lnTo>
                  <a:cubicBezTo>
                    <a:pt x="288039" y="119394"/>
                    <a:pt x="567937" y="0"/>
                    <a:pt x="87572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ADA20E72-0E03-42A0-ADE7-2EABCDB8B861}"/>
                </a:ext>
              </a:extLst>
            </p:cNvPr>
            <p:cNvSpPr/>
            <p:nvPr/>
          </p:nvSpPr>
          <p:spPr>
            <a:xfrm>
              <a:off x="4345100" y="1830654"/>
              <a:ext cx="3768381" cy="2329250"/>
            </a:xfrm>
            <a:custGeom>
              <a:avLst/>
              <a:gdLst>
                <a:gd name="connsiteX0" fmla="*/ 3628329 w 3768381"/>
                <a:gd name="connsiteY0" fmla="*/ 1755984 h 2329250"/>
                <a:gd name="connsiteX1" fmla="*/ 3622101 w 3768381"/>
                <a:gd name="connsiteY1" fmla="*/ 1768526 h 2329250"/>
                <a:gd name="connsiteX2" fmla="*/ 3572413 w 3768381"/>
                <a:gd name="connsiteY2" fmla="*/ 1836674 h 2329250"/>
                <a:gd name="connsiteX3" fmla="*/ 3713950 w 3768381"/>
                <a:gd name="connsiteY3" fmla="*/ 1578113 h 2329250"/>
                <a:gd name="connsiteX4" fmla="*/ 3709925 w 3768381"/>
                <a:gd name="connsiteY4" fmla="*/ 1591664 h 2329250"/>
                <a:gd name="connsiteX5" fmla="*/ 3671960 w 3768381"/>
                <a:gd name="connsiteY5" fmla="*/ 1668120 h 2329250"/>
                <a:gd name="connsiteX6" fmla="*/ 3768381 w 3768381"/>
                <a:gd name="connsiteY6" fmla="*/ 1386093 h 2329250"/>
                <a:gd name="connsiteX7" fmla="*/ 3767046 w 3768381"/>
                <a:gd name="connsiteY7" fmla="*/ 1399338 h 2329250"/>
                <a:gd name="connsiteX8" fmla="*/ 3742269 w 3768381"/>
                <a:gd name="connsiteY8" fmla="*/ 1482762 h 2329250"/>
                <a:gd name="connsiteX9" fmla="*/ 875721 w 3768381"/>
                <a:gd name="connsiteY9" fmla="*/ 0 h 2329250"/>
                <a:gd name="connsiteX10" fmla="*/ 1699235 w 3768381"/>
                <a:gd name="connsiteY10" fmla="*/ 341111 h 2329250"/>
                <a:gd name="connsiteX11" fmla="*/ 1750902 w 3768381"/>
                <a:gd name="connsiteY11" fmla="*/ 397959 h 2329250"/>
                <a:gd name="connsiteX12" fmla="*/ 1750902 w 3768381"/>
                <a:gd name="connsiteY12" fmla="*/ 397958 h 2329250"/>
                <a:gd name="connsiteX13" fmla="*/ 1774402 w 3768381"/>
                <a:gd name="connsiteY13" fmla="*/ 423815 h 2329250"/>
                <a:gd name="connsiteX14" fmla="*/ 1774407 w 3768381"/>
                <a:gd name="connsiteY14" fmla="*/ 423821 h 2329250"/>
                <a:gd name="connsiteX15" fmla="*/ 1841446 w 3768381"/>
                <a:gd name="connsiteY15" fmla="*/ 513472 h 2329250"/>
                <a:gd name="connsiteX16" fmla="*/ 1876379 w 3768381"/>
                <a:gd name="connsiteY16" fmla="*/ 570974 h 2329250"/>
                <a:gd name="connsiteX17" fmla="*/ 1886047 w 3768381"/>
                <a:gd name="connsiteY17" fmla="*/ 584925 h 2329250"/>
                <a:gd name="connsiteX18" fmla="*/ 1889992 w 3768381"/>
                <a:gd name="connsiteY18" fmla="*/ 593381 h 2329250"/>
                <a:gd name="connsiteX19" fmla="*/ 1899782 w 3768381"/>
                <a:gd name="connsiteY19" fmla="*/ 609496 h 2329250"/>
                <a:gd name="connsiteX20" fmla="*/ 1948823 w 3768381"/>
                <a:gd name="connsiteY20" fmla="*/ 711300 h 2329250"/>
                <a:gd name="connsiteX21" fmla="*/ 1962731 w 3768381"/>
                <a:gd name="connsiteY21" fmla="*/ 749299 h 2329250"/>
                <a:gd name="connsiteX22" fmla="*/ 1969677 w 3768381"/>
                <a:gd name="connsiteY22" fmla="*/ 764188 h 2329250"/>
                <a:gd name="connsiteX23" fmla="*/ 1973893 w 3768381"/>
                <a:gd name="connsiteY23" fmla="*/ 779797 h 2329250"/>
                <a:gd name="connsiteX24" fmla="*/ 1987986 w 3768381"/>
                <a:gd name="connsiteY24" fmla="*/ 818301 h 2329250"/>
                <a:gd name="connsiteX25" fmla="*/ 2016684 w 3768381"/>
                <a:gd name="connsiteY25" fmla="*/ 929912 h 2329250"/>
                <a:gd name="connsiteX26" fmla="*/ 2019596 w 3768381"/>
                <a:gd name="connsiteY26" fmla="*/ 948988 h 2329250"/>
                <a:gd name="connsiteX27" fmla="*/ 2022156 w 3768381"/>
                <a:gd name="connsiteY27" fmla="*/ 958467 h 2329250"/>
                <a:gd name="connsiteX28" fmla="*/ 2029881 w 3768381"/>
                <a:gd name="connsiteY28" fmla="*/ 1016380 h 2329250"/>
                <a:gd name="connsiteX29" fmla="*/ 2034332 w 3768381"/>
                <a:gd name="connsiteY29" fmla="*/ 1045549 h 2329250"/>
                <a:gd name="connsiteX30" fmla="*/ 2034674 w 3768381"/>
                <a:gd name="connsiteY30" fmla="*/ 1052317 h 2329250"/>
                <a:gd name="connsiteX31" fmla="*/ 2035733 w 3768381"/>
                <a:gd name="connsiteY31" fmla="*/ 1060257 h 2329250"/>
                <a:gd name="connsiteX32" fmla="*/ 2040346 w 3768381"/>
                <a:gd name="connsiteY32" fmla="*/ 1164625 h 2329250"/>
                <a:gd name="connsiteX33" fmla="*/ 2040176 w 3768381"/>
                <a:gd name="connsiteY33" fmla="*/ 1166555 h 2329250"/>
                <a:gd name="connsiteX34" fmla="*/ 2043964 w 3768381"/>
                <a:gd name="connsiteY34" fmla="*/ 1166555 h 2329250"/>
                <a:gd name="connsiteX35" fmla="*/ 2055600 w 3768381"/>
                <a:gd name="connsiteY35" fmla="*/ 1281981 h 2329250"/>
                <a:gd name="connsiteX36" fmla="*/ 2626081 w 3768381"/>
                <a:gd name="connsiteY36" fmla="*/ 1746937 h 2329250"/>
                <a:gd name="connsiteX37" fmla="*/ 3196563 w 3768381"/>
                <a:gd name="connsiteY37" fmla="*/ 1281981 h 2329250"/>
                <a:gd name="connsiteX38" fmla="*/ 3208199 w 3768381"/>
                <a:gd name="connsiteY38" fmla="*/ 1166555 h 2329250"/>
                <a:gd name="connsiteX39" fmla="*/ 3211904 w 3768381"/>
                <a:gd name="connsiteY39" fmla="*/ 1166555 h 2329250"/>
                <a:gd name="connsiteX40" fmla="*/ 3216431 w 3768381"/>
                <a:gd name="connsiteY40" fmla="*/ 1268993 h 2329250"/>
                <a:gd name="connsiteX41" fmla="*/ 3477762 w 3768381"/>
                <a:gd name="connsiteY41" fmla="*/ 1905435 h 2329250"/>
                <a:gd name="connsiteX42" fmla="*/ 3501263 w 3768381"/>
                <a:gd name="connsiteY42" fmla="*/ 1931292 h 2329250"/>
                <a:gd name="connsiteX43" fmla="*/ 3512195 w 3768381"/>
                <a:gd name="connsiteY43" fmla="*/ 1919264 h 2329250"/>
                <a:gd name="connsiteX44" fmla="*/ 3506711 w 3768381"/>
                <a:gd name="connsiteY44" fmla="*/ 1926786 h 2329250"/>
                <a:gd name="connsiteX45" fmla="*/ 2626082 w 3768381"/>
                <a:gd name="connsiteY45" fmla="*/ 2329250 h 2329250"/>
                <a:gd name="connsiteX46" fmla="*/ 1745454 w 3768381"/>
                <a:gd name="connsiteY46" fmla="*/ 1926786 h 2329250"/>
                <a:gd name="connsiteX47" fmla="*/ 1739970 w 3768381"/>
                <a:gd name="connsiteY47" fmla="*/ 1919264 h 2329250"/>
                <a:gd name="connsiteX48" fmla="*/ 1727401 w 3768381"/>
                <a:gd name="connsiteY48" fmla="*/ 1905435 h 2329250"/>
                <a:gd name="connsiteX49" fmla="*/ 1641120 w 3768381"/>
                <a:gd name="connsiteY49" fmla="*/ 1783689 h 2329250"/>
                <a:gd name="connsiteX50" fmla="*/ 1630064 w 3768381"/>
                <a:gd name="connsiteY50" fmla="*/ 1768526 h 2329250"/>
                <a:gd name="connsiteX51" fmla="*/ 1629340 w 3768381"/>
                <a:gd name="connsiteY51" fmla="*/ 1767067 h 2329250"/>
                <a:gd name="connsiteX52" fmla="*/ 1628245 w 3768381"/>
                <a:gd name="connsiteY52" fmla="*/ 1765521 h 2329250"/>
                <a:gd name="connsiteX53" fmla="*/ 1550236 w 3768381"/>
                <a:gd name="connsiteY53" fmla="*/ 1611409 h 2329250"/>
                <a:gd name="connsiteX54" fmla="*/ 1546671 w 3768381"/>
                <a:gd name="connsiteY54" fmla="*/ 1600587 h 2329250"/>
                <a:gd name="connsiteX55" fmla="*/ 1542240 w 3768381"/>
                <a:gd name="connsiteY55" fmla="*/ 1591664 h 2329250"/>
                <a:gd name="connsiteX56" fmla="*/ 1528594 w 3768381"/>
                <a:gd name="connsiteY56" fmla="*/ 1545719 h 2329250"/>
                <a:gd name="connsiteX57" fmla="*/ 1495478 w 3768381"/>
                <a:gd name="connsiteY57" fmla="*/ 1445198 h 2329250"/>
                <a:gd name="connsiteX58" fmla="*/ 1491293 w 3768381"/>
                <a:gd name="connsiteY58" fmla="*/ 1420125 h 2329250"/>
                <a:gd name="connsiteX59" fmla="*/ 1485119 w 3768381"/>
                <a:gd name="connsiteY59" fmla="*/ 1399338 h 2329250"/>
                <a:gd name="connsiteX60" fmla="*/ 1480993 w 3768381"/>
                <a:gd name="connsiteY60" fmla="*/ 1358411 h 2329250"/>
                <a:gd name="connsiteX61" fmla="*/ 1466070 w 3768381"/>
                <a:gd name="connsiteY61" fmla="*/ 1268993 h 2329250"/>
                <a:gd name="connsiteX62" fmla="*/ 1461543 w 3768381"/>
                <a:gd name="connsiteY62" fmla="*/ 1166555 h 2329250"/>
                <a:gd name="connsiteX63" fmla="*/ 1457837 w 3768381"/>
                <a:gd name="connsiteY63" fmla="*/ 1166555 h 2329250"/>
                <a:gd name="connsiteX64" fmla="*/ 1458032 w 3768381"/>
                <a:gd name="connsiteY64" fmla="*/ 1164625 h 2329250"/>
                <a:gd name="connsiteX65" fmla="*/ 875719 w 3768381"/>
                <a:gd name="connsiteY65" fmla="*/ 582313 h 2329250"/>
                <a:gd name="connsiteX66" fmla="*/ 293408 w 3768381"/>
                <a:gd name="connsiteY66" fmla="*/ 1164625 h 2329250"/>
                <a:gd name="connsiteX67" fmla="*/ 293602 w 3768381"/>
                <a:gd name="connsiteY67" fmla="*/ 1166555 h 2329250"/>
                <a:gd name="connsiteX68" fmla="*/ 289900 w 3768381"/>
                <a:gd name="connsiteY68" fmla="*/ 1166555 h 2329250"/>
                <a:gd name="connsiteX69" fmla="*/ 289985 w 3768381"/>
                <a:gd name="connsiteY69" fmla="*/ 1164627 h 2329250"/>
                <a:gd name="connsiteX70" fmla="*/ 289985 w 3768381"/>
                <a:gd name="connsiteY70" fmla="*/ 1164626 h 2329250"/>
                <a:gd name="connsiteX71" fmla="*/ 289985 w 3768381"/>
                <a:gd name="connsiteY71" fmla="*/ 1164626 h 2329250"/>
                <a:gd name="connsiteX72" fmla="*/ 289985 w 3768381"/>
                <a:gd name="connsiteY72" fmla="*/ 1164625 h 2329250"/>
                <a:gd name="connsiteX73" fmla="*/ 271795 w 3768381"/>
                <a:gd name="connsiteY73" fmla="*/ 958467 h 2329250"/>
                <a:gd name="connsiteX74" fmla="*/ 267659 w 3768381"/>
                <a:gd name="connsiteY74" fmla="*/ 943156 h 2329250"/>
                <a:gd name="connsiteX75" fmla="*/ 266324 w 3768381"/>
                <a:gd name="connsiteY75" fmla="*/ 929913 h 2329250"/>
                <a:gd name="connsiteX76" fmla="*/ 249052 w 3768381"/>
                <a:gd name="connsiteY76" fmla="*/ 874272 h 2329250"/>
                <a:gd name="connsiteX77" fmla="*/ 219316 w 3768381"/>
                <a:gd name="connsiteY77" fmla="*/ 764188 h 2329250"/>
                <a:gd name="connsiteX78" fmla="*/ 206059 w 3768381"/>
                <a:gd name="connsiteY78" fmla="*/ 735772 h 2329250"/>
                <a:gd name="connsiteX79" fmla="*/ 198463 w 3768381"/>
                <a:gd name="connsiteY79" fmla="*/ 711301 h 2329250"/>
                <a:gd name="connsiteX80" fmla="*/ 171274 w 3768381"/>
                <a:gd name="connsiteY80" fmla="*/ 661209 h 2329250"/>
                <a:gd name="connsiteX81" fmla="*/ 135686 w 3768381"/>
                <a:gd name="connsiteY81" fmla="*/ 584925 h 2329250"/>
                <a:gd name="connsiteX82" fmla="*/ 108845 w 3768381"/>
                <a:gd name="connsiteY82" fmla="*/ 546191 h 2329250"/>
                <a:gd name="connsiteX83" fmla="*/ 91086 w 3768381"/>
                <a:gd name="connsiteY83" fmla="*/ 513473 h 2329250"/>
                <a:gd name="connsiteX84" fmla="*/ 24048 w 3768381"/>
                <a:gd name="connsiteY84" fmla="*/ 423825 h 2329250"/>
                <a:gd name="connsiteX85" fmla="*/ 24041 w 3768381"/>
                <a:gd name="connsiteY85" fmla="*/ 423815 h 2329250"/>
                <a:gd name="connsiteX86" fmla="*/ 541 w 3768381"/>
                <a:gd name="connsiteY86" fmla="*/ 397958 h 2329250"/>
                <a:gd name="connsiteX87" fmla="*/ 541 w 3768381"/>
                <a:gd name="connsiteY87" fmla="*/ 397959 h 2329250"/>
                <a:gd name="connsiteX88" fmla="*/ 0 w 3768381"/>
                <a:gd name="connsiteY88" fmla="*/ 397364 h 2329250"/>
                <a:gd name="connsiteX89" fmla="*/ 79816 w 3768381"/>
                <a:gd name="connsiteY89" fmla="*/ 314393 h 2329250"/>
                <a:gd name="connsiteX90" fmla="*/ 875721 w 3768381"/>
                <a:gd name="connsiteY90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768381" h="2329250">
                  <a:moveTo>
                    <a:pt x="3628329" y="1755984"/>
                  </a:moveTo>
                  <a:lnTo>
                    <a:pt x="3622101" y="1768526"/>
                  </a:lnTo>
                  <a:lnTo>
                    <a:pt x="3572413" y="1836674"/>
                  </a:lnTo>
                  <a:close/>
                  <a:moveTo>
                    <a:pt x="3713950" y="1578113"/>
                  </a:moveTo>
                  <a:lnTo>
                    <a:pt x="3709925" y="1591664"/>
                  </a:lnTo>
                  <a:lnTo>
                    <a:pt x="3671960" y="1668120"/>
                  </a:lnTo>
                  <a:close/>
                  <a:moveTo>
                    <a:pt x="3768381" y="1386093"/>
                  </a:moveTo>
                  <a:lnTo>
                    <a:pt x="3767046" y="1399338"/>
                  </a:lnTo>
                  <a:lnTo>
                    <a:pt x="3742269" y="1482762"/>
                  </a:lnTo>
                  <a:close/>
                  <a:moveTo>
                    <a:pt x="875721" y="0"/>
                  </a:moveTo>
                  <a:cubicBezTo>
                    <a:pt x="1197324" y="0"/>
                    <a:pt x="1488480" y="130355"/>
                    <a:pt x="1699235" y="341111"/>
                  </a:cubicBezTo>
                  <a:lnTo>
                    <a:pt x="1750902" y="397959"/>
                  </a:lnTo>
                  <a:lnTo>
                    <a:pt x="1750902" y="397958"/>
                  </a:lnTo>
                  <a:lnTo>
                    <a:pt x="1774402" y="423815"/>
                  </a:lnTo>
                  <a:lnTo>
                    <a:pt x="1774407" y="423821"/>
                  </a:lnTo>
                  <a:lnTo>
                    <a:pt x="1841446" y="513472"/>
                  </a:lnTo>
                  <a:lnTo>
                    <a:pt x="1876379" y="570974"/>
                  </a:lnTo>
                  <a:lnTo>
                    <a:pt x="1886047" y="584925"/>
                  </a:lnTo>
                  <a:lnTo>
                    <a:pt x="1889992" y="593381"/>
                  </a:lnTo>
                  <a:lnTo>
                    <a:pt x="1899782" y="609496"/>
                  </a:lnTo>
                  <a:cubicBezTo>
                    <a:pt x="1917710" y="642499"/>
                    <a:pt x="1934090" y="676467"/>
                    <a:pt x="1948823" y="711300"/>
                  </a:cubicBezTo>
                  <a:lnTo>
                    <a:pt x="1962731" y="749299"/>
                  </a:lnTo>
                  <a:lnTo>
                    <a:pt x="1969677" y="764188"/>
                  </a:lnTo>
                  <a:lnTo>
                    <a:pt x="1973893" y="779797"/>
                  </a:lnTo>
                  <a:lnTo>
                    <a:pt x="1987986" y="818301"/>
                  </a:lnTo>
                  <a:cubicBezTo>
                    <a:pt x="1999329" y="854769"/>
                    <a:pt x="2008927" y="892005"/>
                    <a:pt x="2016684" y="929912"/>
                  </a:cubicBezTo>
                  <a:lnTo>
                    <a:pt x="2019596" y="948988"/>
                  </a:lnTo>
                  <a:lnTo>
                    <a:pt x="2022156" y="958467"/>
                  </a:lnTo>
                  <a:lnTo>
                    <a:pt x="2029881" y="1016380"/>
                  </a:lnTo>
                  <a:lnTo>
                    <a:pt x="2034332" y="1045549"/>
                  </a:lnTo>
                  <a:lnTo>
                    <a:pt x="2034674" y="1052317"/>
                  </a:lnTo>
                  <a:lnTo>
                    <a:pt x="2035733" y="1060257"/>
                  </a:lnTo>
                  <a:cubicBezTo>
                    <a:pt x="2038787" y="1094639"/>
                    <a:pt x="2040346" y="1129450"/>
                    <a:pt x="2040346" y="1164625"/>
                  </a:cubicBezTo>
                  <a:lnTo>
                    <a:pt x="2040176" y="1166555"/>
                  </a:lnTo>
                  <a:lnTo>
                    <a:pt x="2043964" y="1166555"/>
                  </a:lnTo>
                  <a:lnTo>
                    <a:pt x="2055600" y="1281981"/>
                  </a:lnTo>
                  <a:cubicBezTo>
                    <a:pt x="2109898" y="1547331"/>
                    <a:pt x="2344680" y="1746937"/>
                    <a:pt x="2626081" y="1746937"/>
                  </a:cubicBezTo>
                  <a:cubicBezTo>
                    <a:pt x="2907483" y="1746937"/>
                    <a:pt x="3142264" y="1547331"/>
                    <a:pt x="3196563" y="1281981"/>
                  </a:cubicBezTo>
                  <a:lnTo>
                    <a:pt x="3208199" y="1166555"/>
                  </a:lnTo>
                  <a:lnTo>
                    <a:pt x="3211904" y="1166555"/>
                  </a:lnTo>
                  <a:lnTo>
                    <a:pt x="3216431" y="1268993"/>
                  </a:lnTo>
                  <a:cubicBezTo>
                    <a:pt x="3237806" y="1509663"/>
                    <a:pt x="3332389" y="1729284"/>
                    <a:pt x="3477762" y="1905435"/>
                  </a:cubicBezTo>
                  <a:lnTo>
                    <a:pt x="3501263" y="1931292"/>
                  </a:lnTo>
                  <a:lnTo>
                    <a:pt x="3512195" y="1919264"/>
                  </a:lnTo>
                  <a:lnTo>
                    <a:pt x="3506711" y="1926786"/>
                  </a:lnTo>
                  <a:cubicBezTo>
                    <a:pt x="3293165" y="2173308"/>
                    <a:pt x="2977835" y="2329250"/>
                    <a:pt x="2626082" y="2329250"/>
                  </a:cubicBezTo>
                  <a:cubicBezTo>
                    <a:pt x="2274330" y="2329250"/>
                    <a:pt x="1959000" y="2173308"/>
                    <a:pt x="1745454" y="1926786"/>
                  </a:cubicBezTo>
                  <a:lnTo>
                    <a:pt x="1739970" y="1919264"/>
                  </a:lnTo>
                  <a:lnTo>
                    <a:pt x="1727401" y="1905435"/>
                  </a:lnTo>
                  <a:lnTo>
                    <a:pt x="1641120" y="1783689"/>
                  </a:lnTo>
                  <a:lnTo>
                    <a:pt x="1630064" y="1768526"/>
                  </a:lnTo>
                  <a:lnTo>
                    <a:pt x="1629340" y="1767067"/>
                  </a:lnTo>
                  <a:lnTo>
                    <a:pt x="1628245" y="1765521"/>
                  </a:lnTo>
                  <a:cubicBezTo>
                    <a:pt x="1598600" y="1716400"/>
                    <a:pt x="1572481" y="1664913"/>
                    <a:pt x="1550236" y="1611409"/>
                  </a:cubicBezTo>
                  <a:lnTo>
                    <a:pt x="1546671" y="1600587"/>
                  </a:lnTo>
                  <a:lnTo>
                    <a:pt x="1542240" y="1591664"/>
                  </a:lnTo>
                  <a:lnTo>
                    <a:pt x="1528594" y="1545719"/>
                  </a:lnTo>
                  <a:lnTo>
                    <a:pt x="1495478" y="1445198"/>
                  </a:lnTo>
                  <a:lnTo>
                    <a:pt x="1491293" y="1420125"/>
                  </a:lnTo>
                  <a:lnTo>
                    <a:pt x="1485119" y="1399338"/>
                  </a:lnTo>
                  <a:lnTo>
                    <a:pt x="1480993" y="1358411"/>
                  </a:lnTo>
                  <a:lnTo>
                    <a:pt x="1466070" y="1268993"/>
                  </a:lnTo>
                  <a:lnTo>
                    <a:pt x="1461543" y="1166555"/>
                  </a:lnTo>
                  <a:lnTo>
                    <a:pt x="1457837" y="1166555"/>
                  </a:lnTo>
                  <a:lnTo>
                    <a:pt x="1458032" y="1164625"/>
                  </a:lnTo>
                  <a:cubicBezTo>
                    <a:pt x="1458032" y="843023"/>
                    <a:pt x="1197322" y="582313"/>
                    <a:pt x="875719" y="582313"/>
                  </a:cubicBezTo>
                  <a:cubicBezTo>
                    <a:pt x="554118" y="582313"/>
                    <a:pt x="293408" y="843023"/>
                    <a:pt x="293408" y="1164625"/>
                  </a:cubicBezTo>
                  <a:lnTo>
                    <a:pt x="293602" y="1166555"/>
                  </a:lnTo>
                  <a:lnTo>
                    <a:pt x="289900" y="1166555"/>
                  </a:lnTo>
                  <a:lnTo>
                    <a:pt x="289985" y="1164627"/>
                  </a:lnTo>
                  <a:lnTo>
                    <a:pt x="289985" y="1164626"/>
                  </a:lnTo>
                  <a:lnTo>
                    <a:pt x="289985" y="1164626"/>
                  </a:lnTo>
                  <a:lnTo>
                    <a:pt x="289985" y="1164625"/>
                  </a:lnTo>
                  <a:cubicBezTo>
                    <a:pt x="289985" y="1094275"/>
                    <a:pt x="283748" y="1025381"/>
                    <a:pt x="271795" y="958467"/>
                  </a:cubicBezTo>
                  <a:lnTo>
                    <a:pt x="267659" y="943156"/>
                  </a:lnTo>
                  <a:lnTo>
                    <a:pt x="266324" y="929913"/>
                  </a:lnTo>
                  <a:lnTo>
                    <a:pt x="249052" y="874272"/>
                  </a:lnTo>
                  <a:lnTo>
                    <a:pt x="219316" y="764188"/>
                  </a:lnTo>
                  <a:lnTo>
                    <a:pt x="206059" y="735772"/>
                  </a:lnTo>
                  <a:lnTo>
                    <a:pt x="198463" y="711301"/>
                  </a:lnTo>
                  <a:lnTo>
                    <a:pt x="171274" y="661209"/>
                  </a:lnTo>
                  <a:lnTo>
                    <a:pt x="135686" y="584925"/>
                  </a:lnTo>
                  <a:lnTo>
                    <a:pt x="108845" y="546191"/>
                  </a:lnTo>
                  <a:lnTo>
                    <a:pt x="91086" y="513473"/>
                  </a:lnTo>
                  <a:lnTo>
                    <a:pt x="24048" y="423825"/>
                  </a:lnTo>
                  <a:lnTo>
                    <a:pt x="24041" y="423815"/>
                  </a:lnTo>
                  <a:lnTo>
                    <a:pt x="541" y="397958"/>
                  </a:lnTo>
                  <a:lnTo>
                    <a:pt x="541" y="397959"/>
                  </a:lnTo>
                  <a:lnTo>
                    <a:pt x="0" y="397364"/>
                  </a:lnTo>
                  <a:lnTo>
                    <a:pt x="79816" y="314393"/>
                  </a:lnTo>
                  <a:cubicBezTo>
                    <a:pt x="288040" y="119394"/>
                    <a:pt x="567938" y="0"/>
                    <a:pt x="875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18FF123A-D627-45B7-BDEB-E841BFCD8964}"/>
                </a:ext>
              </a:extLst>
            </p:cNvPr>
            <p:cNvSpPr/>
            <p:nvPr/>
          </p:nvSpPr>
          <p:spPr>
            <a:xfrm>
              <a:off x="6095497" y="1830654"/>
              <a:ext cx="3768345" cy="2329250"/>
            </a:xfrm>
            <a:custGeom>
              <a:avLst/>
              <a:gdLst>
                <a:gd name="connsiteX0" fmla="*/ 3628292 w 3768345"/>
                <a:gd name="connsiteY0" fmla="*/ 1755985 h 2329250"/>
                <a:gd name="connsiteX1" fmla="*/ 3622064 w 3768345"/>
                <a:gd name="connsiteY1" fmla="*/ 1768526 h 2329250"/>
                <a:gd name="connsiteX2" fmla="*/ 3572381 w 3768345"/>
                <a:gd name="connsiteY2" fmla="*/ 1836668 h 2329250"/>
                <a:gd name="connsiteX3" fmla="*/ 3713913 w 3768345"/>
                <a:gd name="connsiteY3" fmla="*/ 1578113 h 2329250"/>
                <a:gd name="connsiteX4" fmla="*/ 3709889 w 3768345"/>
                <a:gd name="connsiteY4" fmla="*/ 1591664 h 2329250"/>
                <a:gd name="connsiteX5" fmla="*/ 3671925 w 3768345"/>
                <a:gd name="connsiteY5" fmla="*/ 1668116 h 2329250"/>
                <a:gd name="connsiteX6" fmla="*/ 3768345 w 3768345"/>
                <a:gd name="connsiteY6" fmla="*/ 1386094 h 2329250"/>
                <a:gd name="connsiteX7" fmla="*/ 3767010 w 3768345"/>
                <a:gd name="connsiteY7" fmla="*/ 1399338 h 2329250"/>
                <a:gd name="connsiteX8" fmla="*/ 3742233 w 3768345"/>
                <a:gd name="connsiteY8" fmla="*/ 1482761 h 2329250"/>
                <a:gd name="connsiteX9" fmla="*/ 875684 w 3768345"/>
                <a:gd name="connsiteY9" fmla="*/ 0 h 2329250"/>
                <a:gd name="connsiteX10" fmla="*/ 1699199 w 3768345"/>
                <a:gd name="connsiteY10" fmla="*/ 341111 h 2329250"/>
                <a:gd name="connsiteX11" fmla="*/ 1750865 w 3768345"/>
                <a:gd name="connsiteY11" fmla="*/ 397958 h 2329250"/>
                <a:gd name="connsiteX12" fmla="*/ 1750865 w 3768345"/>
                <a:gd name="connsiteY12" fmla="*/ 397958 h 2329250"/>
                <a:gd name="connsiteX13" fmla="*/ 1761993 w 3768345"/>
                <a:gd name="connsiteY13" fmla="*/ 410202 h 2329250"/>
                <a:gd name="connsiteX14" fmla="*/ 1774366 w 3768345"/>
                <a:gd name="connsiteY14" fmla="*/ 423815 h 2329250"/>
                <a:gd name="connsiteX15" fmla="*/ 1841410 w 3768345"/>
                <a:gd name="connsiteY15" fmla="*/ 513472 h 2329250"/>
                <a:gd name="connsiteX16" fmla="*/ 1876348 w 3768345"/>
                <a:gd name="connsiteY16" fmla="*/ 570982 h 2329250"/>
                <a:gd name="connsiteX17" fmla="*/ 1886010 w 3768345"/>
                <a:gd name="connsiteY17" fmla="*/ 584925 h 2329250"/>
                <a:gd name="connsiteX18" fmla="*/ 1889952 w 3768345"/>
                <a:gd name="connsiteY18" fmla="*/ 593376 h 2329250"/>
                <a:gd name="connsiteX19" fmla="*/ 1899745 w 3768345"/>
                <a:gd name="connsiteY19" fmla="*/ 609496 h 2329250"/>
                <a:gd name="connsiteX20" fmla="*/ 1948787 w 3768345"/>
                <a:gd name="connsiteY20" fmla="*/ 711300 h 2329250"/>
                <a:gd name="connsiteX21" fmla="*/ 1962698 w 3768345"/>
                <a:gd name="connsiteY21" fmla="*/ 749307 h 2329250"/>
                <a:gd name="connsiteX22" fmla="*/ 1969640 w 3768345"/>
                <a:gd name="connsiteY22" fmla="*/ 764188 h 2329250"/>
                <a:gd name="connsiteX23" fmla="*/ 1979483 w 3768345"/>
                <a:gd name="connsiteY23" fmla="*/ 795168 h 2329250"/>
                <a:gd name="connsiteX24" fmla="*/ 1987950 w 3768345"/>
                <a:gd name="connsiteY24" fmla="*/ 818301 h 2329250"/>
                <a:gd name="connsiteX25" fmla="*/ 1992689 w 3768345"/>
                <a:gd name="connsiteY25" fmla="*/ 836732 h 2329250"/>
                <a:gd name="connsiteX26" fmla="*/ 1999970 w 3768345"/>
                <a:gd name="connsiteY26" fmla="*/ 859647 h 2329250"/>
                <a:gd name="connsiteX27" fmla="*/ 2009404 w 3768345"/>
                <a:gd name="connsiteY27" fmla="*/ 901740 h 2329250"/>
                <a:gd name="connsiteX28" fmla="*/ 2016648 w 3768345"/>
                <a:gd name="connsiteY28" fmla="*/ 929912 h 2329250"/>
                <a:gd name="connsiteX29" fmla="*/ 2018631 w 3768345"/>
                <a:gd name="connsiteY29" fmla="*/ 942906 h 2329250"/>
                <a:gd name="connsiteX30" fmla="*/ 2022119 w 3768345"/>
                <a:gd name="connsiteY30" fmla="*/ 958467 h 2329250"/>
                <a:gd name="connsiteX31" fmla="*/ 2029837 w 3768345"/>
                <a:gd name="connsiteY31" fmla="*/ 1016331 h 2329250"/>
                <a:gd name="connsiteX32" fmla="*/ 2034296 w 3768345"/>
                <a:gd name="connsiteY32" fmla="*/ 1045549 h 2329250"/>
                <a:gd name="connsiteX33" fmla="*/ 2034639 w 3768345"/>
                <a:gd name="connsiteY33" fmla="*/ 1052329 h 2329250"/>
                <a:gd name="connsiteX34" fmla="*/ 2035696 w 3768345"/>
                <a:gd name="connsiteY34" fmla="*/ 1060257 h 2329250"/>
                <a:gd name="connsiteX35" fmla="*/ 2040309 w 3768345"/>
                <a:gd name="connsiteY35" fmla="*/ 1164625 h 2329250"/>
                <a:gd name="connsiteX36" fmla="*/ 2040139 w 3768345"/>
                <a:gd name="connsiteY36" fmla="*/ 1166555 h 2329250"/>
                <a:gd name="connsiteX37" fmla="*/ 2043928 w 3768345"/>
                <a:gd name="connsiteY37" fmla="*/ 1166555 h 2329250"/>
                <a:gd name="connsiteX38" fmla="*/ 2055564 w 3768345"/>
                <a:gd name="connsiteY38" fmla="*/ 1281981 h 2329250"/>
                <a:gd name="connsiteX39" fmla="*/ 2626045 w 3768345"/>
                <a:gd name="connsiteY39" fmla="*/ 1746937 h 2329250"/>
                <a:gd name="connsiteX40" fmla="*/ 3196526 w 3768345"/>
                <a:gd name="connsiteY40" fmla="*/ 1281981 h 2329250"/>
                <a:gd name="connsiteX41" fmla="*/ 3208162 w 3768345"/>
                <a:gd name="connsiteY41" fmla="*/ 1166555 h 2329250"/>
                <a:gd name="connsiteX42" fmla="*/ 3211868 w 3768345"/>
                <a:gd name="connsiteY42" fmla="*/ 1166555 h 2329250"/>
                <a:gd name="connsiteX43" fmla="*/ 3216396 w 3768345"/>
                <a:gd name="connsiteY43" fmla="*/ 1268993 h 2329250"/>
                <a:gd name="connsiteX44" fmla="*/ 3477727 w 3768345"/>
                <a:gd name="connsiteY44" fmla="*/ 1905435 h 2329250"/>
                <a:gd name="connsiteX45" fmla="*/ 3501227 w 3768345"/>
                <a:gd name="connsiteY45" fmla="*/ 1931292 h 2329250"/>
                <a:gd name="connsiteX46" fmla="*/ 3512158 w 3768345"/>
                <a:gd name="connsiteY46" fmla="*/ 1919265 h 2329250"/>
                <a:gd name="connsiteX47" fmla="*/ 3506674 w 3768345"/>
                <a:gd name="connsiteY47" fmla="*/ 1926786 h 2329250"/>
                <a:gd name="connsiteX48" fmla="*/ 2626046 w 3768345"/>
                <a:gd name="connsiteY48" fmla="*/ 2329250 h 2329250"/>
                <a:gd name="connsiteX49" fmla="*/ 1745418 w 3768345"/>
                <a:gd name="connsiteY49" fmla="*/ 1926786 h 2329250"/>
                <a:gd name="connsiteX50" fmla="*/ 1739937 w 3768345"/>
                <a:gd name="connsiteY50" fmla="*/ 1919268 h 2329250"/>
                <a:gd name="connsiteX51" fmla="*/ 1727364 w 3768345"/>
                <a:gd name="connsiteY51" fmla="*/ 1905435 h 2329250"/>
                <a:gd name="connsiteX52" fmla="*/ 1641064 w 3768345"/>
                <a:gd name="connsiteY52" fmla="*/ 1783663 h 2329250"/>
                <a:gd name="connsiteX53" fmla="*/ 1630028 w 3768345"/>
                <a:gd name="connsiteY53" fmla="*/ 1768526 h 2329250"/>
                <a:gd name="connsiteX54" fmla="*/ 1629304 w 3768345"/>
                <a:gd name="connsiteY54" fmla="*/ 1767069 h 2329250"/>
                <a:gd name="connsiteX55" fmla="*/ 1628208 w 3768345"/>
                <a:gd name="connsiteY55" fmla="*/ 1765521 h 2329250"/>
                <a:gd name="connsiteX56" fmla="*/ 1550199 w 3768345"/>
                <a:gd name="connsiteY56" fmla="*/ 1611409 h 2329250"/>
                <a:gd name="connsiteX57" fmla="*/ 1546633 w 3768345"/>
                <a:gd name="connsiteY57" fmla="*/ 1600585 h 2329250"/>
                <a:gd name="connsiteX58" fmla="*/ 1542204 w 3768345"/>
                <a:gd name="connsiteY58" fmla="*/ 1591664 h 2329250"/>
                <a:gd name="connsiteX59" fmla="*/ 1528560 w 3768345"/>
                <a:gd name="connsiteY59" fmla="*/ 1545726 h 2329250"/>
                <a:gd name="connsiteX60" fmla="*/ 1495440 w 3768345"/>
                <a:gd name="connsiteY60" fmla="*/ 1445198 h 2329250"/>
                <a:gd name="connsiteX61" fmla="*/ 1491256 w 3768345"/>
                <a:gd name="connsiteY61" fmla="*/ 1420125 h 2329250"/>
                <a:gd name="connsiteX62" fmla="*/ 1485082 w 3768345"/>
                <a:gd name="connsiteY62" fmla="*/ 1399338 h 2329250"/>
                <a:gd name="connsiteX63" fmla="*/ 1480957 w 3768345"/>
                <a:gd name="connsiteY63" fmla="*/ 1358413 h 2329250"/>
                <a:gd name="connsiteX64" fmla="*/ 1466033 w 3768345"/>
                <a:gd name="connsiteY64" fmla="*/ 1268993 h 2329250"/>
                <a:gd name="connsiteX65" fmla="*/ 1461506 w 3768345"/>
                <a:gd name="connsiteY65" fmla="*/ 1166555 h 2329250"/>
                <a:gd name="connsiteX66" fmla="*/ 1457801 w 3768345"/>
                <a:gd name="connsiteY66" fmla="*/ 1166555 h 2329250"/>
                <a:gd name="connsiteX67" fmla="*/ 1457995 w 3768345"/>
                <a:gd name="connsiteY67" fmla="*/ 1164625 h 2329250"/>
                <a:gd name="connsiteX68" fmla="*/ 875683 w 3768345"/>
                <a:gd name="connsiteY68" fmla="*/ 582313 h 2329250"/>
                <a:gd name="connsiteX69" fmla="*/ 293371 w 3768345"/>
                <a:gd name="connsiteY69" fmla="*/ 1164625 h 2329250"/>
                <a:gd name="connsiteX70" fmla="*/ 293566 w 3768345"/>
                <a:gd name="connsiteY70" fmla="*/ 1166555 h 2329250"/>
                <a:gd name="connsiteX71" fmla="*/ 289864 w 3768345"/>
                <a:gd name="connsiteY71" fmla="*/ 1166555 h 2329250"/>
                <a:gd name="connsiteX72" fmla="*/ 289949 w 3768345"/>
                <a:gd name="connsiteY72" fmla="*/ 1164625 h 2329250"/>
                <a:gd name="connsiteX73" fmla="*/ 271759 w 3768345"/>
                <a:gd name="connsiteY73" fmla="*/ 958467 h 2329250"/>
                <a:gd name="connsiteX74" fmla="*/ 267623 w 3768345"/>
                <a:gd name="connsiteY74" fmla="*/ 943156 h 2329250"/>
                <a:gd name="connsiteX75" fmla="*/ 266288 w 3768345"/>
                <a:gd name="connsiteY75" fmla="*/ 929912 h 2329250"/>
                <a:gd name="connsiteX76" fmla="*/ 249014 w 3768345"/>
                <a:gd name="connsiteY76" fmla="*/ 874265 h 2329250"/>
                <a:gd name="connsiteX77" fmla="*/ 219280 w 3768345"/>
                <a:gd name="connsiteY77" fmla="*/ 764188 h 2329250"/>
                <a:gd name="connsiteX78" fmla="*/ 206024 w 3768345"/>
                <a:gd name="connsiteY78" fmla="*/ 735773 h 2329250"/>
                <a:gd name="connsiteX79" fmla="*/ 198427 w 3768345"/>
                <a:gd name="connsiteY79" fmla="*/ 711300 h 2329250"/>
                <a:gd name="connsiteX80" fmla="*/ 171235 w 3768345"/>
                <a:gd name="connsiteY80" fmla="*/ 661203 h 2329250"/>
                <a:gd name="connsiteX81" fmla="*/ 135650 w 3768345"/>
                <a:gd name="connsiteY81" fmla="*/ 584925 h 2329250"/>
                <a:gd name="connsiteX82" fmla="*/ 108811 w 3768345"/>
                <a:gd name="connsiteY82" fmla="*/ 546195 h 2329250"/>
                <a:gd name="connsiteX83" fmla="*/ 91050 w 3768345"/>
                <a:gd name="connsiteY83" fmla="*/ 513472 h 2329250"/>
                <a:gd name="connsiteX84" fmla="*/ 24006 w 3768345"/>
                <a:gd name="connsiteY84" fmla="*/ 423815 h 2329250"/>
                <a:gd name="connsiteX85" fmla="*/ 13852 w 3768345"/>
                <a:gd name="connsiteY85" fmla="*/ 412643 h 2329250"/>
                <a:gd name="connsiteX86" fmla="*/ 505 w 3768345"/>
                <a:gd name="connsiteY86" fmla="*/ 397958 h 2329250"/>
                <a:gd name="connsiteX87" fmla="*/ 0 w 3768345"/>
                <a:gd name="connsiteY87" fmla="*/ 397402 h 2329250"/>
                <a:gd name="connsiteX88" fmla="*/ 92617 w 3768345"/>
                <a:gd name="connsiteY88" fmla="*/ 302549 h 2329250"/>
                <a:gd name="connsiteX89" fmla="*/ 875684 w 3768345"/>
                <a:gd name="connsiteY89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3768345" h="2329250">
                  <a:moveTo>
                    <a:pt x="3628292" y="1755985"/>
                  </a:moveTo>
                  <a:lnTo>
                    <a:pt x="3622064" y="1768526"/>
                  </a:lnTo>
                  <a:lnTo>
                    <a:pt x="3572381" y="1836668"/>
                  </a:lnTo>
                  <a:close/>
                  <a:moveTo>
                    <a:pt x="3713913" y="1578113"/>
                  </a:moveTo>
                  <a:lnTo>
                    <a:pt x="3709889" y="1591664"/>
                  </a:lnTo>
                  <a:lnTo>
                    <a:pt x="3671925" y="1668116"/>
                  </a:lnTo>
                  <a:close/>
                  <a:moveTo>
                    <a:pt x="3768345" y="1386094"/>
                  </a:moveTo>
                  <a:lnTo>
                    <a:pt x="3767010" y="1399338"/>
                  </a:lnTo>
                  <a:lnTo>
                    <a:pt x="3742233" y="1482761"/>
                  </a:lnTo>
                  <a:close/>
                  <a:moveTo>
                    <a:pt x="875684" y="0"/>
                  </a:moveTo>
                  <a:cubicBezTo>
                    <a:pt x="1197287" y="0"/>
                    <a:pt x="1488443" y="130355"/>
                    <a:pt x="1699199" y="341111"/>
                  </a:cubicBezTo>
                  <a:lnTo>
                    <a:pt x="1750865" y="397958"/>
                  </a:lnTo>
                  <a:lnTo>
                    <a:pt x="1750865" y="397958"/>
                  </a:lnTo>
                  <a:lnTo>
                    <a:pt x="1761993" y="410202"/>
                  </a:lnTo>
                  <a:lnTo>
                    <a:pt x="1774366" y="423815"/>
                  </a:lnTo>
                  <a:cubicBezTo>
                    <a:pt x="1798100" y="452575"/>
                    <a:pt x="1820481" y="482493"/>
                    <a:pt x="1841410" y="513472"/>
                  </a:cubicBezTo>
                  <a:lnTo>
                    <a:pt x="1876348" y="570982"/>
                  </a:lnTo>
                  <a:lnTo>
                    <a:pt x="1886010" y="584925"/>
                  </a:lnTo>
                  <a:lnTo>
                    <a:pt x="1889952" y="593376"/>
                  </a:lnTo>
                  <a:lnTo>
                    <a:pt x="1899745" y="609496"/>
                  </a:lnTo>
                  <a:cubicBezTo>
                    <a:pt x="1917674" y="642499"/>
                    <a:pt x="1934054" y="676467"/>
                    <a:pt x="1948787" y="711300"/>
                  </a:cubicBezTo>
                  <a:lnTo>
                    <a:pt x="1962698" y="749307"/>
                  </a:lnTo>
                  <a:lnTo>
                    <a:pt x="1969640" y="764188"/>
                  </a:lnTo>
                  <a:lnTo>
                    <a:pt x="1979483" y="795168"/>
                  </a:lnTo>
                  <a:lnTo>
                    <a:pt x="1987950" y="818301"/>
                  </a:lnTo>
                  <a:lnTo>
                    <a:pt x="1992689" y="836732"/>
                  </a:lnTo>
                  <a:lnTo>
                    <a:pt x="1999970" y="859647"/>
                  </a:lnTo>
                  <a:lnTo>
                    <a:pt x="2009404" y="901740"/>
                  </a:lnTo>
                  <a:lnTo>
                    <a:pt x="2016648" y="929912"/>
                  </a:lnTo>
                  <a:lnTo>
                    <a:pt x="2018631" y="942906"/>
                  </a:lnTo>
                  <a:lnTo>
                    <a:pt x="2022119" y="958467"/>
                  </a:lnTo>
                  <a:lnTo>
                    <a:pt x="2029837" y="1016331"/>
                  </a:lnTo>
                  <a:lnTo>
                    <a:pt x="2034296" y="1045549"/>
                  </a:lnTo>
                  <a:lnTo>
                    <a:pt x="2034639" y="1052329"/>
                  </a:lnTo>
                  <a:lnTo>
                    <a:pt x="2035696" y="1060257"/>
                  </a:lnTo>
                  <a:cubicBezTo>
                    <a:pt x="2038750" y="1094639"/>
                    <a:pt x="2040309" y="1129450"/>
                    <a:pt x="2040309" y="1164625"/>
                  </a:cubicBezTo>
                  <a:lnTo>
                    <a:pt x="2040139" y="1166555"/>
                  </a:lnTo>
                  <a:lnTo>
                    <a:pt x="2043928" y="1166555"/>
                  </a:lnTo>
                  <a:lnTo>
                    <a:pt x="2055564" y="1281981"/>
                  </a:lnTo>
                  <a:cubicBezTo>
                    <a:pt x="2109862" y="1547331"/>
                    <a:pt x="2344643" y="1746937"/>
                    <a:pt x="2626045" y="1746937"/>
                  </a:cubicBezTo>
                  <a:cubicBezTo>
                    <a:pt x="2907447" y="1746937"/>
                    <a:pt x="3142228" y="1547331"/>
                    <a:pt x="3196526" y="1281981"/>
                  </a:cubicBezTo>
                  <a:lnTo>
                    <a:pt x="3208162" y="1166555"/>
                  </a:lnTo>
                  <a:lnTo>
                    <a:pt x="3211868" y="1166555"/>
                  </a:lnTo>
                  <a:lnTo>
                    <a:pt x="3216396" y="1268993"/>
                  </a:lnTo>
                  <a:cubicBezTo>
                    <a:pt x="3237770" y="1509663"/>
                    <a:pt x="3332354" y="1729284"/>
                    <a:pt x="3477727" y="1905435"/>
                  </a:cubicBezTo>
                  <a:lnTo>
                    <a:pt x="3501227" y="1931292"/>
                  </a:lnTo>
                  <a:lnTo>
                    <a:pt x="3512158" y="1919265"/>
                  </a:lnTo>
                  <a:lnTo>
                    <a:pt x="3506674" y="1926786"/>
                  </a:lnTo>
                  <a:cubicBezTo>
                    <a:pt x="3293129" y="2173308"/>
                    <a:pt x="2977799" y="2329250"/>
                    <a:pt x="2626046" y="2329250"/>
                  </a:cubicBezTo>
                  <a:cubicBezTo>
                    <a:pt x="2274294" y="2329250"/>
                    <a:pt x="1958964" y="2173308"/>
                    <a:pt x="1745418" y="1926786"/>
                  </a:cubicBezTo>
                  <a:lnTo>
                    <a:pt x="1739937" y="1919268"/>
                  </a:lnTo>
                  <a:lnTo>
                    <a:pt x="1727364" y="1905435"/>
                  </a:lnTo>
                  <a:lnTo>
                    <a:pt x="1641064" y="1783663"/>
                  </a:lnTo>
                  <a:lnTo>
                    <a:pt x="1630028" y="1768526"/>
                  </a:lnTo>
                  <a:lnTo>
                    <a:pt x="1629304" y="1767069"/>
                  </a:lnTo>
                  <a:lnTo>
                    <a:pt x="1628208" y="1765521"/>
                  </a:lnTo>
                  <a:cubicBezTo>
                    <a:pt x="1598563" y="1716400"/>
                    <a:pt x="1572444" y="1664913"/>
                    <a:pt x="1550199" y="1611409"/>
                  </a:cubicBezTo>
                  <a:lnTo>
                    <a:pt x="1546633" y="1600585"/>
                  </a:lnTo>
                  <a:lnTo>
                    <a:pt x="1542204" y="1591664"/>
                  </a:lnTo>
                  <a:lnTo>
                    <a:pt x="1528560" y="1545726"/>
                  </a:lnTo>
                  <a:lnTo>
                    <a:pt x="1495440" y="1445198"/>
                  </a:lnTo>
                  <a:lnTo>
                    <a:pt x="1491256" y="1420125"/>
                  </a:lnTo>
                  <a:lnTo>
                    <a:pt x="1485082" y="1399338"/>
                  </a:lnTo>
                  <a:lnTo>
                    <a:pt x="1480957" y="1358413"/>
                  </a:lnTo>
                  <a:lnTo>
                    <a:pt x="1466033" y="1268993"/>
                  </a:lnTo>
                  <a:lnTo>
                    <a:pt x="1461506" y="1166555"/>
                  </a:lnTo>
                  <a:lnTo>
                    <a:pt x="1457801" y="1166555"/>
                  </a:lnTo>
                  <a:lnTo>
                    <a:pt x="1457995" y="1164625"/>
                  </a:lnTo>
                  <a:cubicBezTo>
                    <a:pt x="1457995" y="843023"/>
                    <a:pt x="1197285" y="582313"/>
                    <a:pt x="875683" y="582313"/>
                  </a:cubicBezTo>
                  <a:cubicBezTo>
                    <a:pt x="554081" y="582313"/>
                    <a:pt x="293371" y="843023"/>
                    <a:pt x="293371" y="1164625"/>
                  </a:cubicBezTo>
                  <a:lnTo>
                    <a:pt x="293566" y="1166555"/>
                  </a:lnTo>
                  <a:lnTo>
                    <a:pt x="289864" y="1166555"/>
                  </a:lnTo>
                  <a:lnTo>
                    <a:pt x="289949" y="1164625"/>
                  </a:lnTo>
                  <a:cubicBezTo>
                    <a:pt x="289949" y="1094275"/>
                    <a:pt x="283712" y="1025381"/>
                    <a:pt x="271759" y="958467"/>
                  </a:cubicBezTo>
                  <a:lnTo>
                    <a:pt x="267623" y="943156"/>
                  </a:lnTo>
                  <a:lnTo>
                    <a:pt x="266288" y="929912"/>
                  </a:lnTo>
                  <a:lnTo>
                    <a:pt x="249014" y="874265"/>
                  </a:lnTo>
                  <a:lnTo>
                    <a:pt x="219280" y="764188"/>
                  </a:lnTo>
                  <a:lnTo>
                    <a:pt x="206024" y="735773"/>
                  </a:lnTo>
                  <a:lnTo>
                    <a:pt x="198427" y="711300"/>
                  </a:lnTo>
                  <a:lnTo>
                    <a:pt x="171235" y="661203"/>
                  </a:lnTo>
                  <a:lnTo>
                    <a:pt x="135650" y="584925"/>
                  </a:lnTo>
                  <a:lnTo>
                    <a:pt x="108811" y="546195"/>
                  </a:lnTo>
                  <a:lnTo>
                    <a:pt x="91050" y="513472"/>
                  </a:lnTo>
                  <a:cubicBezTo>
                    <a:pt x="70121" y="482493"/>
                    <a:pt x="47740" y="452575"/>
                    <a:pt x="24006" y="423815"/>
                  </a:cubicBezTo>
                  <a:lnTo>
                    <a:pt x="13852" y="412643"/>
                  </a:lnTo>
                  <a:lnTo>
                    <a:pt x="505" y="397958"/>
                  </a:lnTo>
                  <a:lnTo>
                    <a:pt x="0" y="397402"/>
                  </a:lnTo>
                  <a:lnTo>
                    <a:pt x="92617" y="302549"/>
                  </a:lnTo>
                  <a:cubicBezTo>
                    <a:pt x="299439" y="114570"/>
                    <a:pt x="574182" y="0"/>
                    <a:pt x="8756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0D882AFC-6D8E-4209-B11E-A1A6C3BB8752}"/>
                </a:ext>
              </a:extLst>
            </p:cNvPr>
            <p:cNvSpPr/>
            <p:nvPr/>
          </p:nvSpPr>
          <p:spPr>
            <a:xfrm>
              <a:off x="3925965" y="2997210"/>
              <a:ext cx="419676" cy="861769"/>
            </a:xfrm>
            <a:custGeom>
              <a:avLst/>
              <a:gdLst>
                <a:gd name="connsiteX0" fmla="*/ 546742 w 632363"/>
                <a:gd name="connsiteY0" fmla="*/ 589429 h 861769"/>
                <a:gd name="connsiteX1" fmla="*/ 540514 w 632363"/>
                <a:gd name="connsiteY1" fmla="*/ 601971 h 861769"/>
                <a:gd name="connsiteX2" fmla="*/ 490826 w 632363"/>
                <a:gd name="connsiteY2" fmla="*/ 670119 h 861769"/>
                <a:gd name="connsiteX3" fmla="*/ 632363 w 632363"/>
                <a:gd name="connsiteY3" fmla="*/ 411558 h 861769"/>
                <a:gd name="connsiteX4" fmla="*/ 628338 w 632363"/>
                <a:gd name="connsiteY4" fmla="*/ 425109 h 861769"/>
                <a:gd name="connsiteX5" fmla="*/ 590372 w 632363"/>
                <a:gd name="connsiteY5" fmla="*/ 501565 h 861769"/>
                <a:gd name="connsiteX6" fmla="*/ 126612 w 632363"/>
                <a:gd name="connsiteY6" fmla="*/ 0 h 861769"/>
                <a:gd name="connsiteX7" fmla="*/ 130316 w 632363"/>
                <a:gd name="connsiteY7" fmla="*/ 0 h 861769"/>
                <a:gd name="connsiteX8" fmla="*/ 134844 w 632363"/>
                <a:gd name="connsiteY8" fmla="*/ 102438 h 861769"/>
                <a:gd name="connsiteX9" fmla="*/ 396175 w 632363"/>
                <a:gd name="connsiteY9" fmla="*/ 738880 h 861769"/>
                <a:gd name="connsiteX10" fmla="*/ 419676 w 632363"/>
                <a:gd name="connsiteY10" fmla="*/ 764737 h 861769"/>
                <a:gd name="connsiteX11" fmla="*/ 430608 w 632363"/>
                <a:gd name="connsiteY11" fmla="*/ 752709 h 861769"/>
                <a:gd name="connsiteX12" fmla="*/ 425124 w 632363"/>
                <a:gd name="connsiteY12" fmla="*/ 760231 h 861769"/>
                <a:gd name="connsiteX13" fmla="*/ 340401 w 632363"/>
                <a:gd name="connsiteY13" fmla="*/ 848303 h 861769"/>
                <a:gd name="connsiteX14" fmla="*/ 324427 w 632363"/>
                <a:gd name="connsiteY14" fmla="*/ 861769 h 861769"/>
                <a:gd name="connsiteX15" fmla="*/ 308452 w 632363"/>
                <a:gd name="connsiteY15" fmla="*/ 848303 h 861769"/>
                <a:gd name="connsiteX16" fmla="*/ 223729 w 632363"/>
                <a:gd name="connsiteY16" fmla="*/ 760231 h 861769"/>
                <a:gd name="connsiteX17" fmla="*/ 218244 w 632363"/>
                <a:gd name="connsiteY17" fmla="*/ 752708 h 861769"/>
                <a:gd name="connsiteX18" fmla="*/ 205676 w 632363"/>
                <a:gd name="connsiteY18" fmla="*/ 738880 h 861769"/>
                <a:gd name="connsiteX19" fmla="*/ 119409 w 632363"/>
                <a:gd name="connsiteY19" fmla="*/ 617154 h 861769"/>
                <a:gd name="connsiteX20" fmla="*/ 108339 w 632363"/>
                <a:gd name="connsiteY20" fmla="*/ 601971 h 861769"/>
                <a:gd name="connsiteX21" fmla="*/ 107613 w 632363"/>
                <a:gd name="connsiteY21" fmla="*/ 600510 h 861769"/>
                <a:gd name="connsiteX22" fmla="*/ 106520 w 632363"/>
                <a:gd name="connsiteY22" fmla="*/ 598966 h 861769"/>
                <a:gd name="connsiteX23" fmla="*/ 28511 w 632363"/>
                <a:gd name="connsiteY23" fmla="*/ 444854 h 861769"/>
                <a:gd name="connsiteX24" fmla="*/ 24947 w 632363"/>
                <a:gd name="connsiteY24" fmla="*/ 434035 h 861769"/>
                <a:gd name="connsiteX25" fmla="*/ 20515 w 632363"/>
                <a:gd name="connsiteY25" fmla="*/ 425109 h 861769"/>
                <a:gd name="connsiteX26" fmla="*/ 6863 w 632363"/>
                <a:gd name="connsiteY26" fmla="*/ 379144 h 861769"/>
                <a:gd name="connsiteX27" fmla="*/ 0 w 632363"/>
                <a:gd name="connsiteY27" fmla="*/ 358314 h 861769"/>
                <a:gd name="connsiteX28" fmla="*/ 42503 w 632363"/>
                <a:gd name="connsiteY28" fmla="*/ 300020 h 861769"/>
                <a:gd name="connsiteX29" fmla="*/ 114976 w 632363"/>
                <a:gd name="connsiteY29" fmla="*/ 115426 h 861769"/>
                <a:gd name="connsiteX0" fmla="*/ 546742 w 628338"/>
                <a:gd name="connsiteY0" fmla="*/ 589429 h 861769"/>
                <a:gd name="connsiteX1" fmla="*/ 540514 w 628338"/>
                <a:gd name="connsiteY1" fmla="*/ 601971 h 861769"/>
                <a:gd name="connsiteX2" fmla="*/ 490826 w 628338"/>
                <a:gd name="connsiteY2" fmla="*/ 670119 h 861769"/>
                <a:gd name="connsiteX3" fmla="*/ 546742 w 628338"/>
                <a:gd name="connsiteY3" fmla="*/ 589429 h 861769"/>
                <a:gd name="connsiteX4" fmla="*/ 590372 w 628338"/>
                <a:gd name="connsiteY4" fmla="*/ 501565 h 861769"/>
                <a:gd name="connsiteX5" fmla="*/ 628338 w 628338"/>
                <a:gd name="connsiteY5" fmla="*/ 425109 h 861769"/>
                <a:gd name="connsiteX6" fmla="*/ 590372 w 628338"/>
                <a:gd name="connsiteY6" fmla="*/ 501565 h 861769"/>
                <a:gd name="connsiteX7" fmla="*/ 126612 w 628338"/>
                <a:gd name="connsiteY7" fmla="*/ 0 h 861769"/>
                <a:gd name="connsiteX8" fmla="*/ 130316 w 628338"/>
                <a:gd name="connsiteY8" fmla="*/ 0 h 861769"/>
                <a:gd name="connsiteX9" fmla="*/ 134844 w 628338"/>
                <a:gd name="connsiteY9" fmla="*/ 102438 h 861769"/>
                <a:gd name="connsiteX10" fmla="*/ 396175 w 628338"/>
                <a:gd name="connsiteY10" fmla="*/ 738880 h 861769"/>
                <a:gd name="connsiteX11" fmla="*/ 419676 w 628338"/>
                <a:gd name="connsiteY11" fmla="*/ 764737 h 861769"/>
                <a:gd name="connsiteX12" fmla="*/ 430608 w 628338"/>
                <a:gd name="connsiteY12" fmla="*/ 752709 h 861769"/>
                <a:gd name="connsiteX13" fmla="*/ 425124 w 628338"/>
                <a:gd name="connsiteY13" fmla="*/ 760231 h 861769"/>
                <a:gd name="connsiteX14" fmla="*/ 340401 w 628338"/>
                <a:gd name="connsiteY14" fmla="*/ 848303 h 861769"/>
                <a:gd name="connsiteX15" fmla="*/ 324427 w 628338"/>
                <a:gd name="connsiteY15" fmla="*/ 861769 h 861769"/>
                <a:gd name="connsiteX16" fmla="*/ 308452 w 628338"/>
                <a:gd name="connsiteY16" fmla="*/ 848303 h 861769"/>
                <a:gd name="connsiteX17" fmla="*/ 223729 w 628338"/>
                <a:gd name="connsiteY17" fmla="*/ 760231 h 861769"/>
                <a:gd name="connsiteX18" fmla="*/ 218244 w 628338"/>
                <a:gd name="connsiteY18" fmla="*/ 752708 h 861769"/>
                <a:gd name="connsiteX19" fmla="*/ 205676 w 628338"/>
                <a:gd name="connsiteY19" fmla="*/ 738880 h 861769"/>
                <a:gd name="connsiteX20" fmla="*/ 119409 w 628338"/>
                <a:gd name="connsiteY20" fmla="*/ 617154 h 861769"/>
                <a:gd name="connsiteX21" fmla="*/ 108339 w 628338"/>
                <a:gd name="connsiteY21" fmla="*/ 601971 h 861769"/>
                <a:gd name="connsiteX22" fmla="*/ 107613 w 628338"/>
                <a:gd name="connsiteY22" fmla="*/ 600510 h 861769"/>
                <a:gd name="connsiteX23" fmla="*/ 106520 w 628338"/>
                <a:gd name="connsiteY23" fmla="*/ 598966 h 861769"/>
                <a:gd name="connsiteX24" fmla="*/ 28511 w 628338"/>
                <a:gd name="connsiteY24" fmla="*/ 444854 h 861769"/>
                <a:gd name="connsiteX25" fmla="*/ 24947 w 628338"/>
                <a:gd name="connsiteY25" fmla="*/ 434035 h 861769"/>
                <a:gd name="connsiteX26" fmla="*/ 20515 w 628338"/>
                <a:gd name="connsiteY26" fmla="*/ 425109 h 861769"/>
                <a:gd name="connsiteX27" fmla="*/ 6863 w 628338"/>
                <a:gd name="connsiteY27" fmla="*/ 379144 h 861769"/>
                <a:gd name="connsiteX28" fmla="*/ 0 w 628338"/>
                <a:gd name="connsiteY28" fmla="*/ 358314 h 861769"/>
                <a:gd name="connsiteX29" fmla="*/ 42503 w 628338"/>
                <a:gd name="connsiteY29" fmla="*/ 300020 h 861769"/>
                <a:gd name="connsiteX30" fmla="*/ 114976 w 628338"/>
                <a:gd name="connsiteY30" fmla="*/ 115426 h 861769"/>
                <a:gd name="connsiteX31" fmla="*/ 126612 w 628338"/>
                <a:gd name="connsiteY31" fmla="*/ 0 h 861769"/>
                <a:gd name="connsiteX0" fmla="*/ 546742 w 546742"/>
                <a:gd name="connsiteY0" fmla="*/ 589429 h 861769"/>
                <a:gd name="connsiteX1" fmla="*/ 540514 w 546742"/>
                <a:gd name="connsiteY1" fmla="*/ 601971 h 861769"/>
                <a:gd name="connsiteX2" fmla="*/ 490826 w 546742"/>
                <a:gd name="connsiteY2" fmla="*/ 670119 h 861769"/>
                <a:gd name="connsiteX3" fmla="*/ 546742 w 546742"/>
                <a:gd name="connsiteY3" fmla="*/ 589429 h 861769"/>
                <a:gd name="connsiteX4" fmla="*/ 126612 w 546742"/>
                <a:gd name="connsiteY4" fmla="*/ 0 h 861769"/>
                <a:gd name="connsiteX5" fmla="*/ 130316 w 546742"/>
                <a:gd name="connsiteY5" fmla="*/ 0 h 861769"/>
                <a:gd name="connsiteX6" fmla="*/ 134844 w 546742"/>
                <a:gd name="connsiteY6" fmla="*/ 102438 h 861769"/>
                <a:gd name="connsiteX7" fmla="*/ 396175 w 546742"/>
                <a:gd name="connsiteY7" fmla="*/ 738880 h 861769"/>
                <a:gd name="connsiteX8" fmla="*/ 419676 w 546742"/>
                <a:gd name="connsiteY8" fmla="*/ 764737 h 861769"/>
                <a:gd name="connsiteX9" fmla="*/ 430608 w 546742"/>
                <a:gd name="connsiteY9" fmla="*/ 752709 h 861769"/>
                <a:gd name="connsiteX10" fmla="*/ 425124 w 546742"/>
                <a:gd name="connsiteY10" fmla="*/ 760231 h 861769"/>
                <a:gd name="connsiteX11" fmla="*/ 340401 w 546742"/>
                <a:gd name="connsiteY11" fmla="*/ 848303 h 861769"/>
                <a:gd name="connsiteX12" fmla="*/ 324427 w 546742"/>
                <a:gd name="connsiteY12" fmla="*/ 861769 h 861769"/>
                <a:gd name="connsiteX13" fmla="*/ 308452 w 546742"/>
                <a:gd name="connsiteY13" fmla="*/ 848303 h 861769"/>
                <a:gd name="connsiteX14" fmla="*/ 223729 w 546742"/>
                <a:gd name="connsiteY14" fmla="*/ 760231 h 861769"/>
                <a:gd name="connsiteX15" fmla="*/ 218244 w 546742"/>
                <a:gd name="connsiteY15" fmla="*/ 752708 h 861769"/>
                <a:gd name="connsiteX16" fmla="*/ 205676 w 546742"/>
                <a:gd name="connsiteY16" fmla="*/ 738880 h 861769"/>
                <a:gd name="connsiteX17" fmla="*/ 119409 w 546742"/>
                <a:gd name="connsiteY17" fmla="*/ 617154 h 861769"/>
                <a:gd name="connsiteX18" fmla="*/ 108339 w 546742"/>
                <a:gd name="connsiteY18" fmla="*/ 601971 h 861769"/>
                <a:gd name="connsiteX19" fmla="*/ 107613 w 546742"/>
                <a:gd name="connsiteY19" fmla="*/ 600510 h 861769"/>
                <a:gd name="connsiteX20" fmla="*/ 106520 w 546742"/>
                <a:gd name="connsiteY20" fmla="*/ 598966 h 861769"/>
                <a:gd name="connsiteX21" fmla="*/ 28511 w 546742"/>
                <a:gd name="connsiteY21" fmla="*/ 444854 h 861769"/>
                <a:gd name="connsiteX22" fmla="*/ 24947 w 546742"/>
                <a:gd name="connsiteY22" fmla="*/ 434035 h 861769"/>
                <a:gd name="connsiteX23" fmla="*/ 20515 w 546742"/>
                <a:gd name="connsiteY23" fmla="*/ 425109 h 861769"/>
                <a:gd name="connsiteX24" fmla="*/ 6863 w 546742"/>
                <a:gd name="connsiteY24" fmla="*/ 379144 h 861769"/>
                <a:gd name="connsiteX25" fmla="*/ 0 w 546742"/>
                <a:gd name="connsiteY25" fmla="*/ 358314 h 861769"/>
                <a:gd name="connsiteX26" fmla="*/ 42503 w 546742"/>
                <a:gd name="connsiteY26" fmla="*/ 300020 h 861769"/>
                <a:gd name="connsiteX27" fmla="*/ 114976 w 546742"/>
                <a:gd name="connsiteY27" fmla="*/ 115426 h 861769"/>
                <a:gd name="connsiteX28" fmla="*/ 126612 w 546742"/>
                <a:gd name="connsiteY28" fmla="*/ 0 h 861769"/>
                <a:gd name="connsiteX0" fmla="*/ 490826 w 540514"/>
                <a:gd name="connsiteY0" fmla="*/ 670119 h 861769"/>
                <a:gd name="connsiteX1" fmla="*/ 540514 w 540514"/>
                <a:gd name="connsiteY1" fmla="*/ 601971 h 861769"/>
                <a:gd name="connsiteX2" fmla="*/ 490826 w 540514"/>
                <a:gd name="connsiteY2" fmla="*/ 670119 h 861769"/>
                <a:gd name="connsiteX3" fmla="*/ 126612 w 540514"/>
                <a:gd name="connsiteY3" fmla="*/ 0 h 861769"/>
                <a:gd name="connsiteX4" fmla="*/ 130316 w 540514"/>
                <a:gd name="connsiteY4" fmla="*/ 0 h 861769"/>
                <a:gd name="connsiteX5" fmla="*/ 134844 w 540514"/>
                <a:gd name="connsiteY5" fmla="*/ 102438 h 861769"/>
                <a:gd name="connsiteX6" fmla="*/ 396175 w 540514"/>
                <a:gd name="connsiteY6" fmla="*/ 738880 h 861769"/>
                <a:gd name="connsiteX7" fmla="*/ 419676 w 540514"/>
                <a:gd name="connsiteY7" fmla="*/ 764737 h 861769"/>
                <a:gd name="connsiteX8" fmla="*/ 430608 w 540514"/>
                <a:gd name="connsiteY8" fmla="*/ 752709 h 861769"/>
                <a:gd name="connsiteX9" fmla="*/ 425124 w 540514"/>
                <a:gd name="connsiteY9" fmla="*/ 760231 h 861769"/>
                <a:gd name="connsiteX10" fmla="*/ 340401 w 540514"/>
                <a:gd name="connsiteY10" fmla="*/ 848303 h 861769"/>
                <a:gd name="connsiteX11" fmla="*/ 324427 w 540514"/>
                <a:gd name="connsiteY11" fmla="*/ 861769 h 861769"/>
                <a:gd name="connsiteX12" fmla="*/ 308452 w 540514"/>
                <a:gd name="connsiteY12" fmla="*/ 848303 h 861769"/>
                <a:gd name="connsiteX13" fmla="*/ 223729 w 540514"/>
                <a:gd name="connsiteY13" fmla="*/ 760231 h 861769"/>
                <a:gd name="connsiteX14" fmla="*/ 218244 w 540514"/>
                <a:gd name="connsiteY14" fmla="*/ 752708 h 861769"/>
                <a:gd name="connsiteX15" fmla="*/ 205676 w 540514"/>
                <a:gd name="connsiteY15" fmla="*/ 738880 h 861769"/>
                <a:gd name="connsiteX16" fmla="*/ 119409 w 540514"/>
                <a:gd name="connsiteY16" fmla="*/ 617154 h 861769"/>
                <a:gd name="connsiteX17" fmla="*/ 108339 w 540514"/>
                <a:gd name="connsiteY17" fmla="*/ 601971 h 861769"/>
                <a:gd name="connsiteX18" fmla="*/ 107613 w 540514"/>
                <a:gd name="connsiteY18" fmla="*/ 600510 h 861769"/>
                <a:gd name="connsiteX19" fmla="*/ 106520 w 540514"/>
                <a:gd name="connsiteY19" fmla="*/ 598966 h 861769"/>
                <a:gd name="connsiteX20" fmla="*/ 28511 w 540514"/>
                <a:gd name="connsiteY20" fmla="*/ 444854 h 861769"/>
                <a:gd name="connsiteX21" fmla="*/ 24947 w 540514"/>
                <a:gd name="connsiteY21" fmla="*/ 434035 h 861769"/>
                <a:gd name="connsiteX22" fmla="*/ 20515 w 540514"/>
                <a:gd name="connsiteY22" fmla="*/ 425109 h 861769"/>
                <a:gd name="connsiteX23" fmla="*/ 6863 w 540514"/>
                <a:gd name="connsiteY23" fmla="*/ 379144 h 861769"/>
                <a:gd name="connsiteX24" fmla="*/ 0 w 540514"/>
                <a:gd name="connsiteY24" fmla="*/ 358314 h 861769"/>
                <a:gd name="connsiteX25" fmla="*/ 42503 w 540514"/>
                <a:gd name="connsiteY25" fmla="*/ 300020 h 861769"/>
                <a:gd name="connsiteX26" fmla="*/ 114976 w 540514"/>
                <a:gd name="connsiteY26" fmla="*/ 115426 h 861769"/>
                <a:gd name="connsiteX27" fmla="*/ 126612 w 540514"/>
                <a:gd name="connsiteY27" fmla="*/ 0 h 861769"/>
                <a:gd name="connsiteX0" fmla="*/ 126612 w 430608"/>
                <a:gd name="connsiteY0" fmla="*/ 0 h 861769"/>
                <a:gd name="connsiteX1" fmla="*/ 130316 w 430608"/>
                <a:gd name="connsiteY1" fmla="*/ 0 h 861769"/>
                <a:gd name="connsiteX2" fmla="*/ 134844 w 430608"/>
                <a:gd name="connsiteY2" fmla="*/ 102438 h 861769"/>
                <a:gd name="connsiteX3" fmla="*/ 396175 w 430608"/>
                <a:gd name="connsiteY3" fmla="*/ 738880 h 861769"/>
                <a:gd name="connsiteX4" fmla="*/ 419676 w 430608"/>
                <a:gd name="connsiteY4" fmla="*/ 764737 h 861769"/>
                <a:gd name="connsiteX5" fmla="*/ 430608 w 430608"/>
                <a:gd name="connsiteY5" fmla="*/ 752709 h 861769"/>
                <a:gd name="connsiteX6" fmla="*/ 425124 w 430608"/>
                <a:gd name="connsiteY6" fmla="*/ 760231 h 861769"/>
                <a:gd name="connsiteX7" fmla="*/ 340401 w 430608"/>
                <a:gd name="connsiteY7" fmla="*/ 848303 h 861769"/>
                <a:gd name="connsiteX8" fmla="*/ 324427 w 430608"/>
                <a:gd name="connsiteY8" fmla="*/ 861769 h 861769"/>
                <a:gd name="connsiteX9" fmla="*/ 308452 w 430608"/>
                <a:gd name="connsiteY9" fmla="*/ 848303 h 861769"/>
                <a:gd name="connsiteX10" fmla="*/ 223729 w 430608"/>
                <a:gd name="connsiteY10" fmla="*/ 760231 h 861769"/>
                <a:gd name="connsiteX11" fmla="*/ 218244 w 430608"/>
                <a:gd name="connsiteY11" fmla="*/ 752708 h 861769"/>
                <a:gd name="connsiteX12" fmla="*/ 205676 w 430608"/>
                <a:gd name="connsiteY12" fmla="*/ 738880 h 861769"/>
                <a:gd name="connsiteX13" fmla="*/ 119409 w 430608"/>
                <a:gd name="connsiteY13" fmla="*/ 617154 h 861769"/>
                <a:gd name="connsiteX14" fmla="*/ 108339 w 430608"/>
                <a:gd name="connsiteY14" fmla="*/ 601971 h 861769"/>
                <a:gd name="connsiteX15" fmla="*/ 107613 w 430608"/>
                <a:gd name="connsiteY15" fmla="*/ 600510 h 861769"/>
                <a:gd name="connsiteX16" fmla="*/ 106520 w 430608"/>
                <a:gd name="connsiteY16" fmla="*/ 598966 h 861769"/>
                <a:gd name="connsiteX17" fmla="*/ 28511 w 430608"/>
                <a:gd name="connsiteY17" fmla="*/ 444854 h 861769"/>
                <a:gd name="connsiteX18" fmla="*/ 24947 w 430608"/>
                <a:gd name="connsiteY18" fmla="*/ 434035 h 861769"/>
                <a:gd name="connsiteX19" fmla="*/ 20515 w 430608"/>
                <a:gd name="connsiteY19" fmla="*/ 425109 h 861769"/>
                <a:gd name="connsiteX20" fmla="*/ 6863 w 430608"/>
                <a:gd name="connsiteY20" fmla="*/ 379144 h 861769"/>
                <a:gd name="connsiteX21" fmla="*/ 0 w 430608"/>
                <a:gd name="connsiteY21" fmla="*/ 358314 h 861769"/>
                <a:gd name="connsiteX22" fmla="*/ 42503 w 430608"/>
                <a:gd name="connsiteY22" fmla="*/ 300020 h 861769"/>
                <a:gd name="connsiteX23" fmla="*/ 114976 w 430608"/>
                <a:gd name="connsiteY23" fmla="*/ 115426 h 861769"/>
                <a:gd name="connsiteX24" fmla="*/ 126612 w 430608"/>
                <a:gd name="connsiteY24" fmla="*/ 0 h 861769"/>
                <a:gd name="connsiteX0" fmla="*/ 126612 w 425124"/>
                <a:gd name="connsiteY0" fmla="*/ 0 h 861769"/>
                <a:gd name="connsiteX1" fmla="*/ 130316 w 425124"/>
                <a:gd name="connsiteY1" fmla="*/ 0 h 861769"/>
                <a:gd name="connsiteX2" fmla="*/ 134844 w 425124"/>
                <a:gd name="connsiteY2" fmla="*/ 102438 h 861769"/>
                <a:gd name="connsiteX3" fmla="*/ 396175 w 425124"/>
                <a:gd name="connsiteY3" fmla="*/ 738880 h 861769"/>
                <a:gd name="connsiteX4" fmla="*/ 419676 w 425124"/>
                <a:gd name="connsiteY4" fmla="*/ 764737 h 861769"/>
                <a:gd name="connsiteX5" fmla="*/ 425124 w 425124"/>
                <a:gd name="connsiteY5" fmla="*/ 760231 h 861769"/>
                <a:gd name="connsiteX6" fmla="*/ 340401 w 425124"/>
                <a:gd name="connsiteY6" fmla="*/ 848303 h 861769"/>
                <a:gd name="connsiteX7" fmla="*/ 324427 w 425124"/>
                <a:gd name="connsiteY7" fmla="*/ 861769 h 861769"/>
                <a:gd name="connsiteX8" fmla="*/ 308452 w 425124"/>
                <a:gd name="connsiteY8" fmla="*/ 848303 h 861769"/>
                <a:gd name="connsiteX9" fmla="*/ 223729 w 425124"/>
                <a:gd name="connsiteY9" fmla="*/ 760231 h 861769"/>
                <a:gd name="connsiteX10" fmla="*/ 218244 w 425124"/>
                <a:gd name="connsiteY10" fmla="*/ 752708 h 861769"/>
                <a:gd name="connsiteX11" fmla="*/ 205676 w 425124"/>
                <a:gd name="connsiteY11" fmla="*/ 738880 h 861769"/>
                <a:gd name="connsiteX12" fmla="*/ 119409 w 425124"/>
                <a:gd name="connsiteY12" fmla="*/ 617154 h 861769"/>
                <a:gd name="connsiteX13" fmla="*/ 108339 w 425124"/>
                <a:gd name="connsiteY13" fmla="*/ 601971 h 861769"/>
                <a:gd name="connsiteX14" fmla="*/ 107613 w 425124"/>
                <a:gd name="connsiteY14" fmla="*/ 600510 h 861769"/>
                <a:gd name="connsiteX15" fmla="*/ 106520 w 425124"/>
                <a:gd name="connsiteY15" fmla="*/ 598966 h 861769"/>
                <a:gd name="connsiteX16" fmla="*/ 28511 w 425124"/>
                <a:gd name="connsiteY16" fmla="*/ 444854 h 861769"/>
                <a:gd name="connsiteX17" fmla="*/ 24947 w 425124"/>
                <a:gd name="connsiteY17" fmla="*/ 434035 h 861769"/>
                <a:gd name="connsiteX18" fmla="*/ 20515 w 425124"/>
                <a:gd name="connsiteY18" fmla="*/ 425109 h 861769"/>
                <a:gd name="connsiteX19" fmla="*/ 6863 w 425124"/>
                <a:gd name="connsiteY19" fmla="*/ 379144 h 861769"/>
                <a:gd name="connsiteX20" fmla="*/ 0 w 425124"/>
                <a:gd name="connsiteY20" fmla="*/ 358314 h 861769"/>
                <a:gd name="connsiteX21" fmla="*/ 42503 w 425124"/>
                <a:gd name="connsiteY21" fmla="*/ 300020 h 861769"/>
                <a:gd name="connsiteX22" fmla="*/ 114976 w 425124"/>
                <a:gd name="connsiteY22" fmla="*/ 115426 h 861769"/>
                <a:gd name="connsiteX23" fmla="*/ 126612 w 425124"/>
                <a:gd name="connsiteY23" fmla="*/ 0 h 861769"/>
                <a:gd name="connsiteX0" fmla="*/ 126612 w 419676"/>
                <a:gd name="connsiteY0" fmla="*/ 0 h 861769"/>
                <a:gd name="connsiteX1" fmla="*/ 130316 w 419676"/>
                <a:gd name="connsiteY1" fmla="*/ 0 h 861769"/>
                <a:gd name="connsiteX2" fmla="*/ 134844 w 419676"/>
                <a:gd name="connsiteY2" fmla="*/ 102438 h 861769"/>
                <a:gd name="connsiteX3" fmla="*/ 396175 w 419676"/>
                <a:gd name="connsiteY3" fmla="*/ 738880 h 861769"/>
                <a:gd name="connsiteX4" fmla="*/ 419676 w 419676"/>
                <a:gd name="connsiteY4" fmla="*/ 764737 h 861769"/>
                <a:gd name="connsiteX5" fmla="*/ 340401 w 419676"/>
                <a:gd name="connsiteY5" fmla="*/ 848303 h 861769"/>
                <a:gd name="connsiteX6" fmla="*/ 324427 w 419676"/>
                <a:gd name="connsiteY6" fmla="*/ 861769 h 861769"/>
                <a:gd name="connsiteX7" fmla="*/ 308452 w 419676"/>
                <a:gd name="connsiteY7" fmla="*/ 848303 h 861769"/>
                <a:gd name="connsiteX8" fmla="*/ 223729 w 419676"/>
                <a:gd name="connsiteY8" fmla="*/ 760231 h 861769"/>
                <a:gd name="connsiteX9" fmla="*/ 218244 w 419676"/>
                <a:gd name="connsiteY9" fmla="*/ 752708 h 861769"/>
                <a:gd name="connsiteX10" fmla="*/ 205676 w 419676"/>
                <a:gd name="connsiteY10" fmla="*/ 738880 h 861769"/>
                <a:gd name="connsiteX11" fmla="*/ 119409 w 419676"/>
                <a:gd name="connsiteY11" fmla="*/ 617154 h 861769"/>
                <a:gd name="connsiteX12" fmla="*/ 108339 w 419676"/>
                <a:gd name="connsiteY12" fmla="*/ 601971 h 861769"/>
                <a:gd name="connsiteX13" fmla="*/ 107613 w 419676"/>
                <a:gd name="connsiteY13" fmla="*/ 600510 h 861769"/>
                <a:gd name="connsiteX14" fmla="*/ 106520 w 419676"/>
                <a:gd name="connsiteY14" fmla="*/ 598966 h 861769"/>
                <a:gd name="connsiteX15" fmla="*/ 28511 w 419676"/>
                <a:gd name="connsiteY15" fmla="*/ 444854 h 861769"/>
                <a:gd name="connsiteX16" fmla="*/ 24947 w 419676"/>
                <a:gd name="connsiteY16" fmla="*/ 434035 h 861769"/>
                <a:gd name="connsiteX17" fmla="*/ 20515 w 419676"/>
                <a:gd name="connsiteY17" fmla="*/ 425109 h 861769"/>
                <a:gd name="connsiteX18" fmla="*/ 6863 w 419676"/>
                <a:gd name="connsiteY18" fmla="*/ 379144 h 861769"/>
                <a:gd name="connsiteX19" fmla="*/ 0 w 419676"/>
                <a:gd name="connsiteY19" fmla="*/ 358314 h 861769"/>
                <a:gd name="connsiteX20" fmla="*/ 42503 w 419676"/>
                <a:gd name="connsiteY20" fmla="*/ 300020 h 861769"/>
                <a:gd name="connsiteX21" fmla="*/ 114976 w 419676"/>
                <a:gd name="connsiteY21" fmla="*/ 115426 h 861769"/>
                <a:gd name="connsiteX22" fmla="*/ 126612 w 419676"/>
                <a:gd name="connsiteY22" fmla="*/ 0 h 8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9676" h="861769">
                  <a:moveTo>
                    <a:pt x="126612" y="0"/>
                  </a:moveTo>
                  <a:lnTo>
                    <a:pt x="130316" y="0"/>
                  </a:lnTo>
                  <a:lnTo>
                    <a:pt x="134844" y="102438"/>
                  </a:lnTo>
                  <a:cubicBezTo>
                    <a:pt x="156218" y="343108"/>
                    <a:pt x="250802" y="562729"/>
                    <a:pt x="396175" y="738880"/>
                  </a:cubicBezTo>
                  <a:lnTo>
                    <a:pt x="419676" y="764737"/>
                  </a:lnTo>
                  <a:lnTo>
                    <a:pt x="340401" y="848303"/>
                  </a:lnTo>
                  <a:lnTo>
                    <a:pt x="324427" y="861769"/>
                  </a:lnTo>
                  <a:lnTo>
                    <a:pt x="308452" y="848303"/>
                  </a:lnTo>
                  <a:cubicBezTo>
                    <a:pt x="278706" y="820446"/>
                    <a:pt x="250422" y="791047"/>
                    <a:pt x="223729" y="760231"/>
                  </a:cubicBezTo>
                  <a:lnTo>
                    <a:pt x="218244" y="752708"/>
                  </a:lnTo>
                  <a:lnTo>
                    <a:pt x="205676" y="738880"/>
                  </a:lnTo>
                  <a:lnTo>
                    <a:pt x="119409" y="617154"/>
                  </a:lnTo>
                  <a:lnTo>
                    <a:pt x="108339" y="601971"/>
                  </a:lnTo>
                  <a:lnTo>
                    <a:pt x="107613" y="600510"/>
                  </a:lnTo>
                  <a:lnTo>
                    <a:pt x="106520" y="598966"/>
                  </a:lnTo>
                  <a:cubicBezTo>
                    <a:pt x="76875" y="549845"/>
                    <a:pt x="50756" y="498358"/>
                    <a:pt x="28511" y="444854"/>
                  </a:cubicBezTo>
                  <a:lnTo>
                    <a:pt x="24947" y="434035"/>
                  </a:lnTo>
                  <a:lnTo>
                    <a:pt x="20515" y="425109"/>
                  </a:lnTo>
                  <a:lnTo>
                    <a:pt x="6863" y="379144"/>
                  </a:lnTo>
                  <a:lnTo>
                    <a:pt x="0" y="358314"/>
                  </a:lnTo>
                  <a:lnTo>
                    <a:pt x="42503" y="300020"/>
                  </a:lnTo>
                  <a:cubicBezTo>
                    <a:pt x="76546" y="243992"/>
                    <a:pt x="101401" y="181764"/>
                    <a:pt x="114976" y="115426"/>
                  </a:cubicBezTo>
                  <a:lnTo>
                    <a:pt x="126612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DD56420E-C7CD-4774-B5FA-DD3CFF0F5F3B}"/>
                </a:ext>
              </a:extLst>
            </p:cNvPr>
            <p:cNvSpPr/>
            <p:nvPr/>
          </p:nvSpPr>
          <p:spPr>
            <a:xfrm>
              <a:off x="5685238" y="2997210"/>
              <a:ext cx="421698" cy="856315"/>
            </a:xfrm>
            <a:custGeom>
              <a:avLst/>
              <a:gdLst>
                <a:gd name="connsiteX0" fmla="*/ 537831 w 623452"/>
                <a:gd name="connsiteY0" fmla="*/ 589427 h 856315"/>
                <a:gd name="connsiteX1" fmla="*/ 531602 w 623452"/>
                <a:gd name="connsiteY1" fmla="*/ 601971 h 856315"/>
                <a:gd name="connsiteX2" fmla="*/ 481906 w 623452"/>
                <a:gd name="connsiteY2" fmla="*/ 670131 h 856315"/>
                <a:gd name="connsiteX3" fmla="*/ 623452 w 623452"/>
                <a:gd name="connsiteY3" fmla="*/ 411556 h 856315"/>
                <a:gd name="connsiteX4" fmla="*/ 619426 w 623452"/>
                <a:gd name="connsiteY4" fmla="*/ 425109 h 856315"/>
                <a:gd name="connsiteX5" fmla="*/ 581455 w 623452"/>
                <a:gd name="connsiteY5" fmla="*/ 501576 h 856315"/>
                <a:gd name="connsiteX6" fmla="*/ 117700 w 623452"/>
                <a:gd name="connsiteY6" fmla="*/ 0 h 856315"/>
                <a:gd name="connsiteX7" fmla="*/ 121405 w 623452"/>
                <a:gd name="connsiteY7" fmla="*/ 0 h 856315"/>
                <a:gd name="connsiteX8" fmla="*/ 125932 w 623452"/>
                <a:gd name="connsiteY8" fmla="*/ 102438 h 856315"/>
                <a:gd name="connsiteX9" fmla="*/ 387263 w 623452"/>
                <a:gd name="connsiteY9" fmla="*/ 738880 h 856315"/>
                <a:gd name="connsiteX10" fmla="*/ 410764 w 623452"/>
                <a:gd name="connsiteY10" fmla="*/ 764737 h 856315"/>
                <a:gd name="connsiteX11" fmla="*/ 421698 w 623452"/>
                <a:gd name="connsiteY11" fmla="*/ 752706 h 856315"/>
                <a:gd name="connsiteX12" fmla="*/ 416212 w 623452"/>
                <a:gd name="connsiteY12" fmla="*/ 760231 h 856315"/>
                <a:gd name="connsiteX13" fmla="*/ 331489 w 623452"/>
                <a:gd name="connsiteY13" fmla="*/ 848303 h 856315"/>
                <a:gd name="connsiteX14" fmla="*/ 321984 w 623452"/>
                <a:gd name="connsiteY14" fmla="*/ 856315 h 856315"/>
                <a:gd name="connsiteX15" fmla="*/ 312479 w 623452"/>
                <a:gd name="connsiteY15" fmla="*/ 848303 h 856315"/>
                <a:gd name="connsiteX16" fmla="*/ 227756 w 623452"/>
                <a:gd name="connsiteY16" fmla="*/ 760231 h 856315"/>
                <a:gd name="connsiteX17" fmla="*/ 222272 w 623452"/>
                <a:gd name="connsiteY17" fmla="*/ 752709 h 856315"/>
                <a:gd name="connsiteX18" fmla="*/ 209703 w 623452"/>
                <a:gd name="connsiteY18" fmla="*/ 738880 h 856315"/>
                <a:gd name="connsiteX19" fmla="*/ 123422 w 623452"/>
                <a:gd name="connsiteY19" fmla="*/ 617134 h 856315"/>
                <a:gd name="connsiteX20" fmla="*/ 112366 w 623452"/>
                <a:gd name="connsiteY20" fmla="*/ 601971 h 856315"/>
                <a:gd name="connsiteX21" fmla="*/ 111642 w 623452"/>
                <a:gd name="connsiteY21" fmla="*/ 600512 h 856315"/>
                <a:gd name="connsiteX22" fmla="*/ 110547 w 623452"/>
                <a:gd name="connsiteY22" fmla="*/ 598966 h 856315"/>
                <a:gd name="connsiteX23" fmla="*/ 32538 w 623452"/>
                <a:gd name="connsiteY23" fmla="*/ 444854 h 856315"/>
                <a:gd name="connsiteX24" fmla="*/ 28973 w 623452"/>
                <a:gd name="connsiteY24" fmla="*/ 434032 h 856315"/>
                <a:gd name="connsiteX25" fmla="*/ 24542 w 623452"/>
                <a:gd name="connsiteY25" fmla="*/ 425109 h 856315"/>
                <a:gd name="connsiteX26" fmla="*/ 10896 w 623452"/>
                <a:gd name="connsiteY26" fmla="*/ 379164 h 856315"/>
                <a:gd name="connsiteX27" fmla="*/ 0 w 623452"/>
                <a:gd name="connsiteY27" fmla="*/ 346091 h 856315"/>
                <a:gd name="connsiteX28" fmla="*/ 33592 w 623452"/>
                <a:gd name="connsiteY28" fmla="*/ 300020 h 856315"/>
                <a:gd name="connsiteX29" fmla="*/ 106064 w 623452"/>
                <a:gd name="connsiteY29" fmla="*/ 115426 h 856315"/>
                <a:gd name="connsiteX0" fmla="*/ 537831 w 623452"/>
                <a:gd name="connsiteY0" fmla="*/ 589427 h 856315"/>
                <a:gd name="connsiteX1" fmla="*/ 531602 w 623452"/>
                <a:gd name="connsiteY1" fmla="*/ 601971 h 856315"/>
                <a:gd name="connsiteX2" fmla="*/ 537831 w 623452"/>
                <a:gd name="connsiteY2" fmla="*/ 589427 h 856315"/>
                <a:gd name="connsiteX3" fmla="*/ 623452 w 623452"/>
                <a:gd name="connsiteY3" fmla="*/ 411556 h 856315"/>
                <a:gd name="connsiteX4" fmla="*/ 619426 w 623452"/>
                <a:gd name="connsiteY4" fmla="*/ 425109 h 856315"/>
                <a:gd name="connsiteX5" fmla="*/ 581455 w 623452"/>
                <a:gd name="connsiteY5" fmla="*/ 501576 h 856315"/>
                <a:gd name="connsiteX6" fmla="*/ 623452 w 623452"/>
                <a:gd name="connsiteY6" fmla="*/ 411556 h 856315"/>
                <a:gd name="connsiteX7" fmla="*/ 117700 w 623452"/>
                <a:gd name="connsiteY7" fmla="*/ 0 h 856315"/>
                <a:gd name="connsiteX8" fmla="*/ 121405 w 623452"/>
                <a:gd name="connsiteY8" fmla="*/ 0 h 856315"/>
                <a:gd name="connsiteX9" fmla="*/ 125932 w 623452"/>
                <a:gd name="connsiteY9" fmla="*/ 102438 h 856315"/>
                <a:gd name="connsiteX10" fmla="*/ 387263 w 623452"/>
                <a:gd name="connsiteY10" fmla="*/ 738880 h 856315"/>
                <a:gd name="connsiteX11" fmla="*/ 410764 w 623452"/>
                <a:gd name="connsiteY11" fmla="*/ 764737 h 856315"/>
                <a:gd name="connsiteX12" fmla="*/ 421698 w 623452"/>
                <a:gd name="connsiteY12" fmla="*/ 752706 h 856315"/>
                <a:gd name="connsiteX13" fmla="*/ 416212 w 623452"/>
                <a:gd name="connsiteY13" fmla="*/ 760231 h 856315"/>
                <a:gd name="connsiteX14" fmla="*/ 331489 w 623452"/>
                <a:gd name="connsiteY14" fmla="*/ 848303 h 856315"/>
                <a:gd name="connsiteX15" fmla="*/ 321984 w 623452"/>
                <a:gd name="connsiteY15" fmla="*/ 856315 h 856315"/>
                <a:gd name="connsiteX16" fmla="*/ 312479 w 623452"/>
                <a:gd name="connsiteY16" fmla="*/ 848303 h 856315"/>
                <a:gd name="connsiteX17" fmla="*/ 227756 w 623452"/>
                <a:gd name="connsiteY17" fmla="*/ 760231 h 856315"/>
                <a:gd name="connsiteX18" fmla="*/ 222272 w 623452"/>
                <a:gd name="connsiteY18" fmla="*/ 752709 h 856315"/>
                <a:gd name="connsiteX19" fmla="*/ 209703 w 623452"/>
                <a:gd name="connsiteY19" fmla="*/ 738880 h 856315"/>
                <a:gd name="connsiteX20" fmla="*/ 123422 w 623452"/>
                <a:gd name="connsiteY20" fmla="*/ 617134 h 856315"/>
                <a:gd name="connsiteX21" fmla="*/ 112366 w 623452"/>
                <a:gd name="connsiteY21" fmla="*/ 601971 h 856315"/>
                <a:gd name="connsiteX22" fmla="*/ 111642 w 623452"/>
                <a:gd name="connsiteY22" fmla="*/ 600512 h 856315"/>
                <a:gd name="connsiteX23" fmla="*/ 110547 w 623452"/>
                <a:gd name="connsiteY23" fmla="*/ 598966 h 856315"/>
                <a:gd name="connsiteX24" fmla="*/ 32538 w 623452"/>
                <a:gd name="connsiteY24" fmla="*/ 444854 h 856315"/>
                <a:gd name="connsiteX25" fmla="*/ 28973 w 623452"/>
                <a:gd name="connsiteY25" fmla="*/ 434032 h 856315"/>
                <a:gd name="connsiteX26" fmla="*/ 24542 w 623452"/>
                <a:gd name="connsiteY26" fmla="*/ 425109 h 856315"/>
                <a:gd name="connsiteX27" fmla="*/ 10896 w 623452"/>
                <a:gd name="connsiteY27" fmla="*/ 379164 h 856315"/>
                <a:gd name="connsiteX28" fmla="*/ 0 w 623452"/>
                <a:gd name="connsiteY28" fmla="*/ 346091 h 856315"/>
                <a:gd name="connsiteX29" fmla="*/ 33592 w 623452"/>
                <a:gd name="connsiteY29" fmla="*/ 300020 h 856315"/>
                <a:gd name="connsiteX30" fmla="*/ 106064 w 623452"/>
                <a:gd name="connsiteY30" fmla="*/ 115426 h 856315"/>
                <a:gd name="connsiteX31" fmla="*/ 117700 w 623452"/>
                <a:gd name="connsiteY31" fmla="*/ 0 h 856315"/>
                <a:gd name="connsiteX0" fmla="*/ 623452 w 623452"/>
                <a:gd name="connsiteY0" fmla="*/ 411556 h 856315"/>
                <a:gd name="connsiteX1" fmla="*/ 619426 w 623452"/>
                <a:gd name="connsiteY1" fmla="*/ 425109 h 856315"/>
                <a:gd name="connsiteX2" fmla="*/ 581455 w 623452"/>
                <a:gd name="connsiteY2" fmla="*/ 501576 h 856315"/>
                <a:gd name="connsiteX3" fmla="*/ 623452 w 623452"/>
                <a:gd name="connsiteY3" fmla="*/ 411556 h 856315"/>
                <a:gd name="connsiteX4" fmla="*/ 117700 w 623452"/>
                <a:gd name="connsiteY4" fmla="*/ 0 h 856315"/>
                <a:gd name="connsiteX5" fmla="*/ 121405 w 623452"/>
                <a:gd name="connsiteY5" fmla="*/ 0 h 856315"/>
                <a:gd name="connsiteX6" fmla="*/ 125932 w 623452"/>
                <a:gd name="connsiteY6" fmla="*/ 102438 h 856315"/>
                <a:gd name="connsiteX7" fmla="*/ 387263 w 623452"/>
                <a:gd name="connsiteY7" fmla="*/ 738880 h 856315"/>
                <a:gd name="connsiteX8" fmla="*/ 410764 w 623452"/>
                <a:gd name="connsiteY8" fmla="*/ 764737 h 856315"/>
                <a:gd name="connsiteX9" fmla="*/ 421698 w 623452"/>
                <a:gd name="connsiteY9" fmla="*/ 752706 h 856315"/>
                <a:gd name="connsiteX10" fmla="*/ 416212 w 623452"/>
                <a:gd name="connsiteY10" fmla="*/ 760231 h 856315"/>
                <a:gd name="connsiteX11" fmla="*/ 331489 w 623452"/>
                <a:gd name="connsiteY11" fmla="*/ 848303 h 856315"/>
                <a:gd name="connsiteX12" fmla="*/ 321984 w 623452"/>
                <a:gd name="connsiteY12" fmla="*/ 856315 h 856315"/>
                <a:gd name="connsiteX13" fmla="*/ 312479 w 623452"/>
                <a:gd name="connsiteY13" fmla="*/ 848303 h 856315"/>
                <a:gd name="connsiteX14" fmla="*/ 227756 w 623452"/>
                <a:gd name="connsiteY14" fmla="*/ 760231 h 856315"/>
                <a:gd name="connsiteX15" fmla="*/ 222272 w 623452"/>
                <a:gd name="connsiteY15" fmla="*/ 752709 h 856315"/>
                <a:gd name="connsiteX16" fmla="*/ 209703 w 623452"/>
                <a:gd name="connsiteY16" fmla="*/ 738880 h 856315"/>
                <a:gd name="connsiteX17" fmla="*/ 123422 w 623452"/>
                <a:gd name="connsiteY17" fmla="*/ 617134 h 856315"/>
                <a:gd name="connsiteX18" fmla="*/ 112366 w 623452"/>
                <a:gd name="connsiteY18" fmla="*/ 601971 h 856315"/>
                <a:gd name="connsiteX19" fmla="*/ 111642 w 623452"/>
                <a:gd name="connsiteY19" fmla="*/ 600512 h 856315"/>
                <a:gd name="connsiteX20" fmla="*/ 110547 w 623452"/>
                <a:gd name="connsiteY20" fmla="*/ 598966 h 856315"/>
                <a:gd name="connsiteX21" fmla="*/ 32538 w 623452"/>
                <a:gd name="connsiteY21" fmla="*/ 444854 h 856315"/>
                <a:gd name="connsiteX22" fmla="*/ 28973 w 623452"/>
                <a:gd name="connsiteY22" fmla="*/ 434032 h 856315"/>
                <a:gd name="connsiteX23" fmla="*/ 24542 w 623452"/>
                <a:gd name="connsiteY23" fmla="*/ 425109 h 856315"/>
                <a:gd name="connsiteX24" fmla="*/ 10896 w 623452"/>
                <a:gd name="connsiteY24" fmla="*/ 379164 h 856315"/>
                <a:gd name="connsiteX25" fmla="*/ 0 w 623452"/>
                <a:gd name="connsiteY25" fmla="*/ 346091 h 856315"/>
                <a:gd name="connsiteX26" fmla="*/ 33592 w 623452"/>
                <a:gd name="connsiteY26" fmla="*/ 300020 h 856315"/>
                <a:gd name="connsiteX27" fmla="*/ 106064 w 623452"/>
                <a:gd name="connsiteY27" fmla="*/ 115426 h 856315"/>
                <a:gd name="connsiteX28" fmla="*/ 117700 w 623452"/>
                <a:gd name="connsiteY28" fmla="*/ 0 h 856315"/>
                <a:gd name="connsiteX0" fmla="*/ 623452 w 623452"/>
                <a:gd name="connsiteY0" fmla="*/ 411556 h 856315"/>
                <a:gd name="connsiteX1" fmla="*/ 619426 w 623452"/>
                <a:gd name="connsiteY1" fmla="*/ 425109 h 856315"/>
                <a:gd name="connsiteX2" fmla="*/ 623452 w 623452"/>
                <a:gd name="connsiteY2" fmla="*/ 411556 h 856315"/>
                <a:gd name="connsiteX3" fmla="*/ 117700 w 623452"/>
                <a:gd name="connsiteY3" fmla="*/ 0 h 856315"/>
                <a:gd name="connsiteX4" fmla="*/ 121405 w 623452"/>
                <a:gd name="connsiteY4" fmla="*/ 0 h 856315"/>
                <a:gd name="connsiteX5" fmla="*/ 125932 w 623452"/>
                <a:gd name="connsiteY5" fmla="*/ 102438 h 856315"/>
                <a:gd name="connsiteX6" fmla="*/ 387263 w 623452"/>
                <a:gd name="connsiteY6" fmla="*/ 738880 h 856315"/>
                <a:gd name="connsiteX7" fmla="*/ 410764 w 623452"/>
                <a:gd name="connsiteY7" fmla="*/ 764737 h 856315"/>
                <a:gd name="connsiteX8" fmla="*/ 421698 w 623452"/>
                <a:gd name="connsiteY8" fmla="*/ 752706 h 856315"/>
                <a:gd name="connsiteX9" fmla="*/ 416212 w 623452"/>
                <a:gd name="connsiteY9" fmla="*/ 760231 h 856315"/>
                <a:gd name="connsiteX10" fmla="*/ 331489 w 623452"/>
                <a:gd name="connsiteY10" fmla="*/ 848303 h 856315"/>
                <a:gd name="connsiteX11" fmla="*/ 321984 w 623452"/>
                <a:gd name="connsiteY11" fmla="*/ 856315 h 856315"/>
                <a:gd name="connsiteX12" fmla="*/ 312479 w 623452"/>
                <a:gd name="connsiteY12" fmla="*/ 848303 h 856315"/>
                <a:gd name="connsiteX13" fmla="*/ 227756 w 623452"/>
                <a:gd name="connsiteY13" fmla="*/ 760231 h 856315"/>
                <a:gd name="connsiteX14" fmla="*/ 222272 w 623452"/>
                <a:gd name="connsiteY14" fmla="*/ 752709 h 856315"/>
                <a:gd name="connsiteX15" fmla="*/ 209703 w 623452"/>
                <a:gd name="connsiteY15" fmla="*/ 738880 h 856315"/>
                <a:gd name="connsiteX16" fmla="*/ 123422 w 623452"/>
                <a:gd name="connsiteY16" fmla="*/ 617134 h 856315"/>
                <a:gd name="connsiteX17" fmla="*/ 112366 w 623452"/>
                <a:gd name="connsiteY17" fmla="*/ 601971 h 856315"/>
                <a:gd name="connsiteX18" fmla="*/ 111642 w 623452"/>
                <a:gd name="connsiteY18" fmla="*/ 600512 h 856315"/>
                <a:gd name="connsiteX19" fmla="*/ 110547 w 623452"/>
                <a:gd name="connsiteY19" fmla="*/ 598966 h 856315"/>
                <a:gd name="connsiteX20" fmla="*/ 32538 w 623452"/>
                <a:gd name="connsiteY20" fmla="*/ 444854 h 856315"/>
                <a:gd name="connsiteX21" fmla="*/ 28973 w 623452"/>
                <a:gd name="connsiteY21" fmla="*/ 434032 h 856315"/>
                <a:gd name="connsiteX22" fmla="*/ 24542 w 623452"/>
                <a:gd name="connsiteY22" fmla="*/ 425109 h 856315"/>
                <a:gd name="connsiteX23" fmla="*/ 10896 w 623452"/>
                <a:gd name="connsiteY23" fmla="*/ 379164 h 856315"/>
                <a:gd name="connsiteX24" fmla="*/ 0 w 623452"/>
                <a:gd name="connsiteY24" fmla="*/ 346091 h 856315"/>
                <a:gd name="connsiteX25" fmla="*/ 33592 w 623452"/>
                <a:gd name="connsiteY25" fmla="*/ 300020 h 856315"/>
                <a:gd name="connsiteX26" fmla="*/ 106064 w 623452"/>
                <a:gd name="connsiteY26" fmla="*/ 115426 h 856315"/>
                <a:gd name="connsiteX27" fmla="*/ 117700 w 623452"/>
                <a:gd name="connsiteY27" fmla="*/ 0 h 856315"/>
                <a:gd name="connsiteX0" fmla="*/ 117700 w 421698"/>
                <a:gd name="connsiteY0" fmla="*/ 0 h 856315"/>
                <a:gd name="connsiteX1" fmla="*/ 121405 w 421698"/>
                <a:gd name="connsiteY1" fmla="*/ 0 h 856315"/>
                <a:gd name="connsiteX2" fmla="*/ 125932 w 421698"/>
                <a:gd name="connsiteY2" fmla="*/ 102438 h 856315"/>
                <a:gd name="connsiteX3" fmla="*/ 387263 w 421698"/>
                <a:gd name="connsiteY3" fmla="*/ 738880 h 856315"/>
                <a:gd name="connsiteX4" fmla="*/ 410764 w 421698"/>
                <a:gd name="connsiteY4" fmla="*/ 764737 h 856315"/>
                <a:gd name="connsiteX5" fmla="*/ 421698 w 421698"/>
                <a:gd name="connsiteY5" fmla="*/ 752706 h 856315"/>
                <a:gd name="connsiteX6" fmla="*/ 416212 w 421698"/>
                <a:gd name="connsiteY6" fmla="*/ 760231 h 856315"/>
                <a:gd name="connsiteX7" fmla="*/ 331489 w 421698"/>
                <a:gd name="connsiteY7" fmla="*/ 848303 h 856315"/>
                <a:gd name="connsiteX8" fmla="*/ 321984 w 421698"/>
                <a:gd name="connsiteY8" fmla="*/ 856315 h 856315"/>
                <a:gd name="connsiteX9" fmla="*/ 312479 w 421698"/>
                <a:gd name="connsiteY9" fmla="*/ 848303 h 856315"/>
                <a:gd name="connsiteX10" fmla="*/ 227756 w 421698"/>
                <a:gd name="connsiteY10" fmla="*/ 760231 h 856315"/>
                <a:gd name="connsiteX11" fmla="*/ 222272 w 421698"/>
                <a:gd name="connsiteY11" fmla="*/ 752709 h 856315"/>
                <a:gd name="connsiteX12" fmla="*/ 209703 w 421698"/>
                <a:gd name="connsiteY12" fmla="*/ 738880 h 856315"/>
                <a:gd name="connsiteX13" fmla="*/ 123422 w 421698"/>
                <a:gd name="connsiteY13" fmla="*/ 617134 h 856315"/>
                <a:gd name="connsiteX14" fmla="*/ 112366 w 421698"/>
                <a:gd name="connsiteY14" fmla="*/ 601971 h 856315"/>
                <a:gd name="connsiteX15" fmla="*/ 111642 w 421698"/>
                <a:gd name="connsiteY15" fmla="*/ 600512 h 856315"/>
                <a:gd name="connsiteX16" fmla="*/ 110547 w 421698"/>
                <a:gd name="connsiteY16" fmla="*/ 598966 h 856315"/>
                <a:gd name="connsiteX17" fmla="*/ 32538 w 421698"/>
                <a:gd name="connsiteY17" fmla="*/ 444854 h 856315"/>
                <a:gd name="connsiteX18" fmla="*/ 28973 w 421698"/>
                <a:gd name="connsiteY18" fmla="*/ 434032 h 856315"/>
                <a:gd name="connsiteX19" fmla="*/ 24542 w 421698"/>
                <a:gd name="connsiteY19" fmla="*/ 425109 h 856315"/>
                <a:gd name="connsiteX20" fmla="*/ 10896 w 421698"/>
                <a:gd name="connsiteY20" fmla="*/ 379164 h 856315"/>
                <a:gd name="connsiteX21" fmla="*/ 0 w 421698"/>
                <a:gd name="connsiteY21" fmla="*/ 346091 h 856315"/>
                <a:gd name="connsiteX22" fmla="*/ 33592 w 421698"/>
                <a:gd name="connsiteY22" fmla="*/ 300020 h 856315"/>
                <a:gd name="connsiteX23" fmla="*/ 106064 w 421698"/>
                <a:gd name="connsiteY23" fmla="*/ 115426 h 856315"/>
                <a:gd name="connsiteX24" fmla="*/ 117700 w 421698"/>
                <a:gd name="connsiteY24" fmla="*/ 0 h 856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21698" h="856315">
                  <a:moveTo>
                    <a:pt x="117700" y="0"/>
                  </a:moveTo>
                  <a:lnTo>
                    <a:pt x="121405" y="0"/>
                  </a:lnTo>
                  <a:lnTo>
                    <a:pt x="125932" y="102438"/>
                  </a:lnTo>
                  <a:cubicBezTo>
                    <a:pt x="147307" y="343108"/>
                    <a:pt x="241890" y="562729"/>
                    <a:pt x="387263" y="738880"/>
                  </a:cubicBezTo>
                  <a:lnTo>
                    <a:pt x="410764" y="764737"/>
                  </a:lnTo>
                  <a:lnTo>
                    <a:pt x="421698" y="752706"/>
                  </a:lnTo>
                  <a:lnTo>
                    <a:pt x="416212" y="760231"/>
                  </a:lnTo>
                  <a:cubicBezTo>
                    <a:pt x="389519" y="791047"/>
                    <a:pt x="361236" y="820446"/>
                    <a:pt x="331489" y="848303"/>
                  </a:cubicBezTo>
                  <a:lnTo>
                    <a:pt x="321984" y="856315"/>
                  </a:lnTo>
                  <a:lnTo>
                    <a:pt x="312479" y="848303"/>
                  </a:lnTo>
                  <a:cubicBezTo>
                    <a:pt x="282733" y="820446"/>
                    <a:pt x="254450" y="791047"/>
                    <a:pt x="227756" y="760231"/>
                  </a:cubicBezTo>
                  <a:lnTo>
                    <a:pt x="222272" y="752709"/>
                  </a:lnTo>
                  <a:lnTo>
                    <a:pt x="209703" y="738880"/>
                  </a:lnTo>
                  <a:lnTo>
                    <a:pt x="123422" y="617134"/>
                  </a:lnTo>
                  <a:lnTo>
                    <a:pt x="112366" y="601971"/>
                  </a:lnTo>
                  <a:lnTo>
                    <a:pt x="111642" y="600512"/>
                  </a:lnTo>
                  <a:lnTo>
                    <a:pt x="110547" y="598966"/>
                  </a:lnTo>
                  <a:cubicBezTo>
                    <a:pt x="80902" y="549845"/>
                    <a:pt x="54783" y="498358"/>
                    <a:pt x="32538" y="444854"/>
                  </a:cubicBezTo>
                  <a:lnTo>
                    <a:pt x="28973" y="434032"/>
                  </a:lnTo>
                  <a:lnTo>
                    <a:pt x="24542" y="425109"/>
                  </a:lnTo>
                  <a:lnTo>
                    <a:pt x="10896" y="379164"/>
                  </a:lnTo>
                  <a:lnTo>
                    <a:pt x="0" y="346091"/>
                  </a:lnTo>
                  <a:lnTo>
                    <a:pt x="33592" y="300020"/>
                  </a:lnTo>
                  <a:cubicBezTo>
                    <a:pt x="67635" y="243992"/>
                    <a:pt x="92490" y="181764"/>
                    <a:pt x="106064" y="115426"/>
                  </a:cubicBezTo>
                  <a:lnTo>
                    <a:pt x="117700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89E4B94F-62FD-4F8C-97D5-05DC85C0C41C}"/>
                </a:ext>
              </a:extLst>
            </p:cNvPr>
            <p:cNvSpPr/>
            <p:nvPr/>
          </p:nvSpPr>
          <p:spPr>
            <a:xfrm>
              <a:off x="7426685" y="2997210"/>
              <a:ext cx="419677" cy="861769"/>
            </a:xfrm>
            <a:custGeom>
              <a:avLst/>
              <a:gdLst>
                <a:gd name="connsiteX0" fmla="*/ 546743 w 632364"/>
                <a:gd name="connsiteY0" fmla="*/ 589429 h 861769"/>
                <a:gd name="connsiteX1" fmla="*/ 540515 w 632364"/>
                <a:gd name="connsiteY1" fmla="*/ 601971 h 861769"/>
                <a:gd name="connsiteX2" fmla="*/ 490827 w 632364"/>
                <a:gd name="connsiteY2" fmla="*/ 670119 h 861769"/>
                <a:gd name="connsiteX3" fmla="*/ 632364 w 632364"/>
                <a:gd name="connsiteY3" fmla="*/ 411558 h 861769"/>
                <a:gd name="connsiteX4" fmla="*/ 628339 w 632364"/>
                <a:gd name="connsiteY4" fmla="*/ 425109 h 861769"/>
                <a:gd name="connsiteX5" fmla="*/ 590374 w 632364"/>
                <a:gd name="connsiteY5" fmla="*/ 501565 h 861769"/>
                <a:gd name="connsiteX6" fmla="*/ 126613 w 632364"/>
                <a:gd name="connsiteY6" fmla="*/ 0 h 861769"/>
                <a:gd name="connsiteX7" fmla="*/ 130318 w 632364"/>
                <a:gd name="connsiteY7" fmla="*/ 0 h 861769"/>
                <a:gd name="connsiteX8" fmla="*/ 134845 w 632364"/>
                <a:gd name="connsiteY8" fmla="*/ 102438 h 861769"/>
                <a:gd name="connsiteX9" fmla="*/ 396176 w 632364"/>
                <a:gd name="connsiteY9" fmla="*/ 738880 h 861769"/>
                <a:gd name="connsiteX10" fmla="*/ 419677 w 632364"/>
                <a:gd name="connsiteY10" fmla="*/ 764737 h 861769"/>
                <a:gd name="connsiteX11" fmla="*/ 430609 w 632364"/>
                <a:gd name="connsiteY11" fmla="*/ 752709 h 861769"/>
                <a:gd name="connsiteX12" fmla="*/ 425125 w 632364"/>
                <a:gd name="connsiteY12" fmla="*/ 760231 h 861769"/>
                <a:gd name="connsiteX13" fmla="*/ 340402 w 632364"/>
                <a:gd name="connsiteY13" fmla="*/ 848303 h 861769"/>
                <a:gd name="connsiteX14" fmla="*/ 324427 w 632364"/>
                <a:gd name="connsiteY14" fmla="*/ 861769 h 861769"/>
                <a:gd name="connsiteX15" fmla="*/ 308452 w 632364"/>
                <a:gd name="connsiteY15" fmla="*/ 848303 h 861769"/>
                <a:gd name="connsiteX16" fmla="*/ 223729 w 632364"/>
                <a:gd name="connsiteY16" fmla="*/ 760231 h 861769"/>
                <a:gd name="connsiteX17" fmla="*/ 218248 w 632364"/>
                <a:gd name="connsiteY17" fmla="*/ 752713 h 861769"/>
                <a:gd name="connsiteX18" fmla="*/ 205675 w 632364"/>
                <a:gd name="connsiteY18" fmla="*/ 738880 h 861769"/>
                <a:gd name="connsiteX19" fmla="*/ 119375 w 632364"/>
                <a:gd name="connsiteY19" fmla="*/ 617108 h 861769"/>
                <a:gd name="connsiteX20" fmla="*/ 108339 w 632364"/>
                <a:gd name="connsiteY20" fmla="*/ 601971 h 861769"/>
                <a:gd name="connsiteX21" fmla="*/ 107615 w 632364"/>
                <a:gd name="connsiteY21" fmla="*/ 600514 h 861769"/>
                <a:gd name="connsiteX22" fmla="*/ 106519 w 632364"/>
                <a:gd name="connsiteY22" fmla="*/ 598966 h 861769"/>
                <a:gd name="connsiteX23" fmla="*/ 28510 w 632364"/>
                <a:gd name="connsiteY23" fmla="*/ 444854 h 861769"/>
                <a:gd name="connsiteX24" fmla="*/ 24944 w 632364"/>
                <a:gd name="connsiteY24" fmla="*/ 434030 h 861769"/>
                <a:gd name="connsiteX25" fmla="*/ 20515 w 632364"/>
                <a:gd name="connsiteY25" fmla="*/ 425109 h 861769"/>
                <a:gd name="connsiteX26" fmla="*/ 6871 w 632364"/>
                <a:gd name="connsiteY26" fmla="*/ 379171 h 861769"/>
                <a:gd name="connsiteX27" fmla="*/ 0 w 632364"/>
                <a:gd name="connsiteY27" fmla="*/ 358315 h 861769"/>
                <a:gd name="connsiteX28" fmla="*/ 42504 w 632364"/>
                <a:gd name="connsiteY28" fmla="*/ 300020 h 861769"/>
                <a:gd name="connsiteX29" fmla="*/ 114977 w 632364"/>
                <a:gd name="connsiteY29" fmla="*/ 115426 h 861769"/>
                <a:gd name="connsiteX0" fmla="*/ 546743 w 628339"/>
                <a:gd name="connsiteY0" fmla="*/ 589429 h 861769"/>
                <a:gd name="connsiteX1" fmla="*/ 540515 w 628339"/>
                <a:gd name="connsiteY1" fmla="*/ 601971 h 861769"/>
                <a:gd name="connsiteX2" fmla="*/ 490827 w 628339"/>
                <a:gd name="connsiteY2" fmla="*/ 670119 h 861769"/>
                <a:gd name="connsiteX3" fmla="*/ 546743 w 628339"/>
                <a:gd name="connsiteY3" fmla="*/ 589429 h 861769"/>
                <a:gd name="connsiteX4" fmla="*/ 590374 w 628339"/>
                <a:gd name="connsiteY4" fmla="*/ 501565 h 861769"/>
                <a:gd name="connsiteX5" fmla="*/ 628339 w 628339"/>
                <a:gd name="connsiteY5" fmla="*/ 425109 h 861769"/>
                <a:gd name="connsiteX6" fmla="*/ 590374 w 628339"/>
                <a:gd name="connsiteY6" fmla="*/ 501565 h 861769"/>
                <a:gd name="connsiteX7" fmla="*/ 126613 w 628339"/>
                <a:gd name="connsiteY7" fmla="*/ 0 h 861769"/>
                <a:gd name="connsiteX8" fmla="*/ 130318 w 628339"/>
                <a:gd name="connsiteY8" fmla="*/ 0 h 861769"/>
                <a:gd name="connsiteX9" fmla="*/ 134845 w 628339"/>
                <a:gd name="connsiteY9" fmla="*/ 102438 h 861769"/>
                <a:gd name="connsiteX10" fmla="*/ 396176 w 628339"/>
                <a:gd name="connsiteY10" fmla="*/ 738880 h 861769"/>
                <a:gd name="connsiteX11" fmla="*/ 419677 w 628339"/>
                <a:gd name="connsiteY11" fmla="*/ 764737 h 861769"/>
                <a:gd name="connsiteX12" fmla="*/ 430609 w 628339"/>
                <a:gd name="connsiteY12" fmla="*/ 752709 h 861769"/>
                <a:gd name="connsiteX13" fmla="*/ 425125 w 628339"/>
                <a:gd name="connsiteY13" fmla="*/ 760231 h 861769"/>
                <a:gd name="connsiteX14" fmla="*/ 340402 w 628339"/>
                <a:gd name="connsiteY14" fmla="*/ 848303 h 861769"/>
                <a:gd name="connsiteX15" fmla="*/ 324427 w 628339"/>
                <a:gd name="connsiteY15" fmla="*/ 861769 h 861769"/>
                <a:gd name="connsiteX16" fmla="*/ 308452 w 628339"/>
                <a:gd name="connsiteY16" fmla="*/ 848303 h 861769"/>
                <a:gd name="connsiteX17" fmla="*/ 223729 w 628339"/>
                <a:gd name="connsiteY17" fmla="*/ 760231 h 861769"/>
                <a:gd name="connsiteX18" fmla="*/ 218248 w 628339"/>
                <a:gd name="connsiteY18" fmla="*/ 752713 h 861769"/>
                <a:gd name="connsiteX19" fmla="*/ 205675 w 628339"/>
                <a:gd name="connsiteY19" fmla="*/ 738880 h 861769"/>
                <a:gd name="connsiteX20" fmla="*/ 119375 w 628339"/>
                <a:gd name="connsiteY20" fmla="*/ 617108 h 861769"/>
                <a:gd name="connsiteX21" fmla="*/ 108339 w 628339"/>
                <a:gd name="connsiteY21" fmla="*/ 601971 h 861769"/>
                <a:gd name="connsiteX22" fmla="*/ 107615 w 628339"/>
                <a:gd name="connsiteY22" fmla="*/ 600514 h 861769"/>
                <a:gd name="connsiteX23" fmla="*/ 106519 w 628339"/>
                <a:gd name="connsiteY23" fmla="*/ 598966 h 861769"/>
                <a:gd name="connsiteX24" fmla="*/ 28510 w 628339"/>
                <a:gd name="connsiteY24" fmla="*/ 444854 h 861769"/>
                <a:gd name="connsiteX25" fmla="*/ 24944 w 628339"/>
                <a:gd name="connsiteY25" fmla="*/ 434030 h 861769"/>
                <a:gd name="connsiteX26" fmla="*/ 20515 w 628339"/>
                <a:gd name="connsiteY26" fmla="*/ 425109 h 861769"/>
                <a:gd name="connsiteX27" fmla="*/ 6871 w 628339"/>
                <a:gd name="connsiteY27" fmla="*/ 379171 h 861769"/>
                <a:gd name="connsiteX28" fmla="*/ 0 w 628339"/>
                <a:gd name="connsiteY28" fmla="*/ 358315 h 861769"/>
                <a:gd name="connsiteX29" fmla="*/ 42504 w 628339"/>
                <a:gd name="connsiteY29" fmla="*/ 300020 h 861769"/>
                <a:gd name="connsiteX30" fmla="*/ 114977 w 628339"/>
                <a:gd name="connsiteY30" fmla="*/ 115426 h 861769"/>
                <a:gd name="connsiteX31" fmla="*/ 126613 w 628339"/>
                <a:gd name="connsiteY31" fmla="*/ 0 h 861769"/>
                <a:gd name="connsiteX0" fmla="*/ 546743 w 546743"/>
                <a:gd name="connsiteY0" fmla="*/ 589429 h 861769"/>
                <a:gd name="connsiteX1" fmla="*/ 540515 w 546743"/>
                <a:gd name="connsiteY1" fmla="*/ 601971 h 861769"/>
                <a:gd name="connsiteX2" fmla="*/ 490827 w 546743"/>
                <a:gd name="connsiteY2" fmla="*/ 670119 h 861769"/>
                <a:gd name="connsiteX3" fmla="*/ 546743 w 546743"/>
                <a:gd name="connsiteY3" fmla="*/ 589429 h 861769"/>
                <a:gd name="connsiteX4" fmla="*/ 126613 w 546743"/>
                <a:gd name="connsiteY4" fmla="*/ 0 h 861769"/>
                <a:gd name="connsiteX5" fmla="*/ 130318 w 546743"/>
                <a:gd name="connsiteY5" fmla="*/ 0 h 861769"/>
                <a:gd name="connsiteX6" fmla="*/ 134845 w 546743"/>
                <a:gd name="connsiteY6" fmla="*/ 102438 h 861769"/>
                <a:gd name="connsiteX7" fmla="*/ 396176 w 546743"/>
                <a:gd name="connsiteY7" fmla="*/ 738880 h 861769"/>
                <a:gd name="connsiteX8" fmla="*/ 419677 w 546743"/>
                <a:gd name="connsiteY8" fmla="*/ 764737 h 861769"/>
                <a:gd name="connsiteX9" fmla="*/ 430609 w 546743"/>
                <a:gd name="connsiteY9" fmla="*/ 752709 h 861769"/>
                <a:gd name="connsiteX10" fmla="*/ 425125 w 546743"/>
                <a:gd name="connsiteY10" fmla="*/ 760231 h 861769"/>
                <a:gd name="connsiteX11" fmla="*/ 340402 w 546743"/>
                <a:gd name="connsiteY11" fmla="*/ 848303 h 861769"/>
                <a:gd name="connsiteX12" fmla="*/ 324427 w 546743"/>
                <a:gd name="connsiteY12" fmla="*/ 861769 h 861769"/>
                <a:gd name="connsiteX13" fmla="*/ 308452 w 546743"/>
                <a:gd name="connsiteY13" fmla="*/ 848303 h 861769"/>
                <a:gd name="connsiteX14" fmla="*/ 223729 w 546743"/>
                <a:gd name="connsiteY14" fmla="*/ 760231 h 861769"/>
                <a:gd name="connsiteX15" fmla="*/ 218248 w 546743"/>
                <a:gd name="connsiteY15" fmla="*/ 752713 h 861769"/>
                <a:gd name="connsiteX16" fmla="*/ 205675 w 546743"/>
                <a:gd name="connsiteY16" fmla="*/ 738880 h 861769"/>
                <a:gd name="connsiteX17" fmla="*/ 119375 w 546743"/>
                <a:gd name="connsiteY17" fmla="*/ 617108 h 861769"/>
                <a:gd name="connsiteX18" fmla="*/ 108339 w 546743"/>
                <a:gd name="connsiteY18" fmla="*/ 601971 h 861769"/>
                <a:gd name="connsiteX19" fmla="*/ 107615 w 546743"/>
                <a:gd name="connsiteY19" fmla="*/ 600514 h 861769"/>
                <a:gd name="connsiteX20" fmla="*/ 106519 w 546743"/>
                <a:gd name="connsiteY20" fmla="*/ 598966 h 861769"/>
                <a:gd name="connsiteX21" fmla="*/ 28510 w 546743"/>
                <a:gd name="connsiteY21" fmla="*/ 444854 h 861769"/>
                <a:gd name="connsiteX22" fmla="*/ 24944 w 546743"/>
                <a:gd name="connsiteY22" fmla="*/ 434030 h 861769"/>
                <a:gd name="connsiteX23" fmla="*/ 20515 w 546743"/>
                <a:gd name="connsiteY23" fmla="*/ 425109 h 861769"/>
                <a:gd name="connsiteX24" fmla="*/ 6871 w 546743"/>
                <a:gd name="connsiteY24" fmla="*/ 379171 h 861769"/>
                <a:gd name="connsiteX25" fmla="*/ 0 w 546743"/>
                <a:gd name="connsiteY25" fmla="*/ 358315 h 861769"/>
                <a:gd name="connsiteX26" fmla="*/ 42504 w 546743"/>
                <a:gd name="connsiteY26" fmla="*/ 300020 h 861769"/>
                <a:gd name="connsiteX27" fmla="*/ 114977 w 546743"/>
                <a:gd name="connsiteY27" fmla="*/ 115426 h 861769"/>
                <a:gd name="connsiteX28" fmla="*/ 126613 w 546743"/>
                <a:gd name="connsiteY28" fmla="*/ 0 h 861769"/>
                <a:gd name="connsiteX0" fmla="*/ 490827 w 540515"/>
                <a:gd name="connsiteY0" fmla="*/ 670119 h 861769"/>
                <a:gd name="connsiteX1" fmla="*/ 540515 w 540515"/>
                <a:gd name="connsiteY1" fmla="*/ 601971 h 861769"/>
                <a:gd name="connsiteX2" fmla="*/ 490827 w 540515"/>
                <a:gd name="connsiteY2" fmla="*/ 670119 h 861769"/>
                <a:gd name="connsiteX3" fmla="*/ 126613 w 540515"/>
                <a:gd name="connsiteY3" fmla="*/ 0 h 861769"/>
                <a:gd name="connsiteX4" fmla="*/ 130318 w 540515"/>
                <a:gd name="connsiteY4" fmla="*/ 0 h 861769"/>
                <a:gd name="connsiteX5" fmla="*/ 134845 w 540515"/>
                <a:gd name="connsiteY5" fmla="*/ 102438 h 861769"/>
                <a:gd name="connsiteX6" fmla="*/ 396176 w 540515"/>
                <a:gd name="connsiteY6" fmla="*/ 738880 h 861769"/>
                <a:gd name="connsiteX7" fmla="*/ 419677 w 540515"/>
                <a:gd name="connsiteY7" fmla="*/ 764737 h 861769"/>
                <a:gd name="connsiteX8" fmla="*/ 430609 w 540515"/>
                <a:gd name="connsiteY8" fmla="*/ 752709 h 861769"/>
                <a:gd name="connsiteX9" fmla="*/ 425125 w 540515"/>
                <a:gd name="connsiteY9" fmla="*/ 760231 h 861769"/>
                <a:gd name="connsiteX10" fmla="*/ 340402 w 540515"/>
                <a:gd name="connsiteY10" fmla="*/ 848303 h 861769"/>
                <a:gd name="connsiteX11" fmla="*/ 324427 w 540515"/>
                <a:gd name="connsiteY11" fmla="*/ 861769 h 861769"/>
                <a:gd name="connsiteX12" fmla="*/ 308452 w 540515"/>
                <a:gd name="connsiteY12" fmla="*/ 848303 h 861769"/>
                <a:gd name="connsiteX13" fmla="*/ 223729 w 540515"/>
                <a:gd name="connsiteY13" fmla="*/ 760231 h 861769"/>
                <a:gd name="connsiteX14" fmla="*/ 218248 w 540515"/>
                <a:gd name="connsiteY14" fmla="*/ 752713 h 861769"/>
                <a:gd name="connsiteX15" fmla="*/ 205675 w 540515"/>
                <a:gd name="connsiteY15" fmla="*/ 738880 h 861769"/>
                <a:gd name="connsiteX16" fmla="*/ 119375 w 540515"/>
                <a:gd name="connsiteY16" fmla="*/ 617108 h 861769"/>
                <a:gd name="connsiteX17" fmla="*/ 108339 w 540515"/>
                <a:gd name="connsiteY17" fmla="*/ 601971 h 861769"/>
                <a:gd name="connsiteX18" fmla="*/ 107615 w 540515"/>
                <a:gd name="connsiteY18" fmla="*/ 600514 h 861769"/>
                <a:gd name="connsiteX19" fmla="*/ 106519 w 540515"/>
                <a:gd name="connsiteY19" fmla="*/ 598966 h 861769"/>
                <a:gd name="connsiteX20" fmla="*/ 28510 w 540515"/>
                <a:gd name="connsiteY20" fmla="*/ 444854 h 861769"/>
                <a:gd name="connsiteX21" fmla="*/ 24944 w 540515"/>
                <a:gd name="connsiteY21" fmla="*/ 434030 h 861769"/>
                <a:gd name="connsiteX22" fmla="*/ 20515 w 540515"/>
                <a:gd name="connsiteY22" fmla="*/ 425109 h 861769"/>
                <a:gd name="connsiteX23" fmla="*/ 6871 w 540515"/>
                <a:gd name="connsiteY23" fmla="*/ 379171 h 861769"/>
                <a:gd name="connsiteX24" fmla="*/ 0 w 540515"/>
                <a:gd name="connsiteY24" fmla="*/ 358315 h 861769"/>
                <a:gd name="connsiteX25" fmla="*/ 42504 w 540515"/>
                <a:gd name="connsiteY25" fmla="*/ 300020 h 861769"/>
                <a:gd name="connsiteX26" fmla="*/ 114977 w 540515"/>
                <a:gd name="connsiteY26" fmla="*/ 115426 h 861769"/>
                <a:gd name="connsiteX27" fmla="*/ 126613 w 540515"/>
                <a:gd name="connsiteY27" fmla="*/ 0 h 861769"/>
                <a:gd name="connsiteX0" fmla="*/ 126613 w 430609"/>
                <a:gd name="connsiteY0" fmla="*/ 0 h 861769"/>
                <a:gd name="connsiteX1" fmla="*/ 130318 w 430609"/>
                <a:gd name="connsiteY1" fmla="*/ 0 h 861769"/>
                <a:gd name="connsiteX2" fmla="*/ 134845 w 430609"/>
                <a:gd name="connsiteY2" fmla="*/ 102438 h 861769"/>
                <a:gd name="connsiteX3" fmla="*/ 396176 w 430609"/>
                <a:gd name="connsiteY3" fmla="*/ 738880 h 861769"/>
                <a:gd name="connsiteX4" fmla="*/ 419677 w 430609"/>
                <a:gd name="connsiteY4" fmla="*/ 764737 h 861769"/>
                <a:gd name="connsiteX5" fmla="*/ 430609 w 430609"/>
                <a:gd name="connsiteY5" fmla="*/ 752709 h 861769"/>
                <a:gd name="connsiteX6" fmla="*/ 425125 w 430609"/>
                <a:gd name="connsiteY6" fmla="*/ 760231 h 861769"/>
                <a:gd name="connsiteX7" fmla="*/ 340402 w 430609"/>
                <a:gd name="connsiteY7" fmla="*/ 848303 h 861769"/>
                <a:gd name="connsiteX8" fmla="*/ 324427 w 430609"/>
                <a:gd name="connsiteY8" fmla="*/ 861769 h 861769"/>
                <a:gd name="connsiteX9" fmla="*/ 308452 w 430609"/>
                <a:gd name="connsiteY9" fmla="*/ 848303 h 861769"/>
                <a:gd name="connsiteX10" fmla="*/ 223729 w 430609"/>
                <a:gd name="connsiteY10" fmla="*/ 760231 h 861769"/>
                <a:gd name="connsiteX11" fmla="*/ 218248 w 430609"/>
                <a:gd name="connsiteY11" fmla="*/ 752713 h 861769"/>
                <a:gd name="connsiteX12" fmla="*/ 205675 w 430609"/>
                <a:gd name="connsiteY12" fmla="*/ 738880 h 861769"/>
                <a:gd name="connsiteX13" fmla="*/ 119375 w 430609"/>
                <a:gd name="connsiteY13" fmla="*/ 617108 h 861769"/>
                <a:gd name="connsiteX14" fmla="*/ 108339 w 430609"/>
                <a:gd name="connsiteY14" fmla="*/ 601971 h 861769"/>
                <a:gd name="connsiteX15" fmla="*/ 107615 w 430609"/>
                <a:gd name="connsiteY15" fmla="*/ 600514 h 861769"/>
                <a:gd name="connsiteX16" fmla="*/ 106519 w 430609"/>
                <a:gd name="connsiteY16" fmla="*/ 598966 h 861769"/>
                <a:gd name="connsiteX17" fmla="*/ 28510 w 430609"/>
                <a:gd name="connsiteY17" fmla="*/ 444854 h 861769"/>
                <a:gd name="connsiteX18" fmla="*/ 24944 w 430609"/>
                <a:gd name="connsiteY18" fmla="*/ 434030 h 861769"/>
                <a:gd name="connsiteX19" fmla="*/ 20515 w 430609"/>
                <a:gd name="connsiteY19" fmla="*/ 425109 h 861769"/>
                <a:gd name="connsiteX20" fmla="*/ 6871 w 430609"/>
                <a:gd name="connsiteY20" fmla="*/ 379171 h 861769"/>
                <a:gd name="connsiteX21" fmla="*/ 0 w 430609"/>
                <a:gd name="connsiteY21" fmla="*/ 358315 h 861769"/>
                <a:gd name="connsiteX22" fmla="*/ 42504 w 430609"/>
                <a:gd name="connsiteY22" fmla="*/ 300020 h 861769"/>
                <a:gd name="connsiteX23" fmla="*/ 114977 w 430609"/>
                <a:gd name="connsiteY23" fmla="*/ 115426 h 861769"/>
                <a:gd name="connsiteX24" fmla="*/ 126613 w 430609"/>
                <a:gd name="connsiteY24" fmla="*/ 0 h 861769"/>
                <a:gd name="connsiteX0" fmla="*/ 126613 w 430609"/>
                <a:gd name="connsiteY0" fmla="*/ 0 h 861769"/>
                <a:gd name="connsiteX1" fmla="*/ 130318 w 430609"/>
                <a:gd name="connsiteY1" fmla="*/ 0 h 861769"/>
                <a:gd name="connsiteX2" fmla="*/ 134845 w 430609"/>
                <a:gd name="connsiteY2" fmla="*/ 102438 h 861769"/>
                <a:gd name="connsiteX3" fmla="*/ 396176 w 430609"/>
                <a:gd name="connsiteY3" fmla="*/ 738880 h 861769"/>
                <a:gd name="connsiteX4" fmla="*/ 419677 w 430609"/>
                <a:gd name="connsiteY4" fmla="*/ 764737 h 861769"/>
                <a:gd name="connsiteX5" fmla="*/ 430609 w 430609"/>
                <a:gd name="connsiteY5" fmla="*/ 752709 h 861769"/>
                <a:gd name="connsiteX6" fmla="*/ 340402 w 430609"/>
                <a:gd name="connsiteY6" fmla="*/ 848303 h 861769"/>
                <a:gd name="connsiteX7" fmla="*/ 324427 w 430609"/>
                <a:gd name="connsiteY7" fmla="*/ 861769 h 861769"/>
                <a:gd name="connsiteX8" fmla="*/ 308452 w 430609"/>
                <a:gd name="connsiteY8" fmla="*/ 848303 h 861769"/>
                <a:gd name="connsiteX9" fmla="*/ 223729 w 430609"/>
                <a:gd name="connsiteY9" fmla="*/ 760231 h 861769"/>
                <a:gd name="connsiteX10" fmla="*/ 218248 w 430609"/>
                <a:gd name="connsiteY10" fmla="*/ 752713 h 861769"/>
                <a:gd name="connsiteX11" fmla="*/ 205675 w 430609"/>
                <a:gd name="connsiteY11" fmla="*/ 738880 h 861769"/>
                <a:gd name="connsiteX12" fmla="*/ 119375 w 430609"/>
                <a:gd name="connsiteY12" fmla="*/ 617108 h 861769"/>
                <a:gd name="connsiteX13" fmla="*/ 108339 w 430609"/>
                <a:gd name="connsiteY13" fmla="*/ 601971 h 861769"/>
                <a:gd name="connsiteX14" fmla="*/ 107615 w 430609"/>
                <a:gd name="connsiteY14" fmla="*/ 600514 h 861769"/>
                <a:gd name="connsiteX15" fmla="*/ 106519 w 430609"/>
                <a:gd name="connsiteY15" fmla="*/ 598966 h 861769"/>
                <a:gd name="connsiteX16" fmla="*/ 28510 w 430609"/>
                <a:gd name="connsiteY16" fmla="*/ 444854 h 861769"/>
                <a:gd name="connsiteX17" fmla="*/ 24944 w 430609"/>
                <a:gd name="connsiteY17" fmla="*/ 434030 h 861769"/>
                <a:gd name="connsiteX18" fmla="*/ 20515 w 430609"/>
                <a:gd name="connsiteY18" fmla="*/ 425109 h 861769"/>
                <a:gd name="connsiteX19" fmla="*/ 6871 w 430609"/>
                <a:gd name="connsiteY19" fmla="*/ 379171 h 861769"/>
                <a:gd name="connsiteX20" fmla="*/ 0 w 430609"/>
                <a:gd name="connsiteY20" fmla="*/ 358315 h 861769"/>
                <a:gd name="connsiteX21" fmla="*/ 42504 w 430609"/>
                <a:gd name="connsiteY21" fmla="*/ 300020 h 861769"/>
                <a:gd name="connsiteX22" fmla="*/ 114977 w 430609"/>
                <a:gd name="connsiteY22" fmla="*/ 115426 h 861769"/>
                <a:gd name="connsiteX23" fmla="*/ 126613 w 430609"/>
                <a:gd name="connsiteY23" fmla="*/ 0 h 861769"/>
                <a:gd name="connsiteX0" fmla="*/ 126613 w 419677"/>
                <a:gd name="connsiteY0" fmla="*/ 0 h 861769"/>
                <a:gd name="connsiteX1" fmla="*/ 130318 w 419677"/>
                <a:gd name="connsiteY1" fmla="*/ 0 h 861769"/>
                <a:gd name="connsiteX2" fmla="*/ 134845 w 419677"/>
                <a:gd name="connsiteY2" fmla="*/ 102438 h 861769"/>
                <a:gd name="connsiteX3" fmla="*/ 396176 w 419677"/>
                <a:gd name="connsiteY3" fmla="*/ 738880 h 861769"/>
                <a:gd name="connsiteX4" fmla="*/ 419677 w 419677"/>
                <a:gd name="connsiteY4" fmla="*/ 764737 h 861769"/>
                <a:gd name="connsiteX5" fmla="*/ 340402 w 419677"/>
                <a:gd name="connsiteY5" fmla="*/ 848303 h 861769"/>
                <a:gd name="connsiteX6" fmla="*/ 324427 w 419677"/>
                <a:gd name="connsiteY6" fmla="*/ 861769 h 861769"/>
                <a:gd name="connsiteX7" fmla="*/ 308452 w 419677"/>
                <a:gd name="connsiteY7" fmla="*/ 848303 h 861769"/>
                <a:gd name="connsiteX8" fmla="*/ 223729 w 419677"/>
                <a:gd name="connsiteY8" fmla="*/ 760231 h 861769"/>
                <a:gd name="connsiteX9" fmla="*/ 218248 w 419677"/>
                <a:gd name="connsiteY9" fmla="*/ 752713 h 861769"/>
                <a:gd name="connsiteX10" fmla="*/ 205675 w 419677"/>
                <a:gd name="connsiteY10" fmla="*/ 738880 h 861769"/>
                <a:gd name="connsiteX11" fmla="*/ 119375 w 419677"/>
                <a:gd name="connsiteY11" fmla="*/ 617108 h 861769"/>
                <a:gd name="connsiteX12" fmla="*/ 108339 w 419677"/>
                <a:gd name="connsiteY12" fmla="*/ 601971 h 861769"/>
                <a:gd name="connsiteX13" fmla="*/ 107615 w 419677"/>
                <a:gd name="connsiteY13" fmla="*/ 600514 h 861769"/>
                <a:gd name="connsiteX14" fmla="*/ 106519 w 419677"/>
                <a:gd name="connsiteY14" fmla="*/ 598966 h 861769"/>
                <a:gd name="connsiteX15" fmla="*/ 28510 w 419677"/>
                <a:gd name="connsiteY15" fmla="*/ 444854 h 861769"/>
                <a:gd name="connsiteX16" fmla="*/ 24944 w 419677"/>
                <a:gd name="connsiteY16" fmla="*/ 434030 h 861769"/>
                <a:gd name="connsiteX17" fmla="*/ 20515 w 419677"/>
                <a:gd name="connsiteY17" fmla="*/ 425109 h 861769"/>
                <a:gd name="connsiteX18" fmla="*/ 6871 w 419677"/>
                <a:gd name="connsiteY18" fmla="*/ 379171 h 861769"/>
                <a:gd name="connsiteX19" fmla="*/ 0 w 419677"/>
                <a:gd name="connsiteY19" fmla="*/ 358315 h 861769"/>
                <a:gd name="connsiteX20" fmla="*/ 42504 w 419677"/>
                <a:gd name="connsiteY20" fmla="*/ 300020 h 861769"/>
                <a:gd name="connsiteX21" fmla="*/ 114977 w 419677"/>
                <a:gd name="connsiteY21" fmla="*/ 115426 h 861769"/>
                <a:gd name="connsiteX22" fmla="*/ 126613 w 419677"/>
                <a:gd name="connsiteY22" fmla="*/ 0 h 8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9677" h="861769">
                  <a:moveTo>
                    <a:pt x="126613" y="0"/>
                  </a:moveTo>
                  <a:lnTo>
                    <a:pt x="130318" y="0"/>
                  </a:lnTo>
                  <a:lnTo>
                    <a:pt x="134845" y="102438"/>
                  </a:lnTo>
                  <a:cubicBezTo>
                    <a:pt x="156220" y="343108"/>
                    <a:pt x="250803" y="562729"/>
                    <a:pt x="396176" y="738880"/>
                  </a:cubicBezTo>
                  <a:lnTo>
                    <a:pt x="419677" y="764737"/>
                  </a:lnTo>
                  <a:lnTo>
                    <a:pt x="340402" y="848303"/>
                  </a:lnTo>
                  <a:lnTo>
                    <a:pt x="324427" y="861769"/>
                  </a:lnTo>
                  <a:lnTo>
                    <a:pt x="308452" y="848303"/>
                  </a:lnTo>
                  <a:cubicBezTo>
                    <a:pt x="278706" y="820446"/>
                    <a:pt x="250423" y="791047"/>
                    <a:pt x="223729" y="760231"/>
                  </a:cubicBezTo>
                  <a:lnTo>
                    <a:pt x="218248" y="752713"/>
                  </a:lnTo>
                  <a:lnTo>
                    <a:pt x="205675" y="738880"/>
                  </a:lnTo>
                  <a:lnTo>
                    <a:pt x="119375" y="617108"/>
                  </a:lnTo>
                  <a:lnTo>
                    <a:pt x="108339" y="601971"/>
                  </a:lnTo>
                  <a:lnTo>
                    <a:pt x="107615" y="600514"/>
                  </a:lnTo>
                  <a:lnTo>
                    <a:pt x="106519" y="598966"/>
                  </a:lnTo>
                  <a:cubicBezTo>
                    <a:pt x="76874" y="549845"/>
                    <a:pt x="50755" y="498358"/>
                    <a:pt x="28510" y="444854"/>
                  </a:cubicBezTo>
                  <a:lnTo>
                    <a:pt x="24944" y="434030"/>
                  </a:lnTo>
                  <a:lnTo>
                    <a:pt x="20515" y="425109"/>
                  </a:lnTo>
                  <a:lnTo>
                    <a:pt x="6871" y="379171"/>
                  </a:lnTo>
                  <a:lnTo>
                    <a:pt x="0" y="358315"/>
                  </a:lnTo>
                  <a:lnTo>
                    <a:pt x="42504" y="300020"/>
                  </a:lnTo>
                  <a:cubicBezTo>
                    <a:pt x="76548" y="243992"/>
                    <a:pt x="101403" y="181764"/>
                    <a:pt x="114977" y="115426"/>
                  </a:cubicBezTo>
                  <a:lnTo>
                    <a:pt x="126613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18E7794C-5378-411B-B456-BCEB9E05B377}"/>
                </a:ext>
              </a:extLst>
            </p:cNvPr>
            <p:cNvSpPr/>
            <p:nvPr/>
          </p:nvSpPr>
          <p:spPr>
            <a:xfrm>
              <a:off x="9220627" y="2997209"/>
              <a:ext cx="387027" cy="831904"/>
            </a:xfrm>
            <a:custGeom>
              <a:avLst/>
              <a:gdLst>
                <a:gd name="connsiteX0" fmla="*/ 503161 w 623540"/>
                <a:gd name="connsiteY0" fmla="*/ 589430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588782 w 623540"/>
                <a:gd name="connsiteY3" fmla="*/ 411558 h 831904"/>
                <a:gd name="connsiteX4" fmla="*/ 584758 w 623540"/>
                <a:gd name="connsiteY4" fmla="*/ 425109 h 831904"/>
                <a:gd name="connsiteX5" fmla="*/ 546794 w 623540"/>
                <a:gd name="connsiteY5" fmla="*/ 501561 h 831904"/>
                <a:gd name="connsiteX6" fmla="*/ 623163 w 623540"/>
                <a:gd name="connsiteY6" fmla="*/ 293769 h 831904"/>
                <a:gd name="connsiteX7" fmla="*/ 623540 w 623540"/>
                <a:gd name="connsiteY7" fmla="*/ 294529 h 831904"/>
                <a:gd name="connsiteX8" fmla="*/ 617102 w 623540"/>
                <a:gd name="connsiteY8" fmla="*/ 316206 h 831904"/>
                <a:gd name="connsiteX9" fmla="*/ 83031 w 623540"/>
                <a:gd name="connsiteY9" fmla="*/ 0 h 831904"/>
                <a:gd name="connsiteX10" fmla="*/ 86737 w 623540"/>
                <a:gd name="connsiteY10" fmla="*/ 0 h 831904"/>
                <a:gd name="connsiteX11" fmla="*/ 91265 w 623540"/>
                <a:gd name="connsiteY11" fmla="*/ 102438 h 831904"/>
                <a:gd name="connsiteX12" fmla="*/ 352596 w 623540"/>
                <a:gd name="connsiteY12" fmla="*/ 738880 h 831904"/>
                <a:gd name="connsiteX13" fmla="*/ 376096 w 623540"/>
                <a:gd name="connsiteY13" fmla="*/ 764737 h 831904"/>
                <a:gd name="connsiteX14" fmla="*/ 387027 w 623540"/>
                <a:gd name="connsiteY14" fmla="*/ 752710 h 831904"/>
                <a:gd name="connsiteX15" fmla="*/ 381543 w 623540"/>
                <a:gd name="connsiteY15" fmla="*/ 760231 h 831904"/>
                <a:gd name="connsiteX16" fmla="*/ 312596 w 623540"/>
                <a:gd name="connsiteY16" fmla="*/ 831904 h 831904"/>
                <a:gd name="connsiteX17" fmla="*/ 243649 w 623540"/>
                <a:gd name="connsiteY17" fmla="*/ 760231 h 831904"/>
                <a:gd name="connsiteX18" fmla="*/ 238166 w 623540"/>
                <a:gd name="connsiteY18" fmla="*/ 752710 h 831904"/>
                <a:gd name="connsiteX19" fmla="*/ 225596 w 623540"/>
                <a:gd name="connsiteY19" fmla="*/ 738880 h 831904"/>
                <a:gd name="connsiteX20" fmla="*/ 139334 w 623540"/>
                <a:gd name="connsiteY20" fmla="*/ 617161 h 831904"/>
                <a:gd name="connsiteX21" fmla="*/ 128259 w 623540"/>
                <a:gd name="connsiteY21" fmla="*/ 601971 h 831904"/>
                <a:gd name="connsiteX22" fmla="*/ 127533 w 623540"/>
                <a:gd name="connsiteY22" fmla="*/ 600509 h 831904"/>
                <a:gd name="connsiteX23" fmla="*/ 126440 w 623540"/>
                <a:gd name="connsiteY23" fmla="*/ 598966 h 831904"/>
                <a:gd name="connsiteX24" fmla="*/ 48431 w 623540"/>
                <a:gd name="connsiteY24" fmla="*/ 444854 h 831904"/>
                <a:gd name="connsiteX25" fmla="*/ 44867 w 623540"/>
                <a:gd name="connsiteY25" fmla="*/ 434036 h 831904"/>
                <a:gd name="connsiteX26" fmla="*/ 40434 w 623540"/>
                <a:gd name="connsiteY26" fmla="*/ 425109 h 831904"/>
                <a:gd name="connsiteX27" fmla="*/ 26782 w 623540"/>
                <a:gd name="connsiteY27" fmla="*/ 379144 h 831904"/>
                <a:gd name="connsiteX28" fmla="*/ 0 w 623540"/>
                <a:gd name="connsiteY28" fmla="*/ 297851 h 831904"/>
                <a:gd name="connsiteX29" fmla="*/ 42835 w 623540"/>
                <a:gd name="connsiteY29" fmla="*/ 211589 h 831904"/>
                <a:gd name="connsiteX30" fmla="*/ 71395 w 623540"/>
                <a:gd name="connsiteY30" fmla="*/ 115426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588782 w 623540"/>
                <a:gd name="connsiteY3" fmla="*/ 411558 h 831904"/>
                <a:gd name="connsiteX4" fmla="*/ 584758 w 623540"/>
                <a:gd name="connsiteY4" fmla="*/ 425109 h 831904"/>
                <a:gd name="connsiteX5" fmla="*/ 546794 w 623540"/>
                <a:gd name="connsiteY5" fmla="*/ 501561 h 831904"/>
                <a:gd name="connsiteX6" fmla="*/ 588782 w 623540"/>
                <a:gd name="connsiteY6" fmla="*/ 411558 h 831904"/>
                <a:gd name="connsiteX7" fmla="*/ 623163 w 623540"/>
                <a:gd name="connsiteY7" fmla="*/ 293769 h 831904"/>
                <a:gd name="connsiteX8" fmla="*/ 623540 w 623540"/>
                <a:gd name="connsiteY8" fmla="*/ 294529 h 831904"/>
                <a:gd name="connsiteX9" fmla="*/ 617102 w 623540"/>
                <a:gd name="connsiteY9" fmla="*/ 316206 h 831904"/>
                <a:gd name="connsiteX10" fmla="*/ 623163 w 623540"/>
                <a:gd name="connsiteY10" fmla="*/ 293769 h 831904"/>
                <a:gd name="connsiteX11" fmla="*/ 83031 w 623540"/>
                <a:gd name="connsiteY11" fmla="*/ 0 h 831904"/>
                <a:gd name="connsiteX12" fmla="*/ 86737 w 623540"/>
                <a:gd name="connsiteY12" fmla="*/ 0 h 831904"/>
                <a:gd name="connsiteX13" fmla="*/ 91265 w 623540"/>
                <a:gd name="connsiteY13" fmla="*/ 102438 h 831904"/>
                <a:gd name="connsiteX14" fmla="*/ 352596 w 623540"/>
                <a:gd name="connsiteY14" fmla="*/ 738880 h 831904"/>
                <a:gd name="connsiteX15" fmla="*/ 376096 w 623540"/>
                <a:gd name="connsiteY15" fmla="*/ 764737 h 831904"/>
                <a:gd name="connsiteX16" fmla="*/ 387027 w 623540"/>
                <a:gd name="connsiteY16" fmla="*/ 752710 h 831904"/>
                <a:gd name="connsiteX17" fmla="*/ 381543 w 623540"/>
                <a:gd name="connsiteY17" fmla="*/ 760231 h 831904"/>
                <a:gd name="connsiteX18" fmla="*/ 312596 w 623540"/>
                <a:gd name="connsiteY18" fmla="*/ 831904 h 831904"/>
                <a:gd name="connsiteX19" fmla="*/ 243649 w 623540"/>
                <a:gd name="connsiteY19" fmla="*/ 760231 h 831904"/>
                <a:gd name="connsiteX20" fmla="*/ 238166 w 623540"/>
                <a:gd name="connsiteY20" fmla="*/ 752710 h 831904"/>
                <a:gd name="connsiteX21" fmla="*/ 225596 w 623540"/>
                <a:gd name="connsiteY21" fmla="*/ 738880 h 831904"/>
                <a:gd name="connsiteX22" fmla="*/ 139334 w 623540"/>
                <a:gd name="connsiteY22" fmla="*/ 617161 h 831904"/>
                <a:gd name="connsiteX23" fmla="*/ 128259 w 623540"/>
                <a:gd name="connsiteY23" fmla="*/ 601971 h 831904"/>
                <a:gd name="connsiteX24" fmla="*/ 127533 w 623540"/>
                <a:gd name="connsiteY24" fmla="*/ 600509 h 831904"/>
                <a:gd name="connsiteX25" fmla="*/ 126440 w 623540"/>
                <a:gd name="connsiteY25" fmla="*/ 598966 h 831904"/>
                <a:gd name="connsiteX26" fmla="*/ 48431 w 623540"/>
                <a:gd name="connsiteY26" fmla="*/ 444854 h 831904"/>
                <a:gd name="connsiteX27" fmla="*/ 44867 w 623540"/>
                <a:gd name="connsiteY27" fmla="*/ 434036 h 831904"/>
                <a:gd name="connsiteX28" fmla="*/ 40434 w 623540"/>
                <a:gd name="connsiteY28" fmla="*/ 425109 h 831904"/>
                <a:gd name="connsiteX29" fmla="*/ 26782 w 623540"/>
                <a:gd name="connsiteY29" fmla="*/ 379144 h 831904"/>
                <a:gd name="connsiteX30" fmla="*/ 0 w 623540"/>
                <a:gd name="connsiteY30" fmla="*/ 297851 h 831904"/>
                <a:gd name="connsiteX31" fmla="*/ 42835 w 623540"/>
                <a:gd name="connsiteY31" fmla="*/ 211589 h 831904"/>
                <a:gd name="connsiteX32" fmla="*/ 71395 w 623540"/>
                <a:gd name="connsiteY32" fmla="*/ 115426 h 831904"/>
                <a:gd name="connsiteX33" fmla="*/ 83031 w 623540"/>
                <a:gd name="connsiteY33" fmla="*/ 0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588782 w 623540"/>
                <a:gd name="connsiteY3" fmla="*/ 411558 h 831904"/>
                <a:gd name="connsiteX4" fmla="*/ 584758 w 623540"/>
                <a:gd name="connsiteY4" fmla="*/ 425109 h 831904"/>
                <a:gd name="connsiteX5" fmla="*/ 588782 w 623540"/>
                <a:gd name="connsiteY5" fmla="*/ 411558 h 831904"/>
                <a:gd name="connsiteX6" fmla="*/ 623163 w 623540"/>
                <a:gd name="connsiteY6" fmla="*/ 293769 h 831904"/>
                <a:gd name="connsiteX7" fmla="*/ 623540 w 623540"/>
                <a:gd name="connsiteY7" fmla="*/ 294529 h 831904"/>
                <a:gd name="connsiteX8" fmla="*/ 617102 w 623540"/>
                <a:gd name="connsiteY8" fmla="*/ 316206 h 831904"/>
                <a:gd name="connsiteX9" fmla="*/ 623163 w 623540"/>
                <a:gd name="connsiteY9" fmla="*/ 293769 h 831904"/>
                <a:gd name="connsiteX10" fmla="*/ 83031 w 623540"/>
                <a:gd name="connsiteY10" fmla="*/ 0 h 831904"/>
                <a:gd name="connsiteX11" fmla="*/ 86737 w 623540"/>
                <a:gd name="connsiteY11" fmla="*/ 0 h 831904"/>
                <a:gd name="connsiteX12" fmla="*/ 91265 w 623540"/>
                <a:gd name="connsiteY12" fmla="*/ 102438 h 831904"/>
                <a:gd name="connsiteX13" fmla="*/ 352596 w 623540"/>
                <a:gd name="connsiteY13" fmla="*/ 738880 h 831904"/>
                <a:gd name="connsiteX14" fmla="*/ 376096 w 623540"/>
                <a:gd name="connsiteY14" fmla="*/ 764737 h 831904"/>
                <a:gd name="connsiteX15" fmla="*/ 387027 w 623540"/>
                <a:gd name="connsiteY15" fmla="*/ 752710 h 831904"/>
                <a:gd name="connsiteX16" fmla="*/ 381543 w 623540"/>
                <a:gd name="connsiteY16" fmla="*/ 760231 h 831904"/>
                <a:gd name="connsiteX17" fmla="*/ 312596 w 623540"/>
                <a:gd name="connsiteY17" fmla="*/ 831904 h 831904"/>
                <a:gd name="connsiteX18" fmla="*/ 243649 w 623540"/>
                <a:gd name="connsiteY18" fmla="*/ 760231 h 831904"/>
                <a:gd name="connsiteX19" fmla="*/ 238166 w 623540"/>
                <a:gd name="connsiteY19" fmla="*/ 752710 h 831904"/>
                <a:gd name="connsiteX20" fmla="*/ 225596 w 623540"/>
                <a:gd name="connsiteY20" fmla="*/ 738880 h 831904"/>
                <a:gd name="connsiteX21" fmla="*/ 139334 w 623540"/>
                <a:gd name="connsiteY21" fmla="*/ 617161 h 831904"/>
                <a:gd name="connsiteX22" fmla="*/ 128259 w 623540"/>
                <a:gd name="connsiteY22" fmla="*/ 601971 h 831904"/>
                <a:gd name="connsiteX23" fmla="*/ 127533 w 623540"/>
                <a:gd name="connsiteY23" fmla="*/ 600509 h 831904"/>
                <a:gd name="connsiteX24" fmla="*/ 126440 w 623540"/>
                <a:gd name="connsiteY24" fmla="*/ 598966 h 831904"/>
                <a:gd name="connsiteX25" fmla="*/ 48431 w 623540"/>
                <a:gd name="connsiteY25" fmla="*/ 444854 h 831904"/>
                <a:gd name="connsiteX26" fmla="*/ 44867 w 623540"/>
                <a:gd name="connsiteY26" fmla="*/ 434036 h 831904"/>
                <a:gd name="connsiteX27" fmla="*/ 40434 w 623540"/>
                <a:gd name="connsiteY27" fmla="*/ 425109 h 831904"/>
                <a:gd name="connsiteX28" fmla="*/ 26782 w 623540"/>
                <a:gd name="connsiteY28" fmla="*/ 379144 h 831904"/>
                <a:gd name="connsiteX29" fmla="*/ 0 w 623540"/>
                <a:gd name="connsiteY29" fmla="*/ 297851 h 831904"/>
                <a:gd name="connsiteX30" fmla="*/ 42835 w 623540"/>
                <a:gd name="connsiteY30" fmla="*/ 211589 h 831904"/>
                <a:gd name="connsiteX31" fmla="*/ 71395 w 623540"/>
                <a:gd name="connsiteY31" fmla="*/ 115426 h 831904"/>
                <a:gd name="connsiteX32" fmla="*/ 83031 w 623540"/>
                <a:gd name="connsiteY32" fmla="*/ 0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623163 w 623540"/>
                <a:gd name="connsiteY3" fmla="*/ 293769 h 831904"/>
                <a:gd name="connsiteX4" fmla="*/ 623540 w 623540"/>
                <a:gd name="connsiteY4" fmla="*/ 294529 h 831904"/>
                <a:gd name="connsiteX5" fmla="*/ 617102 w 623540"/>
                <a:gd name="connsiteY5" fmla="*/ 316206 h 831904"/>
                <a:gd name="connsiteX6" fmla="*/ 623163 w 623540"/>
                <a:gd name="connsiteY6" fmla="*/ 293769 h 831904"/>
                <a:gd name="connsiteX7" fmla="*/ 83031 w 623540"/>
                <a:gd name="connsiteY7" fmla="*/ 0 h 831904"/>
                <a:gd name="connsiteX8" fmla="*/ 86737 w 623540"/>
                <a:gd name="connsiteY8" fmla="*/ 0 h 831904"/>
                <a:gd name="connsiteX9" fmla="*/ 91265 w 623540"/>
                <a:gd name="connsiteY9" fmla="*/ 102438 h 831904"/>
                <a:gd name="connsiteX10" fmla="*/ 352596 w 623540"/>
                <a:gd name="connsiteY10" fmla="*/ 738880 h 831904"/>
                <a:gd name="connsiteX11" fmla="*/ 376096 w 623540"/>
                <a:gd name="connsiteY11" fmla="*/ 764737 h 831904"/>
                <a:gd name="connsiteX12" fmla="*/ 387027 w 623540"/>
                <a:gd name="connsiteY12" fmla="*/ 752710 h 831904"/>
                <a:gd name="connsiteX13" fmla="*/ 381543 w 623540"/>
                <a:gd name="connsiteY13" fmla="*/ 760231 h 831904"/>
                <a:gd name="connsiteX14" fmla="*/ 312596 w 623540"/>
                <a:gd name="connsiteY14" fmla="*/ 831904 h 831904"/>
                <a:gd name="connsiteX15" fmla="*/ 243649 w 623540"/>
                <a:gd name="connsiteY15" fmla="*/ 760231 h 831904"/>
                <a:gd name="connsiteX16" fmla="*/ 238166 w 623540"/>
                <a:gd name="connsiteY16" fmla="*/ 752710 h 831904"/>
                <a:gd name="connsiteX17" fmla="*/ 225596 w 623540"/>
                <a:gd name="connsiteY17" fmla="*/ 738880 h 831904"/>
                <a:gd name="connsiteX18" fmla="*/ 139334 w 623540"/>
                <a:gd name="connsiteY18" fmla="*/ 617161 h 831904"/>
                <a:gd name="connsiteX19" fmla="*/ 128259 w 623540"/>
                <a:gd name="connsiteY19" fmla="*/ 601971 h 831904"/>
                <a:gd name="connsiteX20" fmla="*/ 127533 w 623540"/>
                <a:gd name="connsiteY20" fmla="*/ 600509 h 831904"/>
                <a:gd name="connsiteX21" fmla="*/ 126440 w 623540"/>
                <a:gd name="connsiteY21" fmla="*/ 598966 h 831904"/>
                <a:gd name="connsiteX22" fmla="*/ 48431 w 623540"/>
                <a:gd name="connsiteY22" fmla="*/ 444854 h 831904"/>
                <a:gd name="connsiteX23" fmla="*/ 44867 w 623540"/>
                <a:gd name="connsiteY23" fmla="*/ 434036 h 831904"/>
                <a:gd name="connsiteX24" fmla="*/ 40434 w 623540"/>
                <a:gd name="connsiteY24" fmla="*/ 425109 h 831904"/>
                <a:gd name="connsiteX25" fmla="*/ 26782 w 623540"/>
                <a:gd name="connsiteY25" fmla="*/ 379144 h 831904"/>
                <a:gd name="connsiteX26" fmla="*/ 0 w 623540"/>
                <a:gd name="connsiteY26" fmla="*/ 297851 h 831904"/>
                <a:gd name="connsiteX27" fmla="*/ 42835 w 623540"/>
                <a:gd name="connsiteY27" fmla="*/ 211589 h 831904"/>
                <a:gd name="connsiteX28" fmla="*/ 71395 w 623540"/>
                <a:gd name="connsiteY28" fmla="*/ 115426 h 831904"/>
                <a:gd name="connsiteX29" fmla="*/ 83031 w 623540"/>
                <a:gd name="connsiteY29" fmla="*/ 0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617102 w 623540"/>
                <a:gd name="connsiteY3" fmla="*/ 316206 h 831904"/>
                <a:gd name="connsiteX4" fmla="*/ 623540 w 623540"/>
                <a:gd name="connsiteY4" fmla="*/ 294529 h 831904"/>
                <a:gd name="connsiteX5" fmla="*/ 617102 w 623540"/>
                <a:gd name="connsiteY5" fmla="*/ 316206 h 831904"/>
                <a:gd name="connsiteX6" fmla="*/ 83031 w 623540"/>
                <a:gd name="connsiteY6" fmla="*/ 0 h 831904"/>
                <a:gd name="connsiteX7" fmla="*/ 86737 w 623540"/>
                <a:gd name="connsiteY7" fmla="*/ 0 h 831904"/>
                <a:gd name="connsiteX8" fmla="*/ 91265 w 623540"/>
                <a:gd name="connsiteY8" fmla="*/ 102438 h 831904"/>
                <a:gd name="connsiteX9" fmla="*/ 352596 w 623540"/>
                <a:gd name="connsiteY9" fmla="*/ 738880 h 831904"/>
                <a:gd name="connsiteX10" fmla="*/ 376096 w 623540"/>
                <a:gd name="connsiteY10" fmla="*/ 764737 h 831904"/>
                <a:gd name="connsiteX11" fmla="*/ 387027 w 623540"/>
                <a:gd name="connsiteY11" fmla="*/ 752710 h 831904"/>
                <a:gd name="connsiteX12" fmla="*/ 381543 w 623540"/>
                <a:gd name="connsiteY12" fmla="*/ 760231 h 831904"/>
                <a:gd name="connsiteX13" fmla="*/ 312596 w 623540"/>
                <a:gd name="connsiteY13" fmla="*/ 831904 h 831904"/>
                <a:gd name="connsiteX14" fmla="*/ 243649 w 623540"/>
                <a:gd name="connsiteY14" fmla="*/ 760231 h 831904"/>
                <a:gd name="connsiteX15" fmla="*/ 238166 w 623540"/>
                <a:gd name="connsiteY15" fmla="*/ 752710 h 831904"/>
                <a:gd name="connsiteX16" fmla="*/ 225596 w 623540"/>
                <a:gd name="connsiteY16" fmla="*/ 738880 h 831904"/>
                <a:gd name="connsiteX17" fmla="*/ 139334 w 623540"/>
                <a:gd name="connsiteY17" fmla="*/ 617161 h 831904"/>
                <a:gd name="connsiteX18" fmla="*/ 128259 w 623540"/>
                <a:gd name="connsiteY18" fmla="*/ 601971 h 831904"/>
                <a:gd name="connsiteX19" fmla="*/ 127533 w 623540"/>
                <a:gd name="connsiteY19" fmla="*/ 600509 h 831904"/>
                <a:gd name="connsiteX20" fmla="*/ 126440 w 623540"/>
                <a:gd name="connsiteY20" fmla="*/ 598966 h 831904"/>
                <a:gd name="connsiteX21" fmla="*/ 48431 w 623540"/>
                <a:gd name="connsiteY21" fmla="*/ 444854 h 831904"/>
                <a:gd name="connsiteX22" fmla="*/ 44867 w 623540"/>
                <a:gd name="connsiteY22" fmla="*/ 434036 h 831904"/>
                <a:gd name="connsiteX23" fmla="*/ 40434 w 623540"/>
                <a:gd name="connsiteY23" fmla="*/ 425109 h 831904"/>
                <a:gd name="connsiteX24" fmla="*/ 26782 w 623540"/>
                <a:gd name="connsiteY24" fmla="*/ 379144 h 831904"/>
                <a:gd name="connsiteX25" fmla="*/ 0 w 623540"/>
                <a:gd name="connsiteY25" fmla="*/ 297851 h 831904"/>
                <a:gd name="connsiteX26" fmla="*/ 42835 w 623540"/>
                <a:gd name="connsiteY26" fmla="*/ 211589 h 831904"/>
                <a:gd name="connsiteX27" fmla="*/ 71395 w 623540"/>
                <a:gd name="connsiteY27" fmla="*/ 115426 h 831904"/>
                <a:gd name="connsiteX28" fmla="*/ 83031 w 623540"/>
                <a:gd name="connsiteY28" fmla="*/ 0 h 831904"/>
                <a:gd name="connsiteX0" fmla="*/ 447250 w 496933"/>
                <a:gd name="connsiteY0" fmla="*/ 670113 h 831904"/>
                <a:gd name="connsiteX1" fmla="*/ 496933 w 496933"/>
                <a:gd name="connsiteY1" fmla="*/ 601971 h 831904"/>
                <a:gd name="connsiteX2" fmla="*/ 447250 w 496933"/>
                <a:gd name="connsiteY2" fmla="*/ 670113 h 831904"/>
                <a:gd name="connsiteX3" fmla="*/ 83031 w 496933"/>
                <a:gd name="connsiteY3" fmla="*/ 0 h 831904"/>
                <a:gd name="connsiteX4" fmla="*/ 86737 w 496933"/>
                <a:gd name="connsiteY4" fmla="*/ 0 h 831904"/>
                <a:gd name="connsiteX5" fmla="*/ 91265 w 496933"/>
                <a:gd name="connsiteY5" fmla="*/ 102438 h 831904"/>
                <a:gd name="connsiteX6" fmla="*/ 352596 w 496933"/>
                <a:gd name="connsiteY6" fmla="*/ 738880 h 831904"/>
                <a:gd name="connsiteX7" fmla="*/ 376096 w 496933"/>
                <a:gd name="connsiteY7" fmla="*/ 764737 h 831904"/>
                <a:gd name="connsiteX8" fmla="*/ 387027 w 496933"/>
                <a:gd name="connsiteY8" fmla="*/ 752710 h 831904"/>
                <a:gd name="connsiteX9" fmla="*/ 381543 w 496933"/>
                <a:gd name="connsiteY9" fmla="*/ 760231 h 831904"/>
                <a:gd name="connsiteX10" fmla="*/ 312596 w 496933"/>
                <a:gd name="connsiteY10" fmla="*/ 831904 h 831904"/>
                <a:gd name="connsiteX11" fmla="*/ 243649 w 496933"/>
                <a:gd name="connsiteY11" fmla="*/ 760231 h 831904"/>
                <a:gd name="connsiteX12" fmla="*/ 238166 w 496933"/>
                <a:gd name="connsiteY12" fmla="*/ 752710 h 831904"/>
                <a:gd name="connsiteX13" fmla="*/ 225596 w 496933"/>
                <a:gd name="connsiteY13" fmla="*/ 738880 h 831904"/>
                <a:gd name="connsiteX14" fmla="*/ 139334 w 496933"/>
                <a:gd name="connsiteY14" fmla="*/ 617161 h 831904"/>
                <a:gd name="connsiteX15" fmla="*/ 128259 w 496933"/>
                <a:gd name="connsiteY15" fmla="*/ 601971 h 831904"/>
                <a:gd name="connsiteX16" fmla="*/ 127533 w 496933"/>
                <a:gd name="connsiteY16" fmla="*/ 600509 h 831904"/>
                <a:gd name="connsiteX17" fmla="*/ 126440 w 496933"/>
                <a:gd name="connsiteY17" fmla="*/ 598966 h 831904"/>
                <a:gd name="connsiteX18" fmla="*/ 48431 w 496933"/>
                <a:gd name="connsiteY18" fmla="*/ 444854 h 831904"/>
                <a:gd name="connsiteX19" fmla="*/ 44867 w 496933"/>
                <a:gd name="connsiteY19" fmla="*/ 434036 h 831904"/>
                <a:gd name="connsiteX20" fmla="*/ 40434 w 496933"/>
                <a:gd name="connsiteY20" fmla="*/ 425109 h 831904"/>
                <a:gd name="connsiteX21" fmla="*/ 26782 w 496933"/>
                <a:gd name="connsiteY21" fmla="*/ 379144 h 831904"/>
                <a:gd name="connsiteX22" fmla="*/ 0 w 496933"/>
                <a:gd name="connsiteY22" fmla="*/ 297851 h 831904"/>
                <a:gd name="connsiteX23" fmla="*/ 42835 w 496933"/>
                <a:gd name="connsiteY23" fmla="*/ 211589 h 831904"/>
                <a:gd name="connsiteX24" fmla="*/ 71395 w 496933"/>
                <a:gd name="connsiteY24" fmla="*/ 115426 h 831904"/>
                <a:gd name="connsiteX25" fmla="*/ 83031 w 496933"/>
                <a:gd name="connsiteY25" fmla="*/ 0 h 831904"/>
                <a:gd name="connsiteX0" fmla="*/ 83031 w 387027"/>
                <a:gd name="connsiteY0" fmla="*/ 0 h 831904"/>
                <a:gd name="connsiteX1" fmla="*/ 86737 w 387027"/>
                <a:gd name="connsiteY1" fmla="*/ 0 h 831904"/>
                <a:gd name="connsiteX2" fmla="*/ 91265 w 387027"/>
                <a:gd name="connsiteY2" fmla="*/ 102438 h 831904"/>
                <a:gd name="connsiteX3" fmla="*/ 352596 w 387027"/>
                <a:gd name="connsiteY3" fmla="*/ 738880 h 831904"/>
                <a:gd name="connsiteX4" fmla="*/ 376096 w 387027"/>
                <a:gd name="connsiteY4" fmla="*/ 764737 h 831904"/>
                <a:gd name="connsiteX5" fmla="*/ 387027 w 387027"/>
                <a:gd name="connsiteY5" fmla="*/ 752710 h 831904"/>
                <a:gd name="connsiteX6" fmla="*/ 381543 w 387027"/>
                <a:gd name="connsiteY6" fmla="*/ 760231 h 831904"/>
                <a:gd name="connsiteX7" fmla="*/ 312596 w 387027"/>
                <a:gd name="connsiteY7" fmla="*/ 831904 h 831904"/>
                <a:gd name="connsiteX8" fmla="*/ 243649 w 387027"/>
                <a:gd name="connsiteY8" fmla="*/ 760231 h 831904"/>
                <a:gd name="connsiteX9" fmla="*/ 238166 w 387027"/>
                <a:gd name="connsiteY9" fmla="*/ 752710 h 831904"/>
                <a:gd name="connsiteX10" fmla="*/ 225596 w 387027"/>
                <a:gd name="connsiteY10" fmla="*/ 738880 h 831904"/>
                <a:gd name="connsiteX11" fmla="*/ 139334 w 387027"/>
                <a:gd name="connsiteY11" fmla="*/ 617161 h 831904"/>
                <a:gd name="connsiteX12" fmla="*/ 128259 w 387027"/>
                <a:gd name="connsiteY12" fmla="*/ 601971 h 831904"/>
                <a:gd name="connsiteX13" fmla="*/ 127533 w 387027"/>
                <a:gd name="connsiteY13" fmla="*/ 600509 h 831904"/>
                <a:gd name="connsiteX14" fmla="*/ 126440 w 387027"/>
                <a:gd name="connsiteY14" fmla="*/ 598966 h 831904"/>
                <a:gd name="connsiteX15" fmla="*/ 48431 w 387027"/>
                <a:gd name="connsiteY15" fmla="*/ 444854 h 831904"/>
                <a:gd name="connsiteX16" fmla="*/ 44867 w 387027"/>
                <a:gd name="connsiteY16" fmla="*/ 434036 h 831904"/>
                <a:gd name="connsiteX17" fmla="*/ 40434 w 387027"/>
                <a:gd name="connsiteY17" fmla="*/ 425109 h 831904"/>
                <a:gd name="connsiteX18" fmla="*/ 26782 w 387027"/>
                <a:gd name="connsiteY18" fmla="*/ 379144 h 831904"/>
                <a:gd name="connsiteX19" fmla="*/ 0 w 387027"/>
                <a:gd name="connsiteY19" fmla="*/ 297851 h 831904"/>
                <a:gd name="connsiteX20" fmla="*/ 42835 w 387027"/>
                <a:gd name="connsiteY20" fmla="*/ 211589 h 831904"/>
                <a:gd name="connsiteX21" fmla="*/ 71395 w 387027"/>
                <a:gd name="connsiteY21" fmla="*/ 115426 h 831904"/>
                <a:gd name="connsiteX22" fmla="*/ 83031 w 387027"/>
                <a:gd name="connsiteY22" fmla="*/ 0 h 83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7027" h="831904">
                  <a:moveTo>
                    <a:pt x="83031" y="0"/>
                  </a:moveTo>
                  <a:lnTo>
                    <a:pt x="86737" y="0"/>
                  </a:lnTo>
                  <a:lnTo>
                    <a:pt x="91265" y="102438"/>
                  </a:lnTo>
                  <a:cubicBezTo>
                    <a:pt x="112639" y="343108"/>
                    <a:pt x="207223" y="562729"/>
                    <a:pt x="352596" y="738880"/>
                  </a:cubicBezTo>
                  <a:lnTo>
                    <a:pt x="376096" y="764737"/>
                  </a:lnTo>
                  <a:lnTo>
                    <a:pt x="387027" y="752710"/>
                  </a:lnTo>
                  <a:lnTo>
                    <a:pt x="381543" y="760231"/>
                  </a:lnTo>
                  <a:lnTo>
                    <a:pt x="312596" y="831904"/>
                  </a:lnTo>
                  <a:lnTo>
                    <a:pt x="243649" y="760231"/>
                  </a:lnTo>
                  <a:lnTo>
                    <a:pt x="238166" y="752710"/>
                  </a:lnTo>
                  <a:lnTo>
                    <a:pt x="225596" y="738880"/>
                  </a:lnTo>
                  <a:lnTo>
                    <a:pt x="139334" y="617161"/>
                  </a:lnTo>
                  <a:lnTo>
                    <a:pt x="128259" y="601971"/>
                  </a:lnTo>
                  <a:lnTo>
                    <a:pt x="127533" y="600509"/>
                  </a:lnTo>
                  <a:lnTo>
                    <a:pt x="126440" y="598966"/>
                  </a:lnTo>
                  <a:cubicBezTo>
                    <a:pt x="96795" y="549845"/>
                    <a:pt x="70676" y="498358"/>
                    <a:pt x="48431" y="444854"/>
                  </a:cubicBezTo>
                  <a:lnTo>
                    <a:pt x="44867" y="434036"/>
                  </a:lnTo>
                  <a:lnTo>
                    <a:pt x="40434" y="425109"/>
                  </a:lnTo>
                  <a:lnTo>
                    <a:pt x="26782" y="379144"/>
                  </a:lnTo>
                  <a:lnTo>
                    <a:pt x="0" y="297851"/>
                  </a:lnTo>
                  <a:lnTo>
                    <a:pt x="42835" y="211589"/>
                  </a:lnTo>
                  <a:cubicBezTo>
                    <a:pt x="55000" y="180737"/>
                    <a:pt x="64608" y="148595"/>
                    <a:pt x="71395" y="115426"/>
                  </a:cubicBezTo>
                  <a:lnTo>
                    <a:pt x="83031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xmlns="" id="{BB6BB105-2DED-486C-A8CF-5E9D01CB0D44}"/>
                </a:ext>
              </a:extLst>
            </p:cNvPr>
            <p:cNvGrpSpPr/>
            <p:nvPr/>
          </p:nvGrpSpPr>
          <p:grpSpPr>
            <a:xfrm>
              <a:off x="7845822" y="1830654"/>
              <a:ext cx="3790707" cy="2329250"/>
              <a:chOff x="7845822" y="3100644"/>
              <a:chExt cx="3790707" cy="2329250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125A09A8-2F7E-41A8-BFE5-335165B0CD17}"/>
                  </a:ext>
                </a:extLst>
              </p:cNvPr>
              <p:cNvSpPr/>
              <p:nvPr/>
            </p:nvSpPr>
            <p:spPr>
              <a:xfrm>
                <a:off x="9596218" y="3100645"/>
                <a:ext cx="2040310" cy="1166555"/>
              </a:xfrm>
              <a:custGeom>
                <a:avLst/>
                <a:gdLst>
                  <a:gd name="connsiteX0" fmla="*/ 875685 w 2040310"/>
                  <a:gd name="connsiteY0" fmla="*/ 0 h 1166555"/>
                  <a:gd name="connsiteX1" fmla="*/ 2040310 w 2040310"/>
                  <a:gd name="connsiteY1" fmla="*/ 1164625 h 1166555"/>
                  <a:gd name="connsiteX2" fmla="*/ 2040116 w 2040310"/>
                  <a:gd name="connsiteY2" fmla="*/ 1166555 h 1166555"/>
                  <a:gd name="connsiteX3" fmla="*/ 1457801 w 2040310"/>
                  <a:gd name="connsiteY3" fmla="*/ 1166555 h 1166555"/>
                  <a:gd name="connsiteX4" fmla="*/ 1457996 w 2040310"/>
                  <a:gd name="connsiteY4" fmla="*/ 1164625 h 1166555"/>
                  <a:gd name="connsiteX5" fmla="*/ 875684 w 2040310"/>
                  <a:gd name="connsiteY5" fmla="*/ 582313 h 1166555"/>
                  <a:gd name="connsiteX6" fmla="*/ 293372 w 2040310"/>
                  <a:gd name="connsiteY6" fmla="*/ 1164625 h 1166555"/>
                  <a:gd name="connsiteX7" fmla="*/ 293567 w 2040310"/>
                  <a:gd name="connsiteY7" fmla="*/ 1166555 h 1166555"/>
                  <a:gd name="connsiteX8" fmla="*/ 289864 w 2040310"/>
                  <a:gd name="connsiteY8" fmla="*/ 1166555 h 1166555"/>
                  <a:gd name="connsiteX9" fmla="*/ 289949 w 2040310"/>
                  <a:gd name="connsiteY9" fmla="*/ 1164625 h 1166555"/>
                  <a:gd name="connsiteX10" fmla="*/ 271759 w 2040310"/>
                  <a:gd name="connsiteY10" fmla="*/ 958467 h 1166555"/>
                  <a:gd name="connsiteX11" fmla="*/ 267623 w 2040310"/>
                  <a:gd name="connsiteY11" fmla="*/ 943156 h 1166555"/>
                  <a:gd name="connsiteX12" fmla="*/ 266288 w 2040310"/>
                  <a:gd name="connsiteY12" fmla="*/ 929912 h 1166555"/>
                  <a:gd name="connsiteX13" fmla="*/ 249014 w 2040310"/>
                  <a:gd name="connsiteY13" fmla="*/ 874264 h 1166555"/>
                  <a:gd name="connsiteX14" fmla="*/ 219280 w 2040310"/>
                  <a:gd name="connsiteY14" fmla="*/ 764188 h 1166555"/>
                  <a:gd name="connsiteX15" fmla="*/ 206024 w 2040310"/>
                  <a:gd name="connsiteY15" fmla="*/ 735774 h 1166555"/>
                  <a:gd name="connsiteX16" fmla="*/ 198427 w 2040310"/>
                  <a:gd name="connsiteY16" fmla="*/ 711300 h 1166555"/>
                  <a:gd name="connsiteX17" fmla="*/ 171234 w 2040310"/>
                  <a:gd name="connsiteY17" fmla="*/ 661201 h 1166555"/>
                  <a:gd name="connsiteX18" fmla="*/ 135649 w 2040310"/>
                  <a:gd name="connsiteY18" fmla="*/ 584925 h 1166555"/>
                  <a:gd name="connsiteX19" fmla="*/ 108811 w 2040310"/>
                  <a:gd name="connsiteY19" fmla="*/ 546195 h 1166555"/>
                  <a:gd name="connsiteX20" fmla="*/ 91049 w 2040310"/>
                  <a:gd name="connsiteY20" fmla="*/ 513472 h 1166555"/>
                  <a:gd name="connsiteX21" fmla="*/ 24005 w 2040310"/>
                  <a:gd name="connsiteY21" fmla="*/ 423815 h 1166555"/>
                  <a:gd name="connsiteX22" fmla="*/ 0 w 2040310"/>
                  <a:gd name="connsiteY22" fmla="*/ 397403 h 1166555"/>
                  <a:gd name="connsiteX23" fmla="*/ 92618 w 2040310"/>
                  <a:gd name="connsiteY23" fmla="*/ 302549 h 1166555"/>
                  <a:gd name="connsiteX24" fmla="*/ 875685 w 2040310"/>
                  <a:gd name="connsiteY24" fmla="*/ 0 h 116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040310" h="1166555">
                    <a:moveTo>
                      <a:pt x="875685" y="0"/>
                    </a:moveTo>
                    <a:cubicBezTo>
                      <a:pt x="1518890" y="0"/>
                      <a:pt x="2040310" y="521420"/>
                      <a:pt x="2040310" y="1164625"/>
                    </a:cubicBezTo>
                    <a:lnTo>
                      <a:pt x="2040116" y="1166555"/>
                    </a:lnTo>
                    <a:lnTo>
                      <a:pt x="1457801" y="1166555"/>
                    </a:lnTo>
                    <a:lnTo>
                      <a:pt x="1457996" y="1164625"/>
                    </a:lnTo>
                    <a:cubicBezTo>
                      <a:pt x="1457996" y="843023"/>
                      <a:pt x="1197286" y="582313"/>
                      <a:pt x="875684" y="582313"/>
                    </a:cubicBezTo>
                    <a:cubicBezTo>
                      <a:pt x="554082" y="582313"/>
                      <a:pt x="293372" y="843023"/>
                      <a:pt x="293372" y="1164625"/>
                    </a:cubicBezTo>
                    <a:lnTo>
                      <a:pt x="293567" y="1166555"/>
                    </a:lnTo>
                    <a:lnTo>
                      <a:pt x="289864" y="1166555"/>
                    </a:lnTo>
                    <a:lnTo>
                      <a:pt x="289949" y="1164625"/>
                    </a:lnTo>
                    <a:cubicBezTo>
                      <a:pt x="289949" y="1094275"/>
                      <a:pt x="283711" y="1025381"/>
                      <a:pt x="271759" y="958467"/>
                    </a:cubicBezTo>
                    <a:lnTo>
                      <a:pt x="267623" y="943156"/>
                    </a:lnTo>
                    <a:lnTo>
                      <a:pt x="266288" y="929912"/>
                    </a:lnTo>
                    <a:lnTo>
                      <a:pt x="249014" y="874264"/>
                    </a:lnTo>
                    <a:lnTo>
                      <a:pt x="219280" y="764188"/>
                    </a:lnTo>
                    <a:lnTo>
                      <a:pt x="206024" y="735774"/>
                    </a:lnTo>
                    <a:lnTo>
                      <a:pt x="198427" y="711300"/>
                    </a:lnTo>
                    <a:lnTo>
                      <a:pt x="171234" y="661201"/>
                    </a:lnTo>
                    <a:lnTo>
                      <a:pt x="135649" y="584925"/>
                    </a:lnTo>
                    <a:lnTo>
                      <a:pt x="108811" y="546195"/>
                    </a:lnTo>
                    <a:lnTo>
                      <a:pt x="91049" y="513472"/>
                    </a:lnTo>
                    <a:cubicBezTo>
                      <a:pt x="70120" y="482493"/>
                      <a:pt x="47740" y="452575"/>
                      <a:pt x="24005" y="423815"/>
                    </a:cubicBezTo>
                    <a:lnTo>
                      <a:pt x="0" y="397403"/>
                    </a:lnTo>
                    <a:lnTo>
                      <a:pt x="92618" y="302549"/>
                    </a:lnTo>
                    <a:cubicBezTo>
                      <a:pt x="299440" y="114570"/>
                      <a:pt x="574183" y="0"/>
                      <a:pt x="8756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043BFD98-B4BC-4744-BD58-4D775E13E848}"/>
                  </a:ext>
                </a:extLst>
              </p:cNvPr>
              <p:cNvSpPr/>
              <p:nvPr/>
            </p:nvSpPr>
            <p:spPr>
              <a:xfrm>
                <a:off x="7845822" y="3100644"/>
                <a:ext cx="3790513" cy="2329250"/>
              </a:xfrm>
              <a:custGeom>
                <a:avLst/>
                <a:gdLst>
                  <a:gd name="connsiteX0" fmla="*/ 875720 w 3790513"/>
                  <a:gd name="connsiteY0" fmla="*/ 0 h 2329250"/>
                  <a:gd name="connsiteX1" fmla="*/ 1699234 w 3790513"/>
                  <a:gd name="connsiteY1" fmla="*/ 341111 h 2329250"/>
                  <a:gd name="connsiteX2" fmla="*/ 1750902 w 3790513"/>
                  <a:gd name="connsiteY2" fmla="*/ 397959 h 2329250"/>
                  <a:gd name="connsiteX3" fmla="*/ 1774402 w 3790513"/>
                  <a:gd name="connsiteY3" fmla="*/ 423815 h 2329250"/>
                  <a:gd name="connsiteX4" fmla="*/ 1774411 w 3790513"/>
                  <a:gd name="connsiteY4" fmla="*/ 423828 h 2329250"/>
                  <a:gd name="connsiteX5" fmla="*/ 1841445 w 3790513"/>
                  <a:gd name="connsiteY5" fmla="*/ 513472 h 2329250"/>
                  <a:gd name="connsiteX6" fmla="*/ 1876377 w 3790513"/>
                  <a:gd name="connsiteY6" fmla="*/ 570971 h 2329250"/>
                  <a:gd name="connsiteX7" fmla="*/ 1886046 w 3790513"/>
                  <a:gd name="connsiteY7" fmla="*/ 584925 h 2329250"/>
                  <a:gd name="connsiteX8" fmla="*/ 1889992 w 3790513"/>
                  <a:gd name="connsiteY8" fmla="*/ 593383 h 2329250"/>
                  <a:gd name="connsiteX9" fmla="*/ 1899781 w 3790513"/>
                  <a:gd name="connsiteY9" fmla="*/ 609496 h 2329250"/>
                  <a:gd name="connsiteX10" fmla="*/ 1948823 w 3790513"/>
                  <a:gd name="connsiteY10" fmla="*/ 711300 h 2329250"/>
                  <a:gd name="connsiteX11" fmla="*/ 1962730 w 3790513"/>
                  <a:gd name="connsiteY11" fmla="*/ 749298 h 2329250"/>
                  <a:gd name="connsiteX12" fmla="*/ 1969677 w 3790513"/>
                  <a:gd name="connsiteY12" fmla="*/ 764188 h 2329250"/>
                  <a:gd name="connsiteX13" fmla="*/ 1973893 w 3790513"/>
                  <a:gd name="connsiteY13" fmla="*/ 779798 h 2329250"/>
                  <a:gd name="connsiteX14" fmla="*/ 1987986 w 3790513"/>
                  <a:gd name="connsiteY14" fmla="*/ 818301 h 2329250"/>
                  <a:gd name="connsiteX15" fmla="*/ 2016684 w 3790513"/>
                  <a:gd name="connsiteY15" fmla="*/ 929912 h 2329250"/>
                  <a:gd name="connsiteX16" fmla="*/ 2019595 w 3790513"/>
                  <a:gd name="connsiteY16" fmla="*/ 948988 h 2329250"/>
                  <a:gd name="connsiteX17" fmla="*/ 2022156 w 3790513"/>
                  <a:gd name="connsiteY17" fmla="*/ 958467 h 2329250"/>
                  <a:gd name="connsiteX18" fmla="*/ 2029881 w 3790513"/>
                  <a:gd name="connsiteY18" fmla="*/ 1016382 h 2329250"/>
                  <a:gd name="connsiteX19" fmla="*/ 2034332 w 3790513"/>
                  <a:gd name="connsiteY19" fmla="*/ 1045549 h 2329250"/>
                  <a:gd name="connsiteX20" fmla="*/ 2034674 w 3790513"/>
                  <a:gd name="connsiteY20" fmla="*/ 1052317 h 2329250"/>
                  <a:gd name="connsiteX21" fmla="*/ 2035733 w 3790513"/>
                  <a:gd name="connsiteY21" fmla="*/ 1060257 h 2329250"/>
                  <a:gd name="connsiteX22" fmla="*/ 2040346 w 3790513"/>
                  <a:gd name="connsiteY22" fmla="*/ 1164625 h 2329250"/>
                  <a:gd name="connsiteX23" fmla="*/ 2040176 w 3790513"/>
                  <a:gd name="connsiteY23" fmla="*/ 1166555 h 2329250"/>
                  <a:gd name="connsiteX24" fmla="*/ 2043964 w 3790513"/>
                  <a:gd name="connsiteY24" fmla="*/ 1166555 h 2329250"/>
                  <a:gd name="connsiteX25" fmla="*/ 2055600 w 3790513"/>
                  <a:gd name="connsiteY25" fmla="*/ 1281981 h 2329250"/>
                  <a:gd name="connsiteX26" fmla="*/ 2626082 w 3790513"/>
                  <a:gd name="connsiteY26" fmla="*/ 1746937 h 2329250"/>
                  <a:gd name="connsiteX27" fmla="*/ 3196563 w 3790513"/>
                  <a:gd name="connsiteY27" fmla="*/ 1281981 h 2329250"/>
                  <a:gd name="connsiteX28" fmla="*/ 3208199 w 3790513"/>
                  <a:gd name="connsiteY28" fmla="*/ 1166555 h 2329250"/>
                  <a:gd name="connsiteX29" fmla="*/ 3790513 w 3790513"/>
                  <a:gd name="connsiteY29" fmla="*/ 1166555 h 2329250"/>
                  <a:gd name="connsiteX30" fmla="*/ 3767047 w 3790513"/>
                  <a:gd name="connsiteY30" fmla="*/ 1399338 h 2329250"/>
                  <a:gd name="connsiteX31" fmla="*/ 2626083 w 3790513"/>
                  <a:gd name="connsiteY31" fmla="*/ 2329250 h 2329250"/>
                  <a:gd name="connsiteX32" fmla="*/ 1745455 w 3790513"/>
                  <a:gd name="connsiteY32" fmla="*/ 1926786 h 2329250"/>
                  <a:gd name="connsiteX33" fmla="*/ 1739972 w 3790513"/>
                  <a:gd name="connsiteY33" fmla="*/ 1919265 h 2329250"/>
                  <a:gd name="connsiteX34" fmla="*/ 1727402 w 3790513"/>
                  <a:gd name="connsiteY34" fmla="*/ 1905435 h 2329250"/>
                  <a:gd name="connsiteX35" fmla="*/ 1641140 w 3790513"/>
                  <a:gd name="connsiteY35" fmla="*/ 1783716 h 2329250"/>
                  <a:gd name="connsiteX36" fmla="*/ 1630065 w 3790513"/>
                  <a:gd name="connsiteY36" fmla="*/ 1768526 h 2329250"/>
                  <a:gd name="connsiteX37" fmla="*/ 1629339 w 3790513"/>
                  <a:gd name="connsiteY37" fmla="*/ 1767064 h 2329250"/>
                  <a:gd name="connsiteX38" fmla="*/ 1628246 w 3790513"/>
                  <a:gd name="connsiteY38" fmla="*/ 1765521 h 2329250"/>
                  <a:gd name="connsiteX39" fmla="*/ 1550237 w 3790513"/>
                  <a:gd name="connsiteY39" fmla="*/ 1611409 h 2329250"/>
                  <a:gd name="connsiteX40" fmla="*/ 1546673 w 3790513"/>
                  <a:gd name="connsiteY40" fmla="*/ 1600591 h 2329250"/>
                  <a:gd name="connsiteX41" fmla="*/ 1542240 w 3790513"/>
                  <a:gd name="connsiteY41" fmla="*/ 1591664 h 2329250"/>
                  <a:gd name="connsiteX42" fmla="*/ 1528588 w 3790513"/>
                  <a:gd name="connsiteY42" fmla="*/ 1545699 h 2329250"/>
                  <a:gd name="connsiteX43" fmla="*/ 1495478 w 3790513"/>
                  <a:gd name="connsiteY43" fmla="*/ 1445198 h 2329250"/>
                  <a:gd name="connsiteX44" fmla="*/ 1491295 w 3790513"/>
                  <a:gd name="connsiteY44" fmla="*/ 1420131 h 2329250"/>
                  <a:gd name="connsiteX45" fmla="*/ 1485119 w 3790513"/>
                  <a:gd name="connsiteY45" fmla="*/ 1399338 h 2329250"/>
                  <a:gd name="connsiteX46" fmla="*/ 1480992 w 3790513"/>
                  <a:gd name="connsiteY46" fmla="*/ 1358399 h 2329250"/>
                  <a:gd name="connsiteX47" fmla="*/ 1466071 w 3790513"/>
                  <a:gd name="connsiteY47" fmla="*/ 1268993 h 2329250"/>
                  <a:gd name="connsiteX48" fmla="*/ 1461543 w 3790513"/>
                  <a:gd name="connsiteY48" fmla="*/ 1166555 h 2329250"/>
                  <a:gd name="connsiteX49" fmla="*/ 1457836 w 3790513"/>
                  <a:gd name="connsiteY49" fmla="*/ 1166555 h 2329250"/>
                  <a:gd name="connsiteX50" fmla="*/ 1458031 w 3790513"/>
                  <a:gd name="connsiteY50" fmla="*/ 1164625 h 2329250"/>
                  <a:gd name="connsiteX51" fmla="*/ 875719 w 3790513"/>
                  <a:gd name="connsiteY51" fmla="*/ 582313 h 2329250"/>
                  <a:gd name="connsiteX52" fmla="*/ 293407 w 3790513"/>
                  <a:gd name="connsiteY52" fmla="*/ 1164625 h 2329250"/>
                  <a:gd name="connsiteX53" fmla="*/ 293602 w 3790513"/>
                  <a:gd name="connsiteY53" fmla="*/ 1166555 h 2329250"/>
                  <a:gd name="connsiteX54" fmla="*/ 289900 w 3790513"/>
                  <a:gd name="connsiteY54" fmla="*/ 1166555 h 2329250"/>
                  <a:gd name="connsiteX55" fmla="*/ 289985 w 3790513"/>
                  <a:gd name="connsiteY55" fmla="*/ 1164627 h 2329250"/>
                  <a:gd name="connsiteX56" fmla="*/ 289985 w 3790513"/>
                  <a:gd name="connsiteY56" fmla="*/ 1164626 h 2329250"/>
                  <a:gd name="connsiteX57" fmla="*/ 289985 w 3790513"/>
                  <a:gd name="connsiteY57" fmla="*/ 1164626 h 2329250"/>
                  <a:gd name="connsiteX58" fmla="*/ 289985 w 3790513"/>
                  <a:gd name="connsiteY58" fmla="*/ 1164625 h 2329250"/>
                  <a:gd name="connsiteX59" fmla="*/ 271795 w 3790513"/>
                  <a:gd name="connsiteY59" fmla="*/ 958467 h 2329250"/>
                  <a:gd name="connsiteX60" fmla="*/ 267659 w 3790513"/>
                  <a:gd name="connsiteY60" fmla="*/ 943156 h 2329250"/>
                  <a:gd name="connsiteX61" fmla="*/ 266324 w 3790513"/>
                  <a:gd name="connsiteY61" fmla="*/ 929913 h 2329250"/>
                  <a:gd name="connsiteX62" fmla="*/ 249052 w 3790513"/>
                  <a:gd name="connsiteY62" fmla="*/ 874272 h 2329250"/>
                  <a:gd name="connsiteX63" fmla="*/ 219316 w 3790513"/>
                  <a:gd name="connsiteY63" fmla="*/ 764188 h 2329250"/>
                  <a:gd name="connsiteX64" fmla="*/ 206059 w 3790513"/>
                  <a:gd name="connsiteY64" fmla="*/ 735772 h 2329250"/>
                  <a:gd name="connsiteX65" fmla="*/ 198463 w 3790513"/>
                  <a:gd name="connsiteY65" fmla="*/ 711301 h 2329250"/>
                  <a:gd name="connsiteX66" fmla="*/ 171274 w 3790513"/>
                  <a:gd name="connsiteY66" fmla="*/ 661209 h 2329250"/>
                  <a:gd name="connsiteX67" fmla="*/ 135686 w 3790513"/>
                  <a:gd name="connsiteY67" fmla="*/ 584925 h 2329250"/>
                  <a:gd name="connsiteX68" fmla="*/ 108845 w 3790513"/>
                  <a:gd name="connsiteY68" fmla="*/ 546192 h 2329250"/>
                  <a:gd name="connsiteX69" fmla="*/ 91086 w 3790513"/>
                  <a:gd name="connsiteY69" fmla="*/ 513473 h 2329250"/>
                  <a:gd name="connsiteX70" fmla="*/ 24048 w 3790513"/>
                  <a:gd name="connsiteY70" fmla="*/ 423825 h 2329250"/>
                  <a:gd name="connsiteX71" fmla="*/ 24041 w 3790513"/>
                  <a:gd name="connsiteY71" fmla="*/ 423815 h 2329250"/>
                  <a:gd name="connsiteX72" fmla="*/ 541 w 3790513"/>
                  <a:gd name="connsiteY72" fmla="*/ 397958 h 2329250"/>
                  <a:gd name="connsiteX73" fmla="*/ 541 w 3790513"/>
                  <a:gd name="connsiteY73" fmla="*/ 397959 h 2329250"/>
                  <a:gd name="connsiteX74" fmla="*/ 0 w 3790513"/>
                  <a:gd name="connsiteY74" fmla="*/ 397364 h 2329250"/>
                  <a:gd name="connsiteX75" fmla="*/ 79815 w 3790513"/>
                  <a:gd name="connsiteY75" fmla="*/ 314393 h 2329250"/>
                  <a:gd name="connsiteX76" fmla="*/ 875720 w 3790513"/>
                  <a:gd name="connsiteY76" fmla="*/ 0 h 2329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3790513" h="2329250">
                    <a:moveTo>
                      <a:pt x="875720" y="0"/>
                    </a:moveTo>
                    <a:cubicBezTo>
                      <a:pt x="1197323" y="0"/>
                      <a:pt x="1488479" y="130355"/>
                      <a:pt x="1699234" y="341111"/>
                    </a:cubicBezTo>
                    <a:lnTo>
                      <a:pt x="1750902" y="397959"/>
                    </a:lnTo>
                    <a:lnTo>
                      <a:pt x="1774402" y="423815"/>
                    </a:lnTo>
                    <a:lnTo>
                      <a:pt x="1774411" y="423828"/>
                    </a:lnTo>
                    <a:lnTo>
                      <a:pt x="1841445" y="513472"/>
                    </a:lnTo>
                    <a:lnTo>
                      <a:pt x="1876377" y="570971"/>
                    </a:lnTo>
                    <a:lnTo>
                      <a:pt x="1886046" y="584925"/>
                    </a:lnTo>
                    <a:lnTo>
                      <a:pt x="1889992" y="593383"/>
                    </a:lnTo>
                    <a:lnTo>
                      <a:pt x="1899781" y="609496"/>
                    </a:lnTo>
                    <a:cubicBezTo>
                      <a:pt x="1917710" y="642499"/>
                      <a:pt x="1934090" y="676467"/>
                      <a:pt x="1948823" y="711300"/>
                    </a:cubicBezTo>
                    <a:lnTo>
                      <a:pt x="1962730" y="749298"/>
                    </a:lnTo>
                    <a:lnTo>
                      <a:pt x="1969677" y="764188"/>
                    </a:lnTo>
                    <a:lnTo>
                      <a:pt x="1973893" y="779798"/>
                    </a:lnTo>
                    <a:lnTo>
                      <a:pt x="1987986" y="818301"/>
                    </a:lnTo>
                    <a:cubicBezTo>
                      <a:pt x="1999328" y="854769"/>
                      <a:pt x="2008927" y="892005"/>
                      <a:pt x="2016684" y="929912"/>
                    </a:cubicBezTo>
                    <a:lnTo>
                      <a:pt x="2019595" y="948988"/>
                    </a:lnTo>
                    <a:lnTo>
                      <a:pt x="2022156" y="958467"/>
                    </a:lnTo>
                    <a:lnTo>
                      <a:pt x="2029881" y="1016382"/>
                    </a:lnTo>
                    <a:lnTo>
                      <a:pt x="2034332" y="1045549"/>
                    </a:lnTo>
                    <a:lnTo>
                      <a:pt x="2034674" y="1052317"/>
                    </a:lnTo>
                    <a:lnTo>
                      <a:pt x="2035733" y="1060257"/>
                    </a:lnTo>
                    <a:cubicBezTo>
                      <a:pt x="2038787" y="1094639"/>
                      <a:pt x="2040346" y="1129450"/>
                      <a:pt x="2040346" y="1164625"/>
                    </a:cubicBezTo>
                    <a:lnTo>
                      <a:pt x="2040176" y="1166555"/>
                    </a:lnTo>
                    <a:lnTo>
                      <a:pt x="2043964" y="1166555"/>
                    </a:lnTo>
                    <a:lnTo>
                      <a:pt x="2055600" y="1281981"/>
                    </a:lnTo>
                    <a:cubicBezTo>
                      <a:pt x="2109899" y="1547331"/>
                      <a:pt x="2344680" y="1746937"/>
                      <a:pt x="2626082" y="1746937"/>
                    </a:cubicBezTo>
                    <a:cubicBezTo>
                      <a:pt x="2907484" y="1746937"/>
                      <a:pt x="3142265" y="1547331"/>
                      <a:pt x="3196563" y="1281981"/>
                    </a:cubicBezTo>
                    <a:lnTo>
                      <a:pt x="3208199" y="1166555"/>
                    </a:lnTo>
                    <a:lnTo>
                      <a:pt x="3790513" y="1166555"/>
                    </a:lnTo>
                    <a:lnTo>
                      <a:pt x="3767047" y="1399338"/>
                    </a:lnTo>
                    <a:cubicBezTo>
                      <a:pt x="3658450" y="1930038"/>
                      <a:pt x="3188887" y="2329250"/>
                      <a:pt x="2626083" y="2329250"/>
                    </a:cubicBezTo>
                    <a:cubicBezTo>
                      <a:pt x="2274330" y="2329250"/>
                      <a:pt x="1959000" y="2173308"/>
                      <a:pt x="1745455" y="1926786"/>
                    </a:cubicBezTo>
                    <a:lnTo>
                      <a:pt x="1739972" y="1919265"/>
                    </a:lnTo>
                    <a:lnTo>
                      <a:pt x="1727402" y="1905435"/>
                    </a:lnTo>
                    <a:lnTo>
                      <a:pt x="1641140" y="1783716"/>
                    </a:lnTo>
                    <a:lnTo>
                      <a:pt x="1630065" y="1768526"/>
                    </a:lnTo>
                    <a:lnTo>
                      <a:pt x="1629339" y="1767064"/>
                    </a:lnTo>
                    <a:lnTo>
                      <a:pt x="1628246" y="1765521"/>
                    </a:lnTo>
                    <a:cubicBezTo>
                      <a:pt x="1598601" y="1716400"/>
                      <a:pt x="1572482" y="1664913"/>
                      <a:pt x="1550237" y="1611409"/>
                    </a:cubicBezTo>
                    <a:lnTo>
                      <a:pt x="1546673" y="1600591"/>
                    </a:lnTo>
                    <a:lnTo>
                      <a:pt x="1542240" y="1591664"/>
                    </a:lnTo>
                    <a:lnTo>
                      <a:pt x="1528588" y="1545699"/>
                    </a:lnTo>
                    <a:lnTo>
                      <a:pt x="1495478" y="1445198"/>
                    </a:lnTo>
                    <a:lnTo>
                      <a:pt x="1491295" y="1420131"/>
                    </a:lnTo>
                    <a:lnTo>
                      <a:pt x="1485119" y="1399338"/>
                    </a:lnTo>
                    <a:lnTo>
                      <a:pt x="1480992" y="1358399"/>
                    </a:lnTo>
                    <a:lnTo>
                      <a:pt x="1466071" y="1268993"/>
                    </a:lnTo>
                    <a:lnTo>
                      <a:pt x="1461543" y="1166555"/>
                    </a:lnTo>
                    <a:lnTo>
                      <a:pt x="1457836" y="1166555"/>
                    </a:lnTo>
                    <a:lnTo>
                      <a:pt x="1458031" y="1164625"/>
                    </a:lnTo>
                    <a:cubicBezTo>
                      <a:pt x="1458031" y="843023"/>
                      <a:pt x="1197321" y="582313"/>
                      <a:pt x="875719" y="582313"/>
                    </a:cubicBezTo>
                    <a:cubicBezTo>
                      <a:pt x="554117" y="582313"/>
                      <a:pt x="293407" y="843023"/>
                      <a:pt x="293407" y="1164625"/>
                    </a:cubicBezTo>
                    <a:lnTo>
                      <a:pt x="293602" y="1166555"/>
                    </a:lnTo>
                    <a:lnTo>
                      <a:pt x="289900" y="1166555"/>
                    </a:lnTo>
                    <a:lnTo>
                      <a:pt x="289985" y="1164627"/>
                    </a:lnTo>
                    <a:lnTo>
                      <a:pt x="289985" y="1164626"/>
                    </a:lnTo>
                    <a:lnTo>
                      <a:pt x="289985" y="1164626"/>
                    </a:lnTo>
                    <a:lnTo>
                      <a:pt x="289985" y="1164625"/>
                    </a:lnTo>
                    <a:cubicBezTo>
                      <a:pt x="289985" y="1094275"/>
                      <a:pt x="283748" y="1025381"/>
                      <a:pt x="271795" y="958467"/>
                    </a:cubicBezTo>
                    <a:lnTo>
                      <a:pt x="267659" y="943156"/>
                    </a:lnTo>
                    <a:lnTo>
                      <a:pt x="266324" y="929913"/>
                    </a:lnTo>
                    <a:lnTo>
                      <a:pt x="249052" y="874272"/>
                    </a:lnTo>
                    <a:lnTo>
                      <a:pt x="219316" y="764188"/>
                    </a:lnTo>
                    <a:lnTo>
                      <a:pt x="206059" y="735772"/>
                    </a:lnTo>
                    <a:lnTo>
                      <a:pt x="198463" y="711301"/>
                    </a:lnTo>
                    <a:lnTo>
                      <a:pt x="171274" y="661209"/>
                    </a:lnTo>
                    <a:lnTo>
                      <a:pt x="135686" y="584925"/>
                    </a:lnTo>
                    <a:lnTo>
                      <a:pt x="108845" y="546192"/>
                    </a:lnTo>
                    <a:lnTo>
                      <a:pt x="91086" y="513473"/>
                    </a:lnTo>
                    <a:lnTo>
                      <a:pt x="24048" y="423825"/>
                    </a:lnTo>
                    <a:lnTo>
                      <a:pt x="24041" y="423815"/>
                    </a:lnTo>
                    <a:lnTo>
                      <a:pt x="541" y="397958"/>
                    </a:lnTo>
                    <a:lnTo>
                      <a:pt x="541" y="397959"/>
                    </a:lnTo>
                    <a:lnTo>
                      <a:pt x="0" y="397364"/>
                    </a:lnTo>
                    <a:lnTo>
                      <a:pt x="79815" y="314393"/>
                    </a:lnTo>
                    <a:cubicBezTo>
                      <a:pt x="288039" y="119393"/>
                      <a:pt x="567936" y="0"/>
                      <a:pt x="875720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DBD3C838-3145-4B14-9E59-4DD88E10C63C}"/>
                  </a:ext>
                </a:extLst>
              </p:cNvPr>
              <p:cNvSpPr/>
              <p:nvPr/>
            </p:nvSpPr>
            <p:spPr>
              <a:xfrm>
                <a:off x="10751532" y="3759200"/>
                <a:ext cx="884997" cy="1016000"/>
              </a:xfrm>
              <a:custGeom>
                <a:avLst/>
                <a:gdLst>
                  <a:gd name="connsiteX0" fmla="*/ 3192 w 884997"/>
                  <a:gd name="connsiteY0" fmla="*/ 0 h 1016000"/>
                  <a:gd name="connsiteX1" fmla="*/ 764846 w 884997"/>
                  <a:gd name="connsiteY1" fmla="*/ 0 h 1016000"/>
                  <a:gd name="connsiteX2" fmla="*/ 793475 w 884997"/>
                  <a:gd name="connsiteY2" fmla="*/ 52744 h 1016000"/>
                  <a:gd name="connsiteX3" fmla="*/ 884997 w 884997"/>
                  <a:gd name="connsiteY3" fmla="*/ 506069 h 1016000"/>
                  <a:gd name="connsiteX4" fmla="*/ 884803 w 884997"/>
                  <a:gd name="connsiteY4" fmla="*/ 507999 h 1016000"/>
                  <a:gd name="connsiteX5" fmla="*/ 861337 w 884997"/>
                  <a:gd name="connsiteY5" fmla="*/ 740782 h 1016000"/>
                  <a:gd name="connsiteX6" fmla="*/ 804216 w 884997"/>
                  <a:gd name="connsiteY6" fmla="*/ 933108 h 1016000"/>
                  <a:gd name="connsiteX7" fmla="*/ 763054 w 884997"/>
                  <a:gd name="connsiteY7" fmla="*/ 1016000 h 1016000"/>
                  <a:gd name="connsiteX8" fmla="*/ 0 w 884997"/>
                  <a:gd name="connsiteY8" fmla="*/ 1016000 h 1016000"/>
                  <a:gd name="connsiteX9" fmla="*/ 10222 w 884997"/>
                  <a:gd name="connsiteY9" fmla="*/ 1011232 h 1016000"/>
                  <a:gd name="connsiteX10" fmla="*/ 290853 w 884997"/>
                  <a:gd name="connsiteY10" fmla="*/ 623425 h 1016000"/>
                  <a:gd name="connsiteX11" fmla="*/ 302489 w 884997"/>
                  <a:gd name="connsiteY11" fmla="*/ 507999 h 1016000"/>
                  <a:gd name="connsiteX12" fmla="*/ 302488 w 884997"/>
                  <a:gd name="connsiteY12" fmla="*/ 507999 h 1016000"/>
                  <a:gd name="connsiteX13" fmla="*/ 302683 w 884997"/>
                  <a:gd name="connsiteY13" fmla="*/ 506069 h 1016000"/>
                  <a:gd name="connsiteX14" fmla="*/ 45947 w 884997"/>
                  <a:gd name="connsiteY14" fmla="*/ 23207 h 101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84997" h="1016000">
                    <a:moveTo>
                      <a:pt x="3192" y="0"/>
                    </a:moveTo>
                    <a:lnTo>
                      <a:pt x="764846" y="0"/>
                    </a:lnTo>
                    <a:lnTo>
                      <a:pt x="793475" y="52744"/>
                    </a:lnTo>
                    <a:cubicBezTo>
                      <a:pt x="852408" y="192078"/>
                      <a:pt x="884997" y="345268"/>
                      <a:pt x="884997" y="506069"/>
                    </a:cubicBezTo>
                    <a:lnTo>
                      <a:pt x="884803" y="507999"/>
                    </a:lnTo>
                    <a:lnTo>
                      <a:pt x="861337" y="740782"/>
                    </a:lnTo>
                    <a:cubicBezTo>
                      <a:pt x="847762" y="807120"/>
                      <a:pt x="828548" y="871403"/>
                      <a:pt x="804216" y="933108"/>
                    </a:cubicBezTo>
                    <a:lnTo>
                      <a:pt x="763054" y="1016000"/>
                    </a:lnTo>
                    <a:lnTo>
                      <a:pt x="0" y="1016000"/>
                    </a:lnTo>
                    <a:lnTo>
                      <a:pt x="10222" y="1011232"/>
                    </a:lnTo>
                    <a:cubicBezTo>
                      <a:pt x="152479" y="929431"/>
                      <a:pt x="256917" y="789269"/>
                      <a:pt x="290853" y="623425"/>
                    </a:cubicBezTo>
                    <a:lnTo>
                      <a:pt x="302489" y="507999"/>
                    </a:lnTo>
                    <a:lnTo>
                      <a:pt x="302488" y="507999"/>
                    </a:lnTo>
                    <a:lnTo>
                      <a:pt x="302683" y="506069"/>
                    </a:lnTo>
                    <a:cubicBezTo>
                      <a:pt x="302683" y="305068"/>
                      <a:pt x="200843" y="127853"/>
                      <a:pt x="45947" y="2320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tx2">
                      <a:lumMod val="50000"/>
                      <a:lumOff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xmlns="" id="{57752645-BFBB-4994-8B37-71C5B661D3C3}"/>
                </a:ext>
              </a:extLst>
            </p:cNvPr>
            <p:cNvCxnSpPr>
              <a:cxnSpLocks/>
              <a:stCxn id="87" idx="4"/>
              <a:endCxn id="101" idx="0"/>
            </p:cNvCxnSpPr>
            <p:nvPr/>
          </p:nvCxnSpPr>
          <p:spPr>
            <a:xfrm>
              <a:off x="5220819" y="3580495"/>
              <a:ext cx="682" cy="860177"/>
            </a:xfrm>
            <a:prstGeom prst="straightConnector1">
              <a:avLst/>
            </a:prstGeom>
            <a:ln w="28575">
              <a:solidFill>
                <a:srgbClr val="012D3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xmlns="" id="{2D823A31-E573-468B-BEDD-B505EEF82CDC}"/>
                </a:ext>
              </a:extLst>
            </p:cNvPr>
            <p:cNvCxnSpPr>
              <a:cxnSpLocks/>
              <a:stCxn id="88" idx="4"/>
              <a:endCxn id="102" idx="0"/>
            </p:cNvCxnSpPr>
            <p:nvPr/>
          </p:nvCxnSpPr>
          <p:spPr>
            <a:xfrm>
              <a:off x="6971180" y="3580495"/>
              <a:ext cx="1019" cy="860177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xmlns="" id="{4CABEDBD-A422-4E6F-B7CB-F8EC5F7BA4DB}"/>
                </a:ext>
              </a:extLst>
            </p:cNvPr>
            <p:cNvCxnSpPr>
              <a:cxnSpLocks/>
              <a:stCxn id="89" idx="4"/>
              <a:endCxn id="103" idx="0"/>
            </p:cNvCxnSpPr>
            <p:nvPr/>
          </p:nvCxnSpPr>
          <p:spPr>
            <a:xfrm>
              <a:off x="8721541" y="3580495"/>
              <a:ext cx="1358" cy="860177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xmlns="" id="{D3361156-488E-45DD-8119-9D16BCF50D0F}"/>
                </a:ext>
              </a:extLst>
            </p:cNvPr>
            <p:cNvCxnSpPr>
              <a:cxnSpLocks/>
              <a:stCxn id="90" idx="4"/>
              <a:endCxn id="104" idx="0"/>
            </p:cNvCxnSpPr>
            <p:nvPr/>
          </p:nvCxnSpPr>
          <p:spPr>
            <a:xfrm>
              <a:off x="10471903" y="3580495"/>
              <a:ext cx="1696" cy="860177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xmlns="" id="{44DCB556-E4FC-4B14-81DB-61F0E276D6C8}"/>
                </a:ext>
              </a:extLst>
            </p:cNvPr>
            <p:cNvSpPr/>
            <p:nvPr/>
          </p:nvSpPr>
          <p:spPr>
            <a:xfrm>
              <a:off x="1134881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xmlns="" id="{54528A6A-40B1-4017-9C0B-525F1C500EED}"/>
                </a:ext>
              </a:extLst>
            </p:cNvPr>
            <p:cNvSpPr/>
            <p:nvPr/>
          </p:nvSpPr>
          <p:spPr>
            <a:xfrm>
              <a:off x="2885242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xmlns="" id="{B345258D-7FF7-4BF7-8227-9412EFB29FE8}"/>
                </a:ext>
              </a:extLst>
            </p:cNvPr>
            <p:cNvSpPr/>
            <p:nvPr/>
          </p:nvSpPr>
          <p:spPr>
            <a:xfrm>
              <a:off x="4635603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xmlns="" id="{D6221DDB-D401-440D-8EE8-99BE87595CC2}"/>
                </a:ext>
              </a:extLst>
            </p:cNvPr>
            <p:cNvSpPr/>
            <p:nvPr/>
          </p:nvSpPr>
          <p:spPr>
            <a:xfrm>
              <a:off x="6385964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xmlns="" id="{4839CC5D-197E-4E1E-BFC9-452D1D79A6F9}"/>
                </a:ext>
              </a:extLst>
            </p:cNvPr>
            <p:cNvSpPr/>
            <p:nvPr/>
          </p:nvSpPr>
          <p:spPr>
            <a:xfrm>
              <a:off x="8136325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xmlns="" id="{0B8D1A4E-CC3D-4181-8714-C2C1C94361C3}"/>
                </a:ext>
              </a:extLst>
            </p:cNvPr>
            <p:cNvSpPr/>
            <p:nvPr/>
          </p:nvSpPr>
          <p:spPr>
            <a:xfrm>
              <a:off x="9886687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Users">
              <a:extLst>
                <a:ext uri="{FF2B5EF4-FFF2-40B4-BE49-F238E27FC236}">
                  <a16:creationId xmlns:a16="http://schemas.microsoft.com/office/drawing/2014/main" xmlns="" id="{155633CC-1614-4439-8F22-4030DFD7A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157059" y="2676022"/>
              <a:ext cx="661218" cy="661218"/>
            </a:xfrm>
            <a:prstGeom prst="rect">
              <a:avLst/>
            </a:prstGeom>
          </p:spPr>
        </p:pic>
        <p:pic>
          <p:nvPicPr>
            <p:cNvPr id="11" name="Graphic 10" descr="Puzzle">
              <a:extLst>
                <a:ext uri="{FF2B5EF4-FFF2-40B4-BE49-F238E27FC236}">
                  <a16:creationId xmlns:a16="http://schemas.microsoft.com/office/drawing/2014/main" xmlns="" id="{42D39175-EC17-4591-9307-62EDFCC18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4895700" y="2678782"/>
              <a:ext cx="661218" cy="661218"/>
            </a:xfrm>
            <a:prstGeom prst="rect">
              <a:avLst/>
            </a:prstGeom>
          </p:spPr>
        </p:pic>
        <p:pic>
          <p:nvPicPr>
            <p:cNvPr id="15" name="Graphic 14" descr="Upward trend">
              <a:extLst>
                <a:ext uri="{FF2B5EF4-FFF2-40B4-BE49-F238E27FC236}">
                  <a16:creationId xmlns:a16="http://schemas.microsoft.com/office/drawing/2014/main" xmlns="" id="{50CC833D-9B3B-485C-96FB-EF0B7FC02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6635540" y="2641937"/>
              <a:ext cx="661218" cy="661218"/>
            </a:xfrm>
            <a:prstGeom prst="rect">
              <a:avLst/>
            </a:prstGeom>
          </p:spPr>
        </p:pic>
        <p:pic>
          <p:nvPicPr>
            <p:cNvPr id="18" name="Graphic 17" descr="Shopping cart">
              <a:extLst>
                <a:ext uri="{FF2B5EF4-FFF2-40B4-BE49-F238E27FC236}">
                  <a16:creationId xmlns:a16="http://schemas.microsoft.com/office/drawing/2014/main" xmlns="" id="{413C0971-135A-4B93-8F19-9F37B5D20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8387404" y="2664670"/>
              <a:ext cx="661218" cy="661218"/>
            </a:xfrm>
            <a:prstGeom prst="rect">
              <a:avLst/>
            </a:prstGeom>
          </p:spPr>
        </p:pic>
        <p:pic>
          <p:nvPicPr>
            <p:cNvPr id="20" name="Graphic 19" descr="Rocket">
              <a:extLst>
                <a:ext uri="{FF2B5EF4-FFF2-40B4-BE49-F238E27FC236}">
                  <a16:creationId xmlns:a16="http://schemas.microsoft.com/office/drawing/2014/main" xmlns="" id="{0DCDB965-AD7C-40CE-8E49-4E1172722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3126048" y="2661910"/>
              <a:ext cx="661218" cy="661218"/>
            </a:xfrm>
            <a:prstGeom prst="rect">
              <a:avLst/>
            </a:prstGeom>
          </p:spPr>
        </p:pic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DBEE5161-FAE0-4866-9BC4-FB5CE97BD0C1}"/>
                </a:ext>
              </a:extLst>
            </p:cNvPr>
            <p:cNvSpPr/>
            <p:nvPr/>
          </p:nvSpPr>
          <p:spPr>
            <a:xfrm>
              <a:off x="2175603" y="2997210"/>
              <a:ext cx="420217" cy="861858"/>
            </a:xfrm>
            <a:custGeom>
              <a:avLst/>
              <a:gdLst>
                <a:gd name="connsiteX0" fmla="*/ 126613 w 420217"/>
                <a:gd name="connsiteY0" fmla="*/ 0 h 861858"/>
                <a:gd name="connsiteX1" fmla="*/ 130317 w 420217"/>
                <a:gd name="connsiteY1" fmla="*/ 0 h 861858"/>
                <a:gd name="connsiteX2" fmla="*/ 134845 w 420217"/>
                <a:gd name="connsiteY2" fmla="*/ 102438 h 861858"/>
                <a:gd name="connsiteX3" fmla="*/ 149764 w 420217"/>
                <a:gd name="connsiteY3" fmla="*/ 191829 h 861858"/>
                <a:gd name="connsiteX4" fmla="*/ 153892 w 420217"/>
                <a:gd name="connsiteY4" fmla="*/ 232783 h 861858"/>
                <a:gd name="connsiteX5" fmla="*/ 159745 w 420217"/>
                <a:gd name="connsiteY5" fmla="*/ 251639 h 861858"/>
                <a:gd name="connsiteX6" fmla="*/ 164252 w 420217"/>
                <a:gd name="connsiteY6" fmla="*/ 278644 h 861858"/>
                <a:gd name="connsiteX7" fmla="*/ 219011 w 420217"/>
                <a:gd name="connsiteY7" fmla="*/ 444854 h 861858"/>
                <a:gd name="connsiteX8" fmla="*/ 220851 w 420217"/>
                <a:gd name="connsiteY8" fmla="*/ 448489 h 861858"/>
                <a:gd name="connsiteX9" fmla="*/ 221753 w 420217"/>
                <a:gd name="connsiteY9" fmla="*/ 451395 h 861858"/>
                <a:gd name="connsiteX10" fmla="*/ 230189 w 420217"/>
                <a:gd name="connsiteY10" fmla="*/ 466937 h 861858"/>
                <a:gd name="connsiteX11" fmla="*/ 297020 w 420217"/>
                <a:gd name="connsiteY11" fmla="*/ 598967 h 861858"/>
                <a:gd name="connsiteX12" fmla="*/ 317662 w 420217"/>
                <a:gd name="connsiteY12" fmla="*/ 628094 h 861858"/>
                <a:gd name="connsiteX13" fmla="*/ 329131 w 420217"/>
                <a:gd name="connsiteY13" fmla="*/ 649223 h 861858"/>
                <a:gd name="connsiteX14" fmla="*/ 396175 w 420217"/>
                <a:gd name="connsiteY14" fmla="*/ 738880 h 861858"/>
                <a:gd name="connsiteX15" fmla="*/ 420217 w 420217"/>
                <a:gd name="connsiteY15" fmla="*/ 765333 h 861858"/>
                <a:gd name="connsiteX16" fmla="*/ 340402 w 420217"/>
                <a:gd name="connsiteY16" fmla="*/ 848303 h 861858"/>
                <a:gd name="connsiteX17" fmla="*/ 324533 w 420217"/>
                <a:gd name="connsiteY17" fmla="*/ 861858 h 861858"/>
                <a:gd name="connsiteX18" fmla="*/ 308451 w 420217"/>
                <a:gd name="connsiteY18" fmla="*/ 848302 h 861858"/>
                <a:gd name="connsiteX19" fmla="*/ 223728 w 420217"/>
                <a:gd name="connsiteY19" fmla="*/ 760230 h 861858"/>
                <a:gd name="connsiteX20" fmla="*/ 218242 w 420217"/>
                <a:gd name="connsiteY20" fmla="*/ 752706 h 861858"/>
                <a:gd name="connsiteX21" fmla="*/ 205675 w 420217"/>
                <a:gd name="connsiteY21" fmla="*/ 738879 h 861858"/>
                <a:gd name="connsiteX22" fmla="*/ 119408 w 420217"/>
                <a:gd name="connsiteY22" fmla="*/ 617153 h 861858"/>
                <a:gd name="connsiteX23" fmla="*/ 108338 w 420217"/>
                <a:gd name="connsiteY23" fmla="*/ 601970 h 861858"/>
                <a:gd name="connsiteX24" fmla="*/ 107612 w 420217"/>
                <a:gd name="connsiteY24" fmla="*/ 600509 h 861858"/>
                <a:gd name="connsiteX25" fmla="*/ 106519 w 420217"/>
                <a:gd name="connsiteY25" fmla="*/ 598965 h 861858"/>
                <a:gd name="connsiteX26" fmla="*/ 28510 w 420217"/>
                <a:gd name="connsiteY26" fmla="*/ 444853 h 861858"/>
                <a:gd name="connsiteX27" fmla="*/ 24946 w 420217"/>
                <a:gd name="connsiteY27" fmla="*/ 434034 h 861858"/>
                <a:gd name="connsiteX28" fmla="*/ 20513 w 420217"/>
                <a:gd name="connsiteY28" fmla="*/ 425108 h 861858"/>
                <a:gd name="connsiteX29" fmla="*/ 6862 w 420217"/>
                <a:gd name="connsiteY29" fmla="*/ 379144 h 861858"/>
                <a:gd name="connsiteX30" fmla="*/ 0 w 420217"/>
                <a:gd name="connsiteY30" fmla="*/ 358315 h 861858"/>
                <a:gd name="connsiteX31" fmla="*/ 42504 w 420217"/>
                <a:gd name="connsiteY31" fmla="*/ 300020 h 861858"/>
                <a:gd name="connsiteX32" fmla="*/ 114977 w 420217"/>
                <a:gd name="connsiteY32" fmla="*/ 115426 h 861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20217" h="861858">
                  <a:moveTo>
                    <a:pt x="126613" y="0"/>
                  </a:moveTo>
                  <a:lnTo>
                    <a:pt x="130317" y="0"/>
                  </a:lnTo>
                  <a:lnTo>
                    <a:pt x="134845" y="102438"/>
                  </a:lnTo>
                  <a:lnTo>
                    <a:pt x="149764" y="191829"/>
                  </a:lnTo>
                  <a:lnTo>
                    <a:pt x="153892" y="232783"/>
                  </a:lnTo>
                  <a:lnTo>
                    <a:pt x="159745" y="251639"/>
                  </a:lnTo>
                  <a:lnTo>
                    <a:pt x="164252" y="278644"/>
                  </a:lnTo>
                  <a:cubicBezTo>
                    <a:pt x="178397" y="335830"/>
                    <a:pt x="196766" y="391350"/>
                    <a:pt x="219011" y="444854"/>
                  </a:cubicBezTo>
                  <a:lnTo>
                    <a:pt x="220851" y="448489"/>
                  </a:lnTo>
                  <a:lnTo>
                    <a:pt x="221753" y="451395"/>
                  </a:lnTo>
                  <a:lnTo>
                    <a:pt x="230189" y="466937"/>
                  </a:lnTo>
                  <a:lnTo>
                    <a:pt x="297020" y="598967"/>
                  </a:lnTo>
                  <a:lnTo>
                    <a:pt x="317662" y="628094"/>
                  </a:lnTo>
                  <a:lnTo>
                    <a:pt x="329131" y="649223"/>
                  </a:lnTo>
                  <a:cubicBezTo>
                    <a:pt x="350060" y="680203"/>
                    <a:pt x="372440" y="710121"/>
                    <a:pt x="396175" y="738880"/>
                  </a:cubicBezTo>
                  <a:lnTo>
                    <a:pt x="420217" y="765333"/>
                  </a:lnTo>
                  <a:lnTo>
                    <a:pt x="340402" y="848303"/>
                  </a:lnTo>
                  <a:lnTo>
                    <a:pt x="324533" y="861858"/>
                  </a:lnTo>
                  <a:lnTo>
                    <a:pt x="308451" y="848302"/>
                  </a:lnTo>
                  <a:cubicBezTo>
                    <a:pt x="278705" y="820445"/>
                    <a:pt x="250421" y="791045"/>
                    <a:pt x="223728" y="760230"/>
                  </a:cubicBezTo>
                  <a:lnTo>
                    <a:pt x="218242" y="752706"/>
                  </a:lnTo>
                  <a:lnTo>
                    <a:pt x="205675" y="738879"/>
                  </a:lnTo>
                  <a:lnTo>
                    <a:pt x="119408" y="617153"/>
                  </a:lnTo>
                  <a:lnTo>
                    <a:pt x="108338" y="601970"/>
                  </a:lnTo>
                  <a:lnTo>
                    <a:pt x="107612" y="600509"/>
                  </a:lnTo>
                  <a:lnTo>
                    <a:pt x="106519" y="598965"/>
                  </a:lnTo>
                  <a:cubicBezTo>
                    <a:pt x="76874" y="549844"/>
                    <a:pt x="50755" y="498357"/>
                    <a:pt x="28510" y="444853"/>
                  </a:cubicBezTo>
                  <a:lnTo>
                    <a:pt x="24946" y="434034"/>
                  </a:lnTo>
                  <a:lnTo>
                    <a:pt x="20513" y="425108"/>
                  </a:lnTo>
                  <a:lnTo>
                    <a:pt x="6862" y="379144"/>
                  </a:lnTo>
                  <a:lnTo>
                    <a:pt x="0" y="358315"/>
                  </a:lnTo>
                  <a:lnTo>
                    <a:pt x="42504" y="300020"/>
                  </a:lnTo>
                  <a:cubicBezTo>
                    <a:pt x="76548" y="243992"/>
                    <a:pt x="101402" y="181764"/>
                    <a:pt x="114977" y="115426"/>
                  </a:cubicBez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xmlns="" id="{6EEEC8B3-D9D5-4E97-87E8-E7C2FDEB8208}"/>
                </a:ext>
              </a:extLst>
            </p:cNvPr>
            <p:cNvCxnSpPr>
              <a:stCxn id="84" idx="58"/>
              <a:endCxn id="7" idx="0"/>
            </p:cNvCxnSpPr>
            <p:nvPr/>
          </p:nvCxnSpPr>
          <p:spPr>
            <a:xfrm>
              <a:off x="1720098" y="3577592"/>
              <a:ext cx="0" cy="86308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xmlns="" id="{81937637-7CCE-4AC5-8496-255734AF1D1E}"/>
                </a:ext>
              </a:extLst>
            </p:cNvPr>
            <p:cNvCxnSpPr>
              <a:cxnSpLocks/>
              <a:stCxn id="84" idx="40"/>
              <a:endCxn id="100" idx="0"/>
            </p:cNvCxnSpPr>
            <p:nvPr/>
          </p:nvCxnSpPr>
          <p:spPr>
            <a:xfrm>
              <a:off x="3470458" y="3577591"/>
              <a:ext cx="342" cy="863081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shot 2018-10-07 04.10.47.png"/>
            <p:cNvPicPr>
              <a:picLocks noChangeAspect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63" y="2624678"/>
              <a:ext cx="624815" cy="601836"/>
            </a:xfrm>
            <a:prstGeom prst="rect">
              <a:avLst/>
            </a:prstGeom>
          </p:spPr>
        </p:pic>
        <p:pic>
          <p:nvPicPr>
            <p:cNvPr id="10" name="Picture 9" descr="256-256-323c59a9f2afd00a83d41dcf738c5978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6625" y="5048955"/>
              <a:ext cx="553155" cy="553155"/>
            </a:xfrm>
            <a:prstGeom prst="rect">
              <a:avLst/>
            </a:prstGeom>
          </p:spPr>
        </p:pic>
        <p:pic>
          <p:nvPicPr>
            <p:cNvPr id="14" name="Picture 13" descr="money-512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4129" y="5827888"/>
              <a:ext cx="572913" cy="572913"/>
            </a:xfrm>
            <a:prstGeom prst="rect">
              <a:avLst/>
            </a:prstGeom>
          </p:spPr>
        </p:pic>
        <p:cxnSp>
          <p:nvCxnSpPr>
            <p:cNvPr id="16" name="Straight Arrow Connector 15"/>
            <p:cNvCxnSpPr/>
            <p:nvPr/>
          </p:nvCxnSpPr>
          <p:spPr>
            <a:xfrm flipV="1">
              <a:off x="1213556" y="5616219"/>
              <a:ext cx="9976555" cy="0"/>
            </a:xfrm>
            <a:prstGeom prst="straightConnector1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1210733" y="6460058"/>
              <a:ext cx="9976555" cy="0"/>
            </a:xfrm>
            <a:prstGeom prst="straightConnector1">
              <a:avLst/>
            </a:prstGeom>
            <a:ln w="19050" cmpd="sng">
              <a:solidFill>
                <a:srgbClr val="7F7F7F"/>
              </a:solidFill>
              <a:prstDash val="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6693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Lightbulb">
            <a:extLst>
              <a:ext uri="{FF2B5EF4-FFF2-40B4-BE49-F238E27FC236}">
                <a16:creationId xmlns:a16="http://schemas.microsoft.com/office/drawing/2014/main" xmlns="" id="{BE7F1ED4-D6C7-4B5F-A025-9F9D63D74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3166899" y="4519522"/>
            <a:ext cx="661218" cy="661218"/>
          </a:xfrm>
          <a:prstGeom prst="rect">
            <a:avLst/>
          </a:prstGeom>
        </p:spPr>
      </p:pic>
      <p:pic>
        <p:nvPicPr>
          <p:cNvPr id="4" name="Picture 3" descr="document-icon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356" y="5424315"/>
            <a:ext cx="386645" cy="386645"/>
          </a:xfrm>
          <a:prstGeom prst="rect">
            <a:avLst/>
          </a:prstGeom>
        </p:spPr>
      </p:pic>
      <p:pic>
        <p:nvPicPr>
          <p:cNvPr id="12" name="Picture 11" descr="money-icon-png-25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24" b="8681"/>
          <a:stretch/>
        </p:blipFill>
        <p:spPr>
          <a:xfrm>
            <a:off x="13131800" y="6167596"/>
            <a:ext cx="682978" cy="478737"/>
          </a:xfrm>
          <a:prstGeom prst="rect">
            <a:avLst/>
          </a:prstGeom>
        </p:spPr>
      </p:pic>
      <p:grpSp>
        <p:nvGrpSpPr>
          <p:cNvPr id="143" name="Group 142">
            <a:extLst>
              <a:ext uri="{FF2B5EF4-FFF2-40B4-BE49-F238E27FC236}">
                <a16:creationId xmlns:a16="http://schemas.microsoft.com/office/drawing/2014/main" xmlns="" id="{FE91F304-1E1C-4B2B-AFBB-698D79026959}"/>
              </a:ext>
            </a:extLst>
          </p:cNvPr>
          <p:cNvGrpSpPr/>
          <p:nvPr/>
        </p:nvGrpSpPr>
        <p:grpSpPr>
          <a:xfrm>
            <a:off x="555472" y="1830654"/>
            <a:ext cx="4057286" cy="2329251"/>
            <a:chOff x="555472" y="3100644"/>
            <a:chExt cx="4057286" cy="2329251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A4812972-FD01-4FA4-82DC-FB1441476026}"/>
                </a:ext>
              </a:extLst>
            </p:cNvPr>
            <p:cNvSpPr/>
            <p:nvPr/>
          </p:nvSpPr>
          <p:spPr>
            <a:xfrm>
              <a:off x="555472" y="3100644"/>
              <a:ext cx="4057286" cy="2329251"/>
            </a:xfrm>
            <a:custGeom>
              <a:avLst/>
              <a:gdLst>
                <a:gd name="connsiteX0" fmla="*/ 2025375 w 4057286"/>
                <a:gd name="connsiteY0" fmla="*/ 1915414 h 2329251"/>
                <a:gd name="connsiteX1" fmla="*/ 2025374 w 4057286"/>
                <a:gd name="connsiteY1" fmla="*/ 1915414 h 2329251"/>
                <a:gd name="connsiteX2" fmla="*/ 2028878 w 4057286"/>
                <a:gd name="connsiteY2" fmla="*/ 1919269 h 2329251"/>
                <a:gd name="connsiteX3" fmla="*/ 2028873 w 4057286"/>
                <a:gd name="connsiteY3" fmla="*/ 1919262 h 2329251"/>
                <a:gd name="connsiteX4" fmla="*/ 3917234 w 4057286"/>
                <a:gd name="connsiteY4" fmla="*/ 1755984 h 2329251"/>
                <a:gd name="connsiteX5" fmla="*/ 3911006 w 4057286"/>
                <a:gd name="connsiteY5" fmla="*/ 1768526 h 2329251"/>
                <a:gd name="connsiteX6" fmla="*/ 3861318 w 4057286"/>
                <a:gd name="connsiteY6" fmla="*/ 1836674 h 2329251"/>
                <a:gd name="connsiteX7" fmla="*/ 4002855 w 4057286"/>
                <a:gd name="connsiteY7" fmla="*/ 1578113 h 2329251"/>
                <a:gd name="connsiteX8" fmla="*/ 3998830 w 4057286"/>
                <a:gd name="connsiteY8" fmla="*/ 1591664 h 2329251"/>
                <a:gd name="connsiteX9" fmla="*/ 3960864 w 4057286"/>
                <a:gd name="connsiteY9" fmla="*/ 1668120 h 2329251"/>
                <a:gd name="connsiteX10" fmla="*/ 4057286 w 4057286"/>
                <a:gd name="connsiteY10" fmla="*/ 1386093 h 2329251"/>
                <a:gd name="connsiteX11" fmla="*/ 4055951 w 4057286"/>
                <a:gd name="connsiteY11" fmla="*/ 1399338 h 2329251"/>
                <a:gd name="connsiteX12" fmla="*/ 4031174 w 4057286"/>
                <a:gd name="connsiteY12" fmla="*/ 1482762 h 2329251"/>
                <a:gd name="connsiteX13" fmla="*/ 1164625 w 4057286"/>
                <a:gd name="connsiteY13" fmla="*/ 0 h 2329251"/>
                <a:gd name="connsiteX14" fmla="*/ 1988139 w 4057286"/>
                <a:gd name="connsiteY14" fmla="*/ 341111 h 2329251"/>
                <a:gd name="connsiteX15" fmla="*/ 2039807 w 4057286"/>
                <a:gd name="connsiteY15" fmla="*/ 397959 h 2329251"/>
                <a:gd name="connsiteX16" fmla="*/ 2039807 w 4057286"/>
                <a:gd name="connsiteY16" fmla="*/ 397958 h 2329251"/>
                <a:gd name="connsiteX17" fmla="*/ 2063307 w 4057286"/>
                <a:gd name="connsiteY17" fmla="*/ 423815 h 2329251"/>
                <a:gd name="connsiteX18" fmla="*/ 2063317 w 4057286"/>
                <a:gd name="connsiteY18" fmla="*/ 423829 h 2329251"/>
                <a:gd name="connsiteX19" fmla="*/ 2130351 w 4057286"/>
                <a:gd name="connsiteY19" fmla="*/ 513472 h 2329251"/>
                <a:gd name="connsiteX20" fmla="*/ 2165282 w 4057286"/>
                <a:gd name="connsiteY20" fmla="*/ 570970 h 2329251"/>
                <a:gd name="connsiteX21" fmla="*/ 2174952 w 4057286"/>
                <a:gd name="connsiteY21" fmla="*/ 584925 h 2329251"/>
                <a:gd name="connsiteX22" fmla="*/ 2178897 w 4057286"/>
                <a:gd name="connsiteY22" fmla="*/ 593383 h 2329251"/>
                <a:gd name="connsiteX23" fmla="*/ 2188686 w 4057286"/>
                <a:gd name="connsiteY23" fmla="*/ 609496 h 2329251"/>
                <a:gd name="connsiteX24" fmla="*/ 2237728 w 4057286"/>
                <a:gd name="connsiteY24" fmla="*/ 711300 h 2329251"/>
                <a:gd name="connsiteX25" fmla="*/ 2251635 w 4057286"/>
                <a:gd name="connsiteY25" fmla="*/ 749298 h 2329251"/>
                <a:gd name="connsiteX26" fmla="*/ 2258582 w 4057286"/>
                <a:gd name="connsiteY26" fmla="*/ 764188 h 2329251"/>
                <a:gd name="connsiteX27" fmla="*/ 2262799 w 4057286"/>
                <a:gd name="connsiteY27" fmla="*/ 779798 h 2329251"/>
                <a:gd name="connsiteX28" fmla="*/ 2276891 w 4057286"/>
                <a:gd name="connsiteY28" fmla="*/ 818301 h 2329251"/>
                <a:gd name="connsiteX29" fmla="*/ 2305589 w 4057286"/>
                <a:gd name="connsiteY29" fmla="*/ 929912 h 2329251"/>
                <a:gd name="connsiteX30" fmla="*/ 2308500 w 4057286"/>
                <a:gd name="connsiteY30" fmla="*/ 948987 h 2329251"/>
                <a:gd name="connsiteX31" fmla="*/ 2311061 w 4057286"/>
                <a:gd name="connsiteY31" fmla="*/ 958467 h 2329251"/>
                <a:gd name="connsiteX32" fmla="*/ 2318786 w 4057286"/>
                <a:gd name="connsiteY32" fmla="*/ 1016384 h 2329251"/>
                <a:gd name="connsiteX33" fmla="*/ 2323237 w 4057286"/>
                <a:gd name="connsiteY33" fmla="*/ 1045549 h 2329251"/>
                <a:gd name="connsiteX34" fmla="*/ 2323579 w 4057286"/>
                <a:gd name="connsiteY34" fmla="*/ 1052316 h 2329251"/>
                <a:gd name="connsiteX35" fmla="*/ 2324638 w 4057286"/>
                <a:gd name="connsiteY35" fmla="*/ 1060257 h 2329251"/>
                <a:gd name="connsiteX36" fmla="*/ 2329251 w 4057286"/>
                <a:gd name="connsiteY36" fmla="*/ 1164625 h 2329251"/>
                <a:gd name="connsiteX37" fmla="*/ 2329081 w 4057286"/>
                <a:gd name="connsiteY37" fmla="*/ 1166555 h 2329251"/>
                <a:gd name="connsiteX38" fmla="*/ 2332869 w 4057286"/>
                <a:gd name="connsiteY38" fmla="*/ 1166555 h 2329251"/>
                <a:gd name="connsiteX39" fmla="*/ 2344504 w 4057286"/>
                <a:gd name="connsiteY39" fmla="*/ 1281981 h 2329251"/>
                <a:gd name="connsiteX40" fmla="*/ 2914986 w 4057286"/>
                <a:gd name="connsiteY40" fmla="*/ 1746937 h 2329251"/>
                <a:gd name="connsiteX41" fmla="*/ 3485468 w 4057286"/>
                <a:gd name="connsiteY41" fmla="*/ 1281981 h 2329251"/>
                <a:gd name="connsiteX42" fmla="*/ 3497104 w 4057286"/>
                <a:gd name="connsiteY42" fmla="*/ 1166555 h 2329251"/>
                <a:gd name="connsiteX43" fmla="*/ 3500808 w 4057286"/>
                <a:gd name="connsiteY43" fmla="*/ 1166555 h 2329251"/>
                <a:gd name="connsiteX44" fmla="*/ 3505336 w 4057286"/>
                <a:gd name="connsiteY44" fmla="*/ 1268993 h 2329251"/>
                <a:gd name="connsiteX45" fmla="*/ 3766667 w 4057286"/>
                <a:gd name="connsiteY45" fmla="*/ 1905435 h 2329251"/>
                <a:gd name="connsiteX46" fmla="*/ 3790168 w 4057286"/>
                <a:gd name="connsiteY46" fmla="*/ 1931292 h 2329251"/>
                <a:gd name="connsiteX47" fmla="*/ 3801100 w 4057286"/>
                <a:gd name="connsiteY47" fmla="*/ 1919264 h 2329251"/>
                <a:gd name="connsiteX48" fmla="*/ 3795616 w 4057286"/>
                <a:gd name="connsiteY48" fmla="*/ 1926786 h 2329251"/>
                <a:gd name="connsiteX49" fmla="*/ 2914987 w 4057286"/>
                <a:gd name="connsiteY49" fmla="*/ 2329250 h 2329251"/>
                <a:gd name="connsiteX50" fmla="*/ 2119082 w 4057286"/>
                <a:gd name="connsiteY50" fmla="*/ 2014858 h 2329251"/>
                <a:gd name="connsiteX51" fmla="*/ 2039808 w 4057286"/>
                <a:gd name="connsiteY51" fmla="*/ 1932451 h 2329251"/>
                <a:gd name="connsiteX52" fmla="*/ 1960533 w 4057286"/>
                <a:gd name="connsiteY52" fmla="*/ 2014859 h 2329251"/>
                <a:gd name="connsiteX53" fmla="*/ 1164627 w 4057286"/>
                <a:gd name="connsiteY53" fmla="*/ 2329251 h 2329251"/>
                <a:gd name="connsiteX54" fmla="*/ 23663 w 4057286"/>
                <a:gd name="connsiteY54" fmla="*/ 1399339 h 2329251"/>
                <a:gd name="connsiteX55" fmla="*/ 197 w 4057286"/>
                <a:gd name="connsiteY55" fmla="*/ 1166556 h 2329251"/>
                <a:gd name="connsiteX56" fmla="*/ 582509 w 4057286"/>
                <a:gd name="connsiteY56" fmla="*/ 1166556 h 2329251"/>
                <a:gd name="connsiteX57" fmla="*/ 594145 w 4057286"/>
                <a:gd name="connsiteY57" fmla="*/ 1281982 h 2329251"/>
                <a:gd name="connsiteX58" fmla="*/ 1164626 w 4057286"/>
                <a:gd name="connsiteY58" fmla="*/ 1746938 h 2329251"/>
                <a:gd name="connsiteX59" fmla="*/ 1735108 w 4057286"/>
                <a:gd name="connsiteY59" fmla="*/ 1281982 h 2329251"/>
                <a:gd name="connsiteX60" fmla="*/ 1746744 w 4057286"/>
                <a:gd name="connsiteY60" fmla="*/ 1166556 h 2329251"/>
                <a:gd name="connsiteX61" fmla="*/ 1750447 w 4057286"/>
                <a:gd name="connsiteY61" fmla="*/ 1166556 h 2329251"/>
                <a:gd name="connsiteX62" fmla="*/ 1750447 w 4057286"/>
                <a:gd name="connsiteY62" fmla="*/ 1166555 h 2329251"/>
                <a:gd name="connsiteX63" fmla="*/ 1746742 w 4057286"/>
                <a:gd name="connsiteY63" fmla="*/ 1166555 h 2329251"/>
                <a:gd name="connsiteX64" fmla="*/ 1746936 w 4057286"/>
                <a:gd name="connsiteY64" fmla="*/ 1164625 h 2329251"/>
                <a:gd name="connsiteX65" fmla="*/ 1164624 w 4057286"/>
                <a:gd name="connsiteY65" fmla="*/ 582313 h 2329251"/>
                <a:gd name="connsiteX66" fmla="*/ 582312 w 4057286"/>
                <a:gd name="connsiteY66" fmla="*/ 1164625 h 2329251"/>
                <a:gd name="connsiteX67" fmla="*/ 582507 w 4057286"/>
                <a:gd name="connsiteY67" fmla="*/ 1166555 h 2329251"/>
                <a:gd name="connsiteX68" fmla="*/ 195 w 4057286"/>
                <a:gd name="connsiteY68" fmla="*/ 1166555 h 2329251"/>
                <a:gd name="connsiteX69" fmla="*/ 0 w 4057286"/>
                <a:gd name="connsiteY69" fmla="*/ 1164625 h 2329251"/>
                <a:gd name="connsiteX70" fmla="*/ 1164625 w 4057286"/>
                <a:gd name="connsiteY70" fmla="*/ 0 h 232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057286" h="2329251">
                  <a:moveTo>
                    <a:pt x="2025375" y="1915414"/>
                  </a:moveTo>
                  <a:lnTo>
                    <a:pt x="2025374" y="1915414"/>
                  </a:lnTo>
                  <a:lnTo>
                    <a:pt x="2028878" y="1919269"/>
                  </a:lnTo>
                  <a:lnTo>
                    <a:pt x="2028873" y="1919262"/>
                  </a:lnTo>
                  <a:close/>
                  <a:moveTo>
                    <a:pt x="3917234" y="1755984"/>
                  </a:moveTo>
                  <a:lnTo>
                    <a:pt x="3911006" y="1768526"/>
                  </a:lnTo>
                  <a:lnTo>
                    <a:pt x="3861318" y="1836674"/>
                  </a:lnTo>
                  <a:close/>
                  <a:moveTo>
                    <a:pt x="4002855" y="1578113"/>
                  </a:moveTo>
                  <a:lnTo>
                    <a:pt x="3998830" y="1591664"/>
                  </a:lnTo>
                  <a:lnTo>
                    <a:pt x="3960864" y="1668120"/>
                  </a:lnTo>
                  <a:close/>
                  <a:moveTo>
                    <a:pt x="4057286" y="1386093"/>
                  </a:moveTo>
                  <a:lnTo>
                    <a:pt x="4055951" y="1399338"/>
                  </a:lnTo>
                  <a:lnTo>
                    <a:pt x="4031174" y="1482762"/>
                  </a:lnTo>
                  <a:close/>
                  <a:moveTo>
                    <a:pt x="1164625" y="0"/>
                  </a:moveTo>
                  <a:cubicBezTo>
                    <a:pt x="1486228" y="0"/>
                    <a:pt x="1777384" y="130355"/>
                    <a:pt x="1988139" y="341111"/>
                  </a:cubicBezTo>
                  <a:lnTo>
                    <a:pt x="2039807" y="397959"/>
                  </a:lnTo>
                  <a:lnTo>
                    <a:pt x="2039807" y="397958"/>
                  </a:lnTo>
                  <a:lnTo>
                    <a:pt x="2063307" y="423815"/>
                  </a:lnTo>
                  <a:lnTo>
                    <a:pt x="2063317" y="423829"/>
                  </a:lnTo>
                  <a:lnTo>
                    <a:pt x="2130351" y="513472"/>
                  </a:lnTo>
                  <a:lnTo>
                    <a:pt x="2165282" y="570970"/>
                  </a:lnTo>
                  <a:lnTo>
                    <a:pt x="2174952" y="584925"/>
                  </a:lnTo>
                  <a:lnTo>
                    <a:pt x="2178897" y="593383"/>
                  </a:lnTo>
                  <a:lnTo>
                    <a:pt x="2188686" y="609496"/>
                  </a:lnTo>
                  <a:cubicBezTo>
                    <a:pt x="2206615" y="642499"/>
                    <a:pt x="2222995" y="676467"/>
                    <a:pt x="2237728" y="711300"/>
                  </a:cubicBezTo>
                  <a:lnTo>
                    <a:pt x="2251635" y="749298"/>
                  </a:lnTo>
                  <a:lnTo>
                    <a:pt x="2258582" y="764188"/>
                  </a:lnTo>
                  <a:lnTo>
                    <a:pt x="2262799" y="779798"/>
                  </a:lnTo>
                  <a:lnTo>
                    <a:pt x="2276891" y="818301"/>
                  </a:lnTo>
                  <a:cubicBezTo>
                    <a:pt x="2288234" y="854769"/>
                    <a:pt x="2297832" y="892005"/>
                    <a:pt x="2305589" y="929912"/>
                  </a:cubicBezTo>
                  <a:lnTo>
                    <a:pt x="2308500" y="948987"/>
                  </a:lnTo>
                  <a:lnTo>
                    <a:pt x="2311061" y="958467"/>
                  </a:lnTo>
                  <a:lnTo>
                    <a:pt x="2318786" y="1016384"/>
                  </a:lnTo>
                  <a:lnTo>
                    <a:pt x="2323237" y="1045549"/>
                  </a:lnTo>
                  <a:lnTo>
                    <a:pt x="2323579" y="1052316"/>
                  </a:lnTo>
                  <a:lnTo>
                    <a:pt x="2324638" y="1060257"/>
                  </a:lnTo>
                  <a:cubicBezTo>
                    <a:pt x="2327692" y="1094639"/>
                    <a:pt x="2329251" y="1129450"/>
                    <a:pt x="2329251" y="1164625"/>
                  </a:cubicBezTo>
                  <a:lnTo>
                    <a:pt x="2329081" y="1166555"/>
                  </a:lnTo>
                  <a:lnTo>
                    <a:pt x="2332869" y="1166555"/>
                  </a:lnTo>
                  <a:lnTo>
                    <a:pt x="2344504" y="1281981"/>
                  </a:lnTo>
                  <a:cubicBezTo>
                    <a:pt x="2398803" y="1547331"/>
                    <a:pt x="2633584" y="1746937"/>
                    <a:pt x="2914986" y="1746937"/>
                  </a:cubicBezTo>
                  <a:cubicBezTo>
                    <a:pt x="3196388" y="1746937"/>
                    <a:pt x="3431169" y="1547331"/>
                    <a:pt x="3485468" y="1281981"/>
                  </a:cubicBezTo>
                  <a:lnTo>
                    <a:pt x="3497104" y="1166555"/>
                  </a:lnTo>
                  <a:lnTo>
                    <a:pt x="3500808" y="1166555"/>
                  </a:lnTo>
                  <a:lnTo>
                    <a:pt x="3505336" y="1268993"/>
                  </a:lnTo>
                  <a:cubicBezTo>
                    <a:pt x="3526710" y="1509663"/>
                    <a:pt x="3621294" y="1729284"/>
                    <a:pt x="3766667" y="1905435"/>
                  </a:cubicBezTo>
                  <a:lnTo>
                    <a:pt x="3790168" y="1931292"/>
                  </a:lnTo>
                  <a:lnTo>
                    <a:pt x="3801100" y="1919264"/>
                  </a:lnTo>
                  <a:lnTo>
                    <a:pt x="3795616" y="1926786"/>
                  </a:lnTo>
                  <a:cubicBezTo>
                    <a:pt x="3582070" y="2173308"/>
                    <a:pt x="3266740" y="2329250"/>
                    <a:pt x="2914987" y="2329250"/>
                  </a:cubicBezTo>
                  <a:cubicBezTo>
                    <a:pt x="2607204" y="2329250"/>
                    <a:pt x="2327306" y="2209857"/>
                    <a:pt x="2119082" y="2014858"/>
                  </a:cubicBezTo>
                  <a:lnTo>
                    <a:pt x="2039808" y="1932451"/>
                  </a:lnTo>
                  <a:lnTo>
                    <a:pt x="1960533" y="2014859"/>
                  </a:lnTo>
                  <a:cubicBezTo>
                    <a:pt x="1752309" y="2209858"/>
                    <a:pt x="1472411" y="2329251"/>
                    <a:pt x="1164627" y="2329251"/>
                  </a:cubicBezTo>
                  <a:cubicBezTo>
                    <a:pt x="601823" y="2329251"/>
                    <a:pt x="132260" y="1930039"/>
                    <a:pt x="23663" y="1399339"/>
                  </a:cubicBezTo>
                  <a:lnTo>
                    <a:pt x="197" y="1166556"/>
                  </a:lnTo>
                  <a:lnTo>
                    <a:pt x="582509" y="1166556"/>
                  </a:lnTo>
                  <a:lnTo>
                    <a:pt x="594145" y="1281982"/>
                  </a:lnTo>
                  <a:cubicBezTo>
                    <a:pt x="648443" y="1547332"/>
                    <a:pt x="883224" y="1746938"/>
                    <a:pt x="1164626" y="1746938"/>
                  </a:cubicBezTo>
                  <a:cubicBezTo>
                    <a:pt x="1446028" y="1746938"/>
                    <a:pt x="1680809" y="1547332"/>
                    <a:pt x="1735108" y="1281982"/>
                  </a:cubicBezTo>
                  <a:lnTo>
                    <a:pt x="1746744" y="1166556"/>
                  </a:lnTo>
                  <a:lnTo>
                    <a:pt x="1750447" y="1166556"/>
                  </a:lnTo>
                  <a:lnTo>
                    <a:pt x="1750447" y="1166555"/>
                  </a:lnTo>
                  <a:lnTo>
                    <a:pt x="1746742" y="1166555"/>
                  </a:lnTo>
                  <a:lnTo>
                    <a:pt x="1746936" y="1164625"/>
                  </a:lnTo>
                  <a:cubicBezTo>
                    <a:pt x="1746936" y="843023"/>
                    <a:pt x="1486226" y="582313"/>
                    <a:pt x="1164624" y="582313"/>
                  </a:cubicBezTo>
                  <a:cubicBezTo>
                    <a:pt x="843022" y="582313"/>
                    <a:pt x="582312" y="843023"/>
                    <a:pt x="582312" y="1164625"/>
                  </a:cubicBezTo>
                  <a:lnTo>
                    <a:pt x="582507" y="1166555"/>
                  </a:lnTo>
                  <a:lnTo>
                    <a:pt x="195" y="1166555"/>
                  </a:lnTo>
                  <a:lnTo>
                    <a:pt x="0" y="1164625"/>
                  </a:lnTo>
                  <a:cubicBezTo>
                    <a:pt x="0" y="521420"/>
                    <a:pt x="521420" y="0"/>
                    <a:pt x="11646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AE8D5B9F-B6C3-4FB0-8C3C-A43CAF60B7BF}"/>
                </a:ext>
              </a:extLst>
            </p:cNvPr>
            <p:cNvSpPr/>
            <p:nvPr/>
          </p:nvSpPr>
          <p:spPr>
            <a:xfrm rot="10800000">
              <a:off x="555473" y="4263339"/>
              <a:ext cx="2040310" cy="1166555"/>
            </a:xfrm>
            <a:custGeom>
              <a:avLst/>
              <a:gdLst>
                <a:gd name="connsiteX0" fmla="*/ 875685 w 2040310"/>
                <a:gd name="connsiteY0" fmla="*/ 0 h 1166555"/>
                <a:gd name="connsiteX1" fmla="*/ 2040310 w 2040310"/>
                <a:gd name="connsiteY1" fmla="*/ 1164625 h 1166555"/>
                <a:gd name="connsiteX2" fmla="*/ 2040116 w 2040310"/>
                <a:gd name="connsiteY2" fmla="*/ 1166555 h 1166555"/>
                <a:gd name="connsiteX3" fmla="*/ 1457801 w 2040310"/>
                <a:gd name="connsiteY3" fmla="*/ 1166555 h 1166555"/>
                <a:gd name="connsiteX4" fmla="*/ 1457996 w 2040310"/>
                <a:gd name="connsiteY4" fmla="*/ 1164625 h 1166555"/>
                <a:gd name="connsiteX5" fmla="*/ 875684 w 2040310"/>
                <a:gd name="connsiteY5" fmla="*/ 582313 h 1166555"/>
                <a:gd name="connsiteX6" fmla="*/ 293372 w 2040310"/>
                <a:gd name="connsiteY6" fmla="*/ 1164625 h 1166555"/>
                <a:gd name="connsiteX7" fmla="*/ 293567 w 2040310"/>
                <a:gd name="connsiteY7" fmla="*/ 1166555 h 1166555"/>
                <a:gd name="connsiteX8" fmla="*/ 289864 w 2040310"/>
                <a:gd name="connsiteY8" fmla="*/ 1166555 h 1166555"/>
                <a:gd name="connsiteX9" fmla="*/ 289949 w 2040310"/>
                <a:gd name="connsiteY9" fmla="*/ 1164625 h 1166555"/>
                <a:gd name="connsiteX10" fmla="*/ 271759 w 2040310"/>
                <a:gd name="connsiteY10" fmla="*/ 958467 h 1166555"/>
                <a:gd name="connsiteX11" fmla="*/ 267623 w 2040310"/>
                <a:gd name="connsiteY11" fmla="*/ 943156 h 1166555"/>
                <a:gd name="connsiteX12" fmla="*/ 266288 w 2040310"/>
                <a:gd name="connsiteY12" fmla="*/ 929912 h 1166555"/>
                <a:gd name="connsiteX13" fmla="*/ 249014 w 2040310"/>
                <a:gd name="connsiteY13" fmla="*/ 874264 h 1166555"/>
                <a:gd name="connsiteX14" fmla="*/ 219280 w 2040310"/>
                <a:gd name="connsiteY14" fmla="*/ 764188 h 1166555"/>
                <a:gd name="connsiteX15" fmla="*/ 206024 w 2040310"/>
                <a:gd name="connsiteY15" fmla="*/ 735774 h 1166555"/>
                <a:gd name="connsiteX16" fmla="*/ 198427 w 2040310"/>
                <a:gd name="connsiteY16" fmla="*/ 711300 h 1166555"/>
                <a:gd name="connsiteX17" fmla="*/ 171234 w 2040310"/>
                <a:gd name="connsiteY17" fmla="*/ 661201 h 1166555"/>
                <a:gd name="connsiteX18" fmla="*/ 135649 w 2040310"/>
                <a:gd name="connsiteY18" fmla="*/ 584925 h 1166555"/>
                <a:gd name="connsiteX19" fmla="*/ 108811 w 2040310"/>
                <a:gd name="connsiteY19" fmla="*/ 546195 h 1166555"/>
                <a:gd name="connsiteX20" fmla="*/ 91049 w 2040310"/>
                <a:gd name="connsiteY20" fmla="*/ 513472 h 1166555"/>
                <a:gd name="connsiteX21" fmla="*/ 24005 w 2040310"/>
                <a:gd name="connsiteY21" fmla="*/ 423815 h 1166555"/>
                <a:gd name="connsiteX22" fmla="*/ 0 w 2040310"/>
                <a:gd name="connsiteY22" fmla="*/ 397403 h 1166555"/>
                <a:gd name="connsiteX23" fmla="*/ 92618 w 2040310"/>
                <a:gd name="connsiteY23" fmla="*/ 302549 h 1166555"/>
                <a:gd name="connsiteX24" fmla="*/ 875685 w 2040310"/>
                <a:gd name="connsiteY24" fmla="*/ 0 h 116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40310" h="1166555">
                  <a:moveTo>
                    <a:pt x="875685" y="0"/>
                  </a:moveTo>
                  <a:cubicBezTo>
                    <a:pt x="1518890" y="0"/>
                    <a:pt x="2040310" y="521420"/>
                    <a:pt x="2040310" y="1164625"/>
                  </a:cubicBezTo>
                  <a:lnTo>
                    <a:pt x="2040116" y="1166555"/>
                  </a:lnTo>
                  <a:lnTo>
                    <a:pt x="1457801" y="1166555"/>
                  </a:lnTo>
                  <a:lnTo>
                    <a:pt x="1457996" y="1164625"/>
                  </a:lnTo>
                  <a:cubicBezTo>
                    <a:pt x="1457996" y="843023"/>
                    <a:pt x="1197286" y="582313"/>
                    <a:pt x="875684" y="582313"/>
                  </a:cubicBezTo>
                  <a:cubicBezTo>
                    <a:pt x="554082" y="582313"/>
                    <a:pt x="293372" y="843023"/>
                    <a:pt x="293372" y="1164625"/>
                  </a:cubicBezTo>
                  <a:lnTo>
                    <a:pt x="293567" y="1166555"/>
                  </a:lnTo>
                  <a:lnTo>
                    <a:pt x="289864" y="1166555"/>
                  </a:lnTo>
                  <a:lnTo>
                    <a:pt x="289949" y="1164625"/>
                  </a:lnTo>
                  <a:cubicBezTo>
                    <a:pt x="289949" y="1094275"/>
                    <a:pt x="283711" y="1025381"/>
                    <a:pt x="271759" y="958467"/>
                  </a:cubicBezTo>
                  <a:lnTo>
                    <a:pt x="267623" y="943156"/>
                  </a:lnTo>
                  <a:lnTo>
                    <a:pt x="266288" y="929912"/>
                  </a:lnTo>
                  <a:lnTo>
                    <a:pt x="249014" y="874264"/>
                  </a:lnTo>
                  <a:lnTo>
                    <a:pt x="219280" y="764188"/>
                  </a:lnTo>
                  <a:lnTo>
                    <a:pt x="206024" y="735774"/>
                  </a:lnTo>
                  <a:lnTo>
                    <a:pt x="198427" y="711300"/>
                  </a:lnTo>
                  <a:lnTo>
                    <a:pt x="171234" y="661201"/>
                  </a:lnTo>
                  <a:lnTo>
                    <a:pt x="135649" y="584925"/>
                  </a:lnTo>
                  <a:lnTo>
                    <a:pt x="108811" y="546195"/>
                  </a:lnTo>
                  <a:lnTo>
                    <a:pt x="91049" y="513472"/>
                  </a:lnTo>
                  <a:cubicBezTo>
                    <a:pt x="70120" y="482493"/>
                    <a:pt x="47740" y="452575"/>
                    <a:pt x="24005" y="423815"/>
                  </a:cubicBezTo>
                  <a:lnTo>
                    <a:pt x="0" y="397403"/>
                  </a:lnTo>
                  <a:lnTo>
                    <a:pt x="92618" y="302549"/>
                  </a:lnTo>
                  <a:cubicBezTo>
                    <a:pt x="299440" y="114570"/>
                    <a:pt x="574183" y="0"/>
                    <a:pt x="875685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2A88C24A-9596-4CD5-B3FE-D8E10A8F8733}"/>
                </a:ext>
              </a:extLst>
            </p:cNvPr>
            <p:cNvSpPr/>
            <p:nvPr/>
          </p:nvSpPr>
          <p:spPr>
            <a:xfrm rot="10800000">
              <a:off x="555472" y="3755339"/>
              <a:ext cx="884997" cy="1016000"/>
            </a:xfrm>
            <a:custGeom>
              <a:avLst/>
              <a:gdLst>
                <a:gd name="connsiteX0" fmla="*/ 3192 w 884997"/>
                <a:gd name="connsiteY0" fmla="*/ 0 h 1016000"/>
                <a:gd name="connsiteX1" fmla="*/ 764846 w 884997"/>
                <a:gd name="connsiteY1" fmla="*/ 0 h 1016000"/>
                <a:gd name="connsiteX2" fmla="*/ 793475 w 884997"/>
                <a:gd name="connsiteY2" fmla="*/ 52744 h 1016000"/>
                <a:gd name="connsiteX3" fmla="*/ 884997 w 884997"/>
                <a:gd name="connsiteY3" fmla="*/ 506069 h 1016000"/>
                <a:gd name="connsiteX4" fmla="*/ 884803 w 884997"/>
                <a:gd name="connsiteY4" fmla="*/ 507999 h 1016000"/>
                <a:gd name="connsiteX5" fmla="*/ 861337 w 884997"/>
                <a:gd name="connsiteY5" fmla="*/ 740782 h 1016000"/>
                <a:gd name="connsiteX6" fmla="*/ 804216 w 884997"/>
                <a:gd name="connsiteY6" fmla="*/ 933108 h 1016000"/>
                <a:gd name="connsiteX7" fmla="*/ 763054 w 884997"/>
                <a:gd name="connsiteY7" fmla="*/ 1016000 h 1016000"/>
                <a:gd name="connsiteX8" fmla="*/ 0 w 884997"/>
                <a:gd name="connsiteY8" fmla="*/ 1016000 h 1016000"/>
                <a:gd name="connsiteX9" fmla="*/ 10222 w 884997"/>
                <a:gd name="connsiteY9" fmla="*/ 1011232 h 1016000"/>
                <a:gd name="connsiteX10" fmla="*/ 290853 w 884997"/>
                <a:gd name="connsiteY10" fmla="*/ 623425 h 1016000"/>
                <a:gd name="connsiteX11" fmla="*/ 302489 w 884997"/>
                <a:gd name="connsiteY11" fmla="*/ 507999 h 1016000"/>
                <a:gd name="connsiteX12" fmla="*/ 302488 w 884997"/>
                <a:gd name="connsiteY12" fmla="*/ 507999 h 1016000"/>
                <a:gd name="connsiteX13" fmla="*/ 302683 w 884997"/>
                <a:gd name="connsiteY13" fmla="*/ 506069 h 1016000"/>
                <a:gd name="connsiteX14" fmla="*/ 45947 w 884997"/>
                <a:gd name="connsiteY14" fmla="*/ 23207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4997" h="1016000">
                  <a:moveTo>
                    <a:pt x="3192" y="0"/>
                  </a:moveTo>
                  <a:lnTo>
                    <a:pt x="764846" y="0"/>
                  </a:lnTo>
                  <a:lnTo>
                    <a:pt x="793475" y="52744"/>
                  </a:lnTo>
                  <a:cubicBezTo>
                    <a:pt x="852408" y="192078"/>
                    <a:pt x="884997" y="345268"/>
                    <a:pt x="884997" y="506069"/>
                  </a:cubicBezTo>
                  <a:lnTo>
                    <a:pt x="884803" y="507999"/>
                  </a:lnTo>
                  <a:lnTo>
                    <a:pt x="861337" y="740782"/>
                  </a:lnTo>
                  <a:cubicBezTo>
                    <a:pt x="847762" y="807120"/>
                    <a:pt x="828548" y="871403"/>
                    <a:pt x="804216" y="933108"/>
                  </a:cubicBezTo>
                  <a:lnTo>
                    <a:pt x="763054" y="1016000"/>
                  </a:lnTo>
                  <a:lnTo>
                    <a:pt x="0" y="1016000"/>
                  </a:lnTo>
                  <a:lnTo>
                    <a:pt x="10222" y="1011232"/>
                  </a:lnTo>
                  <a:cubicBezTo>
                    <a:pt x="152479" y="929431"/>
                    <a:pt x="256917" y="789269"/>
                    <a:pt x="290853" y="623425"/>
                  </a:cubicBezTo>
                  <a:lnTo>
                    <a:pt x="302489" y="507999"/>
                  </a:lnTo>
                  <a:lnTo>
                    <a:pt x="302488" y="507999"/>
                  </a:lnTo>
                  <a:lnTo>
                    <a:pt x="302683" y="506069"/>
                  </a:lnTo>
                  <a:cubicBezTo>
                    <a:pt x="302683" y="305068"/>
                    <a:pt x="200843" y="127853"/>
                    <a:pt x="45947" y="23207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17E02E3D-FFB4-421E-9C96-83F76BCBAC9B}"/>
              </a:ext>
            </a:extLst>
          </p:cNvPr>
          <p:cNvSpPr/>
          <p:nvPr/>
        </p:nvSpPr>
        <p:spPr>
          <a:xfrm>
            <a:off x="3993877" y="96959"/>
            <a:ext cx="4204246" cy="79152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alpha val="68000"/>
                </a:schemeClr>
              </a:gs>
              <a:gs pos="48000">
                <a:schemeClr val="accent6">
                  <a:lumMod val="60000"/>
                  <a:lumOff val="40000"/>
                  <a:alpha val="79000"/>
                </a:schemeClr>
              </a:gs>
              <a:gs pos="100000">
                <a:schemeClr val="accent6">
                  <a:lumMod val="20000"/>
                  <a:lumOff val="80000"/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Shared Blockchain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1CEC198-4F03-4EF8-8174-80D5EEA0C733}"/>
              </a:ext>
            </a:extLst>
          </p:cNvPr>
          <p:cNvSpPr/>
          <p:nvPr/>
        </p:nvSpPr>
        <p:spPr>
          <a:xfrm>
            <a:off x="1127628" y="4440672"/>
            <a:ext cx="118494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FACTORY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1B8CC97D-9364-4A97-BB08-C41F4DAADD7B}"/>
              </a:ext>
            </a:extLst>
          </p:cNvPr>
          <p:cNvSpPr/>
          <p:nvPr/>
        </p:nvSpPr>
        <p:spPr>
          <a:xfrm>
            <a:off x="2653909" y="4440672"/>
            <a:ext cx="1633781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distributor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FCA0D83B-84FF-4619-827D-E3F58FF1AC4D}"/>
              </a:ext>
            </a:extLst>
          </p:cNvPr>
          <p:cNvSpPr/>
          <p:nvPr/>
        </p:nvSpPr>
        <p:spPr>
          <a:xfrm>
            <a:off x="4425975" y="4440672"/>
            <a:ext cx="1591051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warehouse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A349EFEA-FD70-4E66-AF1C-7F91AEB08B1E}"/>
              </a:ext>
            </a:extLst>
          </p:cNvPr>
          <p:cNvSpPr/>
          <p:nvPr/>
        </p:nvSpPr>
        <p:spPr>
          <a:xfrm>
            <a:off x="6450261" y="4440672"/>
            <a:ext cx="104387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trader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55595B96-8497-47A1-ADD0-6F5DF8BF3BB3}"/>
              </a:ext>
            </a:extLst>
          </p:cNvPr>
          <p:cNvSpPr/>
          <p:nvPr/>
        </p:nvSpPr>
        <p:spPr>
          <a:xfrm>
            <a:off x="8002189" y="4440672"/>
            <a:ext cx="144142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merchant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48ABAC92-D2AD-4AEA-9FF7-A37C52792B07}"/>
              </a:ext>
            </a:extLst>
          </p:cNvPr>
          <p:cNvSpPr/>
          <p:nvPr/>
        </p:nvSpPr>
        <p:spPr>
          <a:xfrm>
            <a:off x="9771999" y="4440672"/>
            <a:ext cx="1403199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customer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xmlns="" id="{5C7B8FD9-D244-4116-B001-887093F9450C}"/>
              </a:ext>
            </a:extLst>
          </p:cNvPr>
          <p:cNvSpPr/>
          <p:nvPr/>
        </p:nvSpPr>
        <p:spPr>
          <a:xfrm>
            <a:off x="2594739" y="1830654"/>
            <a:ext cx="3768381" cy="2329250"/>
          </a:xfrm>
          <a:custGeom>
            <a:avLst/>
            <a:gdLst>
              <a:gd name="connsiteX0" fmla="*/ 3628330 w 3768381"/>
              <a:gd name="connsiteY0" fmla="*/ 1755982 h 2329250"/>
              <a:gd name="connsiteX1" fmla="*/ 3622101 w 3768381"/>
              <a:gd name="connsiteY1" fmla="*/ 1768526 h 2329250"/>
              <a:gd name="connsiteX2" fmla="*/ 3572405 w 3768381"/>
              <a:gd name="connsiteY2" fmla="*/ 1836686 h 2329250"/>
              <a:gd name="connsiteX3" fmla="*/ 3713951 w 3768381"/>
              <a:gd name="connsiteY3" fmla="*/ 1578111 h 2329250"/>
              <a:gd name="connsiteX4" fmla="*/ 3709925 w 3768381"/>
              <a:gd name="connsiteY4" fmla="*/ 1591664 h 2329250"/>
              <a:gd name="connsiteX5" fmla="*/ 3671954 w 3768381"/>
              <a:gd name="connsiteY5" fmla="*/ 1668131 h 2329250"/>
              <a:gd name="connsiteX6" fmla="*/ 3768381 w 3768381"/>
              <a:gd name="connsiteY6" fmla="*/ 1386093 h 2329250"/>
              <a:gd name="connsiteX7" fmla="*/ 3767046 w 3768381"/>
              <a:gd name="connsiteY7" fmla="*/ 1399338 h 2329250"/>
              <a:gd name="connsiteX8" fmla="*/ 3742268 w 3768381"/>
              <a:gd name="connsiteY8" fmla="*/ 1482767 h 2329250"/>
              <a:gd name="connsiteX9" fmla="*/ 875720 w 3768381"/>
              <a:gd name="connsiteY9" fmla="*/ 0 h 2329250"/>
              <a:gd name="connsiteX10" fmla="*/ 1699235 w 3768381"/>
              <a:gd name="connsiteY10" fmla="*/ 341111 h 2329250"/>
              <a:gd name="connsiteX11" fmla="*/ 1750902 w 3768381"/>
              <a:gd name="connsiteY11" fmla="*/ 397959 h 2329250"/>
              <a:gd name="connsiteX12" fmla="*/ 1750902 w 3768381"/>
              <a:gd name="connsiteY12" fmla="*/ 397958 h 2329250"/>
              <a:gd name="connsiteX13" fmla="*/ 1774402 w 3768381"/>
              <a:gd name="connsiteY13" fmla="*/ 423815 h 2329250"/>
              <a:gd name="connsiteX14" fmla="*/ 1774411 w 3768381"/>
              <a:gd name="connsiteY14" fmla="*/ 423828 h 2329250"/>
              <a:gd name="connsiteX15" fmla="*/ 1841446 w 3768381"/>
              <a:gd name="connsiteY15" fmla="*/ 513472 h 2329250"/>
              <a:gd name="connsiteX16" fmla="*/ 1876377 w 3768381"/>
              <a:gd name="connsiteY16" fmla="*/ 570971 h 2329250"/>
              <a:gd name="connsiteX17" fmla="*/ 1886047 w 3768381"/>
              <a:gd name="connsiteY17" fmla="*/ 584925 h 2329250"/>
              <a:gd name="connsiteX18" fmla="*/ 1889992 w 3768381"/>
              <a:gd name="connsiteY18" fmla="*/ 593383 h 2329250"/>
              <a:gd name="connsiteX19" fmla="*/ 1899781 w 3768381"/>
              <a:gd name="connsiteY19" fmla="*/ 609496 h 2329250"/>
              <a:gd name="connsiteX20" fmla="*/ 1948823 w 3768381"/>
              <a:gd name="connsiteY20" fmla="*/ 711300 h 2329250"/>
              <a:gd name="connsiteX21" fmla="*/ 1962731 w 3768381"/>
              <a:gd name="connsiteY21" fmla="*/ 749298 h 2329250"/>
              <a:gd name="connsiteX22" fmla="*/ 1969677 w 3768381"/>
              <a:gd name="connsiteY22" fmla="*/ 764188 h 2329250"/>
              <a:gd name="connsiteX23" fmla="*/ 1973894 w 3768381"/>
              <a:gd name="connsiteY23" fmla="*/ 779798 h 2329250"/>
              <a:gd name="connsiteX24" fmla="*/ 1987986 w 3768381"/>
              <a:gd name="connsiteY24" fmla="*/ 818301 h 2329250"/>
              <a:gd name="connsiteX25" fmla="*/ 2016684 w 3768381"/>
              <a:gd name="connsiteY25" fmla="*/ 929912 h 2329250"/>
              <a:gd name="connsiteX26" fmla="*/ 2019595 w 3768381"/>
              <a:gd name="connsiteY26" fmla="*/ 948988 h 2329250"/>
              <a:gd name="connsiteX27" fmla="*/ 2022156 w 3768381"/>
              <a:gd name="connsiteY27" fmla="*/ 958467 h 2329250"/>
              <a:gd name="connsiteX28" fmla="*/ 2029881 w 3768381"/>
              <a:gd name="connsiteY28" fmla="*/ 1016382 h 2329250"/>
              <a:gd name="connsiteX29" fmla="*/ 2034332 w 3768381"/>
              <a:gd name="connsiteY29" fmla="*/ 1045549 h 2329250"/>
              <a:gd name="connsiteX30" fmla="*/ 2034674 w 3768381"/>
              <a:gd name="connsiteY30" fmla="*/ 1052317 h 2329250"/>
              <a:gd name="connsiteX31" fmla="*/ 2035733 w 3768381"/>
              <a:gd name="connsiteY31" fmla="*/ 1060257 h 2329250"/>
              <a:gd name="connsiteX32" fmla="*/ 2040346 w 3768381"/>
              <a:gd name="connsiteY32" fmla="*/ 1164625 h 2329250"/>
              <a:gd name="connsiteX33" fmla="*/ 2040176 w 3768381"/>
              <a:gd name="connsiteY33" fmla="*/ 1166555 h 2329250"/>
              <a:gd name="connsiteX34" fmla="*/ 2043964 w 3768381"/>
              <a:gd name="connsiteY34" fmla="*/ 1166555 h 2329250"/>
              <a:gd name="connsiteX35" fmla="*/ 2055600 w 3768381"/>
              <a:gd name="connsiteY35" fmla="*/ 1281981 h 2329250"/>
              <a:gd name="connsiteX36" fmla="*/ 2626082 w 3768381"/>
              <a:gd name="connsiteY36" fmla="*/ 1746937 h 2329250"/>
              <a:gd name="connsiteX37" fmla="*/ 3196563 w 3768381"/>
              <a:gd name="connsiteY37" fmla="*/ 1281981 h 2329250"/>
              <a:gd name="connsiteX38" fmla="*/ 3208199 w 3768381"/>
              <a:gd name="connsiteY38" fmla="*/ 1166555 h 2329250"/>
              <a:gd name="connsiteX39" fmla="*/ 3211904 w 3768381"/>
              <a:gd name="connsiteY39" fmla="*/ 1166555 h 2329250"/>
              <a:gd name="connsiteX40" fmla="*/ 3216431 w 3768381"/>
              <a:gd name="connsiteY40" fmla="*/ 1268993 h 2329250"/>
              <a:gd name="connsiteX41" fmla="*/ 3477762 w 3768381"/>
              <a:gd name="connsiteY41" fmla="*/ 1905435 h 2329250"/>
              <a:gd name="connsiteX42" fmla="*/ 3501263 w 3768381"/>
              <a:gd name="connsiteY42" fmla="*/ 1931292 h 2329250"/>
              <a:gd name="connsiteX43" fmla="*/ 3512197 w 3768381"/>
              <a:gd name="connsiteY43" fmla="*/ 1919261 h 2329250"/>
              <a:gd name="connsiteX44" fmla="*/ 3506711 w 3768381"/>
              <a:gd name="connsiteY44" fmla="*/ 1926786 h 2329250"/>
              <a:gd name="connsiteX45" fmla="*/ 2626082 w 3768381"/>
              <a:gd name="connsiteY45" fmla="*/ 2329250 h 2329250"/>
              <a:gd name="connsiteX46" fmla="*/ 1745454 w 3768381"/>
              <a:gd name="connsiteY46" fmla="*/ 1926786 h 2329250"/>
              <a:gd name="connsiteX47" fmla="*/ 1739969 w 3768381"/>
              <a:gd name="connsiteY47" fmla="*/ 1919263 h 2329250"/>
              <a:gd name="connsiteX48" fmla="*/ 1727401 w 3768381"/>
              <a:gd name="connsiteY48" fmla="*/ 1905435 h 2329250"/>
              <a:gd name="connsiteX49" fmla="*/ 1641134 w 3768381"/>
              <a:gd name="connsiteY49" fmla="*/ 1783709 h 2329250"/>
              <a:gd name="connsiteX50" fmla="*/ 1630064 w 3768381"/>
              <a:gd name="connsiteY50" fmla="*/ 1768526 h 2329250"/>
              <a:gd name="connsiteX51" fmla="*/ 1629338 w 3768381"/>
              <a:gd name="connsiteY51" fmla="*/ 1767065 h 2329250"/>
              <a:gd name="connsiteX52" fmla="*/ 1628245 w 3768381"/>
              <a:gd name="connsiteY52" fmla="*/ 1765521 h 2329250"/>
              <a:gd name="connsiteX53" fmla="*/ 1550236 w 3768381"/>
              <a:gd name="connsiteY53" fmla="*/ 1611409 h 2329250"/>
              <a:gd name="connsiteX54" fmla="*/ 1546672 w 3768381"/>
              <a:gd name="connsiteY54" fmla="*/ 1600590 h 2329250"/>
              <a:gd name="connsiteX55" fmla="*/ 1542240 w 3768381"/>
              <a:gd name="connsiteY55" fmla="*/ 1591664 h 2329250"/>
              <a:gd name="connsiteX56" fmla="*/ 1528588 w 3768381"/>
              <a:gd name="connsiteY56" fmla="*/ 1545699 h 2329250"/>
              <a:gd name="connsiteX57" fmla="*/ 1495477 w 3768381"/>
              <a:gd name="connsiteY57" fmla="*/ 1445198 h 2329250"/>
              <a:gd name="connsiteX58" fmla="*/ 1491294 w 3768381"/>
              <a:gd name="connsiteY58" fmla="*/ 1420132 h 2329250"/>
              <a:gd name="connsiteX59" fmla="*/ 1485118 w 3768381"/>
              <a:gd name="connsiteY59" fmla="*/ 1399338 h 2329250"/>
              <a:gd name="connsiteX60" fmla="*/ 1480991 w 3768381"/>
              <a:gd name="connsiteY60" fmla="*/ 1358399 h 2329250"/>
              <a:gd name="connsiteX61" fmla="*/ 1466070 w 3768381"/>
              <a:gd name="connsiteY61" fmla="*/ 1268993 h 2329250"/>
              <a:gd name="connsiteX62" fmla="*/ 1461542 w 3768381"/>
              <a:gd name="connsiteY62" fmla="*/ 1166555 h 2329250"/>
              <a:gd name="connsiteX63" fmla="*/ 1457837 w 3768381"/>
              <a:gd name="connsiteY63" fmla="*/ 1166555 h 2329250"/>
              <a:gd name="connsiteX64" fmla="*/ 1458031 w 3768381"/>
              <a:gd name="connsiteY64" fmla="*/ 1164625 h 2329250"/>
              <a:gd name="connsiteX65" fmla="*/ 875719 w 3768381"/>
              <a:gd name="connsiteY65" fmla="*/ 582313 h 2329250"/>
              <a:gd name="connsiteX66" fmla="*/ 293407 w 3768381"/>
              <a:gd name="connsiteY66" fmla="*/ 1164625 h 2329250"/>
              <a:gd name="connsiteX67" fmla="*/ 293602 w 3768381"/>
              <a:gd name="connsiteY67" fmla="*/ 1166555 h 2329250"/>
              <a:gd name="connsiteX68" fmla="*/ 289900 w 3768381"/>
              <a:gd name="connsiteY68" fmla="*/ 1166555 h 2329250"/>
              <a:gd name="connsiteX69" fmla="*/ 289985 w 3768381"/>
              <a:gd name="connsiteY69" fmla="*/ 1164627 h 2329250"/>
              <a:gd name="connsiteX70" fmla="*/ 289985 w 3768381"/>
              <a:gd name="connsiteY70" fmla="*/ 1164626 h 2329250"/>
              <a:gd name="connsiteX71" fmla="*/ 289985 w 3768381"/>
              <a:gd name="connsiteY71" fmla="*/ 1164626 h 2329250"/>
              <a:gd name="connsiteX72" fmla="*/ 289985 w 3768381"/>
              <a:gd name="connsiteY72" fmla="*/ 1164625 h 2329250"/>
              <a:gd name="connsiteX73" fmla="*/ 271795 w 3768381"/>
              <a:gd name="connsiteY73" fmla="*/ 958467 h 2329250"/>
              <a:gd name="connsiteX74" fmla="*/ 267659 w 3768381"/>
              <a:gd name="connsiteY74" fmla="*/ 943156 h 2329250"/>
              <a:gd name="connsiteX75" fmla="*/ 266324 w 3768381"/>
              <a:gd name="connsiteY75" fmla="*/ 929913 h 2329250"/>
              <a:gd name="connsiteX76" fmla="*/ 249052 w 3768381"/>
              <a:gd name="connsiteY76" fmla="*/ 874272 h 2329250"/>
              <a:gd name="connsiteX77" fmla="*/ 219316 w 3768381"/>
              <a:gd name="connsiteY77" fmla="*/ 764188 h 2329250"/>
              <a:gd name="connsiteX78" fmla="*/ 206059 w 3768381"/>
              <a:gd name="connsiteY78" fmla="*/ 735772 h 2329250"/>
              <a:gd name="connsiteX79" fmla="*/ 198463 w 3768381"/>
              <a:gd name="connsiteY79" fmla="*/ 711301 h 2329250"/>
              <a:gd name="connsiteX80" fmla="*/ 171274 w 3768381"/>
              <a:gd name="connsiteY80" fmla="*/ 661209 h 2329250"/>
              <a:gd name="connsiteX81" fmla="*/ 135686 w 3768381"/>
              <a:gd name="connsiteY81" fmla="*/ 584925 h 2329250"/>
              <a:gd name="connsiteX82" fmla="*/ 108845 w 3768381"/>
              <a:gd name="connsiteY82" fmla="*/ 546191 h 2329250"/>
              <a:gd name="connsiteX83" fmla="*/ 91086 w 3768381"/>
              <a:gd name="connsiteY83" fmla="*/ 513473 h 2329250"/>
              <a:gd name="connsiteX84" fmla="*/ 24048 w 3768381"/>
              <a:gd name="connsiteY84" fmla="*/ 423825 h 2329250"/>
              <a:gd name="connsiteX85" fmla="*/ 24041 w 3768381"/>
              <a:gd name="connsiteY85" fmla="*/ 423815 h 2329250"/>
              <a:gd name="connsiteX86" fmla="*/ 541 w 3768381"/>
              <a:gd name="connsiteY86" fmla="*/ 397958 h 2329250"/>
              <a:gd name="connsiteX87" fmla="*/ 541 w 3768381"/>
              <a:gd name="connsiteY87" fmla="*/ 397959 h 2329250"/>
              <a:gd name="connsiteX88" fmla="*/ 0 w 3768381"/>
              <a:gd name="connsiteY88" fmla="*/ 397364 h 2329250"/>
              <a:gd name="connsiteX89" fmla="*/ 79815 w 3768381"/>
              <a:gd name="connsiteY89" fmla="*/ 314393 h 2329250"/>
              <a:gd name="connsiteX90" fmla="*/ 875720 w 3768381"/>
              <a:gd name="connsiteY90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768381" h="2329250">
                <a:moveTo>
                  <a:pt x="3628330" y="1755982"/>
                </a:moveTo>
                <a:lnTo>
                  <a:pt x="3622101" y="1768526"/>
                </a:lnTo>
                <a:lnTo>
                  <a:pt x="3572405" y="1836686"/>
                </a:lnTo>
                <a:close/>
                <a:moveTo>
                  <a:pt x="3713951" y="1578111"/>
                </a:moveTo>
                <a:lnTo>
                  <a:pt x="3709925" y="1591664"/>
                </a:lnTo>
                <a:lnTo>
                  <a:pt x="3671954" y="1668131"/>
                </a:lnTo>
                <a:close/>
                <a:moveTo>
                  <a:pt x="3768381" y="1386093"/>
                </a:moveTo>
                <a:lnTo>
                  <a:pt x="3767046" y="1399338"/>
                </a:lnTo>
                <a:lnTo>
                  <a:pt x="3742268" y="1482767"/>
                </a:lnTo>
                <a:close/>
                <a:moveTo>
                  <a:pt x="875720" y="0"/>
                </a:moveTo>
                <a:cubicBezTo>
                  <a:pt x="1197323" y="0"/>
                  <a:pt x="1488479" y="130355"/>
                  <a:pt x="1699235" y="341111"/>
                </a:cubicBezTo>
                <a:lnTo>
                  <a:pt x="1750902" y="397959"/>
                </a:lnTo>
                <a:lnTo>
                  <a:pt x="1750902" y="397958"/>
                </a:lnTo>
                <a:lnTo>
                  <a:pt x="1774402" y="423815"/>
                </a:lnTo>
                <a:lnTo>
                  <a:pt x="1774411" y="423828"/>
                </a:lnTo>
                <a:lnTo>
                  <a:pt x="1841446" y="513472"/>
                </a:lnTo>
                <a:lnTo>
                  <a:pt x="1876377" y="570971"/>
                </a:lnTo>
                <a:lnTo>
                  <a:pt x="1886047" y="584925"/>
                </a:lnTo>
                <a:lnTo>
                  <a:pt x="1889992" y="593383"/>
                </a:lnTo>
                <a:lnTo>
                  <a:pt x="1899781" y="609496"/>
                </a:lnTo>
                <a:cubicBezTo>
                  <a:pt x="1917710" y="642499"/>
                  <a:pt x="1934090" y="676467"/>
                  <a:pt x="1948823" y="711300"/>
                </a:cubicBezTo>
                <a:lnTo>
                  <a:pt x="1962731" y="749298"/>
                </a:lnTo>
                <a:lnTo>
                  <a:pt x="1969677" y="764188"/>
                </a:lnTo>
                <a:lnTo>
                  <a:pt x="1973894" y="779798"/>
                </a:lnTo>
                <a:lnTo>
                  <a:pt x="1987986" y="818301"/>
                </a:lnTo>
                <a:cubicBezTo>
                  <a:pt x="1999329" y="854769"/>
                  <a:pt x="2008927" y="892005"/>
                  <a:pt x="2016684" y="929912"/>
                </a:cubicBezTo>
                <a:lnTo>
                  <a:pt x="2019595" y="948988"/>
                </a:lnTo>
                <a:lnTo>
                  <a:pt x="2022156" y="958467"/>
                </a:lnTo>
                <a:lnTo>
                  <a:pt x="2029881" y="1016382"/>
                </a:lnTo>
                <a:lnTo>
                  <a:pt x="2034332" y="1045549"/>
                </a:lnTo>
                <a:lnTo>
                  <a:pt x="2034674" y="1052317"/>
                </a:lnTo>
                <a:lnTo>
                  <a:pt x="2035733" y="1060257"/>
                </a:lnTo>
                <a:cubicBezTo>
                  <a:pt x="2038787" y="1094639"/>
                  <a:pt x="2040346" y="1129450"/>
                  <a:pt x="2040346" y="1164625"/>
                </a:cubicBezTo>
                <a:lnTo>
                  <a:pt x="2040176" y="1166555"/>
                </a:lnTo>
                <a:lnTo>
                  <a:pt x="2043964" y="1166555"/>
                </a:lnTo>
                <a:lnTo>
                  <a:pt x="2055600" y="1281981"/>
                </a:lnTo>
                <a:cubicBezTo>
                  <a:pt x="2109899" y="1547331"/>
                  <a:pt x="2344680" y="1746937"/>
                  <a:pt x="2626082" y="1746937"/>
                </a:cubicBezTo>
                <a:cubicBezTo>
                  <a:pt x="2907483" y="1746937"/>
                  <a:pt x="3142265" y="1547331"/>
                  <a:pt x="3196563" y="1281981"/>
                </a:cubicBezTo>
                <a:lnTo>
                  <a:pt x="3208199" y="1166555"/>
                </a:lnTo>
                <a:lnTo>
                  <a:pt x="3211904" y="1166555"/>
                </a:lnTo>
                <a:lnTo>
                  <a:pt x="3216431" y="1268993"/>
                </a:lnTo>
                <a:cubicBezTo>
                  <a:pt x="3237806" y="1509663"/>
                  <a:pt x="3332389" y="1729284"/>
                  <a:pt x="3477762" y="1905435"/>
                </a:cubicBezTo>
                <a:lnTo>
                  <a:pt x="3501263" y="1931292"/>
                </a:lnTo>
                <a:lnTo>
                  <a:pt x="3512197" y="1919261"/>
                </a:lnTo>
                <a:lnTo>
                  <a:pt x="3506711" y="1926786"/>
                </a:lnTo>
                <a:cubicBezTo>
                  <a:pt x="3293166" y="2173308"/>
                  <a:pt x="2977835" y="2329250"/>
                  <a:pt x="2626082" y="2329250"/>
                </a:cubicBezTo>
                <a:cubicBezTo>
                  <a:pt x="2274330" y="2329250"/>
                  <a:pt x="1959000" y="2173308"/>
                  <a:pt x="1745454" y="1926786"/>
                </a:cubicBezTo>
                <a:lnTo>
                  <a:pt x="1739969" y="1919263"/>
                </a:lnTo>
                <a:lnTo>
                  <a:pt x="1727401" y="1905435"/>
                </a:lnTo>
                <a:lnTo>
                  <a:pt x="1641134" y="1783709"/>
                </a:lnTo>
                <a:lnTo>
                  <a:pt x="1630064" y="1768526"/>
                </a:lnTo>
                <a:lnTo>
                  <a:pt x="1629338" y="1767065"/>
                </a:lnTo>
                <a:lnTo>
                  <a:pt x="1628245" y="1765521"/>
                </a:lnTo>
                <a:cubicBezTo>
                  <a:pt x="1598600" y="1716400"/>
                  <a:pt x="1572481" y="1664913"/>
                  <a:pt x="1550236" y="1611409"/>
                </a:cubicBezTo>
                <a:lnTo>
                  <a:pt x="1546672" y="1600590"/>
                </a:lnTo>
                <a:lnTo>
                  <a:pt x="1542240" y="1591664"/>
                </a:lnTo>
                <a:lnTo>
                  <a:pt x="1528588" y="1545699"/>
                </a:lnTo>
                <a:lnTo>
                  <a:pt x="1495477" y="1445198"/>
                </a:lnTo>
                <a:lnTo>
                  <a:pt x="1491294" y="1420132"/>
                </a:lnTo>
                <a:lnTo>
                  <a:pt x="1485118" y="1399338"/>
                </a:lnTo>
                <a:lnTo>
                  <a:pt x="1480991" y="1358399"/>
                </a:lnTo>
                <a:lnTo>
                  <a:pt x="1466070" y="1268993"/>
                </a:lnTo>
                <a:lnTo>
                  <a:pt x="1461542" y="1166555"/>
                </a:lnTo>
                <a:lnTo>
                  <a:pt x="1457837" y="1166555"/>
                </a:lnTo>
                <a:lnTo>
                  <a:pt x="1458031" y="1164625"/>
                </a:lnTo>
                <a:cubicBezTo>
                  <a:pt x="1458031" y="843023"/>
                  <a:pt x="1197321" y="582313"/>
                  <a:pt x="875719" y="582313"/>
                </a:cubicBezTo>
                <a:cubicBezTo>
                  <a:pt x="554117" y="582313"/>
                  <a:pt x="293407" y="843023"/>
                  <a:pt x="293407" y="1164625"/>
                </a:cubicBezTo>
                <a:lnTo>
                  <a:pt x="293602" y="1166555"/>
                </a:lnTo>
                <a:lnTo>
                  <a:pt x="289900" y="1166555"/>
                </a:lnTo>
                <a:lnTo>
                  <a:pt x="289985" y="1164627"/>
                </a:lnTo>
                <a:lnTo>
                  <a:pt x="289985" y="1164626"/>
                </a:lnTo>
                <a:lnTo>
                  <a:pt x="289985" y="1164626"/>
                </a:lnTo>
                <a:lnTo>
                  <a:pt x="289985" y="1164625"/>
                </a:lnTo>
                <a:cubicBezTo>
                  <a:pt x="289985" y="1094275"/>
                  <a:pt x="283747" y="1025381"/>
                  <a:pt x="271795" y="958467"/>
                </a:cubicBezTo>
                <a:lnTo>
                  <a:pt x="267659" y="943156"/>
                </a:lnTo>
                <a:lnTo>
                  <a:pt x="266324" y="929913"/>
                </a:lnTo>
                <a:lnTo>
                  <a:pt x="249052" y="874272"/>
                </a:lnTo>
                <a:lnTo>
                  <a:pt x="219316" y="764188"/>
                </a:lnTo>
                <a:lnTo>
                  <a:pt x="206059" y="735772"/>
                </a:lnTo>
                <a:lnTo>
                  <a:pt x="198463" y="711301"/>
                </a:lnTo>
                <a:lnTo>
                  <a:pt x="171274" y="661209"/>
                </a:lnTo>
                <a:lnTo>
                  <a:pt x="135686" y="584925"/>
                </a:lnTo>
                <a:lnTo>
                  <a:pt x="108845" y="546191"/>
                </a:lnTo>
                <a:lnTo>
                  <a:pt x="91086" y="513473"/>
                </a:lnTo>
                <a:lnTo>
                  <a:pt x="24048" y="423825"/>
                </a:lnTo>
                <a:lnTo>
                  <a:pt x="24041" y="423815"/>
                </a:lnTo>
                <a:lnTo>
                  <a:pt x="541" y="397958"/>
                </a:lnTo>
                <a:lnTo>
                  <a:pt x="541" y="397959"/>
                </a:lnTo>
                <a:lnTo>
                  <a:pt x="0" y="397364"/>
                </a:lnTo>
                <a:lnTo>
                  <a:pt x="79815" y="314393"/>
                </a:lnTo>
                <a:cubicBezTo>
                  <a:pt x="288039" y="119394"/>
                  <a:pt x="567937" y="0"/>
                  <a:pt x="8757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xmlns="" id="{ADA20E72-0E03-42A0-ADE7-2EABCDB8B861}"/>
              </a:ext>
            </a:extLst>
          </p:cNvPr>
          <p:cNvSpPr/>
          <p:nvPr/>
        </p:nvSpPr>
        <p:spPr>
          <a:xfrm>
            <a:off x="4345100" y="1830654"/>
            <a:ext cx="3768381" cy="2329250"/>
          </a:xfrm>
          <a:custGeom>
            <a:avLst/>
            <a:gdLst>
              <a:gd name="connsiteX0" fmla="*/ 3628329 w 3768381"/>
              <a:gd name="connsiteY0" fmla="*/ 1755984 h 2329250"/>
              <a:gd name="connsiteX1" fmla="*/ 3622101 w 3768381"/>
              <a:gd name="connsiteY1" fmla="*/ 1768526 h 2329250"/>
              <a:gd name="connsiteX2" fmla="*/ 3572413 w 3768381"/>
              <a:gd name="connsiteY2" fmla="*/ 1836674 h 2329250"/>
              <a:gd name="connsiteX3" fmla="*/ 3713950 w 3768381"/>
              <a:gd name="connsiteY3" fmla="*/ 1578113 h 2329250"/>
              <a:gd name="connsiteX4" fmla="*/ 3709925 w 3768381"/>
              <a:gd name="connsiteY4" fmla="*/ 1591664 h 2329250"/>
              <a:gd name="connsiteX5" fmla="*/ 3671960 w 3768381"/>
              <a:gd name="connsiteY5" fmla="*/ 1668120 h 2329250"/>
              <a:gd name="connsiteX6" fmla="*/ 3768381 w 3768381"/>
              <a:gd name="connsiteY6" fmla="*/ 1386093 h 2329250"/>
              <a:gd name="connsiteX7" fmla="*/ 3767046 w 3768381"/>
              <a:gd name="connsiteY7" fmla="*/ 1399338 h 2329250"/>
              <a:gd name="connsiteX8" fmla="*/ 3742269 w 3768381"/>
              <a:gd name="connsiteY8" fmla="*/ 1482762 h 2329250"/>
              <a:gd name="connsiteX9" fmla="*/ 875721 w 3768381"/>
              <a:gd name="connsiteY9" fmla="*/ 0 h 2329250"/>
              <a:gd name="connsiteX10" fmla="*/ 1699235 w 3768381"/>
              <a:gd name="connsiteY10" fmla="*/ 341111 h 2329250"/>
              <a:gd name="connsiteX11" fmla="*/ 1750902 w 3768381"/>
              <a:gd name="connsiteY11" fmla="*/ 397959 h 2329250"/>
              <a:gd name="connsiteX12" fmla="*/ 1750902 w 3768381"/>
              <a:gd name="connsiteY12" fmla="*/ 397958 h 2329250"/>
              <a:gd name="connsiteX13" fmla="*/ 1774402 w 3768381"/>
              <a:gd name="connsiteY13" fmla="*/ 423815 h 2329250"/>
              <a:gd name="connsiteX14" fmla="*/ 1774407 w 3768381"/>
              <a:gd name="connsiteY14" fmla="*/ 423821 h 2329250"/>
              <a:gd name="connsiteX15" fmla="*/ 1841446 w 3768381"/>
              <a:gd name="connsiteY15" fmla="*/ 513472 h 2329250"/>
              <a:gd name="connsiteX16" fmla="*/ 1876379 w 3768381"/>
              <a:gd name="connsiteY16" fmla="*/ 570974 h 2329250"/>
              <a:gd name="connsiteX17" fmla="*/ 1886047 w 3768381"/>
              <a:gd name="connsiteY17" fmla="*/ 584925 h 2329250"/>
              <a:gd name="connsiteX18" fmla="*/ 1889992 w 3768381"/>
              <a:gd name="connsiteY18" fmla="*/ 593381 h 2329250"/>
              <a:gd name="connsiteX19" fmla="*/ 1899782 w 3768381"/>
              <a:gd name="connsiteY19" fmla="*/ 609496 h 2329250"/>
              <a:gd name="connsiteX20" fmla="*/ 1948823 w 3768381"/>
              <a:gd name="connsiteY20" fmla="*/ 711300 h 2329250"/>
              <a:gd name="connsiteX21" fmla="*/ 1962731 w 3768381"/>
              <a:gd name="connsiteY21" fmla="*/ 749299 h 2329250"/>
              <a:gd name="connsiteX22" fmla="*/ 1969677 w 3768381"/>
              <a:gd name="connsiteY22" fmla="*/ 764188 h 2329250"/>
              <a:gd name="connsiteX23" fmla="*/ 1973893 w 3768381"/>
              <a:gd name="connsiteY23" fmla="*/ 779797 h 2329250"/>
              <a:gd name="connsiteX24" fmla="*/ 1987986 w 3768381"/>
              <a:gd name="connsiteY24" fmla="*/ 818301 h 2329250"/>
              <a:gd name="connsiteX25" fmla="*/ 2016684 w 3768381"/>
              <a:gd name="connsiteY25" fmla="*/ 929912 h 2329250"/>
              <a:gd name="connsiteX26" fmla="*/ 2019596 w 3768381"/>
              <a:gd name="connsiteY26" fmla="*/ 948988 h 2329250"/>
              <a:gd name="connsiteX27" fmla="*/ 2022156 w 3768381"/>
              <a:gd name="connsiteY27" fmla="*/ 958467 h 2329250"/>
              <a:gd name="connsiteX28" fmla="*/ 2029881 w 3768381"/>
              <a:gd name="connsiteY28" fmla="*/ 1016380 h 2329250"/>
              <a:gd name="connsiteX29" fmla="*/ 2034332 w 3768381"/>
              <a:gd name="connsiteY29" fmla="*/ 1045549 h 2329250"/>
              <a:gd name="connsiteX30" fmla="*/ 2034674 w 3768381"/>
              <a:gd name="connsiteY30" fmla="*/ 1052317 h 2329250"/>
              <a:gd name="connsiteX31" fmla="*/ 2035733 w 3768381"/>
              <a:gd name="connsiteY31" fmla="*/ 1060257 h 2329250"/>
              <a:gd name="connsiteX32" fmla="*/ 2040346 w 3768381"/>
              <a:gd name="connsiteY32" fmla="*/ 1164625 h 2329250"/>
              <a:gd name="connsiteX33" fmla="*/ 2040176 w 3768381"/>
              <a:gd name="connsiteY33" fmla="*/ 1166555 h 2329250"/>
              <a:gd name="connsiteX34" fmla="*/ 2043964 w 3768381"/>
              <a:gd name="connsiteY34" fmla="*/ 1166555 h 2329250"/>
              <a:gd name="connsiteX35" fmla="*/ 2055600 w 3768381"/>
              <a:gd name="connsiteY35" fmla="*/ 1281981 h 2329250"/>
              <a:gd name="connsiteX36" fmla="*/ 2626081 w 3768381"/>
              <a:gd name="connsiteY36" fmla="*/ 1746937 h 2329250"/>
              <a:gd name="connsiteX37" fmla="*/ 3196563 w 3768381"/>
              <a:gd name="connsiteY37" fmla="*/ 1281981 h 2329250"/>
              <a:gd name="connsiteX38" fmla="*/ 3208199 w 3768381"/>
              <a:gd name="connsiteY38" fmla="*/ 1166555 h 2329250"/>
              <a:gd name="connsiteX39" fmla="*/ 3211904 w 3768381"/>
              <a:gd name="connsiteY39" fmla="*/ 1166555 h 2329250"/>
              <a:gd name="connsiteX40" fmla="*/ 3216431 w 3768381"/>
              <a:gd name="connsiteY40" fmla="*/ 1268993 h 2329250"/>
              <a:gd name="connsiteX41" fmla="*/ 3477762 w 3768381"/>
              <a:gd name="connsiteY41" fmla="*/ 1905435 h 2329250"/>
              <a:gd name="connsiteX42" fmla="*/ 3501263 w 3768381"/>
              <a:gd name="connsiteY42" fmla="*/ 1931292 h 2329250"/>
              <a:gd name="connsiteX43" fmla="*/ 3512195 w 3768381"/>
              <a:gd name="connsiteY43" fmla="*/ 1919264 h 2329250"/>
              <a:gd name="connsiteX44" fmla="*/ 3506711 w 3768381"/>
              <a:gd name="connsiteY44" fmla="*/ 1926786 h 2329250"/>
              <a:gd name="connsiteX45" fmla="*/ 2626082 w 3768381"/>
              <a:gd name="connsiteY45" fmla="*/ 2329250 h 2329250"/>
              <a:gd name="connsiteX46" fmla="*/ 1745454 w 3768381"/>
              <a:gd name="connsiteY46" fmla="*/ 1926786 h 2329250"/>
              <a:gd name="connsiteX47" fmla="*/ 1739970 w 3768381"/>
              <a:gd name="connsiteY47" fmla="*/ 1919264 h 2329250"/>
              <a:gd name="connsiteX48" fmla="*/ 1727401 w 3768381"/>
              <a:gd name="connsiteY48" fmla="*/ 1905435 h 2329250"/>
              <a:gd name="connsiteX49" fmla="*/ 1641120 w 3768381"/>
              <a:gd name="connsiteY49" fmla="*/ 1783689 h 2329250"/>
              <a:gd name="connsiteX50" fmla="*/ 1630064 w 3768381"/>
              <a:gd name="connsiteY50" fmla="*/ 1768526 h 2329250"/>
              <a:gd name="connsiteX51" fmla="*/ 1629340 w 3768381"/>
              <a:gd name="connsiteY51" fmla="*/ 1767067 h 2329250"/>
              <a:gd name="connsiteX52" fmla="*/ 1628245 w 3768381"/>
              <a:gd name="connsiteY52" fmla="*/ 1765521 h 2329250"/>
              <a:gd name="connsiteX53" fmla="*/ 1550236 w 3768381"/>
              <a:gd name="connsiteY53" fmla="*/ 1611409 h 2329250"/>
              <a:gd name="connsiteX54" fmla="*/ 1546671 w 3768381"/>
              <a:gd name="connsiteY54" fmla="*/ 1600587 h 2329250"/>
              <a:gd name="connsiteX55" fmla="*/ 1542240 w 3768381"/>
              <a:gd name="connsiteY55" fmla="*/ 1591664 h 2329250"/>
              <a:gd name="connsiteX56" fmla="*/ 1528594 w 3768381"/>
              <a:gd name="connsiteY56" fmla="*/ 1545719 h 2329250"/>
              <a:gd name="connsiteX57" fmla="*/ 1495478 w 3768381"/>
              <a:gd name="connsiteY57" fmla="*/ 1445198 h 2329250"/>
              <a:gd name="connsiteX58" fmla="*/ 1491293 w 3768381"/>
              <a:gd name="connsiteY58" fmla="*/ 1420125 h 2329250"/>
              <a:gd name="connsiteX59" fmla="*/ 1485119 w 3768381"/>
              <a:gd name="connsiteY59" fmla="*/ 1399338 h 2329250"/>
              <a:gd name="connsiteX60" fmla="*/ 1480993 w 3768381"/>
              <a:gd name="connsiteY60" fmla="*/ 1358411 h 2329250"/>
              <a:gd name="connsiteX61" fmla="*/ 1466070 w 3768381"/>
              <a:gd name="connsiteY61" fmla="*/ 1268993 h 2329250"/>
              <a:gd name="connsiteX62" fmla="*/ 1461543 w 3768381"/>
              <a:gd name="connsiteY62" fmla="*/ 1166555 h 2329250"/>
              <a:gd name="connsiteX63" fmla="*/ 1457837 w 3768381"/>
              <a:gd name="connsiteY63" fmla="*/ 1166555 h 2329250"/>
              <a:gd name="connsiteX64" fmla="*/ 1458032 w 3768381"/>
              <a:gd name="connsiteY64" fmla="*/ 1164625 h 2329250"/>
              <a:gd name="connsiteX65" fmla="*/ 875719 w 3768381"/>
              <a:gd name="connsiteY65" fmla="*/ 582313 h 2329250"/>
              <a:gd name="connsiteX66" fmla="*/ 293408 w 3768381"/>
              <a:gd name="connsiteY66" fmla="*/ 1164625 h 2329250"/>
              <a:gd name="connsiteX67" fmla="*/ 293602 w 3768381"/>
              <a:gd name="connsiteY67" fmla="*/ 1166555 h 2329250"/>
              <a:gd name="connsiteX68" fmla="*/ 289900 w 3768381"/>
              <a:gd name="connsiteY68" fmla="*/ 1166555 h 2329250"/>
              <a:gd name="connsiteX69" fmla="*/ 289985 w 3768381"/>
              <a:gd name="connsiteY69" fmla="*/ 1164627 h 2329250"/>
              <a:gd name="connsiteX70" fmla="*/ 289985 w 3768381"/>
              <a:gd name="connsiteY70" fmla="*/ 1164626 h 2329250"/>
              <a:gd name="connsiteX71" fmla="*/ 289985 w 3768381"/>
              <a:gd name="connsiteY71" fmla="*/ 1164626 h 2329250"/>
              <a:gd name="connsiteX72" fmla="*/ 289985 w 3768381"/>
              <a:gd name="connsiteY72" fmla="*/ 1164625 h 2329250"/>
              <a:gd name="connsiteX73" fmla="*/ 271795 w 3768381"/>
              <a:gd name="connsiteY73" fmla="*/ 958467 h 2329250"/>
              <a:gd name="connsiteX74" fmla="*/ 267659 w 3768381"/>
              <a:gd name="connsiteY74" fmla="*/ 943156 h 2329250"/>
              <a:gd name="connsiteX75" fmla="*/ 266324 w 3768381"/>
              <a:gd name="connsiteY75" fmla="*/ 929913 h 2329250"/>
              <a:gd name="connsiteX76" fmla="*/ 249052 w 3768381"/>
              <a:gd name="connsiteY76" fmla="*/ 874272 h 2329250"/>
              <a:gd name="connsiteX77" fmla="*/ 219316 w 3768381"/>
              <a:gd name="connsiteY77" fmla="*/ 764188 h 2329250"/>
              <a:gd name="connsiteX78" fmla="*/ 206059 w 3768381"/>
              <a:gd name="connsiteY78" fmla="*/ 735772 h 2329250"/>
              <a:gd name="connsiteX79" fmla="*/ 198463 w 3768381"/>
              <a:gd name="connsiteY79" fmla="*/ 711301 h 2329250"/>
              <a:gd name="connsiteX80" fmla="*/ 171274 w 3768381"/>
              <a:gd name="connsiteY80" fmla="*/ 661209 h 2329250"/>
              <a:gd name="connsiteX81" fmla="*/ 135686 w 3768381"/>
              <a:gd name="connsiteY81" fmla="*/ 584925 h 2329250"/>
              <a:gd name="connsiteX82" fmla="*/ 108845 w 3768381"/>
              <a:gd name="connsiteY82" fmla="*/ 546191 h 2329250"/>
              <a:gd name="connsiteX83" fmla="*/ 91086 w 3768381"/>
              <a:gd name="connsiteY83" fmla="*/ 513473 h 2329250"/>
              <a:gd name="connsiteX84" fmla="*/ 24048 w 3768381"/>
              <a:gd name="connsiteY84" fmla="*/ 423825 h 2329250"/>
              <a:gd name="connsiteX85" fmla="*/ 24041 w 3768381"/>
              <a:gd name="connsiteY85" fmla="*/ 423815 h 2329250"/>
              <a:gd name="connsiteX86" fmla="*/ 541 w 3768381"/>
              <a:gd name="connsiteY86" fmla="*/ 397958 h 2329250"/>
              <a:gd name="connsiteX87" fmla="*/ 541 w 3768381"/>
              <a:gd name="connsiteY87" fmla="*/ 397959 h 2329250"/>
              <a:gd name="connsiteX88" fmla="*/ 0 w 3768381"/>
              <a:gd name="connsiteY88" fmla="*/ 397364 h 2329250"/>
              <a:gd name="connsiteX89" fmla="*/ 79816 w 3768381"/>
              <a:gd name="connsiteY89" fmla="*/ 314393 h 2329250"/>
              <a:gd name="connsiteX90" fmla="*/ 875721 w 3768381"/>
              <a:gd name="connsiteY90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768381" h="2329250">
                <a:moveTo>
                  <a:pt x="3628329" y="1755984"/>
                </a:moveTo>
                <a:lnTo>
                  <a:pt x="3622101" y="1768526"/>
                </a:lnTo>
                <a:lnTo>
                  <a:pt x="3572413" y="1836674"/>
                </a:lnTo>
                <a:close/>
                <a:moveTo>
                  <a:pt x="3713950" y="1578113"/>
                </a:moveTo>
                <a:lnTo>
                  <a:pt x="3709925" y="1591664"/>
                </a:lnTo>
                <a:lnTo>
                  <a:pt x="3671960" y="1668120"/>
                </a:lnTo>
                <a:close/>
                <a:moveTo>
                  <a:pt x="3768381" y="1386093"/>
                </a:moveTo>
                <a:lnTo>
                  <a:pt x="3767046" y="1399338"/>
                </a:lnTo>
                <a:lnTo>
                  <a:pt x="3742269" y="1482762"/>
                </a:lnTo>
                <a:close/>
                <a:moveTo>
                  <a:pt x="875721" y="0"/>
                </a:moveTo>
                <a:cubicBezTo>
                  <a:pt x="1197324" y="0"/>
                  <a:pt x="1488480" y="130355"/>
                  <a:pt x="1699235" y="341111"/>
                </a:cubicBezTo>
                <a:lnTo>
                  <a:pt x="1750902" y="397959"/>
                </a:lnTo>
                <a:lnTo>
                  <a:pt x="1750902" y="397958"/>
                </a:lnTo>
                <a:lnTo>
                  <a:pt x="1774402" y="423815"/>
                </a:lnTo>
                <a:lnTo>
                  <a:pt x="1774407" y="423821"/>
                </a:lnTo>
                <a:lnTo>
                  <a:pt x="1841446" y="513472"/>
                </a:lnTo>
                <a:lnTo>
                  <a:pt x="1876379" y="570974"/>
                </a:lnTo>
                <a:lnTo>
                  <a:pt x="1886047" y="584925"/>
                </a:lnTo>
                <a:lnTo>
                  <a:pt x="1889992" y="593381"/>
                </a:lnTo>
                <a:lnTo>
                  <a:pt x="1899782" y="609496"/>
                </a:lnTo>
                <a:cubicBezTo>
                  <a:pt x="1917710" y="642499"/>
                  <a:pt x="1934090" y="676467"/>
                  <a:pt x="1948823" y="711300"/>
                </a:cubicBezTo>
                <a:lnTo>
                  <a:pt x="1962731" y="749299"/>
                </a:lnTo>
                <a:lnTo>
                  <a:pt x="1969677" y="764188"/>
                </a:lnTo>
                <a:lnTo>
                  <a:pt x="1973893" y="779797"/>
                </a:lnTo>
                <a:lnTo>
                  <a:pt x="1987986" y="818301"/>
                </a:lnTo>
                <a:cubicBezTo>
                  <a:pt x="1999329" y="854769"/>
                  <a:pt x="2008927" y="892005"/>
                  <a:pt x="2016684" y="929912"/>
                </a:cubicBezTo>
                <a:lnTo>
                  <a:pt x="2019596" y="948988"/>
                </a:lnTo>
                <a:lnTo>
                  <a:pt x="2022156" y="958467"/>
                </a:lnTo>
                <a:lnTo>
                  <a:pt x="2029881" y="1016380"/>
                </a:lnTo>
                <a:lnTo>
                  <a:pt x="2034332" y="1045549"/>
                </a:lnTo>
                <a:lnTo>
                  <a:pt x="2034674" y="1052317"/>
                </a:lnTo>
                <a:lnTo>
                  <a:pt x="2035733" y="1060257"/>
                </a:lnTo>
                <a:cubicBezTo>
                  <a:pt x="2038787" y="1094639"/>
                  <a:pt x="2040346" y="1129450"/>
                  <a:pt x="2040346" y="1164625"/>
                </a:cubicBezTo>
                <a:lnTo>
                  <a:pt x="2040176" y="1166555"/>
                </a:lnTo>
                <a:lnTo>
                  <a:pt x="2043964" y="1166555"/>
                </a:lnTo>
                <a:lnTo>
                  <a:pt x="2055600" y="1281981"/>
                </a:lnTo>
                <a:cubicBezTo>
                  <a:pt x="2109898" y="1547331"/>
                  <a:pt x="2344680" y="1746937"/>
                  <a:pt x="2626081" y="1746937"/>
                </a:cubicBezTo>
                <a:cubicBezTo>
                  <a:pt x="2907483" y="1746937"/>
                  <a:pt x="3142264" y="1547331"/>
                  <a:pt x="3196563" y="1281981"/>
                </a:cubicBezTo>
                <a:lnTo>
                  <a:pt x="3208199" y="1166555"/>
                </a:lnTo>
                <a:lnTo>
                  <a:pt x="3211904" y="1166555"/>
                </a:lnTo>
                <a:lnTo>
                  <a:pt x="3216431" y="1268993"/>
                </a:lnTo>
                <a:cubicBezTo>
                  <a:pt x="3237806" y="1509663"/>
                  <a:pt x="3332389" y="1729284"/>
                  <a:pt x="3477762" y="1905435"/>
                </a:cubicBezTo>
                <a:lnTo>
                  <a:pt x="3501263" y="1931292"/>
                </a:lnTo>
                <a:lnTo>
                  <a:pt x="3512195" y="1919264"/>
                </a:lnTo>
                <a:lnTo>
                  <a:pt x="3506711" y="1926786"/>
                </a:lnTo>
                <a:cubicBezTo>
                  <a:pt x="3293165" y="2173308"/>
                  <a:pt x="2977835" y="2329250"/>
                  <a:pt x="2626082" y="2329250"/>
                </a:cubicBezTo>
                <a:cubicBezTo>
                  <a:pt x="2274330" y="2329250"/>
                  <a:pt x="1959000" y="2173308"/>
                  <a:pt x="1745454" y="1926786"/>
                </a:cubicBezTo>
                <a:lnTo>
                  <a:pt x="1739970" y="1919264"/>
                </a:lnTo>
                <a:lnTo>
                  <a:pt x="1727401" y="1905435"/>
                </a:lnTo>
                <a:lnTo>
                  <a:pt x="1641120" y="1783689"/>
                </a:lnTo>
                <a:lnTo>
                  <a:pt x="1630064" y="1768526"/>
                </a:lnTo>
                <a:lnTo>
                  <a:pt x="1629340" y="1767067"/>
                </a:lnTo>
                <a:lnTo>
                  <a:pt x="1628245" y="1765521"/>
                </a:lnTo>
                <a:cubicBezTo>
                  <a:pt x="1598600" y="1716400"/>
                  <a:pt x="1572481" y="1664913"/>
                  <a:pt x="1550236" y="1611409"/>
                </a:cubicBezTo>
                <a:lnTo>
                  <a:pt x="1546671" y="1600587"/>
                </a:lnTo>
                <a:lnTo>
                  <a:pt x="1542240" y="1591664"/>
                </a:lnTo>
                <a:lnTo>
                  <a:pt x="1528594" y="1545719"/>
                </a:lnTo>
                <a:lnTo>
                  <a:pt x="1495478" y="1445198"/>
                </a:lnTo>
                <a:lnTo>
                  <a:pt x="1491293" y="1420125"/>
                </a:lnTo>
                <a:lnTo>
                  <a:pt x="1485119" y="1399338"/>
                </a:lnTo>
                <a:lnTo>
                  <a:pt x="1480993" y="1358411"/>
                </a:lnTo>
                <a:lnTo>
                  <a:pt x="1466070" y="1268993"/>
                </a:lnTo>
                <a:lnTo>
                  <a:pt x="1461543" y="1166555"/>
                </a:lnTo>
                <a:lnTo>
                  <a:pt x="1457837" y="1166555"/>
                </a:lnTo>
                <a:lnTo>
                  <a:pt x="1458032" y="1164625"/>
                </a:lnTo>
                <a:cubicBezTo>
                  <a:pt x="1458032" y="843023"/>
                  <a:pt x="1197322" y="582313"/>
                  <a:pt x="875719" y="582313"/>
                </a:cubicBezTo>
                <a:cubicBezTo>
                  <a:pt x="554118" y="582313"/>
                  <a:pt x="293408" y="843023"/>
                  <a:pt x="293408" y="1164625"/>
                </a:cubicBezTo>
                <a:lnTo>
                  <a:pt x="293602" y="1166555"/>
                </a:lnTo>
                <a:lnTo>
                  <a:pt x="289900" y="1166555"/>
                </a:lnTo>
                <a:lnTo>
                  <a:pt x="289985" y="1164627"/>
                </a:lnTo>
                <a:lnTo>
                  <a:pt x="289985" y="1164626"/>
                </a:lnTo>
                <a:lnTo>
                  <a:pt x="289985" y="1164626"/>
                </a:lnTo>
                <a:lnTo>
                  <a:pt x="289985" y="1164625"/>
                </a:lnTo>
                <a:cubicBezTo>
                  <a:pt x="289985" y="1094275"/>
                  <a:pt x="283748" y="1025381"/>
                  <a:pt x="271795" y="958467"/>
                </a:cubicBezTo>
                <a:lnTo>
                  <a:pt x="267659" y="943156"/>
                </a:lnTo>
                <a:lnTo>
                  <a:pt x="266324" y="929913"/>
                </a:lnTo>
                <a:lnTo>
                  <a:pt x="249052" y="874272"/>
                </a:lnTo>
                <a:lnTo>
                  <a:pt x="219316" y="764188"/>
                </a:lnTo>
                <a:lnTo>
                  <a:pt x="206059" y="735772"/>
                </a:lnTo>
                <a:lnTo>
                  <a:pt x="198463" y="711301"/>
                </a:lnTo>
                <a:lnTo>
                  <a:pt x="171274" y="661209"/>
                </a:lnTo>
                <a:lnTo>
                  <a:pt x="135686" y="584925"/>
                </a:lnTo>
                <a:lnTo>
                  <a:pt x="108845" y="546191"/>
                </a:lnTo>
                <a:lnTo>
                  <a:pt x="91086" y="513473"/>
                </a:lnTo>
                <a:lnTo>
                  <a:pt x="24048" y="423825"/>
                </a:lnTo>
                <a:lnTo>
                  <a:pt x="24041" y="423815"/>
                </a:lnTo>
                <a:lnTo>
                  <a:pt x="541" y="397958"/>
                </a:lnTo>
                <a:lnTo>
                  <a:pt x="541" y="397959"/>
                </a:lnTo>
                <a:lnTo>
                  <a:pt x="0" y="397364"/>
                </a:lnTo>
                <a:lnTo>
                  <a:pt x="79816" y="314393"/>
                </a:lnTo>
                <a:cubicBezTo>
                  <a:pt x="288040" y="119394"/>
                  <a:pt x="567938" y="0"/>
                  <a:pt x="8757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xmlns="" id="{18FF123A-D627-45B7-BDEB-E841BFCD8964}"/>
              </a:ext>
            </a:extLst>
          </p:cNvPr>
          <p:cNvSpPr/>
          <p:nvPr/>
        </p:nvSpPr>
        <p:spPr>
          <a:xfrm>
            <a:off x="6095497" y="1830654"/>
            <a:ext cx="3768345" cy="2329250"/>
          </a:xfrm>
          <a:custGeom>
            <a:avLst/>
            <a:gdLst>
              <a:gd name="connsiteX0" fmla="*/ 3628292 w 3768345"/>
              <a:gd name="connsiteY0" fmla="*/ 1755985 h 2329250"/>
              <a:gd name="connsiteX1" fmla="*/ 3622064 w 3768345"/>
              <a:gd name="connsiteY1" fmla="*/ 1768526 h 2329250"/>
              <a:gd name="connsiteX2" fmla="*/ 3572381 w 3768345"/>
              <a:gd name="connsiteY2" fmla="*/ 1836668 h 2329250"/>
              <a:gd name="connsiteX3" fmla="*/ 3713913 w 3768345"/>
              <a:gd name="connsiteY3" fmla="*/ 1578113 h 2329250"/>
              <a:gd name="connsiteX4" fmla="*/ 3709889 w 3768345"/>
              <a:gd name="connsiteY4" fmla="*/ 1591664 h 2329250"/>
              <a:gd name="connsiteX5" fmla="*/ 3671925 w 3768345"/>
              <a:gd name="connsiteY5" fmla="*/ 1668116 h 2329250"/>
              <a:gd name="connsiteX6" fmla="*/ 3768345 w 3768345"/>
              <a:gd name="connsiteY6" fmla="*/ 1386094 h 2329250"/>
              <a:gd name="connsiteX7" fmla="*/ 3767010 w 3768345"/>
              <a:gd name="connsiteY7" fmla="*/ 1399338 h 2329250"/>
              <a:gd name="connsiteX8" fmla="*/ 3742233 w 3768345"/>
              <a:gd name="connsiteY8" fmla="*/ 1482761 h 2329250"/>
              <a:gd name="connsiteX9" fmla="*/ 875684 w 3768345"/>
              <a:gd name="connsiteY9" fmla="*/ 0 h 2329250"/>
              <a:gd name="connsiteX10" fmla="*/ 1699199 w 3768345"/>
              <a:gd name="connsiteY10" fmla="*/ 341111 h 2329250"/>
              <a:gd name="connsiteX11" fmla="*/ 1750865 w 3768345"/>
              <a:gd name="connsiteY11" fmla="*/ 397958 h 2329250"/>
              <a:gd name="connsiteX12" fmla="*/ 1750865 w 3768345"/>
              <a:gd name="connsiteY12" fmla="*/ 397958 h 2329250"/>
              <a:gd name="connsiteX13" fmla="*/ 1761993 w 3768345"/>
              <a:gd name="connsiteY13" fmla="*/ 410202 h 2329250"/>
              <a:gd name="connsiteX14" fmla="*/ 1774366 w 3768345"/>
              <a:gd name="connsiteY14" fmla="*/ 423815 h 2329250"/>
              <a:gd name="connsiteX15" fmla="*/ 1841410 w 3768345"/>
              <a:gd name="connsiteY15" fmla="*/ 513472 h 2329250"/>
              <a:gd name="connsiteX16" fmla="*/ 1876348 w 3768345"/>
              <a:gd name="connsiteY16" fmla="*/ 570982 h 2329250"/>
              <a:gd name="connsiteX17" fmla="*/ 1886010 w 3768345"/>
              <a:gd name="connsiteY17" fmla="*/ 584925 h 2329250"/>
              <a:gd name="connsiteX18" fmla="*/ 1889952 w 3768345"/>
              <a:gd name="connsiteY18" fmla="*/ 593376 h 2329250"/>
              <a:gd name="connsiteX19" fmla="*/ 1899745 w 3768345"/>
              <a:gd name="connsiteY19" fmla="*/ 609496 h 2329250"/>
              <a:gd name="connsiteX20" fmla="*/ 1948787 w 3768345"/>
              <a:gd name="connsiteY20" fmla="*/ 711300 h 2329250"/>
              <a:gd name="connsiteX21" fmla="*/ 1962698 w 3768345"/>
              <a:gd name="connsiteY21" fmla="*/ 749307 h 2329250"/>
              <a:gd name="connsiteX22" fmla="*/ 1969640 w 3768345"/>
              <a:gd name="connsiteY22" fmla="*/ 764188 h 2329250"/>
              <a:gd name="connsiteX23" fmla="*/ 1979483 w 3768345"/>
              <a:gd name="connsiteY23" fmla="*/ 795168 h 2329250"/>
              <a:gd name="connsiteX24" fmla="*/ 1987950 w 3768345"/>
              <a:gd name="connsiteY24" fmla="*/ 818301 h 2329250"/>
              <a:gd name="connsiteX25" fmla="*/ 1992689 w 3768345"/>
              <a:gd name="connsiteY25" fmla="*/ 836732 h 2329250"/>
              <a:gd name="connsiteX26" fmla="*/ 1999970 w 3768345"/>
              <a:gd name="connsiteY26" fmla="*/ 859647 h 2329250"/>
              <a:gd name="connsiteX27" fmla="*/ 2009404 w 3768345"/>
              <a:gd name="connsiteY27" fmla="*/ 901740 h 2329250"/>
              <a:gd name="connsiteX28" fmla="*/ 2016648 w 3768345"/>
              <a:gd name="connsiteY28" fmla="*/ 929912 h 2329250"/>
              <a:gd name="connsiteX29" fmla="*/ 2018631 w 3768345"/>
              <a:gd name="connsiteY29" fmla="*/ 942906 h 2329250"/>
              <a:gd name="connsiteX30" fmla="*/ 2022119 w 3768345"/>
              <a:gd name="connsiteY30" fmla="*/ 958467 h 2329250"/>
              <a:gd name="connsiteX31" fmla="*/ 2029837 w 3768345"/>
              <a:gd name="connsiteY31" fmla="*/ 1016331 h 2329250"/>
              <a:gd name="connsiteX32" fmla="*/ 2034296 w 3768345"/>
              <a:gd name="connsiteY32" fmla="*/ 1045549 h 2329250"/>
              <a:gd name="connsiteX33" fmla="*/ 2034639 w 3768345"/>
              <a:gd name="connsiteY33" fmla="*/ 1052329 h 2329250"/>
              <a:gd name="connsiteX34" fmla="*/ 2035696 w 3768345"/>
              <a:gd name="connsiteY34" fmla="*/ 1060257 h 2329250"/>
              <a:gd name="connsiteX35" fmla="*/ 2040309 w 3768345"/>
              <a:gd name="connsiteY35" fmla="*/ 1164625 h 2329250"/>
              <a:gd name="connsiteX36" fmla="*/ 2040139 w 3768345"/>
              <a:gd name="connsiteY36" fmla="*/ 1166555 h 2329250"/>
              <a:gd name="connsiteX37" fmla="*/ 2043928 w 3768345"/>
              <a:gd name="connsiteY37" fmla="*/ 1166555 h 2329250"/>
              <a:gd name="connsiteX38" fmla="*/ 2055564 w 3768345"/>
              <a:gd name="connsiteY38" fmla="*/ 1281981 h 2329250"/>
              <a:gd name="connsiteX39" fmla="*/ 2626045 w 3768345"/>
              <a:gd name="connsiteY39" fmla="*/ 1746937 h 2329250"/>
              <a:gd name="connsiteX40" fmla="*/ 3196526 w 3768345"/>
              <a:gd name="connsiteY40" fmla="*/ 1281981 h 2329250"/>
              <a:gd name="connsiteX41" fmla="*/ 3208162 w 3768345"/>
              <a:gd name="connsiteY41" fmla="*/ 1166555 h 2329250"/>
              <a:gd name="connsiteX42" fmla="*/ 3211868 w 3768345"/>
              <a:gd name="connsiteY42" fmla="*/ 1166555 h 2329250"/>
              <a:gd name="connsiteX43" fmla="*/ 3216396 w 3768345"/>
              <a:gd name="connsiteY43" fmla="*/ 1268993 h 2329250"/>
              <a:gd name="connsiteX44" fmla="*/ 3477727 w 3768345"/>
              <a:gd name="connsiteY44" fmla="*/ 1905435 h 2329250"/>
              <a:gd name="connsiteX45" fmla="*/ 3501227 w 3768345"/>
              <a:gd name="connsiteY45" fmla="*/ 1931292 h 2329250"/>
              <a:gd name="connsiteX46" fmla="*/ 3512158 w 3768345"/>
              <a:gd name="connsiteY46" fmla="*/ 1919265 h 2329250"/>
              <a:gd name="connsiteX47" fmla="*/ 3506674 w 3768345"/>
              <a:gd name="connsiteY47" fmla="*/ 1926786 h 2329250"/>
              <a:gd name="connsiteX48" fmla="*/ 2626046 w 3768345"/>
              <a:gd name="connsiteY48" fmla="*/ 2329250 h 2329250"/>
              <a:gd name="connsiteX49" fmla="*/ 1745418 w 3768345"/>
              <a:gd name="connsiteY49" fmla="*/ 1926786 h 2329250"/>
              <a:gd name="connsiteX50" fmla="*/ 1739937 w 3768345"/>
              <a:gd name="connsiteY50" fmla="*/ 1919268 h 2329250"/>
              <a:gd name="connsiteX51" fmla="*/ 1727364 w 3768345"/>
              <a:gd name="connsiteY51" fmla="*/ 1905435 h 2329250"/>
              <a:gd name="connsiteX52" fmla="*/ 1641064 w 3768345"/>
              <a:gd name="connsiteY52" fmla="*/ 1783663 h 2329250"/>
              <a:gd name="connsiteX53" fmla="*/ 1630028 w 3768345"/>
              <a:gd name="connsiteY53" fmla="*/ 1768526 h 2329250"/>
              <a:gd name="connsiteX54" fmla="*/ 1629304 w 3768345"/>
              <a:gd name="connsiteY54" fmla="*/ 1767069 h 2329250"/>
              <a:gd name="connsiteX55" fmla="*/ 1628208 w 3768345"/>
              <a:gd name="connsiteY55" fmla="*/ 1765521 h 2329250"/>
              <a:gd name="connsiteX56" fmla="*/ 1550199 w 3768345"/>
              <a:gd name="connsiteY56" fmla="*/ 1611409 h 2329250"/>
              <a:gd name="connsiteX57" fmla="*/ 1546633 w 3768345"/>
              <a:gd name="connsiteY57" fmla="*/ 1600585 h 2329250"/>
              <a:gd name="connsiteX58" fmla="*/ 1542204 w 3768345"/>
              <a:gd name="connsiteY58" fmla="*/ 1591664 h 2329250"/>
              <a:gd name="connsiteX59" fmla="*/ 1528560 w 3768345"/>
              <a:gd name="connsiteY59" fmla="*/ 1545726 h 2329250"/>
              <a:gd name="connsiteX60" fmla="*/ 1495440 w 3768345"/>
              <a:gd name="connsiteY60" fmla="*/ 1445198 h 2329250"/>
              <a:gd name="connsiteX61" fmla="*/ 1491256 w 3768345"/>
              <a:gd name="connsiteY61" fmla="*/ 1420125 h 2329250"/>
              <a:gd name="connsiteX62" fmla="*/ 1485082 w 3768345"/>
              <a:gd name="connsiteY62" fmla="*/ 1399338 h 2329250"/>
              <a:gd name="connsiteX63" fmla="*/ 1480957 w 3768345"/>
              <a:gd name="connsiteY63" fmla="*/ 1358413 h 2329250"/>
              <a:gd name="connsiteX64" fmla="*/ 1466033 w 3768345"/>
              <a:gd name="connsiteY64" fmla="*/ 1268993 h 2329250"/>
              <a:gd name="connsiteX65" fmla="*/ 1461506 w 3768345"/>
              <a:gd name="connsiteY65" fmla="*/ 1166555 h 2329250"/>
              <a:gd name="connsiteX66" fmla="*/ 1457801 w 3768345"/>
              <a:gd name="connsiteY66" fmla="*/ 1166555 h 2329250"/>
              <a:gd name="connsiteX67" fmla="*/ 1457995 w 3768345"/>
              <a:gd name="connsiteY67" fmla="*/ 1164625 h 2329250"/>
              <a:gd name="connsiteX68" fmla="*/ 875683 w 3768345"/>
              <a:gd name="connsiteY68" fmla="*/ 582313 h 2329250"/>
              <a:gd name="connsiteX69" fmla="*/ 293371 w 3768345"/>
              <a:gd name="connsiteY69" fmla="*/ 1164625 h 2329250"/>
              <a:gd name="connsiteX70" fmla="*/ 293566 w 3768345"/>
              <a:gd name="connsiteY70" fmla="*/ 1166555 h 2329250"/>
              <a:gd name="connsiteX71" fmla="*/ 289864 w 3768345"/>
              <a:gd name="connsiteY71" fmla="*/ 1166555 h 2329250"/>
              <a:gd name="connsiteX72" fmla="*/ 289949 w 3768345"/>
              <a:gd name="connsiteY72" fmla="*/ 1164625 h 2329250"/>
              <a:gd name="connsiteX73" fmla="*/ 271759 w 3768345"/>
              <a:gd name="connsiteY73" fmla="*/ 958467 h 2329250"/>
              <a:gd name="connsiteX74" fmla="*/ 267623 w 3768345"/>
              <a:gd name="connsiteY74" fmla="*/ 943156 h 2329250"/>
              <a:gd name="connsiteX75" fmla="*/ 266288 w 3768345"/>
              <a:gd name="connsiteY75" fmla="*/ 929912 h 2329250"/>
              <a:gd name="connsiteX76" fmla="*/ 249014 w 3768345"/>
              <a:gd name="connsiteY76" fmla="*/ 874265 h 2329250"/>
              <a:gd name="connsiteX77" fmla="*/ 219280 w 3768345"/>
              <a:gd name="connsiteY77" fmla="*/ 764188 h 2329250"/>
              <a:gd name="connsiteX78" fmla="*/ 206024 w 3768345"/>
              <a:gd name="connsiteY78" fmla="*/ 735773 h 2329250"/>
              <a:gd name="connsiteX79" fmla="*/ 198427 w 3768345"/>
              <a:gd name="connsiteY79" fmla="*/ 711300 h 2329250"/>
              <a:gd name="connsiteX80" fmla="*/ 171235 w 3768345"/>
              <a:gd name="connsiteY80" fmla="*/ 661203 h 2329250"/>
              <a:gd name="connsiteX81" fmla="*/ 135650 w 3768345"/>
              <a:gd name="connsiteY81" fmla="*/ 584925 h 2329250"/>
              <a:gd name="connsiteX82" fmla="*/ 108811 w 3768345"/>
              <a:gd name="connsiteY82" fmla="*/ 546195 h 2329250"/>
              <a:gd name="connsiteX83" fmla="*/ 91050 w 3768345"/>
              <a:gd name="connsiteY83" fmla="*/ 513472 h 2329250"/>
              <a:gd name="connsiteX84" fmla="*/ 24006 w 3768345"/>
              <a:gd name="connsiteY84" fmla="*/ 423815 h 2329250"/>
              <a:gd name="connsiteX85" fmla="*/ 13852 w 3768345"/>
              <a:gd name="connsiteY85" fmla="*/ 412643 h 2329250"/>
              <a:gd name="connsiteX86" fmla="*/ 505 w 3768345"/>
              <a:gd name="connsiteY86" fmla="*/ 397958 h 2329250"/>
              <a:gd name="connsiteX87" fmla="*/ 0 w 3768345"/>
              <a:gd name="connsiteY87" fmla="*/ 397402 h 2329250"/>
              <a:gd name="connsiteX88" fmla="*/ 92617 w 3768345"/>
              <a:gd name="connsiteY88" fmla="*/ 302549 h 2329250"/>
              <a:gd name="connsiteX89" fmla="*/ 875684 w 3768345"/>
              <a:gd name="connsiteY89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3768345" h="2329250">
                <a:moveTo>
                  <a:pt x="3628292" y="1755985"/>
                </a:moveTo>
                <a:lnTo>
                  <a:pt x="3622064" y="1768526"/>
                </a:lnTo>
                <a:lnTo>
                  <a:pt x="3572381" y="1836668"/>
                </a:lnTo>
                <a:close/>
                <a:moveTo>
                  <a:pt x="3713913" y="1578113"/>
                </a:moveTo>
                <a:lnTo>
                  <a:pt x="3709889" y="1591664"/>
                </a:lnTo>
                <a:lnTo>
                  <a:pt x="3671925" y="1668116"/>
                </a:lnTo>
                <a:close/>
                <a:moveTo>
                  <a:pt x="3768345" y="1386094"/>
                </a:moveTo>
                <a:lnTo>
                  <a:pt x="3767010" y="1399338"/>
                </a:lnTo>
                <a:lnTo>
                  <a:pt x="3742233" y="1482761"/>
                </a:lnTo>
                <a:close/>
                <a:moveTo>
                  <a:pt x="875684" y="0"/>
                </a:moveTo>
                <a:cubicBezTo>
                  <a:pt x="1197287" y="0"/>
                  <a:pt x="1488443" y="130355"/>
                  <a:pt x="1699199" y="341111"/>
                </a:cubicBezTo>
                <a:lnTo>
                  <a:pt x="1750865" y="397958"/>
                </a:lnTo>
                <a:lnTo>
                  <a:pt x="1750865" y="397958"/>
                </a:lnTo>
                <a:lnTo>
                  <a:pt x="1761993" y="410202"/>
                </a:lnTo>
                <a:lnTo>
                  <a:pt x="1774366" y="423815"/>
                </a:lnTo>
                <a:cubicBezTo>
                  <a:pt x="1798100" y="452575"/>
                  <a:pt x="1820481" y="482493"/>
                  <a:pt x="1841410" y="513472"/>
                </a:cubicBezTo>
                <a:lnTo>
                  <a:pt x="1876348" y="570982"/>
                </a:lnTo>
                <a:lnTo>
                  <a:pt x="1886010" y="584925"/>
                </a:lnTo>
                <a:lnTo>
                  <a:pt x="1889952" y="593376"/>
                </a:lnTo>
                <a:lnTo>
                  <a:pt x="1899745" y="609496"/>
                </a:lnTo>
                <a:cubicBezTo>
                  <a:pt x="1917674" y="642499"/>
                  <a:pt x="1934054" y="676467"/>
                  <a:pt x="1948787" y="711300"/>
                </a:cubicBezTo>
                <a:lnTo>
                  <a:pt x="1962698" y="749307"/>
                </a:lnTo>
                <a:lnTo>
                  <a:pt x="1969640" y="764188"/>
                </a:lnTo>
                <a:lnTo>
                  <a:pt x="1979483" y="795168"/>
                </a:lnTo>
                <a:lnTo>
                  <a:pt x="1987950" y="818301"/>
                </a:lnTo>
                <a:lnTo>
                  <a:pt x="1992689" y="836732"/>
                </a:lnTo>
                <a:lnTo>
                  <a:pt x="1999970" y="859647"/>
                </a:lnTo>
                <a:lnTo>
                  <a:pt x="2009404" y="901740"/>
                </a:lnTo>
                <a:lnTo>
                  <a:pt x="2016648" y="929912"/>
                </a:lnTo>
                <a:lnTo>
                  <a:pt x="2018631" y="942906"/>
                </a:lnTo>
                <a:lnTo>
                  <a:pt x="2022119" y="958467"/>
                </a:lnTo>
                <a:lnTo>
                  <a:pt x="2029837" y="1016331"/>
                </a:lnTo>
                <a:lnTo>
                  <a:pt x="2034296" y="1045549"/>
                </a:lnTo>
                <a:lnTo>
                  <a:pt x="2034639" y="1052329"/>
                </a:lnTo>
                <a:lnTo>
                  <a:pt x="2035696" y="1060257"/>
                </a:lnTo>
                <a:cubicBezTo>
                  <a:pt x="2038750" y="1094639"/>
                  <a:pt x="2040309" y="1129450"/>
                  <a:pt x="2040309" y="1164625"/>
                </a:cubicBezTo>
                <a:lnTo>
                  <a:pt x="2040139" y="1166555"/>
                </a:lnTo>
                <a:lnTo>
                  <a:pt x="2043928" y="1166555"/>
                </a:lnTo>
                <a:lnTo>
                  <a:pt x="2055564" y="1281981"/>
                </a:lnTo>
                <a:cubicBezTo>
                  <a:pt x="2109862" y="1547331"/>
                  <a:pt x="2344643" y="1746937"/>
                  <a:pt x="2626045" y="1746937"/>
                </a:cubicBezTo>
                <a:cubicBezTo>
                  <a:pt x="2907447" y="1746937"/>
                  <a:pt x="3142228" y="1547331"/>
                  <a:pt x="3196526" y="1281981"/>
                </a:cubicBezTo>
                <a:lnTo>
                  <a:pt x="3208162" y="1166555"/>
                </a:lnTo>
                <a:lnTo>
                  <a:pt x="3211868" y="1166555"/>
                </a:lnTo>
                <a:lnTo>
                  <a:pt x="3216396" y="1268993"/>
                </a:lnTo>
                <a:cubicBezTo>
                  <a:pt x="3237770" y="1509663"/>
                  <a:pt x="3332354" y="1729284"/>
                  <a:pt x="3477727" y="1905435"/>
                </a:cubicBezTo>
                <a:lnTo>
                  <a:pt x="3501227" y="1931292"/>
                </a:lnTo>
                <a:lnTo>
                  <a:pt x="3512158" y="1919265"/>
                </a:lnTo>
                <a:lnTo>
                  <a:pt x="3506674" y="1926786"/>
                </a:lnTo>
                <a:cubicBezTo>
                  <a:pt x="3293129" y="2173308"/>
                  <a:pt x="2977799" y="2329250"/>
                  <a:pt x="2626046" y="2329250"/>
                </a:cubicBezTo>
                <a:cubicBezTo>
                  <a:pt x="2274294" y="2329250"/>
                  <a:pt x="1958964" y="2173308"/>
                  <a:pt x="1745418" y="1926786"/>
                </a:cubicBezTo>
                <a:lnTo>
                  <a:pt x="1739937" y="1919268"/>
                </a:lnTo>
                <a:lnTo>
                  <a:pt x="1727364" y="1905435"/>
                </a:lnTo>
                <a:lnTo>
                  <a:pt x="1641064" y="1783663"/>
                </a:lnTo>
                <a:lnTo>
                  <a:pt x="1630028" y="1768526"/>
                </a:lnTo>
                <a:lnTo>
                  <a:pt x="1629304" y="1767069"/>
                </a:lnTo>
                <a:lnTo>
                  <a:pt x="1628208" y="1765521"/>
                </a:lnTo>
                <a:cubicBezTo>
                  <a:pt x="1598563" y="1716400"/>
                  <a:pt x="1572444" y="1664913"/>
                  <a:pt x="1550199" y="1611409"/>
                </a:cubicBezTo>
                <a:lnTo>
                  <a:pt x="1546633" y="1600585"/>
                </a:lnTo>
                <a:lnTo>
                  <a:pt x="1542204" y="1591664"/>
                </a:lnTo>
                <a:lnTo>
                  <a:pt x="1528560" y="1545726"/>
                </a:lnTo>
                <a:lnTo>
                  <a:pt x="1495440" y="1445198"/>
                </a:lnTo>
                <a:lnTo>
                  <a:pt x="1491256" y="1420125"/>
                </a:lnTo>
                <a:lnTo>
                  <a:pt x="1485082" y="1399338"/>
                </a:lnTo>
                <a:lnTo>
                  <a:pt x="1480957" y="1358413"/>
                </a:lnTo>
                <a:lnTo>
                  <a:pt x="1466033" y="1268993"/>
                </a:lnTo>
                <a:lnTo>
                  <a:pt x="1461506" y="1166555"/>
                </a:lnTo>
                <a:lnTo>
                  <a:pt x="1457801" y="1166555"/>
                </a:lnTo>
                <a:lnTo>
                  <a:pt x="1457995" y="1164625"/>
                </a:lnTo>
                <a:cubicBezTo>
                  <a:pt x="1457995" y="843023"/>
                  <a:pt x="1197285" y="582313"/>
                  <a:pt x="875683" y="582313"/>
                </a:cubicBezTo>
                <a:cubicBezTo>
                  <a:pt x="554081" y="582313"/>
                  <a:pt x="293371" y="843023"/>
                  <a:pt x="293371" y="1164625"/>
                </a:cubicBezTo>
                <a:lnTo>
                  <a:pt x="293566" y="1166555"/>
                </a:lnTo>
                <a:lnTo>
                  <a:pt x="289864" y="1166555"/>
                </a:lnTo>
                <a:lnTo>
                  <a:pt x="289949" y="1164625"/>
                </a:lnTo>
                <a:cubicBezTo>
                  <a:pt x="289949" y="1094275"/>
                  <a:pt x="283712" y="1025381"/>
                  <a:pt x="271759" y="958467"/>
                </a:cubicBezTo>
                <a:lnTo>
                  <a:pt x="267623" y="943156"/>
                </a:lnTo>
                <a:lnTo>
                  <a:pt x="266288" y="929912"/>
                </a:lnTo>
                <a:lnTo>
                  <a:pt x="249014" y="874265"/>
                </a:lnTo>
                <a:lnTo>
                  <a:pt x="219280" y="764188"/>
                </a:lnTo>
                <a:lnTo>
                  <a:pt x="206024" y="735773"/>
                </a:lnTo>
                <a:lnTo>
                  <a:pt x="198427" y="711300"/>
                </a:lnTo>
                <a:lnTo>
                  <a:pt x="171235" y="661203"/>
                </a:lnTo>
                <a:lnTo>
                  <a:pt x="135650" y="584925"/>
                </a:lnTo>
                <a:lnTo>
                  <a:pt x="108811" y="546195"/>
                </a:lnTo>
                <a:lnTo>
                  <a:pt x="91050" y="513472"/>
                </a:lnTo>
                <a:cubicBezTo>
                  <a:pt x="70121" y="482493"/>
                  <a:pt x="47740" y="452575"/>
                  <a:pt x="24006" y="423815"/>
                </a:cubicBezTo>
                <a:lnTo>
                  <a:pt x="13852" y="412643"/>
                </a:lnTo>
                <a:lnTo>
                  <a:pt x="505" y="397958"/>
                </a:lnTo>
                <a:lnTo>
                  <a:pt x="0" y="397402"/>
                </a:lnTo>
                <a:lnTo>
                  <a:pt x="92617" y="302549"/>
                </a:lnTo>
                <a:cubicBezTo>
                  <a:pt x="299439" y="114570"/>
                  <a:pt x="574182" y="0"/>
                  <a:pt x="8756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xmlns="" id="{0D882AFC-6D8E-4209-B11E-A1A6C3BB8752}"/>
              </a:ext>
            </a:extLst>
          </p:cNvPr>
          <p:cNvSpPr/>
          <p:nvPr/>
        </p:nvSpPr>
        <p:spPr>
          <a:xfrm>
            <a:off x="3925965" y="2997210"/>
            <a:ext cx="419676" cy="861769"/>
          </a:xfrm>
          <a:custGeom>
            <a:avLst/>
            <a:gdLst>
              <a:gd name="connsiteX0" fmla="*/ 546742 w 632363"/>
              <a:gd name="connsiteY0" fmla="*/ 589429 h 861769"/>
              <a:gd name="connsiteX1" fmla="*/ 540514 w 632363"/>
              <a:gd name="connsiteY1" fmla="*/ 601971 h 861769"/>
              <a:gd name="connsiteX2" fmla="*/ 490826 w 632363"/>
              <a:gd name="connsiteY2" fmla="*/ 670119 h 861769"/>
              <a:gd name="connsiteX3" fmla="*/ 632363 w 632363"/>
              <a:gd name="connsiteY3" fmla="*/ 411558 h 861769"/>
              <a:gd name="connsiteX4" fmla="*/ 628338 w 632363"/>
              <a:gd name="connsiteY4" fmla="*/ 425109 h 861769"/>
              <a:gd name="connsiteX5" fmla="*/ 590372 w 632363"/>
              <a:gd name="connsiteY5" fmla="*/ 501565 h 861769"/>
              <a:gd name="connsiteX6" fmla="*/ 126612 w 632363"/>
              <a:gd name="connsiteY6" fmla="*/ 0 h 861769"/>
              <a:gd name="connsiteX7" fmla="*/ 130316 w 632363"/>
              <a:gd name="connsiteY7" fmla="*/ 0 h 861769"/>
              <a:gd name="connsiteX8" fmla="*/ 134844 w 632363"/>
              <a:gd name="connsiteY8" fmla="*/ 102438 h 861769"/>
              <a:gd name="connsiteX9" fmla="*/ 396175 w 632363"/>
              <a:gd name="connsiteY9" fmla="*/ 738880 h 861769"/>
              <a:gd name="connsiteX10" fmla="*/ 419676 w 632363"/>
              <a:gd name="connsiteY10" fmla="*/ 764737 h 861769"/>
              <a:gd name="connsiteX11" fmla="*/ 430608 w 632363"/>
              <a:gd name="connsiteY11" fmla="*/ 752709 h 861769"/>
              <a:gd name="connsiteX12" fmla="*/ 425124 w 632363"/>
              <a:gd name="connsiteY12" fmla="*/ 760231 h 861769"/>
              <a:gd name="connsiteX13" fmla="*/ 340401 w 632363"/>
              <a:gd name="connsiteY13" fmla="*/ 848303 h 861769"/>
              <a:gd name="connsiteX14" fmla="*/ 324427 w 632363"/>
              <a:gd name="connsiteY14" fmla="*/ 861769 h 861769"/>
              <a:gd name="connsiteX15" fmla="*/ 308452 w 632363"/>
              <a:gd name="connsiteY15" fmla="*/ 848303 h 861769"/>
              <a:gd name="connsiteX16" fmla="*/ 223729 w 632363"/>
              <a:gd name="connsiteY16" fmla="*/ 760231 h 861769"/>
              <a:gd name="connsiteX17" fmla="*/ 218244 w 632363"/>
              <a:gd name="connsiteY17" fmla="*/ 752708 h 861769"/>
              <a:gd name="connsiteX18" fmla="*/ 205676 w 632363"/>
              <a:gd name="connsiteY18" fmla="*/ 738880 h 861769"/>
              <a:gd name="connsiteX19" fmla="*/ 119409 w 632363"/>
              <a:gd name="connsiteY19" fmla="*/ 617154 h 861769"/>
              <a:gd name="connsiteX20" fmla="*/ 108339 w 632363"/>
              <a:gd name="connsiteY20" fmla="*/ 601971 h 861769"/>
              <a:gd name="connsiteX21" fmla="*/ 107613 w 632363"/>
              <a:gd name="connsiteY21" fmla="*/ 600510 h 861769"/>
              <a:gd name="connsiteX22" fmla="*/ 106520 w 632363"/>
              <a:gd name="connsiteY22" fmla="*/ 598966 h 861769"/>
              <a:gd name="connsiteX23" fmla="*/ 28511 w 632363"/>
              <a:gd name="connsiteY23" fmla="*/ 444854 h 861769"/>
              <a:gd name="connsiteX24" fmla="*/ 24947 w 632363"/>
              <a:gd name="connsiteY24" fmla="*/ 434035 h 861769"/>
              <a:gd name="connsiteX25" fmla="*/ 20515 w 632363"/>
              <a:gd name="connsiteY25" fmla="*/ 425109 h 861769"/>
              <a:gd name="connsiteX26" fmla="*/ 6863 w 632363"/>
              <a:gd name="connsiteY26" fmla="*/ 379144 h 861769"/>
              <a:gd name="connsiteX27" fmla="*/ 0 w 632363"/>
              <a:gd name="connsiteY27" fmla="*/ 358314 h 861769"/>
              <a:gd name="connsiteX28" fmla="*/ 42503 w 632363"/>
              <a:gd name="connsiteY28" fmla="*/ 300020 h 861769"/>
              <a:gd name="connsiteX29" fmla="*/ 114976 w 632363"/>
              <a:gd name="connsiteY29" fmla="*/ 115426 h 861769"/>
              <a:gd name="connsiteX0" fmla="*/ 546742 w 628338"/>
              <a:gd name="connsiteY0" fmla="*/ 589429 h 861769"/>
              <a:gd name="connsiteX1" fmla="*/ 540514 w 628338"/>
              <a:gd name="connsiteY1" fmla="*/ 601971 h 861769"/>
              <a:gd name="connsiteX2" fmla="*/ 490826 w 628338"/>
              <a:gd name="connsiteY2" fmla="*/ 670119 h 861769"/>
              <a:gd name="connsiteX3" fmla="*/ 546742 w 628338"/>
              <a:gd name="connsiteY3" fmla="*/ 589429 h 861769"/>
              <a:gd name="connsiteX4" fmla="*/ 590372 w 628338"/>
              <a:gd name="connsiteY4" fmla="*/ 501565 h 861769"/>
              <a:gd name="connsiteX5" fmla="*/ 628338 w 628338"/>
              <a:gd name="connsiteY5" fmla="*/ 425109 h 861769"/>
              <a:gd name="connsiteX6" fmla="*/ 590372 w 628338"/>
              <a:gd name="connsiteY6" fmla="*/ 501565 h 861769"/>
              <a:gd name="connsiteX7" fmla="*/ 126612 w 628338"/>
              <a:gd name="connsiteY7" fmla="*/ 0 h 861769"/>
              <a:gd name="connsiteX8" fmla="*/ 130316 w 628338"/>
              <a:gd name="connsiteY8" fmla="*/ 0 h 861769"/>
              <a:gd name="connsiteX9" fmla="*/ 134844 w 628338"/>
              <a:gd name="connsiteY9" fmla="*/ 102438 h 861769"/>
              <a:gd name="connsiteX10" fmla="*/ 396175 w 628338"/>
              <a:gd name="connsiteY10" fmla="*/ 738880 h 861769"/>
              <a:gd name="connsiteX11" fmla="*/ 419676 w 628338"/>
              <a:gd name="connsiteY11" fmla="*/ 764737 h 861769"/>
              <a:gd name="connsiteX12" fmla="*/ 430608 w 628338"/>
              <a:gd name="connsiteY12" fmla="*/ 752709 h 861769"/>
              <a:gd name="connsiteX13" fmla="*/ 425124 w 628338"/>
              <a:gd name="connsiteY13" fmla="*/ 760231 h 861769"/>
              <a:gd name="connsiteX14" fmla="*/ 340401 w 628338"/>
              <a:gd name="connsiteY14" fmla="*/ 848303 h 861769"/>
              <a:gd name="connsiteX15" fmla="*/ 324427 w 628338"/>
              <a:gd name="connsiteY15" fmla="*/ 861769 h 861769"/>
              <a:gd name="connsiteX16" fmla="*/ 308452 w 628338"/>
              <a:gd name="connsiteY16" fmla="*/ 848303 h 861769"/>
              <a:gd name="connsiteX17" fmla="*/ 223729 w 628338"/>
              <a:gd name="connsiteY17" fmla="*/ 760231 h 861769"/>
              <a:gd name="connsiteX18" fmla="*/ 218244 w 628338"/>
              <a:gd name="connsiteY18" fmla="*/ 752708 h 861769"/>
              <a:gd name="connsiteX19" fmla="*/ 205676 w 628338"/>
              <a:gd name="connsiteY19" fmla="*/ 738880 h 861769"/>
              <a:gd name="connsiteX20" fmla="*/ 119409 w 628338"/>
              <a:gd name="connsiteY20" fmla="*/ 617154 h 861769"/>
              <a:gd name="connsiteX21" fmla="*/ 108339 w 628338"/>
              <a:gd name="connsiteY21" fmla="*/ 601971 h 861769"/>
              <a:gd name="connsiteX22" fmla="*/ 107613 w 628338"/>
              <a:gd name="connsiteY22" fmla="*/ 600510 h 861769"/>
              <a:gd name="connsiteX23" fmla="*/ 106520 w 628338"/>
              <a:gd name="connsiteY23" fmla="*/ 598966 h 861769"/>
              <a:gd name="connsiteX24" fmla="*/ 28511 w 628338"/>
              <a:gd name="connsiteY24" fmla="*/ 444854 h 861769"/>
              <a:gd name="connsiteX25" fmla="*/ 24947 w 628338"/>
              <a:gd name="connsiteY25" fmla="*/ 434035 h 861769"/>
              <a:gd name="connsiteX26" fmla="*/ 20515 w 628338"/>
              <a:gd name="connsiteY26" fmla="*/ 425109 h 861769"/>
              <a:gd name="connsiteX27" fmla="*/ 6863 w 628338"/>
              <a:gd name="connsiteY27" fmla="*/ 379144 h 861769"/>
              <a:gd name="connsiteX28" fmla="*/ 0 w 628338"/>
              <a:gd name="connsiteY28" fmla="*/ 358314 h 861769"/>
              <a:gd name="connsiteX29" fmla="*/ 42503 w 628338"/>
              <a:gd name="connsiteY29" fmla="*/ 300020 h 861769"/>
              <a:gd name="connsiteX30" fmla="*/ 114976 w 628338"/>
              <a:gd name="connsiteY30" fmla="*/ 115426 h 861769"/>
              <a:gd name="connsiteX31" fmla="*/ 126612 w 628338"/>
              <a:gd name="connsiteY31" fmla="*/ 0 h 861769"/>
              <a:gd name="connsiteX0" fmla="*/ 546742 w 546742"/>
              <a:gd name="connsiteY0" fmla="*/ 589429 h 861769"/>
              <a:gd name="connsiteX1" fmla="*/ 540514 w 546742"/>
              <a:gd name="connsiteY1" fmla="*/ 601971 h 861769"/>
              <a:gd name="connsiteX2" fmla="*/ 490826 w 546742"/>
              <a:gd name="connsiteY2" fmla="*/ 670119 h 861769"/>
              <a:gd name="connsiteX3" fmla="*/ 546742 w 546742"/>
              <a:gd name="connsiteY3" fmla="*/ 589429 h 861769"/>
              <a:gd name="connsiteX4" fmla="*/ 126612 w 546742"/>
              <a:gd name="connsiteY4" fmla="*/ 0 h 861769"/>
              <a:gd name="connsiteX5" fmla="*/ 130316 w 546742"/>
              <a:gd name="connsiteY5" fmla="*/ 0 h 861769"/>
              <a:gd name="connsiteX6" fmla="*/ 134844 w 546742"/>
              <a:gd name="connsiteY6" fmla="*/ 102438 h 861769"/>
              <a:gd name="connsiteX7" fmla="*/ 396175 w 546742"/>
              <a:gd name="connsiteY7" fmla="*/ 738880 h 861769"/>
              <a:gd name="connsiteX8" fmla="*/ 419676 w 546742"/>
              <a:gd name="connsiteY8" fmla="*/ 764737 h 861769"/>
              <a:gd name="connsiteX9" fmla="*/ 430608 w 546742"/>
              <a:gd name="connsiteY9" fmla="*/ 752709 h 861769"/>
              <a:gd name="connsiteX10" fmla="*/ 425124 w 546742"/>
              <a:gd name="connsiteY10" fmla="*/ 760231 h 861769"/>
              <a:gd name="connsiteX11" fmla="*/ 340401 w 546742"/>
              <a:gd name="connsiteY11" fmla="*/ 848303 h 861769"/>
              <a:gd name="connsiteX12" fmla="*/ 324427 w 546742"/>
              <a:gd name="connsiteY12" fmla="*/ 861769 h 861769"/>
              <a:gd name="connsiteX13" fmla="*/ 308452 w 546742"/>
              <a:gd name="connsiteY13" fmla="*/ 848303 h 861769"/>
              <a:gd name="connsiteX14" fmla="*/ 223729 w 546742"/>
              <a:gd name="connsiteY14" fmla="*/ 760231 h 861769"/>
              <a:gd name="connsiteX15" fmla="*/ 218244 w 546742"/>
              <a:gd name="connsiteY15" fmla="*/ 752708 h 861769"/>
              <a:gd name="connsiteX16" fmla="*/ 205676 w 546742"/>
              <a:gd name="connsiteY16" fmla="*/ 738880 h 861769"/>
              <a:gd name="connsiteX17" fmla="*/ 119409 w 546742"/>
              <a:gd name="connsiteY17" fmla="*/ 617154 h 861769"/>
              <a:gd name="connsiteX18" fmla="*/ 108339 w 546742"/>
              <a:gd name="connsiteY18" fmla="*/ 601971 h 861769"/>
              <a:gd name="connsiteX19" fmla="*/ 107613 w 546742"/>
              <a:gd name="connsiteY19" fmla="*/ 600510 h 861769"/>
              <a:gd name="connsiteX20" fmla="*/ 106520 w 546742"/>
              <a:gd name="connsiteY20" fmla="*/ 598966 h 861769"/>
              <a:gd name="connsiteX21" fmla="*/ 28511 w 546742"/>
              <a:gd name="connsiteY21" fmla="*/ 444854 h 861769"/>
              <a:gd name="connsiteX22" fmla="*/ 24947 w 546742"/>
              <a:gd name="connsiteY22" fmla="*/ 434035 h 861769"/>
              <a:gd name="connsiteX23" fmla="*/ 20515 w 546742"/>
              <a:gd name="connsiteY23" fmla="*/ 425109 h 861769"/>
              <a:gd name="connsiteX24" fmla="*/ 6863 w 546742"/>
              <a:gd name="connsiteY24" fmla="*/ 379144 h 861769"/>
              <a:gd name="connsiteX25" fmla="*/ 0 w 546742"/>
              <a:gd name="connsiteY25" fmla="*/ 358314 h 861769"/>
              <a:gd name="connsiteX26" fmla="*/ 42503 w 546742"/>
              <a:gd name="connsiteY26" fmla="*/ 300020 h 861769"/>
              <a:gd name="connsiteX27" fmla="*/ 114976 w 546742"/>
              <a:gd name="connsiteY27" fmla="*/ 115426 h 861769"/>
              <a:gd name="connsiteX28" fmla="*/ 126612 w 546742"/>
              <a:gd name="connsiteY28" fmla="*/ 0 h 861769"/>
              <a:gd name="connsiteX0" fmla="*/ 490826 w 540514"/>
              <a:gd name="connsiteY0" fmla="*/ 670119 h 861769"/>
              <a:gd name="connsiteX1" fmla="*/ 540514 w 540514"/>
              <a:gd name="connsiteY1" fmla="*/ 601971 h 861769"/>
              <a:gd name="connsiteX2" fmla="*/ 490826 w 540514"/>
              <a:gd name="connsiteY2" fmla="*/ 670119 h 861769"/>
              <a:gd name="connsiteX3" fmla="*/ 126612 w 540514"/>
              <a:gd name="connsiteY3" fmla="*/ 0 h 861769"/>
              <a:gd name="connsiteX4" fmla="*/ 130316 w 540514"/>
              <a:gd name="connsiteY4" fmla="*/ 0 h 861769"/>
              <a:gd name="connsiteX5" fmla="*/ 134844 w 540514"/>
              <a:gd name="connsiteY5" fmla="*/ 102438 h 861769"/>
              <a:gd name="connsiteX6" fmla="*/ 396175 w 540514"/>
              <a:gd name="connsiteY6" fmla="*/ 738880 h 861769"/>
              <a:gd name="connsiteX7" fmla="*/ 419676 w 540514"/>
              <a:gd name="connsiteY7" fmla="*/ 764737 h 861769"/>
              <a:gd name="connsiteX8" fmla="*/ 430608 w 540514"/>
              <a:gd name="connsiteY8" fmla="*/ 752709 h 861769"/>
              <a:gd name="connsiteX9" fmla="*/ 425124 w 540514"/>
              <a:gd name="connsiteY9" fmla="*/ 760231 h 861769"/>
              <a:gd name="connsiteX10" fmla="*/ 340401 w 540514"/>
              <a:gd name="connsiteY10" fmla="*/ 848303 h 861769"/>
              <a:gd name="connsiteX11" fmla="*/ 324427 w 540514"/>
              <a:gd name="connsiteY11" fmla="*/ 861769 h 861769"/>
              <a:gd name="connsiteX12" fmla="*/ 308452 w 540514"/>
              <a:gd name="connsiteY12" fmla="*/ 848303 h 861769"/>
              <a:gd name="connsiteX13" fmla="*/ 223729 w 540514"/>
              <a:gd name="connsiteY13" fmla="*/ 760231 h 861769"/>
              <a:gd name="connsiteX14" fmla="*/ 218244 w 540514"/>
              <a:gd name="connsiteY14" fmla="*/ 752708 h 861769"/>
              <a:gd name="connsiteX15" fmla="*/ 205676 w 540514"/>
              <a:gd name="connsiteY15" fmla="*/ 738880 h 861769"/>
              <a:gd name="connsiteX16" fmla="*/ 119409 w 540514"/>
              <a:gd name="connsiteY16" fmla="*/ 617154 h 861769"/>
              <a:gd name="connsiteX17" fmla="*/ 108339 w 540514"/>
              <a:gd name="connsiteY17" fmla="*/ 601971 h 861769"/>
              <a:gd name="connsiteX18" fmla="*/ 107613 w 540514"/>
              <a:gd name="connsiteY18" fmla="*/ 600510 h 861769"/>
              <a:gd name="connsiteX19" fmla="*/ 106520 w 540514"/>
              <a:gd name="connsiteY19" fmla="*/ 598966 h 861769"/>
              <a:gd name="connsiteX20" fmla="*/ 28511 w 540514"/>
              <a:gd name="connsiteY20" fmla="*/ 444854 h 861769"/>
              <a:gd name="connsiteX21" fmla="*/ 24947 w 540514"/>
              <a:gd name="connsiteY21" fmla="*/ 434035 h 861769"/>
              <a:gd name="connsiteX22" fmla="*/ 20515 w 540514"/>
              <a:gd name="connsiteY22" fmla="*/ 425109 h 861769"/>
              <a:gd name="connsiteX23" fmla="*/ 6863 w 540514"/>
              <a:gd name="connsiteY23" fmla="*/ 379144 h 861769"/>
              <a:gd name="connsiteX24" fmla="*/ 0 w 540514"/>
              <a:gd name="connsiteY24" fmla="*/ 358314 h 861769"/>
              <a:gd name="connsiteX25" fmla="*/ 42503 w 540514"/>
              <a:gd name="connsiteY25" fmla="*/ 300020 h 861769"/>
              <a:gd name="connsiteX26" fmla="*/ 114976 w 540514"/>
              <a:gd name="connsiteY26" fmla="*/ 115426 h 861769"/>
              <a:gd name="connsiteX27" fmla="*/ 126612 w 540514"/>
              <a:gd name="connsiteY27" fmla="*/ 0 h 861769"/>
              <a:gd name="connsiteX0" fmla="*/ 126612 w 430608"/>
              <a:gd name="connsiteY0" fmla="*/ 0 h 861769"/>
              <a:gd name="connsiteX1" fmla="*/ 130316 w 430608"/>
              <a:gd name="connsiteY1" fmla="*/ 0 h 861769"/>
              <a:gd name="connsiteX2" fmla="*/ 134844 w 430608"/>
              <a:gd name="connsiteY2" fmla="*/ 102438 h 861769"/>
              <a:gd name="connsiteX3" fmla="*/ 396175 w 430608"/>
              <a:gd name="connsiteY3" fmla="*/ 738880 h 861769"/>
              <a:gd name="connsiteX4" fmla="*/ 419676 w 430608"/>
              <a:gd name="connsiteY4" fmla="*/ 764737 h 861769"/>
              <a:gd name="connsiteX5" fmla="*/ 430608 w 430608"/>
              <a:gd name="connsiteY5" fmla="*/ 752709 h 861769"/>
              <a:gd name="connsiteX6" fmla="*/ 425124 w 430608"/>
              <a:gd name="connsiteY6" fmla="*/ 760231 h 861769"/>
              <a:gd name="connsiteX7" fmla="*/ 340401 w 430608"/>
              <a:gd name="connsiteY7" fmla="*/ 848303 h 861769"/>
              <a:gd name="connsiteX8" fmla="*/ 324427 w 430608"/>
              <a:gd name="connsiteY8" fmla="*/ 861769 h 861769"/>
              <a:gd name="connsiteX9" fmla="*/ 308452 w 430608"/>
              <a:gd name="connsiteY9" fmla="*/ 848303 h 861769"/>
              <a:gd name="connsiteX10" fmla="*/ 223729 w 430608"/>
              <a:gd name="connsiteY10" fmla="*/ 760231 h 861769"/>
              <a:gd name="connsiteX11" fmla="*/ 218244 w 430608"/>
              <a:gd name="connsiteY11" fmla="*/ 752708 h 861769"/>
              <a:gd name="connsiteX12" fmla="*/ 205676 w 430608"/>
              <a:gd name="connsiteY12" fmla="*/ 738880 h 861769"/>
              <a:gd name="connsiteX13" fmla="*/ 119409 w 430608"/>
              <a:gd name="connsiteY13" fmla="*/ 617154 h 861769"/>
              <a:gd name="connsiteX14" fmla="*/ 108339 w 430608"/>
              <a:gd name="connsiteY14" fmla="*/ 601971 h 861769"/>
              <a:gd name="connsiteX15" fmla="*/ 107613 w 430608"/>
              <a:gd name="connsiteY15" fmla="*/ 600510 h 861769"/>
              <a:gd name="connsiteX16" fmla="*/ 106520 w 430608"/>
              <a:gd name="connsiteY16" fmla="*/ 598966 h 861769"/>
              <a:gd name="connsiteX17" fmla="*/ 28511 w 430608"/>
              <a:gd name="connsiteY17" fmla="*/ 444854 h 861769"/>
              <a:gd name="connsiteX18" fmla="*/ 24947 w 430608"/>
              <a:gd name="connsiteY18" fmla="*/ 434035 h 861769"/>
              <a:gd name="connsiteX19" fmla="*/ 20515 w 430608"/>
              <a:gd name="connsiteY19" fmla="*/ 425109 h 861769"/>
              <a:gd name="connsiteX20" fmla="*/ 6863 w 430608"/>
              <a:gd name="connsiteY20" fmla="*/ 379144 h 861769"/>
              <a:gd name="connsiteX21" fmla="*/ 0 w 430608"/>
              <a:gd name="connsiteY21" fmla="*/ 358314 h 861769"/>
              <a:gd name="connsiteX22" fmla="*/ 42503 w 430608"/>
              <a:gd name="connsiteY22" fmla="*/ 300020 h 861769"/>
              <a:gd name="connsiteX23" fmla="*/ 114976 w 430608"/>
              <a:gd name="connsiteY23" fmla="*/ 115426 h 861769"/>
              <a:gd name="connsiteX24" fmla="*/ 126612 w 430608"/>
              <a:gd name="connsiteY24" fmla="*/ 0 h 861769"/>
              <a:gd name="connsiteX0" fmla="*/ 126612 w 425124"/>
              <a:gd name="connsiteY0" fmla="*/ 0 h 861769"/>
              <a:gd name="connsiteX1" fmla="*/ 130316 w 425124"/>
              <a:gd name="connsiteY1" fmla="*/ 0 h 861769"/>
              <a:gd name="connsiteX2" fmla="*/ 134844 w 425124"/>
              <a:gd name="connsiteY2" fmla="*/ 102438 h 861769"/>
              <a:gd name="connsiteX3" fmla="*/ 396175 w 425124"/>
              <a:gd name="connsiteY3" fmla="*/ 738880 h 861769"/>
              <a:gd name="connsiteX4" fmla="*/ 419676 w 425124"/>
              <a:gd name="connsiteY4" fmla="*/ 764737 h 861769"/>
              <a:gd name="connsiteX5" fmla="*/ 425124 w 425124"/>
              <a:gd name="connsiteY5" fmla="*/ 760231 h 861769"/>
              <a:gd name="connsiteX6" fmla="*/ 340401 w 425124"/>
              <a:gd name="connsiteY6" fmla="*/ 848303 h 861769"/>
              <a:gd name="connsiteX7" fmla="*/ 324427 w 425124"/>
              <a:gd name="connsiteY7" fmla="*/ 861769 h 861769"/>
              <a:gd name="connsiteX8" fmla="*/ 308452 w 425124"/>
              <a:gd name="connsiteY8" fmla="*/ 848303 h 861769"/>
              <a:gd name="connsiteX9" fmla="*/ 223729 w 425124"/>
              <a:gd name="connsiteY9" fmla="*/ 760231 h 861769"/>
              <a:gd name="connsiteX10" fmla="*/ 218244 w 425124"/>
              <a:gd name="connsiteY10" fmla="*/ 752708 h 861769"/>
              <a:gd name="connsiteX11" fmla="*/ 205676 w 425124"/>
              <a:gd name="connsiteY11" fmla="*/ 738880 h 861769"/>
              <a:gd name="connsiteX12" fmla="*/ 119409 w 425124"/>
              <a:gd name="connsiteY12" fmla="*/ 617154 h 861769"/>
              <a:gd name="connsiteX13" fmla="*/ 108339 w 425124"/>
              <a:gd name="connsiteY13" fmla="*/ 601971 h 861769"/>
              <a:gd name="connsiteX14" fmla="*/ 107613 w 425124"/>
              <a:gd name="connsiteY14" fmla="*/ 600510 h 861769"/>
              <a:gd name="connsiteX15" fmla="*/ 106520 w 425124"/>
              <a:gd name="connsiteY15" fmla="*/ 598966 h 861769"/>
              <a:gd name="connsiteX16" fmla="*/ 28511 w 425124"/>
              <a:gd name="connsiteY16" fmla="*/ 444854 h 861769"/>
              <a:gd name="connsiteX17" fmla="*/ 24947 w 425124"/>
              <a:gd name="connsiteY17" fmla="*/ 434035 h 861769"/>
              <a:gd name="connsiteX18" fmla="*/ 20515 w 425124"/>
              <a:gd name="connsiteY18" fmla="*/ 425109 h 861769"/>
              <a:gd name="connsiteX19" fmla="*/ 6863 w 425124"/>
              <a:gd name="connsiteY19" fmla="*/ 379144 h 861769"/>
              <a:gd name="connsiteX20" fmla="*/ 0 w 425124"/>
              <a:gd name="connsiteY20" fmla="*/ 358314 h 861769"/>
              <a:gd name="connsiteX21" fmla="*/ 42503 w 425124"/>
              <a:gd name="connsiteY21" fmla="*/ 300020 h 861769"/>
              <a:gd name="connsiteX22" fmla="*/ 114976 w 425124"/>
              <a:gd name="connsiteY22" fmla="*/ 115426 h 861769"/>
              <a:gd name="connsiteX23" fmla="*/ 126612 w 425124"/>
              <a:gd name="connsiteY23" fmla="*/ 0 h 861769"/>
              <a:gd name="connsiteX0" fmla="*/ 126612 w 419676"/>
              <a:gd name="connsiteY0" fmla="*/ 0 h 861769"/>
              <a:gd name="connsiteX1" fmla="*/ 130316 w 419676"/>
              <a:gd name="connsiteY1" fmla="*/ 0 h 861769"/>
              <a:gd name="connsiteX2" fmla="*/ 134844 w 419676"/>
              <a:gd name="connsiteY2" fmla="*/ 102438 h 861769"/>
              <a:gd name="connsiteX3" fmla="*/ 396175 w 419676"/>
              <a:gd name="connsiteY3" fmla="*/ 738880 h 861769"/>
              <a:gd name="connsiteX4" fmla="*/ 419676 w 419676"/>
              <a:gd name="connsiteY4" fmla="*/ 764737 h 861769"/>
              <a:gd name="connsiteX5" fmla="*/ 340401 w 419676"/>
              <a:gd name="connsiteY5" fmla="*/ 848303 h 861769"/>
              <a:gd name="connsiteX6" fmla="*/ 324427 w 419676"/>
              <a:gd name="connsiteY6" fmla="*/ 861769 h 861769"/>
              <a:gd name="connsiteX7" fmla="*/ 308452 w 419676"/>
              <a:gd name="connsiteY7" fmla="*/ 848303 h 861769"/>
              <a:gd name="connsiteX8" fmla="*/ 223729 w 419676"/>
              <a:gd name="connsiteY8" fmla="*/ 760231 h 861769"/>
              <a:gd name="connsiteX9" fmla="*/ 218244 w 419676"/>
              <a:gd name="connsiteY9" fmla="*/ 752708 h 861769"/>
              <a:gd name="connsiteX10" fmla="*/ 205676 w 419676"/>
              <a:gd name="connsiteY10" fmla="*/ 738880 h 861769"/>
              <a:gd name="connsiteX11" fmla="*/ 119409 w 419676"/>
              <a:gd name="connsiteY11" fmla="*/ 617154 h 861769"/>
              <a:gd name="connsiteX12" fmla="*/ 108339 w 419676"/>
              <a:gd name="connsiteY12" fmla="*/ 601971 h 861769"/>
              <a:gd name="connsiteX13" fmla="*/ 107613 w 419676"/>
              <a:gd name="connsiteY13" fmla="*/ 600510 h 861769"/>
              <a:gd name="connsiteX14" fmla="*/ 106520 w 419676"/>
              <a:gd name="connsiteY14" fmla="*/ 598966 h 861769"/>
              <a:gd name="connsiteX15" fmla="*/ 28511 w 419676"/>
              <a:gd name="connsiteY15" fmla="*/ 444854 h 861769"/>
              <a:gd name="connsiteX16" fmla="*/ 24947 w 419676"/>
              <a:gd name="connsiteY16" fmla="*/ 434035 h 861769"/>
              <a:gd name="connsiteX17" fmla="*/ 20515 w 419676"/>
              <a:gd name="connsiteY17" fmla="*/ 425109 h 861769"/>
              <a:gd name="connsiteX18" fmla="*/ 6863 w 419676"/>
              <a:gd name="connsiteY18" fmla="*/ 379144 h 861769"/>
              <a:gd name="connsiteX19" fmla="*/ 0 w 419676"/>
              <a:gd name="connsiteY19" fmla="*/ 358314 h 861769"/>
              <a:gd name="connsiteX20" fmla="*/ 42503 w 419676"/>
              <a:gd name="connsiteY20" fmla="*/ 300020 h 861769"/>
              <a:gd name="connsiteX21" fmla="*/ 114976 w 419676"/>
              <a:gd name="connsiteY21" fmla="*/ 115426 h 861769"/>
              <a:gd name="connsiteX22" fmla="*/ 126612 w 419676"/>
              <a:gd name="connsiteY22" fmla="*/ 0 h 8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9676" h="861769">
                <a:moveTo>
                  <a:pt x="126612" y="0"/>
                </a:moveTo>
                <a:lnTo>
                  <a:pt x="130316" y="0"/>
                </a:lnTo>
                <a:lnTo>
                  <a:pt x="134844" y="102438"/>
                </a:lnTo>
                <a:cubicBezTo>
                  <a:pt x="156218" y="343108"/>
                  <a:pt x="250802" y="562729"/>
                  <a:pt x="396175" y="738880"/>
                </a:cubicBezTo>
                <a:lnTo>
                  <a:pt x="419676" y="764737"/>
                </a:lnTo>
                <a:lnTo>
                  <a:pt x="340401" y="848303"/>
                </a:lnTo>
                <a:lnTo>
                  <a:pt x="324427" y="861769"/>
                </a:lnTo>
                <a:lnTo>
                  <a:pt x="308452" y="848303"/>
                </a:lnTo>
                <a:cubicBezTo>
                  <a:pt x="278706" y="820446"/>
                  <a:pt x="250422" y="791047"/>
                  <a:pt x="223729" y="760231"/>
                </a:cubicBezTo>
                <a:lnTo>
                  <a:pt x="218244" y="752708"/>
                </a:lnTo>
                <a:lnTo>
                  <a:pt x="205676" y="738880"/>
                </a:lnTo>
                <a:lnTo>
                  <a:pt x="119409" y="617154"/>
                </a:lnTo>
                <a:lnTo>
                  <a:pt x="108339" y="601971"/>
                </a:lnTo>
                <a:lnTo>
                  <a:pt x="107613" y="600510"/>
                </a:lnTo>
                <a:lnTo>
                  <a:pt x="106520" y="598966"/>
                </a:lnTo>
                <a:cubicBezTo>
                  <a:pt x="76875" y="549845"/>
                  <a:pt x="50756" y="498358"/>
                  <a:pt x="28511" y="444854"/>
                </a:cubicBezTo>
                <a:lnTo>
                  <a:pt x="24947" y="434035"/>
                </a:lnTo>
                <a:lnTo>
                  <a:pt x="20515" y="425109"/>
                </a:lnTo>
                <a:lnTo>
                  <a:pt x="6863" y="379144"/>
                </a:lnTo>
                <a:lnTo>
                  <a:pt x="0" y="358314"/>
                </a:lnTo>
                <a:lnTo>
                  <a:pt x="42503" y="300020"/>
                </a:lnTo>
                <a:cubicBezTo>
                  <a:pt x="76546" y="243992"/>
                  <a:pt x="101401" y="181764"/>
                  <a:pt x="114976" y="115426"/>
                </a:cubicBezTo>
                <a:lnTo>
                  <a:pt x="126612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xmlns="" id="{DD56420E-C7CD-4774-B5FA-DD3CFF0F5F3B}"/>
              </a:ext>
            </a:extLst>
          </p:cNvPr>
          <p:cNvSpPr/>
          <p:nvPr/>
        </p:nvSpPr>
        <p:spPr>
          <a:xfrm>
            <a:off x="5685238" y="2997210"/>
            <a:ext cx="421698" cy="856315"/>
          </a:xfrm>
          <a:custGeom>
            <a:avLst/>
            <a:gdLst>
              <a:gd name="connsiteX0" fmla="*/ 537831 w 623452"/>
              <a:gd name="connsiteY0" fmla="*/ 589427 h 856315"/>
              <a:gd name="connsiteX1" fmla="*/ 531602 w 623452"/>
              <a:gd name="connsiteY1" fmla="*/ 601971 h 856315"/>
              <a:gd name="connsiteX2" fmla="*/ 481906 w 623452"/>
              <a:gd name="connsiteY2" fmla="*/ 670131 h 856315"/>
              <a:gd name="connsiteX3" fmla="*/ 623452 w 623452"/>
              <a:gd name="connsiteY3" fmla="*/ 411556 h 856315"/>
              <a:gd name="connsiteX4" fmla="*/ 619426 w 623452"/>
              <a:gd name="connsiteY4" fmla="*/ 425109 h 856315"/>
              <a:gd name="connsiteX5" fmla="*/ 581455 w 623452"/>
              <a:gd name="connsiteY5" fmla="*/ 501576 h 856315"/>
              <a:gd name="connsiteX6" fmla="*/ 117700 w 623452"/>
              <a:gd name="connsiteY6" fmla="*/ 0 h 856315"/>
              <a:gd name="connsiteX7" fmla="*/ 121405 w 623452"/>
              <a:gd name="connsiteY7" fmla="*/ 0 h 856315"/>
              <a:gd name="connsiteX8" fmla="*/ 125932 w 623452"/>
              <a:gd name="connsiteY8" fmla="*/ 102438 h 856315"/>
              <a:gd name="connsiteX9" fmla="*/ 387263 w 623452"/>
              <a:gd name="connsiteY9" fmla="*/ 738880 h 856315"/>
              <a:gd name="connsiteX10" fmla="*/ 410764 w 623452"/>
              <a:gd name="connsiteY10" fmla="*/ 764737 h 856315"/>
              <a:gd name="connsiteX11" fmla="*/ 421698 w 623452"/>
              <a:gd name="connsiteY11" fmla="*/ 752706 h 856315"/>
              <a:gd name="connsiteX12" fmla="*/ 416212 w 623452"/>
              <a:gd name="connsiteY12" fmla="*/ 760231 h 856315"/>
              <a:gd name="connsiteX13" fmla="*/ 331489 w 623452"/>
              <a:gd name="connsiteY13" fmla="*/ 848303 h 856315"/>
              <a:gd name="connsiteX14" fmla="*/ 321984 w 623452"/>
              <a:gd name="connsiteY14" fmla="*/ 856315 h 856315"/>
              <a:gd name="connsiteX15" fmla="*/ 312479 w 623452"/>
              <a:gd name="connsiteY15" fmla="*/ 848303 h 856315"/>
              <a:gd name="connsiteX16" fmla="*/ 227756 w 623452"/>
              <a:gd name="connsiteY16" fmla="*/ 760231 h 856315"/>
              <a:gd name="connsiteX17" fmla="*/ 222272 w 623452"/>
              <a:gd name="connsiteY17" fmla="*/ 752709 h 856315"/>
              <a:gd name="connsiteX18" fmla="*/ 209703 w 623452"/>
              <a:gd name="connsiteY18" fmla="*/ 738880 h 856315"/>
              <a:gd name="connsiteX19" fmla="*/ 123422 w 623452"/>
              <a:gd name="connsiteY19" fmla="*/ 617134 h 856315"/>
              <a:gd name="connsiteX20" fmla="*/ 112366 w 623452"/>
              <a:gd name="connsiteY20" fmla="*/ 601971 h 856315"/>
              <a:gd name="connsiteX21" fmla="*/ 111642 w 623452"/>
              <a:gd name="connsiteY21" fmla="*/ 600512 h 856315"/>
              <a:gd name="connsiteX22" fmla="*/ 110547 w 623452"/>
              <a:gd name="connsiteY22" fmla="*/ 598966 h 856315"/>
              <a:gd name="connsiteX23" fmla="*/ 32538 w 623452"/>
              <a:gd name="connsiteY23" fmla="*/ 444854 h 856315"/>
              <a:gd name="connsiteX24" fmla="*/ 28973 w 623452"/>
              <a:gd name="connsiteY24" fmla="*/ 434032 h 856315"/>
              <a:gd name="connsiteX25" fmla="*/ 24542 w 623452"/>
              <a:gd name="connsiteY25" fmla="*/ 425109 h 856315"/>
              <a:gd name="connsiteX26" fmla="*/ 10896 w 623452"/>
              <a:gd name="connsiteY26" fmla="*/ 379164 h 856315"/>
              <a:gd name="connsiteX27" fmla="*/ 0 w 623452"/>
              <a:gd name="connsiteY27" fmla="*/ 346091 h 856315"/>
              <a:gd name="connsiteX28" fmla="*/ 33592 w 623452"/>
              <a:gd name="connsiteY28" fmla="*/ 300020 h 856315"/>
              <a:gd name="connsiteX29" fmla="*/ 106064 w 623452"/>
              <a:gd name="connsiteY29" fmla="*/ 115426 h 856315"/>
              <a:gd name="connsiteX0" fmla="*/ 537831 w 623452"/>
              <a:gd name="connsiteY0" fmla="*/ 589427 h 856315"/>
              <a:gd name="connsiteX1" fmla="*/ 531602 w 623452"/>
              <a:gd name="connsiteY1" fmla="*/ 601971 h 856315"/>
              <a:gd name="connsiteX2" fmla="*/ 537831 w 623452"/>
              <a:gd name="connsiteY2" fmla="*/ 589427 h 856315"/>
              <a:gd name="connsiteX3" fmla="*/ 623452 w 623452"/>
              <a:gd name="connsiteY3" fmla="*/ 411556 h 856315"/>
              <a:gd name="connsiteX4" fmla="*/ 619426 w 623452"/>
              <a:gd name="connsiteY4" fmla="*/ 425109 h 856315"/>
              <a:gd name="connsiteX5" fmla="*/ 581455 w 623452"/>
              <a:gd name="connsiteY5" fmla="*/ 501576 h 856315"/>
              <a:gd name="connsiteX6" fmla="*/ 623452 w 623452"/>
              <a:gd name="connsiteY6" fmla="*/ 411556 h 856315"/>
              <a:gd name="connsiteX7" fmla="*/ 117700 w 623452"/>
              <a:gd name="connsiteY7" fmla="*/ 0 h 856315"/>
              <a:gd name="connsiteX8" fmla="*/ 121405 w 623452"/>
              <a:gd name="connsiteY8" fmla="*/ 0 h 856315"/>
              <a:gd name="connsiteX9" fmla="*/ 125932 w 623452"/>
              <a:gd name="connsiteY9" fmla="*/ 102438 h 856315"/>
              <a:gd name="connsiteX10" fmla="*/ 387263 w 623452"/>
              <a:gd name="connsiteY10" fmla="*/ 738880 h 856315"/>
              <a:gd name="connsiteX11" fmla="*/ 410764 w 623452"/>
              <a:gd name="connsiteY11" fmla="*/ 764737 h 856315"/>
              <a:gd name="connsiteX12" fmla="*/ 421698 w 623452"/>
              <a:gd name="connsiteY12" fmla="*/ 752706 h 856315"/>
              <a:gd name="connsiteX13" fmla="*/ 416212 w 623452"/>
              <a:gd name="connsiteY13" fmla="*/ 760231 h 856315"/>
              <a:gd name="connsiteX14" fmla="*/ 331489 w 623452"/>
              <a:gd name="connsiteY14" fmla="*/ 848303 h 856315"/>
              <a:gd name="connsiteX15" fmla="*/ 321984 w 623452"/>
              <a:gd name="connsiteY15" fmla="*/ 856315 h 856315"/>
              <a:gd name="connsiteX16" fmla="*/ 312479 w 623452"/>
              <a:gd name="connsiteY16" fmla="*/ 848303 h 856315"/>
              <a:gd name="connsiteX17" fmla="*/ 227756 w 623452"/>
              <a:gd name="connsiteY17" fmla="*/ 760231 h 856315"/>
              <a:gd name="connsiteX18" fmla="*/ 222272 w 623452"/>
              <a:gd name="connsiteY18" fmla="*/ 752709 h 856315"/>
              <a:gd name="connsiteX19" fmla="*/ 209703 w 623452"/>
              <a:gd name="connsiteY19" fmla="*/ 738880 h 856315"/>
              <a:gd name="connsiteX20" fmla="*/ 123422 w 623452"/>
              <a:gd name="connsiteY20" fmla="*/ 617134 h 856315"/>
              <a:gd name="connsiteX21" fmla="*/ 112366 w 623452"/>
              <a:gd name="connsiteY21" fmla="*/ 601971 h 856315"/>
              <a:gd name="connsiteX22" fmla="*/ 111642 w 623452"/>
              <a:gd name="connsiteY22" fmla="*/ 600512 h 856315"/>
              <a:gd name="connsiteX23" fmla="*/ 110547 w 623452"/>
              <a:gd name="connsiteY23" fmla="*/ 598966 h 856315"/>
              <a:gd name="connsiteX24" fmla="*/ 32538 w 623452"/>
              <a:gd name="connsiteY24" fmla="*/ 444854 h 856315"/>
              <a:gd name="connsiteX25" fmla="*/ 28973 w 623452"/>
              <a:gd name="connsiteY25" fmla="*/ 434032 h 856315"/>
              <a:gd name="connsiteX26" fmla="*/ 24542 w 623452"/>
              <a:gd name="connsiteY26" fmla="*/ 425109 h 856315"/>
              <a:gd name="connsiteX27" fmla="*/ 10896 w 623452"/>
              <a:gd name="connsiteY27" fmla="*/ 379164 h 856315"/>
              <a:gd name="connsiteX28" fmla="*/ 0 w 623452"/>
              <a:gd name="connsiteY28" fmla="*/ 346091 h 856315"/>
              <a:gd name="connsiteX29" fmla="*/ 33592 w 623452"/>
              <a:gd name="connsiteY29" fmla="*/ 300020 h 856315"/>
              <a:gd name="connsiteX30" fmla="*/ 106064 w 623452"/>
              <a:gd name="connsiteY30" fmla="*/ 115426 h 856315"/>
              <a:gd name="connsiteX31" fmla="*/ 117700 w 623452"/>
              <a:gd name="connsiteY31" fmla="*/ 0 h 856315"/>
              <a:gd name="connsiteX0" fmla="*/ 623452 w 623452"/>
              <a:gd name="connsiteY0" fmla="*/ 411556 h 856315"/>
              <a:gd name="connsiteX1" fmla="*/ 619426 w 623452"/>
              <a:gd name="connsiteY1" fmla="*/ 425109 h 856315"/>
              <a:gd name="connsiteX2" fmla="*/ 581455 w 623452"/>
              <a:gd name="connsiteY2" fmla="*/ 501576 h 856315"/>
              <a:gd name="connsiteX3" fmla="*/ 623452 w 623452"/>
              <a:gd name="connsiteY3" fmla="*/ 411556 h 856315"/>
              <a:gd name="connsiteX4" fmla="*/ 117700 w 623452"/>
              <a:gd name="connsiteY4" fmla="*/ 0 h 856315"/>
              <a:gd name="connsiteX5" fmla="*/ 121405 w 623452"/>
              <a:gd name="connsiteY5" fmla="*/ 0 h 856315"/>
              <a:gd name="connsiteX6" fmla="*/ 125932 w 623452"/>
              <a:gd name="connsiteY6" fmla="*/ 102438 h 856315"/>
              <a:gd name="connsiteX7" fmla="*/ 387263 w 623452"/>
              <a:gd name="connsiteY7" fmla="*/ 738880 h 856315"/>
              <a:gd name="connsiteX8" fmla="*/ 410764 w 623452"/>
              <a:gd name="connsiteY8" fmla="*/ 764737 h 856315"/>
              <a:gd name="connsiteX9" fmla="*/ 421698 w 623452"/>
              <a:gd name="connsiteY9" fmla="*/ 752706 h 856315"/>
              <a:gd name="connsiteX10" fmla="*/ 416212 w 623452"/>
              <a:gd name="connsiteY10" fmla="*/ 760231 h 856315"/>
              <a:gd name="connsiteX11" fmla="*/ 331489 w 623452"/>
              <a:gd name="connsiteY11" fmla="*/ 848303 h 856315"/>
              <a:gd name="connsiteX12" fmla="*/ 321984 w 623452"/>
              <a:gd name="connsiteY12" fmla="*/ 856315 h 856315"/>
              <a:gd name="connsiteX13" fmla="*/ 312479 w 623452"/>
              <a:gd name="connsiteY13" fmla="*/ 848303 h 856315"/>
              <a:gd name="connsiteX14" fmla="*/ 227756 w 623452"/>
              <a:gd name="connsiteY14" fmla="*/ 760231 h 856315"/>
              <a:gd name="connsiteX15" fmla="*/ 222272 w 623452"/>
              <a:gd name="connsiteY15" fmla="*/ 752709 h 856315"/>
              <a:gd name="connsiteX16" fmla="*/ 209703 w 623452"/>
              <a:gd name="connsiteY16" fmla="*/ 738880 h 856315"/>
              <a:gd name="connsiteX17" fmla="*/ 123422 w 623452"/>
              <a:gd name="connsiteY17" fmla="*/ 617134 h 856315"/>
              <a:gd name="connsiteX18" fmla="*/ 112366 w 623452"/>
              <a:gd name="connsiteY18" fmla="*/ 601971 h 856315"/>
              <a:gd name="connsiteX19" fmla="*/ 111642 w 623452"/>
              <a:gd name="connsiteY19" fmla="*/ 600512 h 856315"/>
              <a:gd name="connsiteX20" fmla="*/ 110547 w 623452"/>
              <a:gd name="connsiteY20" fmla="*/ 598966 h 856315"/>
              <a:gd name="connsiteX21" fmla="*/ 32538 w 623452"/>
              <a:gd name="connsiteY21" fmla="*/ 444854 h 856315"/>
              <a:gd name="connsiteX22" fmla="*/ 28973 w 623452"/>
              <a:gd name="connsiteY22" fmla="*/ 434032 h 856315"/>
              <a:gd name="connsiteX23" fmla="*/ 24542 w 623452"/>
              <a:gd name="connsiteY23" fmla="*/ 425109 h 856315"/>
              <a:gd name="connsiteX24" fmla="*/ 10896 w 623452"/>
              <a:gd name="connsiteY24" fmla="*/ 379164 h 856315"/>
              <a:gd name="connsiteX25" fmla="*/ 0 w 623452"/>
              <a:gd name="connsiteY25" fmla="*/ 346091 h 856315"/>
              <a:gd name="connsiteX26" fmla="*/ 33592 w 623452"/>
              <a:gd name="connsiteY26" fmla="*/ 300020 h 856315"/>
              <a:gd name="connsiteX27" fmla="*/ 106064 w 623452"/>
              <a:gd name="connsiteY27" fmla="*/ 115426 h 856315"/>
              <a:gd name="connsiteX28" fmla="*/ 117700 w 623452"/>
              <a:gd name="connsiteY28" fmla="*/ 0 h 856315"/>
              <a:gd name="connsiteX0" fmla="*/ 623452 w 623452"/>
              <a:gd name="connsiteY0" fmla="*/ 411556 h 856315"/>
              <a:gd name="connsiteX1" fmla="*/ 619426 w 623452"/>
              <a:gd name="connsiteY1" fmla="*/ 425109 h 856315"/>
              <a:gd name="connsiteX2" fmla="*/ 623452 w 623452"/>
              <a:gd name="connsiteY2" fmla="*/ 411556 h 856315"/>
              <a:gd name="connsiteX3" fmla="*/ 117700 w 623452"/>
              <a:gd name="connsiteY3" fmla="*/ 0 h 856315"/>
              <a:gd name="connsiteX4" fmla="*/ 121405 w 623452"/>
              <a:gd name="connsiteY4" fmla="*/ 0 h 856315"/>
              <a:gd name="connsiteX5" fmla="*/ 125932 w 623452"/>
              <a:gd name="connsiteY5" fmla="*/ 102438 h 856315"/>
              <a:gd name="connsiteX6" fmla="*/ 387263 w 623452"/>
              <a:gd name="connsiteY6" fmla="*/ 738880 h 856315"/>
              <a:gd name="connsiteX7" fmla="*/ 410764 w 623452"/>
              <a:gd name="connsiteY7" fmla="*/ 764737 h 856315"/>
              <a:gd name="connsiteX8" fmla="*/ 421698 w 623452"/>
              <a:gd name="connsiteY8" fmla="*/ 752706 h 856315"/>
              <a:gd name="connsiteX9" fmla="*/ 416212 w 623452"/>
              <a:gd name="connsiteY9" fmla="*/ 760231 h 856315"/>
              <a:gd name="connsiteX10" fmla="*/ 331489 w 623452"/>
              <a:gd name="connsiteY10" fmla="*/ 848303 h 856315"/>
              <a:gd name="connsiteX11" fmla="*/ 321984 w 623452"/>
              <a:gd name="connsiteY11" fmla="*/ 856315 h 856315"/>
              <a:gd name="connsiteX12" fmla="*/ 312479 w 623452"/>
              <a:gd name="connsiteY12" fmla="*/ 848303 h 856315"/>
              <a:gd name="connsiteX13" fmla="*/ 227756 w 623452"/>
              <a:gd name="connsiteY13" fmla="*/ 760231 h 856315"/>
              <a:gd name="connsiteX14" fmla="*/ 222272 w 623452"/>
              <a:gd name="connsiteY14" fmla="*/ 752709 h 856315"/>
              <a:gd name="connsiteX15" fmla="*/ 209703 w 623452"/>
              <a:gd name="connsiteY15" fmla="*/ 738880 h 856315"/>
              <a:gd name="connsiteX16" fmla="*/ 123422 w 623452"/>
              <a:gd name="connsiteY16" fmla="*/ 617134 h 856315"/>
              <a:gd name="connsiteX17" fmla="*/ 112366 w 623452"/>
              <a:gd name="connsiteY17" fmla="*/ 601971 h 856315"/>
              <a:gd name="connsiteX18" fmla="*/ 111642 w 623452"/>
              <a:gd name="connsiteY18" fmla="*/ 600512 h 856315"/>
              <a:gd name="connsiteX19" fmla="*/ 110547 w 623452"/>
              <a:gd name="connsiteY19" fmla="*/ 598966 h 856315"/>
              <a:gd name="connsiteX20" fmla="*/ 32538 w 623452"/>
              <a:gd name="connsiteY20" fmla="*/ 444854 h 856315"/>
              <a:gd name="connsiteX21" fmla="*/ 28973 w 623452"/>
              <a:gd name="connsiteY21" fmla="*/ 434032 h 856315"/>
              <a:gd name="connsiteX22" fmla="*/ 24542 w 623452"/>
              <a:gd name="connsiteY22" fmla="*/ 425109 h 856315"/>
              <a:gd name="connsiteX23" fmla="*/ 10896 w 623452"/>
              <a:gd name="connsiteY23" fmla="*/ 379164 h 856315"/>
              <a:gd name="connsiteX24" fmla="*/ 0 w 623452"/>
              <a:gd name="connsiteY24" fmla="*/ 346091 h 856315"/>
              <a:gd name="connsiteX25" fmla="*/ 33592 w 623452"/>
              <a:gd name="connsiteY25" fmla="*/ 300020 h 856315"/>
              <a:gd name="connsiteX26" fmla="*/ 106064 w 623452"/>
              <a:gd name="connsiteY26" fmla="*/ 115426 h 856315"/>
              <a:gd name="connsiteX27" fmla="*/ 117700 w 623452"/>
              <a:gd name="connsiteY27" fmla="*/ 0 h 856315"/>
              <a:gd name="connsiteX0" fmla="*/ 117700 w 421698"/>
              <a:gd name="connsiteY0" fmla="*/ 0 h 856315"/>
              <a:gd name="connsiteX1" fmla="*/ 121405 w 421698"/>
              <a:gd name="connsiteY1" fmla="*/ 0 h 856315"/>
              <a:gd name="connsiteX2" fmla="*/ 125932 w 421698"/>
              <a:gd name="connsiteY2" fmla="*/ 102438 h 856315"/>
              <a:gd name="connsiteX3" fmla="*/ 387263 w 421698"/>
              <a:gd name="connsiteY3" fmla="*/ 738880 h 856315"/>
              <a:gd name="connsiteX4" fmla="*/ 410764 w 421698"/>
              <a:gd name="connsiteY4" fmla="*/ 764737 h 856315"/>
              <a:gd name="connsiteX5" fmla="*/ 421698 w 421698"/>
              <a:gd name="connsiteY5" fmla="*/ 752706 h 856315"/>
              <a:gd name="connsiteX6" fmla="*/ 416212 w 421698"/>
              <a:gd name="connsiteY6" fmla="*/ 760231 h 856315"/>
              <a:gd name="connsiteX7" fmla="*/ 331489 w 421698"/>
              <a:gd name="connsiteY7" fmla="*/ 848303 h 856315"/>
              <a:gd name="connsiteX8" fmla="*/ 321984 w 421698"/>
              <a:gd name="connsiteY8" fmla="*/ 856315 h 856315"/>
              <a:gd name="connsiteX9" fmla="*/ 312479 w 421698"/>
              <a:gd name="connsiteY9" fmla="*/ 848303 h 856315"/>
              <a:gd name="connsiteX10" fmla="*/ 227756 w 421698"/>
              <a:gd name="connsiteY10" fmla="*/ 760231 h 856315"/>
              <a:gd name="connsiteX11" fmla="*/ 222272 w 421698"/>
              <a:gd name="connsiteY11" fmla="*/ 752709 h 856315"/>
              <a:gd name="connsiteX12" fmla="*/ 209703 w 421698"/>
              <a:gd name="connsiteY12" fmla="*/ 738880 h 856315"/>
              <a:gd name="connsiteX13" fmla="*/ 123422 w 421698"/>
              <a:gd name="connsiteY13" fmla="*/ 617134 h 856315"/>
              <a:gd name="connsiteX14" fmla="*/ 112366 w 421698"/>
              <a:gd name="connsiteY14" fmla="*/ 601971 h 856315"/>
              <a:gd name="connsiteX15" fmla="*/ 111642 w 421698"/>
              <a:gd name="connsiteY15" fmla="*/ 600512 h 856315"/>
              <a:gd name="connsiteX16" fmla="*/ 110547 w 421698"/>
              <a:gd name="connsiteY16" fmla="*/ 598966 h 856315"/>
              <a:gd name="connsiteX17" fmla="*/ 32538 w 421698"/>
              <a:gd name="connsiteY17" fmla="*/ 444854 h 856315"/>
              <a:gd name="connsiteX18" fmla="*/ 28973 w 421698"/>
              <a:gd name="connsiteY18" fmla="*/ 434032 h 856315"/>
              <a:gd name="connsiteX19" fmla="*/ 24542 w 421698"/>
              <a:gd name="connsiteY19" fmla="*/ 425109 h 856315"/>
              <a:gd name="connsiteX20" fmla="*/ 10896 w 421698"/>
              <a:gd name="connsiteY20" fmla="*/ 379164 h 856315"/>
              <a:gd name="connsiteX21" fmla="*/ 0 w 421698"/>
              <a:gd name="connsiteY21" fmla="*/ 346091 h 856315"/>
              <a:gd name="connsiteX22" fmla="*/ 33592 w 421698"/>
              <a:gd name="connsiteY22" fmla="*/ 300020 h 856315"/>
              <a:gd name="connsiteX23" fmla="*/ 106064 w 421698"/>
              <a:gd name="connsiteY23" fmla="*/ 115426 h 856315"/>
              <a:gd name="connsiteX24" fmla="*/ 117700 w 421698"/>
              <a:gd name="connsiteY24" fmla="*/ 0 h 85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1698" h="856315">
                <a:moveTo>
                  <a:pt x="117700" y="0"/>
                </a:moveTo>
                <a:lnTo>
                  <a:pt x="121405" y="0"/>
                </a:lnTo>
                <a:lnTo>
                  <a:pt x="125932" y="102438"/>
                </a:lnTo>
                <a:cubicBezTo>
                  <a:pt x="147307" y="343108"/>
                  <a:pt x="241890" y="562729"/>
                  <a:pt x="387263" y="738880"/>
                </a:cubicBezTo>
                <a:lnTo>
                  <a:pt x="410764" y="764737"/>
                </a:lnTo>
                <a:lnTo>
                  <a:pt x="421698" y="752706"/>
                </a:lnTo>
                <a:lnTo>
                  <a:pt x="416212" y="760231"/>
                </a:lnTo>
                <a:cubicBezTo>
                  <a:pt x="389519" y="791047"/>
                  <a:pt x="361236" y="820446"/>
                  <a:pt x="331489" y="848303"/>
                </a:cubicBezTo>
                <a:lnTo>
                  <a:pt x="321984" y="856315"/>
                </a:lnTo>
                <a:lnTo>
                  <a:pt x="312479" y="848303"/>
                </a:lnTo>
                <a:cubicBezTo>
                  <a:pt x="282733" y="820446"/>
                  <a:pt x="254450" y="791047"/>
                  <a:pt x="227756" y="760231"/>
                </a:cubicBezTo>
                <a:lnTo>
                  <a:pt x="222272" y="752709"/>
                </a:lnTo>
                <a:lnTo>
                  <a:pt x="209703" y="738880"/>
                </a:lnTo>
                <a:lnTo>
                  <a:pt x="123422" y="617134"/>
                </a:lnTo>
                <a:lnTo>
                  <a:pt x="112366" y="601971"/>
                </a:lnTo>
                <a:lnTo>
                  <a:pt x="111642" y="600512"/>
                </a:lnTo>
                <a:lnTo>
                  <a:pt x="110547" y="598966"/>
                </a:lnTo>
                <a:cubicBezTo>
                  <a:pt x="80902" y="549845"/>
                  <a:pt x="54783" y="498358"/>
                  <a:pt x="32538" y="444854"/>
                </a:cubicBezTo>
                <a:lnTo>
                  <a:pt x="28973" y="434032"/>
                </a:lnTo>
                <a:lnTo>
                  <a:pt x="24542" y="425109"/>
                </a:lnTo>
                <a:lnTo>
                  <a:pt x="10896" y="379164"/>
                </a:lnTo>
                <a:lnTo>
                  <a:pt x="0" y="346091"/>
                </a:lnTo>
                <a:lnTo>
                  <a:pt x="33592" y="300020"/>
                </a:lnTo>
                <a:cubicBezTo>
                  <a:pt x="67635" y="243992"/>
                  <a:pt x="92490" y="181764"/>
                  <a:pt x="106064" y="115426"/>
                </a:cubicBezTo>
                <a:lnTo>
                  <a:pt x="117700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xmlns="" id="{89E4B94F-62FD-4F8C-97D5-05DC85C0C41C}"/>
              </a:ext>
            </a:extLst>
          </p:cNvPr>
          <p:cNvSpPr/>
          <p:nvPr/>
        </p:nvSpPr>
        <p:spPr>
          <a:xfrm>
            <a:off x="7426685" y="2997210"/>
            <a:ext cx="419677" cy="861769"/>
          </a:xfrm>
          <a:custGeom>
            <a:avLst/>
            <a:gdLst>
              <a:gd name="connsiteX0" fmla="*/ 546743 w 632364"/>
              <a:gd name="connsiteY0" fmla="*/ 589429 h 861769"/>
              <a:gd name="connsiteX1" fmla="*/ 540515 w 632364"/>
              <a:gd name="connsiteY1" fmla="*/ 601971 h 861769"/>
              <a:gd name="connsiteX2" fmla="*/ 490827 w 632364"/>
              <a:gd name="connsiteY2" fmla="*/ 670119 h 861769"/>
              <a:gd name="connsiteX3" fmla="*/ 632364 w 632364"/>
              <a:gd name="connsiteY3" fmla="*/ 411558 h 861769"/>
              <a:gd name="connsiteX4" fmla="*/ 628339 w 632364"/>
              <a:gd name="connsiteY4" fmla="*/ 425109 h 861769"/>
              <a:gd name="connsiteX5" fmla="*/ 590374 w 632364"/>
              <a:gd name="connsiteY5" fmla="*/ 501565 h 861769"/>
              <a:gd name="connsiteX6" fmla="*/ 126613 w 632364"/>
              <a:gd name="connsiteY6" fmla="*/ 0 h 861769"/>
              <a:gd name="connsiteX7" fmla="*/ 130318 w 632364"/>
              <a:gd name="connsiteY7" fmla="*/ 0 h 861769"/>
              <a:gd name="connsiteX8" fmla="*/ 134845 w 632364"/>
              <a:gd name="connsiteY8" fmla="*/ 102438 h 861769"/>
              <a:gd name="connsiteX9" fmla="*/ 396176 w 632364"/>
              <a:gd name="connsiteY9" fmla="*/ 738880 h 861769"/>
              <a:gd name="connsiteX10" fmla="*/ 419677 w 632364"/>
              <a:gd name="connsiteY10" fmla="*/ 764737 h 861769"/>
              <a:gd name="connsiteX11" fmla="*/ 430609 w 632364"/>
              <a:gd name="connsiteY11" fmla="*/ 752709 h 861769"/>
              <a:gd name="connsiteX12" fmla="*/ 425125 w 632364"/>
              <a:gd name="connsiteY12" fmla="*/ 760231 h 861769"/>
              <a:gd name="connsiteX13" fmla="*/ 340402 w 632364"/>
              <a:gd name="connsiteY13" fmla="*/ 848303 h 861769"/>
              <a:gd name="connsiteX14" fmla="*/ 324427 w 632364"/>
              <a:gd name="connsiteY14" fmla="*/ 861769 h 861769"/>
              <a:gd name="connsiteX15" fmla="*/ 308452 w 632364"/>
              <a:gd name="connsiteY15" fmla="*/ 848303 h 861769"/>
              <a:gd name="connsiteX16" fmla="*/ 223729 w 632364"/>
              <a:gd name="connsiteY16" fmla="*/ 760231 h 861769"/>
              <a:gd name="connsiteX17" fmla="*/ 218248 w 632364"/>
              <a:gd name="connsiteY17" fmla="*/ 752713 h 861769"/>
              <a:gd name="connsiteX18" fmla="*/ 205675 w 632364"/>
              <a:gd name="connsiteY18" fmla="*/ 738880 h 861769"/>
              <a:gd name="connsiteX19" fmla="*/ 119375 w 632364"/>
              <a:gd name="connsiteY19" fmla="*/ 617108 h 861769"/>
              <a:gd name="connsiteX20" fmla="*/ 108339 w 632364"/>
              <a:gd name="connsiteY20" fmla="*/ 601971 h 861769"/>
              <a:gd name="connsiteX21" fmla="*/ 107615 w 632364"/>
              <a:gd name="connsiteY21" fmla="*/ 600514 h 861769"/>
              <a:gd name="connsiteX22" fmla="*/ 106519 w 632364"/>
              <a:gd name="connsiteY22" fmla="*/ 598966 h 861769"/>
              <a:gd name="connsiteX23" fmla="*/ 28510 w 632364"/>
              <a:gd name="connsiteY23" fmla="*/ 444854 h 861769"/>
              <a:gd name="connsiteX24" fmla="*/ 24944 w 632364"/>
              <a:gd name="connsiteY24" fmla="*/ 434030 h 861769"/>
              <a:gd name="connsiteX25" fmla="*/ 20515 w 632364"/>
              <a:gd name="connsiteY25" fmla="*/ 425109 h 861769"/>
              <a:gd name="connsiteX26" fmla="*/ 6871 w 632364"/>
              <a:gd name="connsiteY26" fmla="*/ 379171 h 861769"/>
              <a:gd name="connsiteX27" fmla="*/ 0 w 632364"/>
              <a:gd name="connsiteY27" fmla="*/ 358315 h 861769"/>
              <a:gd name="connsiteX28" fmla="*/ 42504 w 632364"/>
              <a:gd name="connsiteY28" fmla="*/ 300020 h 861769"/>
              <a:gd name="connsiteX29" fmla="*/ 114977 w 632364"/>
              <a:gd name="connsiteY29" fmla="*/ 115426 h 861769"/>
              <a:gd name="connsiteX0" fmla="*/ 546743 w 628339"/>
              <a:gd name="connsiteY0" fmla="*/ 589429 h 861769"/>
              <a:gd name="connsiteX1" fmla="*/ 540515 w 628339"/>
              <a:gd name="connsiteY1" fmla="*/ 601971 h 861769"/>
              <a:gd name="connsiteX2" fmla="*/ 490827 w 628339"/>
              <a:gd name="connsiteY2" fmla="*/ 670119 h 861769"/>
              <a:gd name="connsiteX3" fmla="*/ 546743 w 628339"/>
              <a:gd name="connsiteY3" fmla="*/ 589429 h 861769"/>
              <a:gd name="connsiteX4" fmla="*/ 590374 w 628339"/>
              <a:gd name="connsiteY4" fmla="*/ 501565 h 861769"/>
              <a:gd name="connsiteX5" fmla="*/ 628339 w 628339"/>
              <a:gd name="connsiteY5" fmla="*/ 425109 h 861769"/>
              <a:gd name="connsiteX6" fmla="*/ 590374 w 628339"/>
              <a:gd name="connsiteY6" fmla="*/ 501565 h 861769"/>
              <a:gd name="connsiteX7" fmla="*/ 126613 w 628339"/>
              <a:gd name="connsiteY7" fmla="*/ 0 h 861769"/>
              <a:gd name="connsiteX8" fmla="*/ 130318 w 628339"/>
              <a:gd name="connsiteY8" fmla="*/ 0 h 861769"/>
              <a:gd name="connsiteX9" fmla="*/ 134845 w 628339"/>
              <a:gd name="connsiteY9" fmla="*/ 102438 h 861769"/>
              <a:gd name="connsiteX10" fmla="*/ 396176 w 628339"/>
              <a:gd name="connsiteY10" fmla="*/ 738880 h 861769"/>
              <a:gd name="connsiteX11" fmla="*/ 419677 w 628339"/>
              <a:gd name="connsiteY11" fmla="*/ 764737 h 861769"/>
              <a:gd name="connsiteX12" fmla="*/ 430609 w 628339"/>
              <a:gd name="connsiteY12" fmla="*/ 752709 h 861769"/>
              <a:gd name="connsiteX13" fmla="*/ 425125 w 628339"/>
              <a:gd name="connsiteY13" fmla="*/ 760231 h 861769"/>
              <a:gd name="connsiteX14" fmla="*/ 340402 w 628339"/>
              <a:gd name="connsiteY14" fmla="*/ 848303 h 861769"/>
              <a:gd name="connsiteX15" fmla="*/ 324427 w 628339"/>
              <a:gd name="connsiteY15" fmla="*/ 861769 h 861769"/>
              <a:gd name="connsiteX16" fmla="*/ 308452 w 628339"/>
              <a:gd name="connsiteY16" fmla="*/ 848303 h 861769"/>
              <a:gd name="connsiteX17" fmla="*/ 223729 w 628339"/>
              <a:gd name="connsiteY17" fmla="*/ 760231 h 861769"/>
              <a:gd name="connsiteX18" fmla="*/ 218248 w 628339"/>
              <a:gd name="connsiteY18" fmla="*/ 752713 h 861769"/>
              <a:gd name="connsiteX19" fmla="*/ 205675 w 628339"/>
              <a:gd name="connsiteY19" fmla="*/ 738880 h 861769"/>
              <a:gd name="connsiteX20" fmla="*/ 119375 w 628339"/>
              <a:gd name="connsiteY20" fmla="*/ 617108 h 861769"/>
              <a:gd name="connsiteX21" fmla="*/ 108339 w 628339"/>
              <a:gd name="connsiteY21" fmla="*/ 601971 h 861769"/>
              <a:gd name="connsiteX22" fmla="*/ 107615 w 628339"/>
              <a:gd name="connsiteY22" fmla="*/ 600514 h 861769"/>
              <a:gd name="connsiteX23" fmla="*/ 106519 w 628339"/>
              <a:gd name="connsiteY23" fmla="*/ 598966 h 861769"/>
              <a:gd name="connsiteX24" fmla="*/ 28510 w 628339"/>
              <a:gd name="connsiteY24" fmla="*/ 444854 h 861769"/>
              <a:gd name="connsiteX25" fmla="*/ 24944 w 628339"/>
              <a:gd name="connsiteY25" fmla="*/ 434030 h 861769"/>
              <a:gd name="connsiteX26" fmla="*/ 20515 w 628339"/>
              <a:gd name="connsiteY26" fmla="*/ 425109 h 861769"/>
              <a:gd name="connsiteX27" fmla="*/ 6871 w 628339"/>
              <a:gd name="connsiteY27" fmla="*/ 379171 h 861769"/>
              <a:gd name="connsiteX28" fmla="*/ 0 w 628339"/>
              <a:gd name="connsiteY28" fmla="*/ 358315 h 861769"/>
              <a:gd name="connsiteX29" fmla="*/ 42504 w 628339"/>
              <a:gd name="connsiteY29" fmla="*/ 300020 h 861769"/>
              <a:gd name="connsiteX30" fmla="*/ 114977 w 628339"/>
              <a:gd name="connsiteY30" fmla="*/ 115426 h 861769"/>
              <a:gd name="connsiteX31" fmla="*/ 126613 w 628339"/>
              <a:gd name="connsiteY31" fmla="*/ 0 h 861769"/>
              <a:gd name="connsiteX0" fmla="*/ 546743 w 546743"/>
              <a:gd name="connsiteY0" fmla="*/ 589429 h 861769"/>
              <a:gd name="connsiteX1" fmla="*/ 540515 w 546743"/>
              <a:gd name="connsiteY1" fmla="*/ 601971 h 861769"/>
              <a:gd name="connsiteX2" fmla="*/ 490827 w 546743"/>
              <a:gd name="connsiteY2" fmla="*/ 670119 h 861769"/>
              <a:gd name="connsiteX3" fmla="*/ 546743 w 546743"/>
              <a:gd name="connsiteY3" fmla="*/ 589429 h 861769"/>
              <a:gd name="connsiteX4" fmla="*/ 126613 w 546743"/>
              <a:gd name="connsiteY4" fmla="*/ 0 h 861769"/>
              <a:gd name="connsiteX5" fmla="*/ 130318 w 546743"/>
              <a:gd name="connsiteY5" fmla="*/ 0 h 861769"/>
              <a:gd name="connsiteX6" fmla="*/ 134845 w 546743"/>
              <a:gd name="connsiteY6" fmla="*/ 102438 h 861769"/>
              <a:gd name="connsiteX7" fmla="*/ 396176 w 546743"/>
              <a:gd name="connsiteY7" fmla="*/ 738880 h 861769"/>
              <a:gd name="connsiteX8" fmla="*/ 419677 w 546743"/>
              <a:gd name="connsiteY8" fmla="*/ 764737 h 861769"/>
              <a:gd name="connsiteX9" fmla="*/ 430609 w 546743"/>
              <a:gd name="connsiteY9" fmla="*/ 752709 h 861769"/>
              <a:gd name="connsiteX10" fmla="*/ 425125 w 546743"/>
              <a:gd name="connsiteY10" fmla="*/ 760231 h 861769"/>
              <a:gd name="connsiteX11" fmla="*/ 340402 w 546743"/>
              <a:gd name="connsiteY11" fmla="*/ 848303 h 861769"/>
              <a:gd name="connsiteX12" fmla="*/ 324427 w 546743"/>
              <a:gd name="connsiteY12" fmla="*/ 861769 h 861769"/>
              <a:gd name="connsiteX13" fmla="*/ 308452 w 546743"/>
              <a:gd name="connsiteY13" fmla="*/ 848303 h 861769"/>
              <a:gd name="connsiteX14" fmla="*/ 223729 w 546743"/>
              <a:gd name="connsiteY14" fmla="*/ 760231 h 861769"/>
              <a:gd name="connsiteX15" fmla="*/ 218248 w 546743"/>
              <a:gd name="connsiteY15" fmla="*/ 752713 h 861769"/>
              <a:gd name="connsiteX16" fmla="*/ 205675 w 546743"/>
              <a:gd name="connsiteY16" fmla="*/ 738880 h 861769"/>
              <a:gd name="connsiteX17" fmla="*/ 119375 w 546743"/>
              <a:gd name="connsiteY17" fmla="*/ 617108 h 861769"/>
              <a:gd name="connsiteX18" fmla="*/ 108339 w 546743"/>
              <a:gd name="connsiteY18" fmla="*/ 601971 h 861769"/>
              <a:gd name="connsiteX19" fmla="*/ 107615 w 546743"/>
              <a:gd name="connsiteY19" fmla="*/ 600514 h 861769"/>
              <a:gd name="connsiteX20" fmla="*/ 106519 w 546743"/>
              <a:gd name="connsiteY20" fmla="*/ 598966 h 861769"/>
              <a:gd name="connsiteX21" fmla="*/ 28510 w 546743"/>
              <a:gd name="connsiteY21" fmla="*/ 444854 h 861769"/>
              <a:gd name="connsiteX22" fmla="*/ 24944 w 546743"/>
              <a:gd name="connsiteY22" fmla="*/ 434030 h 861769"/>
              <a:gd name="connsiteX23" fmla="*/ 20515 w 546743"/>
              <a:gd name="connsiteY23" fmla="*/ 425109 h 861769"/>
              <a:gd name="connsiteX24" fmla="*/ 6871 w 546743"/>
              <a:gd name="connsiteY24" fmla="*/ 379171 h 861769"/>
              <a:gd name="connsiteX25" fmla="*/ 0 w 546743"/>
              <a:gd name="connsiteY25" fmla="*/ 358315 h 861769"/>
              <a:gd name="connsiteX26" fmla="*/ 42504 w 546743"/>
              <a:gd name="connsiteY26" fmla="*/ 300020 h 861769"/>
              <a:gd name="connsiteX27" fmla="*/ 114977 w 546743"/>
              <a:gd name="connsiteY27" fmla="*/ 115426 h 861769"/>
              <a:gd name="connsiteX28" fmla="*/ 126613 w 546743"/>
              <a:gd name="connsiteY28" fmla="*/ 0 h 861769"/>
              <a:gd name="connsiteX0" fmla="*/ 490827 w 540515"/>
              <a:gd name="connsiteY0" fmla="*/ 670119 h 861769"/>
              <a:gd name="connsiteX1" fmla="*/ 540515 w 540515"/>
              <a:gd name="connsiteY1" fmla="*/ 601971 h 861769"/>
              <a:gd name="connsiteX2" fmla="*/ 490827 w 540515"/>
              <a:gd name="connsiteY2" fmla="*/ 670119 h 861769"/>
              <a:gd name="connsiteX3" fmla="*/ 126613 w 540515"/>
              <a:gd name="connsiteY3" fmla="*/ 0 h 861769"/>
              <a:gd name="connsiteX4" fmla="*/ 130318 w 540515"/>
              <a:gd name="connsiteY4" fmla="*/ 0 h 861769"/>
              <a:gd name="connsiteX5" fmla="*/ 134845 w 540515"/>
              <a:gd name="connsiteY5" fmla="*/ 102438 h 861769"/>
              <a:gd name="connsiteX6" fmla="*/ 396176 w 540515"/>
              <a:gd name="connsiteY6" fmla="*/ 738880 h 861769"/>
              <a:gd name="connsiteX7" fmla="*/ 419677 w 540515"/>
              <a:gd name="connsiteY7" fmla="*/ 764737 h 861769"/>
              <a:gd name="connsiteX8" fmla="*/ 430609 w 540515"/>
              <a:gd name="connsiteY8" fmla="*/ 752709 h 861769"/>
              <a:gd name="connsiteX9" fmla="*/ 425125 w 540515"/>
              <a:gd name="connsiteY9" fmla="*/ 760231 h 861769"/>
              <a:gd name="connsiteX10" fmla="*/ 340402 w 540515"/>
              <a:gd name="connsiteY10" fmla="*/ 848303 h 861769"/>
              <a:gd name="connsiteX11" fmla="*/ 324427 w 540515"/>
              <a:gd name="connsiteY11" fmla="*/ 861769 h 861769"/>
              <a:gd name="connsiteX12" fmla="*/ 308452 w 540515"/>
              <a:gd name="connsiteY12" fmla="*/ 848303 h 861769"/>
              <a:gd name="connsiteX13" fmla="*/ 223729 w 540515"/>
              <a:gd name="connsiteY13" fmla="*/ 760231 h 861769"/>
              <a:gd name="connsiteX14" fmla="*/ 218248 w 540515"/>
              <a:gd name="connsiteY14" fmla="*/ 752713 h 861769"/>
              <a:gd name="connsiteX15" fmla="*/ 205675 w 540515"/>
              <a:gd name="connsiteY15" fmla="*/ 738880 h 861769"/>
              <a:gd name="connsiteX16" fmla="*/ 119375 w 540515"/>
              <a:gd name="connsiteY16" fmla="*/ 617108 h 861769"/>
              <a:gd name="connsiteX17" fmla="*/ 108339 w 540515"/>
              <a:gd name="connsiteY17" fmla="*/ 601971 h 861769"/>
              <a:gd name="connsiteX18" fmla="*/ 107615 w 540515"/>
              <a:gd name="connsiteY18" fmla="*/ 600514 h 861769"/>
              <a:gd name="connsiteX19" fmla="*/ 106519 w 540515"/>
              <a:gd name="connsiteY19" fmla="*/ 598966 h 861769"/>
              <a:gd name="connsiteX20" fmla="*/ 28510 w 540515"/>
              <a:gd name="connsiteY20" fmla="*/ 444854 h 861769"/>
              <a:gd name="connsiteX21" fmla="*/ 24944 w 540515"/>
              <a:gd name="connsiteY21" fmla="*/ 434030 h 861769"/>
              <a:gd name="connsiteX22" fmla="*/ 20515 w 540515"/>
              <a:gd name="connsiteY22" fmla="*/ 425109 h 861769"/>
              <a:gd name="connsiteX23" fmla="*/ 6871 w 540515"/>
              <a:gd name="connsiteY23" fmla="*/ 379171 h 861769"/>
              <a:gd name="connsiteX24" fmla="*/ 0 w 540515"/>
              <a:gd name="connsiteY24" fmla="*/ 358315 h 861769"/>
              <a:gd name="connsiteX25" fmla="*/ 42504 w 540515"/>
              <a:gd name="connsiteY25" fmla="*/ 300020 h 861769"/>
              <a:gd name="connsiteX26" fmla="*/ 114977 w 540515"/>
              <a:gd name="connsiteY26" fmla="*/ 115426 h 861769"/>
              <a:gd name="connsiteX27" fmla="*/ 126613 w 540515"/>
              <a:gd name="connsiteY27" fmla="*/ 0 h 861769"/>
              <a:gd name="connsiteX0" fmla="*/ 126613 w 430609"/>
              <a:gd name="connsiteY0" fmla="*/ 0 h 861769"/>
              <a:gd name="connsiteX1" fmla="*/ 130318 w 430609"/>
              <a:gd name="connsiteY1" fmla="*/ 0 h 861769"/>
              <a:gd name="connsiteX2" fmla="*/ 134845 w 430609"/>
              <a:gd name="connsiteY2" fmla="*/ 102438 h 861769"/>
              <a:gd name="connsiteX3" fmla="*/ 396176 w 430609"/>
              <a:gd name="connsiteY3" fmla="*/ 738880 h 861769"/>
              <a:gd name="connsiteX4" fmla="*/ 419677 w 430609"/>
              <a:gd name="connsiteY4" fmla="*/ 764737 h 861769"/>
              <a:gd name="connsiteX5" fmla="*/ 430609 w 430609"/>
              <a:gd name="connsiteY5" fmla="*/ 752709 h 861769"/>
              <a:gd name="connsiteX6" fmla="*/ 425125 w 430609"/>
              <a:gd name="connsiteY6" fmla="*/ 760231 h 861769"/>
              <a:gd name="connsiteX7" fmla="*/ 340402 w 430609"/>
              <a:gd name="connsiteY7" fmla="*/ 848303 h 861769"/>
              <a:gd name="connsiteX8" fmla="*/ 324427 w 430609"/>
              <a:gd name="connsiteY8" fmla="*/ 861769 h 861769"/>
              <a:gd name="connsiteX9" fmla="*/ 308452 w 430609"/>
              <a:gd name="connsiteY9" fmla="*/ 848303 h 861769"/>
              <a:gd name="connsiteX10" fmla="*/ 223729 w 430609"/>
              <a:gd name="connsiteY10" fmla="*/ 760231 h 861769"/>
              <a:gd name="connsiteX11" fmla="*/ 218248 w 430609"/>
              <a:gd name="connsiteY11" fmla="*/ 752713 h 861769"/>
              <a:gd name="connsiteX12" fmla="*/ 205675 w 430609"/>
              <a:gd name="connsiteY12" fmla="*/ 738880 h 861769"/>
              <a:gd name="connsiteX13" fmla="*/ 119375 w 430609"/>
              <a:gd name="connsiteY13" fmla="*/ 617108 h 861769"/>
              <a:gd name="connsiteX14" fmla="*/ 108339 w 430609"/>
              <a:gd name="connsiteY14" fmla="*/ 601971 h 861769"/>
              <a:gd name="connsiteX15" fmla="*/ 107615 w 430609"/>
              <a:gd name="connsiteY15" fmla="*/ 600514 h 861769"/>
              <a:gd name="connsiteX16" fmla="*/ 106519 w 430609"/>
              <a:gd name="connsiteY16" fmla="*/ 598966 h 861769"/>
              <a:gd name="connsiteX17" fmla="*/ 28510 w 430609"/>
              <a:gd name="connsiteY17" fmla="*/ 444854 h 861769"/>
              <a:gd name="connsiteX18" fmla="*/ 24944 w 430609"/>
              <a:gd name="connsiteY18" fmla="*/ 434030 h 861769"/>
              <a:gd name="connsiteX19" fmla="*/ 20515 w 430609"/>
              <a:gd name="connsiteY19" fmla="*/ 425109 h 861769"/>
              <a:gd name="connsiteX20" fmla="*/ 6871 w 430609"/>
              <a:gd name="connsiteY20" fmla="*/ 379171 h 861769"/>
              <a:gd name="connsiteX21" fmla="*/ 0 w 430609"/>
              <a:gd name="connsiteY21" fmla="*/ 358315 h 861769"/>
              <a:gd name="connsiteX22" fmla="*/ 42504 w 430609"/>
              <a:gd name="connsiteY22" fmla="*/ 300020 h 861769"/>
              <a:gd name="connsiteX23" fmla="*/ 114977 w 430609"/>
              <a:gd name="connsiteY23" fmla="*/ 115426 h 861769"/>
              <a:gd name="connsiteX24" fmla="*/ 126613 w 430609"/>
              <a:gd name="connsiteY24" fmla="*/ 0 h 861769"/>
              <a:gd name="connsiteX0" fmla="*/ 126613 w 430609"/>
              <a:gd name="connsiteY0" fmla="*/ 0 h 861769"/>
              <a:gd name="connsiteX1" fmla="*/ 130318 w 430609"/>
              <a:gd name="connsiteY1" fmla="*/ 0 h 861769"/>
              <a:gd name="connsiteX2" fmla="*/ 134845 w 430609"/>
              <a:gd name="connsiteY2" fmla="*/ 102438 h 861769"/>
              <a:gd name="connsiteX3" fmla="*/ 396176 w 430609"/>
              <a:gd name="connsiteY3" fmla="*/ 738880 h 861769"/>
              <a:gd name="connsiteX4" fmla="*/ 419677 w 430609"/>
              <a:gd name="connsiteY4" fmla="*/ 764737 h 861769"/>
              <a:gd name="connsiteX5" fmla="*/ 430609 w 430609"/>
              <a:gd name="connsiteY5" fmla="*/ 752709 h 861769"/>
              <a:gd name="connsiteX6" fmla="*/ 340402 w 430609"/>
              <a:gd name="connsiteY6" fmla="*/ 848303 h 861769"/>
              <a:gd name="connsiteX7" fmla="*/ 324427 w 430609"/>
              <a:gd name="connsiteY7" fmla="*/ 861769 h 861769"/>
              <a:gd name="connsiteX8" fmla="*/ 308452 w 430609"/>
              <a:gd name="connsiteY8" fmla="*/ 848303 h 861769"/>
              <a:gd name="connsiteX9" fmla="*/ 223729 w 430609"/>
              <a:gd name="connsiteY9" fmla="*/ 760231 h 861769"/>
              <a:gd name="connsiteX10" fmla="*/ 218248 w 430609"/>
              <a:gd name="connsiteY10" fmla="*/ 752713 h 861769"/>
              <a:gd name="connsiteX11" fmla="*/ 205675 w 430609"/>
              <a:gd name="connsiteY11" fmla="*/ 738880 h 861769"/>
              <a:gd name="connsiteX12" fmla="*/ 119375 w 430609"/>
              <a:gd name="connsiteY12" fmla="*/ 617108 h 861769"/>
              <a:gd name="connsiteX13" fmla="*/ 108339 w 430609"/>
              <a:gd name="connsiteY13" fmla="*/ 601971 h 861769"/>
              <a:gd name="connsiteX14" fmla="*/ 107615 w 430609"/>
              <a:gd name="connsiteY14" fmla="*/ 600514 h 861769"/>
              <a:gd name="connsiteX15" fmla="*/ 106519 w 430609"/>
              <a:gd name="connsiteY15" fmla="*/ 598966 h 861769"/>
              <a:gd name="connsiteX16" fmla="*/ 28510 w 430609"/>
              <a:gd name="connsiteY16" fmla="*/ 444854 h 861769"/>
              <a:gd name="connsiteX17" fmla="*/ 24944 w 430609"/>
              <a:gd name="connsiteY17" fmla="*/ 434030 h 861769"/>
              <a:gd name="connsiteX18" fmla="*/ 20515 w 430609"/>
              <a:gd name="connsiteY18" fmla="*/ 425109 h 861769"/>
              <a:gd name="connsiteX19" fmla="*/ 6871 w 430609"/>
              <a:gd name="connsiteY19" fmla="*/ 379171 h 861769"/>
              <a:gd name="connsiteX20" fmla="*/ 0 w 430609"/>
              <a:gd name="connsiteY20" fmla="*/ 358315 h 861769"/>
              <a:gd name="connsiteX21" fmla="*/ 42504 w 430609"/>
              <a:gd name="connsiteY21" fmla="*/ 300020 h 861769"/>
              <a:gd name="connsiteX22" fmla="*/ 114977 w 430609"/>
              <a:gd name="connsiteY22" fmla="*/ 115426 h 861769"/>
              <a:gd name="connsiteX23" fmla="*/ 126613 w 430609"/>
              <a:gd name="connsiteY23" fmla="*/ 0 h 861769"/>
              <a:gd name="connsiteX0" fmla="*/ 126613 w 419677"/>
              <a:gd name="connsiteY0" fmla="*/ 0 h 861769"/>
              <a:gd name="connsiteX1" fmla="*/ 130318 w 419677"/>
              <a:gd name="connsiteY1" fmla="*/ 0 h 861769"/>
              <a:gd name="connsiteX2" fmla="*/ 134845 w 419677"/>
              <a:gd name="connsiteY2" fmla="*/ 102438 h 861769"/>
              <a:gd name="connsiteX3" fmla="*/ 396176 w 419677"/>
              <a:gd name="connsiteY3" fmla="*/ 738880 h 861769"/>
              <a:gd name="connsiteX4" fmla="*/ 419677 w 419677"/>
              <a:gd name="connsiteY4" fmla="*/ 764737 h 861769"/>
              <a:gd name="connsiteX5" fmla="*/ 340402 w 419677"/>
              <a:gd name="connsiteY5" fmla="*/ 848303 h 861769"/>
              <a:gd name="connsiteX6" fmla="*/ 324427 w 419677"/>
              <a:gd name="connsiteY6" fmla="*/ 861769 h 861769"/>
              <a:gd name="connsiteX7" fmla="*/ 308452 w 419677"/>
              <a:gd name="connsiteY7" fmla="*/ 848303 h 861769"/>
              <a:gd name="connsiteX8" fmla="*/ 223729 w 419677"/>
              <a:gd name="connsiteY8" fmla="*/ 760231 h 861769"/>
              <a:gd name="connsiteX9" fmla="*/ 218248 w 419677"/>
              <a:gd name="connsiteY9" fmla="*/ 752713 h 861769"/>
              <a:gd name="connsiteX10" fmla="*/ 205675 w 419677"/>
              <a:gd name="connsiteY10" fmla="*/ 738880 h 861769"/>
              <a:gd name="connsiteX11" fmla="*/ 119375 w 419677"/>
              <a:gd name="connsiteY11" fmla="*/ 617108 h 861769"/>
              <a:gd name="connsiteX12" fmla="*/ 108339 w 419677"/>
              <a:gd name="connsiteY12" fmla="*/ 601971 h 861769"/>
              <a:gd name="connsiteX13" fmla="*/ 107615 w 419677"/>
              <a:gd name="connsiteY13" fmla="*/ 600514 h 861769"/>
              <a:gd name="connsiteX14" fmla="*/ 106519 w 419677"/>
              <a:gd name="connsiteY14" fmla="*/ 598966 h 861769"/>
              <a:gd name="connsiteX15" fmla="*/ 28510 w 419677"/>
              <a:gd name="connsiteY15" fmla="*/ 444854 h 861769"/>
              <a:gd name="connsiteX16" fmla="*/ 24944 w 419677"/>
              <a:gd name="connsiteY16" fmla="*/ 434030 h 861769"/>
              <a:gd name="connsiteX17" fmla="*/ 20515 w 419677"/>
              <a:gd name="connsiteY17" fmla="*/ 425109 h 861769"/>
              <a:gd name="connsiteX18" fmla="*/ 6871 w 419677"/>
              <a:gd name="connsiteY18" fmla="*/ 379171 h 861769"/>
              <a:gd name="connsiteX19" fmla="*/ 0 w 419677"/>
              <a:gd name="connsiteY19" fmla="*/ 358315 h 861769"/>
              <a:gd name="connsiteX20" fmla="*/ 42504 w 419677"/>
              <a:gd name="connsiteY20" fmla="*/ 300020 h 861769"/>
              <a:gd name="connsiteX21" fmla="*/ 114977 w 419677"/>
              <a:gd name="connsiteY21" fmla="*/ 115426 h 861769"/>
              <a:gd name="connsiteX22" fmla="*/ 126613 w 419677"/>
              <a:gd name="connsiteY22" fmla="*/ 0 h 8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9677" h="861769">
                <a:moveTo>
                  <a:pt x="126613" y="0"/>
                </a:moveTo>
                <a:lnTo>
                  <a:pt x="130318" y="0"/>
                </a:lnTo>
                <a:lnTo>
                  <a:pt x="134845" y="102438"/>
                </a:lnTo>
                <a:cubicBezTo>
                  <a:pt x="156220" y="343108"/>
                  <a:pt x="250803" y="562729"/>
                  <a:pt x="396176" y="738880"/>
                </a:cubicBezTo>
                <a:lnTo>
                  <a:pt x="419677" y="764737"/>
                </a:lnTo>
                <a:lnTo>
                  <a:pt x="340402" y="848303"/>
                </a:lnTo>
                <a:lnTo>
                  <a:pt x="324427" y="861769"/>
                </a:lnTo>
                <a:lnTo>
                  <a:pt x="308452" y="848303"/>
                </a:lnTo>
                <a:cubicBezTo>
                  <a:pt x="278706" y="820446"/>
                  <a:pt x="250423" y="791047"/>
                  <a:pt x="223729" y="760231"/>
                </a:cubicBezTo>
                <a:lnTo>
                  <a:pt x="218248" y="752713"/>
                </a:lnTo>
                <a:lnTo>
                  <a:pt x="205675" y="738880"/>
                </a:lnTo>
                <a:lnTo>
                  <a:pt x="119375" y="617108"/>
                </a:lnTo>
                <a:lnTo>
                  <a:pt x="108339" y="601971"/>
                </a:lnTo>
                <a:lnTo>
                  <a:pt x="107615" y="600514"/>
                </a:lnTo>
                <a:lnTo>
                  <a:pt x="106519" y="598966"/>
                </a:lnTo>
                <a:cubicBezTo>
                  <a:pt x="76874" y="549845"/>
                  <a:pt x="50755" y="498358"/>
                  <a:pt x="28510" y="444854"/>
                </a:cubicBezTo>
                <a:lnTo>
                  <a:pt x="24944" y="434030"/>
                </a:lnTo>
                <a:lnTo>
                  <a:pt x="20515" y="425109"/>
                </a:lnTo>
                <a:lnTo>
                  <a:pt x="6871" y="379171"/>
                </a:lnTo>
                <a:lnTo>
                  <a:pt x="0" y="358315"/>
                </a:lnTo>
                <a:lnTo>
                  <a:pt x="42504" y="300020"/>
                </a:lnTo>
                <a:cubicBezTo>
                  <a:pt x="76548" y="243992"/>
                  <a:pt x="101403" y="181764"/>
                  <a:pt x="114977" y="115426"/>
                </a:cubicBezTo>
                <a:lnTo>
                  <a:pt x="126613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xmlns="" id="{18E7794C-5378-411B-B456-BCEB9E05B377}"/>
              </a:ext>
            </a:extLst>
          </p:cNvPr>
          <p:cNvSpPr/>
          <p:nvPr/>
        </p:nvSpPr>
        <p:spPr>
          <a:xfrm>
            <a:off x="9220627" y="2997209"/>
            <a:ext cx="387027" cy="831904"/>
          </a:xfrm>
          <a:custGeom>
            <a:avLst/>
            <a:gdLst>
              <a:gd name="connsiteX0" fmla="*/ 503161 w 623540"/>
              <a:gd name="connsiteY0" fmla="*/ 589430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46794 w 623540"/>
              <a:gd name="connsiteY5" fmla="*/ 501561 h 831904"/>
              <a:gd name="connsiteX6" fmla="*/ 623163 w 623540"/>
              <a:gd name="connsiteY6" fmla="*/ 293769 h 831904"/>
              <a:gd name="connsiteX7" fmla="*/ 623540 w 623540"/>
              <a:gd name="connsiteY7" fmla="*/ 294529 h 831904"/>
              <a:gd name="connsiteX8" fmla="*/ 617102 w 623540"/>
              <a:gd name="connsiteY8" fmla="*/ 316206 h 831904"/>
              <a:gd name="connsiteX9" fmla="*/ 83031 w 623540"/>
              <a:gd name="connsiteY9" fmla="*/ 0 h 831904"/>
              <a:gd name="connsiteX10" fmla="*/ 86737 w 623540"/>
              <a:gd name="connsiteY10" fmla="*/ 0 h 831904"/>
              <a:gd name="connsiteX11" fmla="*/ 91265 w 623540"/>
              <a:gd name="connsiteY11" fmla="*/ 102438 h 831904"/>
              <a:gd name="connsiteX12" fmla="*/ 352596 w 623540"/>
              <a:gd name="connsiteY12" fmla="*/ 738880 h 831904"/>
              <a:gd name="connsiteX13" fmla="*/ 376096 w 623540"/>
              <a:gd name="connsiteY13" fmla="*/ 764737 h 831904"/>
              <a:gd name="connsiteX14" fmla="*/ 387027 w 623540"/>
              <a:gd name="connsiteY14" fmla="*/ 752710 h 831904"/>
              <a:gd name="connsiteX15" fmla="*/ 381543 w 623540"/>
              <a:gd name="connsiteY15" fmla="*/ 760231 h 831904"/>
              <a:gd name="connsiteX16" fmla="*/ 312596 w 623540"/>
              <a:gd name="connsiteY16" fmla="*/ 831904 h 831904"/>
              <a:gd name="connsiteX17" fmla="*/ 243649 w 623540"/>
              <a:gd name="connsiteY17" fmla="*/ 760231 h 831904"/>
              <a:gd name="connsiteX18" fmla="*/ 238166 w 623540"/>
              <a:gd name="connsiteY18" fmla="*/ 752710 h 831904"/>
              <a:gd name="connsiteX19" fmla="*/ 225596 w 623540"/>
              <a:gd name="connsiteY19" fmla="*/ 738880 h 831904"/>
              <a:gd name="connsiteX20" fmla="*/ 139334 w 623540"/>
              <a:gd name="connsiteY20" fmla="*/ 617161 h 831904"/>
              <a:gd name="connsiteX21" fmla="*/ 128259 w 623540"/>
              <a:gd name="connsiteY21" fmla="*/ 601971 h 831904"/>
              <a:gd name="connsiteX22" fmla="*/ 127533 w 623540"/>
              <a:gd name="connsiteY22" fmla="*/ 600509 h 831904"/>
              <a:gd name="connsiteX23" fmla="*/ 126440 w 623540"/>
              <a:gd name="connsiteY23" fmla="*/ 598966 h 831904"/>
              <a:gd name="connsiteX24" fmla="*/ 48431 w 623540"/>
              <a:gd name="connsiteY24" fmla="*/ 444854 h 831904"/>
              <a:gd name="connsiteX25" fmla="*/ 44867 w 623540"/>
              <a:gd name="connsiteY25" fmla="*/ 434036 h 831904"/>
              <a:gd name="connsiteX26" fmla="*/ 40434 w 623540"/>
              <a:gd name="connsiteY26" fmla="*/ 425109 h 831904"/>
              <a:gd name="connsiteX27" fmla="*/ 26782 w 623540"/>
              <a:gd name="connsiteY27" fmla="*/ 379144 h 831904"/>
              <a:gd name="connsiteX28" fmla="*/ 0 w 623540"/>
              <a:gd name="connsiteY28" fmla="*/ 297851 h 831904"/>
              <a:gd name="connsiteX29" fmla="*/ 42835 w 623540"/>
              <a:gd name="connsiteY29" fmla="*/ 211589 h 831904"/>
              <a:gd name="connsiteX30" fmla="*/ 71395 w 623540"/>
              <a:gd name="connsiteY30" fmla="*/ 115426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46794 w 623540"/>
              <a:gd name="connsiteY5" fmla="*/ 501561 h 831904"/>
              <a:gd name="connsiteX6" fmla="*/ 588782 w 623540"/>
              <a:gd name="connsiteY6" fmla="*/ 411558 h 831904"/>
              <a:gd name="connsiteX7" fmla="*/ 623163 w 623540"/>
              <a:gd name="connsiteY7" fmla="*/ 293769 h 831904"/>
              <a:gd name="connsiteX8" fmla="*/ 623540 w 623540"/>
              <a:gd name="connsiteY8" fmla="*/ 294529 h 831904"/>
              <a:gd name="connsiteX9" fmla="*/ 617102 w 623540"/>
              <a:gd name="connsiteY9" fmla="*/ 316206 h 831904"/>
              <a:gd name="connsiteX10" fmla="*/ 623163 w 623540"/>
              <a:gd name="connsiteY10" fmla="*/ 293769 h 831904"/>
              <a:gd name="connsiteX11" fmla="*/ 83031 w 623540"/>
              <a:gd name="connsiteY11" fmla="*/ 0 h 831904"/>
              <a:gd name="connsiteX12" fmla="*/ 86737 w 623540"/>
              <a:gd name="connsiteY12" fmla="*/ 0 h 831904"/>
              <a:gd name="connsiteX13" fmla="*/ 91265 w 623540"/>
              <a:gd name="connsiteY13" fmla="*/ 102438 h 831904"/>
              <a:gd name="connsiteX14" fmla="*/ 352596 w 623540"/>
              <a:gd name="connsiteY14" fmla="*/ 738880 h 831904"/>
              <a:gd name="connsiteX15" fmla="*/ 376096 w 623540"/>
              <a:gd name="connsiteY15" fmla="*/ 764737 h 831904"/>
              <a:gd name="connsiteX16" fmla="*/ 387027 w 623540"/>
              <a:gd name="connsiteY16" fmla="*/ 752710 h 831904"/>
              <a:gd name="connsiteX17" fmla="*/ 381543 w 623540"/>
              <a:gd name="connsiteY17" fmla="*/ 760231 h 831904"/>
              <a:gd name="connsiteX18" fmla="*/ 312596 w 623540"/>
              <a:gd name="connsiteY18" fmla="*/ 831904 h 831904"/>
              <a:gd name="connsiteX19" fmla="*/ 243649 w 623540"/>
              <a:gd name="connsiteY19" fmla="*/ 760231 h 831904"/>
              <a:gd name="connsiteX20" fmla="*/ 238166 w 623540"/>
              <a:gd name="connsiteY20" fmla="*/ 752710 h 831904"/>
              <a:gd name="connsiteX21" fmla="*/ 225596 w 623540"/>
              <a:gd name="connsiteY21" fmla="*/ 738880 h 831904"/>
              <a:gd name="connsiteX22" fmla="*/ 139334 w 623540"/>
              <a:gd name="connsiteY22" fmla="*/ 617161 h 831904"/>
              <a:gd name="connsiteX23" fmla="*/ 128259 w 623540"/>
              <a:gd name="connsiteY23" fmla="*/ 601971 h 831904"/>
              <a:gd name="connsiteX24" fmla="*/ 127533 w 623540"/>
              <a:gd name="connsiteY24" fmla="*/ 600509 h 831904"/>
              <a:gd name="connsiteX25" fmla="*/ 126440 w 623540"/>
              <a:gd name="connsiteY25" fmla="*/ 598966 h 831904"/>
              <a:gd name="connsiteX26" fmla="*/ 48431 w 623540"/>
              <a:gd name="connsiteY26" fmla="*/ 444854 h 831904"/>
              <a:gd name="connsiteX27" fmla="*/ 44867 w 623540"/>
              <a:gd name="connsiteY27" fmla="*/ 434036 h 831904"/>
              <a:gd name="connsiteX28" fmla="*/ 40434 w 623540"/>
              <a:gd name="connsiteY28" fmla="*/ 425109 h 831904"/>
              <a:gd name="connsiteX29" fmla="*/ 26782 w 623540"/>
              <a:gd name="connsiteY29" fmla="*/ 379144 h 831904"/>
              <a:gd name="connsiteX30" fmla="*/ 0 w 623540"/>
              <a:gd name="connsiteY30" fmla="*/ 297851 h 831904"/>
              <a:gd name="connsiteX31" fmla="*/ 42835 w 623540"/>
              <a:gd name="connsiteY31" fmla="*/ 211589 h 831904"/>
              <a:gd name="connsiteX32" fmla="*/ 71395 w 623540"/>
              <a:gd name="connsiteY32" fmla="*/ 115426 h 831904"/>
              <a:gd name="connsiteX33" fmla="*/ 83031 w 623540"/>
              <a:gd name="connsiteY33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88782 w 623540"/>
              <a:gd name="connsiteY5" fmla="*/ 411558 h 831904"/>
              <a:gd name="connsiteX6" fmla="*/ 623163 w 623540"/>
              <a:gd name="connsiteY6" fmla="*/ 293769 h 831904"/>
              <a:gd name="connsiteX7" fmla="*/ 623540 w 623540"/>
              <a:gd name="connsiteY7" fmla="*/ 294529 h 831904"/>
              <a:gd name="connsiteX8" fmla="*/ 617102 w 623540"/>
              <a:gd name="connsiteY8" fmla="*/ 316206 h 831904"/>
              <a:gd name="connsiteX9" fmla="*/ 623163 w 623540"/>
              <a:gd name="connsiteY9" fmla="*/ 293769 h 831904"/>
              <a:gd name="connsiteX10" fmla="*/ 83031 w 623540"/>
              <a:gd name="connsiteY10" fmla="*/ 0 h 831904"/>
              <a:gd name="connsiteX11" fmla="*/ 86737 w 623540"/>
              <a:gd name="connsiteY11" fmla="*/ 0 h 831904"/>
              <a:gd name="connsiteX12" fmla="*/ 91265 w 623540"/>
              <a:gd name="connsiteY12" fmla="*/ 102438 h 831904"/>
              <a:gd name="connsiteX13" fmla="*/ 352596 w 623540"/>
              <a:gd name="connsiteY13" fmla="*/ 738880 h 831904"/>
              <a:gd name="connsiteX14" fmla="*/ 376096 w 623540"/>
              <a:gd name="connsiteY14" fmla="*/ 764737 h 831904"/>
              <a:gd name="connsiteX15" fmla="*/ 387027 w 623540"/>
              <a:gd name="connsiteY15" fmla="*/ 752710 h 831904"/>
              <a:gd name="connsiteX16" fmla="*/ 381543 w 623540"/>
              <a:gd name="connsiteY16" fmla="*/ 760231 h 831904"/>
              <a:gd name="connsiteX17" fmla="*/ 312596 w 623540"/>
              <a:gd name="connsiteY17" fmla="*/ 831904 h 831904"/>
              <a:gd name="connsiteX18" fmla="*/ 243649 w 623540"/>
              <a:gd name="connsiteY18" fmla="*/ 760231 h 831904"/>
              <a:gd name="connsiteX19" fmla="*/ 238166 w 623540"/>
              <a:gd name="connsiteY19" fmla="*/ 752710 h 831904"/>
              <a:gd name="connsiteX20" fmla="*/ 225596 w 623540"/>
              <a:gd name="connsiteY20" fmla="*/ 738880 h 831904"/>
              <a:gd name="connsiteX21" fmla="*/ 139334 w 623540"/>
              <a:gd name="connsiteY21" fmla="*/ 617161 h 831904"/>
              <a:gd name="connsiteX22" fmla="*/ 128259 w 623540"/>
              <a:gd name="connsiteY22" fmla="*/ 601971 h 831904"/>
              <a:gd name="connsiteX23" fmla="*/ 127533 w 623540"/>
              <a:gd name="connsiteY23" fmla="*/ 600509 h 831904"/>
              <a:gd name="connsiteX24" fmla="*/ 126440 w 623540"/>
              <a:gd name="connsiteY24" fmla="*/ 598966 h 831904"/>
              <a:gd name="connsiteX25" fmla="*/ 48431 w 623540"/>
              <a:gd name="connsiteY25" fmla="*/ 444854 h 831904"/>
              <a:gd name="connsiteX26" fmla="*/ 44867 w 623540"/>
              <a:gd name="connsiteY26" fmla="*/ 434036 h 831904"/>
              <a:gd name="connsiteX27" fmla="*/ 40434 w 623540"/>
              <a:gd name="connsiteY27" fmla="*/ 425109 h 831904"/>
              <a:gd name="connsiteX28" fmla="*/ 26782 w 623540"/>
              <a:gd name="connsiteY28" fmla="*/ 379144 h 831904"/>
              <a:gd name="connsiteX29" fmla="*/ 0 w 623540"/>
              <a:gd name="connsiteY29" fmla="*/ 297851 h 831904"/>
              <a:gd name="connsiteX30" fmla="*/ 42835 w 623540"/>
              <a:gd name="connsiteY30" fmla="*/ 211589 h 831904"/>
              <a:gd name="connsiteX31" fmla="*/ 71395 w 623540"/>
              <a:gd name="connsiteY31" fmla="*/ 115426 h 831904"/>
              <a:gd name="connsiteX32" fmla="*/ 83031 w 623540"/>
              <a:gd name="connsiteY32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623163 w 623540"/>
              <a:gd name="connsiteY3" fmla="*/ 293769 h 831904"/>
              <a:gd name="connsiteX4" fmla="*/ 623540 w 623540"/>
              <a:gd name="connsiteY4" fmla="*/ 294529 h 831904"/>
              <a:gd name="connsiteX5" fmla="*/ 617102 w 623540"/>
              <a:gd name="connsiteY5" fmla="*/ 316206 h 831904"/>
              <a:gd name="connsiteX6" fmla="*/ 623163 w 623540"/>
              <a:gd name="connsiteY6" fmla="*/ 293769 h 831904"/>
              <a:gd name="connsiteX7" fmla="*/ 83031 w 623540"/>
              <a:gd name="connsiteY7" fmla="*/ 0 h 831904"/>
              <a:gd name="connsiteX8" fmla="*/ 86737 w 623540"/>
              <a:gd name="connsiteY8" fmla="*/ 0 h 831904"/>
              <a:gd name="connsiteX9" fmla="*/ 91265 w 623540"/>
              <a:gd name="connsiteY9" fmla="*/ 102438 h 831904"/>
              <a:gd name="connsiteX10" fmla="*/ 352596 w 623540"/>
              <a:gd name="connsiteY10" fmla="*/ 738880 h 831904"/>
              <a:gd name="connsiteX11" fmla="*/ 376096 w 623540"/>
              <a:gd name="connsiteY11" fmla="*/ 764737 h 831904"/>
              <a:gd name="connsiteX12" fmla="*/ 387027 w 623540"/>
              <a:gd name="connsiteY12" fmla="*/ 752710 h 831904"/>
              <a:gd name="connsiteX13" fmla="*/ 381543 w 623540"/>
              <a:gd name="connsiteY13" fmla="*/ 760231 h 831904"/>
              <a:gd name="connsiteX14" fmla="*/ 312596 w 623540"/>
              <a:gd name="connsiteY14" fmla="*/ 831904 h 831904"/>
              <a:gd name="connsiteX15" fmla="*/ 243649 w 623540"/>
              <a:gd name="connsiteY15" fmla="*/ 760231 h 831904"/>
              <a:gd name="connsiteX16" fmla="*/ 238166 w 623540"/>
              <a:gd name="connsiteY16" fmla="*/ 752710 h 831904"/>
              <a:gd name="connsiteX17" fmla="*/ 225596 w 623540"/>
              <a:gd name="connsiteY17" fmla="*/ 738880 h 831904"/>
              <a:gd name="connsiteX18" fmla="*/ 139334 w 623540"/>
              <a:gd name="connsiteY18" fmla="*/ 617161 h 831904"/>
              <a:gd name="connsiteX19" fmla="*/ 128259 w 623540"/>
              <a:gd name="connsiteY19" fmla="*/ 601971 h 831904"/>
              <a:gd name="connsiteX20" fmla="*/ 127533 w 623540"/>
              <a:gd name="connsiteY20" fmla="*/ 600509 h 831904"/>
              <a:gd name="connsiteX21" fmla="*/ 126440 w 623540"/>
              <a:gd name="connsiteY21" fmla="*/ 598966 h 831904"/>
              <a:gd name="connsiteX22" fmla="*/ 48431 w 623540"/>
              <a:gd name="connsiteY22" fmla="*/ 444854 h 831904"/>
              <a:gd name="connsiteX23" fmla="*/ 44867 w 623540"/>
              <a:gd name="connsiteY23" fmla="*/ 434036 h 831904"/>
              <a:gd name="connsiteX24" fmla="*/ 40434 w 623540"/>
              <a:gd name="connsiteY24" fmla="*/ 425109 h 831904"/>
              <a:gd name="connsiteX25" fmla="*/ 26782 w 623540"/>
              <a:gd name="connsiteY25" fmla="*/ 379144 h 831904"/>
              <a:gd name="connsiteX26" fmla="*/ 0 w 623540"/>
              <a:gd name="connsiteY26" fmla="*/ 297851 h 831904"/>
              <a:gd name="connsiteX27" fmla="*/ 42835 w 623540"/>
              <a:gd name="connsiteY27" fmla="*/ 211589 h 831904"/>
              <a:gd name="connsiteX28" fmla="*/ 71395 w 623540"/>
              <a:gd name="connsiteY28" fmla="*/ 115426 h 831904"/>
              <a:gd name="connsiteX29" fmla="*/ 83031 w 623540"/>
              <a:gd name="connsiteY29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617102 w 623540"/>
              <a:gd name="connsiteY3" fmla="*/ 316206 h 831904"/>
              <a:gd name="connsiteX4" fmla="*/ 623540 w 623540"/>
              <a:gd name="connsiteY4" fmla="*/ 294529 h 831904"/>
              <a:gd name="connsiteX5" fmla="*/ 617102 w 623540"/>
              <a:gd name="connsiteY5" fmla="*/ 316206 h 831904"/>
              <a:gd name="connsiteX6" fmla="*/ 83031 w 623540"/>
              <a:gd name="connsiteY6" fmla="*/ 0 h 831904"/>
              <a:gd name="connsiteX7" fmla="*/ 86737 w 623540"/>
              <a:gd name="connsiteY7" fmla="*/ 0 h 831904"/>
              <a:gd name="connsiteX8" fmla="*/ 91265 w 623540"/>
              <a:gd name="connsiteY8" fmla="*/ 102438 h 831904"/>
              <a:gd name="connsiteX9" fmla="*/ 352596 w 623540"/>
              <a:gd name="connsiteY9" fmla="*/ 738880 h 831904"/>
              <a:gd name="connsiteX10" fmla="*/ 376096 w 623540"/>
              <a:gd name="connsiteY10" fmla="*/ 764737 h 831904"/>
              <a:gd name="connsiteX11" fmla="*/ 387027 w 623540"/>
              <a:gd name="connsiteY11" fmla="*/ 752710 h 831904"/>
              <a:gd name="connsiteX12" fmla="*/ 381543 w 623540"/>
              <a:gd name="connsiteY12" fmla="*/ 760231 h 831904"/>
              <a:gd name="connsiteX13" fmla="*/ 312596 w 623540"/>
              <a:gd name="connsiteY13" fmla="*/ 831904 h 831904"/>
              <a:gd name="connsiteX14" fmla="*/ 243649 w 623540"/>
              <a:gd name="connsiteY14" fmla="*/ 760231 h 831904"/>
              <a:gd name="connsiteX15" fmla="*/ 238166 w 623540"/>
              <a:gd name="connsiteY15" fmla="*/ 752710 h 831904"/>
              <a:gd name="connsiteX16" fmla="*/ 225596 w 623540"/>
              <a:gd name="connsiteY16" fmla="*/ 738880 h 831904"/>
              <a:gd name="connsiteX17" fmla="*/ 139334 w 623540"/>
              <a:gd name="connsiteY17" fmla="*/ 617161 h 831904"/>
              <a:gd name="connsiteX18" fmla="*/ 128259 w 623540"/>
              <a:gd name="connsiteY18" fmla="*/ 601971 h 831904"/>
              <a:gd name="connsiteX19" fmla="*/ 127533 w 623540"/>
              <a:gd name="connsiteY19" fmla="*/ 600509 h 831904"/>
              <a:gd name="connsiteX20" fmla="*/ 126440 w 623540"/>
              <a:gd name="connsiteY20" fmla="*/ 598966 h 831904"/>
              <a:gd name="connsiteX21" fmla="*/ 48431 w 623540"/>
              <a:gd name="connsiteY21" fmla="*/ 444854 h 831904"/>
              <a:gd name="connsiteX22" fmla="*/ 44867 w 623540"/>
              <a:gd name="connsiteY22" fmla="*/ 434036 h 831904"/>
              <a:gd name="connsiteX23" fmla="*/ 40434 w 623540"/>
              <a:gd name="connsiteY23" fmla="*/ 425109 h 831904"/>
              <a:gd name="connsiteX24" fmla="*/ 26782 w 623540"/>
              <a:gd name="connsiteY24" fmla="*/ 379144 h 831904"/>
              <a:gd name="connsiteX25" fmla="*/ 0 w 623540"/>
              <a:gd name="connsiteY25" fmla="*/ 297851 h 831904"/>
              <a:gd name="connsiteX26" fmla="*/ 42835 w 623540"/>
              <a:gd name="connsiteY26" fmla="*/ 211589 h 831904"/>
              <a:gd name="connsiteX27" fmla="*/ 71395 w 623540"/>
              <a:gd name="connsiteY27" fmla="*/ 115426 h 831904"/>
              <a:gd name="connsiteX28" fmla="*/ 83031 w 623540"/>
              <a:gd name="connsiteY28" fmla="*/ 0 h 831904"/>
              <a:gd name="connsiteX0" fmla="*/ 447250 w 496933"/>
              <a:gd name="connsiteY0" fmla="*/ 670113 h 831904"/>
              <a:gd name="connsiteX1" fmla="*/ 496933 w 496933"/>
              <a:gd name="connsiteY1" fmla="*/ 601971 h 831904"/>
              <a:gd name="connsiteX2" fmla="*/ 447250 w 496933"/>
              <a:gd name="connsiteY2" fmla="*/ 670113 h 831904"/>
              <a:gd name="connsiteX3" fmla="*/ 83031 w 496933"/>
              <a:gd name="connsiteY3" fmla="*/ 0 h 831904"/>
              <a:gd name="connsiteX4" fmla="*/ 86737 w 496933"/>
              <a:gd name="connsiteY4" fmla="*/ 0 h 831904"/>
              <a:gd name="connsiteX5" fmla="*/ 91265 w 496933"/>
              <a:gd name="connsiteY5" fmla="*/ 102438 h 831904"/>
              <a:gd name="connsiteX6" fmla="*/ 352596 w 496933"/>
              <a:gd name="connsiteY6" fmla="*/ 738880 h 831904"/>
              <a:gd name="connsiteX7" fmla="*/ 376096 w 496933"/>
              <a:gd name="connsiteY7" fmla="*/ 764737 h 831904"/>
              <a:gd name="connsiteX8" fmla="*/ 387027 w 496933"/>
              <a:gd name="connsiteY8" fmla="*/ 752710 h 831904"/>
              <a:gd name="connsiteX9" fmla="*/ 381543 w 496933"/>
              <a:gd name="connsiteY9" fmla="*/ 760231 h 831904"/>
              <a:gd name="connsiteX10" fmla="*/ 312596 w 496933"/>
              <a:gd name="connsiteY10" fmla="*/ 831904 h 831904"/>
              <a:gd name="connsiteX11" fmla="*/ 243649 w 496933"/>
              <a:gd name="connsiteY11" fmla="*/ 760231 h 831904"/>
              <a:gd name="connsiteX12" fmla="*/ 238166 w 496933"/>
              <a:gd name="connsiteY12" fmla="*/ 752710 h 831904"/>
              <a:gd name="connsiteX13" fmla="*/ 225596 w 496933"/>
              <a:gd name="connsiteY13" fmla="*/ 738880 h 831904"/>
              <a:gd name="connsiteX14" fmla="*/ 139334 w 496933"/>
              <a:gd name="connsiteY14" fmla="*/ 617161 h 831904"/>
              <a:gd name="connsiteX15" fmla="*/ 128259 w 496933"/>
              <a:gd name="connsiteY15" fmla="*/ 601971 h 831904"/>
              <a:gd name="connsiteX16" fmla="*/ 127533 w 496933"/>
              <a:gd name="connsiteY16" fmla="*/ 600509 h 831904"/>
              <a:gd name="connsiteX17" fmla="*/ 126440 w 496933"/>
              <a:gd name="connsiteY17" fmla="*/ 598966 h 831904"/>
              <a:gd name="connsiteX18" fmla="*/ 48431 w 496933"/>
              <a:gd name="connsiteY18" fmla="*/ 444854 h 831904"/>
              <a:gd name="connsiteX19" fmla="*/ 44867 w 496933"/>
              <a:gd name="connsiteY19" fmla="*/ 434036 h 831904"/>
              <a:gd name="connsiteX20" fmla="*/ 40434 w 496933"/>
              <a:gd name="connsiteY20" fmla="*/ 425109 h 831904"/>
              <a:gd name="connsiteX21" fmla="*/ 26782 w 496933"/>
              <a:gd name="connsiteY21" fmla="*/ 379144 h 831904"/>
              <a:gd name="connsiteX22" fmla="*/ 0 w 496933"/>
              <a:gd name="connsiteY22" fmla="*/ 297851 h 831904"/>
              <a:gd name="connsiteX23" fmla="*/ 42835 w 496933"/>
              <a:gd name="connsiteY23" fmla="*/ 211589 h 831904"/>
              <a:gd name="connsiteX24" fmla="*/ 71395 w 496933"/>
              <a:gd name="connsiteY24" fmla="*/ 115426 h 831904"/>
              <a:gd name="connsiteX25" fmla="*/ 83031 w 496933"/>
              <a:gd name="connsiteY25" fmla="*/ 0 h 831904"/>
              <a:gd name="connsiteX0" fmla="*/ 83031 w 387027"/>
              <a:gd name="connsiteY0" fmla="*/ 0 h 831904"/>
              <a:gd name="connsiteX1" fmla="*/ 86737 w 387027"/>
              <a:gd name="connsiteY1" fmla="*/ 0 h 831904"/>
              <a:gd name="connsiteX2" fmla="*/ 91265 w 387027"/>
              <a:gd name="connsiteY2" fmla="*/ 102438 h 831904"/>
              <a:gd name="connsiteX3" fmla="*/ 352596 w 387027"/>
              <a:gd name="connsiteY3" fmla="*/ 738880 h 831904"/>
              <a:gd name="connsiteX4" fmla="*/ 376096 w 387027"/>
              <a:gd name="connsiteY4" fmla="*/ 764737 h 831904"/>
              <a:gd name="connsiteX5" fmla="*/ 387027 w 387027"/>
              <a:gd name="connsiteY5" fmla="*/ 752710 h 831904"/>
              <a:gd name="connsiteX6" fmla="*/ 381543 w 387027"/>
              <a:gd name="connsiteY6" fmla="*/ 760231 h 831904"/>
              <a:gd name="connsiteX7" fmla="*/ 312596 w 387027"/>
              <a:gd name="connsiteY7" fmla="*/ 831904 h 831904"/>
              <a:gd name="connsiteX8" fmla="*/ 243649 w 387027"/>
              <a:gd name="connsiteY8" fmla="*/ 760231 h 831904"/>
              <a:gd name="connsiteX9" fmla="*/ 238166 w 387027"/>
              <a:gd name="connsiteY9" fmla="*/ 752710 h 831904"/>
              <a:gd name="connsiteX10" fmla="*/ 225596 w 387027"/>
              <a:gd name="connsiteY10" fmla="*/ 738880 h 831904"/>
              <a:gd name="connsiteX11" fmla="*/ 139334 w 387027"/>
              <a:gd name="connsiteY11" fmla="*/ 617161 h 831904"/>
              <a:gd name="connsiteX12" fmla="*/ 128259 w 387027"/>
              <a:gd name="connsiteY12" fmla="*/ 601971 h 831904"/>
              <a:gd name="connsiteX13" fmla="*/ 127533 w 387027"/>
              <a:gd name="connsiteY13" fmla="*/ 600509 h 831904"/>
              <a:gd name="connsiteX14" fmla="*/ 126440 w 387027"/>
              <a:gd name="connsiteY14" fmla="*/ 598966 h 831904"/>
              <a:gd name="connsiteX15" fmla="*/ 48431 w 387027"/>
              <a:gd name="connsiteY15" fmla="*/ 444854 h 831904"/>
              <a:gd name="connsiteX16" fmla="*/ 44867 w 387027"/>
              <a:gd name="connsiteY16" fmla="*/ 434036 h 831904"/>
              <a:gd name="connsiteX17" fmla="*/ 40434 w 387027"/>
              <a:gd name="connsiteY17" fmla="*/ 425109 h 831904"/>
              <a:gd name="connsiteX18" fmla="*/ 26782 w 387027"/>
              <a:gd name="connsiteY18" fmla="*/ 379144 h 831904"/>
              <a:gd name="connsiteX19" fmla="*/ 0 w 387027"/>
              <a:gd name="connsiteY19" fmla="*/ 297851 h 831904"/>
              <a:gd name="connsiteX20" fmla="*/ 42835 w 387027"/>
              <a:gd name="connsiteY20" fmla="*/ 211589 h 831904"/>
              <a:gd name="connsiteX21" fmla="*/ 71395 w 387027"/>
              <a:gd name="connsiteY21" fmla="*/ 115426 h 831904"/>
              <a:gd name="connsiteX22" fmla="*/ 83031 w 387027"/>
              <a:gd name="connsiteY22" fmla="*/ 0 h 831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87027" h="831904">
                <a:moveTo>
                  <a:pt x="83031" y="0"/>
                </a:moveTo>
                <a:lnTo>
                  <a:pt x="86737" y="0"/>
                </a:lnTo>
                <a:lnTo>
                  <a:pt x="91265" y="102438"/>
                </a:lnTo>
                <a:cubicBezTo>
                  <a:pt x="112639" y="343108"/>
                  <a:pt x="207223" y="562729"/>
                  <a:pt x="352596" y="738880"/>
                </a:cubicBezTo>
                <a:lnTo>
                  <a:pt x="376096" y="764737"/>
                </a:lnTo>
                <a:lnTo>
                  <a:pt x="387027" y="752710"/>
                </a:lnTo>
                <a:lnTo>
                  <a:pt x="381543" y="760231"/>
                </a:lnTo>
                <a:lnTo>
                  <a:pt x="312596" y="831904"/>
                </a:lnTo>
                <a:lnTo>
                  <a:pt x="243649" y="760231"/>
                </a:lnTo>
                <a:lnTo>
                  <a:pt x="238166" y="752710"/>
                </a:lnTo>
                <a:lnTo>
                  <a:pt x="225596" y="738880"/>
                </a:lnTo>
                <a:lnTo>
                  <a:pt x="139334" y="617161"/>
                </a:lnTo>
                <a:lnTo>
                  <a:pt x="128259" y="601971"/>
                </a:lnTo>
                <a:lnTo>
                  <a:pt x="127533" y="600509"/>
                </a:lnTo>
                <a:lnTo>
                  <a:pt x="126440" y="598966"/>
                </a:lnTo>
                <a:cubicBezTo>
                  <a:pt x="96795" y="549845"/>
                  <a:pt x="70676" y="498358"/>
                  <a:pt x="48431" y="444854"/>
                </a:cubicBezTo>
                <a:lnTo>
                  <a:pt x="44867" y="434036"/>
                </a:lnTo>
                <a:lnTo>
                  <a:pt x="40434" y="425109"/>
                </a:lnTo>
                <a:lnTo>
                  <a:pt x="26782" y="379144"/>
                </a:lnTo>
                <a:lnTo>
                  <a:pt x="0" y="297851"/>
                </a:lnTo>
                <a:lnTo>
                  <a:pt x="42835" y="211589"/>
                </a:lnTo>
                <a:cubicBezTo>
                  <a:pt x="55000" y="180737"/>
                  <a:pt x="64608" y="148595"/>
                  <a:pt x="71395" y="115426"/>
                </a:cubicBezTo>
                <a:lnTo>
                  <a:pt x="83031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xmlns="" id="{BB6BB105-2DED-486C-A8CF-5E9D01CB0D44}"/>
              </a:ext>
            </a:extLst>
          </p:cNvPr>
          <p:cNvGrpSpPr/>
          <p:nvPr/>
        </p:nvGrpSpPr>
        <p:grpSpPr>
          <a:xfrm>
            <a:off x="7845822" y="1830654"/>
            <a:ext cx="3790707" cy="2329250"/>
            <a:chOff x="7845822" y="3100644"/>
            <a:chExt cx="3790707" cy="232925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125A09A8-2F7E-41A8-BFE5-335165B0CD17}"/>
                </a:ext>
              </a:extLst>
            </p:cNvPr>
            <p:cNvSpPr/>
            <p:nvPr/>
          </p:nvSpPr>
          <p:spPr>
            <a:xfrm>
              <a:off x="9596218" y="3100645"/>
              <a:ext cx="2040310" cy="1166555"/>
            </a:xfrm>
            <a:custGeom>
              <a:avLst/>
              <a:gdLst>
                <a:gd name="connsiteX0" fmla="*/ 875685 w 2040310"/>
                <a:gd name="connsiteY0" fmla="*/ 0 h 1166555"/>
                <a:gd name="connsiteX1" fmla="*/ 2040310 w 2040310"/>
                <a:gd name="connsiteY1" fmla="*/ 1164625 h 1166555"/>
                <a:gd name="connsiteX2" fmla="*/ 2040116 w 2040310"/>
                <a:gd name="connsiteY2" fmla="*/ 1166555 h 1166555"/>
                <a:gd name="connsiteX3" fmla="*/ 1457801 w 2040310"/>
                <a:gd name="connsiteY3" fmla="*/ 1166555 h 1166555"/>
                <a:gd name="connsiteX4" fmla="*/ 1457996 w 2040310"/>
                <a:gd name="connsiteY4" fmla="*/ 1164625 h 1166555"/>
                <a:gd name="connsiteX5" fmla="*/ 875684 w 2040310"/>
                <a:gd name="connsiteY5" fmla="*/ 582313 h 1166555"/>
                <a:gd name="connsiteX6" fmla="*/ 293372 w 2040310"/>
                <a:gd name="connsiteY6" fmla="*/ 1164625 h 1166555"/>
                <a:gd name="connsiteX7" fmla="*/ 293567 w 2040310"/>
                <a:gd name="connsiteY7" fmla="*/ 1166555 h 1166555"/>
                <a:gd name="connsiteX8" fmla="*/ 289864 w 2040310"/>
                <a:gd name="connsiteY8" fmla="*/ 1166555 h 1166555"/>
                <a:gd name="connsiteX9" fmla="*/ 289949 w 2040310"/>
                <a:gd name="connsiteY9" fmla="*/ 1164625 h 1166555"/>
                <a:gd name="connsiteX10" fmla="*/ 271759 w 2040310"/>
                <a:gd name="connsiteY10" fmla="*/ 958467 h 1166555"/>
                <a:gd name="connsiteX11" fmla="*/ 267623 w 2040310"/>
                <a:gd name="connsiteY11" fmla="*/ 943156 h 1166555"/>
                <a:gd name="connsiteX12" fmla="*/ 266288 w 2040310"/>
                <a:gd name="connsiteY12" fmla="*/ 929912 h 1166555"/>
                <a:gd name="connsiteX13" fmla="*/ 249014 w 2040310"/>
                <a:gd name="connsiteY13" fmla="*/ 874264 h 1166555"/>
                <a:gd name="connsiteX14" fmla="*/ 219280 w 2040310"/>
                <a:gd name="connsiteY14" fmla="*/ 764188 h 1166555"/>
                <a:gd name="connsiteX15" fmla="*/ 206024 w 2040310"/>
                <a:gd name="connsiteY15" fmla="*/ 735774 h 1166555"/>
                <a:gd name="connsiteX16" fmla="*/ 198427 w 2040310"/>
                <a:gd name="connsiteY16" fmla="*/ 711300 h 1166555"/>
                <a:gd name="connsiteX17" fmla="*/ 171234 w 2040310"/>
                <a:gd name="connsiteY17" fmla="*/ 661201 h 1166555"/>
                <a:gd name="connsiteX18" fmla="*/ 135649 w 2040310"/>
                <a:gd name="connsiteY18" fmla="*/ 584925 h 1166555"/>
                <a:gd name="connsiteX19" fmla="*/ 108811 w 2040310"/>
                <a:gd name="connsiteY19" fmla="*/ 546195 h 1166555"/>
                <a:gd name="connsiteX20" fmla="*/ 91049 w 2040310"/>
                <a:gd name="connsiteY20" fmla="*/ 513472 h 1166555"/>
                <a:gd name="connsiteX21" fmla="*/ 24005 w 2040310"/>
                <a:gd name="connsiteY21" fmla="*/ 423815 h 1166555"/>
                <a:gd name="connsiteX22" fmla="*/ 0 w 2040310"/>
                <a:gd name="connsiteY22" fmla="*/ 397403 h 1166555"/>
                <a:gd name="connsiteX23" fmla="*/ 92618 w 2040310"/>
                <a:gd name="connsiteY23" fmla="*/ 302549 h 1166555"/>
                <a:gd name="connsiteX24" fmla="*/ 875685 w 2040310"/>
                <a:gd name="connsiteY24" fmla="*/ 0 h 116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40310" h="1166555">
                  <a:moveTo>
                    <a:pt x="875685" y="0"/>
                  </a:moveTo>
                  <a:cubicBezTo>
                    <a:pt x="1518890" y="0"/>
                    <a:pt x="2040310" y="521420"/>
                    <a:pt x="2040310" y="1164625"/>
                  </a:cubicBezTo>
                  <a:lnTo>
                    <a:pt x="2040116" y="1166555"/>
                  </a:lnTo>
                  <a:lnTo>
                    <a:pt x="1457801" y="1166555"/>
                  </a:lnTo>
                  <a:lnTo>
                    <a:pt x="1457996" y="1164625"/>
                  </a:lnTo>
                  <a:cubicBezTo>
                    <a:pt x="1457996" y="843023"/>
                    <a:pt x="1197286" y="582313"/>
                    <a:pt x="875684" y="582313"/>
                  </a:cubicBezTo>
                  <a:cubicBezTo>
                    <a:pt x="554082" y="582313"/>
                    <a:pt x="293372" y="843023"/>
                    <a:pt x="293372" y="1164625"/>
                  </a:cubicBezTo>
                  <a:lnTo>
                    <a:pt x="293567" y="1166555"/>
                  </a:lnTo>
                  <a:lnTo>
                    <a:pt x="289864" y="1166555"/>
                  </a:lnTo>
                  <a:lnTo>
                    <a:pt x="289949" y="1164625"/>
                  </a:lnTo>
                  <a:cubicBezTo>
                    <a:pt x="289949" y="1094275"/>
                    <a:pt x="283711" y="1025381"/>
                    <a:pt x="271759" y="958467"/>
                  </a:cubicBezTo>
                  <a:lnTo>
                    <a:pt x="267623" y="943156"/>
                  </a:lnTo>
                  <a:lnTo>
                    <a:pt x="266288" y="929912"/>
                  </a:lnTo>
                  <a:lnTo>
                    <a:pt x="249014" y="874264"/>
                  </a:lnTo>
                  <a:lnTo>
                    <a:pt x="219280" y="764188"/>
                  </a:lnTo>
                  <a:lnTo>
                    <a:pt x="206024" y="735774"/>
                  </a:lnTo>
                  <a:lnTo>
                    <a:pt x="198427" y="711300"/>
                  </a:lnTo>
                  <a:lnTo>
                    <a:pt x="171234" y="661201"/>
                  </a:lnTo>
                  <a:lnTo>
                    <a:pt x="135649" y="584925"/>
                  </a:lnTo>
                  <a:lnTo>
                    <a:pt x="108811" y="546195"/>
                  </a:lnTo>
                  <a:lnTo>
                    <a:pt x="91049" y="513472"/>
                  </a:lnTo>
                  <a:cubicBezTo>
                    <a:pt x="70120" y="482493"/>
                    <a:pt x="47740" y="452575"/>
                    <a:pt x="24005" y="423815"/>
                  </a:cubicBezTo>
                  <a:lnTo>
                    <a:pt x="0" y="397403"/>
                  </a:lnTo>
                  <a:lnTo>
                    <a:pt x="92618" y="302549"/>
                  </a:lnTo>
                  <a:cubicBezTo>
                    <a:pt x="299440" y="114570"/>
                    <a:pt x="574183" y="0"/>
                    <a:pt x="8756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043BFD98-B4BC-4744-BD58-4D775E13E848}"/>
                </a:ext>
              </a:extLst>
            </p:cNvPr>
            <p:cNvSpPr/>
            <p:nvPr/>
          </p:nvSpPr>
          <p:spPr>
            <a:xfrm>
              <a:off x="7845822" y="3100644"/>
              <a:ext cx="3790513" cy="2329250"/>
            </a:xfrm>
            <a:custGeom>
              <a:avLst/>
              <a:gdLst>
                <a:gd name="connsiteX0" fmla="*/ 875720 w 3790513"/>
                <a:gd name="connsiteY0" fmla="*/ 0 h 2329250"/>
                <a:gd name="connsiteX1" fmla="*/ 1699234 w 3790513"/>
                <a:gd name="connsiteY1" fmla="*/ 341111 h 2329250"/>
                <a:gd name="connsiteX2" fmla="*/ 1750902 w 3790513"/>
                <a:gd name="connsiteY2" fmla="*/ 397959 h 2329250"/>
                <a:gd name="connsiteX3" fmla="*/ 1774402 w 3790513"/>
                <a:gd name="connsiteY3" fmla="*/ 423815 h 2329250"/>
                <a:gd name="connsiteX4" fmla="*/ 1774411 w 3790513"/>
                <a:gd name="connsiteY4" fmla="*/ 423828 h 2329250"/>
                <a:gd name="connsiteX5" fmla="*/ 1841445 w 3790513"/>
                <a:gd name="connsiteY5" fmla="*/ 513472 h 2329250"/>
                <a:gd name="connsiteX6" fmla="*/ 1876377 w 3790513"/>
                <a:gd name="connsiteY6" fmla="*/ 570971 h 2329250"/>
                <a:gd name="connsiteX7" fmla="*/ 1886046 w 3790513"/>
                <a:gd name="connsiteY7" fmla="*/ 584925 h 2329250"/>
                <a:gd name="connsiteX8" fmla="*/ 1889992 w 3790513"/>
                <a:gd name="connsiteY8" fmla="*/ 593383 h 2329250"/>
                <a:gd name="connsiteX9" fmla="*/ 1899781 w 3790513"/>
                <a:gd name="connsiteY9" fmla="*/ 609496 h 2329250"/>
                <a:gd name="connsiteX10" fmla="*/ 1948823 w 3790513"/>
                <a:gd name="connsiteY10" fmla="*/ 711300 h 2329250"/>
                <a:gd name="connsiteX11" fmla="*/ 1962730 w 3790513"/>
                <a:gd name="connsiteY11" fmla="*/ 749298 h 2329250"/>
                <a:gd name="connsiteX12" fmla="*/ 1969677 w 3790513"/>
                <a:gd name="connsiteY12" fmla="*/ 764188 h 2329250"/>
                <a:gd name="connsiteX13" fmla="*/ 1973893 w 3790513"/>
                <a:gd name="connsiteY13" fmla="*/ 779798 h 2329250"/>
                <a:gd name="connsiteX14" fmla="*/ 1987986 w 3790513"/>
                <a:gd name="connsiteY14" fmla="*/ 818301 h 2329250"/>
                <a:gd name="connsiteX15" fmla="*/ 2016684 w 3790513"/>
                <a:gd name="connsiteY15" fmla="*/ 929912 h 2329250"/>
                <a:gd name="connsiteX16" fmla="*/ 2019595 w 3790513"/>
                <a:gd name="connsiteY16" fmla="*/ 948988 h 2329250"/>
                <a:gd name="connsiteX17" fmla="*/ 2022156 w 3790513"/>
                <a:gd name="connsiteY17" fmla="*/ 958467 h 2329250"/>
                <a:gd name="connsiteX18" fmla="*/ 2029881 w 3790513"/>
                <a:gd name="connsiteY18" fmla="*/ 1016382 h 2329250"/>
                <a:gd name="connsiteX19" fmla="*/ 2034332 w 3790513"/>
                <a:gd name="connsiteY19" fmla="*/ 1045549 h 2329250"/>
                <a:gd name="connsiteX20" fmla="*/ 2034674 w 3790513"/>
                <a:gd name="connsiteY20" fmla="*/ 1052317 h 2329250"/>
                <a:gd name="connsiteX21" fmla="*/ 2035733 w 3790513"/>
                <a:gd name="connsiteY21" fmla="*/ 1060257 h 2329250"/>
                <a:gd name="connsiteX22" fmla="*/ 2040346 w 3790513"/>
                <a:gd name="connsiteY22" fmla="*/ 1164625 h 2329250"/>
                <a:gd name="connsiteX23" fmla="*/ 2040176 w 3790513"/>
                <a:gd name="connsiteY23" fmla="*/ 1166555 h 2329250"/>
                <a:gd name="connsiteX24" fmla="*/ 2043964 w 3790513"/>
                <a:gd name="connsiteY24" fmla="*/ 1166555 h 2329250"/>
                <a:gd name="connsiteX25" fmla="*/ 2055600 w 3790513"/>
                <a:gd name="connsiteY25" fmla="*/ 1281981 h 2329250"/>
                <a:gd name="connsiteX26" fmla="*/ 2626082 w 3790513"/>
                <a:gd name="connsiteY26" fmla="*/ 1746937 h 2329250"/>
                <a:gd name="connsiteX27" fmla="*/ 3196563 w 3790513"/>
                <a:gd name="connsiteY27" fmla="*/ 1281981 h 2329250"/>
                <a:gd name="connsiteX28" fmla="*/ 3208199 w 3790513"/>
                <a:gd name="connsiteY28" fmla="*/ 1166555 h 2329250"/>
                <a:gd name="connsiteX29" fmla="*/ 3790513 w 3790513"/>
                <a:gd name="connsiteY29" fmla="*/ 1166555 h 2329250"/>
                <a:gd name="connsiteX30" fmla="*/ 3767047 w 3790513"/>
                <a:gd name="connsiteY30" fmla="*/ 1399338 h 2329250"/>
                <a:gd name="connsiteX31" fmla="*/ 2626083 w 3790513"/>
                <a:gd name="connsiteY31" fmla="*/ 2329250 h 2329250"/>
                <a:gd name="connsiteX32" fmla="*/ 1745455 w 3790513"/>
                <a:gd name="connsiteY32" fmla="*/ 1926786 h 2329250"/>
                <a:gd name="connsiteX33" fmla="*/ 1739972 w 3790513"/>
                <a:gd name="connsiteY33" fmla="*/ 1919265 h 2329250"/>
                <a:gd name="connsiteX34" fmla="*/ 1727402 w 3790513"/>
                <a:gd name="connsiteY34" fmla="*/ 1905435 h 2329250"/>
                <a:gd name="connsiteX35" fmla="*/ 1641140 w 3790513"/>
                <a:gd name="connsiteY35" fmla="*/ 1783716 h 2329250"/>
                <a:gd name="connsiteX36" fmla="*/ 1630065 w 3790513"/>
                <a:gd name="connsiteY36" fmla="*/ 1768526 h 2329250"/>
                <a:gd name="connsiteX37" fmla="*/ 1629339 w 3790513"/>
                <a:gd name="connsiteY37" fmla="*/ 1767064 h 2329250"/>
                <a:gd name="connsiteX38" fmla="*/ 1628246 w 3790513"/>
                <a:gd name="connsiteY38" fmla="*/ 1765521 h 2329250"/>
                <a:gd name="connsiteX39" fmla="*/ 1550237 w 3790513"/>
                <a:gd name="connsiteY39" fmla="*/ 1611409 h 2329250"/>
                <a:gd name="connsiteX40" fmla="*/ 1546673 w 3790513"/>
                <a:gd name="connsiteY40" fmla="*/ 1600591 h 2329250"/>
                <a:gd name="connsiteX41" fmla="*/ 1542240 w 3790513"/>
                <a:gd name="connsiteY41" fmla="*/ 1591664 h 2329250"/>
                <a:gd name="connsiteX42" fmla="*/ 1528588 w 3790513"/>
                <a:gd name="connsiteY42" fmla="*/ 1545699 h 2329250"/>
                <a:gd name="connsiteX43" fmla="*/ 1495478 w 3790513"/>
                <a:gd name="connsiteY43" fmla="*/ 1445198 h 2329250"/>
                <a:gd name="connsiteX44" fmla="*/ 1491295 w 3790513"/>
                <a:gd name="connsiteY44" fmla="*/ 1420131 h 2329250"/>
                <a:gd name="connsiteX45" fmla="*/ 1485119 w 3790513"/>
                <a:gd name="connsiteY45" fmla="*/ 1399338 h 2329250"/>
                <a:gd name="connsiteX46" fmla="*/ 1480992 w 3790513"/>
                <a:gd name="connsiteY46" fmla="*/ 1358399 h 2329250"/>
                <a:gd name="connsiteX47" fmla="*/ 1466071 w 3790513"/>
                <a:gd name="connsiteY47" fmla="*/ 1268993 h 2329250"/>
                <a:gd name="connsiteX48" fmla="*/ 1461543 w 3790513"/>
                <a:gd name="connsiteY48" fmla="*/ 1166555 h 2329250"/>
                <a:gd name="connsiteX49" fmla="*/ 1457836 w 3790513"/>
                <a:gd name="connsiteY49" fmla="*/ 1166555 h 2329250"/>
                <a:gd name="connsiteX50" fmla="*/ 1458031 w 3790513"/>
                <a:gd name="connsiteY50" fmla="*/ 1164625 h 2329250"/>
                <a:gd name="connsiteX51" fmla="*/ 875719 w 3790513"/>
                <a:gd name="connsiteY51" fmla="*/ 582313 h 2329250"/>
                <a:gd name="connsiteX52" fmla="*/ 293407 w 3790513"/>
                <a:gd name="connsiteY52" fmla="*/ 1164625 h 2329250"/>
                <a:gd name="connsiteX53" fmla="*/ 293602 w 3790513"/>
                <a:gd name="connsiteY53" fmla="*/ 1166555 h 2329250"/>
                <a:gd name="connsiteX54" fmla="*/ 289900 w 3790513"/>
                <a:gd name="connsiteY54" fmla="*/ 1166555 h 2329250"/>
                <a:gd name="connsiteX55" fmla="*/ 289985 w 3790513"/>
                <a:gd name="connsiteY55" fmla="*/ 1164627 h 2329250"/>
                <a:gd name="connsiteX56" fmla="*/ 289985 w 3790513"/>
                <a:gd name="connsiteY56" fmla="*/ 1164626 h 2329250"/>
                <a:gd name="connsiteX57" fmla="*/ 289985 w 3790513"/>
                <a:gd name="connsiteY57" fmla="*/ 1164626 h 2329250"/>
                <a:gd name="connsiteX58" fmla="*/ 289985 w 3790513"/>
                <a:gd name="connsiteY58" fmla="*/ 1164625 h 2329250"/>
                <a:gd name="connsiteX59" fmla="*/ 271795 w 3790513"/>
                <a:gd name="connsiteY59" fmla="*/ 958467 h 2329250"/>
                <a:gd name="connsiteX60" fmla="*/ 267659 w 3790513"/>
                <a:gd name="connsiteY60" fmla="*/ 943156 h 2329250"/>
                <a:gd name="connsiteX61" fmla="*/ 266324 w 3790513"/>
                <a:gd name="connsiteY61" fmla="*/ 929913 h 2329250"/>
                <a:gd name="connsiteX62" fmla="*/ 249052 w 3790513"/>
                <a:gd name="connsiteY62" fmla="*/ 874272 h 2329250"/>
                <a:gd name="connsiteX63" fmla="*/ 219316 w 3790513"/>
                <a:gd name="connsiteY63" fmla="*/ 764188 h 2329250"/>
                <a:gd name="connsiteX64" fmla="*/ 206059 w 3790513"/>
                <a:gd name="connsiteY64" fmla="*/ 735772 h 2329250"/>
                <a:gd name="connsiteX65" fmla="*/ 198463 w 3790513"/>
                <a:gd name="connsiteY65" fmla="*/ 711301 h 2329250"/>
                <a:gd name="connsiteX66" fmla="*/ 171274 w 3790513"/>
                <a:gd name="connsiteY66" fmla="*/ 661209 h 2329250"/>
                <a:gd name="connsiteX67" fmla="*/ 135686 w 3790513"/>
                <a:gd name="connsiteY67" fmla="*/ 584925 h 2329250"/>
                <a:gd name="connsiteX68" fmla="*/ 108845 w 3790513"/>
                <a:gd name="connsiteY68" fmla="*/ 546192 h 2329250"/>
                <a:gd name="connsiteX69" fmla="*/ 91086 w 3790513"/>
                <a:gd name="connsiteY69" fmla="*/ 513473 h 2329250"/>
                <a:gd name="connsiteX70" fmla="*/ 24048 w 3790513"/>
                <a:gd name="connsiteY70" fmla="*/ 423825 h 2329250"/>
                <a:gd name="connsiteX71" fmla="*/ 24041 w 3790513"/>
                <a:gd name="connsiteY71" fmla="*/ 423815 h 2329250"/>
                <a:gd name="connsiteX72" fmla="*/ 541 w 3790513"/>
                <a:gd name="connsiteY72" fmla="*/ 397958 h 2329250"/>
                <a:gd name="connsiteX73" fmla="*/ 541 w 3790513"/>
                <a:gd name="connsiteY73" fmla="*/ 397959 h 2329250"/>
                <a:gd name="connsiteX74" fmla="*/ 0 w 3790513"/>
                <a:gd name="connsiteY74" fmla="*/ 397364 h 2329250"/>
                <a:gd name="connsiteX75" fmla="*/ 79815 w 3790513"/>
                <a:gd name="connsiteY75" fmla="*/ 314393 h 2329250"/>
                <a:gd name="connsiteX76" fmla="*/ 875720 w 3790513"/>
                <a:gd name="connsiteY76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790513" h="2329250">
                  <a:moveTo>
                    <a:pt x="875720" y="0"/>
                  </a:moveTo>
                  <a:cubicBezTo>
                    <a:pt x="1197323" y="0"/>
                    <a:pt x="1488479" y="130355"/>
                    <a:pt x="1699234" y="341111"/>
                  </a:cubicBezTo>
                  <a:lnTo>
                    <a:pt x="1750902" y="397959"/>
                  </a:lnTo>
                  <a:lnTo>
                    <a:pt x="1774402" y="423815"/>
                  </a:lnTo>
                  <a:lnTo>
                    <a:pt x="1774411" y="423828"/>
                  </a:lnTo>
                  <a:lnTo>
                    <a:pt x="1841445" y="513472"/>
                  </a:lnTo>
                  <a:lnTo>
                    <a:pt x="1876377" y="570971"/>
                  </a:lnTo>
                  <a:lnTo>
                    <a:pt x="1886046" y="584925"/>
                  </a:lnTo>
                  <a:lnTo>
                    <a:pt x="1889992" y="593383"/>
                  </a:lnTo>
                  <a:lnTo>
                    <a:pt x="1899781" y="609496"/>
                  </a:lnTo>
                  <a:cubicBezTo>
                    <a:pt x="1917710" y="642499"/>
                    <a:pt x="1934090" y="676467"/>
                    <a:pt x="1948823" y="711300"/>
                  </a:cubicBezTo>
                  <a:lnTo>
                    <a:pt x="1962730" y="749298"/>
                  </a:lnTo>
                  <a:lnTo>
                    <a:pt x="1969677" y="764188"/>
                  </a:lnTo>
                  <a:lnTo>
                    <a:pt x="1973893" y="779798"/>
                  </a:lnTo>
                  <a:lnTo>
                    <a:pt x="1987986" y="818301"/>
                  </a:lnTo>
                  <a:cubicBezTo>
                    <a:pt x="1999328" y="854769"/>
                    <a:pt x="2008927" y="892005"/>
                    <a:pt x="2016684" y="929912"/>
                  </a:cubicBezTo>
                  <a:lnTo>
                    <a:pt x="2019595" y="948988"/>
                  </a:lnTo>
                  <a:lnTo>
                    <a:pt x="2022156" y="958467"/>
                  </a:lnTo>
                  <a:lnTo>
                    <a:pt x="2029881" y="1016382"/>
                  </a:lnTo>
                  <a:lnTo>
                    <a:pt x="2034332" y="1045549"/>
                  </a:lnTo>
                  <a:lnTo>
                    <a:pt x="2034674" y="1052317"/>
                  </a:lnTo>
                  <a:lnTo>
                    <a:pt x="2035733" y="1060257"/>
                  </a:lnTo>
                  <a:cubicBezTo>
                    <a:pt x="2038787" y="1094639"/>
                    <a:pt x="2040346" y="1129450"/>
                    <a:pt x="2040346" y="1164625"/>
                  </a:cubicBezTo>
                  <a:lnTo>
                    <a:pt x="2040176" y="1166555"/>
                  </a:lnTo>
                  <a:lnTo>
                    <a:pt x="2043964" y="1166555"/>
                  </a:lnTo>
                  <a:lnTo>
                    <a:pt x="2055600" y="1281981"/>
                  </a:lnTo>
                  <a:cubicBezTo>
                    <a:pt x="2109899" y="1547331"/>
                    <a:pt x="2344680" y="1746937"/>
                    <a:pt x="2626082" y="1746937"/>
                  </a:cubicBezTo>
                  <a:cubicBezTo>
                    <a:pt x="2907484" y="1746937"/>
                    <a:pt x="3142265" y="1547331"/>
                    <a:pt x="3196563" y="1281981"/>
                  </a:cubicBezTo>
                  <a:lnTo>
                    <a:pt x="3208199" y="1166555"/>
                  </a:lnTo>
                  <a:lnTo>
                    <a:pt x="3790513" y="1166555"/>
                  </a:lnTo>
                  <a:lnTo>
                    <a:pt x="3767047" y="1399338"/>
                  </a:lnTo>
                  <a:cubicBezTo>
                    <a:pt x="3658450" y="1930038"/>
                    <a:pt x="3188887" y="2329250"/>
                    <a:pt x="2626083" y="2329250"/>
                  </a:cubicBezTo>
                  <a:cubicBezTo>
                    <a:pt x="2274330" y="2329250"/>
                    <a:pt x="1959000" y="2173308"/>
                    <a:pt x="1745455" y="1926786"/>
                  </a:cubicBezTo>
                  <a:lnTo>
                    <a:pt x="1739972" y="1919265"/>
                  </a:lnTo>
                  <a:lnTo>
                    <a:pt x="1727402" y="1905435"/>
                  </a:lnTo>
                  <a:lnTo>
                    <a:pt x="1641140" y="1783716"/>
                  </a:lnTo>
                  <a:lnTo>
                    <a:pt x="1630065" y="1768526"/>
                  </a:lnTo>
                  <a:lnTo>
                    <a:pt x="1629339" y="1767064"/>
                  </a:lnTo>
                  <a:lnTo>
                    <a:pt x="1628246" y="1765521"/>
                  </a:lnTo>
                  <a:cubicBezTo>
                    <a:pt x="1598601" y="1716400"/>
                    <a:pt x="1572482" y="1664913"/>
                    <a:pt x="1550237" y="1611409"/>
                  </a:cubicBezTo>
                  <a:lnTo>
                    <a:pt x="1546673" y="1600591"/>
                  </a:lnTo>
                  <a:lnTo>
                    <a:pt x="1542240" y="1591664"/>
                  </a:lnTo>
                  <a:lnTo>
                    <a:pt x="1528588" y="1545699"/>
                  </a:lnTo>
                  <a:lnTo>
                    <a:pt x="1495478" y="1445198"/>
                  </a:lnTo>
                  <a:lnTo>
                    <a:pt x="1491295" y="1420131"/>
                  </a:lnTo>
                  <a:lnTo>
                    <a:pt x="1485119" y="1399338"/>
                  </a:lnTo>
                  <a:lnTo>
                    <a:pt x="1480992" y="1358399"/>
                  </a:lnTo>
                  <a:lnTo>
                    <a:pt x="1466071" y="1268993"/>
                  </a:lnTo>
                  <a:lnTo>
                    <a:pt x="1461543" y="1166555"/>
                  </a:lnTo>
                  <a:lnTo>
                    <a:pt x="1457836" y="1166555"/>
                  </a:lnTo>
                  <a:lnTo>
                    <a:pt x="1458031" y="1164625"/>
                  </a:lnTo>
                  <a:cubicBezTo>
                    <a:pt x="1458031" y="843023"/>
                    <a:pt x="1197321" y="582313"/>
                    <a:pt x="875719" y="582313"/>
                  </a:cubicBezTo>
                  <a:cubicBezTo>
                    <a:pt x="554117" y="582313"/>
                    <a:pt x="293407" y="843023"/>
                    <a:pt x="293407" y="1164625"/>
                  </a:cubicBezTo>
                  <a:lnTo>
                    <a:pt x="293602" y="1166555"/>
                  </a:lnTo>
                  <a:lnTo>
                    <a:pt x="289900" y="1166555"/>
                  </a:lnTo>
                  <a:lnTo>
                    <a:pt x="289985" y="1164627"/>
                  </a:lnTo>
                  <a:lnTo>
                    <a:pt x="289985" y="1164626"/>
                  </a:lnTo>
                  <a:lnTo>
                    <a:pt x="289985" y="1164626"/>
                  </a:lnTo>
                  <a:lnTo>
                    <a:pt x="289985" y="1164625"/>
                  </a:lnTo>
                  <a:cubicBezTo>
                    <a:pt x="289985" y="1094275"/>
                    <a:pt x="283748" y="1025381"/>
                    <a:pt x="271795" y="958467"/>
                  </a:cubicBezTo>
                  <a:lnTo>
                    <a:pt x="267659" y="943156"/>
                  </a:lnTo>
                  <a:lnTo>
                    <a:pt x="266324" y="929913"/>
                  </a:lnTo>
                  <a:lnTo>
                    <a:pt x="249052" y="874272"/>
                  </a:lnTo>
                  <a:lnTo>
                    <a:pt x="219316" y="764188"/>
                  </a:lnTo>
                  <a:lnTo>
                    <a:pt x="206059" y="735772"/>
                  </a:lnTo>
                  <a:lnTo>
                    <a:pt x="198463" y="711301"/>
                  </a:lnTo>
                  <a:lnTo>
                    <a:pt x="171274" y="661209"/>
                  </a:lnTo>
                  <a:lnTo>
                    <a:pt x="135686" y="584925"/>
                  </a:lnTo>
                  <a:lnTo>
                    <a:pt x="108845" y="546192"/>
                  </a:lnTo>
                  <a:lnTo>
                    <a:pt x="91086" y="513473"/>
                  </a:lnTo>
                  <a:lnTo>
                    <a:pt x="24048" y="423825"/>
                  </a:lnTo>
                  <a:lnTo>
                    <a:pt x="24041" y="423815"/>
                  </a:lnTo>
                  <a:lnTo>
                    <a:pt x="541" y="397958"/>
                  </a:lnTo>
                  <a:lnTo>
                    <a:pt x="541" y="397959"/>
                  </a:lnTo>
                  <a:lnTo>
                    <a:pt x="0" y="397364"/>
                  </a:lnTo>
                  <a:lnTo>
                    <a:pt x="79815" y="314393"/>
                  </a:lnTo>
                  <a:cubicBezTo>
                    <a:pt x="288039" y="119393"/>
                    <a:pt x="567936" y="0"/>
                    <a:pt x="875720" y="0"/>
                  </a:cubicBez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DBD3C838-3145-4B14-9E59-4DD88E10C63C}"/>
                </a:ext>
              </a:extLst>
            </p:cNvPr>
            <p:cNvSpPr/>
            <p:nvPr/>
          </p:nvSpPr>
          <p:spPr>
            <a:xfrm>
              <a:off x="10751532" y="3759200"/>
              <a:ext cx="884997" cy="1016000"/>
            </a:xfrm>
            <a:custGeom>
              <a:avLst/>
              <a:gdLst>
                <a:gd name="connsiteX0" fmla="*/ 3192 w 884997"/>
                <a:gd name="connsiteY0" fmla="*/ 0 h 1016000"/>
                <a:gd name="connsiteX1" fmla="*/ 764846 w 884997"/>
                <a:gd name="connsiteY1" fmla="*/ 0 h 1016000"/>
                <a:gd name="connsiteX2" fmla="*/ 793475 w 884997"/>
                <a:gd name="connsiteY2" fmla="*/ 52744 h 1016000"/>
                <a:gd name="connsiteX3" fmla="*/ 884997 w 884997"/>
                <a:gd name="connsiteY3" fmla="*/ 506069 h 1016000"/>
                <a:gd name="connsiteX4" fmla="*/ 884803 w 884997"/>
                <a:gd name="connsiteY4" fmla="*/ 507999 h 1016000"/>
                <a:gd name="connsiteX5" fmla="*/ 861337 w 884997"/>
                <a:gd name="connsiteY5" fmla="*/ 740782 h 1016000"/>
                <a:gd name="connsiteX6" fmla="*/ 804216 w 884997"/>
                <a:gd name="connsiteY6" fmla="*/ 933108 h 1016000"/>
                <a:gd name="connsiteX7" fmla="*/ 763054 w 884997"/>
                <a:gd name="connsiteY7" fmla="*/ 1016000 h 1016000"/>
                <a:gd name="connsiteX8" fmla="*/ 0 w 884997"/>
                <a:gd name="connsiteY8" fmla="*/ 1016000 h 1016000"/>
                <a:gd name="connsiteX9" fmla="*/ 10222 w 884997"/>
                <a:gd name="connsiteY9" fmla="*/ 1011232 h 1016000"/>
                <a:gd name="connsiteX10" fmla="*/ 290853 w 884997"/>
                <a:gd name="connsiteY10" fmla="*/ 623425 h 1016000"/>
                <a:gd name="connsiteX11" fmla="*/ 302489 w 884997"/>
                <a:gd name="connsiteY11" fmla="*/ 507999 h 1016000"/>
                <a:gd name="connsiteX12" fmla="*/ 302488 w 884997"/>
                <a:gd name="connsiteY12" fmla="*/ 507999 h 1016000"/>
                <a:gd name="connsiteX13" fmla="*/ 302683 w 884997"/>
                <a:gd name="connsiteY13" fmla="*/ 506069 h 1016000"/>
                <a:gd name="connsiteX14" fmla="*/ 45947 w 884997"/>
                <a:gd name="connsiteY14" fmla="*/ 23207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4997" h="1016000">
                  <a:moveTo>
                    <a:pt x="3192" y="0"/>
                  </a:moveTo>
                  <a:lnTo>
                    <a:pt x="764846" y="0"/>
                  </a:lnTo>
                  <a:lnTo>
                    <a:pt x="793475" y="52744"/>
                  </a:lnTo>
                  <a:cubicBezTo>
                    <a:pt x="852408" y="192078"/>
                    <a:pt x="884997" y="345268"/>
                    <a:pt x="884997" y="506069"/>
                  </a:cubicBezTo>
                  <a:lnTo>
                    <a:pt x="884803" y="507999"/>
                  </a:lnTo>
                  <a:lnTo>
                    <a:pt x="861337" y="740782"/>
                  </a:lnTo>
                  <a:cubicBezTo>
                    <a:pt x="847762" y="807120"/>
                    <a:pt x="828548" y="871403"/>
                    <a:pt x="804216" y="933108"/>
                  </a:cubicBezTo>
                  <a:lnTo>
                    <a:pt x="763054" y="1016000"/>
                  </a:lnTo>
                  <a:lnTo>
                    <a:pt x="0" y="1016000"/>
                  </a:lnTo>
                  <a:lnTo>
                    <a:pt x="10222" y="1011232"/>
                  </a:lnTo>
                  <a:cubicBezTo>
                    <a:pt x="152479" y="929431"/>
                    <a:pt x="256917" y="789269"/>
                    <a:pt x="290853" y="623425"/>
                  </a:cubicBezTo>
                  <a:lnTo>
                    <a:pt x="302489" y="507999"/>
                  </a:lnTo>
                  <a:lnTo>
                    <a:pt x="302488" y="507999"/>
                  </a:lnTo>
                  <a:lnTo>
                    <a:pt x="302683" y="506069"/>
                  </a:lnTo>
                  <a:cubicBezTo>
                    <a:pt x="302683" y="305068"/>
                    <a:pt x="200843" y="127853"/>
                    <a:pt x="45947" y="232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tx2">
                    <a:lumMod val="50000"/>
                    <a:lumOff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xmlns="" id="{57752645-BFBB-4994-8B37-71C5B661D3C3}"/>
              </a:ext>
            </a:extLst>
          </p:cNvPr>
          <p:cNvCxnSpPr>
            <a:cxnSpLocks/>
            <a:stCxn id="87" idx="4"/>
            <a:endCxn id="101" idx="0"/>
          </p:cNvCxnSpPr>
          <p:nvPr/>
        </p:nvCxnSpPr>
        <p:spPr>
          <a:xfrm>
            <a:off x="5220819" y="3580495"/>
            <a:ext cx="682" cy="860177"/>
          </a:xfrm>
          <a:prstGeom prst="straightConnector1">
            <a:avLst/>
          </a:prstGeom>
          <a:ln w="28575">
            <a:solidFill>
              <a:srgbClr val="012D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2D823A31-E573-468B-BEDD-B505EEF82CDC}"/>
              </a:ext>
            </a:extLst>
          </p:cNvPr>
          <p:cNvCxnSpPr>
            <a:cxnSpLocks/>
            <a:stCxn id="88" idx="4"/>
            <a:endCxn id="102" idx="0"/>
          </p:cNvCxnSpPr>
          <p:nvPr/>
        </p:nvCxnSpPr>
        <p:spPr>
          <a:xfrm>
            <a:off x="6971180" y="3580495"/>
            <a:ext cx="1019" cy="86017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xmlns="" id="{4CABEDBD-A422-4E6F-B7CB-F8EC5F7BA4DB}"/>
              </a:ext>
            </a:extLst>
          </p:cNvPr>
          <p:cNvCxnSpPr>
            <a:cxnSpLocks/>
            <a:stCxn id="89" idx="4"/>
            <a:endCxn id="103" idx="0"/>
          </p:cNvCxnSpPr>
          <p:nvPr/>
        </p:nvCxnSpPr>
        <p:spPr>
          <a:xfrm>
            <a:off x="8721541" y="3580495"/>
            <a:ext cx="1358" cy="860177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xmlns="" id="{D3361156-488E-45DD-8119-9D16BCF50D0F}"/>
              </a:ext>
            </a:extLst>
          </p:cNvPr>
          <p:cNvCxnSpPr>
            <a:cxnSpLocks/>
            <a:stCxn id="90" idx="4"/>
            <a:endCxn id="104" idx="0"/>
          </p:cNvCxnSpPr>
          <p:nvPr/>
        </p:nvCxnSpPr>
        <p:spPr>
          <a:xfrm>
            <a:off x="10471903" y="3580495"/>
            <a:ext cx="1696" cy="860177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xmlns="" id="{44DCB556-E4FC-4B14-81DB-61F0E276D6C8}"/>
              </a:ext>
            </a:extLst>
          </p:cNvPr>
          <p:cNvSpPr/>
          <p:nvPr/>
        </p:nvSpPr>
        <p:spPr>
          <a:xfrm>
            <a:off x="1134881" y="241006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xmlns="" id="{54528A6A-40B1-4017-9C0B-525F1C500EED}"/>
              </a:ext>
            </a:extLst>
          </p:cNvPr>
          <p:cNvSpPr/>
          <p:nvPr/>
        </p:nvSpPr>
        <p:spPr>
          <a:xfrm>
            <a:off x="2885242" y="241006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xmlns="" id="{B345258D-7FF7-4BF7-8227-9412EFB29FE8}"/>
              </a:ext>
            </a:extLst>
          </p:cNvPr>
          <p:cNvSpPr/>
          <p:nvPr/>
        </p:nvSpPr>
        <p:spPr>
          <a:xfrm>
            <a:off x="4635603" y="241006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D6221DDB-D401-440D-8EE8-99BE87595CC2}"/>
              </a:ext>
            </a:extLst>
          </p:cNvPr>
          <p:cNvSpPr/>
          <p:nvPr/>
        </p:nvSpPr>
        <p:spPr>
          <a:xfrm>
            <a:off x="6385964" y="241006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xmlns="" id="{4839CC5D-197E-4E1E-BFC9-452D1D79A6F9}"/>
              </a:ext>
            </a:extLst>
          </p:cNvPr>
          <p:cNvSpPr/>
          <p:nvPr/>
        </p:nvSpPr>
        <p:spPr>
          <a:xfrm>
            <a:off x="8136325" y="241006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xmlns="" id="{0B8D1A4E-CC3D-4181-8714-C2C1C94361C3}"/>
              </a:ext>
            </a:extLst>
          </p:cNvPr>
          <p:cNvSpPr/>
          <p:nvPr/>
        </p:nvSpPr>
        <p:spPr>
          <a:xfrm>
            <a:off x="9886687" y="241006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Users">
            <a:extLst>
              <a:ext uri="{FF2B5EF4-FFF2-40B4-BE49-F238E27FC236}">
                <a16:creationId xmlns:a16="http://schemas.microsoft.com/office/drawing/2014/main" xmlns="" id="{155633CC-1614-4439-8F22-4030DFD7AA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157059" y="2676022"/>
            <a:ext cx="661218" cy="661218"/>
          </a:xfrm>
          <a:prstGeom prst="rect">
            <a:avLst/>
          </a:prstGeom>
        </p:spPr>
      </p:pic>
      <p:pic>
        <p:nvPicPr>
          <p:cNvPr id="11" name="Graphic 10" descr="Puzzle">
            <a:extLst>
              <a:ext uri="{FF2B5EF4-FFF2-40B4-BE49-F238E27FC236}">
                <a16:creationId xmlns:a16="http://schemas.microsoft.com/office/drawing/2014/main" xmlns="" id="{42D39175-EC17-4591-9307-62EDFCC181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895700" y="2678782"/>
            <a:ext cx="661218" cy="661218"/>
          </a:xfrm>
          <a:prstGeom prst="rect">
            <a:avLst/>
          </a:prstGeom>
        </p:spPr>
      </p:pic>
      <p:pic>
        <p:nvPicPr>
          <p:cNvPr id="15" name="Graphic 14" descr="Upward trend">
            <a:extLst>
              <a:ext uri="{FF2B5EF4-FFF2-40B4-BE49-F238E27FC236}">
                <a16:creationId xmlns:a16="http://schemas.microsoft.com/office/drawing/2014/main" xmlns="" id="{50CC833D-9B3B-485C-96FB-EF0B7FC026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6635540" y="2641937"/>
            <a:ext cx="661218" cy="661218"/>
          </a:xfrm>
          <a:prstGeom prst="rect">
            <a:avLst/>
          </a:prstGeom>
        </p:spPr>
      </p:pic>
      <p:pic>
        <p:nvPicPr>
          <p:cNvPr id="18" name="Graphic 17" descr="Shopping cart">
            <a:extLst>
              <a:ext uri="{FF2B5EF4-FFF2-40B4-BE49-F238E27FC236}">
                <a16:creationId xmlns:a16="http://schemas.microsoft.com/office/drawing/2014/main" xmlns="" id="{413C0971-135A-4B93-8F19-9F37B5D20A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8387404" y="2664670"/>
            <a:ext cx="661218" cy="661218"/>
          </a:xfrm>
          <a:prstGeom prst="rect">
            <a:avLst/>
          </a:prstGeom>
        </p:spPr>
      </p:pic>
      <p:pic>
        <p:nvPicPr>
          <p:cNvPr id="20" name="Graphic 19" descr="Rocket">
            <a:extLst>
              <a:ext uri="{FF2B5EF4-FFF2-40B4-BE49-F238E27FC236}">
                <a16:creationId xmlns:a16="http://schemas.microsoft.com/office/drawing/2014/main" xmlns="" id="{0DCDB965-AD7C-40CE-8E49-4E117272203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3126048" y="2661910"/>
            <a:ext cx="661218" cy="661218"/>
          </a:xfrm>
          <a:prstGeom prst="rect">
            <a:avLst/>
          </a:prstGeom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xmlns="" id="{DBEE5161-FAE0-4866-9BC4-FB5CE97BD0C1}"/>
              </a:ext>
            </a:extLst>
          </p:cNvPr>
          <p:cNvSpPr/>
          <p:nvPr/>
        </p:nvSpPr>
        <p:spPr>
          <a:xfrm>
            <a:off x="2175603" y="2997210"/>
            <a:ext cx="420217" cy="861858"/>
          </a:xfrm>
          <a:custGeom>
            <a:avLst/>
            <a:gdLst>
              <a:gd name="connsiteX0" fmla="*/ 126613 w 420217"/>
              <a:gd name="connsiteY0" fmla="*/ 0 h 861858"/>
              <a:gd name="connsiteX1" fmla="*/ 130317 w 420217"/>
              <a:gd name="connsiteY1" fmla="*/ 0 h 861858"/>
              <a:gd name="connsiteX2" fmla="*/ 134845 w 420217"/>
              <a:gd name="connsiteY2" fmla="*/ 102438 h 861858"/>
              <a:gd name="connsiteX3" fmla="*/ 149764 w 420217"/>
              <a:gd name="connsiteY3" fmla="*/ 191829 h 861858"/>
              <a:gd name="connsiteX4" fmla="*/ 153892 w 420217"/>
              <a:gd name="connsiteY4" fmla="*/ 232783 h 861858"/>
              <a:gd name="connsiteX5" fmla="*/ 159745 w 420217"/>
              <a:gd name="connsiteY5" fmla="*/ 251639 h 861858"/>
              <a:gd name="connsiteX6" fmla="*/ 164252 w 420217"/>
              <a:gd name="connsiteY6" fmla="*/ 278644 h 861858"/>
              <a:gd name="connsiteX7" fmla="*/ 219011 w 420217"/>
              <a:gd name="connsiteY7" fmla="*/ 444854 h 861858"/>
              <a:gd name="connsiteX8" fmla="*/ 220851 w 420217"/>
              <a:gd name="connsiteY8" fmla="*/ 448489 h 861858"/>
              <a:gd name="connsiteX9" fmla="*/ 221753 w 420217"/>
              <a:gd name="connsiteY9" fmla="*/ 451395 h 861858"/>
              <a:gd name="connsiteX10" fmla="*/ 230189 w 420217"/>
              <a:gd name="connsiteY10" fmla="*/ 466937 h 861858"/>
              <a:gd name="connsiteX11" fmla="*/ 297020 w 420217"/>
              <a:gd name="connsiteY11" fmla="*/ 598967 h 861858"/>
              <a:gd name="connsiteX12" fmla="*/ 317662 w 420217"/>
              <a:gd name="connsiteY12" fmla="*/ 628094 h 861858"/>
              <a:gd name="connsiteX13" fmla="*/ 329131 w 420217"/>
              <a:gd name="connsiteY13" fmla="*/ 649223 h 861858"/>
              <a:gd name="connsiteX14" fmla="*/ 396175 w 420217"/>
              <a:gd name="connsiteY14" fmla="*/ 738880 h 861858"/>
              <a:gd name="connsiteX15" fmla="*/ 420217 w 420217"/>
              <a:gd name="connsiteY15" fmla="*/ 765333 h 861858"/>
              <a:gd name="connsiteX16" fmla="*/ 340402 w 420217"/>
              <a:gd name="connsiteY16" fmla="*/ 848303 h 861858"/>
              <a:gd name="connsiteX17" fmla="*/ 324533 w 420217"/>
              <a:gd name="connsiteY17" fmla="*/ 861858 h 861858"/>
              <a:gd name="connsiteX18" fmla="*/ 308451 w 420217"/>
              <a:gd name="connsiteY18" fmla="*/ 848302 h 861858"/>
              <a:gd name="connsiteX19" fmla="*/ 223728 w 420217"/>
              <a:gd name="connsiteY19" fmla="*/ 760230 h 861858"/>
              <a:gd name="connsiteX20" fmla="*/ 218242 w 420217"/>
              <a:gd name="connsiteY20" fmla="*/ 752706 h 861858"/>
              <a:gd name="connsiteX21" fmla="*/ 205675 w 420217"/>
              <a:gd name="connsiteY21" fmla="*/ 738879 h 861858"/>
              <a:gd name="connsiteX22" fmla="*/ 119408 w 420217"/>
              <a:gd name="connsiteY22" fmla="*/ 617153 h 861858"/>
              <a:gd name="connsiteX23" fmla="*/ 108338 w 420217"/>
              <a:gd name="connsiteY23" fmla="*/ 601970 h 861858"/>
              <a:gd name="connsiteX24" fmla="*/ 107612 w 420217"/>
              <a:gd name="connsiteY24" fmla="*/ 600509 h 861858"/>
              <a:gd name="connsiteX25" fmla="*/ 106519 w 420217"/>
              <a:gd name="connsiteY25" fmla="*/ 598965 h 861858"/>
              <a:gd name="connsiteX26" fmla="*/ 28510 w 420217"/>
              <a:gd name="connsiteY26" fmla="*/ 444853 h 861858"/>
              <a:gd name="connsiteX27" fmla="*/ 24946 w 420217"/>
              <a:gd name="connsiteY27" fmla="*/ 434034 h 861858"/>
              <a:gd name="connsiteX28" fmla="*/ 20513 w 420217"/>
              <a:gd name="connsiteY28" fmla="*/ 425108 h 861858"/>
              <a:gd name="connsiteX29" fmla="*/ 6862 w 420217"/>
              <a:gd name="connsiteY29" fmla="*/ 379144 h 861858"/>
              <a:gd name="connsiteX30" fmla="*/ 0 w 420217"/>
              <a:gd name="connsiteY30" fmla="*/ 358315 h 861858"/>
              <a:gd name="connsiteX31" fmla="*/ 42504 w 420217"/>
              <a:gd name="connsiteY31" fmla="*/ 300020 h 861858"/>
              <a:gd name="connsiteX32" fmla="*/ 114977 w 420217"/>
              <a:gd name="connsiteY32" fmla="*/ 115426 h 861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20217" h="861858">
                <a:moveTo>
                  <a:pt x="126613" y="0"/>
                </a:moveTo>
                <a:lnTo>
                  <a:pt x="130317" y="0"/>
                </a:lnTo>
                <a:lnTo>
                  <a:pt x="134845" y="102438"/>
                </a:lnTo>
                <a:lnTo>
                  <a:pt x="149764" y="191829"/>
                </a:lnTo>
                <a:lnTo>
                  <a:pt x="153892" y="232783"/>
                </a:lnTo>
                <a:lnTo>
                  <a:pt x="159745" y="251639"/>
                </a:lnTo>
                <a:lnTo>
                  <a:pt x="164252" y="278644"/>
                </a:lnTo>
                <a:cubicBezTo>
                  <a:pt x="178397" y="335830"/>
                  <a:pt x="196766" y="391350"/>
                  <a:pt x="219011" y="444854"/>
                </a:cubicBezTo>
                <a:lnTo>
                  <a:pt x="220851" y="448489"/>
                </a:lnTo>
                <a:lnTo>
                  <a:pt x="221753" y="451395"/>
                </a:lnTo>
                <a:lnTo>
                  <a:pt x="230189" y="466937"/>
                </a:lnTo>
                <a:lnTo>
                  <a:pt x="297020" y="598967"/>
                </a:lnTo>
                <a:lnTo>
                  <a:pt x="317662" y="628094"/>
                </a:lnTo>
                <a:lnTo>
                  <a:pt x="329131" y="649223"/>
                </a:lnTo>
                <a:cubicBezTo>
                  <a:pt x="350060" y="680203"/>
                  <a:pt x="372440" y="710121"/>
                  <a:pt x="396175" y="738880"/>
                </a:cubicBezTo>
                <a:lnTo>
                  <a:pt x="420217" y="765333"/>
                </a:lnTo>
                <a:lnTo>
                  <a:pt x="340402" y="848303"/>
                </a:lnTo>
                <a:lnTo>
                  <a:pt x="324533" y="861858"/>
                </a:lnTo>
                <a:lnTo>
                  <a:pt x="308451" y="848302"/>
                </a:lnTo>
                <a:cubicBezTo>
                  <a:pt x="278705" y="820445"/>
                  <a:pt x="250421" y="791045"/>
                  <a:pt x="223728" y="760230"/>
                </a:cubicBezTo>
                <a:lnTo>
                  <a:pt x="218242" y="752706"/>
                </a:lnTo>
                <a:lnTo>
                  <a:pt x="205675" y="738879"/>
                </a:lnTo>
                <a:lnTo>
                  <a:pt x="119408" y="617153"/>
                </a:lnTo>
                <a:lnTo>
                  <a:pt x="108338" y="601970"/>
                </a:lnTo>
                <a:lnTo>
                  <a:pt x="107612" y="600509"/>
                </a:lnTo>
                <a:lnTo>
                  <a:pt x="106519" y="598965"/>
                </a:lnTo>
                <a:cubicBezTo>
                  <a:pt x="76874" y="549844"/>
                  <a:pt x="50755" y="498357"/>
                  <a:pt x="28510" y="444853"/>
                </a:cubicBezTo>
                <a:lnTo>
                  <a:pt x="24946" y="434034"/>
                </a:lnTo>
                <a:lnTo>
                  <a:pt x="20513" y="425108"/>
                </a:lnTo>
                <a:lnTo>
                  <a:pt x="6862" y="379144"/>
                </a:lnTo>
                <a:lnTo>
                  <a:pt x="0" y="358315"/>
                </a:lnTo>
                <a:lnTo>
                  <a:pt x="42504" y="300020"/>
                </a:lnTo>
                <a:cubicBezTo>
                  <a:pt x="76548" y="243992"/>
                  <a:pt x="101402" y="181764"/>
                  <a:pt x="114977" y="115426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xmlns="" id="{6EEEC8B3-D9D5-4E97-87E8-E7C2FDEB8208}"/>
              </a:ext>
            </a:extLst>
          </p:cNvPr>
          <p:cNvCxnSpPr>
            <a:stCxn id="84" idx="58"/>
            <a:endCxn id="7" idx="0"/>
          </p:cNvCxnSpPr>
          <p:nvPr/>
        </p:nvCxnSpPr>
        <p:spPr>
          <a:xfrm>
            <a:off x="1720098" y="3577592"/>
            <a:ext cx="0" cy="86308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xmlns="" id="{81937637-7CCE-4AC5-8496-255734AF1D1E}"/>
              </a:ext>
            </a:extLst>
          </p:cNvPr>
          <p:cNvCxnSpPr>
            <a:cxnSpLocks/>
            <a:stCxn id="84" idx="40"/>
            <a:endCxn id="100" idx="0"/>
          </p:cNvCxnSpPr>
          <p:nvPr/>
        </p:nvCxnSpPr>
        <p:spPr>
          <a:xfrm>
            <a:off x="3470458" y="3577591"/>
            <a:ext cx="342" cy="86308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creenshot 2018-10-07 04.10.47.png"/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63" y="2624678"/>
            <a:ext cx="624815" cy="601836"/>
          </a:xfrm>
          <a:prstGeom prst="rect">
            <a:avLst/>
          </a:prstGeom>
        </p:spPr>
      </p:pic>
      <p:pic>
        <p:nvPicPr>
          <p:cNvPr id="10" name="Picture 9" descr="256-256-323c59a9f2afd00a83d41dcf738c5978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222" y="4974311"/>
            <a:ext cx="553155" cy="553155"/>
          </a:xfrm>
          <a:prstGeom prst="rect">
            <a:avLst/>
          </a:prstGeom>
        </p:spPr>
      </p:pic>
      <p:pic>
        <p:nvPicPr>
          <p:cNvPr id="14" name="Picture 13" descr="money-512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364" y="5604689"/>
            <a:ext cx="572913" cy="57291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2281482" y="5236722"/>
            <a:ext cx="8352647" cy="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691370" y="5904265"/>
            <a:ext cx="8352000" cy="0"/>
          </a:xfrm>
          <a:prstGeom prst="straightConnector1">
            <a:avLst/>
          </a:prstGeom>
          <a:ln w="19050" cmpd="sng">
            <a:solidFill>
              <a:srgbClr val="7F7F7F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1534040" y="1268963"/>
            <a:ext cx="9217492" cy="1469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13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Lightbulb">
            <a:extLst>
              <a:ext uri="{FF2B5EF4-FFF2-40B4-BE49-F238E27FC236}">
                <a16:creationId xmlns:a16="http://schemas.microsoft.com/office/drawing/2014/main" xmlns="" id="{BE7F1ED4-D6C7-4B5F-A025-9F9D63D74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3166899" y="4519522"/>
            <a:ext cx="661218" cy="661218"/>
          </a:xfrm>
          <a:prstGeom prst="rect">
            <a:avLst/>
          </a:prstGeom>
        </p:spPr>
      </p:pic>
      <p:pic>
        <p:nvPicPr>
          <p:cNvPr id="4" name="Picture 3" descr="document-icon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356" y="5424315"/>
            <a:ext cx="386645" cy="386645"/>
          </a:xfrm>
          <a:prstGeom prst="rect">
            <a:avLst/>
          </a:prstGeom>
        </p:spPr>
      </p:pic>
      <p:pic>
        <p:nvPicPr>
          <p:cNvPr id="12" name="Picture 11" descr="money-icon-png-25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24" b="8681"/>
          <a:stretch/>
        </p:blipFill>
        <p:spPr>
          <a:xfrm>
            <a:off x="13131800" y="6167596"/>
            <a:ext cx="682978" cy="478737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555472" y="419794"/>
            <a:ext cx="11081057" cy="5757808"/>
            <a:chOff x="555472" y="419794"/>
            <a:chExt cx="11081057" cy="5757808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xmlns="" id="{FE91F304-1E1C-4B2B-AFBB-698D79026959}"/>
                </a:ext>
              </a:extLst>
            </p:cNvPr>
            <p:cNvGrpSpPr/>
            <p:nvPr/>
          </p:nvGrpSpPr>
          <p:grpSpPr>
            <a:xfrm>
              <a:off x="555472" y="1830654"/>
              <a:ext cx="4057286" cy="2329251"/>
              <a:chOff x="555472" y="3100644"/>
              <a:chExt cx="4057286" cy="2329251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A4812972-FD01-4FA4-82DC-FB1441476026}"/>
                  </a:ext>
                </a:extLst>
              </p:cNvPr>
              <p:cNvSpPr/>
              <p:nvPr/>
            </p:nvSpPr>
            <p:spPr>
              <a:xfrm>
                <a:off x="555472" y="3100644"/>
                <a:ext cx="4057286" cy="2329251"/>
              </a:xfrm>
              <a:custGeom>
                <a:avLst/>
                <a:gdLst>
                  <a:gd name="connsiteX0" fmla="*/ 2025375 w 4057286"/>
                  <a:gd name="connsiteY0" fmla="*/ 1915414 h 2329251"/>
                  <a:gd name="connsiteX1" fmla="*/ 2025374 w 4057286"/>
                  <a:gd name="connsiteY1" fmla="*/ 1915414 h 2329251"/>
                  <a:gd name="connsiteX2" fmla="*/ 2028878 w 4057286"/>
                  <a:gd name="connsiteY2" fmla="*/ 1919269 h 2329251"/>
                  <a:gd name="connsiteX3" fmla="*/ 2028873 w 4057286"/>
                  <a:gd name="connsiteY3" fmla="*/ 1919262 h 2329251"/>
                  <a:gd name="connsiteX4" fmla="*/ 3917234 w 4057286"/>
                  <a:gd name="connsiteY4" fmla="*/ 1755984 h 2329251"/>
                  <a:gd name="connsiteX5" fmla="*/ 3911006 w 4057286"/>
                  <a:gd name="connsiteY5" fmla="*/ 1768526 h 2329251"/>
                  <a:gd name="connsiteX6" fmla="*/ 3861318 w 4057286"/>
                  <a:gd name="connsiteY6" fmla="*/ 1836674 h 2329251"/>
                  <a:gd name="connsiteX7" fmla="*/ 4002855 w 4057286"/>
                  <a:gd name="connsiteY7" fmla="*/ 1578113 h 2329251"/>
                  <a:gd name="connsiteX8" fmla="*/ 3998830 w 4057286"/>
                  <a:gd name="connsiteY8" fmla="*/ 1591664 h 2329251"/>
                  <a:gd name="connsiteX9" fmla="*/ 3960864 w 4057286"/>
                  <a:gd name="connsiteY9" fmla="*/ 1668120 h 2329251"/>
                  <a:gd name="connsiteX10" fmla="*/ 4057286 w 4057286"/>
                  <a:gd name="connsiteY10" fmla="*/ 1386093 h 2329251"/>
                  <a:gd name="connsiteX11" fmla="*/ 4055951 w 4057286"/>
                  <a:gd name="connsiteY11" fmla="*/ 1399338 h 2329251"/>
                  <a:gd name="connsiteX12" fmla="*/ 4031174 w 4057286"/>
                  <a:gd name="connsiteY12" fmla="*/ 1482762 h 2329251"/>
                  <a:gd name="connsiteX13" fmla="*/ 1164625 w 4057286"/>
                  <a:gd name="connsiteY13" fmla="*/ 0 h 2329251"/>
                  <a:gd name="connsiteX14" fmla="*/ 1988139 w 4057286"/>
                  <a:gd name="connsiteY14" fmla="*/ 341111 h 2329251"/>
                  <a:gd name="connsiteX15" fmla="*/ 2039807 w 4057286"/>
                  <a:gd name="connsiteY15" fmla="*/ 397959 h 2329251"/>
                  <a:gd name="connsiteX16" fmla="*/ 2039807 w 4057286"/>
                  <a:gd name="connsiteY16" fmla="*/ 397958 h 2329251"/>
                  <a:gd name="connsiteX17" fmla="*/ 2063307 w 4057286"/>
                  <a:gd name="connsiteY17" fmla="*/ 423815 h 2329251"/>
                  <a:gd name="connsiteX18" fmla="*/ 2063317 w 4057286"/>
                  <a:gd name="connsiteY18" fmla="*/ 423829 h 2329251"/>
                  <a:gd name="connsiteX19" fmla="*/ 2130351 w 4057286"/>
                  <a:gd name="connsiteY19" fmla="*/ 513472 h 2329251"/>
                  <a:gd name="connsiteX20" fmla="*/ 2165282 w 4057286"/>
                  <a:gd name="connsiteY20" fmla="*/ 570970 h 2329251"/>
                  <a:gd name="connsiteX21" fmla="*/ 2174952 w 4057286"/>
                  <a:gd name="connsiteY21" fmla="*/ 584925 h 2329251"/>
                  <a:gd name="connsiteX22" fmla="*/ 2178897 w 4057286"/>
                  <a:gd name="connsiteY22" fmla="*/ 593383 h 2329251"/>
                  <a:gd name="connsiteX23" fmla="*/ 2188686 w 4057286"/>
                  <a:gd name="connsiteY23" fmla="*/ 609496 h 2329251"/>
                  <a:gd name="connsiteX24" fmla="*/ 2237728 w 4057286"/>
                  <a:gd name="connsiteY24" fmla="*/ 711300 h 2329251"/>
                  <a:gd name="connsiteX25" fmla="*/ 2251635 w 4057286"/>
                  <a:gd name="connsiteY25" fmla="*/ 749298 h 2329251"/>
                  <a:gd name="connsiteX26" fmla="*/ 2258582 w 4057286"/>
                  <a:gd name="connsiteY26" fmla="*/ 764188 h 2329251"/>
                  <a:gd name="connsiteX27" fmla="*/ 2262799 w 4057286"/>
                  <a:gd name="connsiteY27" fmla="*/ 779798 h 2329251"/>
                  <a:gd name="connsiteX28" fmla="*/ 2276891 w 4057286"/>
                  <a:gd name="connsiteY28" fmla="*/ 818301 h 2329251"/>
                  <a:gd name="connsiteX29" fmla="*/ 2305589 w 4057286"/>
                  <a:gd name="connsiteY29" fmla="*/ 929912 h 2329251"/>
                  <a:gd name="connsiteX30" fmla="*/ 2308500 w 4057286"/>
                  <a:gd name="connsiteY30" fmla="*/ 948987 h 2329251"/>
                  <a:gd name="connsiteX31" fmla="*/ 2311061 w 4057286"/>
                  <a:gd name="connsiteY31" fmla="*/ 958467 h 2329251"/>
                  <a:gd name="connsiteX32" fmla="*/ 2318786 w 4057286"/>
                  <a:gd name="connsiteY32" fmla="*/ 1016384 h 2329251"/>
                  <a:gd name="connsiteX33" fmla="*/ 2323237 w 4057286"/>
                  <a:gd name="connsiteY33" fmla="*/ 1045549 h 2329251"/>
                  <a:gd name="connsiteX34" fmla="*/ 2323579 w 4057286"/>
                  <a:gd name="connsiteY34" fmla="*/ 1052316 h 2329251"/>
                  <a:gd name="connsiteX35" fmla="*/ 2324638 w 4057286"/>
                  <a:gd name="connsiteY35" fmla="*/ 1060257 h 2329251"/>
                  <a:gd name="connsiteX36" fmla="*/ 2329251 w 4057286"/>
                  <a:gd name="connsiteY36" fmla="*/ 1164625 h 2329251"/>
                  <a:gd name="connsiteX37" fmla="*/ 2329081 w 4057286"/>
                  <a:gd name="connsiteY37" fmla="*/ 1166555 h 2329251"/>
                  <a:gd name="connsiteX38" fmla="*/ 2332869 w 4057286"/>
                  <a:gd name="connsiteY38" fmla="*/ 1166555 h 2329251"/>
                  <a:gd name="connsiteX39" fmla="*/ 2344504 w 4057286"/>
                  <a:gd name="connsiteY39" fmla="*/ 1281981 h 2329251"/>
                  <a:gd name="connsiteX40" fmla="*/ 2914986 w 4057286"/>
                  <a:gd name="connsiteY40" fmla="*/ 1746937 h 2329251"/>
                  <a:gd name="connsiteX41" fmla="*/ 3485468 w 4057286"/>
                  <a:gd name="connsiteY41" fmla="*/ 1281981 h 2329251"/>
                  <a:gd name="connsiteX42" fmla="*/ 3497104 w 4057286"/>
                  <a:gd name="connsiteY42" fmla="*/ 1166555 h 2329251"/>
                  <a:gd name="connsiteX43" fmla="*/ 3500808 w 4057286"/>
                  <a:gd name="connsiteY43" fmla="*/ 1166555 h 2329251"/>
                  <a:gd name="connsiteX44" fmla="*/ 3505336 w 4057286"/>
                  <a:gd name="connsiteY44" fmla="*/ 1268993 h 2329251"/>
                  <a:gd name="connsiteX45" fmla="*/ 3766667 w 4057286"/>
                  <a:gd name="connsiteY45" fmla="*/ 1905435 h 2329251"/>
                  <a:gd name="connsiteX46" fmla="*/ 3790168 w 4057286"/>
                  <a:gd name="connsiteY46" fmla="*/ 1931292 h 2329251"/>
                  <a:gd name="connsiteX47" fmla="*/ 3801100 w 4057286"/>
                  <a:gd name="connsiteY47" fmla="*/ 1919264 h 2329251"/>
                  <a:gd name="connsiteX48" fmla="*/ 3795616 w 4057286"/>
                  <a:gd name="connsiteY48" fmla="*/ 1926786 h 2329251"/>
                  <a:gd name="connsiteX49" fmla="*/ 2914987 w 4057286"/>
                  <a:gd name="connsiteY49" fmla="*/ 2329250 h 2329251"/>
                  <a:gd name="connsiteX50" fmla="*/ 2119082 w 4057286"/>
                  <a:gd name="connsiteY50" fmla="*/ 2014858 h 2329251"/>
                  <a:gd name="connsiteX51" fmla="*/ 2039808 w 4057286"/>
                  <a:gd name="connsiteY51" fmla="*/ 1932451 h 2329251"/>
                  <a:gd name="connsiteX52" fmla="*/ 1960533 w 4057286"/>
                  <a:gd name="connsiteY52" fmla="*/ 2014859 h 2329251"/>
                  <a:gd name="connsiteX53" fmla="*/ 1164627 w 4057286"/>
                  <a:gd name="connsiteY53" fmla="*/ 2329251 h 2329251"/>
                  <a:gd name="connsiteX54" fmla="*/ 23663 w 4057286"/>
                  <a:gd name="connsiteY54" fmla="*/ 1399339 h 2329251"/>
                  <a:gd name="connsiteX55" fmla="*/ 197 w 4057286"/>
                  <a:gd name="connsiteY55" fmla="*/ 1166556 h 2329251"/>
                  <a:gd name="connsiteX56" fmla="*/ 582509 w 4057286"/>
                  <a:gd name="connsiteY56" fmla="*/ 1166556 h 2329251"/>
                  <a:gd name="connsiteX57" fmla="*/ 594145 w 4057286"/>
                  <a:gd name="connsiteY57" fmla="*/ 1281982 h 2329251"/>
                  <a:gd name="connsiteX58" fmla="*/ 1164626 w 4057286"/>
                  <a:gd name="connsiteY58" fmla="*/ 1746938 h 2329251"/>
                  <a:gd name="connsiteX59" fmla="*/ 1735108 w 4057286"/>
                  <a:gd name="connsiteY59" fmla="*/ 1281982 h 2329251"/>
                  <a:gd name="connsiteX60" fmla="*/ 1746744 w 4057286"/>
                  <a:gd name="connsiteY60" fmla="*/ 1166556 h 2329251"/>
                  <a:gd name="connsiteX61" fmla="*/ 1750447 w 4057286"/>
                  <a:gd name="connsiteY61" fmla="*/ 1166556 h 2329251"/>
                  <a:gd name="connsiteX62" fmla="*/ 1750447 w 4057286"/>
                  <a:gd name="connsiteY62" fmla="*/ 1166555 h 2329251"/>
                  <a:gd name="connsiteX63" fmla="*/ 1746742 w 4057286"/>
                  <a:gd name="connsiteY63" fmla="*/ 1166555 h 2329251"/>
                  <a:gd name="connsiteX64" fmla="*/ 1746936 w 4057286"/>
                  <a:gd name="connsiteY64" fmla="*/ 1164625 h 2329251"/>
                  <a:gd name="connsiteX65" fmla="*/ 1164624 w 4057286"/>
                  <a:gd name="connsiteY65" fmla="*/ 582313 h 2329251"/>
                  <a:gd name="connsiteX66" fmla="*/ 582312 w 4057286"/>
                  <a:gd name="connsiteY66" fmla="*/ 1164625 h 2329251"/>
                  <a:gd name="connsiteX67" fmla="*/ 582507 w 4057286"/>
                  <a:gd name="connsiteY67" fmla="*/ 1166555 h 2329251"/>
                  <a:gd name="connsiteX68" fmla="*/ 195 w 4057286"/>
                  <a:gd name="connsiteY68" fmla="*/ 1166555 h 2329251"/>
                  <a:gd name="connsiteX69" fmla="*/ 0 w 4057286"/>
                  <a:gd name="connsiteY69" fmla="*/ 1164625 h 2329251"/>
                  <a:gd name="connsiteX70" fmla="*/ 1164625 w 4057286"/>
                  <a:gd name="connsiteY70" fmla="*/ 0 h 2329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4057286" h="2329251">
                    <a:moveTo>
                      <a:pt x="2025375" y="1915414"/>
                    </a:moveTo>
                    <a:lnTo>
                      <a:pt x="2025374" y="1915414"/>
                    </a:lnTo>
                    <a:lnTo>
                      <a:pt x="2028878" y="1919269"/>
                    </a:lnTo>
                    <a:lnTo>
                      <a:pt x="2028873" y="1919262"/>
                    </a:lnTo>
                    <a:close/>
                    <a:moveTo>
                      <a:pt x="3917234" y="1755984"/>
                    </a:moveTo>
                    <a:lnTo>
                      <a:pt x="3911006" y="1768526"/>
                    </a:lnTo>
                    <a:lnTo>
                      <a:pt x="3861318" y="1836674"/>
                    </a:lnTo>
                    <a:close/>
                    <a:moveTo>
                      <a:pt x="4002855" y="1578113"/>
                    </a:moveTo>
                    <a:lnTo>
                      <a:pt x="3998830" y="1591664"/>
                    </a:lnTo>
                    <a:lnTo>
                      <a:pt x="3960864" y="1668120"/>
                    </a:lnTo>
                    <a:close/>
                    <a:moveTo>
                      <a:pt x="4057286" y="1386093"/>
                    </a:moveTo>
                    <a:lnTo>
                      <a:pt x="4055951" y="1399338"/>
                    </a:lnTo>
                    <a:lnTo>
                      <a:pt x="4031174" y="1482762"/>
                    </a:lnTo>
                    <a:close/>
                    <a:moveTo>
                      <a:pt x="1164625" y="0"/>
                    </a:moveTo>
                    <a:cubicBezTo>
                      <a:pt x="1486228" y="0"/>
                      <a:pt x="1777384" y="130355"/>
                      <a:pt x="1988139" y="341111"/>
                    </a:cubicBezTo>
                    <a:lnTo>
                      <a:pt x="2039807" y="397959"/>
                    </a:lnTo>
                    <a:lnTo>
                      <a:pt x="2039807" y="397958"/>
                    </a:lnTo>
                    <a:lnTo>
                      <a:pt x="2063307" y="423815"/>
                    </a:lnTo>
                    <a:lnTo>
                      <a:pt x="2063317" y="423829"/>
                    </a:lnTo>
                    <a:lnTo>
                      <a:pt x="2130351" y="513472"/>
                    </a:lnTo>
                    <a:lnTo>
                      <a:pt x="2165282" y="570970"/>
                    </a:lnTo>
                    <a:lnTo>
                      <a:pt x="2174952" y="584925"/>
                    </a:lnTo>
                    <a:lnTo>
                      <a:pt x="2178897" y="593383"/>
                    </a:lnTo>
                    <a:lnTo>
                      <a:pt x="2188686" y="609496"/>
                    </a:lnTo>
                    <a:cubicBezTo>
                      <a:pt x="2206615" y="642499"/>
                      <a:pt x="2222995" y="676467"/>
                      <a:pt x="2237728" y="711300"/>
                    </a:cubicBezTo>
                    <a:lnTo>
                      <a:pt x="2251635" y="749298"/>
                    </a:lnTo>
                    <a:lnTo>
                      <a:pt x="2258582" y="764188"/>
                    </a:lnTo>
                    <a:lnTo>
                      <a:pt x="2262799" y="779798"/>
                    </a:lnTo>
                    <a:lnTo>
                      <a:pt x="2276891" y="818301"/>
                    </a:lnTo>
                    <a:cubicBezTo>
                      <a:pt x="2288234" y="854769"/>
                      <a:pt x="2297832" y="892005"/>
                      <a:pt x="2305589" y="929912"/>
                    </a:cubicBezTo>
                    <a:lnTo>
                      <a:pt x="2308500" y="948987"/>
                    </a:lnTo>
                    <a:lnTo>
                      <a:pt x="2311061" y="958467"/>
                    </a:lnTo>
                    <a:lnTo>
                      <a:pt x="2318786" y="1016384"/>
                    </a:lnTo>
                    <a:lnTo>
                      <a:pt x="2323237" y="1045549"/>
                    </a:lnTo>
                    <a:lnTo>
                      <a:pt x="2323579" y="1052316"/>
                    </a:lnTo>
                    <a:lnTo>
                      <a:pt x="2324638" y="1060257"/>
                    </a:lnTo>
                    <a:cubicBezTo>
                      <a:pt x="2327692" y="1094639"/>
                      <a:pt x="2329251" y="1129450"/>
                      <a:pt x="2329251" y="1164625"/>
                    </a:cubicBezTo>
                    <a:lnTo>
                      <a:pt x="2329081" y="1166555"/>
                    </a:lnTo>
                    <a:lnTo>
                      <a:pt x="2332869" y="1166555"/>
                    </a:lnTo>
                    <a:lnTo>
                      <a:pt x="2344504" y="1281981"/>
                    </a:lnTo>
                    <a:cubicBezTo>
                      <a:pt x="2398803" y="1547331"/>
                      <a:pt x="2633584" y="1746937"/>
                      <a:pt x="2914986" y="1746937"/>
                    </a:cubicBezTo>
                    <a:cubicBezTo>
                      <a:pt x="3196388" y="1746937"/>
                      <a:pt x="3431169" y="1547331"/>
                      <a:pt x="3485468" y="1281981"/>
                    </a:cubicBezTo>
                    <a:lnTo>
                      <a:pt x="3497104" y="1166555"/>
                    </a:lnTo>
                    <a:lnTo>
                      <a:pt x="3500808" y="1166555"/>
                    </a:lnTo>
                    <a:lnTo>
                      <a:pt x="3505336" y="1268993"/>
                    </a:lnTo>
                    <a:cubicBezTo>
                      <a:pt x="3526710" y="1509663"/>
                      <a:pt x="3621294" y="1729284"/>
                      <a:pt x="3766667" y="1905435"/>
                    </a:cubicBezTo>
                    <a:lnTo>
                      <a:pt x="3790168" y="1931292"/>
                    </a:lnTo>
                    <a:lnTo>
                      <a:pt x="3801100" y="1919264"/>
                    </a:lnTo>
                    <a:lnTo>
                      <a:pt x="3795616" y="1926786"/>
                    </a:lnTo>
                    <a:cubicBezTo>
                      <a:pt x="3582070" y="2173308"/>
                      <a:pt x="3266740" y="2329250"/>
                      <a:pt x="2914987" y="2329250"/>
                    </a:cubicBezTo>
                    <a:cubicBezTo>
                      <a:pt x="2607204" y="2329250"/>
                      <a:pt x="2327306" y="2209857"/>
                      <a:pt x="2119082" y="2014858"/>
                    </a:cubicBezTo>
                    <a:lnTo>
                      <a:pt x="2039808" y="1932451"/>
                    </a:lnTo>
                    <a:lnTo>
                      <a:pt x="1960533" y="2014859"/>
                    </a:lnTo>
                    <a:cubicBezTo>
                      <a:pt x="1752309" y="2209858"/>
                      <a:pt x="1472411" y="2329251"/>
                      <a:pt x="1164627" y="2329251"/>
                    </a:cubicBezTo>
                    <a:cubicBezTo>
                      <a:pt x="601823" y="2329251"/>
                      <a:pt x="132260" y="1930039"/>
                      <a:pt x="23663" y="1399339"/>
                    </a:cubicBezTo>
                    <a:lnTo>
                      <a:pt x="197" y="1166556"/>
                    </a:lnTo>
                    <a:lnTo>
                      <a:pt x="582509" y="1166556"/>
                    </a:lnTo>
                    <a:lnTo>
                      <a:pt x="594145" y="1281982"/>
                    </a:lnTo>
                    <a:cubicBezTo>
                      <a:pt x="648443" y="1547332"/>
                      <a:pt x="883224" y="1746938"/>
                      <a:pt x="1164626" y="1746938"/>
                    </a:cubicBezTo>
                    <a:cubicBezTo>
                      <a:pt x="1446028" y="1746938"/>
                      <a:pt x="1680809" y="1547332"/>
                      <a:pt x="1735108" y="1281982"/>
                    </a:cubicBezTo>
                    <a:lnTo>
                      <a:pt x="1746744" y="1166556"/>
                    </a:lnTo>
                    <a:lnTo>
                      <a:pt x="1750447" y="1166556"/>
                    </a:lnTo>
                    <a:lnTo>
                      <a:pt x="1750447" y="1166555"/>
                    </a:lnTo>
                    <a:lnTo>
                      <a:pt x="1746742" y="1166555"/>
                    </a:lnTo>
                    <a:lnTo>
                      <a:pt x="1746936" y="1164625"/>
                    </a:lnTo>
                    <a:cubicBezTo>
                      <a:pt x="1746936" y="843023"/>
                      <a:pt x="1486226" y="582313"/>
                      <a:pt x="1164624" y="582313"/>
                    </a:cubicBezTo>
                    <a:cubicBezTo>
                      <a:pt x="843022" y="582313"/>
                      <a:pt x="582312" y="843023"/>
                      <a:pt x="582312" y="1164625"/>
                    </a:cubicBezTo>
                    <a:lnTo>
                      <a:pt x="582507" y="1166555"/>
                    </a:lnTo>
                    <a:lnTo>
                      <a:pt x="195" y="1166555"/>
                    </a:lnTo>
                    <a:lnTo>
                      <a:pt x="0" y="1164625"/>
                    </a:lnTo>
                    <a:cubicBezTo>
                      <a:pt x="0" y="521420"/>
                      <a:pt x="521420" y="0"/>
                      <a:pt x="11646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xmlns="" id="{AE8D5B9F-B6C3-4FB0-8C3C-A43CAF60B7BF}"/>
                  </a:ext>
                </a:extLst>
              </p:cNvPr>
              <p:cNvSpPr/>
              <p:nvPr/>
            </p:nvSpPr>
            <p:spPr>
              <a:xfrm rot="10800000">
                <a:off x="555473" y="4263339"/>
                <a:ext cx="2040310" cy="1166555"/>
              </a:xfrm>
              <a:custGeom>
                <a:avLst/>
                <a:gdLst>
                  <a:gd name="connsiteX0" fmla="*/ 875685 w 2040310"/>
                  <a:gd name="connsiteY0" fmla="*/ 0 h 1166555"/>
                  <a:gd name="connsiteX1" fmla="*/ 2040310 w 2040310"/>
                  <a:gd name="connsiteY1" fmla="*/ 1164625 h 1166555"/>
                  <a:gd name="connsiteX2" fmla="*/ 2040116 w 2040310"/>
                  <a:gd name="connsiteY2" fmla="*/ 1166555 h 1166555"/>
                  <a:gd name="connsiteX3" fmla="*/ 1457801 w 2040310"/>
                  <a:gd name="connsiteY3" fmla="*/ 1166555 h 1166555"/>
                  <a:gd name="connsiteX4" fmla="*/ 1457996 w 2040310"/>
                  <a:gd name="connsiteY4" fmla="*/ 1164625 h 1166555"/>
                  <a:gd name="connsiteX5" fmla="*/ 875684 w 2040310"/>
                  <a:gd name="connsiteY5" fmla="*/ 582313 h 1166555"/>
                  <a:gd name="connsiteX6" fmla="*/ 293372 w 2040310"/>
                  <a:gd name="connsiteY6" fmla="*/ 1164625 h 1166555"/>
                  <a:gd name="connsiteX7" fmla="*/ 293567 w 2040310"/>
                  <a:gd name="connsiteY7" fmla="*/ 1166555 h 1166555"/>
                  <a:gd name="connsiteX8" fmla="*/ 289864 w 2040310"/>
                  <a:gd name="connsiteY8" fmla="*/ 1166555 h 1166555"/>
                  <a:gd name="connsiteX9" fmla="*/ 289949 w 2040310"/>
                  <a:gd name="connsiteY9" fmla="*/ 1164625 h 1166555"/>
                  <a:gd name="connsiteX10" fmla="*/ 271759 w 2040310"/>
                  <a:gd name="connsiteY10" fmla="*/ 958467 h 1166555"/>
                  <a:gd name="connsiteX11" fmla="*/ 267623 w 2040310"/>
                  <a:gd name="connsiteY11" fmla="*/ 943156 h 1166555"/>
                  <a:gd name="connsiteX12" fmla="*/ 266288 w 2040310"/>
                  <a:gd name="connsiteY12" fmla="*/ 929912 h 1166555"/>
                  <a:gd name="connsiteX13" fmla="*/ 249014 w 2040310"/>
                  <a:gd name="connsiteY13" fmla="*/ 874264 h 1166555"/>
                  <a:gd name="connsiteX14" fmla="*/ 219280 w 2040310"/>
                  <a:gd name="connsiteY14" fmla="*/ 764188 h 1166555"/>
                  <a:gd name="connsiteX15" fmla="*/ 206024 w 2040310"/>
                  <a:gd name="connsiteY15" fmla="*/ 735774 h 1166555"/>
                  <a:gd name="connsiteX16" fmla="*/ 198427 w 2040310"/>
                  <a:gd name="connsiteY16" fmla="*/ 711300 h 1166555"/>
                  <a:gd name="connsiteX17" fmla="*/ 171234 w 2040310"/>
                  <a:gd name="connsiteY17" fmla="*/ 661201 h 1166555"/>
                  <a:gd name="connsiteX18" fmla="*/ 135649 w 2040310"/>
                  <a:gd name="connsiteY18" fmla="*/ 584925 h 1166555"/>
                  <a:gd name="connsiteX19" fmla="*/ 108811 w 2040310"/>
                  <a:gd name="connsiteY19" fmla="*/ 546195 h 1166555"/>
                  <a:gd name="connsiteX20" fmla="*/ 91049 w 2040310"/>
                  <a:gd name="connsiteY20" fmla="*/ 513472 h 1166555"/>
                  <a:gd name="connsiteX21" fmla="*/ 24005 w 2040310"/>
                  <a:gd name="connsiteY21" fmla="*/ 423815 h 1166555"/>
                  <a:gd name="connsiteX22" fmla="*/ 0 w 2040310"/>
                  <a:gd name="connsiteY22" fmla="*/ 397403 h 1166555"/>
                  <a:gd name="connsiteX23" fmla="*/ 92618 w 2040310"/>
                  <a:gd name="connsiteY23" fmla="*/ 302549 h 1166555"/>
                  <a:gd name="connsiteX24" fmla="*/ 875685 w 2040310"/>
                  <a:gd name="connsiteY24" fmla="*/ 0 h 116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040310" h="1166555">
                    <a:moveTo>
                      <a:pt x="875685" y="0"/>
                    </a:moveTo>
                    <a:cubicBezTo>
                      <a:pt x="1518890" y="0"/>
                      <a:pt x="2040310" y="521420"/>
                      <a:pt x="2040310" y="1164625"/>
                    </a:cubicBezTo>
                    <a:lnTo>
                      <a:pt x="2040116" y="1166555"/>
                    </a:lnTo>
                    <a:lnTo>
                      <a:pt x="1457801" y="1166555"/>
                    </a:lnTo>
                    <a:lnTo>
                      <a:pt x="1457996" y="1164625"/>
                    </a:lnTo>
                    <a:cubicBezTo>
                      <a:pt x="1457996" y="843023"/>
                      <a:pt x="1197286" y="582313"/>
                      <a:pt x="875684" y="582313"/>
                    </a:cubicBezTo>
                    <a:cubicBezTo>
                      <a:pt x="554082" y="582313"/>
                      <a:pt x="293372" y="843023"/>
                      <a:pt x="293372" y="1164625"/>
                    </a:cubicBezTo>
                    <a:lnTo>
                      <a:pt x="293567" y="1166555"/>
                    </a:lnTo>
                    <a:lnTo>
                      <a:pt x="289864" y="1166555"/>
                    </a:lnTo>
                    <a:lnTo>
                      <a:pt x="289949" y="1164625"/>
                    </a:lnTo>
                    <a:cubicBezTo>
                      <a:pt x="289949" y="1094275"/>
                      <a:pt x="283711" y="1025381"/>
                      <a:pt x="271759" y="958467"/>
                    </a:cubicBezTo>
                    <a:lnTo>
                      <a:pt x="267623" y="943156"/>
                    </a:lnTo>
                    <a:lnTo>
                      <a:pt x="266288" y="929912"/>
                    </a:lnTo>
                    <a:lnTo>
                      <a:pt x="249014" y="874264"/>
                    </a:lnTo>
                    <a:lnTo>
                      <a:pt x="219280" y="764188"/>
                    </a:lnTo>
                    <a:lnTo>
                      <a:pt x="206024" y="735774"/>
                    </a:lnTo>
                    <a:lnTo>
                      <a:pt x="198427" y="711300"/>
                    </a:lnTo>
                    <a:lnTo>
                      <a:pt x="171234" y="661201"/>
                    </a:lnTo>
                    <a:lnTo>
                      <a:pt x="135649" y="584925"/>
                    </a:lnTo>
                    <a:lnTo>
                      <a:pt x="108811" y="546195"/>
                    </a:lnTo>
                    <a:lnTo>
                      <a:pt x="91049" y="513472"/>
                    </a:lnTo>
                    <a:cubicBezTo>
                      <a:pt x="70120" y="482493"/>
                      <a:pt x="47740" y="452575"/>
                      <a:pt x="24005" y="423815"/>
                    </a:cubicBezTo>
                    <a:lnTo>
                      <a:pt x="0" y="397403"/>
                    </a:lnTo>
                    <a:lnTo>
                      <a:pt x="92618" y="302549"/>
                    </a:lnTo>
                    <a:cubicBezTo>
                      <a:pt x="299440" y="114570"/>
                      <a:pt x="574183" y="0"/>
                      <a:pt x="875685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xmlns="" id="{2A88C24A-9596-4CD5-B3FE-D8E10A8F8733}"/>
                  </a:ext>
                </a:extLst>
              </p:cNvPr>
              <p:cNvSpPr/>
              <p:nvPr/>
            </p:nvSpPr>
            <p:spPr>
              <a:xfrm rot="10800000">
                <a:off x="555472" y="3755339"/>
                <a:ext cx="884997" cy="1016000"/>
              </a:xfrm>
              <a:custGeom>
                <a:avLst/>
                <a:gdLst>
                  <a:gd name="connsiteX0" fmla="*/ 3192 w 884997"/>
                  <a:gd name="connsiteY0" fmla="*/ 0 h 1016000"/>
                  <a:gd name="connsiteX1" fmla="*/ 764846 w 884997"/>
                  <a:gd name="connsiteY1" fmla="*/ 0 h 1016000"/>
                  <a:gd name="connsiteX2" fmla="*/ 793475 w 884997"/>
                  <a:gd name="connsiteY2" fmla="*/ 52744 h 1016000"/>
                  <a:gd name="connsiteX3" fmla="*/ 884997 w 884997"/>
                  <a:gd name="connsiteY3" fmla="*/ 506069 h 1016000"/>
                  <a:gd name="connsiteX4" fmla="*/ 884803 w 884997"/>
                  <a:gd name="connsiteY4" fmla="*/ 507999 h 1016000"/>
                  <a:gd name="connsiteX5" fmla="*/ 861337 w 884997"/>
                  <a:gd name="connsiteY5" fmla="*/ 740782 h 1016000"/>
                  <a:gd name="connsiteX6" fmla="*/ 804216 w 884997"/>
                  <a:gd name="connsiteY6" fmla="*/ 933108 h 1016000"/>
                  <a:gd name="connsiteX7" fmla="*/ 763054 w 884997"/>
                  <a:gd name="connsiteY7" fmla="*/ 1016000 h 1016000"/>
                  <a:gd name="connsiteX8" fmla="*/ 0 w 884997"/>
                  <a:gd name="connsiteY8" fmla="*/ 1016000 h 1016000"/>
                  <a:gd name="connsiteX9" fmla="*/ 10222 w 884997"/>
                  <a:gd name="connsiteY9" fmla="*/ 1011232 h 1016000"/>
                  <a:gd name="connsiteX10" fmla="*/ 290853 w 884997"/>
                  <a:gd name="connsiteY10" fmla="*/ 623425 h 1016000"/>
                  <a:gd name="connsiteX11" fmla="*/ 302489 w 884997"/>
                  <a:gd name="connsiteY11" fmla="*/ 507999 h 1016000"/>
                  <a:gd name="connsiteX12" fmla="*/ 302488 w 884997"/>
                  <a:gd name="connsiteY12" fmla="*/ 507999 h 1016000"/>
                  <a:gd name="connsiteX13" fmla="*/ 302683 w 884997"/>
                  <a:gd name="connsiteY13" fmla="*/ 506069 h 1016000"/>
                  <a:gd name="connsiteX14" fmla="*/ 45947 w 884997"/>
                  <a:gd name="connsiteY14" fmla="*/ 23207 h 101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84997" h="1016000">
                    <a:moveTo>
                      <a:pt x="3192" y="0"/>
                    </a:moveTo>
                    <a:lnTo>
                      <a:pt x="764846" y="0"/>
                    </a:lnTo>
                    <a:lnTo>
                      <a:pt x="793475" y="52744"/>
                    </a:lnTo>
                    <a:cubicBezTo>
                      <a:pt x="852408" y="192078"/>
                      <a:pt x="884997" y="345268"/>
                      <a:pt x="884997" y="506069"/>
                    </a:cubicBezTo>
                    <a:lnTo>
                      <a:pt x="884803" y="507999"/>
                    </a:lnTo>
                    <a:lnTo>
                      <a:pt x="861337" y="740782"/>
                    </a:lnTo>
                    <a:cubicBezTo>
                      <a:pt x="847762" y="807120"/>
                      <a:pt x="828548" y="871403"/>
                      <a:pt x="804216" y="933108"/>
                    </a:cubicBezTo>
                    <a:lnTo>
                      <a:pt x="763054" y="1016000"/>
                    </a:lnTo>
                    <a:lnTo>
                      <a:pt x="0" y="1016000"/>
                    </a:lnTo>
                    <a:lnTo>
                      <a:pt x="10222" y="1011232"/>
                    </a:lnTo>
                    <a:cubicBezTo>
                      <a:pt x="152479" y="929431"/>
                      <a:pt x="256917" y="789269"/>
                      <a:pt x="290853" y="623425"/>
                    </a:cubicBezTo>
                    <a:lnTo>
                      <a:pt x="302489" y="507999"/>
                    </a:lnTo>
                    <a:lnTo>
                      <a:pt x="302488" y="507999"/>
                    </a:lnTo>
                    <a:lnTo>
                      <a:pt x="302683" y="506069"/>
                    </a:lnTo>
                    <a:cubicBezTo>
                      <a:pt x="302683" y="305068"/>
                      <a:pt x="200843" y="127853"/>
                      <a:pt x="45947" y="2320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C1CEC198-4F03-4EF8-8174-80D5EEA0C733}"/>
                </a:ext>
              </a:extLst>
            </p:cNvPr>
            <p:cNvSpPr/>
            <p:nvPr/>
          </p:nvSpPr>
          <p:spPr>
            <a:xfrm>
              <a:off x="1127628" y="4440672"/>
              <a:ext cx="118494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FACTORY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1B8CC97D-9364-4A97-BB08-C41F4DAADD7B}"/>
                </a:ext>
              </a:extLst>
            </p:cNvPr>
            <p:cNvSpPr/>
            <p:nvPr/>
          </p:nvSpPr>
          <p:spPr>
            <a:xfrm>
              <a:off x="2653909" y="4440672"/>
              <a:ext cx="163378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distributor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FCA0D83B-84FF-4619-827D-E3F58FF1AC4D}"/>
                </a:ext>
              </a:extLst>
            </p:cNvPr>
            <p:cNvSpPr/>
            <p:nvPr/>
          </p:nvSpPr>
          <p:spPr>
            <a:xfrm>
              <a:off x="4425975" y="4440672"/>
              <a:ext cx="159105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warehouse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A349EFEA-FD70-4E66-AF1C-7F91AEB08B1E}"/>
                </a:ext>
              </a:extLst>
            </p:cNvPr>
            <p:cNvSpPr/>
            <p:nvPr/>
          </p:nvSpPr>
          <p:spPr>
            <a:xfrm>
              <a:off x="6450261" y="4440672"/>
              <a:ext cx="1043876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trader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55595B96-8497-47A1-ADD0-6F5DF8BF3BB3}"/>
                </a:ext>
              </a:extLst>
            </p:cNvPr>
            <p:cNvSpPr/>
            <p:nvPr/>
          </p:nvSpPr>
          <p:spPr>
            <a:xfrm>
              <a:off x="8002189" y="4440672"/>
              <a:ext cx="144142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merchant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48ABAC92-D2AD-4AEA-9FF7-A37C52792B07}"/>
                </a:ext>
              </a:extLst>
            </p:cNvPr>
            <p:cNvSpPr/>
            <p:nvPr/>
          </p:nvSpPr>
          <p:spPr>
            <a:xfrm>
              <a:off x="9771999" y="4440672"/>
              <a:ext cx="1403199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customer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5C7B8FD9-D244-4116-B001-887093F9450C}"/>
                </a:ext>
              </a:extLst>
            </p:cNvPr>
            <p:cNvSpPr/>
            <p:nvPr/>
          </p:nvSpPr>
          <p:spPr>
            <a:xfrm>
              <a:off x="2594739" y="1830654"/>
              <a:ext cx="3768381" cy="2329250"/>
            </a:xfrm>
            <a:custGeom>
              <a:avLst/>
              <a:gdLst>
                <a:gd name="connsiteX0" fmla="*/ 3628330 w 3768381"/>
                <a:gd name="connsiteY0" fmla="*/ 1755982 h 2329250"/>
                <a:gd name="connsiteX1" fmla="*/ 3622101 w 3768381"/>
                <a:gd name="connsiteY1" fmla="*/ 1768526 h 2329250"/>
                <a:gd name="connsiteX2" fmla="*/ 3572405 w 3768381"/>
                <a:gd name="connsiteY2" fmla="*/ 1836686 h 2329250"/>
                <a:gd name="connsiteX3" fmla="*/ 3713951 w 3768381"/>
                <a:gd name="connsiteY3" fmla="*/ 1578111 h 2329250"/>
                <a:gd name="connsiteX4" fmla="*/ 3709925 w 3768381"/>
                <a:gd name="connsiteY4" fmla="*/ 1591664 h 2329250"/>
                <a:gd name="connsiteX5" fmla="*/ 3671954 w 3768381"/>
                <a:gd name="connsiteY5" fmla="*/ 1668131 h 2329250"/>
                <a:gd name="connsiteX6" fmla="*/ 3768381 w 3768381"/>
                <a:gd name="connsiteY6" fmla="*/ 1386093 h 2329250"/>
                <a:gd name="connsiteX7" fmla="*/ 3767046 w 3768381"/>
                <a:gd name="connsiteY7" fmla="*/ 1399338 h 2329250"/>
                <a:gd name="connsiteX8" fmla="*/ 3742268 w 3768381"/>
                <a:gd name="connsiteY8" fmla="*/ 1482767 h 2329250"/>
                <a:gd name="connsiteX9" fmla="*/ 875720 w 3768381"/>
                <a:gd name="connsiteY9" fmla="*/ 0 h 2329250"/>
                <a:gd name="connsiteX10" fmla="*/ 1699235 w 3768381"/>
                <a:gd name="connsiteY10" fmla="*/ 341111 h 2329250"/>
                <a:gd name="connsiteX11" fmla="*/ 1750902 w 3768381"/>
                <a:gd name="connsiteY11" fmla="*/ 397959 h 2329250"/>
                <a:gd name="connsiteX12" fmla="*/ 1750902 w 3768381"/>
                <a:gd name="connsiteY12" fmla="*/ 397958 h 2329250"/>
                <a:gd name="connsiteX13" fmla="*/ 1774402 w 3768381"/>
                <a:gd name="connsiteY13" fmla="*/ 423815 h 2329250"/>
                <a:gd name="connsiteX14" fmla="*/ 1774411 w 3768381"/>
                <a:gd name="connsiteY14" fmla="*/ 423828 h 2329250"/>
                <a:gd name="connsiteX15" fmla="*/ 1841446 w 3768381"/>
                <a:gd name="connsiteY15" fmla="*/ 513472 h 2329250"/>
                <a:gd name="connsiteX16" fmla="*/ 1876377 w 3768381"/>
                <a:gd name="connsiteY16" fmla="*/ 570971 h 2329250"/>
                <a:gd name="connsiteX17" fmla="*/ 1886047 w 3768381"/>
                <a:gd name="connsiteY17" fmla="*/ 584925 h 2329250"/>
                <a:gd name="connsiteX18" fmla="*/ 1889992 w 3768381"/>
                <a:gd name="connsiteY18" fmla="*/ 593383 h 2329250"/>
                <a:gd name="connsiteX19" fmla="*/ 1899781 w 3768381"/>
                <a:gd name="connsiteY19" fmla="*/ 609496 h 2329250"/>
                <a:gd name="connsiteX20" fmla="*/ 1948823 w 3768381"/>
                <a:gd name="connsiteY20" fmla="*/ 711300 h 2329250"/>
                <a:gd name="connsiteX21" fmla="*/ 1962731 w 3768381"/>
                <a:gd name="connsiteY21" fmla="*/ 749298 h 2329250"/>
                <a:gd name="connsiteX22" fmla="*/ 1969677 w 3768381"/>
                <a:gd name="connsiteY22" fmla="*/ 764188 h 2329250"/>
                <a:gd name="connsiteX23" fmla="*/ 1973894 w 3768381"/>
                <a:gd name="connsiteY23" fmla="*/ 779798 h 2329250"/>
                <a:gd name="connsiteX24" fmla="*/ 1987986 w 3768381"/>
                <a:gd name="connsiteY24" fmla="*/ 818301 h 2329250"/>
                <a:gd name="connsiteX25" fmla="*/ 2016684 w 3768381"/>
                <a:gd name="connsiteY25" fmla="*/ 929912 h 2329250"/>
                <a:gd name="connsiteX26" fmla="*/ 2019595 w 3768381"/>
                <a:gd name="connsiteY26" fmla="*/ 948988 h 2329250"/>
                <a:gd name="connsiteX27" fmla="*/ 2022156 w 3768381"/>
                <a:gd name="connsiteY27" fmla="*/ 958467 h 2329250"/>
                <a:gd name="connsiteX28" fmla="*/ 2029881 w 3768381"/>
                <a:gd name="connsiteY28" fmla="*/ 1016382 h 2329250"/>
                <a:gd name="connsiteX29" fmla="*/ 2034332 w 3768381"/>
                <a:gd name="connsiteY29" fmla="*/ 1045549 h 2329250"/>
                <a:gd name="connsiteX30" fmla="*/ 2034674 w 3768381"/>
                <a:gd name="connsiteY30" fmla="*/ 1052317 h 2329250"/>
                <a:gd name="connsiteX31" fmla="*/ 2035733 w 3768381"/>
                <a:gd name="connsiteY31" fmla="*/ 1060257 h 2329250"/>
                <a:gd name="connsiteX32" fmla="*/ 2040346 w 3768381"/>
                <a:gd name="connsiteY32" fmla="*/ 1164625 h 2329250"/>
                <a:gd name="connsiteX33" fmla="*/ 2040176 w 3768381"/>
                <a:gd name="connsiteY33" fmla="*/ 1166555 h 2329250"/>
                <a:gd name="connsiteX34" fmla="*/ 2043964 w 3768381"/>
                <a:gd name="connsiteY34" fmla="*/ 1166555 h 2329250"/>
                <a:gd name="connsiteX35" fmla="*/ 2055600 w 3768381"/>
                <a:gd name="connsiteY35" fmla="*/ 1281981 h 2329250"/>
                <a:gd name="connsiteX36" fmla="*/ 2626082 w 3768381"/>
                <a:gd name="connsiteY36" fmla="*/ 1746937 h 2329250"/>
                <a:gd name="connsiteX37" fmla="*/ 3196563 w 3768381"/>
                <a:gd name="connsiteY37" fmla="*/ 1281981 h 2329250"/>
                <a:gd name="connsiteX38" fmla="*/ 3208199 w 3768381"/>
                <a:gd name="connsiteY38" fmla="*/ 1166555 h 2329250"/>
                <a:gd name="connsiteX39" fmla="*/ 3211904 w 3768381"/>
                <a:gd name="connsiteY39" fmla="*/ 1166555 h 2329250"/>
                <a:gd name="connsiteX40" fmla="*/ 3216431 w 3768381"/>
                <a:gd name="connsiteY40" fmla="*/ 1268993 h 2329250"/>
                <a:gd name="connsiteX41" fmla="*/ 3477762 w 3768381"/>
                <a:gd name="connsiteY41" fmla="*/ 1905435 h 2329250"/>
                <a:gd name="connsiteX42" fmla="*/ 3501263 w 3768381"/>
                <a:gd name="connsiteY42" fmla="*/ 1931292 h 2329250"/>
                <a:gd name="connsiteX43" fmla="*/ 3512197 w 3768381"/>
                <a:gd name="connsiteY43" fmla="*/ 1919261 h 2329250"/>
                <a:gd name="connsiteX44" fmla="*/ 3506711 w 3768381"/>
                <a:gd name="connsiteY44" fmla="*/ 1926786 h 2329250"/>
                <a:gd name="connsiteX45" fmla="*/ 2626082 w 3768381"/>
                <a:gd name="connsiteY45" fmla="*/ 2329250 h 2329250"/>
                <a:gd name="connsiteX46" fmla="*/ 1745454 w 3768381"/>
                <a:gd name="connsiteY46" fmla="*/ 1926786 h 2329250"/>
                <a:gd name="connsiteX47" fmla="*/ 1739969 w 3768381"/>
                <a:gd name="connsiteY47" fmla="*/ 1919263 h 2329250"/>
                <a:gd name="connsiteX48" fmla="*/ 1727401 w 3768381"/>
                <a:gd name="connsiteY48" fmla="*/ 1905435 h 2329250"/>
                <a:gd name="connsiteX49" fmla="*/ 1641134 w 3768381"/>
                <a:gd name="connsiteY49" fmla="*/ 1783709 h 2329250"/>
                <a:gd name="connsiteX50" fmla="*/ 1630064 w 3768381"/>
                <a:gd name="connsiteY50" fmla="*/ 1768526 h 2329250"/>
                <a:gd name="connsiteX51" fmla="*/ 1629338 w 3768381"/>
                <a:gd name="connsiteY51" fmla="*/ 1767065 h 2329250"/>
                <a:gd name="connsiteX52" fmla="*/ 1628245 w 3768381"/>
                <a:gd name="connsiteY52" fmla="*/ 1765521 h 2329250"/>
                <a:gd name="connsiteX53" fmla="*/ 1550236 w 3768381"/>
                <a:gd name="connsiteY53" fmla="*/ 1611409 h 2329250"/>
                <a:gd name="connsiteX54" fmla="*/ 1546672 w 3768381"/>
                <a:gd name="connsiteY54" fmla="*/ 1600590 h 2329250"/>
                <a:gd name="connsiteX55" fmla="*/ 1542240 w 3768381"/>
                <a:gd name="connsiteY55" fmla="*/ 1591664 h 2329250"/>
                <a:gd name="connsiteX56" fmla="*/ 1528588 w 3768381"/>
                <a:gd name="connsiteY56" fmla="*/ 1545699 h 2329250"/>
                <a:gd name="connsiteX57" fmla="*/ 1495477 w 3768381"/>
                <a:gd name="connsiteY57" fmla="*/ 1445198 h 2329250"/>
                <a:gd name="connsiteX58" fmla="*/ 1491294 w 3768381"/>
                <a:gd name="connsiteY58" fmla="*/ 1420132 h 2329250"/>
                <a:gd name="connsiteX59" fmla="*/ 1485118 w 3768381"/>
                <a:gd name="connsiteY59" fmla="*/ 1399338 h 2329250"/>
                <a:gd name="connsiteX60" fmla="*/ 1480991 w 3768381"/>
                <a:gd name="connsiteY60" fmla="*/ 1358399 h 2329250"/>
                <a:gd name="connsiteX61" fmla="*/ 1466070 w 3768381"/>
                <a:gd name="connsiteY61" fmla="*/ 1268993 h 2329250"/>
                <a:gd name="connsiteX62" fmla="*/ 1461542 w 3768381"/>
                <a:gd name="connsiteY62" fmla="*/ 1166555 h 2329250"/>
                <a:gd name="connsiteX63" fmla="*/ 1457837 w 3768381"/>
                <a:gd name="connsiteY63" fmla="*/ 1166555 h 2329250"/>
                <a:gd name="connsiteX64" fmla="*/ 1458031 w 3768381"/>
                <a:gd name="connsiteY64" fmla="*/ 1164625 h 2329250"/>
                <a:gd name="connsiteX65" fmla="*/ 875719 w 3768381"/>
                <a:gd name="connsiteY65" fmla="*/ 582313 h 2329250"/>
                <a:gd name="connsiteX66" fmla="*/ 293407 w 3768381"/>
                <a:gd name="connsiteY66" fmla="*/ 1164625 h 2329250"/>
                <a:gd name="connsiteX67" fmla="*/ 293602 w 3768381"/>
                <a:gd name="connsiteY67" fmla="*/ 1166555 h 2329250"/>
                <a:gd name="connsiteX68" fmla="*/ 289900 w 3768381"/>
                <a:gd name="connsiteY68" fmla="*/ 1166555 h 2329250"/>
                <a:gd name="connsiteX69" fmla="*/ 289985 w 3768381"/>
                <a:gd name="connsiteY69" fmla="*/ 1164627 h 2329250"/>
                <a:gd name="connsiteX70" fmla="*/ 289985 w 3768381"/>
                <a:gd name="connsiteY70" fmla="*/ 1164626 h 2329250"/>
                <a:gd name="connsiteX71" fmla="*/ 289985 w 3768381"/>
                <a:gd name="connsiteY71" fmla="*/ 1164626 h 2329250"/>
                <a:gd name="connsiteX72" fmla="*/ 289985 w 3768381"/>
                <a:gd name="connsiteY72" fmla="*/ 1164625 h 2329250"/>
                <a:gd name="connsiteX73" fmla="*/ 271795 w 3768381"/>
                <a:gd name="connsiteY73" fmla="*/ 958467 h 2329250"/>
                <a:gd name="connsiteX74" fmla="*/ 267659 w 3768381"/>
                <a:gd name="connsiteY74" fmla="*/ 943156 h 2329250"/>
                <a:gd name="connsiteX75" fmla="*/ 266324 w 3768381"/>
                <a:gd name="connsiteY75" fmla="*/ 929913 h 2329250"/>
                <a:gd name="connsiteX76" fmla="*/ 249052 w 3768381"/>
                <a:gd name="connsiteY76" fmla="*/ 874272 h 2329250"/>
                <a:gd name="connsiteX77" fmla="*/ 219316 w 3768381"/>
                <a:gd name="connsiteY77" fmla="*/ 764188 h 2329250"/>
                <a:gd name="connsiteX78" fmla="*/ 206059 w 3768381"/>
                <a:gd name="connsiteY78" fmla="*/ 735772 h 2329250"/>
                <a:gd name="connsiteX79" fmla="*/ 198463 w 3768381"/>
                <a:gd name="connsiteY79" fmla="*/ 711301 h 2329250"/>
                <a:gd name="connsiteX80" fmla="*/ 171274 w 3768381"/>
                <a:gd name="connsiteY80" fmla="*/ 661209 h 2329250"/>
                <a:gd name="connsiteX81" fmla="*/ 135686 w 3768381"/>
                <a:gd name="connsiteY81" fmla="*/ 584925 h 2329250"/>
                <a:gd name="connsiteX82" fmla="*/ 108845 w 3768381"/>
                <a:gd name="connsiteY82" fmla="*/ 546191 h 2329250"/>
                <a:gd name="connsiteX83" fmla="*/ 91086 w 3768381"/>
                <a:gd name="connsiteY83" fmla="*/ 513473 h 2329250"/>
                <a:gd name="connsiteX84" fmla="*/ 24048 w 3768381"/>
                <a:gd name="connsiteY84" fmla="*/ 423825 h 2329250"/>
                <a:gd name="connsiteX85" fmla="*/ 24041 w 3768381"/>
                <a:gd name="connsiteY85" fmla="*/ 423815 h 2329250"/>
                <a:gd name="connsiteX86" fmla="*/ 541 w 3768381"/>
                <a:gd name="connsiteY86" fmla="*/ 397958 h 2329250"/>
                <a:gd name="connsiteX87" fmla="*/ 541 w 3768381"/>
                <a:gd name="connsiteY87" fmla="*/ 397959 h 2329250"/>
                <a:gd name="connsiteX88" fmla="*/ 0 w 3768381"/>
                <a:gd name="connsiteY88" fmla="*/ 397364 h 2329250"/>
                <a:gd name="connsiteX89" fmla="*/ 79815 w 3768381"/>
                <a:gd name="connsiteY89" fmla="*/ 314393 h 2329250"/>
                <a:gd name="connsiteX90" fmla="*/ 875720 w 3768381"/>
                <a:gd name="connsiteY90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768381" h="2329250">
                  <a:moveTo>
                    <a:pt x="3628330" y="1755982"/>
                  </a:moveTo>
                  <a:lnTo>
                    <a:pt x="3622101" y="1768526"/>
                  </a:lnTo>
                  <a:lnTo>
                    <a:pt x="3572405" y="1836686"/>
                  </a:lnTo>
                  <a:close/>
                  <a:moveTo>
                    <a:pt x="3713951" y="1578111"/>
                  </a:moveTo>
                  <a:lnTo>
                    <a:pt x="3709925" y="1591664"/>
                  </a:lnTo>
                  <a:lnTo>
                    <a:pt x="3671954" y="1668131"/>
                  </a:lnTo>
                  <a:close/>
                  <a:moveTo>
                    <a:pt x="3768381" y="1386093"/>
                  </a:moveTo>
                  <a:lnTo>
                    <a:pt x="3767046" y="1399338"/>
                  </a:lnTo>
                  <a:lnTo>
                    <a:pt x="3742268" y="1482767"/>
                  </a:lnTo>
                  <a:close/>
                  <a:moveTo>
                    <a:pt x="875720" y="0"/>
                  </a:moveTo>
                  <a:cubicBezTo>
                    <a:pt x="1197323" y="0"/>
                    <a:pt x="1488479" y="130355"/>
                    <a:pt x="1699235" y="341111"/>
                  </a:cubicBezTo>
                  <a:lnTo>
                    <a:pt x="1750902" y="397959"/>
                  </a:lnTo>
                  <a:lnTo>
                    <a:pt x="1750902" y="397958"/>
                  </a:lnTo>
                  <a:lnTo>
                    <a:pt x="1774402" y="423815"/>
                  </a:lnTo>
                  <a:lnTo>
                    <a:pt x="1774411" y="423828"/>
                  </a:lnTo>
                  <a:lnTo>
                    <a:pt x="1841446" y="513472"/>
                  </a:lnTo>
                  <a:lnTo>
                    <a:pt x="1876377" y="570971"/>
                  </a:lnTo>
                  <a:lnTo>
                    <a:pt x="1886047" y="584925"/>
                  </a:lnTo>
                  <a:lnTo>
                    <a:pt x="1889992" y="593383"/>
                  </a:lnTo>
                  <a:lnTo>
                    <a:pt x="1899781" y="609496"/>
                  </a:lnTo>
                  <a:cubicBezTo>
                    <a:pt x="1917710" y="642499"/>
                    <a:pt x="1934090" y="676467"/>
                    <a:pt x="1948823" y="711300"/>
                  </a:cubicBezTo>
                  <a:lnTo>
                    <a:pt x="1962731" y="749298"/>
                  </a:lnTo>
                  <a:lnTo>
                    <a:pt x="1969677" y="764188"/>
                  </a:lnTo>
                  <a:lnTo>
                    <a:pt x="1973894" y="779798"/>
                  </a:lnTo>
                  <a:lnTo>
                    <a:pt x="1987986" y="818301"/>
                  </a:lnTo>
                  <a:cubicBezTo>
                    <a:pt x="1999329" y="854769"/>
                    <a:pt x="2008927" y="892005"/>
                    <a:pt x="2016684" y="929912"/>
                  </a:cubicBezTo>
                  <a:lnTo>
                    <a:pt x="2019595" y="948988"/>
                  </a:lnTo>
                  <a:lnTo>
                    <a:pt x="2022156" y="958467"/>
                  </a:lnTo>
                  <a:lnTo>
                    <a:pt x="2029881" y="1016382"/>
                  </a:lnTo>
                  <a:lnTo>
                    <a:pt x="2034332" y="1045549"/>
                  </a:lnTo>
                  <a:lnTo>
                    <a:pt x="2034674" y="1052317"/>
                  </a:lnTo>
                  <a:lnTo>
                    <a:pt x="2035733" y="1060257"/>
                  </a:lnTo>
                  <a:cubicBezTo>
                    <a:pt x="2038787" y="1094639"/>
                    <a:pt x="2040346" y="1129450"/>
                    <a:pt x="2040346" y="1164625"/>
                  </a:cubicBezTo>
                  <a:lnTo>
                    <a:pt x="2040176" y="1166555"/>
                  </a:lnTo>
                  <a:lnTo>
                    <a:pt x="2043964" y="1166555"/>
                  </a:lnTo>
                  <a:lnTo>
                    <a:pt x="2055600" y="1281981"/>
                  </a:lnTo>
                  <a:cubicBezTo>
                    <a:pt x="2109899" y="1547331"/>
                    <a:pt x="2344680" y="1746937"/>
                    <a:pt x="2626082" y="1746937"/>
                  </a:cubicBezTo>
                  <a:cubicBezTo>
                    <a:pt x="2907483" y="1746937"/>
                    <a:pt x="3142265" y="1547331"/>
                    <a:pt x="3196563" y="1281981"/>
                  </a:cubicBezTo>
                  <a:lnTo>
                    <a:pt x="3208199" y="1166555"/>
                  </a:lnTo>
                  <a:lnTo>
                    <a:pt x="3211904" y="1166555"/>
                  </a:lnTo>
                  <a:lnTo>
                    <a:pt x="3216431" y="1268993"/>
                  </a:lnTo>
                  <a:cubicBezTo>
                    <a:pt x="3237806" y="1509663"/>
                    <a:pt x="3332389" y="1729284"/>
                    <a:pt x="3477762" y="1905435"/>
                  </a:cubicBezTo>
                  <a:lnTo>
                    <a:pt x="3501263" y="1931292"/>
                  </a:lnTo>
                  <a:lnTo>
                    <a:pt x="3512197" y="1919261"/>
                  </a:lnTo>
                  <a:lnTo>
                    <a:pt x="3506711" y="1926786"/>
                  </a:lnTo>
                  <a:cubicBezTo>
                    <a:pt x="3293166" y="2173308"/>
                    <a:pt x="2977835" y="2329250"/>
                    <a:pt x="2626082" y="2329250"/>
                  </a:cubicBezTo>
                  <a:cubicBezTo>
                    <a:pt x="2274330" y="2329250"/>
                    <a:pt x="1959000" y="2173308"/>
                    <a:pt x="1745454" y="1926786"/>
                  </a:cubicBezTo>
                  <a:lnTo>
                    <a:pt x="1739969" y="1919263"/>
                  </a:lnTo>
                  <a:lnTo>
                    <a:pt x="1727401" y="1905435"/>
                  </a:lnTo>
                  <a:lnTo>
                    <a:pt x="1641134" y="1783709"/>
                  </a:lnTo>
                  <a:lnTo>
                    <a:pt x="1630064" y="1768526"/>
                  </a:lnTo>
                  <a:lnTo>
                    <a:pt x="1629338" y="1767065"/>
                  </a:lnTo>
                  <a:lnTo>
                    <a:pt x="1628245" y="1765521"/>
                  </a:lnTo>
                  <a:cubicBezTo>
                    <a:pt x="1598600" y="1716400"/>
                    <a:pt x="1572481" y="1664913"/>
                    <a:pt x="1550236" y="1611409"/>
                  </a:cubicBezTo>
                  <a:lnTo>
                    <a:pt x="1546672" y="1600590"/>
                  </a:lnTo>
                  <a:lnTo>
                    <a:pt x="1542240" y="1591664"/>
                  </a:lnTo>
                  <a:lnTo>
                    <a:pt x="1528588" y="1545699"/>
                  </a:lnTo>
                  <a:lnTo>
                    <a:pt x="1495477" y="1445198"/>
                  </a:lnTo>
                  <a:lnTo>
                    <a:pt x="1491294" y="1420132"/>
                  </a:lnTo>
                  <a:lnTo>
                    <a:pt x="1485118" y="1399338"/>
                  </a:lnTo>
                  <a:lnTo>
                    <a:pt x="1480991" y="1358399"/>
                  </a:lnTo>
                  <a:lnTo>
                    <a:pt x="1466070" y="1268993"/>
                  </a:lnTo>
                  <a:lnTo>
                    <a:pt x="1461542" y="1166555"/>
                  </a:lnTo>
                  <a:lnTo>
                    <a:pt x="1457837" y="1166555"/>
                  </a:lnTo>
                  <a:lnTo>
                    <a:pt x="1458031" y="1164625"/>
                  </a:lnTo>
                  <a:cubicBezTo>
                    <a:pt x="1458031" y="843023"/>
                    <a:pt x="1197321" y="582313"/>
                    <a:pt x="875719" y="582313"/>
                  </a:cubicBezTo>
                  <a:cubicBezTo>
                    <a:pt x="554117" y="582313"/>
                    <a:pt x="293407" y="843023"/>
                    <a:pt x="293407" y="1164625"/>
                  </a:cubicBezTo>
                  <a:lnTo>
                    <a:pt x="293602" y="1166555"/>
                  </a:lnTo>
                  <a:lnTo>
                    <a:pt x="289900" y="1166555"/>
                  </a:lnTo>
                  <a:lnTo>
                    <a:pt x="289985" y="1164627"/>
                  </a:lnTo>
                  <a:lnTo>
                    <a:pt x="289985" y="1164626"/>
                  </a:lnTo>
                  <a:lnTo>
                    <a:pt x="289985" y="1164626"/>
                  </a:lnTo>
                  <a:lnTo>
                    <a:pt x="289985" y="1164625"/>
                  </a:lnTo>
                  <a:cubicBezTo>
                    <a:pt x="289985" y="1094275"/>
                    <a:pt x="283747" y="1025381"/>
                    <a:pt x="271795" y="958467"/>
                  </a:cubicBezTo>
                  <a:lnTo>
                    <a:pt x="267659" y="943156"/>
                  </a:lnTo>
                  <a:lnTo>
                    <a:pt x="266324" y="929913"/>
                  </a:lnTo>
                  <a:lnTo>
                    <a:pt x="249052" y="874272"/>
                  </a:lnTo>
                  <a:lnTo>
                    <a:pt x="219316" y="764188"/>
                  </a:lnTo>
                  <a:lnTo>
                    <a:pt x="206059" y="735772"/>
                  </a:lnTo>
                  <a:lnTo>
                    <a:pt x="198463" y="711301"/>
                  </a:lnTo>
                  <a:lnTo>
                    <a:pt x="171274" y="661209"/>
                  </a:lnTo>
                  <a:lnTo>
                    <a:pt x="135686" y="584925"/>
                  </a:lnTo>
                  <a:lnTo>
                    <a:pt x="108845" y="546191"/>
                  </a:lnTo>
                  <a:lnTo>
                    <a:pt x="91086" y="513473"/>
                  </a:lnTo>
                  <a:lnTo>
                    <a:pt x="24048" y="423825"/>
                  </a:lnTo>
                  <a:lnTo>
                    <a:pt x="24041" y="423815"/>
                  </a:lnTo>
                  <a:lnTo>
                    <a:pt x="541" y="397958"/>
                  </a:lnTo>
                  <a:lnTo>
                    <a:pt x="541" y="397959"/>
                  </a:lnTo>
                  <a:lnTo>
                    <a:pt x="0" y="397364"/>
                  </a:lnTo>
                  <a:lnTo>
                    <a:pt x="79815" y="314393"/>
                  </a:lnTo>
                  <a:cubicBezTo>
                    <a:pt x="288039" y="119394"/>
                    <a:pt x="567937" y="0"/>
                    <a:pt x="87572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ADA20E72-0E03-42A0-ADE7-2EABCDB8B861}"/>
                </a:ext>
              </a:extLst>
            </p:cNvPr>
            <p:cNvSpPr/>
            <p:nvPr/>
          </p:nvSpPr>
          <p:spPr>
            <a:xfrm>
              <a:off x="4345100" y="1830654"/>
              <a:ext cx="3768381" cy="2329250"/>
            </a:xfrm>
            <a:custGeom>
              <a:avLst/>
              <a:gdLst>
                <a:gd name="connsiteX0" fmla="*/ 3628329 w 3768381"/>
                <a:gd name="connsiteY0" fmla="*/ 1755984 h 2329250"/>
                <a:gd name="connsiteX1" fmla="*/ 3622101 w 3768381"/>
                <a:gd name="connsiteY1" fmla="*/ 1768526 h 2329250"/>
                <a:gd name="connsiteX2" fmla="*/ 3572413 w 3768381"/>
                <a:gd name="connsiteY2" fmla="*/ 1836674 h 2329250"/>
                <a:gd name="connsiteX3" fmla="*/ 3713950 w 3768381"/>
                <a:gd name="connsiteY3" fmla="*/ 1578113 h 2329250"/>
                <a:gd name="connsiteX4" fmla="*/ 3709925 w 3768381"/>
                <a:gd name="connsiteY4" fmla="*/ 1591664 h 2329250"/>
                <a:gd name="connsiteX5" fmla="*/ 3671960 w 3768381"/>
                <a:gd name="connsiteY5" fmla="*/ 1668120 h 2329250"/>
                <a:gd name="connsiteX6" fmla="*/ 3768381 w 3768381"/>
                <a:gd name="connsiteY6" fmla="*/ 1386093 h 2329250"/>
                <a:gd name="connsiteX7" fmla="*/ 3767046 w 3768381"/>
                <a:gd name="connsiteY7" fmla="*/ 1399338 h 2329250"/>
                <a:gd name="connsiteX8" fmla="*/ 3742269 w 3768381"/>
                <a:gd name="connsiteY8" fmla="*/ 1482762 h 2329250"/>
                <a:gd name="connsiteX9" fmla="*/ 875721 w 3768381"/>
                <a:gd name="connsiteY9" fmla="*/ 0 h 2329250"/>
                <a:gd name="connsiteX10" fmla="*/ 1699235 w 3768381"/>
                <a:gd name="connsiteY10" fmla="*/ 341111 h 2329250"/>
                <a:gd name="connsiteX11" fmla="*/ 1750902 w 3768381"/>
                <a:gd name="connsiteY11" fmla="*/ 397959 h 2329250"/>
                <a:gd name="connsiteX12" fmla="*/ 1750902 w 3768381"/>
                <a:gd name="connsiteY12" fmla="*/ 397958 h 2329250"/>
                <a:gd name="connsiteX13" fmla="*/ 1774402 w 3768381"/>
                <a:gd name="connsiteY13" fmla="*/ 423815 h 2329250"/>
                <a:gd name="connsiteX14" fmla="*/ 1774407 w 3768381"/>
                <a:gd name="connsiteY14" fmla="*/ 423821 h 2329250"/>
                <a:gd name="connsiteX15" fmla="*/ 1841446 w 3768381"/>
                <a:gd name="connsiteY15" fmla="*/ 513472 h 2329250"/>
                <a:gd name="connsiteX16" fmla="*/ 1876379 w 3768381"/>
                <a:gd name="connsiteY16" fmla="*/ 570974 h 2329250"/>
                <a:gd name="connsiteX17" fmla="*/ 1886047 w 3768381"/>
                <a:gd name="connsiteY17" fmla="*/ 584925 h 2329250"/>
                <a:gd name="connsiteX18" fmla="*/ 1889992 w 3768381"/>
                <a:gd name="connsiteY18" fmla="*/ 593381 h 2329250"/>
                <a:gd name="connsiteX19" fmla="*/ 1899782 w 3768381"/>
                <a:gd name="connsiteY19" fmla="*/ 609496 h 2329250"/>
                <a:gd name="connsiteX20" fmla="*/ 1948823 w 3768381"/>
                <a:gd name="connsiteY20" fmla="*/ 711300 h 2329250"/>
                <a:gd name="connsiteX21" fmla="*/ 1962731 w 3768381"/>
                <a:gd name="connsiteY21" fmla="*/ 749299 h 2329250"/>
                <a:gd name="connsiteX22" fmla="*/ 1969677 w 3768381"/>
                <a:gd name="connsiteY22" fmla="*/ 764188 h 2329250"/>
                <a:gd name="connsiteX23" fmla="*/ 1973893 w 3768381"/>
                <a:gd name="connsiteY23" fmla="*/ 779797 h 2329250"/>
                <a:gd name="connsiteX24" fmla="*/ 1987986 w 3768381"/>
                <a:gd name="connsiteY24" fmla="*/ 818301 h 2329250"/>
                <a:gd name="connsiteX25" fmla="*/ 2016684 w 3768381"/>
                <a:gd name="connsiteY25" fmla="*/ 929912 h 2329250"/>
                <a:gd name="connsiteX26" fmla="*/ 2019596 w 3768381"/>
                <a:gd name="connsiteY26" fmla="*/ 948988 h 2329250"/>
                <a:gd name="connsiteX27" fmla="*/ 2022156 w 3768381"/>
                <a:gd name="connsiteY27" fmla="*/ 958467 h 2329250"/>
                <a:gd name="connsiteX28" fmla="*/ 2029881 w 3768381"/>
                <a:gd name="connsiteY28" fmla="*/ 1016380 h 2329250"/>
                <a:gd name="connsiteX29" fmla="*/ 2034332 w 3768381"/>
                <a:gd name="connsiteY29" fmla="*/ 1045549 h 2329250"/>
                <a:gd name="connsiteX30" fmla="*/ 2034674 w 3768381"/>
                <a:gd name="connsiteY30" fmla="*/ 1052317 h 2329250"/>
                <a:gd name="connsiteX31" fmla="*/ 2035733 w 3768381"/>
                <a:gd name="connsiteY31" fmla="*/ 1060257 h 2329250"/>
                <a:gd name="connsiteX32" fmla="*/ 2040346 w 3768381"/>
                <a:gd name="connsiteY32" fmla="*/ 1164625 h 2329250"/>
                <a:gd name="connsiteX33" fmla="*/ 2040176 w 3768381"/>
                <a:gd name="connsiteY33" fmla="*/ 1166555 h 2329250"/>
                <a:gd name="connsiteX34" fmla="*/ 2043964 w 3768381"/>
                <a:gd name="connsiteY34" fmla="*/ 1166555 h 2329250"/>
                <a:gd name="connsiteX35" fmla="*/ 2055600 w 3768381"/>
                <a:gd name="connsiteY35" fmla="*/ 1281981 h 2329250"/>
                <a:gd name="connsiteX36" fmla="*/ 2626081 w 3768381"/>
                <a:gd name="connsiteY36" fmla="*/ 1746937 h 2329250"/>
                <a:gd name="connsiteX37" fmla="*/ 3196563 w 3768381"/>
                <a:gd name="connsiteY37" fmla="*/ 1281981 h 2329250"/>
                <a:gd name="connsiteX38" fmla="*/ 3208199 w 3768381"/>
                <a:gd name="connsiteY38" fmla="*/ 1166555 h 2329250"/>
                <a:gd name="connsiteX39" fmla="*/ 3211904 w 3768381"/>
                <a:gd name="connsiteY39" fmla="*/ 1166555 h 2329250"/>
                <a:gd name="connsiteX40" fmla="*/ 3216431 w 3768381"/>
                <a:gd name="connsiteY40" fmla="*/ 1268993 h 2329250"/>
                <a:gd name="connsiteX41" fmla="*/ 3477762 w 3768381"/>
                <a:gd name="connsiteY41" fmla="*/ 1905435 h 2329250"/>
                <a:gd name="connsiteX42" fmla="*/ 3501263 w 3768381"/>
                <a:gd name="connsiteY42" fmla="*/ 1931292 h 2329250"/>
                <a:gd name="connsiteX43" fmla="*/ 3512195 w 3768381"/>
                <a:gd name="connsiteY43" fmla="*/ 1919264 h 2329250"/>
                <a:gd name="connsiteX44" fmla="*/ 3506711 w 3768381"/>
                <a:gd name="connsiteY44" fmla="*/ 1926786 h 2329250"/>
                <a:gd name="connsiteX45" fmla="*/ 2626082 w 3768381"/>
                <a:gd name="connsiteY45" fmla="*/ 2329250 h 2329250"/>
                <a:gd name="connsiteX46" fmla="*/ 1745454 w 3768381"/>
                <a:gd name="connsiteY46" fmla="*/ 1926786 h 2329250"/>
                <a:gd name="connsiteX47" fmla="*/ 1739970 w 3768381"/>
                <a:gd name="connsiteY47" fmla="*/ 1919264 h 2329250"/>
                <a:gd name="connsiteX48" fmla="*/ 1727401 w 3768381"/>
                <a:gd name="connsiteY48" fmla="*/ 1905435 h 2329250"/>
                <a:gd name="connsiteX49" fmla="*/ 1641120 w 3768381"/>
                <a:gd name="connsiteY49" fmla="*/ 1783689 h 2329250"/>
                <a:gd name="connsiteX50" fmla="*/ 1630064 w 3768381"/>
                <a:gd name="connsiteY50" fmla="*/ 1768526 h 2329250"/>
                <a:gd name="connsiteX51" fmla="*/ 1629340 w 3768381"/>
                <a:gd name="connsiteY51" fmla="*/ 1767067 h 2329250"/>
                <a:gd name="connsiteX52" fmla="*/ 1628245 w 3768381"/>
                <a:gd name="connsiteY52" fmla="*/ 1765521 h 2329250"/>
                <a:gd name="connsiteX53" fmla="*/ 1550236 w 3768381"/>
                <a:gd name="connsiteY53" fmla="*/ 1611409 h 2329250"/>
                <a:gd name="connsiteX54" fmla="*/ 1546671 w 3768381"/>
                <a:gd name="connsiteY54" fmla="*/ 1600587 h 2329250"/>
                <a:gd name="connsiteX55" fmla="*/ 1542240 w 3768381"/>
                <a:gd name="connsiteY55" fmla="*/ 1591664 h 2329250"/>
                <a:gd name="connsiteX56" fmla="*/ 1528594 w 3768381"/>
                <a:gd name="connsiteY56" fmla="*/ 1545719 h 2329250"/>
                <a:gd name="connsiteX57" fmla="*/ 1495478 w 3768381"/>
                <a:gd name="connsiteY57" fmla="*/ 1445198 h 2329250"/>
                <a:gd name="connsiteX58" fmla="*/ 1491293 w 3768381"/>
                <a:gd name="connsiteY58" fmla="*/ 1420125 h 2329250"/>
                <a:gd name="connsiteX59" fmla="*/ 1485119 w 3768381"/>
                <a:gd name="connsiteY59" fmla="*/ 1399338 h 2329250"/>
                <a:gd name="connsiteX60" fmla="*/ 1480993 w 3768381"/>
                <a:gd name="connsiteY60" fmla="*/ 1358411 h 2329250"/>
                <a:gd name="connsiteX61" fmla="*/ 1466070 w 3768381"/>
                <a:gd name="connsiteY61" fmla="*/ 1268993 h 2329250"/>
                <a:gd name="connsiteX62" fmla="*/ 1461543 w 3768381"/>
                <a:gd name="connsiteY62" fmla="*/ 1166555 h 2329250"/>
                <a:gd name="connsiteX63" fmla="*/ 1457837 w 3768381"/>
                <a:gd name="connsiteY63" fmla="*/ 1166555 h 2329250"/>
                <a:gd name="connsiteX64" fmla="*/ 1458032 w 3768381"/>
                <a:gd name="connsiteY64" fmla="*/ 1164625 h 2329250"/>
                <a:gd name="connsiteX65" fmla="*/ 875719 w 3768381"/>
                <a:gd name="connsiteY65" fmla="*/ 582313 h 2329250"/>
                <a:gd name="connsiteX66" fmla="*/ 293408 w 3768381"/>
                <a:gd name="connsiteY66" fmla="*/ 1164625 h 2329250"/>
                <a:gd name="connsiteX67" fmla="*/ 293602 w 3768381"/>
                <a:gd name="connsiteY67" fmla="*/ 1166555 h 2329250"/>
                <a:gd name="connsiteX68" fmla="*/ 289900 w 3768381"/>
                <a:gd name="connsiteY68" fmla="*/ 1166555 h 2329250"/>
                <a:gd name="connsiteX69" fmla="*/ 289985 w 3768381"/>
                <a:gd name="connsiteY69" fmla="*/ 1164627 h 2329250"/>
                <a:gd name="connsiteX70" fmla="*/ 289985 w 3768381"/>
                <a:gd name="connsiteY70" fmla="*/ 1164626 h 2329250"/>
                <a:gd name="connsiteX71" fmla="*/ 289985 w 3768381"/>
                <a:gd name="connsiteY71" fmla="*/ 1164626 h 2329250"/>
                <a:gd name="connsiteX72" fmla="*/ 289985 w 3768381"/>
                <a:gd name="connsiteY72" fmla="*/ 1164625 h 2329250"/>
                <a:gd name="connsiteX73" fmla="*/ 271795 w 3768381"/>
                <a:gd name="connsiteY73" fmla="*/ 958467 h 2329250"/>
                <a:gd name="connsiteX74" fmla="*/ 267659 w 3768381"/>
                <a:gd name="connsiteY74" fmla="*/ 943156 h 2329250"/>
                <a:gd name="connsiteX75" fmla="*/ 266324 w 3768381"/>
                <a:gd name="connsiteY75" fmla="*/ 929913 h 2329250"/>
                <a:gd name="connsiteX76" fmla="*/ 249052 w 3768381"/>
                <a:gd name="connsiteY76" fmla="*/ 874272 h 2329250"/>
                <a:gd name="connsiteX77" fmla="*/ 219316 w 3768381"/>
                <a:gd name="connsiteY77" fmla="*/ 764188 h 2329250"/>
                <a:gd name="connsiteX78" fmla="*/ 206059 w 3768381"/>
                <a:gd name="connsiteY78" fmla="*/ 735772 h 2329250"/>
                <a:gd name="connsiteX79" fmla="*/ 198463 w 3768381"/>
                <a:gd name="connsiteY79" fmla="*/ 711301 h 2329250"/>
                <a:gd name="connsiteX80" fmla="*/ 171274 w 3768381"/>
                <a:gd name="connsiteY80" fmla="*/ 661209 h 2329250"/>
                <a:gd name="connsiteX81" fmla="*/ 135686 w 3768381"/>
                <a:gd name="connsiteY81" fmla="*/ 584925 h 2329250"/>
                <a:gd name="connsiteX82" fmla="*/ 108845 w 3768381"/>
                <a:gd name="connsiteY82" fmla="*/ 546191 h 2329250"/>
                <a:gd name="connsiteX83" fmla="*/ 91086 w 3768381"/>
                <a:gd name="connsiteY83" fmla="*/ 513473 h 2329250"/>
                <a:gd name="connsiteX84" fmla="*/ 24048 w 3768381"/>
                <a:gd name="connsiteY84" fmla="*/ 423825 h 2329250"/>
                <a:gd name="connsiteX85" fmla="*/ 24041 w 3768381"/>
                <a:gd name="connsiteY85" fmla="*/ 423815 h 2329250"/>
                <a:gd name="connsiteX86" fmla="*/ 541 w 3768381"/>
                <a:gd name="connsiteY86" fmla="*/ 397958 h 2329250"/>
                <a:gd name="connsiteX87" fmla="*/ 541 w 3768381"/>
                <a:gd name="connsiteY87" fmla="*/ 397959 h 2329250"/>
                <a:gd name="connsiteX88" fmla="*/ 0 w 3768381"/>
                <a:gd name="connsiteY88" fmla="*/ 397364 h 2329250"/>
                <a:gd name="connsiteX89" fmla="*/ 79816 w 3768381"/>
                <a:gd name="connsiteY89" fmla="*/ 314393 h 2329250"/>
                <a:gd name="connsiteX90" fmla="*/ 875721 w 3768381"/>
                <a:gd name="connsiteY90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768381" h="2329250">
                  <a:moveTo>
                    <a:pt x="3628329" y="1755984"/>
                  </a:moveTo>
                  <a:lnTo>
                    <a:pt x="3622101" y="1768526"/>
                  </a:lnTo>
                  <a:lnTo>
                    <a:pt x="3572413" y="1836674"/>
                  </a:lnTo>
                  <a:close/>
                  <a:moveTo>
                    <a:pt x="3713950" y="1578113"/>
                  </a:moveTo>
                  <a:lnTo>
                    <a:pt x="3709925" y="1591664"/>
                  </a:lnTo>
                  <a:lnTo>
                    <a:pt x="3671960" y="1668120"/>
                  </a:lnTo>
                  <a:close/>
                  <a:moveTo>
                    <a:pt x="3768381" y="1386093"/>
                  </a:moveTo>
                  <a:lnTo>
                    <a:pt x="3767046" y="1399338"/>
                  </a:lnTo>
                  <a:lnTo>
                    <a:pt x="3742269" y="1482762"/>
                  </a:lnTo>
                  <a:close/>
                  <a:moveTo>
                    <a:pt x="875721" y="0"/>
                  </a:moveTo>
                  <a:cubicBezTo>
                    <a:pt x="1197324" y="0"/>
                    <a:pt x="1488480" y="130355"/>
                    <a:pt x="1699235" y="341111"/>
                  </a:cubicBezTo>
                  <a:lnTo>
                    <a:pt x="1750902" y="397959"/>
                  </a:lnTo>
                  <a:lnTo>
                    <a:pt x="1750902" y="397958"/>
                  </a:lnTo>
                  <a:lnTo>
                    <a:pt x="1774402" y="423815"/>
                  </a:lnTo>
                  <a:lnTo>
                    <a:pt x="1774407" y="423821"/>
                  </a:lnTo>
                  <a:lnTo>
                    <a:pt x="1841446" y="513472"/>
                  </a:lnTo>
                  <a:lnTo>
                    <a:pt x="1876379" y="570974"/>
                  </a:lnTo>
                  <a:lnTo>
                    <a:pt x="1886047" y="584925"/>
                  </a:lnTo>
                  <a:lnTo>
                    <a:pt x="1889992" y="593381"/>
                  </a:lnTo>
                  <a:lnTo>
                    <a:pt x="1899782" y="609496"/>
                  </a:lnTo>
                  <a:cubicBezTo>
                    <a:pt x="1917710" y="642499"/>
                    <a:pt x="1934090" y="676467"/>
                    <a:pt x="1948823" y="711300"/>
                  </a:cubicBezTo>
                  <a:lnTo>
                    <a:pt x="1962731" y="749299"/>
                  </a:lnTo>
                  <a:lnTo>
                    <a:pt x="1969677" y="764188"/>
                  </a:lnTo>
                  <a:lnTo>
                    <a:pt x="1973893" y="779797"/>
                  </a:lnTo>
                  <a:lnTo>
                    <a:pt x="1987986" y="818301"/>
                  </a:lnTo>
                  <a:cubicBezTo>
                    <a:pt x="1999329" y="854769"/>
                    <a:pt x="2008927" y="892005"/>
                    <a:pt x="2016684" y="929912"/>
                  </a:cubicBezTo>
                  <a:lnTo>
                    <a:pt x="2019596" y="948988"/>
                  </a:lnTo>
                  <a:lnTo>
                    <a:pt x="2022156" y="958467"/>
                  </a:lnTo>
                  <a:lnTo>
                    <a:pt x="2029881" y="1016380"/>
                  </a:lnTo>
                  <a:lnTo>
                    <a:pt x="2034332" y="1045549"/>
                  </a:lnTo>
                  <a:lnTo>
                    <a:pt x="2034674" y="1052317"/>
                  </a:lnTo>
                  <a:lnTo>
                    <a:pt x="2035733" y="1060257"/>
                  </a:lnTo>
                  <a:cubicBezTo>
                    <a:pt x="2038787" y="1094639"/>
                    <a:pt x="2040346" y="1129450"/>
                    <a:pt x="2040346" y="1164625"/>
                  </a:cubicBezTo>
                  <a:lnTo>
                    <a:pt x="2040176" y="1166555"/>
                  </a:lnTo>
                  <a:lnTo>
                    <a:pt x="2043964" y="1166555"/>
                  </a:lnTo>
                  <a:lnTo>
                    <a:pt x="2055600" y="1281981"/>
                  </a:lnTo>
                  <a:cubicBezTo>
                    <a:pt x="2109898" y="1547331"/>
                    <a:pt x="2344680" y="1746937"/>
                    <a:pt x="2626081" y="1746937"/>
                  </a:cubicBezTo>
                  <a:cubicBezTo>
                    <a:pt x="2907483" y="1746937"/>
                    <a:pt x="3142264" y="1547331"/>
                    <a:pt x="3196563" y="1281981"/>
                  </a:cubicBezTo>
                  <a:lnTo>
                    <a:pt x="3208199" y="1166555"/>
                  </a:lnTo>
                  <a:lnTo>
                    <a:pt x="3211904" y="1166555"/>
                  </a:lnTo>
                  <a:lnTo>
                    <a:pt x="3216431" y="1268993"/>
                  </a:lnTo>
                  <a:cubicBezTo>
                    <a:pt x="3237806" y="1509663"/>
                    <a:pt x="3332389" y="1729284"/>
                    <a:pt x="3477762" y="1905435"/>
                  </a:cubicBezTo>
                  <a:lnTo>
                    <a:pt x="3501263" y="1931292"/>
                  </a:lnTo>
                  <a:lnTo>
                    <a:pt x="3512195" y="1919264"/>
                  </a:lnTo>
                  <a:lnTo>
                    <a:pt x="3506711" y="1926786"/>
                  </a:lnTo>
                  <a:cubicBezTo>
                    <a:pt x="3293165" y="2173308"/>
                    <a:pt x="2977835" y="2329250"/>
                    <a:pt x="2626082" y="2329250"/>
                  </a:cubicBezTo>
                  <a:cubicBezTo>
                    <a:pt x="2274330" y="2329250"/>
                    <a:pt x="1959000" y="2173308"/>
                    <a:pt x="1745454" y="1926786"/>
                  </a:cubicBezTo>
                  <a:lnTo>
                    <a:pt x="1739970" y="1919264"/>
                  </a:lnTo>
                  <a:lnTo>
                    <a:pt x="1727401" y="1905435"/>
                  </a:lnTo>
                  <a:lnTo>
                    <a:pt x="1641120" y="1783689"/>
                  </a:lnTo>
                  <a:lnTo>
                    <a:pt x="1630064" y="1768526"/>
                  </a:lnTo>
                  <a:lnTo>
                    <a:pt x="1629340" y="1767067"/>
                  </a:lnTo>
                  <a:lnTo>
                    <a:pt x="1628245" y="1765521"/>
                  </a:lnTo>
                  <a:cubicBezTo>
                    <a:pt x="1598600" y="1716400"/>
                    <a:pt x="1572481" y="1664913"/>
                    <a:pt x="1550236" y="1611409"/>
                  </a:cubicBezTo>
                  <a:lnTo>
                    <a:pt x="1546671" y="1600587"/>
                  </a:lnTo>
                  <a:lnTo>
                    <a:pt x="1542240" y="1591664"/>
                  </a:lnTo>
                  <a:lnTo>
                    <a:pt x="1528594" y="1545719"/>
                  </a:lnTo>
                  <a:lnTo>
                    <a:pt x="1495478" y="1445198"/>
                  </a:lnTo>
                  <a:lnTo>
                    <a:pt x="1491293" y="1420125"/>
                  </a:lnTo>
                  <a:lnTo>
                    <a:pt x="1485119" y="1399338"/>
                  </a:lnTo>
                  <a:lnTo>
                    <a:pt x="1480993" y="1358411"/>
                  </a:lnTo>
                  <a:lnTo>
                    <a:pt x="1466070" y="1268993"/>
                  </a:lnTo>
                  <a:lnTo>
                    <a:pt x="1461543" y="1166555"/>
                  </a:lnTo>
                  <a:lnTo>
                    <a:pt x="1457837" y="1166555"/>
                  </a:lnTo>
                  <a:lnTo>
                    <a:pt x="1458032" y="1164625"/>
                  </a:lnTo>
                  <a:cubicBezTo>
                    <a:pt x="1458032" y="843023"/>
                    <a:pt x="1197322" y="582313"/>
                    <a:pt x="875719" y="582313"/>
                  </a:cubicBezTo>
                  <a:cubicBezTo>
                    <a:pt x="554118" y="582313"/>
                    <a:pt x="293408" y="843023"/>
                    <a:pt x="293408" y="1164625"/>
                  </a:cubicBezTo>
                  <a:lnTo>
                    <a:pt x="293602" y="1166555"/>
                  </a:lnTo>
                  <a:lnTo>
                    <a:pt x="289900" y="1166555"/>
                  </a:lnTo>
                  <a:lnTo>
                    <a:pt x="289985" y="1164627"/>
                  </a:lnTo>
                  <a:lnTo>
                    <a:pt x="289985" y="1164626"/>
                  </a:lnTo>
                  <a:lnTo>
                    <a:pt x="289985" y="1164626"/>
                  </a:lnTo>
                  <a:lnTo>
                    <a:pt x="289985" y="1164625"/>
                  </a:lnTo>
                  <a:cubicBezTo>
                    <a:pt x="289985" y="1094275"/>
                    <a:pt x="283748" y="1025381"/>
                    <a:pt x="271795" y="958467"/>
                  </a:cubicBezTo>
                  <a:lnTo>
                    <a:pt x="267659" y="943156"/>
                  </a:lnTo>
                  <a:lnTo>
                    <a:pt x="266324" y="929913"/>
                  </a:lnTo>
                  <a:lnTo>
                    <a:pt x="249052" y="874272"/>
                  </a:lnTo>
                  <a:lnTo>
                    <a:pt x="219316" y="764188"/>
                  </a:lnTo>
                  <a:lnTo>
                    <a:pt x="206059" y="735772"/>
                  </a:lnTo>
                  <a:lnTo>
                    <a:pt x="198463" y="711301"/>
                  </a:lnTo>
                  <a:lnTo>
                    <a:pt x="171274" y="661209"/>
                  </a:lnTo>
                  <a:lnTo>
                    <a:pt x="135686" y="584925"/>
                  </a:lnTo>
                  <a:lnTo>
                    <a:pt x="108845" y="546191"/>
                  </a:lnTo>
                  <a:lnTo>
                    <a:pt x="91086" y="513473"/>
                  </a:lnTo>
                  <a:lnTo>
                    <a:pt x="24048" y="423825"/>
                  </a:lnTo>
                  <a:lnTo>
                    <a:pt x="24041" y="423815"/>
                  </a:lnTo>
                  <a:lnTo>
                    <a:pt x="541" y="397958"/>
                  </a:lnTo>
                  <a:lnTo>
                    <a:pt x="541" y="397959"/>
                  </a:lnTo>
                  <a:lnTo>
                    <a:pt x="0" y="397364"/>
                  </a:lnTo>
                  <a:lnTo>
                    <a:pt x="79816" y="314393"/>
                  </a:lnTo>
                  <a:cubicBezTo>
                    <a:pt x="288040" y="119394"/>
                    <a:pt x="567938" y="0"/>
                    <a:pt x="875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18FF123A-D627-45B7-BDEB-E841BFCD8964}"/>
                </a:ext>
              </a:extLst>
            </p:cNvPr>
            <p:cNvSpPr/>
            <p:nvPr/>
          </p:nvSpPr>
          <p:spPr>
            <a:xfrm>
              <a:off x="6095497" y="1830654"/>
              <a:ext cx="3768345" cy="2329250"/>
            </a:xfrm>
            <a:custGeom>
              <a:avLst/>
              <a:gdLst>
                <a:gd name="connsiteX0" fmla="*/ 3628292 w 3768345"/>
                <a:gd name="connsiteY0" fmla="*/ 1755985 h 2329250"/>
                <a:gd name="connsiteX1" fmla="*/ 3622064 w 3768345"/>
                <a:gd name="connsiteY1" fmla="*/ 1768526 h 2329250"/>
                <a:gd name="connsiteX2" fmla="*/ 3572381 w 3768345"/>
                <a:gd name="connsiteY2" fmla="*/ 1836668 h 2329250"/>
                <a:gd name="connsiteX3" fmla="*/ 3713913 w 3768345"/>
                <a:gd name="connsiteY3" fmla="*/ 1578113 h 2329250"/>
                <a:gd name="connsiteX4" fmla="*/ 3709889 w 3768345"/>
                <a:gd name="connsiteY4" fmla="*/ 1591664 h 2329250"/>
                <a:gd name="connsiteX5" fmla="*/ 3671925 w 3768345"/>
                <a:gd name="connsiteY5" fmla="*/ 1668116 h 2329250"/>
                <a:gd name="connsiteX6" fmla="*/ 3768345 w 3768345"/>
                <a:gd name="connsiteY6" fmla="*/ 1386094 h 2329250"/>
                <a:gd name="connsiteX7" fmla="*/ 3767010 w 3768345"/>
                <a:gd name="connsiteY7" fmla="*/ 1399338 h 2329250"/>
                <a:gd name="connsiteX8" fmla="*/ 3742233 w 3768345"/>
                <a:gd name="connsiteY8" fmla="*/ 1482761 h 2329250"/>
                <a:gd name="connsiteX9" fmla="*/ 875684 w 3768345"/>
                <a:gd name="connsiteY9" fmla="*/ 0 h 2329250"/>
                <a:gd name="connsiteX10" fmla="*/ 1699199 w 3768345"/>
                <a:gd name="connsiteY10" fmla="*/ 341111 h 2329250"/>
                <a:gd name="connsiteX11" fmla="*/ 1750865 w 3768345"/>
                <a:gd name="connsiteY11" fmla="*/ 397958 h 2329250"/>
                <a:gd name="connsiteX12" fmla="*/ 1750865 w 3768345"/>
                <a:gd name="connsiteY12" fmla="*/ 397958 h 2329250"/>
                <a:gd name="connsiteX13" fmla="*/ 1761993 w 3768345"/>
                <a:gd name="connsiteY13" fmla="*/ 410202 h 2329250"/>
                <a:gd name="connsiteX14" fmla="*/ 1774366 w 3768345"/>
                <a:gd name="connsiteY14" fmla="*/ 423815 h 2329250"/>
                <a:gd name="connsiteX15" fmla="*/ 1841410 w 3768345"/>
                <a:gd name="connsiteY15" fmla="*/ 513472 h 2329250"/>
                <a:gd name="connsiteX16" fmla="*/ 1876348 w 3768345"/>
                <a:gd name="connsiteY16" fmla="*/ 570982 h 2329250"/>
                <a:gd name="connsiteX17" fmla="*/ 1886010 w 3768345"/>
                <a:gd name="connsiteY17" fmla="*/ 584925 h 2329250"/>
                <a:gd name="connsiteX18" fmla="*/ 1889952 w 3768345"/>
                <a:gd name="connsiteY18" fmla="*/ 593376 h 2329250"/>
                <a:gd name="connsiteX19" fmla="*/ 1899745 w 3768345"/>
                <a:gd name="connsiteY19" fmla="*/ 609496 h 2329250"/>
                <a:gd name="connsiteX20" fmla="*/ 1948787 w 3768345"/>
                <a:gd name="connsiteY20" fmla="*/ 711300 h 2329250"/>
                <a:gd name="connsiteX21" fmla="*/ 1962698 w 3768345"/>
                <a:gd name="connsiteY21" fmla="*/ 749307 h 2329250"/>
                <a:gd name="connsiteX22" fmla="*/ 1969640 w 3768345"/>
                <a:gd name="connsiteY22" fmla="*/ 764188 h 2329250"/>
                <a:gd name="connsiteX23" fmla="*/ 1979483 w 3768345"/>
                <a:gd name="connsiteY23" fmla="*/ 795168 h 2329250"/>
                <a:gd name="connsiteX24" fmla="*/ 1987950 w 3768345"/>
                <a:gd name="connsiteY24" fmla="*/ 818301 h 2329250"/>
                <a:gd name="connsiteX25" fmla="*/ 1992689 w 3768345"/>
                <a:gd name="connsiteY25" fmla="*/ 836732 h 2329250"/>
                <a:gd name="connsiteX26" fmla="*/ 1999970 w 3768345"/>
                <a:gd name="connsiteY26" fmla="*/ 859647 h 2329250"/>
                <a:gd name="connsiteX27" fmla="*/ 2009404 w 3768345"/>
                <a:gd name="connsiteY27" fmla="*/ 901740 h 2329250"/>
                <a:gd name="connsiteX28" fmla="*/ 2016648 w 3768345"/>
                <a:gd name="connsiteY28" fmla="*/ 929912 h 2329250"/>
                <a:gd name="connsiteX29" fmla="*/ 2018631 w 3768345"/>
                <a:gd name="connsiteY29" fmla="*/ 942906 h 2329250"/>
                <a:gd name="connsiteX30" fmla="*/ 2022119 w 3768345"/>
                <a:gd name="connsiteY30" fmla="*/ 958467 h 2329250"/>
                <a:gd name="connsiteX31" fmla="*/ 2029837 w 3768345"/>
                <a:gd name="connsiteY31" fmla="*/ 1016331 h 2329250"/>
                <a:gd name="connsiteX32" fmla="*/ 2034296 w 3768345"/>
                <a:gd name="connsiteY32" fmla="*/ 1045549 h 2329250"/>
                <a:gd name="connsiteX33" fmla="*/ 2034639 w 3768345"/>
                <a:gd name="connsiteY33" fmla="*/ 1052329 h 2329250"/>
                <a:gd name="connsiteX34" fmla="*/ 2035696 w 3768345"/>
                <a:gd name="connsiteY34" fmla="*/ 1060257 h 2329250"/>
                <a:gd name="connsiteX35" fmla="*/ 2040309 w 3768345"/>
                <a:gd name="connsiteY35" fmla="*/ 1164625 h 2329250"/>
                <a:gd name="connsiteX36" fmla="*/ 2040139 w 3768345"/>
                <a:gd name="connsiteY36" fmla="*/ 1166555 h 2329250"/>
                <a:gd name="connsiteX37" fmla="*/ 2043928 w 3768345"/>
                <a:gd name="connsiteY37" fmla="*/ 1166555 h 2329250"/>
                <a:gd name="connsiteX38" fmla="*/ 2055564 w 3768345"/>
                <a:gd name="connsiteY38" fmla="*/ 1281981 h 2329250"/>
                <a:gd name="connsiteX39" fmla="*/ 2626045 w 3768345"/>
                <a:gd name="connsiteY39" fmla="*/ 1746937 h 2329250"/>
                <a:gd name="connsiteX40" fmla="*/ 3196526 w 3768345"/>
                <a:gd name="connsiteY40" fmla="*/ 1281981 h 2329250"/>
                <a:gd name="connsiteX41" fmla="*/ 3208162 w 3768345"/>
                <a:gd name="connsiteY41" fmla="*/ 1166555 h 2329250"/>
                <a:gd name="connsiteX42" fmla="*/ 3211868 w 3768345"/>
                <a:gd name="connsiteY42" fmla="*/ 1166555 h 2329250"/>
                <a:gd name="connsiteX43" fmla="*/ 3216396 w 3768345"/>
                <a:gd name="connsiteY43" fmla="*/ 1268993 h 2329250"/>
                <a:gd name="connsiteX44" fmla="*/ 3477727 w 3768345"/>
                <a:gd name="connsiteY44" fmla="*/ 1905435 h 2329250"/>
                <a:gd name="connsiteX45" fmla="*/ 3501227 w 3768345"/>
                <a:gd name="connsiteY45" fmla="*/ 1931292 h 2329250"/>
                <a:gd name="connsiteX46" fmla="*/ 3512158 w 3768345"/>
                <a:gd name="connsiteY46" fmla="*/ 1919265 h 2329250"/>
                <a:gd name="connsiteX47" fmla="*/ 3506674 w 3768345"/>
                <a:gd name="connsiteY47" fmla="*/ 1926786 h 2329250"/>
                <a:gd name="connsiteX48" fmla="*/ 2626046 w 3768345"/>
                <a:gd name="connsiteY48" fmla="*/ 2329250 h 2329250"/>
                <a:gd name="connsiteX49" fmla="*/ 1745418 w 3768345"/>
                <a:gd name="connsiteY49" fmla="*/ 1926786 h 2329250"/>
                <a:gd name="connsiteX50" fmla="*/ 1739937 w 3768345"/>
                <a:gd name="connsiteY50" fmla="*/ 1919268 h 2329250"/>
                <a:gd name="connsiteX51" fmla="*/ 1727364 w 3768345"/>
                <a:gd name="connsiteY51" fmla="*/ 1905435 h 2329250"/>
                <a:gd name="connsiteX52" fmla="*/ 1641064 w 3768345"/>
                <a:gd name="connsiteY52" fmla="*/ 1783663 h 2329250"/>
                <a:gd name="connsiteX53" fmla="*/ 1630028 w 3768345"/>
                <a:gd name="connsiteY53" fmla="*/ 1768526 h 2329250"/>
                <a:gd name="connsiteX54" fmla="*/ 1629304 w 3768345"/>
                <a:gd name="connsiteY54" fmla="*/ 1767069 h 2329250"/>
                <a:gd name="connsiteX55" fmla="*/ 1628208 w 3768345"/>
                <a:gd name="connsiteY55" fmla="*/ 1765521 h 2329250"/>
                <a:gd name="connsiteX56" fmla="*/ 1550199 w 3768345"/>
                <a:gd name="connsiteY56" fmla="*/ 1611409 h 2329250"/>
                <a:gd name="connsiteX57" fmla="*/ 1546633 w 3768345"/>
                <a:gd name="connsiteY57" fmla="*/ 1600585 h 2329250"/>
                <a:gd name="connsiteX58" fmla="*/ 1542204 w 3768345"/>
                <a:gd name="connsiteY58" fmla="*/ 1591664 h 2329250"/>
                <a:gd name="connsiteX59" fmla="*/ 1528560 w 3768345"/>
                <a:gd name="connsiteY59" fmla="*/ 1545726 h 2329250"/>
                <a:gd name="connsiteX60" fmla="*/ 1495440 w 3768345"/>
                <a:gd name="connsiteY60" fmla="*/ 1445198 h 2329250"/>
                <a:gd name="connsiteX61" fmla="*/ 1491256 w 3768345"/>
                <a:gd name="connsiteY61" fmla="*/ 1420125 h 2329250"/>
                <a:gd name="connsiteX62" fmla="*/ 1485082 w 3768345"/>
                <a:gd name="connsiteY62" fmla="*/ 1399338 h 2329250"/>
                <a:gd name="connsiteX63" fmla="*/ 1480957 w 3768345"/>
                <a:gd name="connsiteY63" fmla="*/ 1358413 h 2329250"/>
                <a:gd name="connsiteX64" fmla="*/ 1466033 w 3768345"/>
                <a:gd name="connsiteY64" fmla="*/ 1268993 h 2329250"/>
                <a:gd name="connsiteX65" fmla="*/ 1461506 w 3768345"/>
                <a:gd name="connsiteY65" fmla="*/ 1166555 h 2329250"/>
                <a:gd name="connsiteX66" fmla="*/ 1457801 w 3768345"/>
                <a:gd name="connsiteY66" fmla="*/ 1166555 h 2329250"/>
                <a:gd name="connsiteX67" fmla="*/ 1457995 w 3768345"/>
                <a:gd name="connsiteY67" fmla="*/ 1164625 h 2329250"/>
                <a:gd name="connsiteX68" fmla="*/ 875683 w 3768345"/>
                <a:gd name="connsiteY68" fmla="*/ 582313 h 2329250"/>
                <a:gd name="connsiteX69" fmla="*/ 293371 w 3768345"/>
                <a:gd name="connsiteY69" fmla="*/ 1164625 h 2329250"/>
                <a:gd name="connsiteX70" fmla="*/ 293566 w 3768345"/>
                <a:gd name="connsiteY70" fmla="*/ 1166555 h 2329250"/>
                <a:gd name="connsiteX71" fmla="*/ 289864 w 3768345"/>
                <a:gd name="connsiteY71" fmla="*/ 1166555 h 2329250"/>
                <a:gd name="connsiteX72" fmla="*/ 289949 w 3768345"/>
                <a:gd name="connsiteY72" fmla="*/ 1164625 h 2329250"/>
                <a:gd name="connsiteX73" fmla="*/ 271759 w 3768345"/>
                <a:gd name="connsiteY73" fmla="*/ 958467 h 2329250"/>
                <a:gd name="connsiteX74" fmla="*/ 267623 w 3768345"/>
                <a:gd name="connsiteY74" fmla="*/ 943156 h 2329250"/>
                <a:gd name="connsiteX75" fmla="*/ 266288 w 3768345"/>
                <a:gd name="connsiteY75" fmla="*/ 929912 h 2329250"/>
                <a:gd name="connsiteX76" fmla="*/ 249014 w 3768345"/>
                <a:gd name="connsiteY76" fmla="*/ 874265 h 2329250"/>
                <a:gd name="connsiteX77" fmla="*/ 219280 w 3768345"/>
                <a:gd name="connsiteY77" fmla="*/ 764188 h 2329250"/>
                <a:gd name="connsiteX78" fmla="*/ 206024 w 3768345"/>
                <a:gd name="connsiteY78" fmla="*/ 735773 h 2329250"/>
                <a:gd name="connsiteX79" fmla="*/ 198427 w 3768345"/>
                <a:gd name="connsiteY79" fmla="*/ 711300 h 2329250"/>
                <a:gd name="connsiteX80" fmla="*/ 171235 w 3768345"/>
                <a:gd name="connsiteY80" fmla="*/ 661203 h 2329250"/>
                <a:gd name="connsiteX81" fmla="*/ 135650 w 3768345"/>
                <a:gd name="connsiteY81" fmla="*/ 584925 h 2329250"/>
                <a:gd name="connsiteX82" fmla="*/ 108811 w 3768345"/>
                <a:gd name="connsiteY82" fmla="*/ 546195 h 2329250"/>
                <a:gd name="connsiteX83" fmla="*/ 91050 w 3768345"/>
                <a:gd name="connsiteY83" fmla="*/ 513472 h 2329250"/>
                <a:gd name="connsiteX84" fmla="*/ 24006 w 3768345"/>
                <a:gd name="connsiteY84" fmla="*/ 423815 h 2329250"/>
                <a:gd name="connsiteX85" fmla="*/ 13852 w 3768345"/>
                <a:gd name="connsiteY85" fmla="*/ 412643 h 2329250"/>
                <a:gd name="connsiteX86" fmla="*/ 505 w 3768345"/>
                <a:gd name="connsiteY86" fmla="*/ 397958 h 2329250"/>
                <a:gd name="connsiteX87" fmla="*/ 0 w 3768345"/>
                <a:gd name="connsiteY87" fmla="*/ 397402 h 2329250"/>
                <a:gd name="connsiteX88" fmla="*/ 92617 w 3768345"/>
                <a:gd name="connsiteY88" fmla="*/ 302549 h 2329250"/>
                <a:gd name="connsiteX89" fmla="*/ 875684 w 3768345"/>
                <a:gd name="connsiteY89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3768345" h="2329250">
                  <a:moveTo>
                    <a:pt x="3628292" y="1755985"/>
                  </a:moveTo>
                  <a:lnTo>
                    <a:pt x="3622064" y="1768526"/>
                  </a:lnTo>
                  <a:lnTo>
                    <a:pt x="3572381" y="1836668"/>
                  </a:lnTo>
                  <a:close/>
                  <a:moveTo>
                    <a:pt x="3713913" y="1578113"/>
                  </a:moveTo>
                  <a:lnTo>
                    <a:pt x="3709889" y="1591664"/>
                  </a:lnTo>
                  <a:lnTo>
                    <a:pt x="3671925" y="1668116"/>
                  </a:lnTo>
                  <a:close/>
                  <a:moveTo>
                    <a:pt x="3768345" y="1386094"/>
                  </a:moveTo>
                  <a:lnTo>
                    <a:pt x="3767010" y="1399338"/>
                  </a:lnTo>
                  <a:lnTo>
                    <a:pt x="3742233" y="1482761"/>
                  </a:lnTo>
                  <a:close/>
                  <a:moveTo>
                    <a:pt x="875684" y="0"/>
                  </a:moveTo>
                  <a:cubicBezTo>
                    <a:pt x="1197287" y="0"/>
                    <a:pt x="1488443" y="130355"/>
                    <a:pt x="1699199" y="341111"/>
                  </a:cubicBezTo>
                  <a:lnTo>
                    <a:pt x="1750865" y="397958"/>
                  </a:lnTo>
                  <a:lnTo>
                    <a:pt x="1750865" y="397958"/>
                  </a:lnTo>
                  <a:lnTo>
                    <a:pt x="1761993" y="410202"/>
                  </a:lnTo>
                  <a:lnTo>
                    <a:pt x="1774366" y="423815"/>
                  </a:lnTo>
                  <a:cubicBezTo>
                    <a:pt x="1798100" y="452575"/>
                    <a:pt x="1820481" y="482493"/>
                    <a:pt x="1841410" y="513472"/>
                  </a:cubicBezTo>
                  <a:lnTo>
                    <a:pt x="1876348" y="570982"/>
                  </a:lnTo>
                  <a:lnTo>
                    <a:pt x="1886010" y="584925"/>
                  </a:lnTo>
                  <a:lnTo>
                    <a:pt x="1889952" y="593376"/>
                  </a:lnTo>
                  <a:lnTo>
                    <a:pt x="1899745" y="609496"/>
                  </a:lnTo>
                  <a:cubicBezTo>
                    <a:pt x="1917674" y="642499"/>
                    <a:pt x="1934054" y="676467"/>
                    <a:pt x="1948787" y="711300"/>
                  </a:cubicBezTo>
                  <a:lnTo>
                    <a:pt x="1962698" y="749307"/>
                  </a:lnTo>
                  <a:lnTo>
                    <a:pt x="1969640" y="764188"/>
                  </a:lnTo>
                  <a:lnTo>
                    <a:pt x="1979483" y="795168"/>
                  </a:lnTo>
                  <a:lnTo>
                    <a:pt x="1987950" y="818301"/>
                  </a:lnTo>
                  <a:lnTo>
                    <a:pt x="1992689" y="836732"/>
                  </a:lnTo>
                  <a:lnTo>
                    <a:pt x="1999970" y="859647"/>
                  </a:lnTo>
                  <a:lnTo>
                    <a:pt x="2009404" y="901740"/>
                  </a:lnTo>
                  <a:lnTo>
                    <a:pt x="2016648" y="929912"/>
                  </a:lnTo>
                  <a:lnTo>
                    <a:pt x="2018631" y="942906"/>
                  </a:lnTo>
                  <a:lnTo>
                    <a:pt x="2022119" y="958467"/>
                  </a:lnTo>
                  <a:lnTo>
                    <a:pt x="2029837" y="1016331"/>
                  </a:lnTo>
                  <a:lnTo>
                    <a:pt x="2034296" y="1045549"/>
                  </a:lnTo>
                  <a:lnTo>
                    <a:pt x="2034639" y="1052329"/>
                  </a:lnTo>
                  <a:lnTo>
                    <a:pt x="2035696" y="1060257"/>
                  </a:lnTo>
                  <a:cubicBezTo>
                    <a:pt x="2038750" y="1094639"/>
                    <a:pt x="2040309" y="1129450"/>
                    <a:pt x="2040309" y="1164625"/>
                  </a:cubicBezTo>
                  <a:lnTo>
                    <a:pt x="2040139" y="1166555"/>
                  </a:lnTo>
                  <a:lnTo>
                    <a:pt x="2043928" y="1166555"/>
                  </a:lnTo>
                  <a:lnTo>
                    <a:pt x="2055564" y="1281981"/>
                  </a:lnTo>
                  <a:cubicBezTo>
                    <a:pt x="2109862" y="1547331"/>
                    <a:pt x="2344643" y="1746937"/>
                    <a:pt x="2626045" y="1746937"/>
                  </a:cubicBezTo>
                  <a:cubicBezTo>
                    <a:pt x="2907447" y="1746937"/>
                    <a:pt x="3142228" y="1547331"/>
                    <a:pt x="3196526" y="1281981"/>
                  </a:cubicBezTo>
                  <a:lnTo>
                    <a:pt x="3208162" y="1166555"/>
                  </a:lnTo>
                  <a:lnTo>
                    <a:pt x="3211868" y="1166555"/>
                  </a:lnTo>
                  <a:lnTo>
                    <a:pt x="3216396" y="1268993"/>
                  </a:lnTo>
                  <a:cubicBezTo>
                    <a:pt x="3237770" y="1509663"/>
                    <a:pt x="3332354" y="1729284"/>
                    <a:pt x="3477727" y="1905435"/>
                  </a:cubicBezTo>
                  <a:lnTo>
                    <a:pt x="3501227" y="1931292"/>
                  </a:lnTo>
                  <a:lnTo>
                    <a:pt x="3512158" y="1919265"/>
                  </a:lnTo>
                  <a:lnTo>
                    <a:pt x="3506674" y="1926786"/>
                  </a:lnTo>
                  <a:cubicBezTo>
                    <a:pt x="3293129" y="2173308"/>
                    <a:pt x="2977799" y="2329250"/>
                    <a:pt x="2626046" y="2329250"/>
                  </a:cubicBezTo>
                  <a:cubicBezTo>
                    <a:pt x="2274294" y="2329250"/>
                    <a:pt x="1958964" y="2173308"/>
                    <a:pt x="1745418" y="1926786"/>
                  </a:cubicBezTo>
                  <a:lnTo>
                    <a:pt x="1739937" y="1919268"/>
                  </a:lnTo>
                  <a:lnTo>
                    <a:pt x="1727364" y="1905435"/>
                  </a:lnTo>
                  <a:lnTo>
                    <a:pt x="1641064" y="1783663"/>
                  </a:lnTo>
                  <a:lnTo>
                    <a:pt x="1630028" y="1768526"/>
                  </a:lnTo>
                  <a:lnTo>
                    <a:pt x="1629304" y="1767069"/>
                  </a:lnTo>
                  <a:lnTo>
                    <a:pt x="1628208" y="1765521"/>
                  </a:lnTo>
                  <a:cubicBezTo>
                    <a:pt x="1598563" y="1716400"/>
                    <a:pt x="1572444" y="1664913"/>
                    <a:pt x="1550199" y="1611409"/>
                  </a:cubicBezTo>
                  <a:lnTo>
                    <a:pt x="1546633" y="1600585"/>
                  </a:lnTo>
                  <a:lnTo>
                    <a:pt x="1542204" y="1591664"/>
                  </a:lnTo>
                  <a:lnTo>
                    <a:pt x="1528560" y="1545726"/>
                  </a:lnTo>
                  <a:lnTo>
                    <a:pt x="1495440" y="1445198"/>
                  </a:lnTo>
                  <a:lnTo>
                    <a:pt x="1491256" y="1420125"/>
                  </a:lnTo>
                  <a:lnTo>
                    <a:pt x="1485082" y="1399338"/>
                  </a:lnTo>
                  <a:lnTo>
                    <a:pt x="1480957" y="1358413"/>
                  </a:lnTo>
                  <a:lnTo>
                    <a:pt x="1466033" y="1268993"/>
                  </a:lnTo>
                  <a:lnTo>
                    <a:pt x="1461506" y="1166555"/>
                  </a:lnTo>
                  <a:lnTo>
                    <a:pt x="1457801" y="1166555"/>
                  </a:lnTo>
                  <a:lnTo>
                    <a:pt x="1457995" y="1164625"/>
                  </a:lnTo>
                  <a:cubicBezTo>
                    <a:pt x="1457995" y="843023"/>
                    <a:pt x="1197285" y="582313"/>
                    <a:pt x="875683" y="582313"/>
                  </a:cubicBezTo>
                  <a:cubicBezTo>
                    <a:pt x="554081" y="582313"/>
                    <a:pt x="293371" y="843023"/>
                    <a:pt x="293371" y="1164625"/>
                  </a:cubicBezTo>
                  <a:lnTo>
                    <a:pt x="293566" y="1166555"/>
                  </a:lnTo>
                  <a:lnTo>
                    <a:pt x="289864" y="1166555"/>
                  </a:lnTo>
                  <a:lnTo>
                    <a:pt x="289949" y="1164625"/>
                  </a:lnTo>
                  <a:cubicBezTo>
                    <a:pt x="289949" y="1094275"/>
                    <a:pt x="283712" y="1025381"/>
                    <a:pt x="271759" y="958467"/>
                  </a:cubicBezTo>
                  <a:lnTo>
                    <a:pt x="267623" y="943156"/>
                  </a:lnTo>
                  <a:lnTo>
                    <a:pt x="266288" y="929912"/>
                  </a:lnTo>
                  <a:lnTo>
                    <a:pt x="249014" y="874265"/>
                  </a:lnTo>
                  <a:lnTo>
                    <a:pt x="219280" y="764188"/>
                  </a:lnTo>
                  <a:lnTo>
                    <a:pt x="206024" y="735773"/>
                  </a:lnTo>
                  <a:lnTo>
                    <a:pt x="198427" y="711300"/>
                  </a:lnTo>
                  <a:lnTo>
                    <a:pt x="171235" y="661203"/>
                  </a:lnTo>
                  <a:lnTo>
                    <a:pt x="135650" y="584925"/>
                  </a:lnTo>
                  <a:lnTo>
                    <a:pt x="108811" y="546195"/>
                  </a:lnTo>
                  <a:lnTo>
                    <a:pt x="91050" y="513472"/>
                  </a:lnTo>
                  <a:cubicBezTo>
                    <a:pt x="70121" y="482493"/>
                    <a:pt x="47740" y="452575"/>
                    <a:pt x="24006" y="423815"/>
                  </a:cubicBezTo>
                  <a:lnTo>
                    <a:pt x="13852" y="412643"/>
                  </a:lnTo>
                  <a:lnTo>
                    <a:pt x="505" y="397958"/>
                  </a:lnTo>
                  <a:lnTo>
                    <a:pt x="0" y="397402"/>
                  </a:lnTo>
                  <a:lnTo>
                    <a:pt x="92617" y="302549"/>
                  </a:lnTo>
                  <a:cubicBezTo>
                    <a:pt x="299439" y="114570"/>
                    <a:pt x="574182" y="0"/>
                    <a:pt x="8756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0D882AFC-6D8E-4209-B11E-A1A6C3BB8752}"/>
                </a:ext>
              </a:extLst>
            </p:cNvPr>
            <p:cNvSpPr/>
            <p:nvPr/>
          </p:nvSpPr>
          <p:spPr>
            <a:xfrm>
              <a:off x="3925965" y="2997210"/>
              <a:ext cx="419676" cy="861769"/>
            </a:xfrm>
            <a:custGeom>
              <a:avLst/>
              <a:gdLst>
                <a:gd name="connsiteX0" fmla="*/ 546742 w 632363"/>
                <a:gd name="connsiteY0" fmla="*/ 589429 h 861769"/>
                <a:gd name="connsiteX1" fmla="*/ 540514 w 632363"/>
                <a:gd name="connsiteY1" fmla="*/ 601971 h 861769"/>
                <a:gd name="connsiteX2" fmla="*/ 490826 w 632363"/>
                <a:gd name="connsiteY2" fmla="*/ 670119 h 861769"/>
                <a:gd name="connsiteX3" fmla="*/ 632363 w 632363"/>
                <a:gd name="connsiteY3" fmla="*/ 411558 h 861769"/>
                <a:gd name="connsiteX4" fmla="*/ 628338 w 632363"/>
                <a:gd name="connsiteY4" fmla="*/ 425109 h 861769"/>
                <a:gd name="connsiteX5" fmla="*/ 590372 w 632363"/>
                <a:gd name="connsiteY5" fmla="*/ 501565 h 861769"/>
                <a:gd name="connsiteX6" fmla="*/ 126612 w 632363"/>
                <a:gd name="connsiteY6" fmla="*/ 0 h 861769"/>
                <a:gd name="connsiteX7" fmla="*/ 130316 w 632363"/>
                <a:gd name="connsiteY7" fmla="*/ 0 h 861769"/>
                <a:gd name="connsiteX8" fmla="*/ 134844 w 632363"/>
                <a:gd name="connsiteY8" fmla="*/ 102438 h 861769"/>
                <a:gd name="connsiteX9" fmla="*/ 396175 w 632363"/>
                <a:gd name="connsiteY9" fmla="*/ 738880 h 861769"/>
                <a:gd name="connsiteX10" fmla="*/ 419676 w 632363"/>
                <a:gd name="connsiteY10" fmla="*/ 764737 h 861769"/>
                <a:gd name="connsiteX11" fmla="*/ 430608 w 632363"/>
                <a:gd name="connsiteY11" fmla="*/ 752709 h 861769"/>
                <a:gd name="connsiteX12" fmla="*/ 425124 w 632363"/>
                <a:gd name="connsiteY12" fmla="*/ 760231 h 861769"/>
                <a:gd name="connsiteX13" fmla="*/ 340401 w 632363"/>
                <a:gd name="connsiteY13" fmla="*/ 848303 h 861769"/>
                <a:gd name="connsiteX14" fmla="*/ 324427 w 632363"/>
                <a:gd name="connsiteY14" fmla="*/ 861769 h 861769"/>
                <a:gd name="connsiteX15" fmla="*/ 308452 w 632363"/>
                <a:gd name="connsiteY15" fmla="*/ 848303 h 861769"/>
                <a:gd name="connsiteX16" fmla="*/ 223729 w 632363"/>
                <a:gd name="connsiteY16" fmla="*/ 760231 h 861769"/>
                <a:gd name="connsiteX17" fmla="*/ 218244 w 632363"/>
                <a:gd name="connsiteY17" fmla="*/ 752708 h 861769"/>
                <a:gd name="connsiteX18" fmla="*/ 205676 w 632363"/>
                <a:gd name="connsiteY18" fmla="*/ 738880 h 861769"/>
                <a:gd name="connsiteX19" fmla="*/ 119409 w 632363"/>
                <a:gd name="connsiteY19" fmla="*/ 617154 h 861769"/>
                <a:gd name="connsiteX20" fmla="*/ 108339 w 632363"/>
                <a:gd name="connsiteY20" fmla="*/ 601971 h 861769"/>
                <a:gd name="connsiteX21" fmla="*/ 107613 w 632363"/>
                <a:gd name="connsiteY21" fmla="*/ 600510 h 861769"/>
                <a:gd name="connsiteX22" fmla="*/ 106520 w 632363"/>
                <a:gd name="connsiteY22" fmla="*/ 598966 h 861769"/>
                <a:gd name="connsiteX23" fmla="*/ 28511 w 632363"/>
                <a:gd name="connsiteY23" fmla="*/ 444854 h 861769"/>
                <a:gd name="connsiteX24" fmla="*/ 24947 w 632363"/>
                <a:gd name="connsiteY24" fmla="*/ 434035 h 861769"/>
                <a:gd name="connsiteX25" fmla="*/ 20515 w 632363"/>
                <a:gd name="connsiteY25" fmla="*/ 425109 h 861769"/>
                <a:gd name="connsiteX26" fmla="*/ 6863 w 632363"/>
                <a:gd name="connsiteY26" fmla="*/ 379144 h 861769"/>
                <a:gd name="connsiteX27" fmla="*/ 0 w 632363"/>
                <a:gd name="connsiteY27" fmla="*/ 358314 h 861769"/>
                <a:gd name="connsiteX28" fmla="*/ 42503 w 632363"/>
                <a:gd name="connsiteY28" fmla="*/ 300020 h 861769"/>
                <a:gd name="connsiteX29" fmla="*/ 114976 w 632363"/>
                <a:gd name="connsiteY29" fmla="*/ 115426 h 861769"/>
                <a:gd name="connsiteX0" fmla="*/ 546742 w 628338"/>
                <a:gd name="connsiteY0" fmla="*/ 589429 h 861769"/>
                <a:gd name="connsiteX1" fmla="*/ 540514 w 628338"/>
                <a:gd name="connsiteY1" fmla="*/ 601971 h 861769"/>
                <a:gd name="connsiteX2" fmla="*/ 490826 w 628338"/>
                <a:gd name="connsiteY2" fmla="*/ 670119 h 861769"/>
                <a:gd name="connsiteX3" fmla="*/ 546742 w 628338"/>
                <a:gd name="connsiteY3" fmla="*/ 589429 h 861769"/>
                <a:gd name="connsiteX4" fmla="*/ 590372 w 628338"/>
                <a:gd name="connsiteY4" fmla="*/ 501565 h 861769"/>
                <a:gd name="connsiteX5" fmla="*/ 628338 w 628338"/>
                <a:gd name="connsiteY5" fmla="*/ 425109 h 861769"/>
                <a:gd name="connsiteX6" fmla="*/ 590372 w 628338"/>
                <a:gd name="connsiteY6" fmla="*/ 501565 h 861769"/>
                <a:gd name="connsiteX7" fmla="*/ 126612 w 628338"/>
                <a:gd name="connsiteY7" fmla="*/ 0 h 861769"/>
                <a:gd name="connsiteX8" fmla="*/ 130316 w 628338"/>
                <a:gd name="connsiteY8" fmla="*/ 0 h 861769"/>
                <a:gd name="connsiteX9" fmla="*/ 134844 w 628338"/>
                <a:gd name="connsiteY9" fmla="*/ 102438 h 861769"/>
                <a:gd name="connsiteX10" fmla="*/ 396175 w 628338"/>
                <a:gd name="connsiteY10" fmla="*/ 738880 h 861769"/>
                <a:gd name="connsiteX11" fmla="*/ 419676 w 628338"/>
                <a:gd name="connsiteY11" fmla="*/ 764737 h 861769"/>
                <a:gd name="connsiteX12" fmla="*/ 430608 w 628338"/>
                <a:gd name="connsiteY12" fmla="*/ 752709 h 861769"/>
                <a:gd name="connsiteX13" fmla="*/ 425124 w 628338"/>
                <a:gd name="connsiteY13" fmla="*/ 760231 h 861769"/>
                <a:gd name="connsiteX14" fmla="*/ 340401 w 628338"/>
                <a:gd name="connsiteY14" fmla="*/ 848303 h 861769"/>
                <a:gd name="connsiteX15" fmla="*/ 324427 w 628338"/>
                <a:gd name="connsiteY15" fmla="*/ 861769 h 861769"/>
                <a:gd name="connsiteX16" fmla="*/ 308452 w 628338"/>
                <a:gd name="connsiteY16" fmla="*/ 848303 h 861769"/>
                <a:gd name="connsiteX17" fmla="*/ 223729 w 628338"/>
                <a:gd name="connsiteY17" fmla="*/ 760231 h 861769"/>
                <a:gd name="connsiteX18" fmla="*/ 218244 w 628338"/>
                <a:gd name="connsiteY18" fmla="*/ 752708 h 861769"/>
                <a:gd name="connsiteX19" fmla="*/ 205676 w 628338"/>
                <a:gd name="connsiteY19" fmla="*/ 738880 h 861769"/>
                <a:gd name="connsiteX20" fmla="*/ 119409 w 628338"/>
                <a:gd name="connsiteY20" fmla="*/ 617154 h 861769"/>
                <a:gd name="connsiteX21" fmla="*/ 108339 w 628338"/>
                <a:gd name="connsiteY21" fmla="*/ 601971 h 861769"/>
                <a:gd name="connsiteX22" fmla="*/ 107613 w 628338"/>
                <a:gd name="connsiteY22" fmla="*/ 600510 h 861769"/>
                <a:gd name="connsiteX23" fmla="*/ 106520 w 628338"/>
                <a:gd name="connsiteY23" fmla="*/ 598966 h 861769"/>
                <a:gd name="connsiteX24" fmla="*/ 28511 w 628338"/>
                <a:gd name="connsiteY24" fmla="*/ 444854 h 861769"/>
                <a:gd name="connsiteX25" fmla="*/ 24947 w 628338"/>
                <a:gd name="connsiteY25" fmla="*/ 434035 h 861769"/>
                <a:gd name="connsiteX26" fmla="*/ 20515 w 628338"/>
                <a:gd name="connsiteY26" fmla="*/ 425109 h 861769"/>
                <a:gd name="connsiteX27" fmla="*/ 6863 w 628338"/>
                <a:gd name="connsiteY27" fmla="*/ 379144 h 861769"/>
                <a:gd name="connsiteX28" fmla="*/ 0 w 628338"/>
                <a:gd name="connsiteY28" fmla="*/ 358314 h 861769"/>
                <a:gd name="connsiteX29" fmla="*/ 42503 w 628338"/>
                <a:gd name="connsiteY29" fmla="*/ 300020 h 861769"/>
                <a:gd name="connsiteX30" fmla="*/ 114976 w 628338"/>
                <a:gd name="connsiteY30" fmla="*/ 115426 h 861769"/>
                <a:gd name="connsiteX31" fmla="*/ 126612 w 628338"/>
                <a:gd name="connsiteY31" fmla="*/ 0 h 861769"/>
                <a:gd name="connsiteX0" fmla="*/ 546742 w 546742"/>
                <a:gd name="connsiteY0" fmla="*/ 589429 h 861769"/>
                <a:gd name="connsiteX1" fmla="*/ 540514 w 546742"/>
                <a:gd name="connsiteY1" fmla="*/ 601971 h 861769"/>
                <a:gd name="connsiteX2" fmla="*/ 490826 w 546742"/>
                <a:gd name="connsiteY2" fmla="*/ 670119 h 861769"/>
                <a:gd name="connsiteX3" fmla="*/ 546742 w 546742"/>
                <a:gd name="connsiteY3" fmla="*/ 589429 h 861769"/>
                <a:gd name="connsiteX4" fmla="*/ 126612 w 546742"/>
                <a:gd name="connsiteY4" fmla="*/ 0 h 861769"/>
                <a:gd name="connsiteX5" fmla="*/ 130316 w 546742"/>
                <a:gd name="connsiteY5" fmla="*/ 0 h 861769"/>
                <a:gd name="connsiteX6" fmla="*/ 134844 w 546742"/>
                <a:gd name="connsiteY6" fmla="*/ 102438 h 861769"/>
                <a:gd name="connsiteX7" fmla="*/ 396175 w 546742"/>
                <a:gd name="connsiteY7" fmla="*/ 738880 h 861769"/>
                <a:gd name="connsiteX8" fmla="*/ 419676 w 546742"/>
                <a:gd name="connsiteY8" fmla="*/ 764737 h 861769"/>
                <a:gd name="connsiteX9" fmla="*/ 430608 w 546742"/>
                <a:gd name="connsiteY9" fmla="*/ 752709 h 861769"/>
                <a:gd name="connsiteX10" fmla="*/ 425124 w 546742"/>
                <a:gd name="connsiteY10" fmla="*/ 760231 h 861769"/>
                <a:gd name="connsiteX11" fmla="*/ 340401 w 546742"/>
                <a:gd name="connsiteY11" fmla="*/ 848303 h 861769"/>
                <a:gd name="connsiteX12" fmla="*/ 324427 w 546742"/>
                <a:gd name="connsiteY12" fmla="*/ 861769 h 861769"/>
                <a:gd name="connsiteX13" fmla="*/ 308452 w 546742"/>
                <a:gd name="connsiteY13" fmla="*/ 848303 h 861769"/>
                <a:gd name="connsiteX14" fmla="*/ 223729 w 546742"/>
                <a:gd name="connsiteY14" fmla="*/ 760231 h 861769"/>
                <a:gd name="connsiteX15" fmla="*/ 218244 w 546742"/>
                <a:gd name="connsiteY15" fmla="*/ 752708 h 861769"/>
                <a:gd name="connsiteX16" fmla="*/ 205676 w 546742"/>
                <a:gd name="connsiteY16" fmla="*/ 738880 h 861769"/>
                <a:gd name="connsiteX17" fmla="*/ 119409 w 546742"/>
                <a:gd name="connsiteY17" fmla="*/ 617154 h 861769"/>
                <a:gd name="connsiteX18" fmla="*/ 108339 w 546742"/>
                <a:gd name="connsiteY18" fmla="*/ 601971 h 861769"/>
                <a:gd name="connsiteX19" fmla="*/ 107613 w 546742"/>
                <a:gd name="connsiteY19" fmla="*/ 600510 h 861769"/>
                <a:gd name="connsiteX20" fmla="*/ 106520 w 546742"/>
                <a:gd name="connsiteY20" fmla="*/ 598966 h 861769"/>
                <a:gd name="connsiteX21" fmla="*/ 28511 w 546742"/>
                <a:gd name="connsiteY21" fmla="*/ 444854 h 861769"/>
                <a:gd name="connsiteX22" fmla="*/ 24947 w 546742"/>
                <a:gd name="connsiteY22" fmla="*/ 434035 h 861769"/>
                <a:gd name="connsiteX23" fmla="*/ 20515 w 546742"/>
                <a:gd name="connsiteY23" fmla="*/ 425109 h 861769"/>
                <a:gd name="connsiteX24" fmla="*/ 6863 w 546742"/>
                <a:gd name="connsiteY24" fmla="*/ 379144 h 861769"/>
                <a:gd name="connsiteX25" fmla="*/ 0 w 546742"/>
                <a:gd name="connsiteY25" fmla="*/ 358314 h 861769"/>
                <a:gd name="connsiteX26" fmla="*/ 42503 w 546742"/>
                <a:gd name="connsiteY26" fmla="*/ 300020 h 861769"/>
                <a:gd name="connsiteX27" fmla="*/ 114976 w 546742"/>
                <a:gd name="connsiteY27" fmla="*/ 115426 h 861769"/>
                <a:gd name="connsiteX28" fmla="*/ 126612 w 546742"/>
                <a:gd name="connsiteY28" fmla="*/ 0 h 861769"/>
                <a:gd name="connsiteX0" fmla="*/ 490826 w 540514"/>
                <a:gd name="connsiteY0" fmla="*/ 670119 h 861769"/>
                <a:gd name="connsiteX1" fmla="*/ 540514 w 540514"/>
                <a:gd name="connsiteY1" fmla="*/ 601971 h 861769"/>
                <a:gd name="connsiteX2" fmla="*/ 490826 w 540514"/>
                <a:gd name="connsiteY2" fmla="*/ 670119 h 861769"/>
                <a:gd name="connsiteX3" fmla="*/ 126612 w 540514"/>
                <a:gd name="connsiteY3" fmla="*/ 0 h 861769"/>
                <a:gd name="connsiteX4" fmla="*/ 130316 w 540514"/>
                <a:gd name="connsiteY4" fmla="*/ 0 h 861769"/>
                <a:gd name="connsiteX5" fmla="*/ 134844 w 540514"/>
                <a:gd name="connsiteY5" fmla="*/ 102438 h 861769"/>
                <a:gd name="connsiteX6" fmla="*/ 396175 w 540514"/>
                <a:gd name="connsiteY6" fmla="*/ 738880 h 861769"/>
                <a:gd name="connsiteX7" fmla="*/ 419676 w 540514"/>
                <a:gd name="connsiteY7" fmla="*/ 764737 h 861769"/>
                <a:gd name="connsiteX8" fmla="*/ 430608 w 540514"/>
                <a:gd name="connsiteY8" fmla="*/ 752709 h 861769"/>
                <a:gd name="connsiteX9" fmla="*/ 425124 w 540514"/>
                <a:gd name="connsiteY9" fmla="*/ 760231 h 861769"/>
                <a:gd name="connsiteX10" fmla="*/ 340401 w 540514"/>
                <a:gd name="connsiteY10" fmla="*/ 848303 h 861769"/>
                <a:gd name="connsiteX11" fmla="*/ 324427 w 540514"/>
                <a:gd name="connsiteY11" fmla="*/ 861769 h 861769"/>
                <a:gd name="connsiteX12" fmla="*/ 308452 w 540514"/>
                <a:gd name="connsiteY12" fmla="*/ 848303 h 861769"/>
                <a:gd name="connsiteX13" fmla="*/ 223729 w 540514"/>
                <a:gd name="connsiteY13" fmla="*/ 760231 h 861769"/>
                <a:gd name="connsiteX14" fmla="*/ 218244 w 540514"/>
                <a:gd name="connsiteY14" fmla="*/ 752708 h 861769"/>
                <a:gd name="connsiteX15" fmla="*/ 205676 w 540514"/>
                <a:gd name="connsiteY15" fmla="*/ 738880 h 861769"/>
                <a:gd name="connsiteX16" fmla="*/ 119409 w 540514"/>
                <a:gd name="connsiteY16" fmla="*/ 617154 h 861769"/>
                <a:gd name="connsiteX17" fmla="*/ 108339 w 540514"/>
                <a:gd name="connsiteY17" fmla="*/ 601971 h 861769"/>
                <a:gd name="connsiteX18" fmla="*/ 107613 w 540514"/>
                <a:gd name="connsiteY18" fmla="*/ 600510 h 861769"/>
                <a:gd name="connsiteX19" fmla="*/ 106520 w 540514"/>
                <a:gd name="connsiteY19" fmla="*/ 598966 h 861769"/>
                <a:gd name="connsiteX20" fmla="*/ 28511 w 540514"/>
                <a:gd name="connsiteY20" fmla="*/ 444854 h 861769"/>
                <a:gd name="connsiteX21" fmla="*/ 24947 w 540514"/>
                <a:gd name="connsiteY21" fmla="*/ 434035 h 861769"/>
                <a:gd name="connsiteX22" fmla="*/ 20515 w 540514"/>
                <a:gd name="connsiteY22" fmla="*/ 425109 h 861769"/>
                <a:gd name="connsiteX23" fmla="*/ 6863 w 540514"/>
                <a:gd name="connsiteY23" fmla="*/ 379144 h 861769"/>
                <a:gd name="connsiteX24" fmla="*/ 0 w 540514"/>
                <a:gd name="connsiteY24" fmla="*/ 358314 h 861769"/>
                <a:gd name="connsiteX25" fmla="*/ 42503 w 540514"/>
                <a:gd name="connsiteY25" fmla="*/ 300020 h 861769"/>
                <a:gd name="connsiteX26" fmla="*/ 114976 w 540514"/>
                <a:gd name="connsiteY26" fmla="*/ 115426 h 861769"/>
                <a:gd name="connsiteX27" fmla="*/ 126612 w 540514"/>
                <a:gd name="connsiteY27" fmla="*/ 0 h 861769"/>
                <a:gd name="connsiteX0" fmla="*/ 126612 w 430608"/>
                <a:gd name="connsiteY0" fmla="*/ 0 h 861769"/>
                <a:gd name="connsiteX1" fmla="*/ 130316 w 430608"/>
                <a:gd name="connsiteY1" fmla="*/ 0 h 861769"/>
                <a:gd name="connsiteX2" fmla="*/ 134844 w 430608"/>
                <a:gd name="connsiteY2" fmla="*/ 102438 h 861769"/>
                <a:gd name="connsiteX3" fmla="*/ 396175 w 430608"/>
                <a:gd name="connsiteY3" fmla="*/ 738880 h 861769"/>
                <a:gd name="connsiteX4" fmla="*/ 419676 w 430608"/>
                <a:gd name="connsiteY4" fmla="*/ 764737 h 861769"/>
                <a:gd name="connsiteX5" fmla="*/ 430608 w 430608"/>
                <a:gd name="connsiteY5" fmla="*/ 752709 h 861769"/>
                <a:gd name="connsiteX6" fmla="*/ 425124 w 430608"/>
                <a:gd name="connsiteY6" fmla="*/ 760231 h 861769"/>
                <a:gd name="connsiteX7" fmla="*/ 340401 w 430608"/>
                <a:gd name="connsiteY7" fmla="*/ 848303 h 861769"/>
                <a:gd name="connsiteX8" fmla="*/ 324427 w 430608"/>
                <a:gd name="connsiteY8" fmla="*/ 861769 h 861769"/>
                <a:gd name="connsiteX9" fmla="*/ 308452 w 430608"/>
                <a:gd name="connsiteY9" fmla="*/ 848303 h 861769"/>
                <a:gd name="connsiteX10" fmla="*/ 223729 w 430608"/>
                <a:gd name="connsiteY10" fmla="*/ 760231 h 861769"/>
                <a:gd name="connsiteX11" fmla="*/ 218244 w 430608"/>
                <a:gd name="connsiteY11" fmla="*/ 752708 h 861769"/>
                <a:gd name="connsiteX12" fmla="*/ 205676 w 430608"/>
                <a:gd name="connsiteY12" fmla="*/ 738880 h 861769"/>
                <a:gd name="connsiteX13" fmla="*/ 119409 w 430608"/>
                <a:gd name="connsiteY13" fmla="*/ 617154 h 861769"/>
                <a:gd name="connsiteX14" fmla="*/ 108339 w 430608"/>
                <a:gd name="connsiteY14" fmla="*/ 601971 h 861769"/>
                <a:gd name="connsiteX15" fmla="*/ 107613 w 430608"/>
                <a:gd name="connsiteY15" fmla="*/ 600510 h 861769"/>
                <a:gd name="connsiteX16" fmla="*/ 106520 w 430608"/>
                <a:gd name="connsiteY16" fmla="*/ 598966 h 861769"/>
                <a:gd name="connsiteX17" fmla="*/ 28511 w 430608"/>
                <a:gd name="connsiteY17" fmla="*/ 444854 h 861769"/>
                <a:gd name="connsiteX18" fmla="*/ 24947 w 430608"/>
                <a:gd name="connsiteY18" fmla="*/ 434035 h 861769"/>
                <a:gd name="connsiteX19" fmla="*/ 20515 w 430608"/>
                <a:gd name="connsiteY19" fmla="*/ 425109 h 861769"/>
                <a:gd name="connsiteX20" fmla="*/ 6863 w 430608"/>
                <a:gd name="connsiteY20" fmla="*/ 379144 h 861769"/>
                <a:gd name="connsiteX21" fmla="*/ 0 w 430608"/>
                <a:gd name="connsiteY21" fmla="*/ 358314 h 861769"/>
                <a:gd name="connsiteX22" fmla="*/ 42503 w 430608"/>
                <a:gd name="connsiteY22" fmla="*/ 300020 h 861769"/>
                <a:gd name="connsiteX23" fmla="*/ 114976 w 430608"/>
                <a:gd name="connsiteY23" fmla="*/ 115426 h 861769"/>
                <a:gd name="connsiteX24" fmla="*/ 126612 w 430608"/>
                <a:gd name="connsiteY24" fmla="*/ 0 h 861769"/>
                <a:gd name="connsiteX0" fmla="*/ 126612 w 425124"/>
                <a:gd name="connsiteY0" fmla="*/ 0 h 861769"/>
                <a:gd name="connsiteX1" fmla="*/ 130316 w 425124"/>
                <a:gd name="connsiteY1" fmla="*/ 0 h 861769"/>
                <a:gd name="connsiteX2" fmla="*/ 134844 w 425124"/>
                <a:gd name="connsiteY2" fmla="*/ 102438 h 861769"/>
                <a:gd name="connsiteX3" fmla="*/ 396175 w 425124"/>
                <a:gd name="connsiteY3" fmla="*/ 738880 h 861769"/>
                <a:gd name="connsiteX4" fmla="*/ 419676 w 425124"/>
                <a:gd name="connsiteY4" fmla="*/ 764737 h 861769"/>
                <a:gd name="connsiteX5" fmla="*/ 425124 w 425124"/>
                <a:gd name="connsiteY5" fmla="*/ 760231 h 861769"/>
                <a:gd name="connsiteX6" fmla="*/ 340401 w 425124"/>
                <a:gd name="connsiteY6" fmla="*/ 848303 h 861769"/>
                <a:gd name="connsiteX7" fmla="*/ 324427 w 425124"/>
                <a:gd name="connsiteY7" fmla="*/ 861769 h 861769"/>
                <a:gd name="connsiteX8" fmla="*/ 308452 w 425124"/>
                <a:gd name="connsiteY8" fmla="*/ 848303 h 861769"/>
                <a:gd name="connsiteX9" fmla="*/ 223729 w 425124"/>
                <a:gd name="connsiteY9" fmla="*/ 760231 h 861769"/>
                <a:gd name="connsiteX10" fmla="*/ 218244 w 425124"/>
                <a:gd name="connsiteY10" fmla="*/ 752708 h 861769"/>
                <a:gd name="connsiteX11" fmla="*/ 205676 w 425124"/>
                <a:gd name="connsiteY11" fmla="*/ 738880 h 861769"/>
                <a:gd name="connsiteX12" fmla="*/ 119409 w 425124"/>
                <a:gd name="connsiteY12" fmla="*/ 617154 h 861769"/>
                <a:gd name="connsiteX13" fmla="*/ 108339 w 425124"/>
                <a:gd name="connsiteY13" fmla="*/ 601971 h 861769"/>
                <a:gd name="connsiteX14" fmla="*/ 107613 w 425124"/>
                <a:gd name="connsiteY14" fmla="*/ 600510 h 861769"/>
                <a:gd name="connsiteX15" fmla="*/ 106520 w 425124"/>
                <a:gd name="connsiteY15" fmla="*/ 598966 h 861769"/>
                <a:gd name="connsiteX16" fmla="*/ 28511 w 425124"/>
                <a:gd name="connsiteY16" fmla="*/ 444854 h 861769"/>
                <a:gd name="connsiteX17" fmla="*/ 24947 w 425124"/>
                <a:gd name="connsiteY17" fmla="*/ 434035 h 861769"/>
                <a:gd name="connsiteX18" fmla="*/ 20515 w 425124"/>
                <a:gd name="connsiteY18" fmla="*/ 425109 h 861769"/>
                <a:gd name="connsiteX19" fmla="*/ 6863 w 425124"/>
                <a:gd name="connsiteY19" fmla="*/ 379144 h 861769"/>
                <a:gd name="connsiteX20" fmla="*/ 0 w 425124"/>
                <a:gd name="connsiteY20" fmla="*/ 358314 h 861769"/>
                <a:gd name="connsiteX21" fmla="*/ 42503 w 425124"/>
                <a:gd name="connsiteY21" fmla="*/ 300020 h 861769"/>
                <a:gd name="connsiteX22" fmla="*/ 114976 w 425124"/>
                <a:gd name="connsiteY22" fmla="*/ 115426 h 861769"/>
                <a:gd name="connsiteX23" fmla="*/ 126612 w 425124"/>
                <a:gd name="connsiteY23" fmla="*/ 0 h 861769"/>
                <a:gd name="connsiteX0" fmla="*/ 126612 w 419676"/>
                <a:gd name="connsiteY0" fmla="*/ 0 h 861769"/>
                <a:gd name="connsiteX1" fmla="*/ 130316 w 419676"/>
                <a:gd name="connsiteY1" fmla="*/ 0 h 861769"/>
                <a:gd name="connsiteX2" fmla="*/ 134844 w 419676"/>
                <a:gd name="connsiteY2" fmla="*/ 102438 h 861769"/>
                <a:gd name="connsiteX3" fmla="*/ 396175 w 419676"/>
                <a:gd name="connsiteY3" fmla="*/ 738880 h 861769"/>
                <a:gd name="connsiteX4" fmla="*/ 419676 w 419676"/>
                <a:gd name="connsiteY4" fmla="*/ 764737 h 861769"/>
                <a:gd name="connsiteX5" fmla="*/ 340401 w 419676"/>
                <a:gd name="connsiteY5" fmla="*/ 848303 h 861769"/>
                <a:gd name="connsiteX6" fmla="*/ 324427 w 419676"/>
                <a:gd name="connsiteY6" fmla="*/ 861769 h 861769"/>
                <a:gd name="connsiteX7" fmla="*/ 308452 w 419676"/>
                <a:gd name="connsiteY7" fmla="*/ 848303 h 861769"/>
                <a:gd name="connsiteX8" fmla="*/ 223729 w 419676"/>
                <a:gd name="connsiteY8" fmla="*/ 760231 h 861769"/>
                <a:gd name="connsiteX9" fmla="*/ 218244 w 419676"/>
                <a:gd name="connsiteY9" fmla="*/ 752708 h 861769"/>
                <a:gd name="connsiteX10" fmla="*/ 205676 w 419676"/>
                <a:gd name="connsiteY10" fmla="*/ 738880 h 861769"/>
                <a:gd name="connsiteX11" fmla="*/ 119409 w 419676"/>
                <a:gd name="connsiteY11" fmla="*/ 617154 h 861769"/>
                <a:gd name="connsiteX12" fmla="*/ 108339 w 419676"/>
                <a:gd name="connsiteY12" fmla="*/ 601971 h 861769"/>
                <a:gd name="connsiteX13" fmla="*/ 107613 w 419676"/>
                <a:gd name="connsiteY13" fmla="*/ 600510 h 861769"/>
                <a:gd name="connsiteX14" fmla="*/ 106520 w 419676"/>
                <a:gd name="connsiteY14" fmla="*/ 598966 h 861769"/>
                <a:gd name="connsiteX15" fmla="*/ 28511 w 419676"/>
                <a:gd name="connsiteY15" fmla="*/ 444854 h 861769"/>
                <a:gd name="connsiteX16" fmla="*/ 24947 w 419676"/>
                <a:gd name="connsiteY16" fmla="*/ 434035 h 861769"/>
                <a:gd name="connsiteX17" fmla="*/ 20515 w 419676"/>
                <a:gd name="connsiteY17" fmla="*/ 425109 h 861769"/>
                <a:gd name="connsiteX18" fmla="*/ 6863 w 419676"/>
                <a:gd name="connsiteY18" fmla="*/ 379144 h 861769"/>
                <a:gd name="connsiteX19" fmla="*/ 0 w 419676"/>
                <a:gd name="connsiteY19" fmla="*/ 358314 h 861769"/>
                <a:gd name="connsiteX20" fmla="*/ 42503 w 419676"/>
                <a:gd name="connsiteY20" fmla="*/ 300020 h 861769"/>
                <a:gd name="connsiteX21" fmla="*/ 114976 w 419676"/>
                <a:gd name="connsiteY21" fmla="*/ 115426 h 861769"/>
                <a:gd name="connsiteX22" fmla="*/ 126612 w 419676"/>
                <a:gd name="connsiteY22" fmla="*/ 0 h 8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9676" h="861769">
                  <a:moveTo>
                    <a:pt x="126612" y="0"/>
                  </a:moveTo>
                  <a:lnTo>
                    <a:pt x="130316" y="0"/>
                  </a:lnTo>
                  <a:lnTo>
                    <a:pt x="134844" y="102438"/>
                  </a:lnTo>
                  <a:cubicBezTo>
                    <a:pt x="156218" y="343108"/>
                    <a:pt x="250802" y="562729"/>
                    <a:pt x="396175" y="738880"/>
                  </a:cubicBezTo>
                  <a:lnTo>
                    <a:pt x="419676" y="764737"/>
                  </a:lnTo>
                  <a:lnTo>
                    <a:pt x="340401" y="848303"/>
                  </a:lnTo>
                  <a:lnTo>
                    <a:pt x="324427" y="861769"/>
                  </a:lnTo>
                  <a:lnTo>
                    <a:pt x="308452" y="848303"/>
                  </a:lnTo>
                  <a:cubicBezTo>
                    <a:pt x="278706" y="820446"/>
                    <a:pt x="250422" y="791047"/>
                    <a:pt x="223729" y="760231"/>
                  </a:cubicBezTo>
                  <a:lnTo>
                    <a:pt x="218244" y="752708"/>
                  </a:lnTo>
                  <a:lnTo>
                    <a:pt x="205676" y="738880"/>
                  </a:lnTo>
                  <a:lnTo>
                    <a:pt x="119409" y="617154"/>
                  </a:lnTo>
                  <a:lnTo>
                    <a:pt x="108339" y="601971"/>
                  </a:lnTo>
                  <a:lnTo>
                    <a:pt x="107613" y="600510"/>
                  </a:lnTo>
                  <a:lnTo>
                    <a:pt x="106520" y="598966"/>
                  </a:lnTo>
                  <a:cubicBezTo>
                    <a:pt x="76875" y="549845"/>
                    <a:pt x="50756" y="498358"/>
                    <a:pt x="28511" y="444854"/>
                  </a:cubicBezTo>
                  <a:lnTo>
                    <a:pt x="24947" y="434035"/>
                  </a:lnTo>
                  <a:lnTo>
                    <a:pt x="20515" y="425109"/>
                  </a:lnTo>
                  <a:lnTo>
                    <a:pt x="6863" y="379144"/>
                  </a:lnTo>
                  <a:lnTo>
                    <a:pt x="0" y="358314"/>
                  </a:lnTo>
                  <a:lnTo>
                    <a:pt x="42503" y="300020"/>
                  </a:lnTo>
                  <a:cubicBezTo>
                    <a:pt x="76546" y="243992"/>
                    <a:pt x="101401" y="181764"/>
                    <a:pt x="114976" y="115426"/>
                  </a:cubicBezTo>
                  <a:lnTo>
                    <a:pt x="126612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DD56420E-C7CD-4774-B5FA-DD3CFF0F5F3B}"/>
                </a:ext>
              </a:extLst>
            </p:cNvPr>
            <p:cNvSpPr/>
            <p:nvPr/>
          </p:nvSpPr>
          <p:spPr>
            <a:xfrm>
              <a:off x="5685238" y="2997210"/>
              <a:ext cx="421698" cy="856315"/>
            </a:xfrm>
            <a:custGeom>
              <a:avLst/>
              <a:gdLst>
                <a:gd name="connsiteX0" fmla="*/ 537831 w 623452"/>
                <a:gd name="connsiteY0" fmla="*/ 589427 h 856315"/>
                <a:gd name="connsiteX1" fmla="*/ 531602 w 623452"/>
                <a:gd name="connsiteY1" fmla="*/ 601971 h 856315"/>
                <a:gd name="connsiteX2" fmla="*/ 481906 w 623452"/>
                <a:gd name="connsiteY2" fmla="*/ 670131 h 856315"/>
                <a:gd name="connsiteX3" fmla="*/ 623452 w 623452"/>
                <a:gd name="connsiteY3" fmla="*/ 411556 h 856315"/>
                <a:gd name="connsiteX4" fmla="*/ 619426 w 623452"/>
                <a:gd name="connsiteY4" fmla="*/ 425109 h 856315"/>
                <a:gd name="connsiteX5" fmla="*/ 581455 w 623452"/>
                <a:gd name="connsiteY5" fmla="*/ 501576 h 856315"/>
                <a:gd name="connsiteX6" fmla="*/ 117700 w 623452"/>
                <a:gd name="connsiteY6" fmla="*/ 0 h 856315"/>
                <a:gd name="connsiteX7" fmla="*/ 121405 w 623452"/>
                <a:gd name="connsiteY7" fmla="*/ 0 h 856315"/>
                <a:gd name="connsiteX8" fmla="*/ 125932 w 623452"/>
                <a:gd name="connsiteY8" fmla="*/ 102438 h 856315"/>
                <a:gd name="connsiteX9" fmla="*/ 387263 w 623452"/>
                <a:gd name="connsiteY9" fmla="*/ 738880 h 856315"/>
                <a:gd name="connsiteX10" fmla="*/ 410764 w 623452"/>
                <a:gd name="connsiteY10" fmla="*/ 764737 h 856315"/>
                <a:gd name="connsiteX11" fmla="*/ 421698 w 623452"/>
                <a:gd name="connsiteY11" fmla="*/ 752706 h 856315"/>
                <a:gd name="connsiteX12" fmla="*/ 416212 w 623452"/>
                <a:gd name="connsiteY12" fmla="*/ 760231 h 856315"/>
                <a:gd name="connsiteX13" fmla="*/ 331489 w 623452"/>
                <a:gd name="connsiteY13" fmla="*/ 848303 h 856315"/>
                <a:gd name="connsiteX14" fmla="*/ 321984 w 623452"/>
                <a:gd name="connsiteY14" fmla="*/ 856315 h 856315"/>
                <a:gd name="connsiteX15" fmla="*/ 312479 w 623452"/>
                <a:gd name="connsiteY15" fmla="*/ 848303 h 856315"/>
                <a:gd name="connsiteX16" fmla="*/ 227756 w 623452"/>
                <a:gd name="connsiteY16" fmla="*/ 760231 h 856315"/>
                <a:gd name="connsiteX17" fmla="*/ 222272 w 623452"/>
                <a:gd name="connsiteY17" fmla="*/ 752709 h 856315"/>
                <a:gd name="connsiteX18" fmla="*/ 209703 w 623452"/>
                <a:gd name="connsiteY18" fmla="*/ 738880 h 856315"/>
                <a:gd name="connsiteX19" fmla="*/ 123422 w 623452"/>
                <a:gd name="connsiteY19" fmla="*/ 617134 h 856315"/>
                <a:gd name="connsiteX20" fmla="*/ 112366 w 623452"/>
                <a:gd name="connsiteY20" fmla="*/ 601971 h 856315"/>
                <a:gd name="connsiteX21" fmla="*/ 111642 w 623452"/>
                <a:gd name="connsiteY21" fmla="*/ 600512 h 856315"/>
                <a:gd name="connsiteX22" fmla="*/ 110547 w 623452"/>
                <a:gd name="connsiteY22" fmla="*/ 598966 h 856315"/>
                <a:gd name="connsiteX23" fmla="*/ 32538 w 623452"/>
                <a:gd name="connsiteY23" fmla="*/ 444854 h 856315"/>
                <a:gd name="connsiteX24" fmla="*/ 28973 w 623452"/>
                <a:gd name="connsiteY24" fmla="*/ 434032 h 856315"/>
                <a:gd name="connsiteX25" fmla="*/ 24542 w 623452"/>
                <a:gd name="connsiteY25" fmla="*/ 425109 h 856315"/>
                <a:gd name="connsiteX26" fmla="*/ 10896 w 623452"/>
                <a:gd name="connsiteY26" fmla="*/ 379164 h 856315"/>
                <a:gd name="connsiteX27" fmla="*/ 0 w 623452"/>
                <a:gd name="connsiteY27" fmla="*/ 346091 h 856315"/>
                <a:gd name="connsiteX28" fmla="*/ 33592 w 623452"/>
                <a:gd name="connsiteY28" fmla="*/ 300020 h 856315"/>
                <a:gd name="connsiteX29" fmla="*/ 106064 w 623452"/>
                <a:gd name="connsiteY29" fmla="*/ 115426 h 856315"/>
                <a:gd name="connsiteX0" fmla="*/ 537831 w 623452"/>
                <a:gd name="connsiteY0" fmla="*/ 589427 h 856315"/>
                <a:gd name="connsiteX1" fmla="*/ 531602 w 623452"/>
                <a:gd name="connsiteY1" fmla="*/ 601971 h 856315"/>
                <a:gd name="connsiteX2" fmla="*/ 537831 w 623452"/>
                <a:gd name="connsiteY2" fmla="*/ 589427 h 856315"/>
                <a:gd name="connsiteX3" fmla="*/ 623452 w 623452"/>
                <a:gd name="connsiteY3" fmla="*/ 411556 h 856315"/>
                <a:gd name="connsiteX4" fmla="*/ 619426 w 623452"/>
                <a:gd name="connsiteY4" fmla="*/ 425109 h 856315"/>
                <a:gd name="connsiteX5" fmla="*/ 581455 w 623452"/>
                <a:gd name="connsiteY5" fmla="*/ 501576 h 856315"/>
                <a:gd name="connsiteX6" fmla="*/ 623452 w 623452"/>
                <a:gd name="connsiteY6" fmla="*/ 411556 h 856315"/>
                <a:gd name="connsiteX7" fmla="*/ 117700 w 623452"/>
                <a:gd name="connsiteY7" fmla="*/ 0 h 856315"/>
                <a:gd name="connsiteX8" fmla="*/ 121405 w 623452"/>
                <a:gd name="connsiteY8" fmla="*/ 0 h 856315"/>
                <a:gd name="connsiteX9" fmla="*/ 125932 w 623452"/>
                <a:gd name="connsiteY9" fmla="*/ 102438 h 856315"/>
                <a:gd name="connsiteX10" fmla="*/ 387263 w 623452"/>
                <a:gd name="connsiteY10" fmla="*/ 738880 h 856315"/>
                <a:gd name="connsiteX11" fmla="*/ 410764 w 623452"/>
                <a:gd name="connsiteY11" fmla="*/ 764737 h 856315"/>
                <a:gd name="connsiteX12" fmla="*/ 421698 w 623452"/>
                <a:gd name="connsiteY12" fmla="*/ 752706 h 856315"/>
                <a:gd name="connsiteX13" fmla="*/ 416212 w 623452"/>
                <a:gd name="connsiteY13" fmla="*/ 760231 h 856315"/>
                <a:gd name="connsiteX14" fmla="*/ 331489 w 623452"/>
                <a:gd name="connsiteY14" fmla="*/ 848303 h 856315"/>
                <a:gd name="connsiteX15" fmla="*/ 321984 w 623452"/>
                <a:gd name="connsiteY15" fmla="*/ 856315 h 856315"/>
                <a:gd name="connsiteX16" fmla="*/ 312479 w 623452"/>
                <a:gd name="connsiteY16" fmla="*/ 848303 h 856315"/>
                <a:gd name="connsiteX17" fmla="*/ 227756 w 623452"/>
                <a:gd name="connsiteY17" fmla="*/ 760231 h 856315"/>
                <a:gd name="connsiteX18" fmla="*/ 222272 w 623452"/>
                <a:gd name="connsiteY18" fmla="*/ 752709 h 856315"/>
                <a:gd name="connsiteX19" fmla="*/ 209703 w 623452"/>
                <a:gd name="connsiteY19" fmla="*/ 738880 h 856315"/>
                <a:gd name="connsiteX20" fmla="*/ 123422 w 623452"/>
                <a:gd name="connsiteY20" fmla="*/ 617134 h 856315"/>
                <a:gd name="connsiteX21" fmla="*/ 112366 w 623452"/>
                <a:gd name="connsiteY21" fmla="*/ 601971 h 856315"/>
                <a:gd name="connsiteX22" fmla="*/ 111642 w 623452"/>
                <a:gd name="connsiteY22" fmla="*/ 600512 h 856315"/>
                <a:gd name="connsiteX23" fmla="*/ 110547 w 623452"/>
                <a:gd name="connsiteY23" fmla="*/ 598966 h 856315"/>
                <a:gd name="connsiteX24" fmla="*/ 32538 w 623452"/>
                <a:gd name="connsiteY24" fmla="*/ 444854 h 856315"/>
                <a:gd name="connsiteX25" fmla="*/ 28973 w 623452"/>
                <a:gd name="connsiteY25" fmla="*/ 434032 h 856315"/>
                <a:gd name="connsiteX26" fmla="*/ 24542 w 623452"/>
                <a:gd name="connsiteY26" fmla="*/ 425109 h 856315"/>
                <a:gd name="connsiteX27" fmla="*/ 10896 w 623452"/>
                <a:gd name="connsiteY27" fmla="*/ 379164 h 856315"/>
                <a:gd name="connsiteX28" fmla="*/ 0 w 623452"/>
                <a:gd name="connsiteY28" fmla="*/ 346091 h 856315"/>
                <a:gd name="connsiteX29" fmla="*/ 33592 w 623452"/>
                <a:gd name="connsiteY29" fmla="*/ 300020 h 856315"/>
                <a:gd name="connsiteX30" fmla="*/ 106064 w 623452"/>
                <a:gd name="connsiteY30" fmla="*/ 115426 h 856315"/>
                <a:gd name="connsiteX31" fmla="*/ 117700 w 623452"/>
                <a:gd name="connsiteY31" fmla="*/ 0 h 856315"/>
                <a:gd name="connsiteX0" fmla="*/ 623452 w 623452"/>
                <a:gd name="connsiteY0" fmla="*/ 411556 h 856315"/>
                <a:gd name="connsiteX1" fmla="*/ 619426 w 623452"/>
                <a:gd name="connsiteY1" fmla="*/ 425109 h 856315"/>
                <a:gd name="connsiteX2" fmla="*/ 581455 w 623452"/>
                <a:gd name="connsiteY2" fmla="*/ 501576 h 856315"/>
                <a:gd name="connsiteX3" fmla="*/ 623452 w 623452"/>
                <a:gd name="connsiteY3" fmla="*/ 411556 h 856315"/>
                <a:gd name="connsiteX4" fmla="*/ 117700 w 623452"/>
                <a:gd name="connsiteY4" fmla="*/ 0 h 856315"/>
                <a:gd name="connsiteX5" fmla="*/ 121405 w 623452"/>
                <a:gd name="connsiteY5" fmla="*/ 0 h 856315"/>
                <a:gd name="connsiteX6" fmla="*/ 125932 w 623452"/>
                <a:gd name="connsiteY6" fmla="*/ 102438 h 856315"/>
                <a:gd name="connsiteX7" fmla="*/ 387263 w 623452"/>
                <a:gd name="connsiteY7" fmla="*/ 738880 h 856315"/>
                <a:gd name="connsiteX8" fmla="*/ 410764 w 623452"/>
                <a:gd name="connsiteY8" fmla="*/ 764737 h 856315"/>
                <a:gd name="connsiteX9" fmla="*/ 421698 w 623452"/>
                <a:gd name="connsiteY9" fmla="*/ 752706 h 856315"/>
                <a:gd name="connsiteX10" fmla="*/ 416212 w 623452"/>
                <a:gd name="connsiteY10" fmla="*/ 760231 h 856315"/>
                <a:gd name="connsiteX11" fmla="*/ 331489 w 623452"/>
                <a:gd name="connsiteY11" fmla="*/ 848303 h 856315"/>
                <a:gd name="connsiteX12" fmla="*/ 321984 w 623452"/>
                <a:gd name="connsiteY12" fmla="*/ 856315 h 856315"/>
                <a:gd name="connsiteX13" fmla="*/ 312479 w 623452"/>
                <a:gd name="connsiteY13" fmla="*/ 848303 h 856315"/>
                <a:gd name="connsiteX14" fmla="*/ 227756 w 623452"/>
                <a:gd name="connsiteY14" fmla="*/ 760231 h 856315"/>
                <a:gd name="connsiteX15" fmla="*/ 222272 w 623452"/>
                <a:gd name="connsiteY15" fmla="*/ 752709 h 856315"/>
                <a:gd name="connsiteX16" fmla="*/ 209703 w 623452"/>
                <a:gd name="connsiteY16" fmla="*/ 738880 h 856315"/>
                <a:gd name="connsiteX17" fmla="*/ 123422 w 623452"/>
                <a:gd name="connsiteY17" fmla="*/ 617134 h 856315"/>
                <a:gd name="connsiteX18" fmla="*/ 112366 w 623452"/>
                <a:gd name="connsiteY18" fmla="*/ 601971 h 856315"/>
                <a:gd name="connsiteX19" fmla="*/ 111642 w 623452"/>
                <a:gd name="connsiteY19" fmla="*/ 600512 h 856315"/>
                <a:gd name="connsiteX20" fmla="*/ 110547 w 623452"/>
                <a:gd name="connsiteY20" fmla="*/ 598966 h 856315"/>
                <a:gd name="connsiteX21" fmla="*/ 32538 w 623452"/>
                <a:gd name="connsiteY21" fmla="*/ 444854 h 856315"/>
                <a:gd name="connsiteX22" fmla="*/ 28973 w 623452"/>
                <a:gd name="connsiteY22" fmla="*/ 434032 h 856315"/>
                <a:gd name="connsiteX23" fmla="*/ 24542 w 623452"/>
                <a:gd name="connsiteY23" fmla="*/ 425109 h 856315"/>
                <a:gd name="connsiteX24" fmla="*/ 10896 w 623452"/>
                <a:gd name="connsiteY24" fmla="*/ 379164 h 856315"/>
                <a:gd name="connsiteX25" fmla="*/ 0 w 623452"/>
                <a:gd name="connsiteY25" fmla="*/ 346091 h 856315"/>
                <a:gd name="connsiteX26" fmla="*/ 33592 w 623452"/>
                <a:gd name="connsiteY26" fmla="*/ 300020 h 856315"/>
                <a:gd name="connsiteX27" fmla="*/ 106064 w 623452"/>
                <a:gd name="connsiteY27" fmla="*/ 115426 h 856315"/>
                <a:gd name="connsiteX28" fmla="*/ 117700 w 623452"/>
                <a:gd name="connsiteY28" fmla="*/ 0 h 856315"/>
                <a:gd name="connsiteX0" fmla="*/ 623452 w 623452"/>
                <a:gd name="connsiteY0" fmla="*/ 411556 h 856315"/>
                <a:gd name="connsiteX1" fmla="*/ 619426 w 623452"/>
                <a:gd name="connsiteY1" fmla="*/ 425109 h 856315"/>
                <a:gd name="connsiteX2" fmla="*/ 623452 w 623452"/>
                <a:gd name="connsiteY2" fmla="*/ 411556 h 856315"/>
                <a:gd name="connsiteX3" fmla="*/ 117700 w 623452"/>
                <a:gd name="connsiteY3" fmla="*/ 0 h 856315"/>
                <a:gd name="connsiteX4" fmla="*/ 121405 w 623452"/>
                <a:gd name="connsiteY4" fmla="*/ 0 h 856315"/>
                <a:gd name="connsiteX5" fmla="*/ 125932 w 623452"/>
                <a:gd name="connsiteY5" fmla="*/ 102438 h 856315"/>
                <a:gd name="connsiteX6" fmla="*/ 387263 w 623452"/>
                <a:gd name="connsiteY6" fmla="*/ 738880 h 856315"/>
                <a:gd name="connsiteX7" fmla="*/ 410764 w 623452"/>
                <a:gd name="connsiteY7" fmla="*/ 764737 h 856315"/>
                <a:gd name="connsiteX8" fmla="*/ 421698 w 623452"/>
                <a:gd name="connsiteY8" fmla="*/ 752706 h 856315"/>
                <a:gd name="connsiteX9" fmla="*/ 416212 w 623452"/>
                <a:gd name="connsiteY9" fmla="*/ 760231 h 856315"/>
                <a:gd name="connsiteX10" fmla="*/ 331489 w 623452"/>
                <a:gd name="connsiteY10" fmla="*/ 848303 h 856315"/>
                <a:gd name="connsiteX11" fmla="*/ 321984 w 623452"/>
                <a:gd name="connsiteY11" fmla="*/ 856315 h 856315"/>
                <a:gd name="connsiteX12" fmla="*/ 312479 w 623452"/>
                <a:gd name="connsiteY12" fmla="*/ 848303 h 856315"/>
                <a:gd name="connsiteX13" fmla="*/ 227756 w 623452"/>
                <a:gd name="connsiteY13" fmla="*/ 760231 h 856315"/>
                <a:gd name="connsiteX14" fmla="*/ 222272 w 623452"/>
                <a:gd name="connsiteY14" fmla="*/ 752709 h 856315"/>
                <a:gd name="connsiteX15" fmla="*/ 209703 w 623452"/>
                <a:gd name="connsiteY15" fmla="*/ 738880 h 856315"/>
                <a:gd name="connsiteX16" fmla="*/ 123422 w 623452"/>
                <a:gd name="connsiteY16" fmla="*/ 617134 h 856315"/>
                <a:gd name="connsiteX17" fmla="*/ 112366 w 623452"/>
                <a:gd name="connsiteY17" fmla="*/ 601971 h 856315"/>
                <a:gd name="connsiteX18" fmla="*/ 111642 w 623452"/>
                <a:gd name="connsiteY18" fmla="*/ 600512 h 856315"/>
                <a:gd name="connsiteX19" fmla="*/ 110547 w 623452"/>
                <a:gd name="connsiteY19" fmla="*/ 598966 h 856315"/>
                <a:gd name="connsiteX20" fmla="*/ 32538 w 623452"/>
                <a:gd name="connsiteY20" fmla="*/ 444854 h 856315"/>
                <a:gd name="connsiteX21" fmla="*/ 28973 w 623452"/>
                <a:gd name="connsiteY21" fmla="*/ 434032 h 856315"/>
                <a:gd name="connsiteX22" fmla="*/ 24542 w 623452"/>
                <a:gd name="connsiteY22" fmla="*/ 425109 h 856315"/>
                <a:gd name="connsiteX23" fmla="*/ 10896 w 623452"/>
                <a:gd name="connsiteY23" fmla="*/ 379164 h 856315"/>
                <a:gd name="connsiteX24" fmla="*/ 0 w 623452"/>
                <a:gd name="connsiteY24" fmla="*/ 346091 h 856315"/>
                <a:gd name="connsiteX25" fmla="*/ 33592 w 623452"/>
                <a:gd name="connsiteY25" fmla="*/ 300020 h 856315"/>
                <a:gd name="connsiteX26" fmla="*/ 106064 w 623452"/>
                <a:gd name="connsiteY26" fmla="*/ 115426 h 856315"/>
                <a:gd name="connsiteX27" fmla="*/ 117700 w 623452"/>
                <a:gd name="connsiteY27" fmla="*/ 0 h 856315"/>
                <a:gd name="connsiteX0" fmla="*/ 117700 w 421698"/>
                <a:gd name="connsiteY0" fmla="*/ 0 h 856315"/>
                <a:gd name="connsiteX1" fmla="*/ 121405 w 421698"/>
                <a:gd name="connsiteY1" fmla="*/ 0 h 856315"/>
                <a:gd name="connsiteX2" fmla="*/ 125932 w 421698"/>
                <a:gd name="connsiteY2" fmla="*/ 102438 h 856315"/>
                <a:gd name="connsiteX3" fmla="*/ 387263 w 421698"/>
                <a:gd name="connsiteY3" fmla="*/ 738880 h 856315"/>
                <a:gd name="connsiteX4" fmla="*/ 410764 w 421698"/>
                <a:gd name="connsiteY4" fmla="*/ 764737 h 856315"/>
                <a:gd name="connsiteX5" fmla="*/ 421698 w 421698"/>
                <a:gd name="connsiteY5" fmla="*/ 752706 h 856315"/>
                <a:gd name="connsiteX6" fmla="*/ 416212 w 421698"/>
                <a:gd name="connsiteY6" fmla="*/ 760231 h 856315"/>
                <a:gd name="connsiteX7" fmla="*/ 331489 w 421698"/>
                <a:gd name="connsiteY7" fmla="*/ 848303 h 856315"/>
                <a:gd name="connsiteX8" fmla="*/ 321984 w 421698"/>
                <a:gd name="connsiteY8" fmla="*/ 856315 h 856315"/>
                <a:gd name="connsiteX9" fmla="*/ 312479 w 421698"/>
                <a:gd name="connsiteY9" fmla="*/ 848303 h 856315"/>
                <a:gd name="connsiteX10" fmla="*/ 227756 w 421698"/>
                <a:gd name="connsiteY10" fmla="*/ 760231 h 856315"/>
                <a:gd name="connsiteX11" fmla="*/ 222272 w 421698"/>
                <a:gd name="connsiteY11" fmla="*/ 752709 h 856315"/>
                <a:gd name="connsiteX12" fmla="*/ 209703 w 421698"/>
                <a:gd name="connsiteY12" fmla="*/ 738880 h 856315"/>
                <a:gd name="connsiteX13" fmla="*/ 123422 w 421698"/>
                <a:gd name="connsiteY13" fmla="*/ 617134 h 856315"/>
                <a:gd name="connsiteX14" fmla="*/ 112366 w 421698"/>
                <a:gd name="connsiteY14" fmla="*/ 601971 h 856315"/>
                <a:gd name="connsiteX15" fmla="*/ 111642 w 421698"/>
                <a:gd name="connsiteY15" fmla="*/ 600512 h 856315"/>
                <a:gd name="connsiteX16" fmla="*/ 110547 w 421698"/>
                <a:gd name="connsiteY16" fmla="*/ 598966 h 856315"/>
                <a:gd name="connsiteX17" fmla="*/ 32538 w 421698"/>
                <a:gd name="connsiteY17" fmla="*/ 444854 h 856315"/>
                <a:gd name="connsiteX18" fmla="*/ 28973 w 421698"/>
                <a:gd name="connsiteY18" fmla="*/ 434032 h 856315"/>
                <a:gd name="connsiteX19" fmla="*/ 24542 w 421698"/>
                <a:gd name="connsiteY19" fmla="*/ 425109 h 856315"/>
                <a:gd name="connsiteX20" fmla="*/ 10896 w 421698"/>
                <a:gd name="connsiteY20" fmla="*/ 379164 h 856315"/>
                <a:gd name="connsiteX21" fmla="*/ 0 w 421698"/>
                <a:gd name="connsiteY21" fmla="*/ 346091 h 856315"/>
                <a:gd name="connsiteX22" fmla="*/ 33592 w 421698"/>
                <a:gd name="connsiteY22" fmla="*/ 300020 h 856315"/>
                <a:gd name="connsiteX23" fmla="*/ 106064 w 421698"/>
                <a:gd name="connsiteY23" fmla="*/ 115426 h 856315"/>
                <a:gd name="connsiteX24" fmla="*/ 117700 w 421698"/>
                <a:gd name="connsiteY24" fmla="*/ 0 h 856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21698" h="856315">
                  <a:moveTo>
                    <a:pt x="117700" y="0"/>
                  </a:moveTo>
                  <a:lnTo>
                    <a:pt x="121405" y="0"/>
                  </a:lnTo>
                  <a:lnTo>
                    <a:pt x="125932" y="102438"/>
                  </a:lnTo>
                  <a:cubicBezTo>
                    <a:pt x="147307" y="343108"/>
                    <a:pt x="241890" y="562729"/>
                    <a:pt x="387263" y="738880"/>
                  </a:cubicBezTo>
                  <a:lnTo>
                    <a:pt x="410764" y="764737"/>
                  </a:lnTo>
                  <a:lnTo>
                    <a:pt x="421698" y="752706"/>
                  </a:lnTo>
                  <a:lnTo>
                    <a:pt x="416212" y="760231"/>
                  </a:lnTo>
                  <a:cubicBezTo>
                    <a:pt x="389519" y="791047"/>
                    <a:pt x="361236" y="820446"/>
                    <a:pt x="331489" y="848303"/>
                  </a:cubicBezTo>
                  <a:lnTo>
                    <a:pt x="321984" y="856315"/>
                  </a:lnTo>
                  <a:lnTo>
                    <a:pt x="312479" y="848303"/>
                  </a:lnTo>
                  <a:cubicBezTo>
                    <a:pt x="282733" y="820446"/>
                    <a:pt x="254450" y="791047"/>
                    <a:pt x="227756" y="760231"/>
                  </a:cubicBezTo>
                  <a:lnTo>
                    <a:pt x="222272" y="752709"/>
                  </a:lnTo>
                  <a:lnTo>
                    <a:pt x="209703" y="738880"/>
                  </a:lnTo>
                  <a:lnTo>
                    <a:pt x="123422" y="617134"/>
                  </a:lnTo>
                  <a:lnTo>
                    <a:pt x="112366" y="601971"/>
                  </a:lnTo>
                  <a:lnTo>
                    <a:pt x="111642" y="600512"/>
                  </a:lnTo>
                  <a:lnTo>
                    <a:pt x="110547" y="598966"/>
                  </a:lnTo>
                  <a:cubicBezTo>
                    <a:pt x="80902" y="549845"/>
                    <a:pt x="54783" y="498358"/>
                    <a:pt x="32538" y="444854"/>
                  </a:cubicBezTo>
                  <a:lnTo>
                    <a:pt x="28973" y="434032"/>
                  </a:lnTo>
                  <a:lnTo>
                    <a:pt x="24542" y="425109"/>
                  </a:lnTo>
                  <a:lnTo>
                    <a:pt x="10896" y="379164"/>
                  </a:lnTo>
                  <a:lnTo>
                    <a:pt x="0" y="346091"/>
                  </a:lnTo>
                  <a:lnTo>
                    <a:pt x="33592" y="300020"/>
                  </a:lnTo>
                  <a:cubicBezTo>
                    <a:pt x="67635" y="243992"/>
                    <a:pt x="92490" y="181764"/>
                    <a:pt x="106064" y="115426"/>
                  </a:cubicBezTo>
                  <a:lnTo>
                    <a:pt x="117700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89E4B94F-62FD-4F8C-97D5-05DC85C0C41C}"/>
                </a:ext>
              </a:extLst>
            </p:cNvPr>
            <p:cNvSpPr/>
            <p:nvPr/>
          </p:nvSpPr>
          <p:spPr>
            <a:xfrm>
              <a:off x="7426685" y="2997210"/>
              <a:ext cx="419677" cy="861769"/>
            </a:xfrm>
            <a:custGeom>
              <a:avLst/>
              <a:gdLst>
                <a:gd name="connsiteX0" fmla="*/ 546743 w 632364"/>
                <a:gd name="connsiteY0" fmla="*/ 589429 h 861769"/>
                <a:gd name="connsiteX1" fmla="*/ 540515 w 632364"/>
                <a:gd name="connsiteY1" fmla="*/ 601971 h 861769"/>
                <a:gd name="connsiteX2" fmla="*/ 490827 w 632364"/>
                <a:gd name="connsiteY2" fmla="*/ 670119 h 861769"/>
                <a:gd name="connsiteX3" fmla="*/ 632364 w 632364"/>
                <a:gd name="connsiteY3" fmla="*/ 411558 h 861769"/>
                <a:gd name="connsiteX4" fmla="*/ 628339 w 632364"/>
                <a:gd name="connsiteY4" fmla="*/ 425109 h 861769"/>
                <a:gd name="connsiteX5" fmla="*/ 590374 w 632364"/>
                <a:gd name="connsiteY5" fmla="*/ 501565 h 861769"/>
                <a:gd name="connsiteX6" fmla="*/ 126613 w 632364"/>
                <a:gd name="connsiteY6" fmla="*/ 0 h 861769"/>
                <a:gd name="connsiteX7" fmla="*/ 130318 w 632364"/>
                <a:gd name="connsiteY7" fmla="*/ 0 h 861769"/>
                <a:gd name="connsiteX8" fmla="*/ 134845 w 632364"/>
                <a:gd name="connsiteY8" fmla="*/ 102438 h 861769"/>
                <a:gd name="connsiteX9" fmla="*/ 396176 w 632364"/>
                <a:gd name="connsiteY9" fmla="*/ 738880 h 861769"/>
                <a:gd name="connsiteX10" fmla="*/ 419677 w 632364"/>
                <a:gd name="connsiteY10" fmla="*/ 764737 h 861769"/>
                <a:gd name="connsiteX11" fmla="*/ 430609 w 632364"/>
                <a:gd name="connsiteY11" fmla="*/ 752709 h 861769"/>
                <a:gd name="connsiteX12" fmla="*/ 425125 w 632364"/>
                <a:gd name="connsiteY12" fmla="*/ 760231 h 861769"/>
                <a:gd name="connsiteX13" fmla="*/ 340402 w 632364"/>
                <a:gd name="connsiteY13" fmla="*/ 848303 h 861769"/>
                <a:gd name="connsiteX14" fmla="*/ 324427 w 632364"/>
                <a:gd name="connsiteY14" fmla="*/ 861769 h 861769"/>
                <a:gd name="connsiteX15" fmla="*/ 308452 w 632364"/>
                <a:gd name="connsiteY15" fmla="*/ 848303 h 861769"/>
                <a:gd name="connsiteX16" fmla="*/ 223729 w 632364"/>
                <a:gd name="connsiteY16" fmla="*/ 760231 h 861769"/>
                <a:gd name="connsiteX17" fmla="*/ 218248 w 632364"/>
                <a:gd name="connsiteY17" fmla="*/ 752713 h 861769"/>
                <a:gd name="connsiteX18" fmla="*/ 205675 w 632364"/>
                <a:gd name="connsiteY18" fmla="*/ 738880 h 861769"/>
                <a:gd name="connsiteX19" fmla="*/ 119375 w 632364"/>
                <a:gd name="connsiteY19" fmla="*/ 617108 h 861769"/>
                <a:gd name="connsiteX20" fmla="*/ 108339 w 632364"/>
                <a:gd name="connsiteY20" fmla="*/ 601971 h 861769"/>
                <a:gd name="connsiteX21" fmla="*/ 107615 w 632364"/>
                <a:gd name="connsiteY21" fmla="*/ 600514 h 861769"/>
                <a:gd name="connsiteX22" fmla="*/ 106519 w 632364"/>
                <a:gd name="connsiteY22" fmla="*/ 598966 h 861769"/>
                <a:gd name="connsiteX23" fmla="*/ 28510 w 632364"/>
                <a:gd name="connsiteY23" fmla="*/ 444854 h 861769"/>
                <a:gd name="connsiteX24" fmla="*/ 24944 w 632364"/>
                <a:gd name="connsiteY24" fmla="*/ 434030 h 861769"/>
                <a:gd name="connsiteX25" fmla="*/ 20515 w 632364"/>
                <a:gd name="connsiteY25" fmla="*/ 425109 h 861769"/>
                <a:gd name="connsiteX26" fmla="*/ 6871 w 632364"/>
                <a:gd name="connsiteY26" fmla="*/ 379171 h 861769"/>
                <a:gd name="connsiteX27" fmla="*/ 0 w 632364"/>
                <a:gd name="connsiteY27" fmla="*/ 358315 h 861769"/>
                <a:gd name="connsiteX28" fmla="*/ 42504 w 632364"/>
                <a:gd name="connsiteY28" fmla="*/ 300020 h 861769"/>
                <a:gd name="connsiteX29" fmla="*/ 114977 w 632364"/>
                <a:gd name="connsiteY29" fmla="*/ 115426 h 861769"/>
                <a:gd name="connsiteX0" fmla="*/ 546743 w 628339"/>
                <a:gd name="connsiteY0" fmla="*/ 589429 h 861769"/>
                <a:gd name="connsiteX1" fmla="*/ 540515 w 628339"/>
                <a:gd name="connsiteY1" fmla="*/ 601971 h 861769"/>
                <a:gd name="connsiteX2" fmla="*/ 490827 w 628339"/>
                <a:gd name="connsiteY2" fmla="*/ 670119 h 861769"/>
                <a:gd name="connsiteX3" fmla="*/ 546743 w 628339"/>
                <a:gd name="connsiteY3" fmla="*/ 589429 h 861769"/>
                <a:gd name="connsiteX4" fmla="*/ 590374 w 628339"/>
                <a:gd name="connsiteY4" fmla="*/ 501565 h 861769"/>
                <a:gd name="connsiteX5" fmla="*/ 628339 w 628339"/>
                <a:gd name="connsiteY5" fmla="*/ 425109 h 861769"/>
                <a:gd name="connsiteX6" fmla="*/ 590374 w 628339"/>
                <a:gd name="connsiteY6" fmla="*/ 501565 h 861769"/>
                <a:gd name="connsiteX7" fmla="*/ 126613 w 628339"/>
                <a:gd name="connsiteY7" fmla="*/ 0 h 861769"/>
                <a:gd name="connsiteX8" fmla="*/ 130318 w 628339"/>
                <a:gd name="connsiteY8" fmla="*/ 0 h 861769"/>
                <a:gd name="connsiteX9" fmla="*/ 134845 w 628339"/>
                <a:gd name="connsiteY9" fmla="*/ 102438 h 861769"/>
                <a:gd name="connsiteX10" fmla="*/ 396176 w 628339"/>
                <a:gd name="connsiteY10" fmla="*/ 738880 h 861769"/>
                <a:gd name="connsiteX11" fmla="*/ 419677 w 628339"/>
                <a:gd name="connsiteY11" fmla="*/ 764737 h 861769"/>
                <a:gd name="connsiteX12" fmla="*/ 430609 w 628339"/>
                <a:gd name="connsiteY12" fmla="*/ 752709 h 861769"/>
                <a:gd name="connsiteX13" fmla="*/ 425125 w 628339"/>
                <a:gd name="connsiteY13" fmla="*/ 760231 h 861769"/>
                <a:gd name="connsiteX14" fmla="*/ 340402 w 628339"/>
                <a:gd name="connsiteY14" fmla="*/ 848303 h 861769"/>
                <a:gd name="connsiteX15" fmla="*/ 324427 w 628339"/>
                <a:gd name="connsiteY15" fmla="*/ 861769 h 861769"/>
                <a:gd name="connsiteX16" fmla="*/ 308452 w 628339"/>
                <a:gd name="connsiteY16" fmla="*/ 848303 h 861769"/>
                <a:gd name="connsiteX17" fmla="*/ 223729 w 628339"/>
                <a:gd name="connsiteY17" fmla="*/ 760231 h 861769"/>
                <a:gd name="connsiteX18" fmla="*/ 218248 w 628339"/>
                <a:gd name="connsiteY18" fmla="*/ 752713 h 861769"/>
                <a:gd name="connsiteX19" fmla="*/ 205675 w 628339"/>
                <a:gd name="connsiteY19" fmla="*/ 738880 h 861769"/>
                <a:gd name="connsiteX20" fmla="*/ 119375 w 628339"/>
                <a:gd name="connsiteY20" fmla="*/ 617108 h 861769"/>
                <a:gd name="connsiteX21" fmla="*/ 108339 w 628339"/>
                <a:gd name="connsiteY21" fmla="*/ 601971 h 861769"/>
                <a:gd name="connsiteX22" fmla="*/ 107615 w 628339"/>
                <a:gd name="connsiteY22" fmla="*/ 600514 h 861769"/>
                <a:gd name="connsiteX23" fmla="*/ 106519 w 628339"/>
                <a:gd name="connsiteY23" fmla="*/ 598966 h 861769"/>
                <a:gd name="connsiteX24" fmla="*/ 28510 w 628339"/>
                <a:gd name="connsiteY24" fmla="*/ 444854 h 861769"/>
                <a:gd name="connsiteX25" fmla="*/ 24944 w 628339"/>
                <a:gd name="connsiteY25" fmla="*/ 434030 h 861769"/>
                <a:gd name="connsiteX26" fmla="*/ 20515 w 628339"/>
                <a:gd name="connsiteY26" fmla="*/ 425109 h 861769"/>
                <a:gd name="connsiteX27" fmla="*/ 6871 w 628339"/>
                <a:gd name="connsiteY27" fmla="*/ 379171 h 861769"/>
                <a:gd name="connsiteX28" fmla="*/ 0 w 628339"/>
                <a:gd name="connsiteY28" fmla="*/ 358315 h 861769"/>
                <a:gd name="connsiteX29" fmla="*/ 42504 w 628339"/>
                <a:gd name="connsiteY29" fmla="*/ 300020 h 861769"/>
                <a:gd name="connsiteX30" fmla="*/ 114977 w 628339"/>
                <a:gd name="connsiteY30" fmla="*/ 115426 h 861769"/>
                <a:gd name="connsiteX31" fmla="*/ 126613 w 628339"/>
                <a:gd name="connsiteY31" fmla="*/ 0 h 861769"/>
                <a:gd name="connsiteX0" fmla="*/ 546743 w 546743"/>
                <a:gd name="connsiteY0" fmla="*/ 589429 h 861769"/>
                <a:gd name="connsiteX1" fmla="*/ 540515 w 546743"/>
                <a:gd name="connsiteY1" fmla="*/ 601971 h 861769"/>
                <a:gd name="connsiteX2" fmla="*/ 490827 w 546743"/>
                <a:gd name="connsiteY2" fmla="*/ 670119 h 861769"/>
                <a:gd name="connsiteX3" fmla="*/ 546743 w 546743"/>
                <a:gd name="connsiteY3" fmla="*/ 589429 h 861769"/>
                <a:gd name="connsiteX4" fmla="*/ 126613 w 546743"/>
                <a:gd name="connsiteY4" fmla="*/ 0 h 861769"/>
                <a:gd name="connsiteX5" fmla="*/ 130318 w 546743"/>
                <a:gd name="connsiteY5" fmla="*/ 0 h 861769"/>
                <a:gd name="connsiteX6" fmla="*/ 134845 w 546743"/>
                <a:gd name="connsiteY6" fmla="*/ 102438 h 861769"/>
                <a:gd name="connsiteX7" fmla="*/ 396176 w 546743"/>
                <a:gd name="connsiteY7" fmla="*/ 738880 h 861769"/>
                <a:gd name="connsiteX8" fmla="*/ 419677 w 546743"/>
                <a:gd name="connsiteY8" fmla="*/ 764737 h 861769"/>
                <a:gd name="connsiteX9" fmla="*/ 430609 w 546743"/>
                <a:gd name="connsiteY9" fmla="*/ 752709 h 861769"/>
                <a:gd name="connsiteX10" fmla="*/ 425125 w 546743"/>
                <a:gd name="connsiteY10" fmla="*/ 760231 h 861769"/>
                <a:gd name="connsiteX11" fmla="*/ 340402 w 546743"/>
                <a:gd name="connsiteY11" fmla="*/ 848303 h 861769"/>
                <a:gd name="connsiteX12" fmla="*/ 324427 w 546743"/>
                <a:gd name="connsiteY12" fmla="*/ 861769 h 861769"/>
                <a:gd name="connsiteX13" fmla="*/ 308452 w 546743"/>
                <a:gd name="connsiteY13" fmla="*/ 848303 h 861769"/>
                <a:gd name="connsiteX14" fmla="*/ 223729 w 546743"/>
                <a:gd name="connsiteY14" fmla="*/ 760231 h 861769"/>
                <a:gd name="connsiteX15" fmla="*/ 218248 w 546743"/>
                <a:gd name="connsiteY15" fmla="*/ 752713 h 861769"/>
                <a:gd name="connsiteX16" fmla="*/ 205675 w 546743"/>
                <a:gd name="connsiteY16" fmla="*/ 738880 h 861769"/>
                <a:gd name="connsiteX17" fmla="*/ 119375 w 546743"/>
                <a:gd name="connsiteY17" fmla="*/ 617108 h 861769"/>
                <a:gd name="connsiteX18" fmla="*/ 108339 w 546743"/>
                <a:gd name="connsiteY18" fmla="*/ 601971 h 861769"/>
                <a:gd name="connsiteX19" fmla="*/ 107615 w 546743"/>
                <a:gd name="connsiteY19" fmla="*/ 600514 h 861769"/>
                <a:gd name="connsiteX20" fmla="*/ 106519 w 546743"/>
                <a:gd name="connsiteY20" fmla="*/ 598966 h 861769"/>
                <a:gd name="connsiteX21" fmla="*/ 28510 w 546743"/>
                <a:gd name="connsiteY21" fmla="*/ 444854 h 861769"/>
                <a:gd name="connsiteX22" fmla="*/ 24944 w 546743"/>
                <a:gd name="connsiteY22" fmla="*/ 434030 h 861769"/>
                <a:gd name="connsiteX23" fmla="*/ 20515 w 546743"/>
                <a:gd name="connsiteY23" fmla="*/ 425109 h 861769"/>
                <a:gd name="connsiteX24" fmla="*/ 6871 w 546743"/>
                <a:gd name="connsiteY24" fmla="*/ 379171 h 861769"/>
                <a:gd name="connsiteX25" fmla="*/ 0 w 546743"/>
                <a:gd name="connsiteY25" fmla="*/ 358315 h 861769"/>
                <a:gd name="connsiteX26" fmla="*/ 42504 w 546743"/>
                <a:gd name="connsiteY26" fmla="*/ 300020 h 861769"/>
                <a:gd name="connsiteX27" fmla="*/ 114977 w 546743"/>
                <a:gd name="connsiteY27" fmla="*/ 115426 h 861769"/>
                <a:gd name="connsiteX28" fmla="*/ 126613 w 546743"/>
                <a:gd name="connsiteY28" fmla="*/ 0 h 861769"/>
                <a:gd name="connsiteX0" fmla="*/ 490827 w 540515"/>
                <a:gd name="connsiteY0" fmla="*/ 670119 h 861769"/>
                <a:gd name="connsiteX1" fmla="*/ 540515 w 540515"/>
                <a:gd name="connsiteY1" fmla="*/ 601971 h 861769"/>
                <a:gd name="connsiteX2" fmla="*/ 490827 w 540515"/>
                <a:gd name="connsiteY2" fmla="*/ 670119 h 861769"/>
                <a:gd name="connsiteX3" fmla="*/ 126613 w 540515"/>
                <a:gd name="connsiteY3" fmla="*/ 0 h 861769"/>
                <a:gd name="connsiteX4" fmla="*/ 130318 w 540515"/>
                <a:gd name="connsiteY4" fmla="*/ 0 h 861769"/>
                <a:gd name="connsiteX5" fmla="*/ 134845 w 540515"/>
                <a:gd name="connsiteY5" fmla="*/ 102438 h 861769"/>
                <a:gd name="connsiteX6" fmla="*/ 396176 w 540515"/>
                <a:gd name="connsiteY6" fmla="*/ 738880 h 861769"/>
                <a:gd name="connsiteX7" fmla="*/ 419677 w 540515"/>
                <a:gd name="connsiteY7" fmla="*/ 764737 h 861769"/>
                <a:gd name="connsiteX8" fmla="*/ 430609 w 540515"/>
                <a:gd name="connsiteY8" fmla="*/ 752709 h 861769"/>
                <a:gd name="connsiteX9" fmla="*/ 425125 w 540515"/>
                <a:gd name="connsiteY9" fmla="*/ 760231 h 861769"/>
                <a:gd name="connsiteX10" fmla="*/ 340402 w 540515"/>
                <a:gd name="connsiteY10" fmla="*/ 848303 h 861769"/>
                <a:gd name="connsiteX11" fmla="*/ 324427 w 540515"/>
                <a:gd name="connsiteY11" fmla="*/ 861769 h 861769"/>
                <a:gd name="connsiteX12" fmla="*/ 308452 w 540515"/>
                <a:gd name="connsiteY12" fmla="*/ 848303 h 861769"/>
                <a:gd name="connsiteX13" fmla="*/ 223729 w 540515"/>
                <a:gd name="connsiteY13" fmla="*/ 760231 h 861769"/>
                <a:gd name="connsiteX14" fmla="*/ 218248 w 540515"/>
                <a:gd name="connsiteY14" fmla="*/ 752713 h 861769"/>
                <a:gd name="connsiteX15" fmla="*/ 205675 w 540515"/>
                <a:gd name="connsiteY15" fmla="*/ 738880 h 861769"/>
                <a:gd name="connsiteX16" fmla="*/ 119375 w 540515"/>
                <a:gd name="connsiteY16" fmla="*/ 617108 h 861769"/>
                <a:gd name="connsiteX17" fmla="*/ 108339 w 540515"/>
                <a:gd name="connsiteY17" fmla="*/ 601971 h 861769"/>
                <a:gd name="connsiteX18" fmla="*/ 107615 w 540515"/>
                <a:gd name="connsiteY18" fmla="*/ 600514 h 861769"/>
                <a:gd name="connsiteX19" fmla="*/ 106519 w 540515"/>
                <a:gd name="connsiteY19" fmla="*/ 598966 h 861769"/>
                <a:gd name="connsiteX20" fmla="*/ 28510 w 540515"/>
                <a:gd name="connsiteY20" fmla="*/ 444854 h 861769"/>
                <a:gd name="connsiteX21" fmla="*/ 24944 w 540515"/>
                <a:gd name="connsiteY21" fmla="*/ 434030 h 861769"/>
                <a:gd name="connsiteX22" fmla="*/ 20515 w 540515"/>
                <a:gd name="connsiteY22" fmla="*/ 425109 h 861769"/>
                <a:gd name="connsiteX23" fmla="*/ 6871 w 540515"/>
                <a:gd name="connsiteY23" fmla="*/ 379171 h 861769"/>
                <a:gd name="connsiteX24" fmla="*/ 0 w 540515"/>
                <a:gd name="connsiteY24" fmla="*/ 358315 h 861769"/>
                <a:gd name="connsiteX25" fmla="*/ 42504 w 540515"/>
                <a:gd name="connsiteY25" fmla="*/ 300020 h 861769"/>
                <a:gd name="connsiteX26" fmla="*/ 114977 w 540515"/>
                <a:gd name="connsiteY26" fmla="*/ 115426 h 861769"/>
                <a:gd name="connsiteX27" fmla="*/ 126613 w 540515"/>
                <a:gd name="connsiteY27" fmla="*/ 0 h 861769"/>
                <a:gd name="connsiteX0" fmla="*/ 126613 w 430609"/>
                <a:gd name="connsiteY0" fmla="*/ 0 h 861769"/>
                <a:gd name="connsiteX1" fmla="*/ 130318 w 430609"/>
                <a:gd name="connsiteY1" fmla="*/ 0 h 861769"/>
                <a:gd name="connsiteX2" fmla="*/ 134845 w 430609"/>
                <a:gd name="connsiteY2" fmla="*/ 102438 h 861769"/>
                <a:gd name="connsiteX3" fmla="*/ 396176 w 430609"/>
                <a:gd name="connsiteY3" fmla="*/ 738880 h 861769"/>
                <a:gd name="connsiteX4" fmla="*/ 419677 w 430609"/>
                <a:gd name="connsiteY4" fmla="*/ 764737 h 861769"/>
                <a:gd name="connsiteX5" fmla="*/ 430609 w 430609"/>
                <a:gd name="connsiteY5" fmla="*/ 752709 h 861769"/>
                <a:gd name="connsiteX6" fmla="*/ 425125 w 430609"/>
                <a:gd name="connsiteY6" fmla="*/ 760231 h 861769"/>
                <a:gd name="connsiteX7" fmla="*/ 340402 w 430609"/>
                <a:gd name="connsiteY7" fmla="*/ 848303 h 861769"/>
                <a:gd name="connsiteX8" fmla="*/ 324427 w 430609"/>
                <a:gd name="connsiteY8" fmla="*/ 861769 h 861769"/>
                <a:gd name="connsiteX9" fmla="*/ 308452 w 430609"/>
                <a:gd name="connsiteY9" fmla="*/ 848303 h 861769"/>
                <a:gd name="connsiteX10" fmla="*/ 223729 w 430609"/>
                <a:gd name="connsiteY10" fmla="*/ 760231 h 861769"/>
                <a:gd name="connsiteX11" fmla="*/ 218248 w 430609"/>
                <a:gd name="connsiteY11" fmla="*/ 752713 h 861769"/>
                <a:gd name="connsiteX12" fmla="*/ 205675 w 430609"/>
                <a:gd name="connsiteY12" fmla="*/ 738880 h 861769"/>
                <a:gd name="connsiteX13" fmla="*/ 119375 w 430609"/>
                <a:gd name="connsiteY13" fmla="*/ 617108 h 861769"/>
                <a:gd name="connsiteX14" fmla="*/ 108339 w 430609"/>
                <a:gd name="connsiteY14" fmla="*/ 601971 h 861769"/>
                <a:gd name="connsiteX15" fmla="*/ 107615 w 430609"/>
                <a:gd name="connsiteY15" fmla="*/ 600514 h 861769"/>
                <a:gd name="connsiteX16" fmla="*/ 106519 w 430609"/>
                <a:gd name="connsiteY16" fmla="*/ 598966 h 861769"/>
                <a:gd name="connsiteX17" fmla="*/ 28510 w 430609"/>
                <a:gd name="connsiteY17" fmla="*/ 444854 h 861769"/>
                <a:gd name="connsiteX18" fmla="*/ 24944 w 430609"/>
                <a:gd name="connsiteY18" fmla="*/ 434030 h 861769"/>
                <a:gd name="connsiteX19" fmla="*/ 20515 w 430609"/>
                <a:gd name="connsiteY19" fmla="*/ 425109 h 861769"/>
                <a:gd name="connsiteX20" fmla="*/ 6871 w 430609"/>
                <a:gd name="connsiteY20" fmla="*/ 379171 h 861769"/>
                <a:gd name="connsiteX21" fmla="*/ 0 w 430609"/>
                <a:gd name="connsiteY21" fmla="*/ 358315 h 861769"/>
                <a:gd name="connsiteX22" fmla="*/ 42504 w 430609"/>
                <a:gd name="connsiteY22" fmla="*/ 300020 h 861769"/>
                <a:gd name="connsiteX23" fmla="*/ 114977 w 430609"/>
                <a:gd name="connsiteY23" fmla="*/ 115426 h 861769"/>
                <a:gd name="connsiteX24" fmla="*/ 126613 w 430609"/>
                <a:gd name="connsiteY24" fmla="*/ 0 h 861769"/>
                <a:gd name="connsiteX0" fmla="*/ 126613 w 430609"/>
                <a:gd name="connsiteY0" fmla="*/ 0 h 861769"/>
                <a:gd name="connsiteX1" fmla="*/ 130318 w 430609"/>
                <a:gd name="connsiteY1" fmla="*/ 0 h 861769"/>
                <a:gd name="connsiteX2" fmla="*/ 134845 w 430609"/>
                <a:gd name="connsiteY2" fmla="*/ 102438 h 861769"/>
                <a:gd name="connsiteX3" fmla="*/ 396176 w 430609"/>
                <a:gd name="connsiteY3" fmla="*/ 738880 h 861769"/>
                <a:gd name="connsiteX4" fmla="*/ 419677 w 430609"/>
                <a:gd name="connsiteY4" fmla="*/ 764737 h 861769"/>
                <a:gd name="connsiteX5" fmla="*/ 430609 w 430609"/>
                <a:gd name="connsiteY5" fmla="*/ 752709 h 861769"/>
                <a:gd name="connsiteX6" fmla="*/ 340402 w 430609"/>
                <a:gd name="connsiteY6" fmla="*/ 848303 h 861769"/>
                <a:gd name="connsiteX7" fmla="*/ 324427 w 430609"/>
                <a:gd name="connsiteY7" fmla="*/ 861769 h 861769"/>
                <a:gd name="connsiteX8" fmla="*/ 308452 w 430609"/>
                <a:gd name="connsiteY8" fmla="*/ 848303 h 861769"/>
                <a:gd name="connsiteX9" fmla="*/ 223729 w 430609"/>
                <a:gd name="connsiteY9" fmla="*/ 760231 h 861769"/>
                <a:gd name="connsiteX10" fmla="*/ 218248 w 430609"/>
                <a:gd name="connsiteY10" fmla="*/ 752713 h 861769"/>
                <a:gd name="connsiteX11" fmla="*/ 205675 w 430609"/>
                <a:gd name="connsiteY11" fmla="*/ 738880 h 861769"/>
                <a:gd name="connsiteX12" fmla="*/ 119375 w 430609"/>
                <a:gd name="connsiteY12" fmla="*/ 617108 h 861769"/>
                <a:gd name="connsiteX13" fmla="*/ 108339 w 430609"/>
                <a:gd name="connsiteY13" fmla="*/ 601971 h 861769"/>
                <a:gd name="connsiteX14" fmla="*/ 107615 w 430609"/>
                <a:gd name="connsiteY14" fmla="*/ 600514 h 861769"/>
                <a:gd name="connsiteX15" fmla="*/ 106519 w 430609"/>
                <a:gd name="connsiteY15" fmla="*/ 598966 h 861769"/>
                <a:gd name="connsiteX16" fmla="*/ 28510 w 430609"/>
                <a:gd name="connsiteY16" fmla="*/ 444854 h 861769"/>
                <a:gd name="connsiteX17" fmla="*/ 24944 w 430609"/>
                <a:gd name="connsiteY17" fmla="*/ 434030 h 861769"/>
                <a:gd name="connsiteX18" fmla="*/ 20515 w 430609"/>
                <a:gd name="connsiteY18" fmla="*/ 425109 h 861769"/>
                <a:gd name="connsiteX19" fmla="*/ 6871 w 430609"/>
                <a:gd name="connsiteY19" fmla="*/ 379171 h 861769"/>
                <a:gd name="connsiteX20" fmla="*/ 0 w 430609"/>
                <a:gd name="connsiteY20" fmla="*/ 358315 h 861769"/>
                <a:gd name="connsiteX21" fmla="*/ 42504 w 430609"/>
                <a:gd name="connsiteY21" fmla="*/ 300020 h 861769"/>
                <a:gd name="connsiteX22" fmla="*/ 114977 w 430609"/>
                <a:gd name="connsiteY22" fmla="*/ 115426 h 861769"/>
                <a:gd name="connsiteX23" fmla="*/ 126613 w 430609"/>
                <a:gd name="connsiteY23" fmla="*/ 0 h 861769"/>
                <a:gd name="connsiteX0" fmla="*/ 126613 w 419677"/>
                <a:gd name="connsiteY0" fmla="*/ 0 h 861769"/>
                <a:gd name="connsiteX1" fmla="*/ 130318 w 419677"/>
                <a:gd name="connsiteY1" fmla="*/ 0 h 861769"/>
                <a:gd name="connsiteX2" fmla="*/ 134845 w 419677"/>
                <a:gd name="connsiteY2" fmla="*/ 102438 h 861769"/>
                <a:gd name="connsiteX3" fmla="*/ 396176 w 419677"/>
                <a:gd name="connsiteY3" fmla="*/ 738880 h 861769"/>
                <a:gd name="connsiteX4" fmla="*/ 419677 w 419677"/>
                <a:gd name="connsiteY4" fmla="*/ 764737 h 861769"/>
                <a:gd name="connsiteX5" fmla="*/ 340402 w 419677"/>
                <a:gd name="connsiteY5" fmla="*/ 848303 h 861769"/>
                <a:gd name="connsiteX6" fmla="*/ 324427 w 419677"/>
                <a:gd name="connsiteY6" fmla="*/ 861769 h 861769"/>
                <a:gd name="connsiteX7" fmla="*/ 308452 w 419677"/>
                <a:gd name="connsiteY7" fmla="*/ 848303 h 861769"/>
                <a:gd name="connsiteX8" fmla="*/ 223729 w 419677"/>
                <a:gd name="connsiteY8" fmla="*/ 760231 h 861769"/>
                <a:gd name="connsiteX9" fmla="*/ 218248 w 419677"/>
                <a:gd name="connsiteY9" fmla="*/ 752713 h 861769"/>
                <a:gd name="connsiteX10" fmla="*/ 205675 w 419677"/>
                <a:gd name="connsiteY10" fmla="*/ 738880 h 861769"/>
                <a:gd name="connsiteX11" fmla="*/ 119375 w 419677"/>
                <a:gd name="connsiteY11" fmla="*/ 617108 h 861769"/>
                <a:gd name="connsiteX12" fmla="*/ 108339 w 419677"/>
                <a:gd name="connsiteY12" fmla="*/ 601971 h 861769"/>
                <a:gd name="connsiteX13" fmla="*/ 107615 w 419677"/>
                <a:gd name="connsiteY13" fmla="*/ 600514 h 861769"/>
                <a:gd name="connsiteX14" fmla="*/ 106519 w 419677"/>
                <a:gd name="connsiteY14" fmla="*/ 598966 h 861769"/>
                <a:gd name="connsiteX15" fmla="*/ 28510 w 419677"/>
                <a:gd name="connsiteY15" fmla="*/ 444854 h 861769"/>
                <a:gd name="connsiteX16" fmla="*/ 24944 w 419677"/>
                <a:gd name="connsiteY16" fmla="*/ 434030 h 861769"/>
                <a:gd name="connsiteX17" fmla="*/ 20515 w 419677"/>
                <a:gd name="connsiteY17" fmla="*/ 425109 h 861769"/>
                <a:gd name="connsiteX18" fmla="*/ 6871 w 419677"/>
                <a:gd name="connsiteY18" fmla="*/ 379171 h 861769"/>
                <a:gd name="connsiteX19" fmla="*/ 0 w 419677"/>
                <a:gd name="connsiteY19" fmla="*/ 358315 h 861769"/>
                <a:gd name="connsiteX20" fmla="*/ 42504 w 419677"/>
                <a:gd name="connsiteY20" fmla="*/ 300020 h 861769"/>
                <a:gd name="connsiteX21" fmla="*/ 114977 w 419677"/>
                <a:gd name="connsiteY21" fmla="*/ 115426 h 861769"/>
                <a:gd name="connsiteX22" fmla="*/ 126613 w 419677"/>
                <a:gd name="connsiteY22" fmla="*/ 0 h 8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9677" h="861769">
                  <a:moveTo>
                    <a:pt x="126613" y="0"/>
                  </a:moveTo>
                  <a:lnTo>
                    <a:pt x="130318" y="0"/>
                  </a:lnTo>
                  <a:lnTo>
                    <a:pt x="134845" y="102438"/>
                  </a:lnTo>
                  <a:cubicBezTo>
                    <a:pt x="156220" y="343108"/>
                    <a:pt x="250803" y="562729"/>
                    <a:pt x="396176" y="738880"/>
                  </a:cubicBezTo>
                  <a:lnTo>
                    <a:pt x="419677" y="764737"/>
                  </a:lnTo>
                  <a:lnTo>
                    <a:pt x="340402" y="848303"/>
                  </a:lnTo>
                  <a:lnTo>
                    <a:pt x="324427" y="861769"/>
                  </a:lnTo>
                  <a:lnTo>
                    <a:pt x="308452" y="848303"/>
                  </a:lnTo>
                  <a:cubicBezTo>
                    <a:pt x="278706" y="820446"/>
                    <a:pt x="250423" y="791047"/>
                    <a:pt x="223729" y="760231"/>
                  </a:cubicBezTo>
                  <a:lnTo>
                    <a:pt x="218248" y="752713"/>
                  </a:lnTo>
                  <a:lnTo>
                    <a:pt x="205675" y="738880"/>
                  </a:lnTo>
                  <a:lnTo>
                    <a:pt x="119375" y="617108"/>
                  </a:lnTo>
                  <a:lnTo>
                    <a:pt x="108339" y="601971"/>
                  </a:lnTo>
                  <a:lnTo>
                    <a:pt x="107615" y="600514"/>
                  </a:lnTo>
                  <a:lnTo>
                    <a:pt x="106519" y="598966"/>
                  </a:lnTo>
                  <a:cubicBezTo>
                    <a:pt x="76874" y="549845"/>
                    <a:pt x="50755" y="498358"/>
                    <a:pt x="28510" y="444854"/>
                  </a:cubicBezTo>
                  <a:lnTo>
                    <a:pt x="24944" y="434030"/>
                  </a:lnTo>
                  <a:lnTo>
                    <a:pt x="20515" y="425109"/>
                  </a:lnTo>
                  <a:lnTo>
                    <a:pt x="6871" y="379171"/>
                  </a:lnTo>
                  <a:lnTo>
                    <a:pt x="0" y="358315"/>
                  </a:lnTo>
                  <a:lnTo>
                    <a:pt x="42504" y="300020"/>
                  </a:lnTo>
                  <a:cubicBezTo>
                    <a:pt x="76548" y="243992"/>
                    <a:pt x="101403" y="181764"/>
                    <a:pt x="114977" y="115426"/>
                  </a:cubicBezTo>
                  <a:lnTo>
                    <a:pt x="126613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18E7794C-5378-411B-B456-BCEB9E05B377}"/>
                </a:ext>
              </a:extLst>
            </p:cNvPr>
            <p:cNvSpPr/>
            <p:nvPr/>
          </p:nvSpPr>
          <p:spPr>
            <a:xfrm>
              <a:off x="9220627" y="2997209"/>
              <a:ext cx="387027" cy="831904"/>
            </a:xfrm>
            <a:custGeom>
              <a:avLst/>
              <a:gdLst>
                <a:gd name="connsiteX0" fmla="*/ 503161 w 623540"/>
                <a:gd name="connsiteY0" fmla="*/ 589430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588782 w 623540"/>
                <a:gd name="connsiteY3" fmla="*/ 411558 h 831904"/>
                <a:gd name="connsiteX4" fmla="*/ 584758 w 623540"/>
                <a:gd name="connsiteY4" fmla="*/ 425109 h 831904"/>
                <a:gd name="connsiteX5" fmla="*/ 546794 w 623540"/>
                <a:gd name="connsiteY5" fmla="*/ 501561 h 831904"/>
                <a:gd name="connsiteX6" fmla="*/ 623163 w 623540"/>
                <a:gd name="connsiteY6" fmla="*/ 293769 h 831904"/>
                <a:gd name="connsiteX7" fmla="*/ 623540 w 623540"/>
                <a:gd name="connsiteY7" fmla="*/ 294529 h 831904"/>
                <a:gd name="connsiteX8" fmla="*/ 617102 w 623540"/>
                <a:gd name="connsiteY8" fmla="*/ 316206 h 831904"/>
                <a:gd name="connsiteX9" fmla="*/ 83031 w 623540"/>
                <a:gd name="connsiteY9" fmla="*/ 0 h 831904"/>
                <a:gd name="connsiteX10" fmla="*/ 86737 w 623540"/>
                <a:gd name="connsiteY10" fmla="*/ 0 h 831904"/>
                <a:gd name="connsiteX11" fmla="*/ 91265 w 623540"/>
                <a:gd name="connsiteY11" fmla="*/ 102438 h 831904"/>
                <a:gd name="connsiteX12" fmla="*/ 352596 w 623540"/>
                <a:gd name="connsiteY12" fmla="*/ 738880 h 831904"/>
                <a:gd name="connsiteX13" fmla="*/ 376096 w 623540"/>
                <a:gd name="connsiteY13" fmla="*/ 764737 h 831904"/>
                <a:gd name="connsiteX14" fmla="*/ 387027 w 623540"/>
                <a:gd name="connsiteY14" fmla="*/ 752710 h 831904"/>
                <a:gd name="connsiteX15" fmla="*/ 381543 w 623540"/>
                <a:gd name="connsiteY15" fmla="*/ 760231 h 831904"/>
                <a:gd name="connsiteX16" fmla="*/ 312596 w 623540"/>
                <a:gd name="connsiteY16" fmla="*/ 831904 h 831904"/>
                <a:gd name="connsiteX17" fmla="*/ 243649 w 623540"/>
                <a:gd name="connsiteY17" fmla="*/ 760231 h 831904"/>
                <a:gd name="connsiteX18" fmla="*/ 238166 w 623540"/>
                <a:gd name="connsiteY18" fmla="*/ 752710 h 831904"/>
                <a:gd name="connsiteX19" fmla="*/ 225596 w 623540"/>
                <a:gd name="connsiteY19" fmla="*/ 738880 h 831904"/>
                <a:gd name="connsiteX20" fmla="*/ 139334 w 623540"/>
                <a:gd name="connsiteY20" fmla="*/ 617161 h 831904"/>
                <a:gd name="connsiteX21" fmla="*/ 128259 w 623540"/>
                <a:gd name="connsiteY21" fmla="*/ 601971 h 831904"/>
                <a:gd name="connsiteX22" fmla="*/ 127533 w 623540"/>
                <a:gd name="connsiteY22" fmla="*/ 600509 h 831904"/>
                <a:gd name="connsiteX23" fmla="*/ 126440 w 623540"/>
                <a:gd name="connsiteY23" fmla="*/ 598966 h 831904"/>
                <a:gd name="connsiteX24" fmla="*/ 48431 w 623540"/>
                <a:gd name="connsiteY24" fmla="*/ 444854 h 831904"/>
                <a:gd name="connsiteX25" fmla="*/ 44867 w 623540"/>
                <a:gd name="connsiteY25" fmla="*/ 434036 h 831904"/>
                <a:gd name="connsiteX26" fmla="*/ 40434 w 623540"/>
                <a:gd name="connsiteY26" fmla="*/ 425109 h 831904"/>
                <a:gd name="connsiteX27" fmla="*/ 26782 w 623540"/>
                <a:gd name="connsiteY27" fmla="*/ 379144 h 831904"/>
                <a:gd name="connsiteX28" fmla="*/ 0 w 623540"/>
                <a:gd name="connsiteY28" fmla="*/ 297851 h 831904"/>
                <a:gd name="connsiteX29" fmla="*/ 42835 w 623540"/>
                <a:gd name="connsiteY29" fmla="*/ 211589 h 831904"/>
                <a:gd name="connsiteX30" fmla="*/ 71395 w 623540"/>
                <a:gd name="connsiteY30" fmla="*/ 115426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588782 w 623540"/>
                <a:gd name="connsiteY3" fmla="*/ 411558 h 831904"/>
                <a:gd name="connsiteX4" fmla="*/ 584758 w 623540"/>
                <a:gd name="connsiteY4" fmla="*/ 425109 h 831904"/>
                <a:gd name="connsiteX5" fmla="*/ 546794 w 623540"/>
                <a:gd name="connsiteY5" fmla="*/ 501561 h 831904"/>
                <a:gd name="connsiteX6" fmla="*/ 588782 w 623540"/>
                <a:gd name="connsiteY6" fmla="*/ 411558 h 831904"/>
                <a:gd name="connsiteX7" fmla="*/ 623163 w 623540"/>
                <a:gd name="connsiteY7" fmla="*/ 293769 h 831904"/>
                <a:gd name="connsiteX8" fmla="*/ 623540 w 623540"/>
                <a:gd name="connsiteY8" fmla="*/ 294529 h 831904"/>
                <a:gd name="connsiteX9" fmla="*/ 617102 w 623540"/>
                <a:gd name="connsiteY9" fmla="*/ 316206 h 831904"/>
                <a:gd name="connsiteX10" fmla="*/ 623163 w 623540"/>
                <a:gd name="connsiteY10" fmla="*/ 293769 h 831904"/>
                <a:gd name="connsiteX11" fmla="*/ 83031 w 623540"/>
                <a:gd name="connsiteY11" fmla="*/ 0 h 831904"/>
                <a:gd name="connsiteX12" fmla="*/ 86737 w 623540"/>
                <a:gd name="connsiteY12" fmla="*/ 0 h 831904"/>
                <a:gd name="connsiteX13" fmla="*/ 91265 w 623540"/>
                <a:gd name="connsiteY13" fmla="*/ 102438 h 831904"/>
                <a:gd name="connsiteX14" fmla="*/ 352596 w 623540"/>
                <a:gd name="connsiteY14" fmla="*/ 738880 h 831904"/>
                <a:gd name="connsiteX15" fmla="*/ 376096 w 623540"/>
                <a:gd name="connsiteY15" fmla="*/ 764737 h 831904"/>
                <a:gd name="connsiteX16" fmla="*/ 387027 w 623540"/>
                <a:gd name="connsiteY16" fmla="*/ 752710 h 831904"/>
                <a:gd name="connsiteX17" fmla="*/ 381543 w 623540"/>
                <a:gd name="connsiteY17" fmla="*/ 760231 h 831904"/>
                <a:gd name="connsiteX18" fmla="*/ 312596 w 623540"/>
                <a:gd name="connsiteY18" fmla="*/ 831904 h 831904"/>
                <a:gd name="connsiteX19" fmla="*/ 243649 w 623540"/>
                <a:gd name="connsiteY19" fmla="*/ 760231 h 831904"/>
                <a:gd name="connsiteX20" fmla="*/ 238166 w 623540"/>
                <a:gd name="connsiteY20" fmla="*/ 752710 h 831904"/>
                <a:gd name="connsiteX21" fmla="*/ 225596 w 623540"/>
                <a:gd name="connsiteY21" fmla="*/ 738880 h 831904"/>
                <a:gd name="connsiteX22" fmla="*/ 139334 w 623540"/>
                <a:gd name="connsiteY22" fmla="*/ 617161 h 831904"/>
                <a:gd name="connsiteX23" fmla="*/ 128259 w 623540"/>
                <a:gd name="connsiteY23" fmla="*/ 601971 h 831904"/>
                <a:gd name="connsiteX24" fmla="*/ 127533 w 623540"/>
                <a:gd name="connsiteY24" fmla="*/ 600509 h 831904"/>
                <a:gd name="connsiteX25" fmla="*/ 126440 w 623540"/>
                <a:gd name="connsiteY25" fmla="*/ 598966 h 831904"/>
                <a:gd name="connsiteX26" fmla="*/ 48431 w 623540"/>
                <a:gd name="connsiteY26" fmla="*/ 444854 h 831904"/>
                <a:gd name="connsiteX27" fmla="*/ 44867 w 623540"/>
                <a:gd name="connsiteY27" fmla="*/ 434036 h 831904"/>
                <a:gd name="connsiteX28" fmla="*/ 40434 w 623540"/>
                <a:gd name="connsiteY28" fmla="*/ 425109 h 831904"/>
                <a:gd name="connsiteX29" fmla="*/ 26782 w 623540"/>
                <a:gd name="connsiteY29" fmla="*/ 379144 h 831904"/>
                <a:gd name="connsiteX30" fmla="*/ 0 w 623540"/>
                <a:gd name="connsiteY30" fmla="*/ 297851 h 831904"/>
                <a:gd name="connsiteX31" fmla="*/ 42835 w 623540"/>
                <a:gd name="connsiteY31" fmla="*/ 211589 h 831904"/>
                <a:gd name="connsiteX32" fmla="*/ 71395 w 623540"/>
                <a:gd name="connsiteY32" fmla="*/ 115426 h 831904"/>
                <a:gd name="connsiteX33" fmla="*/ 83031 w 623540"/>
                <a:gd name="connsiteY33" fmla="*/ 0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588782 w 623540"/>
                <a:gd name="connsiteY3" fmla="*/ 411558 h 831904"/>
                <a:gd name="connsiteX4" fmla="*/ 584758 w 623540"/>
                <a:gd name="connsiteY4" fmla="*/ 425109 h 831904"/>
                <a:gd name="connsiteX5" fmla="*/ 588782 w 623540"/>
                <a:gd name="connsiteY5" fmla="*/ 411558 h 831904"/>
                <a:gd name="connsiteX6" fmla="*/ 623163 w 623540"/>
                <a:gd name="connsiteY6" fmla="*/ 293769 h 831904"/>
                <a:gd name="connsiteX7" fmla="*/ 623540 w 623540"/>
                <a:gd name="connsiteY7" fmla="*/ 294529 h 831904"/>
                <a:gd name="connsiteX8" fmla="*/ 617102 w 623540"/>
                <a:gd name="connsiteY8" fmla="*/ 316206 h 831904"/>
                <a:gd name="connsiteX9" fmla="*/ 623163 w 623540"/>
                <a:gd name="connsiteY9" fmla="*/ 293769 h 831904"/>
                <a:gd name="connsiteX10" fmla="*/ 83031 w 623540"/>
                <a:gd name="connsiteY10" fmla="*/ 0 h 831904"/>
                <a:gd name="connsiteX11" fmla="*/ 86737 w 623540"/>
                <a:gd name="connsiteY11" fmla="*/ 0 h 831904"/>
                <a:gd name="connsiteX12" fmla="*/ 91265 w 623540"/>
                <a:gd name="connsiteY12" fmla="*/ 102438 h 831904"/>
                <a:gd name="connsiteX13" fmla="*/ 352596 w 623540"/>
                <a:gd name="connsiteY13" fmla="*/ 738880 h 831904"/>
                <a:gd name="connsiteX14" fmla="*/ 376096 w 623540"/>
                <a:gd name="connsiteY14" fmla="*/ 764737 h 831904"/>
                <a:gd name="connsiteX15" fmla="*/ 387027 w 623540"/>
                <a:gd name="connsiteY15" fmla="*/ 752710 h 831904"/>
                <a:gd name="connsiteX16" fmla="*/ 381543 w 623540"/>
                <a:gd name="connsiteY16" fmla="*/ 760231 h 831904"/>
                <a:gd name="connsiteX17" fmla="*/ 312596 w 623540"/>
                <a:gd name="connsiteY17" fmla="*/ 831904 h 831904"/>
                <a:gd name="connsiteX18" fmla="*/ 243649 w 623540"/>
                <a:gd name="connsiteY18" fmla="*/ 760231 h 831904"/>
                <a:gd name="connsiteX19" fmla="*/ 238166 w 623540"/>
                <a:gd name="connsiteY19" fmla="*/ 752710 h 831904"/>
                <a:gd name="connsiteX20" fmla="*/ 225596 w 623540"/>
                <a:gd name="connsiteY20" fmla="*/ 738880 h 831904"/>
                <a:gd name="connsiteX21" fmla="*/ 139334 w 623540"/>
                <a:gd name="connsiteY21" fmla="*/ 617161 h 831904"/>
                <a:gd name="connsiteX22" fmla="*/ 128259 w 623540"/>
                <a:gd name="connsiteY22" fmla="*/ 601971 h 831904"/>
                <a:gd name="connsiteX23" fmla="*/ 127533 w 623540"/>
                <a:gd name="connsiteY23" fmla="*/ 600509 h 831904"/>
                <a:gd name="connsiteX24" fmla="*/ 126440 w 623540"/>
                <a:gd name="connsiteY24" fmla="*/ 598966 h 831904"/>
                <a:gd name="connsiteX25" fmla="*/ 48431 w 623540"/>
                <a:gd name="connsiteY25" fmla="*/ 444854 h 831904"/>
                <a:gd name="connsiteX26" fmla="*/ 44867 w 623540"/>
                <a:gd name="connsiteY26" fmla="*/ 434036 h 831904"/>
                <a:gd name="connsiteX27" fmla="*/ 40434 w 623540"/>
                <a:gd name="connsiteY27" fmla="*/ 425109 h 831904"/>
                <a:gd name="connsiteX28" fmla="*/ 26782 w 623540"/>
                <a:gd name="connsiteY28" fmla="*/ 379144 h 831904"/>
                <a:gd name="connsiteX29" fmla="*/ 0 w 623540"/>
                <a:gd name="connsiteY29" fmla="*/ 297851 h 831904"/>
                <a:gd name="connsiteX30" fmla="*/ 42835 w 623540"/>
                <a:gd name="connsiteY30" fmla="*/ 211589 h 831904"/>
                <a:gd name="connsiteX31" fmla="*/ 71395 w 623540"/>
                <a:gd name="connsiteY31" fmla="*/ 115426 h 831904"/>
                <a:gd name="connsiteX32" fmla="*/ 83031 w 623540"/>
                <a:gd name="connsiteY32" fmla="*/ 0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623163 w 623540"/>
                <a:gd name="connsiteY3" fmla="*/ 293769 h 831904"/>
                <a:gd name="connsiteX4" fmla="*/ 623540 w 623540"/>
                <a:gd name="connsiteY4" fmla="*/ 294529 h 831904"/>
                <a:gd name="connsiteX5" fmla="*/ 617102 w 623540"/>
                <a:gd name="connsiteY5" fmla="*/ 316206 h 831904"/>
                <a:gd name="connsiteX6" fmla="*/ 623163 w 623540"/>
                <a:gd name="connsiteY6" fmla="*/ 293769 h 831904"/>
                <a:gd name="connsiteX7" fmla="*/ 83031 w 623540"/>
                <a:gd name="connsiteY7" fmla="*/ 0 h 831904"/>
                <a:gd name="connsiteX8" fmla="*/ 86737 w 623540"/>
                <a:gd name="connsiteY8" fmla="*/ 0 h 831904"/>
                <a:gd name="connsiteX9" fmla="*/ 91265 w 623540"/>
                <a:gd name="connsiteY9" fmla="*/ 102438 h 831904"/>
                <a:gd name="connsiteX10" fmla="*/ 352596 w 623540"/>
                <a:gd name="connsiteY10" fmla="*/ 738880 h 831904"/>
                <a:gd name="connsiteX11" fmla="*/ 376096 w 623540"/>
                <a:gd name="connsiteY11" fmla="*/ 764737 h 831904"/>
                <a:gd name="connsiteX12" fmla="*/ 387027 w 623540"/>
                <a:gd name="connsiteY12" fmla="*/ 752710 h 831904"/>
                <a:gd name="connsiteX13" fmla="*/ 381543 w 623540"/>
                <a:gd name="connsiteY13" fmla="*/ 760231 h 831904"/>
                <a:gd name="connsiteX14" fmla="*/ 312596 w 623540"/>
                <a:gd name="connsiteY14" fmla="*/ 831904 h 831904"/>
                <a:gd name="connsiteX15" fmla="*/ 243649 w 623540"/>
                <a:gd name="connsiteY15" fmla="*/ 760231 h 831904"/>
                <a:gd name="connsiteX16" fmla="*/ 238166 w 623540"/>
                <a:gd name="connsiteY16" fmla="*/ 752710 h 831904"/>
                <a:gd name="connsiteX17" fmla="*/ 225596 w 623540"/>
                <a:gd name="connsiteY17" fmla="*/ 738880 h 831904"/>
                <a:gd name="connsiteX18" fmla="*/ 139334 w 623540"/>
                <a:gd name="connsiteY18" fmla="*/ 617161 h 831904"/>
                <a:gd name="connsiteX19" fmla="*/ 128259 w 623540"/>
                <a:gd name="connsiteY19" fmla="*/ 601971 h 831904"/>
                <a:gd name="connsiteX20" fmla="*/ 127533 w 623540"/>
                <a:gd name="connsiteY20" fmla="*/ 600509 h 831904"/>
                <a:gd name="connsiteX21" fmla="*/ 126440 w 623540"/>
                <a:gd name="connsiteY21" fmla="*/ 598966 h 831904"/>
                <a:gd name="connsiteX22" fmla="*/ 48431 w 623540"/>
                <a:gd name="connsiteY22" fmla="*/ 444854 h 831904"/>
                <a:gd name="connsiteX23" fmla="*/ 44867 w 623540"/>
                <a:gd name="connsiteY23" fmla="*/ 434036 h 831904"/>
                <a:gd name="connsiteX24" fmla="*/ 40434 w 623540"/>
                <a:gd name="connsiteY24" fmla="*/ 425109 h 831904"/>
                <a:gd name="connsiteX25" fmla="*/ 26782 w 623540"/>
                <a:gd name="connsiteY25" fmla="*/ 379144 h 831904"/>
                <a:gd name="connsiteX26" fmla="*/ 0 w 623540"/>
                <a:gd name="connsiteY26" fmla="*/ 297851 h 831904"/>
                <a:gd name="connsiteX27" fmla="*/ 42835 w 623540"/>
                <a:gd name="connsiteY27" fmla="*/ 211589 h 831904"/>
                <a:gd name="connsiteX28" fmla="*/ 71395 w 623540"/>
                <a:gd name="connsiteY28" fmla="*/ 115426 h 831904"/>
                <a:gd name="connsiteX29" fmla="*/ 83031 w 623540"/>
                <a:gd name="connsiteY29" fmla="*/ 0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617102 w 623540"/>
                <a:gd name="connsiteY3" fmla="*/ 316206 h 831904"/>
                <a:gd name="connsiteX4" fmla="*/ 623540 w 623540"/>
                <a:gd name="connsiteY4" fmla="*/ 294529 h 831904"/>
                <a:gd name="connsiteX5" fmla="*/ 617102 w 623540"/>
                <a:gd name="connsiteY5" fmla="*/ 316206 h 831904"/>
                <a:gd name="connsiteX6" fmla="*/ 83031 w 623540"/>
                <a:gd name="connsiteY6" fmla="*/ 0 h 831904"/>
                <a:gd name="connsiteX7" fmla="*/ 86737 w 623540"/>
                <a:gd name="connsiteY7" fmla="*/ 0 h 831904"/>
                <a:gd name="connsiteX8" fmla="*/ 91265 w 623540"/>
                <a:gd name="connsiteY8" fmla="*/ 102438 h 831904"/>
                <a:gd name="connsiteX9" fmla="*/ 352596 w 623540"/>
                <a:gd name="connsiteY9" fmla="*/ 738880 h 831904"/>
                <a:gd name="connsiteX10" fmla="*/ 376096 w 623540"/>
                <a:gd name="connsiteY10" fmla="*/ 764737 h 831904"/>
                <a:gd name="connsiteX11" fmla="*/ 387027 w 623540"/>
                <a:gd name="connsiteY11" fmla="*/ 752710 h 831904"/>
                <a:gd name="connsiteX12" fmla="*/ 381543 w 623540"/>
                <a:gd name="connsiteY12" fmla="*/ 760231 h 831904"/>
                <a:gd name="connsiteX13" fmla="*/ 312596 w 623540"/>
                <a:gd name="connsiteY13" fmla="*/ 831904 h 831904"/>
                <a:gd name="connsiteX14" fmla="*/ 243649 w 623540"/>
                <a:gd name="connsiteY14" fmla="*/ 760231 h 831904"/>
                <a:gd name="connsiteX15" fmla="*/ 238166 w 623540"/>
                <a:gd name="connsiteY15" fmla="*/ 752710 h 831904"/>
                <a:gd name="connsiteX16" fmla="*/ 225596 w 623540"/>
                <a:gd name="connsiteY16" fmla="*/ 738880 h 831904"/>
                <a:gd name="connsiteX17" fmla="*/ 139334 w 623540"/>
                <a:gd name="connsiteY17" fmla="*/ 617161 h 831904"/>
                <a:gd name="connsiteX18" fmla="*/ 128259 w 623540"/>
                <a:gd name="connsiteY18" fmla="*/ 601971 h 831904"/>
                <a:gd name="connsiteX19" fmla="*/ 127533 w 623540"/>
                <a:gd name="connsiteY19" fmla="*/ 600509 h 831904"/>
                <a:gd name="connsiteX20" fmla="*/ 126440 w 623540"/>
                <a:gd name="connsiteY20" fmla="*/ 598966 h 831904"/>
                <a:gd name="connsiteX21" fmla="*/ 48431 w 623540"/>
                <a:gd name="connsiteY21" fmla="*/ 444854 h 831904"/>
                <a:gd name="connsiteX22" fmla="*/ 44867 w 623540"/>
                <a:gd name="connsiteY22" fmla="*/ 434036 h 831904"/>
                <a:gd name="connsiteX23" fmla="*/ 40434 w 623540"/>
                <a:gd name="connsiteY23" fmla="*/ 425109 h 831904"/>
                <a:gd name="connsiteX24" fmla="*/ 26782 w 623540"/>
                <a:gd name="connsiteY24" fmla="*/ 379144 h 831904"/>
                <a:gd name="connsiteX25" fmla="*/ 0 w 623540"/>
                <a:gd name="connsiteY25" fmla="*/ 297851 h 831904"/>
                <a:gd name="connsiteX26" fmla="*/ 42835 w 623540"/>
                <a:gd name="connsiteY26" fmla="*/ 211589 h 831904"/>
                <a:gd name="connsiteX27" fmla="*/ 71395 w 623540"/>
                <a:gd name="connsiteY27" fmla="*/ 115426 h 831904"/>
                <a:gd name="connsiteX28" fmla="*/ 83031 w 623540"/>
                <a:gd name="connsiteY28" fmla="*/ 0 h 831904"/>
                <a:gd name="connsiteX0" fmla="*/ 447250 w 496933"/>
                <a:gd name="connsiteY0" fmla="*/ 670113 h 831904"/>
                <a:gd name="connsiteX1" fmla="*/ 496933 w 496933"/>
                <a:gd name="connsiteY1" fmla="*/ 601971 h 831904"/>
                <a:gd name="connsiteX2" fmla="*/ 447250 w 496933"/>
                <a:gd name="connsiteY2" fmla="*/ 670113 h 831904"/>
                <a:gd name="connsiteX3" fmla="*/ 83031 w 496933"/>
                <a:gd name="connsiteY3" fmla="*/ 0 h 831904"/>
                <a:gd name="connsiteX4" fmla="*/ 86737 w 496933"/>
                <a:gd name="connsiteY4" fmla="*/ 0 h 831904"/>
                <a:gd name="connsiteX5" fmla="*/ 91265 w 496933"/>
                <a:gd name="connsiteY5" fmla="*/ 102438 h 831904"/>
                <a:gd name="connsiteX6" fmla="*/ 352596 w 496933"/>
                <a:gd name="connsiteY6" fmla="*/ 738880 h 831904"/>
                <a:gd name="connsiteX7" fmla="*/ 376096 w 496933"/>
                <a:gd name="connsiteY7" fmla="*/ 764737 h 831904"/>
                <a:gd name="connsiteX8" fmla="*/ 387027 w 496933"/>
                <a:gd name="connsiteY8" fmla="*/ 752710 h 831904"/>
                <a:gd name="connsiteX9" fmla="*/ 381543 w 496933"/>
                <a:gd name="connsiteY9" fmla="*/ 760231 h 831904"/>
                <a:gd name="connsiteX10" fmla="*/ 312596 w 496933"/>
                <a:gd name="connsiteY10" fmla="*/ 831904 h 831904"/>
                <a:gd name="connsiteX11" fmla="*/ 243649 w 496933"/>
                <a:gd name="connsiteY11" fmla="*/ 760231 h 831904"/>
                <a:gd name="connsiteX12" fmla="*/ 238166 w 496933"/>
                <a:gd name="connsiteY12" fmla="*/ 752710 h 831904"/>
                <a:gd name="connsiteX13" fmla="*/ 225596 w 496933"/>
                <a:gd name="connsiteY13" fmla="*/ 738880 h 831904"/>
                <a:gd name="connsiteX14" fmla="*/ 139334 w 496933"/>
                <a:gd name="connsiteY14" fmla="*/ 617161 h 831904"/>
                <a:gd name="connsiteX15" fmla="*/ 128259 w 496933"/>
                <a:gd name="connsiteY15" fmla="*/ 601971 h 831904"/>
                <a:gd name="connsiteX16" fmla="*/ 127533 w 496933"/>
                <a:gd name="connsiteY16" fmla="*/ 600509 h 831904"/>
                <a:gd name="connsiteX17" fmla="*/ 126440 w 496933"/>
                <a:gd name="connsiteY17" fmla="*/ 598966 h 831904"/>
                <a:gd name="connsiteX18" fmla="*/ 48431 w 496933"/>
                <a:gd name="connsiteY18" fmla="*/ 444854 h 831904"/>
                <a:gd name="connsiteX19" fmla="*/ 44867 w 496933"/>
                <a:gd name="connsiteY19" fmla="*/ 434036 h 831904"/>
                <a:gd name="connsiteX20" fmla="*/ 40434 w 496933"/>
                <a:gd name="connsiteY20" fmla="*/ 425109 h 831904"/>
                <a:gd name="connsiteX21" fmla="*/ 26782 w 496933"/>
                <a:gd name="connsiteY21" fmla="*/ 379144 h 831904"/>
                <a:gd name="connsiteX22" fmla="*/ 0 w 496933"/>
                <a:gd name="connsiteY22" fmla="*/ 297851 h 831904"/>
                <a:gd name="connsiteX23" fmla="*/ 42835 w 496933"/>
                <a:gd name="connsiteY23" fmla="*/ 211589 h 831904"/>
                <a:gd name="connsiteX24" fmla="*/ 71395 w 496933"/>
                <a:gd name="connsiteY24" fmla="*/ 115426 h 831904"/>
                <a:gd name="connsiteX25" fmla="*/ 83031 w 496933"/>
                <a:gd name="connsiteY25" fmla="*/ 0 h 831904"/>
                <a:gd name="connsiteX0" fmla="*/ 83031 w 387027"/>
                <a:gd name="connsiteY0" fmla="*/ 0 h 831904"/>
                <a:gd name="connsiteX1" fmla="*/ 86737 w 387027"/>
                <a:gd name="connsiteY1" fmla="*/ 0 h 831904"/>
                <a:gd name="connsiteX2" fmla="*/ 91265 w 387027"/>
                <a:gd name="connsiteY2" fmla="*/ 102438 h 831904"/>
                <a:gd name="connsiteX3" fmla="*/ 352596 w 387027"/>
                <a:gd name="connsiteY3" fmla="*/ 738880 h 831904"/>
                <a:gd name="connsiteX4" fmla="*/ 376096 w 387027"/>
                <a:gd name="connsiteY4" fmla="*/ 764737 h 831904"/>
                <a:gd name="connsiteX5" fmla="*/ 387027 w 387027"/>
                <a:gd name="connsiteY5" fmla="*/ 752710 h 831904"/>
                <a:gd name="connsiteX6" fmla="*/ 381543 w 387027"/>
                <a:gd name="connsiteY6" fmla="*/ 760231 h 831904"/>
                <a:gd name="connsiteX7" fmla="*/ 312596 w 387027"/>
                <a:gd name="connsiteY7" fmla="*/ 831904 h 831904"/>
                <a:gd name="connsiteX8" fmla="*/ 243649 w 387027"/>
                <a:gd name="connsiteY8" fmla="*/ 760231 h 831904"/>
                <a:gd name="connsiteX9" fmla="*/ 238166 w 387027"/>
                <a:gd name="connsiteY9" fmla="*/ 752710 h 831904"/>
                <a:gd name="connsiteX10" fmla="*/ 225596 w 387027"/>
                <a:gd name="connsiteY10" fmla="*/ 738880 h 831904"/>
                <a:gd name="connsiteX11" fmla="*/ 139334 w 387027"/>
                <a:gd name="connsiteY11" fmla="*/ 617161 h 831904"/>
                <a:gd name="connsiteX12" fmla="*/ 128259 w 387027"/>
                <a:gd name="connsiteY12" fmla="*/ 601971 h 831904"/>
                <a:gd name="connsiteX13" fmla="*/ 127533 w 387027"/>
                <a:gd name="connsiteY13" fmla="*/ 600509 h 831904"/>
                <a:gd name="connsiteX14" fmla="*/ 126440 w 387027"/>
                <a:gd name="connsiteY14" fmla="*/ 598966 h 831904"/>
                <a:gd name="connsiteX15" fmla="*/ 48431 w 387027"/>
                <a:gd name="connsiteY15" fmla="*/ 444854 h 831904"/>
                <a:gd name="connsiteX16" fmla="*/ 44867 w 387027"/>
                <a:gd name="connsiteY16" fmla="*/ 434036 h 831904"/>
                <a:gd name="connsiteX17" fmla="*/ 40434 w 387027"/>
                <a:gd name="connsiteY17" fmla="*/ 425109 h 831904"/>
                <a:gd name="connsiteX18" fmla="*/ 26782 w 387027"/>
                <a:gd name="connsiteY18" fmla="*/ 379144 h 831904"/>
                <a:gd name="connsiteX19" fmla="*/ 0 w 387027"/>
                <a:gd name="connsiteY19" fmla="*/ 297851 h 831904"/>
                <a:gd name="connsiteX20" fmla="*/ 42835 w 387027"/>
                <a:gd name="connsiteY20" fmla="*/ 211589 h 831904"/>
                <a:gd name="connsiteX21" fmla="*/ 71395 w 387027"/>
                <a:gd name="connsiteY21" fmla="*/ 115426 h 831904"/>
                <a:gd name="connsiteX22" fmla="*/ 83031 w 387027"/>
                <a:gd name="connsiteY22" fmla="*/ 0 h 83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7027" h="831904">
                  <a:moveTo>
                    <a:pt x="83031" y="0"/>
                  </a:moveTo>
                  <a:lnTo>
                    <a:pt x="86737" y="0"/>
                  </a:lnTo>
                  <a:lnTo>
                    <a:pt x="91265" y="102438"/>
                  </a:lnTo>
                  <a:cubicBezTo>
                    <a:pt x="112639" y="343108"/>
                    <a:pt x="207223" y="562729"/>
                    <a:pt x="352596" y="738880"/>
                  </a:cubicBezTo>
                  <a:lnTo>
                    <a:pt x="376096" y="764737"/>
                  </a:lnTo>
                  <a:lnTo>
                    <a:pt x="387027" y="752710"/>
                  </a:lnTo>
                  <a:lnTo>
                    <a:pt x="381543" y="760231"/>
                  </a:lnTo>
                  <a:lnTo>
                    <a:pt x="312596" y="831904"/>
                  </a:lnTo>
                  <a:lnTo>
                    <a:pt x="243649" y="760231"/>
                  </a:lnTo>
                  <a:lnTo>
                    <a:pt x="238166" y="752710"/>
                  </a:lnTo>
                  <a:lnTo>
                    <a:pt x="225596" y="738880"/>
                  </a:lnTo>
                  <a:lnTo>
                    <a:pt x="139334" y="617161"/>
                  </a:lnTo>
                  <a:lnTo>
                    <a:pt x="128259" y="601971"/>
                  </a:lnTo>
                  <a:lnTo>
                    <a:pt x="127533" y="600509"/>
                  </a:lnTo>
                  <a:lnTo>
                    <a:pt x="126440" y="598966"/>
                  </a:lnTo>
                  <a:cubicBezTo>
                    <a:pt x="96795" y="549845"/>
                    <a:pt x="70676" y="498358"/>
                    <a:pt x="48431" y="444854"/>
                  </a:cubicBezTo>
                  <a:lnTo>
                    <a:pt x="44867" y="434036"/>
                  </a:lnTo>
                  <a:lnTo>
                    <a:pt x="40434" y="425109"/>
                  </a:lnTo>
                  <a:lnTo>
                    <a:pt x="26782" y="379144"/>
                  </a:lnTo>
                  <a:lnTo>
                    <a:pt x="0" y="297851"/>
                  </a:lnTo>
                  <a:lnTo>
                    <a:pt x="42835" y="211589"/>
                  </a:lnTo>
                  <a:cubicBezTo>
                    <a:pt x="55000" y="180737"/>
                    <a:pt x="64608" y="148595"/>
                    <a:pt x="71395" y="115426"/>
                  </a:cubicBezTo>
                  <a:lnTo>
                    <a:pt x="83031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xmlns="" id="{BB6BB105-2DED-486C-A8CF-5E9D01CB0D44}"/>
                </a:ext>
              </a:extLst>
            </p:cNvPr>
            <p:cNvGrpSpPr/>
            <p:nvPr/>
          </p:nvGrpSpPr>
          <p:grpSpPr>
            <a:xfrm>
              <a:off x="7845822" y="1830654"/>
              <a:ext cx="3790707" cy="2329250"/>
              <a:chOff x="7845822" y="3100644"/>
              <a:chExt cx="3790707" cy="2329250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125A09A8-2F7E-41A8-BFE5-335165B0CD17}"/>
                  </a:ext>
                </a:extLst>
              </p:cNvPr>
              <p:cNvSpPr/>
              <p:nvPr/>
            </p:nvSpPr>
            <p:spPr>
              <a:xfrm>
                <a:off x="9596218" y="3100645"/>
                <a:ext cx="2040310" cy="1166555"/>
              </a:xfrm>
              <a:custGeom>
                <a:avLst/>
                <a:gdLst>
                  <a:gd name="connsiteX0" fmla="*/ 875685 w 2040310"/>
                  <a:gd name="connsiteY0" fmla="*/ 0 h 1166555"/>
                  <a:gd name="connsiteX1" fmla="*/ 2040310 w 2040310"/>
                  <a:gd name="connsiteY1" fmla="*/ 1164625 h 1166555"/>
                  <a:gd name="connsiteX2" fmla="*/ 2040116 w 2040310"/>
                  <a:gd name="connsiteY2" fmla="*/ 1166555 h 1166555"/>
                  <a:gd name="connsiteX3" fmla="*/ 1457801 w 2040310"/>
                  <a:gd name="connsiteY3" fmla="*/ 1166555 h 1166555"/>
                  <a:gd name="connsiteX4" fmla="*/ 1457996 w 2040310"/>
                  <a:gd name="connsiteY4" fmla="*/ 1164625 h 1166555"/>
                  <a:gd name="connsiteX5" fmla="*/ 875684 w 2040310"/>
                  <a:gd name="connsiteY5" fmla="*/ 582313 h 1166555"/>
                  <a:gd name="connsiteX6" fmla="*/ 293372 w 2040310"/>
                  <a:gd name="connsiteY6" fmla="*/ 1164625 h 1166555"/>
                  <a:gd name="connsiteX7" fmla="*/ 293567 w 2040310"/>
                  <a:gd name="connsiteY7" fmla="*/ 1166555 h 1166555"/>
                  <a:gd name="connsiteX8" fmla="*/ 289864 w 2040310"/>
                  <a:gd name="connsiteY8" fmla="*/ 1166555 h 1166555"/>
                  <a:gd name="connsiteX9" fmla="*/ 289949 w 2040310"/>
                  <a:gd name="connsiteY9" fmla="*/ 1164625 h 1166555"/>
                  <a:gd name="connsiteX10" fmla="*/ 271759 w 2040310"/>
                  <a:gd name="connsiteY10" fmla="*/ 958467 h 1166555"/>
                  <a:gd name="connsiteX11" fmla="*/ 267623 w 2040310"/>
                  <a:gd name="connsiteY11" fmla="*/ 943156 h 1166555"/>
                  <a:gd name="connsiteX12" fmla="*/ 266288 w 2040310"/>
                  <a:gd name="connsiteY12" fmla="*/ 929912 h 1166555"/>
                  <a:gd name="connsiteX13" fmla="*/ 249014 w 2040310"/>
                  <a:gd name="connsiteY13" fmla="*/ 874264 h 1166555"/>
                  <a:gd name="connsiteX14" fmla="*/ 219280 w 2040310"/>
                  <a:gd name="connsiteY14" fmla="*/ 764188 h 1166555"/>
                  <a:gd name="connsiteX15" fmla="*/ 206024 w 2040310"/>
                  <a:gd name="connsiteY15" fmla="*/ 735774 h 1166555"/>
                  <a:gd name="connsiteX16" fmla="*/ 198427 w 2040310"/>
                  <a:gd name="connsiteY16" fmla="*/ 711300 h 1166555"/>
                  <a:gd name="connsiteX17" fmla="*/ 171234 w 2040310"/>
                  <a:gd name="connsiteY17" fmla="*/ 661201 h 1166555"/>
                  <a:gd name="connsiteX18" fmla="*/ 135649 w 2040310"/>
                  <a:gd name="connsiteY18" fmla="*/ 584925 h 1166555"/>
                  <a:gd name="connsiteX19" fmla="*/ 108811 w 2040310"/>
                  <a:gd name="connsiteY19" fmla="*/ 546195 h 1166555"/>
                  <a:gd name="connsiteX20" fmla="*/ 91049 w 2040310"/>
                  <a:gd name="connsiteY20" fmla="*/ 513472 h 1166555"/>
                  <a:gd name="connsiteX21" fmla="*/ 24005 w 2040310"/>
                  <a:gd name="connsiteY21" fmla="*/ 423815 h 1166555"/>
                  <a:gd name="connsiteX22" fmla="*/ 0 w 2040310"/>
                  <a:gd name="connsiteY22" fmla="*/ 397403 h 1166555"/>
                  <a:gd name="connsiteX23" fmla="*/ 92618 w 2040310"/>
                  <a:gd name="connsiteY23" fmla="*/ 302549 h 1166555"/>
                  <a:gd name="connsiteX24" fmla="*/ 875685 w 2040310"/>
                  <a:gd name="connsiteY24" fmla="*/ 0 h 116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040310" h="1166555">
                    <a:moveTo>
                      <a:pt x="875685" y="0"/>
                    </a:moveTo>
                    <a:cubicBezTo>
                      <a:pt x="1518890" y="0"/>
                      <a:pt x="2040310" y="521420"/>
                      <a:pt x="2040310" y="1164625"/>
                    </a:cubicBezTo>
                    <a:lnTo>
                      <a:pt x="2040116" y="1166555"/>
                    </a:lnTo>
                    <a:lnTo>
                      <a:pt x="1457801" y="1166555"/>
                    </a:lnTo>
                    <a:lnTo>
                      <a:pt x="1457996" y="1164625"/>
                    </a:lnTo>
                    <a:cubicBezTo>
                      <a:pt x="1457996" y="843023"/>
                      <a:pt x="1197286" y="582313"/>
                      <a:pt x="875684" y="582313"/>
                    </a:cubicBezTo>
                    <a:cubicBezTo>
                      <a:pt x="554082" y="582313"/>
                      <a:pt x="293372" y="843023"/>
                      <a:pt x="293372" y="1164625"/>
                    </a:cubicBezTo>
                    <a:lnTo>
                      <a:pt x="293567" y="1166555"/>
                    </a:lnTo>
                    <a:lnTo>
                      <a:pt x="289864" y="1166555"/>
                    </a:lnTo>
                    <a:lnTo>
                      <a:pt x="289949" y="1164625"/>
                    </a:lnTo>
                    <a:cubicBezTo>
                      <a:pt x="289949" y="1094275"/>
                      <a:pt x="283711" y="1025381"/>
                      <a:pt x="271759" y="958467"/>
                    </a:cubicBezTo>
                    <a:lnTo>
                      <a:pt x="267623" y="943156"/>
                    </a:lnTo>
                    <a:lnTo>
                      <a:pt x="266288" y="929912"/>
                    </a:lnTo>
                    <a:lnTo>
                      <a:pt x="249014" y="874264"/>
                    </a:lnTo>
                    <a:lnTo>
                      <a:pt x="219280" y="764188"/>
                    </a:lnTo>
                    <a:lnTo>
                      <a:pt x="206024" y="735774"/>
                    </a:lnTo>
                    <a:lnTo>
                      <a:pt x="198427" y="711300"/>
                    </a:lnTo>
                    <a:lnTo>
                      <a:pt x="171234" y="661201"/>
                    </a:lnTo>
                    <a:lnTo>
                      <a:pt x="135649" y="584925"/>
                    </a:lnTo>
                    <a:lnTo>
                      <a:pt x="108811" y="546195"/>
                    </a:lnTo>
                    <a:lnTo>
                      <a:pt x="91049" y="513472"/>
                    </a:lnTo>
                    <a:cubicBezTo>
                      <a:pt x="70120" y="482493"/>
                      <a:pt x="47740" y="452575"/>
                      <a:pt x="24005" y="423815"/>
                    </a:cubicBezTo>
                    <a:lnTo>
                      <a:pt x="0" y="397403"/>
                    </a:lnTo>
                    <a:lnTo>
                      <a:pt x="92618" y="302549"/>
                    </a:lnTo>
                    <a:cubicBezTo>
                      <a:pt x="299440" y="114570"/>
                      <a:pt x="574183" y="0"/>
                      <a:pt x="8756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043BFD98-B4BC-4744-BD58-4D775E13E848}"/>
                  </a:ext>
                </a:extLst>
              </p:cNvPr>
              <p:cNvSpPr/>
              <p:nvPr/>
            </p:nvSpPr>
            <p:spPr>
              <a:xfrm>
                <a:off x="7845822" y="3100644"/>
                <a:ext cx="3790513" cy="2329250"/>
              </a:xfrm>
              <a:custGeom>
                <a:avLst/>
                <a:gdLst>
                  <a:gd name="connsiteX0" fmla="*/ 875720 w 3790513"/>
                  <a:gd name="connsiteY0" fmla="*/ 0 h 2329250"/>
                  <a:gd name="connsiteX1" fmla="*/ 1699234 w 3790513"/>
                  <a:gd name="connsiteY1" fmla="*/ 341111 h 2329250"/>
                  <a:gd name="connsiteX2" fmla="*/ 1750902 w 3790513"/>
                  <a:gd name="connsiteY2" fmla="*/ 397959 h 2329250"/>
                  <a:gd name="connsiteX3" fmla="*/ 1774402 w 3790513"/>
                  <a:gd name="connsiteY3" fmla="*/ 423815 h 2329250"/>
                  <a:gd name="connsiteX4" fmla="*/ 1774411 w 3790513"/>
                  <a:gd name="connsiteY4" fmla="*/ 423828 h 2329250"/>
                  <a:gd name="connsiteX5" fmla="*/ 1841445 w 3790513"/>
                  <a:gd name="connsiteY5" fmla="*/ 513472 h 2329250"/>
                  <a:gd name="connsiteX6" fmla="*/ 1876377 w 3790513"/>
                  <a:gd name="connsiteY6" fmla="*/ 570971 h 2329250"/>
                  <a:gd name="connsiteX7" fmla="*/ 1886046 w 3790513"/>
                  <a:gd name="connsiteY7" fmla="*/ 584925 h 2329250"/>
                  <a:gd name="connsiteX8" fmla="*/ 1889992 w 3790513"/>
                  <a:gd name="connsiteY8" fmla="*/ 593383 h 2329250"/>
                  <a:gd name="connsiteX9" fmla="*/ 1899781 w 3790513"/>
                  <a:gd name="connsiteY9" fmla="*/ 609496 h 2329250"/>
                  <a:gd name="connsiteX10" fmla="*/ 1948823 w 3790513"/>
                  <a:gd name="connsiteY10" fmla="*/ 711300 h 2329250"/>
                  <a:gd name="connsiteX11" fmla="*/ 1962730 w 3790513"/>
                  <a:gd name="connsiteY11" fmla="*/ 749298 h 2329250"/>
                  <a:gd name="connsiteX12" fmla="*/ 1969677 w 3790513"/>
                  <a:gd name="connsiteY12" fmla="*/ 764188 h 2329250"/>
                  <a:gd name="connsiteX13" fmla="*/ 1973893 w 3790513"/>
                  <a:gd name="connsiteY13" fmla="*/ 779798 h 2329250"/>
                  <a:gd name="connsiteX14" fmla="*/ 1987986 w 3790513"/>
                  <a:gd name="connsiteY14" fmla="*/ 818301 h 2329250"/>
                  <a:gd name="connsiteX15" fmla="*/ 2016684 w 3790513"/>
                  <a:gd name="connsiteY15" fmla="*/ 929912 h 2329250"/>
                  <a:gd name="connsiteX16" fmla="*/ 2019595 w 3790513"/>
                  <a:gd name="connsiteY16" fmla="*/ 948988 h 2329250"/>
                  <a:gd name="connsiteX17" fmla="*/ 2022156 w 3790513"/>
                  <a:gd name="connsiteY17" fmla="*/ 958467 h 2329250"/>
                  <a:gd name="connsiteX18" fmla="*/ 2029881 w 3790513"/>
                  <a:gd name="connsiteY18" fmla="*/ 1016382 h 2329250"/>
                  <a:gd name="connsiteX19" fmla="*/ 2034332 w 3790513"/>
                  <a:gd name="connsiteY19" fmla="*/ 1045549 h 2329250"/>
                  <a:gd name="connsiteX20" fmla="*/ 2034674 w 3790513"/>
                  <a:gd name="connsiteY20" fmla="*/ 1052317 h 2329250"/>
                  <a:gd name="connsiteX21" fmla="*/ 2035733 w 3790513"/>
                  <a:gd name="connsiteY21" fmla="*/ 1060257 h 2329250"/>
                  <a:gd name="connsiteX22" fmla="*/ 2040346 w 3790513"/>
                  <a:gd name="connsiteY22" fmla="*/ 1164625 h 2329250"/>
                  <a:gd name="connsiteX23" fmla="*/ 2040176 w 3790513"/>
                  <a:gd name="connsiteY23" fmla="*/ 1166555 h 2329250"/>
                  <a:gd name="connsiteX24" fmla="*/ 2043964 w 3790513"/>
                  <a:gd name="connsiteY24" fmla="*/ 1166555 h 2329250"/>
                  <a:gd name="connsiteX25" fmla="*/ 2055600 w 3790513"/>
                  <a:gd name="connsiteY25" fmla="*/ 1281981 h 2329250"/>
                  <a:gd name="connsiteX26" fmla="*/ 2626082 w 3790513"/>
                  <a:gd name="connsiteY26" fmla="*/ 1746937 h 2329250"/>
                  <a:gd name="connsiteX27" fmla="*/ 3196563 w 3790513"/>
                  <a:gd name="connsiteY27" fmla="*/ 1281981 h 2329250"/>
                  <a:gd name="connsiteX28" fmla="*/ 3208199 w 3790513"/>
                  <a:gd name="connsiteY28" fmla="*/ 1166555 h 2329250"/>
                  <a:gd name="connsiteX29" fmla="*/ 3790513 w 3790513"/>
                  <a:gd name="connsiteY29" fmla="*/ 1166555 h 2329250"/>
                  <a:gd name="connsiteX30" fmla="*/ 3767047 w 3790513"/>
                  <a:gd name="connsiteY30" fmla="*/ 1399338 h 2329250"/>
                  <a:gd name="connsiteX31" fmla="*/ 2626083 w 3790513"/>
                  <a:gd name="connsiteY31" fmla="*/ 2329250 h 2329250"/>
                  <a:gd name="connsiteX32" fmla="*/ 1745455 w 3790513"/>
                  <a:gd name="connsiteY32" fmla="*/ 1926786 h 2329250"/>
                  <a:gd name="connsiteX33" fmla="*/ 1739972 w 3790513"/>
                  <a:gd name="connsiteY33" fmla="*/ 1919265 h 2329250"/>
                  <a:gd name="connsiteX34" fmla="*/ 1727402 w 3790513"/>
                  <a:gd name="connsiteY34" fmla="*/ 1905435 h 2329250"/>
                  <a:gd name="connsiteX35" fmla="*/ 1641140 w 3790513"/>
                  <a:gd name="connsiteY35" fmla="*/ 1783716 h 2329250"/>
                  <a:gd name="connsiteX36" fmla="*/ 1630065 w 3790513"/>
                  <a:gd name="connsiteY36" fmla="*/ 1768526 h 2329250"/>
                  <a:gd name="connsiteX37" fmla="*/ 1629339 w 3790513"/>
                  <a:gd name="connsiteY37" fmla="*/ 1767064 h 2329250"/>
                  <a:gd name="connsiteX38" fmla="*/ 1628246 w 3790513"/>
                  <a:gd name="connsiteY38" fmla="*/ 1765521 h 2329250"/>
                  <a:gd name="connsiteX39" fmla="*/ 1550237 w 3790513"/>
                  <a:gd name="connsiteY39" fmla="*/ 1611409 h 2329250"/>
                  <a:gd name="connsiteX40" fmla="*/ 1546673 w 3790513"/>
                  <a:gd name="connsiteY40" fmla="*/ 1600591 h 2329250"/>
                  <a:gd name="connsiteX41" fmla="*/ 1542240 w 3790513"/>
                  <a:gd name="connsiteY41" fmla="*/ 1591664 h 2329250"/>
                  <a:gd name="connsiteX42" fmla="*/ 1528588 w 3790513"/>
                  <a:gd name="connsiteY42" fmla="*/ 1545699 h 2329250"/>
                  <a:gd name="connsiteX43" fmla="*/ 1495478 w 3790513"/>
                  <a:gd name="connsiteY43" fmla="*/ 1445198 h 2329250"/>
                  <a:gd name="connsiteX44" fmla="*/ 1491295 w 3790513"/>
                  <a:gd name="connsiteY44" fmla="*/ 1420131 h 2329250"/>
                  <a:gd name="connsiteX45" fmla="*/ 1485119 w 3790513"/>
                  <a:gd name="connsiteY45" fmla="*/ 1399338 h 2329250"/>
                  <a:gd name="connsiteX46" fmla="*/ 1480992 w 3790513"/>
                  <a:gd name="connsiteY46" fmla="*/ 1358399 h 2329250"/>
                  <a:gd name="connsiteX47" fmla="*/ 1466071 w 3790513"/>
                  <a:gd name="connsiteY47" fmla="*/ 1268993 h 2329250"/>
                  <a:gd name="connsiteX48" fmla="*/ 1461543 w 3790513"/>
                  <a:gd name="connsiteY48" fmla="*/ 1166555 h 2329250"/>
                  <a:gd name="connsiteX49" fmla="*/ 1457836 w 3790513"/>
                  <a:gd name="connsiteY49" fmla="*/ 1166555 h 2329250"/>
                  <a:gd name="connsiteX50" fmla="*/ 1458031 w 3790513"/>
                  <a:gd name="connsiteY50" fmla="*/ 1164625 h 2329250"/>
                  <a:gd name="connsiteX51" fmla="*/ 875719 w 3790513"/>
                  <a:gd name="connsiteY51" fmla="*/ 582313 h 2329250"/>
                  <a:gd name="connsiteX52" fmla="*/ 293407 w 3790513"/>
                  <a:gd name="connsiteY52" fmla="*/ 1164625 h 2329250"/>
                  <a:gd name="connsiteX53" fmla="*/ 293602 w 3790513"/>
                  <a:gd name="connsiteY53" fmla="*/ 1166555 h 2329250"/>
                  <a:gd name="connsiteX54" fmla="*/ 289900 w 3790513"/>
                  <a:gd name="connsiteY54" fmla="*/ 1166555 h 2329250"/>
                  <a:gd name="connsiteX55" fmla="*/ 289985 w 3790513"/>
                  <a:gd name="connsiteY55" fmla="*/ 1164627 h 2329250"/>
                  <a:gd name="connsiteX56" fmla="*/ 289985 w 3790513"/>
                  <a:gd name="connsiteY56" fmla="*/ 1164626 h 2329250"/>
                  <a:gd name="connsiteX57" fmla="*/ 289985 w 3790513"/>
                  <a:gd name="connsiteY57" fmla="*/ 1164626 h 2329250"/>
                  <a:gd name="connsiteX58" fmla="*/ 289985 w 3790513"/>
                  <a:gd name="connsiteY58" fmla="*/ 1164625 h 2329250"/>
                  <a:gd name="connsiteX59" fmla="*/ 271795 w 3790513"/>
                  <a:gd name="connsiteY59" fmla="*/ 958467 h 2329250"/>
                  <a:gd name="connsiteX60" fmla="*/ 267659 w 3790513"/>
                  <a:gd name="connsiteY60" fmla="*/ 943156 h 2329250"/>
                  <a:gd name="connsiteX61" fmla="*/ 266324 w 3790513"/>
                  <a:gd name="connsiteY61" fmla="*/ 929913 h 2329250"/>
                  <a:gd name="connsiteX62" fmla="*/ 249052 w 3790513"/>
                  <a:gd name="connsiteY62" fmla="*/ 874272 h 2329250"/>
                  <a:gd name="connsiteX63" fmla="*/ 219316 w 3790513"/>
                  <a:gd name="connsiteY63" fmla="*/ 764188 h 2329250"/>
                  <a:gd name="connsiteX64" fmla="*/ 206059 w 3790513"/>
                  <a:gd name="connsiteY64" fmla="*/ 735772 h 2329250"/>
                  <a:gd name="connsiteX65" fmla="*/ 198463 w 3790513"/>
                  <a:gd name="connsiteY65" fmla="*/ 711301 h 2329250"/>
                  <a:gd name="connsiteX66" fmla="*/ 171274 w 3790513"/>
                  <a:gd name="connsiteY66" fmla="*/ 661209 h 2329250"/>
                  <a:gd name="connsiteX67" fmla="*/ 135686 w 3790513"/>
                  <a:gd name="connsiteY67" fmla="*/ 584925 h 2329250"/>
                  <a:gd name="connsiteX68" fmla="*/ 108845 w 3790513"/>
                  <a:gd name="connsiteY68" fmla="*/ 546192 h 2329250"/>
                  <a:gd name="connsiteX69" fmla="*/ 91086 w 3790513"/>
                  <a:gd name="connsiteY69" fmla="*/ 513473 h 2329250"/>
                  <a:gd name="connsiteX70" fmla="*/ 24048 w 3790513"/>
                  <a:gd name="connsiteY70" fmla="*/ 423825 h 2329250"/>
                  <a:gd name="connsiteX71" fmla="*/ 24041 w 3790513"/>
                  <a:gd name="connsiteY71" fmla="*/ 423815 h 2329250"/>
                  <a:gd name="connsiteX72" fmla="*/ 541 w 3790513"/>
                  <a:gd name="connsiteY72" fmla="*/ 397958 h 2329250"/>
                  <a:gd name="connsiteX73" fmla="*/ 541 w 3790513"/>
                  <a:gd name="connsiteY73" fmla="*/ 397959 h 2329250"/>
                  <a:gd name="connsiteX74" fmla="*/ 0 w 3790513"/>
                  <a:gd name="connsiteY74" fmla="*/ 397364 h 2329250"/>
                  <a:gd name="connsiteX75" fmla="*/ 79815 w 3790513"/>
                  <a:gd name="connsiteY75" fmla="*/ 314393 h 2329250"/>
                  <a:gd name="connsiteX76" fmla="*/ 875720 w 3790513"/>
                  <a:gd name="connsiteY76" fmla="*/ 0 h 2329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3790513" h="2329250">
                    <a:moveTo>
                      <a:pt x="875720" y="0"/>
                    </a:moveTo>
                    <a:cubicBezTo>
                      <a:pt x="1197323" y="0"/>
                      <a:pt x="1488479" y="130355"/>
                      <a:pt x="1699234" y="341111"/>
                    </a:cubicBezTo>
                    <a:lnTo>
                      <a:pt x="1750902" y="397959"/>
                    </a:lnTo>
                    <a:lnTo>
                      <a:pt x="1774402" y="423815"/>
                    </a:lnTo>
                    <a:lnTo>
                      <a:pt x="1774411" y="423828"/>
                    </a:lnTo>
                    <a:lnTo>
                      <a:pt x="1841445" y="513472"/>
                    </a:lnTo>
                    <a:lnTo>
                      <a:pt x="1876377" y="570971"/>
                    </a:lnTo>
                    <a:lnTo>
                      <a:pt x="1886046" y="584925"/>
                    </a:lnTo>
                    <a:lnTo>
                      <a:pt x="1889992" y="593383"/>
                    </a:lnTo>
                    <a:lnTo>
                      <a:pt x="1899781" y="609496"/>
                    </a:lnTo>
                    <a:cubicBezTo>
                      <a:pt x="1917710" y="642499"/>
                      <a:pt x="1934090" y="676467"/>
                      <a:pt x="1948823" y="711300"/>
                    </a:cubicBezTo>
                    <a:lnTo>
                      <a:pt x="1962730" y="749298"/>
                    </a:lnTo>
                    <a:lnTo>
                      <a:pt x="1969677" y="764188"/>
                    </a:lnTo>
                    <a:lnTo>
                      <a:pt x="1973893" y="779798"/>
                    </a:lnTo>
                    <a:lnTo>
                      <a:pt x="1987986" y="818301"/>
                    </a:lnTo>
                    <a:cubicBezTo>
                      <a:pt x="1999328" y="854769"/>
                      <a:pt x="2008927" y="892005"/>
                      <a:pt x="2016684" y="929912"/>
                    </a:cubicBezTo>
                    <a:lnTo>
                      <a:pt x="2019595" y="948988"/>
                    </a:lnTo>
                    <a:lnTo>
                      <a:pt x="2022156" y="958467"/>
                    </a:lnTo>
                    <a:lnTo>
                      <a:pt x="2029881" y="1016382"/>
                    </a:lnTo>
                    <a:lnTo>
                      <a:pt x="2034332" y="1045549"/>
                    </a:lnTo>
                    <a:lnTo>
                      <a:pt x="2034674" y="1052317"/>
                    </a:lnTo>
                    <a:lnTo>
                      <a:pt x="2035733" y="1060257"/>
                    </a:lnTo>
                    <a:cubicBezTo>
                      <a:pt x="2038787" y="1094639"/>
                      <a:pt x="2040346" y="1129450"/>
                      <a:pt x="2040346" y="1164625"/>
                    </a:cubicBezTo>
                    <a:lnTo>
                      <a:pt x="2040176" y="1166555"/>
                    </a:lnTo>
                    <a:lnTo>
                      <a:pt x="2043964" y="1166555"/>
                    </a:lnTo>
                    <a:lnTo>
                      <a:pt x="2055600" y="1281981"/>
                    </a:lnTo>
                    <a:cubicBezTo>
                      <a:pt x="2109899" y="1547331"/>
                      <a:pt x="2344680" y="1746937"/>
                      <a:pt x="2626082" y="1746937"/>
                    </a:cubicBezTo>
                    <a:cubicBezTo>
                      <a:pt x="2907484" y="1746937"/>
                      <a:pt x="3142265" y="1547331"/>
                      <a:pt x="3196563" y="1281981"/>
                    </a:cubicBezTo>
                    <a:lnTo>
                      <a:pt x="3208199" y="1166555"/>
                    </a:lnTo>
                    <a:lnTo>
                      <a:pt x="3790513" y="1166555"/>
                    </a:lnTo>
                    <a:lnTo>
                      <a:pt x="3767047" y="1399338"/>
                    </a:lnTo>
                    <a:cubicBezTo>
                      <a:pt x="3658450" y="1930038"/>
                      <a:pt x="3188887" y="2329250"/>
                      <a:pt x="2626083" y="2329250"/>
                    </a:cubicBezTo>
                    <a:cubicBezTo>
                      <a:pt x="2274330" y="2329250"/>
                      <a:pt x="1959000" y="2173308"/>
                      <a:pt x="1745455" y="1926786"/>
                    </a:cubicBezTo>
                    <a:lnTo>
                      <a:pt x="1739972" y="1919265"/>
                    </a:lnTo>
                    <a:lnTo>
                      <a:pt x="1727402" y="1905435"/>
                    </a:lnTo>
                    <a:lnTo>
                      <a:pt x="1641140" y="1783716"/>
                    </a:lnTo>
                    <a:lnTo>
                      <a:pt x="1630065" y="1768526"/>
                    </a:lnTo>
                    <a:lnTo>
                      <a:pt x="1629339" y="1767064"/>
                    </a:lnTo>
                    <a:lnTo>
                      <a:pt x="1628246" y="1765521"/>
                    </a:lnTo>
                    <a:cubicBezTo>
                      <a:pt x="1598601" y="1716400"/>
                      <a:pt x="1572482" y="1664913"/>
                      <a:pt x="1550237" y="1611409"/>
                    </a:cubicBezTo>
                    <a:lnTo>
                      <a:pt x="1546673" y="1600591"/>
                    </a:lnTo>
                    <a:lnTo>
                      <a:pt x="1542240" y="1591664"/>
                    </a:lnTo>
                    <a:lnTo>
                      <a:pt x="1528588" y="1545699"/>
                    </a:lnTo>
                    <a:lnTo>
                      <a:pt x="1495478" y="1445198"/>
                    </a:lnTo>
                    <a:lnTo>
                      <a:pt x="1491295" y="1420131"/>
                    </a:lnTo>
                    <a:lnTo>
                      <a:pt x="1485119" y="1399338"/>
                    </a:lnTo>
                    <a:lnTo>
                      <a:pt x="1480992" y="1358399"/>
                    </a:lnTo>
                    <a:lnTo>
                      <a:pt x="1466071" y="1268993"/>
                    </a:lnTo>
                    <a:lnTo>
                      <a:pt x="1461543" y="1166555"/>
                    </a:lnTo>
                    <a:lnTo>
                      <a:pt x="1457836" y="1166555"/>
                    </a:lnTo>
                    <a:lnTo>
                      <a:pt x="1458031" y="1164625"/>
                    </a:lnTo>
                    <a:cubicBezTo>
                      <a:pt x="1458031" y="843023"/>
                      <a:pt x="1197321" y="582313"/>
                      <a:pt x="875719" y="582313"/>
                    </a:cubicBezTo>
                    <a:cubicBezTo>
                      <a:pt x="554117" y="582313"/>
                      <a:pt x="293407" y="843023"/>
                      <a:pt x="293407" y="1164625"/>
                    </a:cubicBezTo>
                    <a:lnTo>
                      <a:pt x="293602" y="1166555"/>
                    </a:lnTo>
                    <a:lnTo>
                      <a:pt x="289900" y="1166555"/>
                    </a:lnTo>
                    <a:lnTo>
                      <a:pt x="289985" y="1164627"/>
                    </a:lnTo>
                    <a:lnTo>
                      <a:pt x="289985" y="1164626"/>
                    </a:lnTo>
                    <a:lnTo>
                      <a:pt x="289985" y="1164626"/>
                    </a:lnTo>
                    <a:lnTo>
                      <a:pt x="289985" y="1164625"/>
                    </a:lnTo>
                    <a:cubicBezTo>
                      <a:pt x="289985" y="1094275"/>
                      <a:pt x="283748" y="1025381"/>
                      <a:pt x="271795" y="958467"/>
                    </a:cubicBezTo>
                    <a:lnTo>
                      <a:pt x="267659" y="943156"/>
                    </a:lnTo>
                    <a:lnTo>
                      <a:pt x="266324" y="929913"/>
                    </a:lnTo>
                    <a:lnTo>
                      <a:pt x="249052" y="874272"/>
                    </a:lnTo>
                    <a:lnTo>
                      <a:pt x="219316" y="764188"/>
                    </a:lnTo>
                    <a:lnTo>
                      <a:pt x="206059" y="735772"/>
                    </a:lnTo>
                    <a:lnTo>
                      <a:pt x="198463" y="711301"/>
                    </a:lnTo>
                    <a:lnTo>
                      <a:pt x="171274" y="661209"/>
                    </a:lnTo>
                    <a:lnTo>
                      <a:pt x="135686" y="584925"/>
                    </a:lnTo>
                    <a:lnTo>
                      <a:pt x="108845" y="546192"/>
                    </a:lnTo>
                    <a:lnTo>
                      <a:pt x="91086" y="513473"/>
                    </a:lnTo>
                    <a:lnTo>
                      <a:pt x="24048" y="423825"/>
                    </a:lnTo>
                    <a:lnTo>
                      <a:pt x="24041" y="423815"/>
                    </a:lnTo>
                    <a:lnTo>
                      <a:pt x="541" y="397958"/>
                    </a:lnTo>
                    <a:lnTo>
                      <a:pt x="541" y="397959"/>
                    </a:lnTo>
                    <a:lnTo>
                      <a:pt x="0" y="397364"/>
                    </a:lnTo>
                    <a:lnTo>
                      <a:pt x="79815" y="314393"/>
                    </a:lnTo>
                    <a:cubicBezTo>
                      <a:pt x="288039" y="119393"/>
                      <a:pt x="567936" y="0"/>
                      <a:pt x="875720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DBD3C838-3145-4B14-9E59-4DD88E10C63C}"/>
                  </a:ext>
                </a:extLst>
              </p:cNvPr>
              <p:cNvSpPr/>
              <p:nvPr/>
            </p:nvSpPr>
            <p:spPr>
              <a:xfrm>
                <a:off x="10751532" y="3759200"/>
                <a:ext cx="884997" cy="1016000"/>
              </a:xfrm>
              <a:custGeom>
                <a:avLst/>
                <a:gdLst>
                  <a:gd name="connsiteX0" fmla="*/ 3192 w 884997"/>
                  <a:gd name="connsiteY0" fmla="*/ 0 h 1016000"/>
                  <a:gd name="connsiteX1" fmla="*/ 764846 w 884997"/>
                  <a:gd name="connsiteY1" fmla="*/ 0 h 1016000"/>
                  <a:gd name="connsiteX2" fmla="*/ 793475 w 884997"/>
                  <a:gd name="connsiteY2" fmla="*/ 52744 h 1016000"/>
                  <a:gd name="connsiteX3" fmla="*/ 884997 w 884997"/>
                  <a:gd name="connsiteY3" fmla="*/ 506069 h 1016000"/>
                  <a:gd name="connsiteX4" fmla="*/ 884803 w 884997"/>
                  <a:gd name="connsiteY4" fmla="*/ 507999 h 1016000"/>
                  <a:gd name="connsiteX5" fmla="*/ 861337 w 884997"/>
                  <a:gd name="connsiteY5" fmla="*/ 740782 h 1016000"/>
                  <a:gd name="connsiteX6" fmla="*/ 804216 w 884997"/>
                  <a:gd name="connsiteY6" fmla="*/ 933108 h 1016000"/>
                  <a:gd name="connsiteX7" fmla="*/ 763054 w 884997"/>
                  <a:gd name="connsiteY7" fmla="*/ 1016000 h 1016000"/>
                  <a:gd name="connsiteX8" fmla="*/ 0 w 884997"/>
                  <a:gd name="connsiteY8" fmla="*/ 1016000 h 1016000"/>
                  <a:gd name="connsiteX9" fmla="*/ 10222 w 884997"/>
                  <a:gd name="connsiteY9" fmla="*/ 1011232 h 1016000"/>
                  <a:gd name="connsiteX10" fmla="*/ 290853 w 884997"/>
                  <a:gd name="connsiteY10" fmla="*/ 623425 h 1016000"/>
                  <a:gd name="connsiteX11" fmla="*/ 302489 w 884997"/>
                  <a:gd name="connsiteY11" fmla="*/ 507999 h 1016000"/>
                  <a:gd name="connsiteX12" fmla="*/ 302488 w 884997"/>
                  <a:gd name="connsiteY12" fmla="*/ 507999 h 1016000"/>
                  <a:gd name="connsiteX13" fmla="*/ 302683 w 884997"/>
                  <a:gd name="connsiteY13" fmla="*/ 506069 h 1016000"/>
                  <a:gd name="connsiteX14" fmla="*/ 45947 w 884997"/>
                  <a:gd name="connsiteY14" fmla="*/ 23207 h 101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84997" h="1016000">
                    <a:moveTo>
                      <a:pt x="3192" y="0"/>
                    </a:moveTo>
                    <a:lnTo>
                      <a:pt x="764846" y="0"/>
                    </a:lnTo>
                    <a:lnTo>
                      <a:pt x="793475" y="52744"/>
                    </a:lnTo>
                    <a:cubicBezTo>
                      <a:pt x="852408" y="192078"/>
                      <a:pt x="884997" y="345268"/>
                      <a:pt x="884997" y="506069"/>
                    </a:cubicBezTo>
                    <a:lnTo>
                      <a:pt x="884803" y="507999"/>
                    </a:lnTo>
                    <a:lnTo>
                      <a:pt x="861337" y="740782"/>
                    </a:lnTo>
                    <a:cubicBezTo>
                      <a:pt x="847762" y="807120"/>
                      <a:pt x="828548" y="871403"/>
                      <a:pt x="804216" y="933108"/>
                    </a:cubicBezTo>
                    <a:lnTo>
                      <a:pt x="763054" y="1016000"/>
                    </a:lnTo>
                    <a:lnTo>
                      <a:pt x="0" y="1016000"/>
                    </a:lnTo>
                    <a:lnTo>
                      <a:pt x="10222" y="1011232"/>
                    </a:lnTo>
                    <a:cubicBezTo>
                      <a:pt x="152479" y="929431"/>
                      <a:pt x="256917" y="789269"/>
                      <a:pt x="290853" y="623425"/>
                    </a:cubicBezTo>
                    <a:lnTo>
                      <a:pt x="302489" y="507999"/>
                    </a:lnTo>
                    <a:lnTo>
                      <a:pt x="302488" y="507999"/>
                    </a:lnTo>
                    <a:lnTo>
                      <a:pt x="302683" y="506069"/>
                    </a:lnTo>
                    <a:cubicBezTo>
                      <a:pt x="302683" y="305068"/>
                      <a:pt x="200843" y="127853"/>
                      <a:pt x="45947" y="2320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tx2">
                      <a:lumMod val="50000"/>
                      <a:lumOff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xmlns="" id="{57752645-BFBB-4994-8B37-71C5B661D3C3}"/>
                </a:ext>
              </a:extLst>
            </p:cNvPr>
            <p:cNvCxnSpPr>
              <a:cxnSpLocks/>
              <a:stCxn id="87" idx="4"/>
              <a:endCxn id="101" idx="0"/>
            </p:cNvCxnSpPr>
            <p:nvPr/>
          </p:nvCxnSpPr>
          <p:spPr>
            <a:xfrm>
              <a:off x="5220819" y="3580495"/>
              <a:ext cx="682" cy="860177"/>
            </a:xfrm>
            <a:prstGeom prst="straightConnector1">
              <a:avLst/>
            </a:prstGeom>
            <a:ln w="28575">
              <a:solidFill>
                <a:srgbClr val="012D3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xmlns="" id="{2D823A31-E573-468B-BEDD-B505EEF82CDC}"/>
                </a:ext>
              </a:extLst>
            </p:cNvPr>
            <p:cNvCxnSpPr>
              <a:cxnSpLocks/>
              <a:stCxn id="88" idx="4"/>
              <a:endCxn id="102" idx="0"/>
            </p:cNvCxnSpPr>
            <p:nvPr/>
          </p:nvCxnSpPr>
          <p:spPr>
            <a:xfrm>
              <a:off x="6971180" y="3580495"/>
              <a:ext cx="1019" cy="860177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xmlns="" id="{4CABEDBD-A422-4E6F-B7CB-F8EC5F7BA4DB}"/>
                </a:ext>
              </a:extLst>
            </p:cNvPr>
            <p:cNvCxnSpPr>
              <a:cxnSpLocks/>
              <a:stCxn id="89" idx="4"/>
              <a:endCxn id="103" idx="0"/>
            </p:cNvCxnSpPr>
            <p:nvPr/>
          </p:nvCxnSpPr>
          <p:spPr>
            <a:xfrm>
              <a:off x="8721541" y="3580495"/>
              <a:ext cx="1358" cy="860177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xmlns="" id="{D3361156-488E-45DD-8119-9D16BCF50D0F}"/>
                </a:ext>
              </a:extLst>
            </p:cNvPr>
            <p:cNvCxnSpPr>
              <a:cxnSpLocks/>
              <a:stCxn id="90" idx="4"/>
              <a:endCxn id="104" idx="0"/>
            </p:cNvCxnSpPr>
            <p:nvPr/>
          </p:nvCxnSpPr>
          <p:spPr>
            <a:xfrm>
              <a:off x="10471903" y="3580495"/>
              <a:ext cx="1696" cy="860177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xmlns="" id="{44DCB556-E4FC-4B14-81DB-61F0E276D6C8}"/>
                </a:ext>
              </a:extLst>
            </p:cNvPr>
            <p:cNvSpPr/>
            <p:nvPr/>
          </p:nvSpPr>
          <p:spPr>
            <a:xfrm>
              <a:off x="1134881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xmlns="" id="{54528A6A-40B1-4017-9C0B-525F1C500EED}"/>
                </a:ext>
              </a:extLst>
            </p:cNvPr>
            <p:cNvSpPr/>
            <p:nvPr/>
          </p:nvSpPr>
          <p:spPr>
            <a:xfrm>
              <a:off x="2885242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xmlns="" id="{B345258D-7FF7-4BF7-8227-9412EFB29FE8}"/>
                </a:ext>
              </a:extLst>
            </p:cNvPr>
            <p:cNvSpPr/>
            <p:nvPr/>
          </p:nvSpPr>
          <p:spPr>
            <a:xfrm>
              <a:off x="4635603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xmlns="" id="{D6221DDB-D401-440D-8EE8-99BE87595CC2}"/>
                </a:ext>
              </a:extLst>
            </p:cNvPr>
            <p:cNvSpPr/>
            <p:nvPr/>
          </p:nvSpPr>
          <p:spPr>
            <a:xfrm>
              <a:off x="6385964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xmlns="" id="{4839CC5D-197E-4E1E-BFC9-452D1D79A6F9}"/>
                </a:ext>
              </a:extLst>
            </p:cNvPr>
            <p:cNvSpPr/>
            <p:nvPr/>
          </p:nvSpPr>
          <p:spPr>
            <a:xfrm>
              <a:off x="8136325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xmlns="" id="{0B8D1A4E-CC3D-4181-8714-C2C1C94361C3}"/>
                </a:ext>
              </a:extLst>
            </p:cNvPr>
            <p:cNvSpPr/>
            <p:nvPr/>
          </p:nvSpPr>
          <p:spPr>
            <a:xfrm>
              <a:off x="9886687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Users">
              <a:extLst>
                <a:ext uri="{FF2B5EF4-FFF2-40B4-BE49-F238E27FC236}">
                  <a16:creationId xmlns:a16="http://schemas.microsoft.com/office/drawing/2014/main" xmlns="" id="{155633CC-1614-4439-8F22-4030DFD7A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157059" y="2676022"/>
              <a:ext cx="661218" cy="661218"/>
            </a:xfrm>
            <a:prstGeom prst="rect">
              <a:avLst/>
            </a:prstGeom>
          </p:spPr>
        </p:pic>
        <p:pic>
          <p:nvPicPr>
            <p:cNvPr id="11" name="Graphic 10" descr="Puzzle">
              <a:extLst>
                <a:ext uri="{FF2B5EF4-FFF2-40B4-BE49-F238E27FC236}">
                  <a16:creationId xmlns:a16="http://schemas.microsoft.com/office/drawing/2014/main" xmlns="" id="{42D39175-EC17-4591-9307-62EDFCC18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4895700" y="2678782"/>
              <a:ext cx="661218" cy="661218"/>
            </a:xfrm>
            <a:prstGeom prst="rect">
              <a:avLst/>
            </a:prstGeom>
          </p:spPr>
        </p:pic>
        <p:pic>
          <p:nvPicPr>
            <p:cNvPr id="15" name="Graphic 14" descr="Upward trend">
              <a:extLst>
                <a:ext uri="{FF2B5EF4-FFF2-40B4-BE49-F238E27FC236}">
                  <a16:creationId xmlns:a16="http://schemas.microsoft.com/office/drawing/2014/main" xmlns="" id="{50CC833D-9B3B-485C-96FB-EF0B7FC02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6635540" y="2641937"/>
              <a:ext cx="661218" cy="661218"/>
            </a:xfrm>
            <a:prstGeom prst="rect">
              <a:avLst/>
            </a:prstGeom>
          </p:spPr>
        </p:pic>
        <p:pic>
          <p:nvPicPr>
            <p:cNvPr id="18" name="Graphic 17" descr="Shopping cart">
              <a:extLst>
                <a:ext uri="{FF2B5EF4-FFF2-40B4-BE49-F238E27FC236}">
                  <a16:creationId xmlns:a16="http://schemas.microsoft.com/office/drawing/2014/main" xmlns="" id="{413C0971-135A-4B93-8F19-9F37B5D20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8387404" y="2664670"/>
              <a:ext cx="661218" cy="661218"/>
            </a:xfrm>
            <a:prstGeom prst="rect">
              <a:avLst/>
            </a:prstGeom>
          </p:spPr>
        </p:pic>
        <p:pic>
          <p:nvPicPr>
            <p:cNvPr id="20" name="Graphic 19" descr="Rocket">
              <a:extLst>
                <a:ext uri="{FF2B5EF4-FFF2-40B4-BE49-F238E27FC236}">
                  <a16:creationId xmlns:a16="http://schemas.microsoft.com/office/drawing/2014/main" xmlns="" id="{0DCDB965-AD7C-40CE-8E49-4E1172722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3126048" y="2661910"/>
              <a:ext cx="661218" cy="661218"/>
            </a:xfrm>
            <a:prstGeom prst="rect">
              <a:avLst/>
            </a:prstGeom>
          </p:spPr>
        </p:pic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DBEE5161-FAE0-4866-9BC4-FB5CE97BD0C1}"/>
                </a:ext>
              </a:extLst>
            </p:cNvPr>
            <p:cNvSpPr/>
            <p:nvPr/>
          </p:nvSpPr>
          <p:spPr>
            <a:xfrm>
              <a:off x="2175603" y="2997210"/>
              <a:ext cx="420217" cy="861858"/>
            </a:xfrm>
            <a:custGeom>
              <a:avLst/>
              <a:gdLst>
                <a:gd name="connsiteX0" fmla="*/ 126613 w 420217"/>
                <a:gd name="connsiteY0" fmla="*/ 0 h 861858"/>
                <a:gd name="connsiteX1" fmla="*/ 130317 w 420217"/>
                <a:gd name="connsiteY1" fmla="*/ 0 h 861858"/>
                <a:gd name="connsiteX2" fmla="*/ 134845 w 420217"/>
                <a:gd name="connsiteY2" fmla="*/ 102438 h 861858"/>
                <a:gd name="connsiteX3" fmla="*/ 149764 w 420217"/>
                <a:gd name="connsiteY3" fmla="*/ 191829 h 861858"/>
                <a:gd name="connsiteX4" fmla="*/ 153892 w 420217"/>
                <a:gd name="connsiteY4" fmla="*/ 232783 h 861858"/>
                <a:gd name="connsiteX5" fmla="*/ 159745 w 420217"/>
                <a:gd name="connsiteY5" fmla="*/ 251639 h 861858"/>
                <a:gd name="connsiteX6" fmla="*/ 164252 w 420217"/>
                <a:gd name="connsiteY6" fmla="*/ 278644 h 861858"/>
                <a:gd name="connsiteX7" fmla="*/ 219011 w 420217"/>
                <a:gd name="connsiteY7" fmla="*/ 444854 h 861858"/>
                <a:gd name="connsiteX8" fmla="*/ 220851 w 420217"/>
                <a:gd name="connsiteY8" fmla="*/ 448489 h 861858"/>
                <a:gd name="connsiteX9" fmla="*/ 221753 w 420217"/>
                <a:gd name="connsiteY9" fmla="*/ 451395 h 861858"/>
                <a:gd name="connsiteX10" fmla="*/ 230189 w 420217"/>
                <a:gd name="connsiteY10" fmla="*/ 466937 h 861858"/>
                <a:gd name="connsiteX11" fmla="*/ 297020 w 420217"/>
                <a:gd name="connsiteY11" fmla="*/ 598967 h 861858"/>
                <a:gd name="connsiteX12" fmla="*/ 317662 w 420217"/>
                <a:gd name="connsiteY12" fmla="*/ 628094 h 861858"/>
                <a:gd name="connsiteX13" fmla="*/ 329131 w 420217"/>
                <a:gd name="connsiteY13" fmla="*/ 649223 h 861858"/>
                <a:gd name="connsiteX14" fmla="*/ 396175 w 420217"/>
                <a:gd name="connsiteY14" fmla="*/ 738880 h 861858"/>
                <a:gd name="connsiteX15" fmla="*/ 420217 w 420217"/>
                <a:gd name="connsiteY15" fmla="*/ 765333 h 861858"/>
                <a:gd name="connsiteX16" fmla="*/ 340402 w 420217"/>
                <a:gd name="connsiteY16" fmla="*/ 848303 h 861858"/>
                <a:gd name="connsiteX17" fmla="*/ 324533 w 420217"/>
                <a:gd name="connsiteY17" fmla="*/ 861858 h 861858"/>
                <a:gd name="connsiteX18" fmla="*/ 308451 w 420217"/>
                <a:gd name="connsiteY18" fmla="*/ 848302 h 861858"/>
                <a:gd name="connsiteX19" fmla="*/ 223728 w 420217"/>
                <a:gd name="connsiteY19" fmla="*/ 760230 h 861858"/>
                <a:gd name="connsiteX20" fmla="*/ 218242 w 420217"/>
                <a:gd name="connsiteY20" fmla="*/ 752706 h 861858"/>
                <a:gd name="connsiteX21" fmla="*/ 205675 w 420217"/>
                <a:gd name="connsiteY21" fmla="*/ 738879 h 861858"/>
                <a:gd name="connsiteX22" fmla="*/ 119408 w 420217"/>
                <a:gd name="connsiteY22" fmla="*/ 617153 h 861858"/>
                <a:gd name="connsiteX23" fmla="*/ 108338 w 420217"/>
                <a:gd name="connsiteY23" fmla="*/ 601970 h 861858"/>
                <a:gd name="connsiteX24" fmla="*/ 107612 w 420217"/>
                <a:gd name="connsiteY24" fmla="*/ 600509 h 861858"/>
                <a:gd name="connsiteX25" fmla="*/ 106519 w 420217"/>
                <a:gd name="connsiteY25" fmla="*/ 598965 h 861858"/>
                <a:gd name="connsiteX26" fmla="*/ 28510 w 420217"/>
                <a:gd name="connsiteY26" fmla="*/ 444853 h 861858"/>
                <a:gd name="connsiteX27" fmla="*/ 24946 w 420217"/>
                <a:gd name="connsiteY27" fmla="*/ 434034 h 861858"/>
                <a:gd name="connsiteX28" fmla="*/ 20513 w 420217"/>
                <a:gd name="connsiteY28" fmla="*/ 425108 h 861858"/>
                <a:gd name="connsiteX29" fmla="*/ 6862 w 420217"/>
                <a:gd name="connsiteY29" fmla="*/ 379144 h 861858"/>
                <a:gd name="connsiteX30" fmla="*/ 0 w 420217"/>
                <a:gd name="connsiteY30" fmla="*/ 358315 h 861858"/>
                <a:gd name="connsiteX31" fmla="*/ 42504 w 420217"/>
                <a:gd name="connsiteY31" fmla="*/ 300020 h 861858"/>
                <a:gd name="connsiteX32" fmla="*/ 114977 w 420217"/>
                <a:gd name="connsiteY32" fmla="*/ 115426 h 861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20217" h="861858">
                  <a:moveTo>
                    <a:pt x="126613" y="0"/>
                  </a:moveTo>
                  <a:lnTo>
                    <a:pt x="130317" y="0"/>
                  </a:lnTo>
                  <a:lnTo>
                    <a:pt x="134845" y="102438"/>
                  </a:lnTo>
                  <a:lnTo>
                    <a:pt x="149764" y="191829"/>
                  </a:lnTo>
                  <a:lnTo>
                    <a:pt x="153892" y="232783"/>
                  </a:lnTo>
                  <a:lnTo>
                    <a:pt x="159745" y="251639"/>
                  </a:lnTo>
                  <a:lnTo>
                    <a:pt x="164252" y="278644"/>
                  </a:lnTo>
                  <a:cubicBezTo>
                    <a:pt x="178397" y="335830"/>
                    <a:pt x="196766" y="391350"/>
                    <a:pt x="219011" y="444854"/>
                  </a:cubicBezTo>
                  <a:lnTo>
                    <a:pt x="220851" y="448489"/>
                  </a:lnTo>
                  <a:lnTo>
                    <a:pt x="221753" y="451395"/>
                  </a:lnTo>
                  <a:lnTo>
                    <a:pt x="230189" y="466937"/>
                  </a:lnTo>
                  <a:lnTo>
                    <a:pt x="297020" y="598967"/>
                  </a:lnTo>
                  <a:lnTo>
                    <a:pt x="317662" y="628094"/>
                  </a:lnTo>
                  <a:lnTo>
                    <a:pt x="329131" y="649223"/>
                  </a:lnTo>
                  <a:cubicBezTo>
                    <a:pt x="350060" y="680203"/>
                    <a:pt x="372440" y="710121"/>
                    <a:pt x="396175" y="738880"/>
                  </a:cubicBezTo>
                  <a:lnTo>
                    <a:pt x="420217" y="765333"/>
                  </a:lnTo>
                  <a:lnTo>
                    <a:pt x="340402" y="848303"/>
                  </a:lnTo>
                  <a:lnTo>
                    <a:pt x="324533" y="861858"/>
                  </a:lnTo>
                  <a:lnTo>
                    <a:pt x="308451" y="848302"/>
                  </a:lnTo>
                  <a:cubicBezTo>
                    <a:pt x="278705" y="820445"/>
                    <a:pt x="250421" y="791045"/>
                    <a:pt x="223728" y="760230"/>
                  </a:cubicBezTo>
                  <a:lnTo>
                    <a:pt x="218242" y="752706"/>
                  </a:lnTo>
                  <a:lnTo>
                    <a:pt x="205675" y="738879"/>
                  </a:lnTo>
                  <a:lnTo>
                    <a:pt x="119408" y="617153"/>
                  </a:lnTo>
                  <a:lnTo>
                    <a:pt x="108338" y="601970"/>
                  </a:lnTo>
                  <a:lnTo>
                    <a:pt x="107612" y="600509"/>
                  </a:lnTo>
                  <a:lnTo>
                    <a:pt x="106519" y="598965"/>
                  </a:lnTo>
                  <a:cubicBezTo>
                    <a:pt x="76874" y="549844"/>
                    <a:pt x="50755" y="498357"/>
                    <a:pt x="28510" y="444853"/>
                  </a:cubicBezTo>
                  <a:lnTo>
                    <a:pt x="24946" y="434034"/>
                  </a:lnTo>
                  <a:lnTo>
                    <a:pt x="20513" y="425108"/>
                  </a:lnTo>
                  <a:lnTo>
                    <a:pt x="6862" y="379144"/>
                  </a:lnTo>
                  <a:lnTo>
                    <a:pt x="0" y="358315"/>
                  </a:lnTo>
                  <a:lnTo>
                    <a:pt x="42504" y="300020"/>
                  </a:lnTo>
                  <a:cubicBezTo>
                    <a:pt x="76548" y="243992"/>
                    <a:pt x="101402" y="181764"/>
                    <a:pt x="114977" y="115426"/>
                  </a:cubicBez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xmlns="" id="{6EEEC8B3-D9D5-4E97-87E8-E7C2FDEB8208}"/>
                </a:ext>
              </a:extLst>
            </p:cNvPr>
            <p:cNvCxnSpPr>
              <a:stCxn id="84" idx="58"/>
              <a:endCxn id="7" idx="0"/>
            </p:cNvCxnSpPr>
            <p:nvPr/>
          </p:nvCxnSpPr>
          <p:spPr>
            <a:xfrm>
              <a:off x="1720098" y="3577592"/>
              <a:ext cx="0" cy="86308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xmlns="" id="{81937637-7CCE-4AC5-8496-255734AF1D1E}"/>
                </a:ext>
              </a:extLst>
            </p:cNvPr>
            <p:cNvCxnSpPr>
              <a:cxnSpLocks/>
              <a:stCxn id="84" idx="40"/>
              <a:endCxn id="100" idx="0"/>
            </p:cNvCxnSpPr>
            <p:nvPr/>
          </p:nvCxnSpPr>
          <p:spPr>
            <a:xfrm>
              <a:off x="3470458" y="3577591"/>
              <a:ext cx="342" cy="863081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shot 2018-10-07 04.10.47.png"/>
            <p:cNvPicPr>
              <a:picLocks noChangeAspect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63" y="2624678"/>
              <a:ext cx="624815" cy="601836"/>
            </a:xfrm>
            <a:prstGeom prst="rect">
              <a:avLst/>
            </a:prstGeom>
          </p:spPr>
        </p:pic>
        <p:pic>
          <p:nvPicPr>
            <p:cNvPr id="10" name="Picture 9" descr="256-256-323c59a9f2afd00a83d41dcf738c5978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9222" y="4974311"/>
              <a:ext cx="553155" cy="553155"/>
            </a:xfrm>
            <a:prstGeom prst="rect">
              <a:avLst/>
            </a:prstGeom>
          </p:spPr>
        </p:pic>
        <p:pic>
          <p:nvPicPr>
            <p:cNvPr id="14" name="Picture 13" descr="money-512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5364" y="5604689"/>
              <a:ext cx="572913" cy="572913"/>
            </a:xfrm>
            <a:prstGeom prst="rect">
              <a:avLst/>
            </a:prstGeom>
          </p:spPr>
        </p:pic>
        <p:cxnSp>
          <p:nvCxnSpPr>
            <p:cNvPr id="16" name="Straight Arrow Connector 15"/>
            <p:cNvCxnSpPr/>
            <p:nvPr/>
          </p:nvCxnSpPr>
          <p:spPr>
            <a:xfrm flipV="1">
              <a:off x="2281482" y="5236722"/>
              <a:ext cx="8352647" cy="0"/>
            </a:xfrm>
            <a:prstGeom prst="straightConnector1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1691370" y="5904265"/>
              <a:ext cx="8352000" cy="0"/>
            </a:xfrm>
            <a:prstGeom prst="straightConnector1">
              <a:avLst/>
            </a:prstGeom>
            <a:ln w="19050" cmpd="sng">
              <a:solidFill>
                <a:srgbClr val="7F7F7F"/>
              </a:solidFill>
              <a:prstDash val="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1534040" y="1268963"/>
              <a:ext cx="9217492" cy="14690"/>
            </a:xfrm>
            <a:prstGeom prst="straightConnector1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FCA0D83B-84FF-4619-827D-E3F58FF1AC4D}"/>
                </a:ext>
              </a:extLst>
            </p:cNvPr>
            <p:cNvSpPr/>
            <p:nvPr/>
          </p:nvSpPr>
          <p:spPr>
            <a:xfrm>
              <a:off x="3746104" y="419794"/>
              <a:ext cx="4793363" cy="70788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4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Shared blockchain</a:t>
              </a:r>
              <a:endParaRPr lang="en-US" sz="4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011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Lightbulb">
            <a:extLst>
              <a:ext uri="{FF2B5EF4-FFF2-40B4-BE49-F238E27FC236}">
                <a16:creationId xmlns:a16="http://schemas.microsoft.com/office/drawing/2014/main" xmlns="" id="{BE7F1ED4-D6C7-4B5F-A025-9F9D63D74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3166899" y="4519522"/>
            <a:ext cx="661218" cy="661218"/>
          </a:xfrm>
          <a:prstGeom prst="rect">
            <a:avLst/>
          </a:prstGeom>
        </p:spPr>
      </p:pic>
      <p:pic>
        <p:nvPicPr>
          <p:cNvPr id="4" name="Picture 3" descr="document-icon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356" y="5424315"/>
            <a:ext cx="386645" cy="386645"/>
          </a:xfrm>
          <a:prstGeom prst="rect">
            <a:avLst/>
          </a:prstGeom>
        </p:spPr>
      </p:pic>
      <p:pic>
        <p:nvPicPr>
          <p:cNvPr id="12" name="Picture 11" descr="money-icon-png-25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24" b="8681"/>
          <a:stretch/>
        </p:blipFill>
        <p:spPr>
          <a:xfrm>
            <a:off x="13131800" y="6167596"/>
            <a:ext cx="682978" cy="478737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555472" y="419794"/>
            <a:ext cx="11081057" cy="5757808"/>
            <a:chOff x="555472" y="419794"/>
            <a:chExt cx="11081057" cy="5757808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xmlns="" id="{FE91F304-1E1C-4B2B-AFBB-698D79026959}"/>
                </a:ext>
              </a:extLst>
            </p:cNvPr>
            <p:cNvGrpSpPr/>
            <p:nvPr/>
          </p:nvGrpSpPr>
          <p:grpSpPr>
            <a:xfrm>
              <a:off x="555472" y="1830654"/>
              <a:ext cx="4057286" cy="2329251"/>
              <a:chOff x="555472" y="3100644"/>
              <a:chExt cx="4057286" cy="2329251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A4812972-FD01-4FA4-82DC-FB1441476026}"/>
                  </a:ext>
                </a:extLst>
              </p:cNvPr>
              <p:cNvSpPr/>
              <p:nvPr/>
            </p:nvSpPr>
            <p:spPr>
              <a:xfrm>
                <a:off x="555472" y="3100644"/>
                <a:ext cx="4057286" cy="2329251"/>
              </a:xfrm>
              <a:custGeom>
                <a:avLst/>
                <a:gdLst>
                  <a:gd name="connsiteX0" fmla="*/ 2025375 w 4057286"/>
                  <a:gd name="connsiteY0" fmla="*/ 1915414 h 2329251"/>
                  <a:gd name="connsiteX1" fmla="*/ 2025374 w 4057286"/>
                  <a:gd name="connsiteY1" fmla="*/ 1915414 h 2329251"/>
                  <a:gd name="connsiteX2" fmla="*/ 2028878 w 4057286"/>
                  <a:gd name="connsiteY2" fmla="*/ 1919269 h 2329251"/>
                  <a:gd name="connsiteX3" fmla="*/ 2028873 w 4057286"/>
                  <a:gd name="connsiteY3" fmla="*/ 1919262 h 2329251"/>
                  <a:gd name="connsiteX4" fmla="*/ 3917234 w 4057286"/>
                  <a:gd name="connsiteY4" fmla="*/ 1755984 h 2329251"/>
                  <a:gd name="connsiteX5" fmla="*/ 3911006 w 4057286"/>
                  <a:gd name="connsiteY5" fmla="*/ 1768526 h 2329251"/>
                  <a:gd name="connsiteX6" fmla="*/ 3861318 w 4057286"/>
                  <a:gd name="connsiteY6" fmla="*/ 1836674 h 2329251"/>
                  <a:gd name="connsiteX7" fmla="*/ 4002855 w 4057286"/>
                  <a:gd name="connsiteY7" fmla="*/ 1578113 h 2329251"/>
                  <a:gd name="connsiteX8" fmla="*/ 3998830 w 4057286"/>
                  <a:gd name="connsiteY8" fmla="*/ 1591664 h 2329251"/>
                  <a:gd name="connsiteX9" fmla="*/ 3960864 w 4057286"/>
                  <a:gd name="connsiteY9" fmla="*/ 1668120 h 2329251"/>
                  <a:gd name="connsiteX10" fmla="*/ 4057286 w 4057286"/>
                  <a:gd name="connsiteY10" fmla="*/ 1386093 h 2329251"/>
                  <a:gd name="connsiteX11" fmla="*/ 4055951 w 4057286"/>
                  <a:gd name="connsiteY11" fmla="*/ 1399338 h 2329251"/>
                  <a:gd name="connsiteX12" fmla="*/ 4031174 w 4057286"/>
                  <a:gd name="connsiteY12" fmla="*/ 1482762 h 2329251"/>
                  <a:gd name="connsiteX13" fmla="*/ 1164625 w 4057286"/>
                  <a:gd name="connsiteY13" fmla="*/ 0 h 2329251"/>
                  <a:gd name="connsiteX14" fmla="*/ 1988139 w 4057286"/>
                  <a:gd name="connsiteY14" fmla="*/ 341111 h 2329251"/>
                  <a:gd name="connsiteX15" fmla="*/ 2039807 w 4057286"/>
                  <a:gd name="connsiteY15" fmla="*/ 397959 h 2329251"/>
                  <a:gd name="connsiteX16" fmla="*/ 2039807 w 4057286"/>
                  <a:gd name="connsiteY16" fmla="*/ 397958 h 2329251"/>
                  <a:gd name="connsiteX17" fmla="*/ 2063307 w 4057286"/>
                  <a:gd name="connsiteY17" fmla="*/ 423815 h 2329251"/>
                  <a:gd name="connsiteX18" fmla="*/ 2063317 w 4057286"/>
                  <a:gd name="connsiteY18" fmla="*/ 423829 h 2329251"/>
                  <a:gd name="connsiteX19" fmla="*/ 2130351 w 4057286"/>
                  <a:gd name="connsiteY19" fmla="*/ 513472 h 2329251"/>
                  <a:gd name="connsiteX20" fmla="*/ 2165282 w 4057286"/>
                  <a:gd name="connsiteY20" fmla="*/ 570970 h 2329251"/>
                  <a:gd name="connsiteX21" fmla="*/ 2174952 w 4057286"/>
                  <a:gd name="connsiteY21" fmla="*/ 584925 h 2329251"/>
                  <a:gd name="connsiteX22" fmla="*/ 2178897 w 4057286"/>
                  <a:gd name="connsiteY22" fmla="*/ 593383 h 2329251"/>
                  <a:gd name="connsiteX23" fmla="*/ 2188686 w 4057286"/>
                  <a:gd name="connsiteY23" fmla="*/ 609496 h 2329251"/>
                  <a:gd name="connsiteX24" fmla="*/ 2237728 w 4057286"/>
                  <a:gd name="connsiteY24" fmla="*/ 711300 h 2329251"/>
                  <a:gd name="connsiteX25" fmla="*/ 2251635 w 4057286"/>
                  <a:gd name="connsiteY25" fmla="*/ 749298 h 2329251"/>
                  <a:gd name="connsiteX26" fmla="*/ 2258582 w 4057286"/>
                  <a:gd name="connsiteY26" fmla="*/ 764188 h 2329251"/>
                  <a:gd name="connsiteX27" fmla="*/ 2262799 w 4057286"/>
                  <a:gd name="connsiteY27" fmla="*/ 779798 h 2329251"/>
                  <a:gd name="connsiteX28" fmla="*/ 2276891 w 4057286"/>
                  <a:gd name="connsiteY28" fmla="*/ 818301 h 2329251"/>
                  <a:gd name="connsiteX29" fmla="*/ 2305589 w 4057286"/>
                  <a:gd name="connsiteY29" fmla="*/ 929912 h 2329251"/>
                  <a:gd name="connsiteX30" fmla="*/ 2308500 w 4057286"/>
                  <a:gd name="connsiteY30" fmla="*/ 948987 h 2329251"/>
                  <a:gd name="connsiteX31" fmla="*/ 2311061 w 4057286"/>
                  <a:gd name="connsiteY31" fmla="*/ 958467 h 2329251"/>
                  <a:gd name="connsiteX32" fmla="*/ 2318786 w 4057286"/>
                  <a:gd name="connsiteY32" fmla="*/ 1016384 h 2329251"/>
                  <a:gd name="connsiteX33" fmla="*/ 2323237 w 4057286"/>
                  <a:gd name="connsiteY33" fmla="*/ 1045549 h 2329251"/>
                  <a:gd name="connsiteX34" fmla="*/ 2323579 w 4057286"/>
                  <a:gd name="connsiteY34" fmla="*/ 1052316 h 2329251"/>
                  <a:gd name="connsiteX35" fmla="*/ 2324638 w 4057286"/>
                  <a:gd name="connsiteY35" fmla="*/ 1060257 h 2329251"/>
                  <a:gd name="connsiteX36" fmla="*/ 2329251 w 4057286"/>
                  <a:gd name="connsiteY36" fmla="*/ 1164625 h 2329251"/>
                  <a:gd name="connsiteX37" fmla="*/ 2329081 w 4057286"/>
                  <a:gd name="connsiteY37" fmla="*/ 1166555 h 2329251"/>
                  <a:gd name="connsiteX38" fmla="*/ 2332869 w 4057286"/>
                  <a:gd name="connsiteY38" fmla="*/ 1166555 h 2329251"/>
                  <a:gd name="connsiteX39" fmla="*/ 2344504 w 4057286"/>
                  <a:gd name="connsiteY39" fmla="*/ 1281981 h 2329251"/>
                  <a:gd name="connsiteX40" fmla="*/ 2914986 w 4057286"/>
                  <a:gd name="connsiteY40" fmla="*/ 1746937 h 2329251"/>
                  <a:gd name="connsiteX41" fmla="*/ 3485468 w 4057286"/>
                  <a:gd name="connsiteY41" fmla="*/ 1281981 h 2329251"/>
                  <a:gd name="connsiteX42" fmla="*/ 3497104 w 4057286"/>
                  <a:gd name="connsiteY42" fmla="*/ 1166555 h 2329251"/>
                  <a:gd name="connsiteX43" fmla="*/ 3500808 w 4057286"/>
                  <a:gd name="connsiteY43" fmla="*/ 1166555 h 2329251"/>
                  <a:gd name="connsiteX44" fmla="*/ 3505336 w 4057286"/>
                  <a:gd name="connsiteY44" fmla="*/ 1268993 h 2329251"/>
                  <a:gd name="connsiteX45" fmla="*/ 3766667 w 4057286"/>
                  <a:gd name="connsiteY45" fmla="*/ 1905435 h 2329251"/>
                  <a:gd name="connsiteX46" fmla="*/ 3790168 w 4057286"/>
                  <a:gd name="connsiteY46" fmla="*/ 1931292 h 2329251"/>
                  <a:gd name="connsiteX47" fmla="*/ 3801100 w 4057286"/>
                  <a:gd name="connsiteY47" fmla="*/ 1919264 h 2329251"/>
                  <a:gd name="connsiteX48" fmla="*/ 3795616 w 4057286"/>
                  <a:gd name="connsiteY48" fmla="*/ 1926786 h 2329251"/>
                  <a:gd name="connsiteX49" fmla="*/ 2914987 w 4057286"/>
                  <a:gd name="connsiteY49" fmla="*/ 2329250 h 2329251"/>
                  <a:gd name="connsiteX50" fmla="*/ 2119082 w 4057286"/>
                  <a:gd name="connsiteY50" fmla="*/ 2014858 h 2329251"/>
                  <a:gd name="connsiteX51" fmla="*/ 2039808 w 4057286"/>
                  <a:gd name="connsiteY51" fmla="*/ 1932451 h 2329251"/>
                  <a:gd name="connsiteX52" fmla="*/ 1960533 w 4057286"/>
                  <a:gd name="connsiteY52" fmla="*/ 2014859 h 2329251"/>
                  <a:gd name="connsiteX53" fmla="*/ 1164627 w 4057286"/>
                  <a:gd name="connsiteY53" fmla="*/ 2329251 h 2329251"/>
                  <a:gd name="connsiteX54" fmla="*/ 23663 w 4057286"/>
                  <a:gd name="connsiteY54" fmla="*/ 1399339 h 2329251"/>
                  <a:gd name="connsiteX55" fmla="*/ 197 w 4057286"/>
                  <a:gd name="connsiteY55" fmla="*/ 1166556 h 2329251"/>
                  <a:gd name="connsiteX56" fmla="*/ 582509 w 4057286"/>
                  <a:gd name="connsiteY56" fmla="*/ 1166556 h 2329251"/>
                  <a:gd name="connsiteX57" fmla="*/ 594145 w 4057286"/>
                  <a:gd name="connsiteY57" fmla="*/ 1281982 h 2329251"/>
                  <a:gd name="connsiteX58" fmla="*/ 1164626 w 4057286"/>
                  <a:gd name="connsiteY58" fmla="*/ 1746938 h 2329251"/>
                  <a:gd name="connsiteX59" fmla="*/ 1735108 w 4057286"/>
                  <a:gd name="connsiteY59" fmla="*/ 1281982 h 2329251"/>
                  <a:gd name="connsiteX60" fmla="*/ 1746744 w 4057286"/>
                  <a:gd name="connsiteY60" fmla="*/ 1166556 h 2329251"/>
                  <a:gd name="connsiteX61" fmla="*/ 1750447 w 4057286"/>
                  <a:gd name="connsiteY61" fmla="*/ 1166556 h 2329251"/>
                  <a:gd name="connsiteX62" fmla="*/ 1750447 w 4057286"/>
                  <a:gd name="connsiteY62" fmla="*/ 1166555 h 2329251"/>
                  <a:gd name="connsiteX63" fmla="*/ 1746742 w 4057286"/>
                  <a:gd name="connsiteY63" fmla="*/ 1166555 h 2329251"/>
                  <a:gd name="connsiteX64" fmla="*/ 1746936 w 4057286"/>
                  <a:gd name="connsiteY64" fmla="*/ 1164625 h 2329251"/>
                  <a:gd name="connsiteX65" fmla="*/ 1164624 w 4057286"/>
                  <a:gd name="connsiteY65" fmla="*/ 582313 h 2329251"/>
                  <a:gd name="connsiteX66" fmla="*/ 582312 w 4057286"/>
                  <a:gd name="connsiteY66" fmla="*/ 1164625 h 2329251"/>
                  <a:gd name="connsiteX67" fmla="*/ 582507 w 4057286"/>
                  <a:gd name="connsiteY67" fmla="*/ 1166555 h 2329251"/>
                  <a:gd name="connsiteX68" fmla="*/ 195 w 4057286"/>
                  <a:gd name="connsiteY68" fmla="*/ 1166555 h 2329251"/>
                  <a:gd name="connsiteX69" fmla="*/ 0 w 4057286"/>
                  <a:gd name="connsiteY69" fmla="*/ 1164625 h 2329251"/>
                  <a:gd name="connsiteX70" fmla="*/ 1164625 w 4057286"/>
                  <a:gd name="connsiteY70" fmla="*/ 0 h 2329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4057286" h="2329251">
                    <a:moveTo>
                      <a:pt x="2025375" y="1915414"/>
                    </a:moveTo>
                    <a:lnTo>
                      <a:pt x="2025374" y="1915414"/>
                    </a:lnTo>
                    <a:lnTo>
                      <a:pt x="2028878" y="1919269"/>
                    </a:lnTo>
                    <a:lnTo>
                      <a:pt x="2028873" y="1919262"/>
                    </a:lnTo>
                    <a:close/>
                    <a:moveTo>
                      <a:pt x="3917234" y="1755984"/>
                    </a:moveTo>
                    <a:lnTo>
                      <a:pt x="3911006" y="1768526"/>
                    </a:lnTo>
                    <a:lnTo>
                      <a:pt x="3861318" y="1836674"/>
                    </a:lnTo>
                    <a:close/>
                    <a:moveTo>
                      <a:pt x="4002855" y="1578113"/>
                    </a:moveTo>
                    <a:lnTo>
                      <a:pt x="3998830" y="1591664"/>
                    </a:lnTo>
                    <a:lnTo>
                      <a:pt x="3960864" y="1668120"/>
                    </a:lnTo>
                    <a:close/>
                    <a:moveTo>
                      <a:pt x="4057286" y="1386093"/>
                    </a:moveTo>
                    <a:lnTo>
                      <a:pt x="4055951" y="1399338"/>
                    </a:lnTo>
                    <a:lnTo>
                      <a:pt x="4031174" y="1482762"/>
                    </a:lnTo>
                    <a:close/>
                    <a:moveTo>
                      <a:pt x="1164625" y="0"/>
                    </a:moveTo>
                    <a:cubicBezTo>
                      <a:pt x="1486228" y="0"/>
                      <a:pt x="1777384" y="130355"/>
                      <a:pt x="1988139" y="341111"/>
                    </a:cubicBezTo>
                    <a:lnTo>
                      <a:pt x="2039807" y="397959"/>
                    </a:lnTo>
                    <a:lnTo>
                      <a:pt x="2039807" y="397958"/>
                    </a:lnTo>
                    <a:lnTo>
                      <a:pt x="2063307" y="423815"/>
                    </a:lnTo>
                    <a:lnTo>
                      <a:pt x="2063317" y="423829"/>
                    </a:lnTo>
                    <a:lnTo>
                      <a:pt x="2130351" y="513472"/>
                    </a:lnTo>
                    <a:lnTo>
                      <a:pt x="2165282" y="570970"/>
                    </a:lnTo>
                    <a:lnTo>
                      <a:pt x="2174952" y="584925"/>
                    </a:lnTo>
                    <a:lnTo>
                      <a:pt x="2178897" y="593383"/>
                    </a:lnTo>
                    <a:lnTo>
                      <a:pt x="2188686" y="609496"/>
                    </a:lnTo>
                    <a:cubicBezTo>
                      <a:pt x="2206615" y="642499"/>
                      <a:pt x="2222995" y="676467"/>
                      <a:pt x="2237728" y="711300"/>
                    </a:cubicBezTo>
                    <a:lnTo>
                      <a:pt x="2251635" y="749298"/>
                    </a:lnTo>
                    <a:lnTo>
                      <a:pt x="2258582" y="764188"/>
                    </a:lnTo>
                    <a:lnTo>
                      <a:pt x="2262799" y="779798"/>
                    </a:lnTo>
                    <a:lnTo>
                      <a:pt x="2276891" y="818301"/>
                    </a:lnTo>
                    <a:cubicBezTo>
                      <a:pt x="2288234" y="854769"/>
                      <a:pt x="2297832" y="892005"/>
                      <a:pt x="2305589" y="929912"/>
                    </a:cubicBezTo>
                    <a:lnTo>
                      <a:pt x="2308500" y="948987"/>
                    </a:lnTo>
                    <a:lnTo>
                      <a:pt x="2311061" y="958467"/>
                    </a:lnTo>
                    <a:lnTo>
                      <a:pt x="2318786" y="1016384"/>
                    </a:lnTo>
                    <a:lnTo>
                      <a:pt x="2323237" y="1045549"/>
                    </a:lnTo>
                    <a:lnTo>
                      <a:pt x="2323579" y="1052316"/>
                    </a:lnTo>
                    <a:lnTo>
                      <a:pt x="2324638" y="1060257"/>
                    </a:lnTo>
                    <a:cubicBezTo>
                      <a:pt x="2327692" y="1094639"/>
                      <a:pt x="2329251" y="1129450"/>
                      <a:pt x="2329251" y="1164625"/>
                    </a:cubicBezTo>
                    <a:lnTo>
                      <a:pt x="2329081" y="1166555"/>
                    </a:lnTo>
                    <a:lnTo>
                      <a:pt x="2332869" y="1166555"/>
                    </a:lnTo>
                    <a:lnTo>
                      <a:pt x="2344504" y="1281981"/>
                    </a:lnTo>
                    <a:cubicBezTo>
                      <a:pt x="2398803" y="1547331"/>
                      <a:pt x="2633584" y="1746937"/>
                      <a:pt x="2914986" y="1746937"/>
                    </a:cubicBezTo>
                    <a:cubicBezTo>
                      <a:pt x="3196388" y="1746937"/>
                      <a:pt x="3431169" y="1547331"/>
                      <a:pt x="3485468" y="1281981"/>
                    </a:cubicBezTo>
                    <a:lnTo>
                      <a:pt x="3497104" y="1166555"/>
                    </a:lnTo>
                    <a:lnTo>
                      <a:pt x="3500808" y="1166555"/>
                    </a:lnTo>
                    <a:lnTo>
                      <a:pt x="3505336" y="1268993"/>
                    </a:lnTo>
                    <a:cubicBezTo>
                      <a:pt x="3526710" y="1509663"/>
                      <a:pt x="3621294" y="1729284"/>
                      <a:pt x="3766667" y="1905435"/>
                    </a:cubicBezTo>
                    <a:lnTo>
                      <a:pt x="3790168" y="1931292"/>
                    </a:lnTo>
                    <a:lnTo>
                      <a:pt x="3801100" y="1919264"/>
                    </a:lnTo>
                    <a:lnTo>
                      <a:pt x="3795616" y="1926786"/>
                    </a:lnTo>
                    <a:cubicBezTo>
                      <a:pt x="3582070" y="2173308"/>
                      <a:pt x="3266740" y="2329250"/>
                      <a:pt x="2914987" y="2329250"/>
                    </a:cubicBezTo>
                    <a:cubicBezTo>
                      <a:pt x="2607204" y="2329250"/>
                      <a:pt x="2327306" y="2209857"/>
                      <a:pt x="2119082" y="2014858"/>
                    </a:cubicBezTo>
                    <a:lnTo>
                      <a:pt x="2039808" y="1932451"/>
                    </a:lnTo>
                    <a:lnTo>
                      <a:pt x="1960533" y="2014859"/>
                    </a:lnTo>
                    <a:cubicBezTo>
                      <a:pt x="1752309" y="2209858"/>
                      <a:pt x="1472411" y="2329251"/>
                      <a:pt x="1164627" y="2329251"/>
                    </a:cubicBezTo>
                    <a:cubicBezTo>
                      <a:pt x="601823" y="2329251"/>
                      <a:pt x="132260" y="1930039"/>
                      <a:pt x="23663" y="1399339"/>
                    </a:cubicBezTo>
                    <a:lnTo>
                      <a:pt x="197" y="1166556"/>
                    </a:lnTo>
                    <a:lnTo>
                      <a:pt x="582509" y="1166556"/>
                    </a:lnTo>
                    <a:lnTo>
                      <a:pt x="594145" y="1281982"/>
                    </a:lnTo>
                    <a:cubicBezTo>
                      <a:pt x="648443" y="1547332"/>
                      <a:pt x="883224" y="1746938"/>
                      <a:pt x="1164626" y="1746938"/>
                    </a:cubicBezTo>
                    <a:cubicBezTo>
                      <a:pt x="1446028" y="1746938"/>
                      <a:pt x="1680809" y="1547332"/>
                      <a:pt x="1735108" y="1281982"/>
                    </a:cubicBezTo>
                    <a:lnTo>
                      <a:pt x="1746744" y="1166556"/>
                    </a:lnTo>
                    <a:lnTo>
                      <a:pt x="1750447" y="1166556"/>
                    </a:lnTo>
                    <a:lnTo>
                      <a:pt x="1750447" y="1166555"/>
                    </a:lnTo>
                    <a:lnTo>
                      <a:pt x="1746742" y="1166555"/>
                    </a:lnTo>
                    <a:lnTo>
                      <a:pt x="1746936" y="1164625"/>
                    </a:lnTo>
                    <a:cubicBezTo>
                      <a:pt x="1746936" y="843023"/>
                      <a:pt x="1486226" y="582313"/>
                      <a:pt x="1164624" y="582313"/>
                    </a:cubicBezTo>
                    <a:cubicBezTo>
                      <a:pt x="843022" y="582313"/>
                      <a:pt x="582312" y="843023"/>
                      <a:pt x="582312" y="1164625"/>
                    </a:cubicBezTo>
                    <a:lnTo>
                      <a:pt x="582507" y="1166555"/>
                    </a:lnTo>
                    <a:lnTo>
                      <a:pt x="195" y="1166555"/>
                    </a:lnTo>
                    <a:lnTo>
                      <a:pt x="0" y="1164625"/>
                    </a:lnTo>
                    <a:cubicBezTo>
                      <a:pt x="0" y="521420"/>
                      <a:pt x="521420" y="0"/>
                      <a:pt x="11646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xmlns="" id="{AE8D5B9F-B6C3-4FB0-8C3C-A43CAF60B7BF}"/>
                  </a:ext>
                </a:extLst>
              </p:cNvPr>
              <p:cNvSpPr/>
              <p:nvPr/>
            </p:nvSpPr>
            <p:spPr>
              <a:xfrm rot="10800000">
                <a:off x="555473" y="4263339"/>
                <a:ext cx="2040310" cy="1166555"/>
              </a:xfrm>
              <a:custGeom>
                <a:avLst/>
                <a:gdLst>
                  <a:gd name="connsiteX0" fmla="*/ 875685 w 2040310"/>
                  <a:gd name="connsiteY0" fmla="*/ 0 h 1166555"/>
                  <a:gd name="connsiteX1" fmla="*/ 2040310 w 2040310"/>
                  <a:gd name="connsiteY1" fmla="*/ 1164625 h 1166555"/>
                  <a:gd name="connsiteX2" fmla="*/ 2040116 w 2040310"/>
                  <a:gd name="connsiteY2" fmla="*/ 1166555 h 1166555"/>
                  <a:gd name="connsiteX3" fmla="*/ 1457801 w 2040310"/>
                  <a:gd name="connsiteY3" fmla="*/ 1166555 h 1166555"/>
                  <a:gd name="connsiteX4" fmla="*/ 1457996 w 2040310"/>
                  <a:gd name="connsiteY4" fmla="*/ 1164625 h 1166555"/>
                  <a:gd name="connsiteX5" fmla="*/ 875684 w 2040310"/>
                  <a:gd name="connsiteY5" fmla="*/ 582313 h 1166555"/>
                  <a:gd name="connsiteX6" fmla="*/ 293372 w 2040310"/>
                  <a:gd name="connsiteY6" fmla="*/ 1164625 h 1166555"/>
                  <a:gd name="connsiteX7" fmla="*/ 293567 w 2040310"/>
                  <a:gd name="connsiteY7" fmla="*/ 1166555 h 1166555"/>
                  <a:gd name="connsiteX8" fmla="*/ 289864 w 2040310"/>
                  <a:gd name="connsiteY8" fmla="*/ 1166555 h 1166555"/>
                  <a:gd name="connsiteX9" fmla="*/ 289949 w 2040310"/>
                  <a:gd name="connsiteY9" fmla="*/ 1164625 h 1166555"/>
                  <a:gd name="connsiteX10" fmla="*/ 271759 w 2040310"/>
                  <a:gd name="connsiteY10" fmla="*/ 958467 h 1166555"/>
                  <a:gd name="connsiteX11" fmla="*/ 267623 w 2040310"/>
                  <a:gd name="connsiteY11" fmla="*/ 943156 h 1166555"/>
                  <a:gd name="connsiteX12" fmla="*/ 266288 w 2040310"/>
                  <a:gd name="connsiteY12" fmla="*/ 929912 h 1166555"/>
                  <a:gd name="connsiteX13" fmla="*/ 249014 w 2040310"/>
                  <a:gd name="connsiteY13" fmla="*/ 874264 h 1166555"/>
                  <a:gd name="connsiteX14" fmla="*/ 219280 w 2040310"/>
                  <a:gd name="connsiteY14" fmla="*/ 764188 h 1166555"/>
                  <a:gd name="connsiteX15" fmla="*/ 206024 w 2040310"/>
                  <a:gd name="connsiteY15" fmla="*/ 735774 h 1166555"/>
                  <a:gd name="connsiteX16" fmla="*/ 198427 w 2040310"/>
                  <a:gd name="connsiteY16" fmla="*/ 711300 h 1166555"/>
                  <a:gd name="connsiteX17" fmla="*/ 171234 w 2040310"/>
                  <a:gd name="connsiteY17" fmla="*/ 661201 h 1166555"/>
                  <a:gd name="connsiteX18" fmla="*/ 135649 w 2040310"/>
                  <a:gd name="connsiteY18" fmla="*/ 584925 h 1166555"/>
                  <a:gd name="connsiteX19" fmla="*/ 108811 w 2040310"/>
                  <a:gd name="connsiteY19" fmla="*/ 546195 h 1166555"/>
                  <a:gd name="connsiteX20" fmla="*/ 91049 w 2040310"/>
                  <a:gd name="connsiteY20" fmla="*/ 513472 h 1166555"/>
                  <a:gd name="connsiteX21" fmla="*/ 24005 w 2040310"/>
                  <a:gd name="connsiteY21" fmla="*/ 423815 h 1166555"/>
                  <a:gd name="connsiteX22" fmla="*/ 0 w 2040310"/>
                  <a:gd name="connsiteY22" fmla="*/ 397403 h 1166555"/>
                  <a:gd name="connsiteX23" fmla="*/ 92618 w 2040310"/>
                  <a:gd name="connsiteY23" fmla="*/ 302549 h 1166555"/>
                  <a:gd name="connsiteX24" fmla="*/ 875685 w 2040310"/>
                  <a:gd name="connsiteY24" fmla="*/ 0 h 116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040310" h="1166555">
                    <a:moveTo>
                      <a:pt x="875685" y="0"/>
                    </a:moveTo>
                    <a:cubicBezTo>
                      <a:pt x="1518890" y="0"/>
                      <a:pt x="2040310" y="521420"/>
                      <a:pt x="2040310" y="1164625"/>
                    </a:cubicBezTo>
                    <a:lnTo>
                      <a:pt x="2040116" y="1166555"/>
                    </a:lnTo>
                    <a:lnTo>
                      <a:pt x="1457801" y="1166555"/>
                    </a:lnTo>
                    <a:lnTo>
                      <a:pt x="1457996" y="1164625"/>
                    </a:lnTo>
                    <a:cubicBezTo>
                      <a:pt x="1457996" y="843023"/>
                      <a:pt x="1197286" y="582313"/>
                      <a:pt x="875684" y="582313"/>
                    </a:cubicBezTo>
                    <a:cubicBezTo>
                      <a:pt x="554082" y="582313"/>
                      <a:pt x="293372" y="843023"/>
                      <a:pt x="293372" y="1164625"/>
                    </a:cubicBezTo>
                    <a:lnTo>
                      <a:pt x="293567" y="1166555"/>
                    </a:lnTo>
                    <a:lnTo>
                      <a:pt x="289864" y="1166555"/>
                    </a:lnTo>
                    <a:lnTo>
                      <a:pt x="289949" y="1164625"/>
                    </a:lnTo>
                    <a:cubicBezTo>
                      <a:pt x="289949" y="1094275"/>
                      <a:pt x="283711" y="1025381"/>
                      <a:pt x="271759" y="958467"/>
                    </a:cubicBezTo>
                    <a:lnTo>
                      <a:pt x="267623" y="943156"/>
                    </a:lnTo>
                    <a:lnTo>
                      <a:pt x="266288" y="929912"/>
                    </a:lnTo>
                    <a:lnTo>
                      <a:pt x="249014" y="874264"/>
                    </a:lnTo>
                    <a:lnTo>
                      <a:pt x="219280" y="764188"/>
                    </a:lnTo>
                    <a:lnTo>
                      <a:pt x="206024" y="735774"/>
                    </a:lnTo>
                    <a:lnTo>
                      <a:pt x="198427" y="711300"/>
                    </a:lnTo>
                    <a:lnTo>
                      <a:pt x="171234" y="661201"/>
                    </a:lnTo>
                    <a:lnTo>
                      <a:pt x="135649" y="584925"/>
                    </a:lnTo>
                    <a:lnTo>
                      <a:pt x="108811" y="546195"/>
                    </a:lnTo>
                    <a:lnTo>
                      <a:pt x="91049" y="513472"/>
                    </a:lnTo>
                    <a:cubicBezTo>
                      <a:pt x="70120" y="482493"/>
                      <a:pt x="47740" y="452575"/>
                      <a:pt x="24005" y="423815"/>
                    </a:cubicBezTo>
                    <a:lnTo>
                      <a:pt x="0" y="397403"/>
                    </a:lnTo>
                    <a:lnTo>
                      <a:pt x="92618" y="302549"/>
                    </a:lnTo>
                    <a:cubicBezTo>
                      <a:pt x="299440" y="114570"/>
                      <a:pt x="574183" y="0"/>
                      <a:pt x="875685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xmlns="" id="{2A88C24A-9596-4CD5-B3FE-D8E10A8F8733}"/>
                  </a:ext>
                </a:extLst>
              </p:cNvPr>
              <p:cNvSpPr/>
              <p:nvPr/>
            </p:nvSpPr>
            <p:spPr>
              <a:xfrm rot="10800000">
                <a:off x="555472" y="3755339"/>
                <a:ext cx="884997" cy="1016000"/>
              </a:xfrm>
              <a:custGeom>
                <a:avLst/>
                <a:gdLst>
                  <a:gd name="connsiteX0" fmla="*/ 3192 w 884997"/>
                  <a:gd name="connsiteY0" fmla="*/ 0 h 1016000"/>
                  <a:gd name="connsiteX1" fmla="*/ 764846 w 884997"/>
                  <a:gd name="connsiteY1" fmla="*/ 0 h 1016000"/>
                  <a:gd name="connsiteX2" fmla="*/ 793475 w 884997"/>
                  <a:gd name="connsiteY2" fmla="*/ 52744 h 1016000"/>
                  <a:gd name="connsiteX3" fmla="*/ 884997 w 884997"/>
                  <a:gd name="connsiteY3" fmla="*/ 506069 h 1016000"/>
                  <a:gd name="connsiteX4" fmla="*/ 884803 w 884997"/>
                  <a:gd name="connsiteY4" fmla="*/ 507999 h 1016000"/>
                  <a:gd name="connsiteX5" fmla="*/ 861337 w 884997"/>
                  <a:gd name="connsiteY5" fmla="*/ 740782 h 1016000"/>
                  <a:gd name="connsiteX6" fmla="*/ 804216 w 884997"/>
                  <a:gd name="connsiteY6" fmla="*/ 933108 h 1016000"/>
                  <a:gd name="connsiteX7" fmla="*/ 763054 w 884997"/>
                  <a:gd name="connsiteY7" fmla="*/ 1016000 h 1016000"/>
                  <a:gd name="connsiteX8" fmla="*/ 0 w 884997"/>
                  <a:gd name="connsiteY8" fmla="*/ 1016000 h 1016000"/>
                  <a:gd name="connsiteX9" fmla="*/ 10222 w 884997"/>
                  <a:gd name="connsiteY9" fmla="*/ 1011232 h 1016000"/>
                  <a:gd name="connsiteX10" fmla="*/ 290853 w 884997"/>
                  <a:gd name="connsiteY10" fmla="*/ 623425 h 1016000"/>
                  <a:gd name="connsiteX11" fmla="*/ 302489 w 884997"/>
                  <a:gd name="connsiteY11" fmla="*/ 507999 h 1016000"/>
                  <a:gd name="connsiteX12" fmla="*/ 302488 w 884997"/>
                  <a:gd name="connsiteY12" fmla="*/ 507999 h 1016000"/>
                  <a:gd name="connsiteX13" fmla="*/ 302683 w 884997"/>
                  <a:gd name="connsiteY13" fmla="*/ 506069 h 1016000"/>
                  <a:gd name="connsiteX14" fmla="*/ 45947 w 884997"/>
                  <a:gd name="connsiteY14" fmla="*/ 23207 h 101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84997" h="1016000">
                    <a:moveTo>
                      <a:pt x="3192" y="0"/>
                    </a:moveTo>
                    <a:lnTo>
                      <a:pt x="764846" y="0"/>
                    </a:lnTo>
                    <a:lnTo>
                      <a:pt x="793475" y="52744"/>
                    </a:lnTo>
                    <a:cubicBezTo>
                      <a:pt x="852408" y="192078"/>
                      <a:pt x="884997" y="345268"/>
                      <a:pt x="884997" y="506069"/>
                    </a:cubicBezTo>
                    <a:lnTo>
                      <a:pt x="884803" y="507999"/>
                    </a:lnTo>
                    <a:lnTo>
                      <a:pt x="861337" y="740782"/>
                    </a:lnTo>
                    <a:cubicBezTo>
                      <a:pt x="847762" y="807120"/>
                      <a:pt x="828548" y="871403"/>
                      <a:pt x="804216" y="933108"/>
                    </a:cubicBezTo>
                    <a:lnTo>
                      <a:pt x="763054" y="1016000"/>
                    </a:lnTo>
                    <a:lnTo>
                      <a:pt x="0" y="1016000"/>
                    </a:lnTo>
                    <a:lnTo>
                      <a:pt x="10222" y="1011232"/>
                    </a:lnTo>
                    <a:cubicBezTo>
                      <a:pt x="152479" y="929431"/>
                      <a:pt x="256917" y="789269"/>
                      <a:pt x="290853" y="623425"/>
                    </a:cubicBezTo>
                    <a:lnTo>
                      <a:pt x="302489" y="507999"/>
                    </a:lnTo>
                    <a:lnTo>
                      <a:pt x="302488" y="507999"/>
                    </a:lnTo>
                    <a:lnTo>
                      <a:pt x="302683" y="506069"/>
                    </a:lnTo>
                    <a:cubicBezTo>
                      <a:pt x="302683" y="305068"/>
                      <a:pt x="200843" y="127853"/>
                      <a:pt x="45947" y="2320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C1CEC198-4F03-4EF8-8174-80D5EEA0C733}"/>
                </a:ext>
              </a:extLst>
            </p:cNvPr>
            <p:cNvSpPr/>
            <p:nvPr/>
          </p:nvSpPr>
          <p:spPr>
            <a:xfrm>
              <a:off x="1127628" y="4440672"/>
              <a:ext cx="118494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FACTORY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1B8CC97D-9364-4A97-BB08-C41F4DAADD7B}"/>
                </a:ext>
              </a:extLst>
            </p:cNvPr>
            <p:cNvSpPr/>
            <p:nvPr/>
          </p:nvSpPr>
          <p:spPr>
            <a:xfrm>
              <a:off x="2653909" y="4440672"/>
              <a:ext cx="163378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distributor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FCA0D83B-84FF-4619-827D-E3F58FF1AC4D}"/>
                </a:ext>
              </a:extLst>
            </p:cNvPr>
            <p:cNvSpPr/>
            <p:nvPr/>
          </p:nvSpPr>
          <p:spPr>
            <a:xfrm>
              <a:off x="4425975" y="4440672"/>
              <a:ext cx="159105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warehouse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A349EFEA-FD70-4E66-AF1C-7F91AEB08B1E}"/>
                </a:ext>
              </a:extLst>
            </p:cNvPr>
            <p:cNvSpPr/>
            <p:nvPr/>
          </p:nvSpPr>
          <p:spPr>
            <a:xfrm>
              <a:off x="6450261" y="4440672"/>
              <a:ext cx="1043876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trader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55595B96-8497-47A1-ADD0-6F5DF8BF3BB3}"/>
                </a:ext>
              </a:extLst>
            </p:cNvPr>
            <p:cNvSpPr/>
            <p:nvPr/>
          </p:nvSpPr>
          <p:spPr>
            <a:xfrm>
              <a:off x="8002189" y="4440672"/>
              <a:ext cx="144142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merchant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48ABAC92-D2AD-4AEA-9FF7-A37C52792B07}"/>
                </a:ext>
              </a:extLst>
            </p:cNvPr>
            <p:cNvSpPr/>
            <p:nvPr/>
          </p:nvSpPr>
          <p:spPr>
            <a:xfrm>
              <a:off x="9771999" y="4440672"/>
              <a:ext cx="1403199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customer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5C7B8FD9-D244-4116-B001-887093F9450C}"/>
                </a:ext>
              </a:extLst>
            </p:cNvPr>
            <p:cNvSpPr/>
            <p:nvPr/>
          </p:nvSpPr>
          <p:spPr>
            <a:xfrm>
              <a:off x="2594739" y="1830654"/>
              <a:ext cx="3768381" cy="2329250"/>
            </a:xfrm>
            <a:custGeom>
              <a:avLst/>
              <a:gdLst>
                <a:gd name="connsiteX0" fmla="*/ 3628330 w 3768381"/>
                <a:gd name="connsiteY0" fmla="*/ 1755982 h 2329250"/>
                <a:gd name="connsiteX1" fmla="*/ 3622101 w 3768381"/>
                <a:gd name="connsiteY1" fmla="*/ 1768526 h 2329250"/>
                <a:gd name="connsiteX2" fmla="*/ 3572405 w 3768381"/>
                <a:gd name="connsiteY2" fmla="*/ 1836686 h 2329250"/>
                <a:gd name="connsiteX3" fmla="*/ 3713951 w 3768381"/>
                <a:gd name="connsiteY3" fmla="*/ 1578111 h 2329250"/>
                <a:gd name="connsiteX4" fmla="*/ 3709925 w 3768381"/>
                <a:gd name="connsiteY4" fmla="*/ 1591664 h 2329250"/>
                <a:gd name="connsiteX5" fmla="*/ 3671954 w 3768381"/>
                <a:gd name="connsiteY5" fmla="*/ 1668131 h 2329250"/>
                <a:gd name="connsiteX6" fmla="*/ 3768381 w 3768381"/>
                <a:gd name="connsiteY6" fmla="*/ 1386093 h 2329250"/>
                <a:gd name="connsiteX7" fmla="*/ 3767046 w 3768381"/>
                <a:gd name="connsiteY7" fmla="*/ 1399338 h 2329250"/>
                <a:gd name="connsiteX8" fmla="*/ 3742268 w 3768381"/>
                <a:gd name="connsiteY8" fmla="*/ 1482767 h 2329250"/>
                <a:gd name="connsiteX9" fmla="*/ 875720 w 3768381"/>
                <a:gd name="connsiteY9" fmla="*/ 0 h 2329250"/>
                <a:gd name="connsiteX10" fmla="*/ 1699235 w 3768381"/>
                <a:gd name="connsiteY10" fmla="*/ 341111 h 2329250"/>
                <a:gd name="connsiteX11" fmla="*/ 1750902 w 3768381"/>
                <a:gd name="connsiteY11" fmla="*/ 397959 h 2329250"/>
                <a:gd name="connsiteX12" fmla="*/ 1750902 w 3768381"/>
                <a:gd name="connsiteY12" fmla="*/ 397958 h 2329250"/>
                <a:gd name="connsiteX13" fmla="*/ 1774402 w 3768381"/>
                <a:gd name="connsiteY13" fmla="*/ 423815 h 2329250"/>
                <a:gd name="connsiteX14" fmla="*/ 1774411 w 3768381"/>
                <a:gd name="connsiteY14" fmla="*/ 423828 h 2329250"/>
                <a:gd name="connsiteX15" fmla="*/ 1841446 w 3768381"/>
                <a:gd name="connsiteY15" fmla="*/ 513472 h 2329250"/>
                <a:gd name="connsiteX16" fmla="*/ 1876377 w 3768381"/>
                <a:gd name="connsiteY16" fmla="*/ 570971 h 2329250"/>
                <a:gd name="connsiteX17" fmla="*/ 1886047 w 3768381"/>
                <a:gd name="connsiteY17" fmla="*/ 584925 h 2329250"/>
                <a:gd name="connsiteX18" fmla="*/ 1889992 w 3768381"/>
                <a:gd name="connsiteY18" fmla="*/ 593383 h 2329250"/>
                <a:gd name="connsiteX19" fmla="*/ 1899781 w 3768381"/>
                <a:gd name="connsiteY19" fmla="*/ 609496 h 2329250"/>
                <a:gd name="connsiteX20" fmla="*/ 1948823 w 3768381"/>
                <a:gd name="connsiteY20" fmla="*/ 711300 h 2329250"/>
                <a:gd name="connsiteX21" fmla="*/ 1962731 w 3768381"/>
                <a:gd name="connsiteY21" fmla="*/ 749298 h 2329250"/>
                <a:gd name="connsiteX22" fmla="*/ 1969677 w 3768381"/>
                <a:gd name="connsiteY22" fmla="*/ 764188 h 2329250"/>
                <a:gd name="connsiteX23" fmla="*/ 1973894 w 3768381"/>
                <a:gd name="connsiteY23" fmla="*/ 779798 h 2329250"/>
                <a:gd name="connsiteX24" fmla="*/ 1987986 w 3768381"/>
                <a:gd name="connsiteY24" fmla="*/ 818301 h 2329250"/>
                <a:gd name="connsiteX25" fmla="*/ 2016684 w 3768381"/>
                <a:gd name="connsiteY25" fmla="*/ 929912 h 2329250"/>
                <a:gd name="connsiteX26" fmla="*/ 2019595 w 3768381"/>
                <a:gd name="connsiteY26" fmla="*/ 948988 h 2329250"/>
                <a:gd name="connsiteX27" fmla="*/ 2022156 w 3768381"/>
                <a:gd name="connsiteY27" fmla="*/ 958467 h 2329250"/>
                <a:gd name="connsiteX28" fmla="*/ 2029881 w 3768381"/>
                <a:gd name="connsiteY28" fmla="*/ 1016382 h 2329250"/>
                <a:gd name="connsiteX29" fmla="*/ 2034332 w 3768381"/>
                <a:gd name="connsiteY29" fmla="*/ 1045549 h 2329250"/>
                <a:gd name="connsiteX30" fmla="*/ 2034674 w 3768381"/>
                <a:gd name="connsiteY30" fmla="*/ 1052317 h 2329250"/>
                <a:gd name="connsiteX31" fmla="*/ 2035733 w 3768381"/>
                <a:gd name="connsiteY31" fmla="*/ 1060257 h 2329250"/>
                <a:gd name="connsiteX32" fmla="*/ 2040346 w 3768381"/>
                <a:gd name="connsiteY32" fmla="*/ 1164625 h 2329250"/>
                <a:gd name="connsiteX33" fmla="*/ 2040176 w 3768381"/>
                <a:gd name="connsiteY33" fmla="*/ 1166555 h 2329250"/>
                <a:gd name="connsiteX34" fmla="*/ 2043964 w 3768381"/>
                <a:gd name="connsiteY34" fmla="*/ 1166555 h 2329250"/>
                <a:gd name="connsiteX35" fmla="*/ 2055600 w 3768381"/>
                <a:gd name="connsiteY35" fmla="*/ 1281981 h 2329250"/>
                <a:gd name="connsiteX36" fmla="*/ 2626082 w 3768381"/>
                <a:gd name="connsiteY36" fmla="*/ 1746937 h 2329250"/>
                <a:gd name="connsiteX37" fmla="*/ 3196563 w 3768381"/>
                <a:gd name="connsiteY37" fmla="*/ 1281981 h 2329250"/>
                <a:gd name="connsiteX38" fmla="*/ 3208199 w 3768381"/>
                <a:gd name="connsiteY38" fmla="*/ 1166555 h 2329250"/>
                <a:gd name="connsiteX39" fmla="*/ 3211904 w 3768381"/>
                <a:gd name="connsiteY39" fmla="*/ 1166555 h 2329250"/>
                <a:gd name="connsiteX40" fmla="*/ 3216431 w 3768381"/>
                <a:gd name="connsiteY40" fmla="*/ 1268993 h 2329250"/>
                <a:gd name="connsiteX41" fmla="*/ 3477762 w 3768381"/>
                <a:gd name="connsiteY41" fmla="*/ 1905435 h 2329250"/>
                <a:gd name="connsiteX42" fmla="*/ 3501263 w 3768381"/>
                <a:gd name="connsiteY42" fmla="*/ 1931292 h 2329250"/>
                <a:gd name="connsiteX43" fmla="*/ 3512197 w 3768381"/>
                <a:gd name="connsiteY43" fmla="*/ 1919261 h 2329250"/>
                <a:gd name="connsiteX44" fmla="*/ 3506711 w 3768381"/>
                <a:gd name="connsiteY44" fmla="*/ 1926786 h 2329250"/>
                <a:gd name="connsiteX45" fmla="*/ 2626082 w 3768381"/>
                <a:gd name="connsiteY45" fmla="*/ 2329250 h 2329250"/>
                <a:gd name="connsiteX46" fmla="*/ 1745454 w 3768381"/>
                <a:gd name="connsiteY46" fmla="*/ 1926786 h 2329250"/>
                <a:gd name="connsiteX47" fmla="*/ 1739969 w 3768381"/>
                <a:gd name="connsiteY47" fmla="*/ 1919263 h 2329250"/>
                <a:gd name="connsiteX48" fmla="*/ 1727401 w 3768381"/>
                <a:gd name="connsiteY48" fmla="*/ 1905435 h 2329250"/>
                <a:gd name="connsiteX49" fmla="*/ 1641134 w 3768381"/>
                <a:gd name="connsiteY49" fmla="*/ 1783709 h 2329250"/>
                <a:gd name="connsiteX50" fmla="*/ 1630064 w 3768381"/>
                <a:gd name="connsiteY50" fmla="*/ 1768526 h 2329250"/>
                <a:gd name="connsiteX51" fmla="*/ 1629338 w 3768381"/>
                <a:gd name="connsiteY51" fmla="*/ 1767065 h 2329250"/>
                <a:gd name="connsiteX52" fmla="*/ 1628245 w 3768381"/>
                <a:gd name="connsiteY52" fmla="*/ 1765521 h 2329250"/>
                <a:gd name="connsiteX53" fmla="*/ 1550236 w 3768381"/>
                <a:gd name="connsiteY53" fmla="*/ 1611409 h 2329250"/>
                <a:gd name="connsiteX54" fmla="*/ 1546672 w 3768381"/>
                <a:gd name="connsiteY54" fmla="*/ 1600590 h 2329250"/>
                <a:gd name="connsiteX55" fmla="*/ 1542240 w 3768381"/>
                <a:gd name="connsiteY55" fmla="*/ 1591664 h 2329250"/>
                <a:gd name="connsiteX56" fmla="*/ 1528588 w 3768381"/>
                <a:gd name="connsiteY56" fmla="*/ 1545699 h 2329250"/>
                <a:gd name="connsiteX57" fmla="*/ 1495477 w 3768381"/>
                <a:gd name="connsiteY57" fmla="*/ 1445198 h 2329250"/>
                <a:gd name="connsiteX58" fmla="*/ 1491294 w 3768381"/>
                <a:gd name="connsiteY58" fmla="*/ 1420132 h 2329250"/>
                <a:gd name="connsiteX59" fmla="*/ 1485118 w 3768381"/>
                <a:gd name="connsiteY59" fmla="*/ 1399338 h 2329250"/>
                <a:gd name="connsiteX60" fmla="*/ 1480991 w 3768381"/>
                <a:gd name="connsiteY60" fmla="*/ 1358399 h 2329250"/>
                <a:gd name="connsiteX61" fmla="*/ 1466070 w 3768381"/>
                <a:gd name="connsiteY61" fmla="*/ 1268993 h 2329250"/>
                <a:gd name="connsiteX62" fmla="*/ 1461542 w 3768381"/>
                <a:gd name="connsiteY62" fmla="*/ 1166555 h 2329250"/>
                <a:gd name="connsiteX63" fmla="*/ 1457837 w 3768381"/>
                <a:gd name="connsiteY63" fmla="*/ 1166555 h 2329250"/>
                <a:gd name="connsiteX64" fmla="*/ 1458031 w 3768381"/>
                <a:gd name="connsiteY64" fmla="*/ 1164625 h 2329250"/>
                <a:gd name="connsiteX65" fmla="*/ 875719 w 3768381"/>
                <a:gd name="connsiteY65" fmla="*/ 582313 h 2329250"/>
                <a:gd name="connsiteX66" fmla="*/ 293407 w 3768381"/>
                <a:gd name="connsiteY66" fmla="*/ 1164625 h 2329250"/>
                <a:gd name="connsiteX67" fmla="*/ 293602 w 3768381"/>
                <a:gd name="connsiteY67" fmla="*/ 1166555 h 2329250"/>
                <a:gd name="connsiteX68" fmla="*/ 289900 w 3768381"/>
                <a:gd name="connsiteY68" fmla="*/ 1166555 h 2329250"/>
                <a:gd name="connsiteX69" fmla="*/ 289985 w 3768381"/>
                <a:gd name="connsiteY69" fmla="*/ 1164627 h 2329250"/>
                <a:gd name="connsiteX70" fmla="*/ 289985 w 3768381"/>
                <a:gd name="connsiteY70" fmla="*/ 1164626 h 2329250"/>
                <a:gd name="connsiteX71" fmla="*/ 289985 w 3768381"/>
                <a:gd name="connsiteY71" fmla="*/ 1164626 h 2329250"/>
                <a:gd name="connsiteX72" fmla="*/ 289985 w 3768381"/>
                <a:gd name="connsiteY72" fmla="*/ 1164625 h 2329250"/>
                <a:gd name="connsiteX73" fmla="*/ 271795 w 3768381"/>
                <a:gd name="connsiteY73" fmla="*/ 958467 h 2329250"/>
                <a:gd name="connsiteX74" fmla="*/ 267659 w 3768381"/>
                <a:gd name="connsiteY74" fmla="*/ 943156 h 2329250"/>
                <a:gd name="connsiteX75" fmla="*/ 266324 w 3768381"/>
                <a:gd name="connsiteY75" fmla="*/ 929913 h 2329250"/>
                <a:gd name="connsiteX76" fmla="*/ 249052 w 3768381"/>
                <a:gd name="connsiteY76" fmla="*/ 874272 h 2329250"/>
                <a:gd name="connsiteX77" fmla="*/ 219316 w 3768381"/>
                <a:gd name="connsiteY77" fmla="*/ 764188 h 2329250"/>
                <a:gd name="connsiteX78" fmla="*/ 206059 w 3768381"/>
                <a:gd name="connsiteY78" fmla="*/ 735772 h 2329250"/>
                <a:gd name="connsiteX79" fmla="*/ 198463 w 3768381"/>
                <a:gd name="connsiteY79" fmla="*/ 711301 h 2329250"/>
                <a:gd name="connsiteX80" fmla="*/ 171274 w 3768381"/>
                <a:gd name="connsiteY80" fmla="*/ 661209 h 2329250"/>
                <a:gd name="connsiteX81" fmla="*/ 135686 w 3768381"/>
                <a:gd name="connsiteY81" fmla="*/ 584925 h 2329250"/>
                <a:gd name="connsiteX82" fmla="*/ 108845 w 3768381"/>
                <a:gd name="connsiteY82" fmla="*/ 546191 h 2329250"/>
                <a:gd name="connsiteX83" fmla="*/ 91086 w 3768381"/>
                <a:gd name="connsiteY83" fmla="*/ 513473 h 2329250"/>
                <a:gd name="connsiteX84" fmla="*/ 24048 w 3768381"/>
                <a:gd name="connsiteY84" fmla="*/ 423825 h 2329250"/>
                <a:gd name="connsiteX85" fmla="*/ 24041 w 3768381"/>
                <a:gd name="connsiteY85" fmla="*/ 423815 h 2329250"/>
                <a:gd name="connsiteX86" fmla="*/ 541 w 3768381"/>
                <a:gd name="connsiteY86" fmla="*/ 397958 h 2329250"/>
                <a:gd name="connsiteX87" fmla="*/ 541 w 3768381"/>
                <a:gd name="connsiteY87" fmla="*/ 397959 h 2329250"/>
                <a:gd name="connsiteX88" fmla="*/ 0 w 3768381"/>
                <a:gd name="connsiteY88" fmla="*/ 397364 h 2329250"/>
                <a:gd name="connsiteX89" fmla="*/ 79815 w 3768381"/>
                <a:gd name="connsiteY89" fmla="*/ 314393 h 2329250"/>
                <a:gd name="connsiteX90" fmla="*/ 875720 w 3768381"/>
                <a:gd name="connsiteY90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768381" h="2329250">
                  <a:moveTo>
                    <a:pt x="3628330" y="1755982"/>
                  </a:moveTo>
                  <a:lnTo>
                    <a:pt x="3622101" y="1768526"/>
                  </a:lnTo>
                  <a:lnTo>
                    <a:pt x="3572405" y="1836686"/>
                  </a:lnTo>
                  <a:close/>
                  <a:moveTo>
                    <a:pt x="3713951" y="1578111"/>
                  </a:moveTo>
                  <a:lnTo>
                    <a:pt x="3709925" y="1591664"/>
                  </a:lnTo>
                  <a:lnTo>
                    <a:pt x="3671954" y="1668131"/>
                  </a:lnTo>
                  <a:close/>
                  <a:moveTo>
                    <a:pt x="3768381" y="1386093"/>
                  </a:moveTo>
                  <a:lnTo>
                    <a:pt x="3767046" y="1399338"/>
                  </a:lnTo>
                  <a:lnTo>
                    <a:pt x="3742268" y="1482767"/>
                  </a:lnTo>
                  <a:close/>
                  <a:moveTo>
                    <a:pt x="875720" y="0"/>
                  </a:moveTo>
                  <a:cubicBezTo>
                    <a:pt x="1197323" y="0"/>
                    <a:pt x="1488479" y="130355"/>
                    <a:pt x="1699235" y="341111"/>
                  </a:cubicBezTo>
                  <a:lnTo>
                    <a:pt x="1750902" y="397959"/>
                  </a:lnTo>
                  <a:lnTo>
                    <a:pt x="1750902" y="397958"/>
                  </a:lnTo>
                  <a:lnTo>
                    <a:pt x="1774402" y="423815"/>
                  </a:lnTo>
                  <a:lnTo>
                    <a:pt x="1774411" y="423828"/>
                  </a:lnTo>
                  <a:lnTo>
                    <a:pt x="1841446" y="513472"/>
                  </a:lnTo>
                  <a:lnTo>
                    <a:pt x="1876377" y="570971"/>
                  </a:lnTo>
                  <a:lnTo>
                    <a:pt x="1886047" y="584925"/>
                  </a:lnTo>
                  <a:lnTo>
                    <a:pt x="1889992" y="593383"/>
                  </a:lnTo>
                  <a:lnTo>
                    <a:pt x="1899781" y="609496"/>
                  </a:lnTo>
                  <a:cubicBezTo>
                    <a:pt x="1917710" y="642499"/>
                    <a:pt x="1934090" y="676467"/>
                    <a:pt x="1948823" y="711300"/>
                  </a:cubicBezTo>
                  <a:lnTo>
                    <a:pt x="1962731" y="749298"/>
                  </a:lnTo>
                  <a:lnTo>
                    <a:pt x="1969677" y="764188"/>
                  </a:lnTo>
                  <a:lnTo>
                    <a:pt x="1973894" y="779798"/>
                  </a:lnTo>
                  <a:lnTo>
                    <a:pt x="1987986" y="818301"/>
                  </a:lnTo>
                  <a:cubicBezTo>
                    <a:pt x="1999329" y="854769"/>
                    <a:pt x="2008927" y="892005"/>
                    <a:pt x="2016684" y="929912"/>
                  </a:cubicBezTo>
                  <a:lnTo>
                    <a:pt x="2019595" y="948988"/>
                  </a:lnTo>
                  <a:lnTo>
                    <a:pt x="2022156" y="958467"/>
                  </a:lnTo>
                  <a:lnTo>
                    <a:pt x="2029881" y="1016382"/>
                  </a:lnTo>
                  <a:lnTo>
                    <a:pt x="2034332" y="1045549"/>
                  </a:lnTo>
                  <a:lnTo>
                    <a:pt x="2034674" y="1052317"/>
                  </a:lnTo>
                  <a:lnTo>
                    <a:pt x="2035733" y="1060257"/>
                  </a:lnTo>
                  <a:cubicBezTo>
                    <a:pt x="2038787" y="1094639"/>
                    <a:pt x="2040346" y="1129450"/>
                    <a:pt x="2040346" y="1164625"/>
                  </a:cubicBezTo>
                  <a:lnTo>
                    <a:pt x="2040176" y="1166555"/>
                  </a:lnTo>
                  <a:lnTo>
                    <a:pt x="2043964" y="1166555"/>
                  </a:lnTo>
                  <a:lnTo>
                    <a:pt x="2055600" y="1281981"/>
                  </a:lnTo>
                  <a:cubicBezTo>
                    <a:pt x="2109899" y="1547331"/>
                    <a:pt x="2344680" y="1746937"/>
                    <a:pt x="2626082" y="1746937"/>
                  </a:cubicBezTo>
                  <a:cubicBezTo>
                    <a:pt x="2907483" y="1746937"/>
                    <a:pt x="3142265" y="1547331"/>
                    <a:pt x="3196563" y="1281981"/>
                  </a:cubicBezTo>
                  <a:lnTo>
                    <a:pt x="3208199" y="1166555"/>
                  </a:lnTo>
                  <a:lnTo>
                    <a:pt x="3211904" y="1166555"/>
                  </a:lnTo>
                  <a:lnTo>
                    <a:pt x="3216431" y="1268993"/>
                  </a:lnTo>
                  <a:cubicBezTo>
                    <a:pt x="3237806" y="1509663"/>
                    <a:pt x="3332389" y="1729284"/>
                    <a:pt x="3477762" y="1905435"/>
                  </a:cubicBezTo>
                  <a:lnTo>
                    <a:pt x="3501263" y="1931292"/>
                  </a:lnTo>
                  <a:lnTo>
                    <a:pt x="3512197" y="1919261"/>
                  </a:lnTo>
                  <a:lnTo>
                    <a:pt x="3506711" y="1926786"/>
                  </a:lnTo>
                  <a:cubicBezTo>
                    <a:pt x="3293166" y="2173308"/>
                    <a:pt x="2977835" y="2329250"/>
                    <a:pt x="2626082" y="2329250"/>
                  </a:cubicBezTo>
                  <a:cubicBezTo>
                    <a:pt x="2274330" y="2329250"/>
                    <a:pt x="1959000" y="2173308"/>
                    <a:pt x="1745454" y="1926786"/>
                  </a:cubicBezTo>
                  <a:lnTo>
                    <a:pt x="1739969" y="1919263"/>
                  </a:lnTo>
                  <a:lnTo>
                    <a:pt x="1727401" y="1905435"/>
                  </a:lnTo>
                  <a:lnTo>
                    <a:pt x="1641134" y="1783709"/>
                  </a:lnTo>
                  <a:lnTo>
                    <a:pt x="1630064" y="1768526"/>
                  </a:lnTo>
                  <a:lnTo>
                    <a:pt x="1629338" y="1767065"/>
                  </a:lnTo>
                  <a:lnTo>
                    <a:pt x="1628245" y="1765521"/>
                  </a:lnTo>
                  <a:cubicBezTo>
                    <a:pt x="1598600" y="1716400"/>
                    <a:pt x="1572481" y="1664913"/>
                    <a:pt x="1550236" y="1611409"/>
                  </a:cubicBezTo>
                  <a:lnTo>
                    <a:pt x="1546672" y="1600590"/>
                  </a:lnTo>
                  <a:lnTo>
                    <a:pt x="1542240" y="1591664"/>
                  </a:lnTo>
                  <a:lnTo>
                    <a:pt x="1528588" y="1545699"/>
                  </a:lnTo>
                  <a:lnTo>
                    <a:pt x="1495477" y="1445198"/>
                  </a:lnTo>
                  <a:lnTo>
                    <a:pt x="1491294" y="1420132"/>
                  </a:lnTo>
                  <a:lnTo>
                    <a:pt x="1485118" y="1399338"/>
                  </a:lnTo>
                  <a:lnTo>
                    <a:pt x="1480991" y="1358399"/>
                  </a:lnTo>
                  <a:lnTo>
                    <a:pt x="1466070" y="1268993"/>
                  </a:lnTo>
                  <a:lnTo>
                    <a:pt x="1461542" y="1166555"/>
                  </a:lnTo>
                  <a:lnTo>
                    <a:pt x="1457837" y="1166555"/>
                  </a:lnTo>
                  <a:lnTo>
                    <a:pt x="1458031" y="1164625"/>
                  </a:lnTo>
                  <a:cubicBezTo>
                    <a:pt x="1458031" y="843023"/>
                    <a:pt x="1197321" y="582313"/>
                    <a:pt x="875719" y="582313"/>
                  </a:cubicBezTo>
                  <a:cubicBezTo>
                    <a:pt x="554117" y="582313"/>
                    <a:pt x="293407" y="843023"/>
                    <a:pt x="293407" y="1164625"/>
                  </a:cubicBezTo>
                  <a:lnTo>
                    <a:pt x="293602" y="1166555"/>
                  </a:lnTo>
                  <a:lnTo>
                    <a:pt x="289900" y="1166555"/>
                  </a:lnTo>
                  <a:lnTo>
                    <a:pt x="289985" y="1164627"/>
                  </a:lnTo>
                  <a:lnTo>
                    <a:pt x="289985" y="1164626"/>
                  </a:lnTo>
                  <a:lnTo>
                    <a:pt x="289985" y="1164626"/>
                  </a:lnTo>
                  <a:lnTo>
                    <a:pt x="289985" y="1164625"/>
                  </a:lnTo>
                  <a:cubicBezTo>
                    <a:pt x="289985" y="1094275"/>
                    <a:pt x="283747" y="1025381"/>
                    <a:pt x="271795" y="958467"/>
                  </a:cubicBezTo>
                  <a:lnTo>
                    <a:pt x="267659" y="943156"/>
                  </a:lnTo>
                  <a:lnTo>
                    <a:pt x="266324" y="929913"/>
                  </a:lnTo>
                  <a:lnTo>
                    <a:pt x="249052" y="874272"/>
                  </a:lnTo>
                  <a:lnTo>
                    <a:pt x="219316" y="764188"/>
                  </a:lnTo>
                  <a:lnTo>
                    <a:pt x="206059" y="735772"/>
                  </a:lnTo>
                  <a:lnTo>
                    <a:pt x="198463" y="711301"/>
                  </a:lnTo>
                  <a:lnTo>
                    <a:pt x="171274" y="661209"/>
                  </a:lnTo>
                  <a:lnTo>
                    <a:pt x="135686" y="584925"/>
                  </a:lnTo>
                  <a:lnTo>
                    <a:pt x="108845" y="546191"/>
                  </a:lnTo>
                  <a:lnTo>
                    <a:pt x="91086" y="513473"/>
                  </a:lnTo>
                  <a:lnTo>
                    <a:pt x="24048" y="423825"/>
                  </a:lnTo>
                  <a:lnTo>
                    <a:pt x="24041" y="423815"/>
                  </a:lnTo>
                  <a:lnTo>
                    <a:pt x="541" y="397958"/>
                  </a:lnTo>
                  <a:lnTo>
                    <a:pt x="541" y="397959"/>
                  </a:lnTo>
                  <a:lnTo>
                    <a:pt x="0" y="397364"/>
                  </a:lnTo>
                  <a:lnTo>
                    <a:pt x="79815" y="314393"/>
                  </a:lnTo>
                  <a:cubicBezTo>
                    <a:pt x="288039" y="119394"/>
                    <a:pt x="567937" y="0"/>
                    <a:pt x="87572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ADA20E72-0E03-42A0-ADE7-2EABCDB8B861}"/>
                </a:ext>
              </a:extLst>
            </p:cNvPr>
            <p:cNvSpPr/>
            <p:nvPr/>
          </p:nvSpPr>
          <p:spPr>
            <a:xfrm>
              <a:off x="4345100" y="1830654"/>
              <a:ext cx="3768381" cy="2329250"/>
            </a:xfrm>
            <a:custGeom>
              <a:avLst/>
              <a:gdLst>
                <a:gd name="connsiteX0" fmla="*/ 3628329 w 3768381"/>
                <a:gd name="connsiteY0" fmla="*/ 1755984 h 2329250"/>
                <a:gd name="connsiteX1" fmla="*/ 3622101 w 3768381"/>
                <a:gd name="connsiteY1" fmla="*/ 1768526 h 2329250"/>
                <a:gd name="connsiteX2" fmla="*/ 3572413 w 3768381"/>
                <a:gd name="connsiteY2" fmla="*/ 1836674 h 2329250"/>
                <a:gd name="connsiteX3" fmla="*/ 3713950 w 3768381"/>
                <a:gd name="connsiteY3" fmla="*/ 1578113 h 2329250"/>
                <a:gd name="connsiteX4" fmla="*/ 3709925 w 3768381"/>
                <a:gd name="connsiteY4" fmla="*/ 1591664 h 2329250"/>
                <a:gd name="connsiteX5" fmla="*/ 3671960 w 3768381"/>
                <a:gd name="connsiteY5" fmla="*/ 1668120 h 2329250"/>
                <a:gd name="connsiteX6" fmla="*/ 3768381 w 3768381"/>
                <a:gd name="connsiteY6" fmla="*/ 1386093 h 2329250"/>
                <a:gd name="connsiteX7" fmla="*/ 3767046 w 3768381"/>
                <a:gd name="connsiteY7" fmla="*/ 1399338 h 2329250"/>
                <a:gd name="connsiteX8" fmla="*/ 3742269 w 3768381"/>
                <a:gd name="connsiteY8" fmla="*/ 1482762 h 2329250"/>
                <a:gd name="connsiteX9" fmla="*/ 875721 w 3768381"/>
                <a:gd name="connsiteY9" fmla="*/ 0 h 2329250"/>
                <a:gd name="connsiteX10" fmla="*/ 1699235 w 3768381"/>
                <a:gd name="connsiteY10" fmla="*/ 341111 h 2329250"/>
                <a:gd name="connsiteX11" fmla="*/ 1750902 w 3768381"/>
                <a:gd name="connsiteY11" fmla="*/ 397959 h 2329250"/>
                <a:gd name="connsiteX12" fmla="*/ 1750902 w 3768381"/>
                <a:gd name="connsiteY12" fmla="*/ 397958 h 2329250"/>
                <a:gd name="connsiteX13" fmla="*/ 1774402 w 3768381"/>
                <a:gd name="connsiteY13" fmla="*/ 423815 h 2329250"/>
                <a:gd name="connsiteX14" fmla="*/ 1774407 w 3768381"/>
                <a:gd name="connsiteY14" fmla="*/ 423821 h 2329250"/>
                <a:gd name="connsiteX15" fmla="*/ 1841446 w 3768381"/>
                <a:gd name="connsiteY15" fmla="*/ 513472 h 2329250"/>
                <a:gd name="connsiteX16" fmla="*/ 1876379 w 3768381"/>
                <a:gd name="connsiteY16" fmla="*/ 570974 h 2329250"/>
                <a:gd name="connsiteX17" fmla="*/ 1886047 w 3768381"/>
                <a:gd name="connsiteY17" fmla="*/ 584925 h 2329250"/>
                <a:gd name="connsiteX18" fmla="*/ 1889992 w 3768381"/>
                <a:gd name="connsiteY18" fmla="*/ 593381 h 2329250"/>
                <a:gd name="connsiteX19" fmla="*/ 1899782 w 3768381"/>
                <a:gd name="connsiteY19" fmla="*/ 609496 h 2329250"/>
                <a:gd name="connsiteX20" fmla="*/ 1948823 w 3768381"/>
                <a:gd name="connsiteY20" fmla="*/ 711300 h 2329250"/>
                <a:gd name="connsiteX21" fmla="*/ 1962731 w 3768381"/>
                <a:gd name="connsiteY21" fmla="*/ 749299 h 2329250"/>
                <a:gd name="connsiteX22" fmla="*/ 1969677 w 3768381"/>
                <a:gd name="connsiteY22" fmla="*/ 764188 h 2329250"/>
                <a:gd name="connsiteX23" fmla="*/ 1973893 w 3768381"/>
                <a:gd name="connsiteY23" fmla="*/ 779797 h 2329250"/>
                <a:gd name="connsiteX24" fmla="*/ 1987986 w 3768381"/>
                <a:gd name="connsiteY24" fmla="*/ 818301 h 2329250"/>
                <a:gd name="connsiteX25" fmla="*/ 2016684 w 3768381"/>
                <a:gd name="connsiteY25" fmla="*/ 929912 h 2329250"/>
                <a:gd name="connsiteX26" fmla="*/ 2019596 w 3768381"/>
                <a:gd name="connsiteY26" fmla="*/ 948988 h 2329250"/>
                <a:gd name="connsiteX27" fmla="*/ 2022156 w 3768381"/>
                <a:gd name="connsiteY27" fmla="*/ 958467 h 2329250"/>
                <a:gd name="connsiteX28" fmla="*/ 2029881 w 3768381"/>
                <a:gd name="connsiteY28" fmla="*/ 1016380 h 2329250"/>
                <a:gd name="connsiteX29" fmla="*/ 2034332 w 3768381"/>
                <a:gd name="connsiteY29" fmla="*/ 1045549 h 2329250"/>
                <a:gd name="connsiteX30" fmla="*/ 2034674 w 3768381"/>
                <a:gd name="connsiteY30" fmla="*/ 1052317 h 2329250"/>
                <a:gd name="connsiteX31" fmla="*/ 2035733 w 3768381"/>
                <a:gd name="connsiteY31" fmla="*/ 1060257 h 2329250"/>
                <a:gd name="connsiteX32" fmla="*/ 2040346 w 3768381"/>
                <a:gd name="connsiteY32" fmla="*/ 1164625 h 2329250"/>
                <a:gd name="connsiteX33" fmla="*/ 2040176 w 3768381"/>
                <a:gd name="connsiteY33" fmla="*/ 1166555 h 2329250"/>
                <a:gd name="connsiteX34" fmla="*/ 2043964 w 3768381"/>
                <a:gd name="connsiteY34" fmla="*/ 1166555 h 2329250"/>
                <a:gd name="connsiteX35" fmla="*/ 2055600 w 3768381"/>
                <a:gd name="connsiteY35" fmla="*/ 1281981 h 2329250"/>
                <a:gd name="connsiteX36" fmla="*/ 2626081 w 3768381"/>
                <a:gd name="connsiteY36" fmla="*/ 1746937 h 2329250"/>
                <a:gd name="connsiteX37" fmla="*/ 3196563 w 3768381"/>
                <a:gd name="connsiteY37" fmla="*/ 1281981 h 2329250"/>
                <a:gd name="connsiteX38" fmla="*/ 3208199 w 3768381"/>
                <a:gd name="connsiteY38" fmla="*/ 1166555 h 2329250"/>
                <a:gd name="connsiteX39" fmla="*/ 3211904 w 3768381"/>
                <a:gd name="connsiteY39" fmla="*/ 1166555 h 2329250"/>
                <a:gd name="connsiteX40" fmla="*/ 3216431 w 3768381"/>
                <a:gd name="connsiteY40" fmla="*/ 1268993 h 2329250"/>
                <a:gd name="connsiteX41" fmla="*/ 3477762 w 3768381"/>
                <a:gd name="connsiteY41" fmla="*/ 1905435 h 2329250"/>
                <a:gd name="connsiteX42" fmla="*/ 3501263 w 3768381"/>
                <a:gd name="connsiteY42" fmla="*/ 1931292 h 2329250"/>
                <a:gd name="connsiteX43" fmla="*/ 3512195 w 3768381"/>
                <a:gd name="connsiteY43" fmla="*/ 1919264 h 2329250"/>
                <a:gd name="connsiteX44" fmla="*/ 3506711 w 3768381"/>
                <a:gd name="connsiteY44" fmla="*/ 1926786 h 2329250"/>
                <a:gd name="connsiteX45" fmla="*/ 2626082 w 3768381"/>
                <a:gd name="connsiteY45" fmla="*/ 2329250 h 2329250"/>
                <a:gd name="connsiteX46" fmla="*/ 1745454 w 3768381"/>
                <a:gd name="connsiteY46" fmla="*/ 1926786 h 2329250"/>
                <a:gd name="connsiteX47" fmla="*/ 1739970 w 3768381"/>
                <a:gd name="connsiteY47" fmla="*/ 1919264 h 2329250"/>
                <a:gd name="connsiteX48" fmla="*/ 1727401 w 3768381"/>
                <a:gd name="connsiteY48" fmla="*/ 1905435 h 2329250"/>
                <a:gd name="connsiteX49" fmla="*/ 1641120 w 3768381"/>
                <a:gd name="connsiteY49" fmla="*/ 1783689 h 2329250"/>
                <a:gd name="connsiteX50" fmla="*/ 1630064 w 3768381"/>
                <a:gd name="connsiteY50" fmla="*/ 1768526 h 2329250"/>
                <a:gd name="connsiteX51" fmla="*/ 1629340 w 3768381"/>
                <a:gd name="connsiteY51" fmla="*/ 1767067 h 2329250"/>
                <a:gd name="connsiteX52" fmla="*/ 1628245 w 3768381"/>
                <a:gd name="connsiteY52" fmla="*/ 1765521 h 2329250"/>
                <a:gd name="connsiteX53" fmla="*/ 1550236 w 3768381"/>
                <a:gd name="connsiteY53" fmla="*/ 1611409 h 2329250"/>
                <a:gd name="connsiteX54" fmla="*/ 1546671 w 3768381"/>
                <a:gd name="connsiteY54" fmla="*/ 1600587 h 2329250"/>
                <a:gd name="connsiteX55" fmla="*/ 1542240 w 3768381"/>
                <a:gd name="connsiteY55" fmla="*/ 1591664 h 2329250"/>
                <a:gd name="connsiteX56" fmla="*/ 1528594 w 3768381"/>
                <a:gd name="connsiteY56" fmla="*/ 1545719 h 2329250"/>
                <a:gd name="connsiteX57" fmla="*/ 1495478 w 3768381"/>
                <a:gd name="connsiteY57" fmla="*/ 1445198 h 2329250"/>
                <a:gd name="connsiteX58" fmla="*/ 1491293 w 3768381"/>
                <a:gd name="connsiteY58" fmla="*/ 1420125 h 2329250"/>
                <a:gd name="connsiteX59" fmla="*/ 1485119 w 3768381"/>
                <a:gd name="connsiteY59" fmla="*/ 1399338 h 2329250"/>
                <a:gd name="connsiteX60" fmla="*/ 1480993 w 3768381"/>
                <a:gd name="connsiteY60" fmla="*/ 1358411 h 2329250"/>
                <a:gd name="connsiteX61" fmla="*/ 1466070 w 3768381"/>
                <a:gd name="connsiteY61" fmla="*/ 1268993 h 2329250"/>
                <a:gd name="connsiteX62" fmla="*/ 1461543 w 3768381"/>
                <a:gd name="connsiteY62" fmla="*/ 1166555 h 2329250"/>
                <a:gd name="connsiteX63" fmla="*/ 1457837 w 3768381"/>
                <a:gd name="connsiteY63" fmla="*/ 1166555 h 2329250"/>
                <a:gd name="connsiteX64" fmla="*/ 1458032 w 3768381"/>
                <a:gd name="connsiteY64" fmla="*/ 1164625 h 2329250"/>
                <a:gd name="connsiteX65" fmla="*/ 875719 w 3768381"/>
                <a:gd name="connsiteY65" fmla="*/ 582313 h 2329250"/>
                <a:gd name="connsiteX66" fmla="*/ 293408 w 3768381"/>
                <a:gd name="connsiteY66" fmla="*/ 1164625 h 2329250"/>
                <a:gd name="connsiteX67" fmla="*/ 293602 w 3768381"/>
                <a:gd name="connsiteY67" fmla="*/ 1166555 h 2329250"/>
                <a:gd name="connsiteX68" fmla="*/ 289900 w 3768381"/>
                <a:gd name="connsiteY68" fmla="*/ 1166555 h 2329250"/>
                <a:gd name="connsiteX69" fmla="*/ 289985 w 3768381"/>
                <a:gd name="connsiteY69" fmla="*/ 1164627 h 2329250"/>
                <a:gd name="connsiteX70" fmla="*/ 289985 w 3768381"/>
                <a:gd name="connsiteY70" fmla="*/ 1164626 h 2329250"/>
                <a:gd name="connsiteX71" fmla="*/ 289985 w 3768381"/>
                <a:gd name="connsiteY71" fmla="*/ 1164626 h 2329250"/>
                <a:gd name="connsiteX72" fmla="*/ 289985 w 3768381"/>
                <a:gd name="connsiteY72" fmla="*/ 1164625 h 2329250"/>
                <a:gd name="connsiteX73" fmla="*/ 271795 w 3768381"/>
                <a:gd name="connsiteY73" fmla="*/ 958467 h 2329250"/>
                <a:gd name="connsiteX74" fmla="*/ 267659 w 3768381"/>
                <a:gd name="connsiteY74" fmla="*/ 943156 h 2329250"/>
                <a:gd name="connsiteX75" fmla="*/ 266324 w 3768381"/>
                <a:gd name="connsiteY75" fmla="*/ 929913 h 2329250"/>
                <a:gd name="connsiteX76" fmla="*/ 249052 w 3768381"/>
                <a:gd name="connsiteY76" fmla="*/ 874272 h 2329250"/>
                <a:gd name="connsiteX77" fmla="*/ 219316 w 3768381"/>
                <a:gd name="connsiteY77" fmla="*/ 764188 h 2329250"/>
                <a:gd name="connsiteX78" fmla="*/ 206059 w 3768381"/>
                <a:gd name="connsiteY78" fmla="*/ 735772 h 2329250"/>
                <a:gd name="connsiteX79" fmla="*/ 198463 w 3768381"/>
                <a:gd name="connsiteY79" fmla="*/ 711301 h 2329250"/>
                <a:gd name="connsiteX80" fmla="*/ 171274 w 3768381"/>
                <a:gd name="connsiteY80" fmla="*/ 661209 h 2329250"/>
                <a:gd name="connsiteX81" fmla="*/ 135686 w 3768381"/>
                <a:gd name="connsiteY81" fmla="*/ 584925 h 2329250"/>
                <a:gd name="connsiteX82" fmla="*/ 108845 w 3768381"/>
                <a:gd name="connsiteY82" fmla="*/ 546191 h 2329250"/>
                <a:gd name="connsiteX83" fmla="*/ 91086 w 3768381"/>
                <a:gd name="connsiteY83" fmla="*/ 513473 h 2329250"/>
                <a:gd name="connsiteX84" fmla="*/ 24048 w 3768381"/>
                <a:gd name="connsiteY84" fmla="*/ 423825 h 2329250"/>
                <a:gd name="connsiteX85" fmla="*/ 24041 w 3768381"/>
                <a:gd name="connsiteY85" fmla="*/ 423815 h 2329250"/>
                <a:gd name="connsiteX86" fmla="*/ 541 w 3768381"/>
                <a:gd name="connsiteY86" fmla="*/ 397958 h 2329250"/>
                <a:gd name="connsiteX87" fmla="*/ 541 w 3768381"/>
                <a:gd name="connsiteY87" fmla="*/ 397959 h 2329250"/>
                <a:gd name="connsiteX88" fmla="*/ 0 w 3768381"/>
                <a:gd name="connsiteY88" fmla="*/ 397364 h 2329250"/>
                <a:gd name="connsiteX89" fmla="*/ 79816 w 3768381"/>
                <a:gd name="connsiteY89" fmla="*/ 314393 h 2329250"/>
                <a:gd name="connsiteX90" fmla="*/ 875721 w 3768381"/>
                <a:gd name="connsiteY90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768381" h="2329250">
                  <a:moveTo>
                    <a:pt x="3628329" y="1755984"/>
                  </a:moveTo>
                  <a:lnTo>
                    <a:pt x="3622101" y="1768526"/>
                  </a:lnTo>
                  <a:lnTo>
                    <a:pt x="3572413" y="1836674"/>
                  </a:lnTo>
                  <a:close/>
                  <a:moveTo>
                    <a:pt x="3713950" y="1578113"/>
                  </a:moveTo>
                  <a:lnTo>
                    <a:pt x="3709925" y="1591664"/>
                  </a:lnTo>
                  <a:lnTo>
                    <a:pt x="3671960" y="1668120"/>
                  </a:lnTo>
                  <a:close/>
                  <a:moveTo>
                    <a:pt x="3768381" y="1386093"/>
                  </a:moveTo>
                  <a:lnTo>
                    <a:pt x="3767046" y="1399338"/>
                  </a:lnTo>
                  <a:lnTo>
                    <a:pt x="3742269" y="1482762"/>
                  </a:lnTo>
                  <a:close/>
                  <a:moveTo>
                    <a:pt x="875721" y="0"/>
                  </a:moveTo>
                  <a:cubicBezTo>
                    <a:pt x="1197324" y="0"/>
                    <a:pt x="1488480" y="130355"/>
                    <a:pt x="1699235" y="341111"/>
                  </a:cubicBezTo>
                  <a:lnTo>
                    <a:pt x="1750902" y="397959"/>
                  </a:lnTo>
                  <a:lnTo>
                    <a:pt x="1750902" y="397958"/>
                  </a:lnTo>
                  <a:lnTo>
                    <a:pt x="1774402" y="423815"/>
                  </a:lnTo>
                  <a:lnTo>
                    <a:pt x="1774407" y="423821"/>
                  </a:lnTo>
                  <a:lnTo>
                    <a:pt x="1841446" y="513472"/>
                  </a:lnTo>
                  <a:lnTo>
                    <a:pt x="1876379" y="570974"/>
                  </a:lnTo>
                  <a:lnTo>
                    <a:pt x="1886047" y="584925"/>
                  </a:lnTo>
                  <a:lnTo>
                    <a:pt x="1889992" y="593381"/>
                  </a:lnTo>
                  <a:lnTo>
                    <a:pt x="1899782" y="609496"/>
                  </a:lnTo>
                  <a:cubicBezTo>
                    <a:pt x="1917710" y="642499"/>
                    <a:pt x="1934090" y="676467"/>
                    <a:pt x="1948823" y="711300"/>
                  </a:cubicBezTo>
                  <a:lnTo>
                    <a:pt x="1962731" y="749299"/>
                  </a:lnTo>
                  <a:lnTo>
                    <a:pt x="1969677" y="764188"/>
                  </a:lnTo>
                  <a:lnTo>
                    <a:pt x="1973893" y="779797"/>
                  </a:lnTo>
                  <a:lnTo>
                    <a:pt x="1987986" y="818301"/>
                  </a:lnTo>
                  <a:cubicBezTo>
                    <a:pt x="1999329" y="854769"/>
                    <a:pt x="2008927" y="892005"/>
                    <a:pt x="2016684" y="929912"/>
                  </a:cubicBezTo>
                  <a:lnTo>
                    <a:pt x="2019596" y="948988"/>
                  </a:lnTo>
                  <a:lnTo>
                    <a:pt x="2022156" y="958467"/>
                  </a:lnTo>
                  <a:lnTo>
                    <a:pt x="2029881" y="1016380"/>
                  </a:lnTo>
                  <a:lnTo>
                    <a:pt x="2034332" y="1045549"/>
                  </a:lnTo>
                  <a:lnTo>
                    <a:pt x="2034674" y="1052317"/>
                  </a:lnTo>
                  <a:lnTo>
                    <a:pt x="2035733" y="1060257"/>
                  </a:lnTo>
                  <a:cubicBezTo>
                    <a:pt x="2038787" y="1094639"/>
                    <a:pt x="2040346" y="1129450"/>
                    <a:pt x="2040346" y="1164625"/>
                  </a:cubicBezTo>
                  <a:lnTo>
                    <a:pt x="2040176" y="1166555"/>
                  </a:lnTo>
                  <a:lnTo>
                    <a:pt x="2043964" y="1166555"/>
                  </a:lnTo>
                  <a:lnTo>
                    <a:pt x="2055600" y="1281981"/>
                  </a:lnTo>
                  <a:cubicBezTo>
                    <a:pt x="2109898" y="1547331"/>
                    <a:pt x="2344680" y="1746937"/>
                    <a:pt x="2626081" y="1746937"/>
                  </a:cubicBezTo>
                  <a:cubicBezTo>
                    <a:pt x="2907483" y="1746937"/>
                    <a:pt x="3142264" y="1547331"/>
                    <a:pt x="3196563" y="1281981"/>
                  </a:cubicBezTo>
                  <a:lnTo>
                    <a:pt x="3208199" y="1166555"/>
                  </a:lnTo>
                  <a:lnTo>
                    <a:pt x="3211904" y="1166555"/>
                  </a:lnTo>
                  <a:lnTo>
                    <a:pt x="3216431" y="1268993"/>
                  </a:lnTo>
                  <a:cubicBezTo>
                    <a:pt x="3237806" y="1509663"/>
                    <a:pt x="3332389" y="1729284"/>
                    <a:pt x="3477762" y="1905435"/>
                  </a:cubicBezTo>
                  <a:lnTo>
                    <a:pt x="3501263" y="1931292"/>
                  </a:lnTo>
                  <a:lnTo>
                    <a:pt x="3512195" y="1919264"/>
                  </a:lnTo>
                  <a:lnTo>
                    <a:pt x="3506711" y="1926786"/>
                  </a:lnTo>
                  <a:cubicBezTo>
                    <a:pt x="3293165" y="2173308"/>
                    <a:pt x="2977835" y="2329250"/>
                    <a:pt x="2626082" y="2329250"/>
                  </a:cubicBezTo>
                  <a:cubicBezTo>
                    <a:pt x="2274330" y="2329250"/>
                    <a:pt x="1959000" y="2173308"/>
                    <a:pt x="1745454" y="1926786"/>
                  </a:cubicBezTo>
                  <a:lnTo>
                    <a:pt x="1739970" y="1919264"/>
                  </a:lnTo>
                  <a:lnTo>
                    <a:pt x="1727401" y="1905435"/>
                  </a:lnTo>
                  <a:lnTo>
                    <a:pt x="1641120" y="1783689"/>
                  </a:lnTo>
                  <a:lnTo>
                    <a:pt x="1630064" y="1768526"/>
                  </a:lnTo>
                  <a:lnTo>
                    <a:pt x="1629340" y="1767067"/>
                  </a:lnTo>
                  <a:lnTo>
                    <a:pt x="1628245" y="1765521"/>
                  </a:lnTo>
                  <a:cubicBezTo>
                    <a:pt x="1598600" y="1716400"/>
                    <a:pt x="1572481" y="1664913"/>
                    <a:pt x="1550236" y="1611409"/>
                  </a:cubicBezTo>
                  <a:lnTo>
                    <a:pt x="1546671" y="1600587"/>
                  </a:lnTo>
                  <a:lnTo>
                    <a:pt x="1542240" y="1591664"/>
                  </a:lnTo>
                  <a:lnTo>
                    <a:pt x="1528594" y="1545719"/>
                  </a:lnTo>
                  <a:lnTo>
                    <a:pt x="1495478" y="1445198"/>
                  </a:lnTo>
                  <a:lnTo>
                    <a:pt x="1491293" y="1420125"/>
                  </a:lnTo>
                  <a:lnTo>
                    <a:pt x="1485119" y="1399338"/>
                  </a:lnTo>
                  <a:lnTo>
                    <a:pt x="1480993" y="1358411"/>
                  </a:lnTo>
                  <a:lnTo>
                    <a:pt x="1466070" y="1268993"/>
                  </a:lnTo>
                  <a:lnTo>
                    <a:pt x="1461543" y="1166555"/>
                  </a:lnTo>
                  <a:lnTo>
                    <a:pt x="1457837" y="1166555"/>
                  </a:lnTo>
                  <a:lnTo>
                    <a:pt x="1458032" y="1164625"/>
                  </a:lnTo>
                  <a:cubicBezTo>
                    <a:pt x="1458032" y="843023"/>
                    <a:pt x="1197322" y="582313"/>
                    <a:pt x="875719" y="582313"/>
                  </a:cubicBezTo>
                  <a:cubicBezTo>
                    <a:pt x="554118" y="582313"/>
                    <a:pt x="293408" y="843023"/>
                    <a:pt x="293408" y="1164625"/>
                  </a:cubicBezTo>
                  <a:lnTo>
                    <a:pt x="293602" y="1166555"/>
                  </a:lnTo>
                  <a:lnTo>
                    <a:pt x="289900" y="1166555"/>
                  </a:lnTo>
                  <a:lnTo>
                    <a:pt x="289985" y="1164627"/>
                  </a:lnTo>
                  <a:lnTo>
                    <a:pt x="289985" y="1164626"/>
                  </a:lnTo>
                  <a:lnTo>
                    <a:pt x="289985" y="1164626"/>
                  </a:lnTo>
                  <a:lnTo>
                    <a:pt x="289985" y="1164625"/>
                  </a:lnTo>
                  <a:cubicBezTo>
                    <a:pt x="289985" y="1094275"/>
                    <a:pt x="283748" y="1025381"/>
                    <a:pt x="271795" y="958467"/>
                  </a:cubicBezTo>
                  <a:lnTo>
                    <a:pt x="267659" y="943156"/>
                  </a:lnTo>
                  <a:lnTo>
                    <a:pt x="266324" y="929913"/>
                  </a:lnTo>
                  <a:lnTo>
                    <a:pt x="249052" y="874272"/>
                  </a:lnTo>
                  <a:lnTo>
                    <a:pt x="219316" y="764188"/>
                  </a:lnTo>
                  <a:lnTo>
                    <a:pt x="206059" y="735772"/>
                  </a:lnTo>
                  <a:lnTo>
                    <a:pt x="198463" y="711301"/>
                  </a:lnTo>
                  <a:lnTo>
                    <a:pt x="171274" y="661209"/>
                  </a:lnTo>
                  <a:lnTo>
                    <a:pt x="135686" y="584925"/>
                  </a:lnTo>
                  <a:lnTo>
                    <a:pt x="108845" y="546191"/>
                  </a:lnTo>
                  <a:lnTo>
                    <a:pt x="91086" y="513473"/>
                  </a:lnTo>
                  <a:lnTo>
                    <a:pt x="24048" y="423825"/>
                  </a:lnTo>
                  <a:lnTo>
                    <a:pt x="24041" y="423815"/>
                  </a:lnTo>
                  <a:lnTo>
                    <a:pt x="541" y="397958"/>
                  </a:lnTo>
                  <a:lnTo>
                    <a:pt x="541" y="397959"/>
                  </a:lnTo>
                  <a:lnTo>
                    <a:pt x="0" y="397364"/>
                  </a:lnTo>
                  <a:lnTo>
                    <a:pt x="79816" y="314393"/>
                  </a:lnTo>
                  <a:cubicBezTo>
                    <a:pt x="288040" y="119394"/>
                    <a:pt x="567938" y="0"/>
                    <a:pt x="875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18FF123A-D627-45B7-BDEB-E841BFCD8964}"/>
                </a:ext>
              </a:extLst>
            </p:cNvPr>
            <p:cNvSpPr/>
            <p:nvPr/>
          </p:nvSpPr>
          <p:spPr>
            <a:xfrm>
              <a:off x="6095497" y="1830654"/>
              <a:ext cx="3768345" cy="2329250"/>
            </a:xfrm>
            <a:custGeom>
              <a:avLst/>
              <a:gdLst>
                <a:gd name="connsiteX0" fmla="*/ 3628292 w 3768345"/>
                <a:gd name="connsiteY0" fmla="*/ 1755985 h 2329250"/>
                <a:gd name="connsiteX1" fmla="*/ 3622064 w 3768345"/>
                <a:gd name="connsiteY1" fmla="*/ 1768526 h 2329250"/>
                <a:gd name="connsiteX2" fmla="*/ 3572381 w 3768345"/>
                <a:gd name="connsiteY2" fmla="*/ 1836668 h 2329250"/>
                <a:gd name="connsiteX3" fmla="*/ 3713913 w 3768345"/>
                <a:gd name="connsiteY3" fmla="*/ 1578113 h 2329250"/>
                <a:gd name="connsiteX4" fmla="*/ 3709889 w 3768345"/>
                <a:gd name="connsiteY4" fmla="*/ 1591664 h 2329250"/>
                <a:gd name="connsiteX5" fmla="*/ 3671925 w 3768345"/>
                <a:gd name="connsiteY5" fmla="*/ 1668116 h 2329250"/>
                <a:gd name="connsiteX6" fmla="*/ 3768345 w 3768345"/>
                <a:gd name="connsiteY6" fmla="*/ 1386094 h 2329250"/>
                <a:gd name="connsiteX7" fmla="*/ 3767010 w 3768345"/>
                <a:gd name="connsiteY7" fmla="*/ 1399338 h 2329250"/>
                <a:gd name="connsiteX8" fmla="*/ 3742233 w 3768345"/>
                <a:gd name="connsiteY8" fmla="*/ 1482761 h 2329250"/>
                <a:gd name="connsiteX9" fmla="*/ 875684 w 3768345"/>
                <a:gd name="connsiteY9" fmla="*/ 0 h 2329250"/>
                <a:gd name="connsiteX10" fmla="*/ 1699199 w 3768345"/>
                <a:gd name="connsiteY10" fmla="*/ 341111 h 2329250"/>
                <a:gd name="connsiteX11" fmla="*/ 1750865 w 3768345"/>
                <a:gd name="connsiteY11" fmla="*/ 397958 h 2329250"/>
                <a:gd name="connsiteX12" fmla="*/ 1750865 w 3768345"/>
                <a:gd name="connsiteY12" fmla="*/ 397958 h 2329250"/>
                <a:gd name="connsiteX13" fmla="*/ 1761993 w 3768345"/>
                <a:gd name="connsiteY13" fmla="*/ 410202 h 2329250"/>
                <a:gd name="connsiteX14" fmla="*/ 1774366 w 3768345"/>
                <a:gd name="connsiteY14" fmla="*/ 423815 h 2329250"/>
                <a:gd name="connsiteX15" fmla="*/ 1841410 w 3768345"/>
                <a:gd name="connsiteY15" fmla="*/ 513472 h 2329250"/>
                <a:gd name="connsiteX16" fmla="*/ 1876348 w 3768345"/>
                <a:gd name="connsiteY16" fmla="*/ 570982 h 2329250"/>
                <a:gd name="connsiteX17" fmla="*/ 1886010 w 3768345"/>
                <a:gd name="connsiteY17" fmla="*/ 584925 h 2329250"/>
                <a:gd name="connsiteX18" fmla="*/ 1889952 w 3768345"/>
                <a:gd name="connsiteY18" fmla="*/ 593376 h 2329250"/>
                <a:gd name="connsiteX19" fmla="*/ 1899745 w 3768345"/>
                <a:gd name="connsiteY19" fmla="*/ 609496 h 2329250"/>
                <a:gd name="connsiteX20" fmla="*/ 1948787 w 3768345"/>
                <a:gd name="connsiteY20" fmla="*/ 711300 h 2329250"/>
                <a:gd name="connsiteX21" fmla="*/ 1962698 w 3768345"/>
                <a:gd name="connsiteY21" fmla="*/ 749307 h 2329250"/>
                <a:gd name="connsiteX22" fmla="*/ 1969640 w 3768345"/>
                <a:gd name="connsiteY22" fmla="*/ 764188 h 2329250"/>
                <a:gd name="connsiteX23" fmla="*/ 1979483 w 3768345"/>
                <a:gd name="connsiteY23" fmla="*/ 795168 h 2329250"/>
                <a:gd name="connsiteX24" fmla="*/ 1987950 w 3768345"/>
                <a:gd name="connsiteY24" fmla="*/ 818301 h 2329250"/>
                <a:gd name="connsiteX25" fmla="*/ 1992689 w 3768345"/>
                <a:gd name="connsiteY25" fmla="*/ 836732 h 2329250"/>
                <a:gd name="connsiteX26" fmla="*/ 1999970 w 3768345"/>
                <a:gd name="connsiteY26" fmla="*/ 859647 h 2329250"/>
                <a:gd name="connsiteX27" fmla="*/ 2009404 w 3768345"/>
                <a:gd name="connsiteY27" fmla="*/ 901740 h 2329250"/>
                <a:gd name="connsiteX28" fmla="*/ 2016648 w 3768345"/>
                <a:gd name="connsiteY28" fmla="*/ 929912 h 2329250"/>
                <a:gd name="connsiteX29" fmla="*/ 2018631 w 3768345"/>
                <a:gd name="connsiteY29" fmla="*/ 942906 h 2329250"/>
                <a:gd name="connsiteX30" fmla="*/ 2022119 w 3768345"/>
                <a:gd name="connsiteY30" fmla="*/ 958467 h 2329250"/>
                <a:gd name="connsiteX31" fmla="*/ 2029837 w 3768345"/>
                <a:gd name="connsiteY31" fmla="*/ 1016331 h 2329250"/>
                <a:gd name="connsiteX32" fmla="*/ 2034296 w 3768345"/>
                <a:gd name="connsiteY32" fmla="*/ 1045549 h 2329250"/>
                <a:gd name="connsiteX33" fmla="*/ 2034639 w 3768345"/>
                <a:gd name="connsiteY33" fmla="*/ 1052329 h 2329250"/>
                <a:gd name="connsiteX34" fmla="*/ 2035696 w 3768345"/>
                <a:gd name="connsiteY34" fmla="*/ 1060257 h 2329250"/>
                <a:gd name="connsiteX35" fmla="*/ 2040309 w 3768345"/>
                <a:gd name="connsiteY35" fmla="*/ 1164625 h 2329250"/>
                <a:gd name="connsiteX36" fmla="*/ 2040139 w 3768345"/>
                <a:gd name="connsiteY36" fmla="*/ 1166555 h 2329250"/>
                <a:gd name="connsiteX37" fmla="*/ 2043928 w 3768345"/>
                <a:gd name="connsiteY37" fmla="*/ 1166555 h 2329250"/>
                <a:gd name="connsiteX38" fmla="*/ 2055564 w 3768345"/>
                <a:gd name="connsiteY38" fmla="*/ 1281981 h 2329250"/>
                <a:gd name="connsiteX39" fmla="*/ 2626045 w 3768345"/>
                <a:gd name="connsiteY39" fmla="*/ 1746937 h 2329250"/>
                <a:gd name="connsiteX40" fmla="*/ 3196526 w 3768345"/>
                <a:gd name="connsiteY40" fmla="*/ 1281981 h 2329250"/>
                <a:gd name="connsiteX41" fmla="*/ 3208162 w 3768345"/>
                <a:gd name="connsiteY41" fmla="*/ 1166555 h 2329250"/>
                <a:gd name="connsiteX42" fmla="*/ 3211868 w 3768345"/>
                <a:gd name="connsiteY42" fmla="*/ 1166555 h 2329250"/>
                <a:gd name="connsiteX43" fmla="*/ 3216396 w 3768345"/>
                <a:gd name="connsiteY43" fmla="*/ 1268993 h 2329250"/>
                <a:gd name="connsiteX44" fmla="*/ 3477727 w 3768345"/>
                <a:gd name="connsiteY44" fmla="*/ 1905435 h 2329250"/>
                <a:gd name="connsiteX45" fmla="*/ 3501227 w 3768345"/>
                <a:gd name="connsiteY45" fmla="*/ 1931292 h 2329250"/>
                <a:gd name="connsiteX46" fmla="*/ 3512158 w 3768345"/>
                <a:gd name="connsiteY46" fmla="*/ 1919265 h 2329250"/>
                <a:gd name="connsiteX47" fmla="*/ 3506674 w 3768345"/>
                <a:gd name="connsiteY47" fmla="*/ 1926786 h 2329250"/>
                <a:gd name="connsiteX48" fmla="*/ 2626046 w 3768345"/>
                <a:gd name="connsiteY48" fmla="*/ 2329250 h 2329250"/>
                <a:gd name="connsiteX49" fmla="*/ 1745418 w 3768345"/>
                <a:gd name="connsiteY49" fmla="*/ 1926786 h 2329250"/>
                <a:gd name="connsiteX50" fmla="*/ 1739937 w 3768345"/>
                <a:gd name="connsiteY50" fmla="*/ 1919268 h 2329250"/>
                <a:gd name="connsiteX51" fmla="*/ 1727364 w 3768345"/>
                <a:gd name="connsiteY51" fmla="*/ 1905435 h 2329250"/>
                <a:gd name="connsiteX52" fmla="*/ 1641064 w 3768345"/>
                <a:gd name="connsiteY52" fmla="*/ 1783663 h 2329250"/>
                <a:gd name="connsiteX53" fmla="*/ 1630028 w 3768345"/>
                <a:gd name="connsiteY53" fmla="*/ 1768526 h 2329250"/>
                <a:gd name="connsiteX54" fmla="*/ 1629304 w 3768345"/>
                <a:gd name="connsiteY54" fmla="*/ 1767069 h 2329250"/>
                <a:gd name="connsiteX55" fmla="*/ 1628208 w 3768345"/>
                <a:gd name="connsiteY55" fmla="*/ 1765521 h 2329250"/>
                <a:gd name="connsiteX56" fmla="*/ 1550199 w 3768345"/>
                <a:gd name="connsiteY56" fmla="*/ 1611409 h 2329250"/>
                <a:gd name="connsiteX57" fmla="*/ 1546633 w 3768345"/>
                <a:gd name="connsiteY57" fmla="*/ 1600585 h 2329250"/>
                <a:gd name="connsiteX58" fmla="*/ 1542204 w 3768345"/>
                <a:gd name="connsiteY58" fmla="*/ 1591664 h 2329250"/>
                <a:gd name="connsiteX59" fmla="*/ 1528560 w 3768345"/>
                <a:gd name="connsiteY59" fmla="*/ 1545726 h 2329250"/>
                <a:gd name="connsiteX60" fmla="*/ 1495440 w 3768345"/>
                <a:gd name="connsiteY60" fmla="*/ 1445198 h 2329250"/>
                <a:gd name="connsiteX61" fmla="*/ 1491256 w 3768345"/>
                <a:gd name="connsiteY61" fmla="*/ 1420125 h 2329250"/>
                <a:gd name="connsiteX62" fmla="*/ 1485082 w 3768345"/>
                <a:gd name="connsiteY62" fmla="*/ 1399338 h 2329250"/>
                <a:gd name="connsiteX63" fmla="*/ 1480957 w 3768345"/>
                <a:gd name="connsiteY63" fmla="*/ 1358413 h 2329250"/>
                <a:gd name="connsiteX64" fmla="*/ 1466033 w 3768345"/>
                <a:gd name="connsiteY64" fmla="*/ 1268993 h 2329250"/>
                <a:gd name="connsiteX65" fmla="*/ 1461506 w 3768345"/>
                <a:gd name="connsiteY65" fmla="*/ 1166555 h 2329250"/>
                <a:gd name="connsiteX66" fmla="*/ 1457801 w 3768345"/>
                <a:gd name="connsiteY66" fmla="*/ 1166555 h 2329250"/>
                <a:gd name="connsiteX67" fmla="*/ 1457995 w 3768345"/>
                <a:gd name="connsiteY67" fmla="*/ 1164625 h 2329250"/>
                <a:gd name="connsiteX68" fmla="*/ 875683 w 3768345"/>
                <a:gd name="connsiteY68" fmla="*/ 582313 h 2329250"/>
                <a:gd name="connsiteX69" fmla="*/ 293371 w 3768345"/>
                <a:gd name="connsiteY69" fmla="*/ 1164625 h 2329250"/>
                <a:gd name="connsiteX70" fmla="*/ 293566 w 3768345"/>
                <a:gd name="connsiteY70" fmla="*/ 1166555 h 2329250"/>
                <a:gd name="connsiteX71" fmla="*/ 289864 w 3768345"/>
                <a:gd name="connsiteY71" fmla="*/ 1166555 h 2329250"/>
                <a:gd name="connsiteX72" fmla="*/ 289949 w 3768345"/>
                <a:gd name="connsiteY72" fmla="*/ 1164625 h 2329250"/>
                <a:gd name="connsiteX73" fmla="*/ 271759 w 3768345"/>
                <a:gd name="connsiteY73" fmla="*/ 958467 h 2329250"/>
                <a:gd name="connsiteX74" fmla="*/ 267623 w 3768345"/>
                <a:gd name="connsiteY74" fmla="*/ 943156 h 2329250"/>
                <a:gd name="connsiteX75" fmla="*/ 266288 w 3768345"/>
                <a:gd name="connsiteY75" fmla="*/ 929912 h 2329250"/>
                <a:gd name="connsiteX76" fmla="*/ 249014 w 3768345"/>
                <a:gd name="connsiteY76" fmla="*/ 874265 h 2329250"/>
                <a:gd name="connsiteX77" fmla="*/ 219280 w 3768345"/>
                <a:gd name="connsiteY77" fmla="*/ 764188 h 2329250"/>
                <a:gd name="connsiteX78" fmla="*/ 206024 w 3768345"/>
                <a:gd name="connsiteY78" fmla="*/ 735773 h 2329250"/>
                <a:gd name="connsiteX79" fmla="*/ 198427 w 3768345"/>
                <a:gd name="connsiteY79" fmla="*/ 711300 h 2329250"/>
                <a:gd name="connsiteX80" fmla="*/ 171235 w 3768345"/>
                <a:gd name="connsiteY80" fmla="*/ 661203 h 2329250"/>
                <a:gd name="connsiteX81" fmla="*/ 135650 w 3768345"/>
                <a:gd name="connsiteY81" fmla="*/ 584925 h 2329250"/>
                <a:gd name="connsiteX82" fmla="*/ 108811 w 3768345"/>
                <a:gd name="connsiteY82" fmla="*/ 546195 h 2329250"/>
                <a:gd name="connsiteX83" fmla="*/ 91050 w 3768345"/>
                <a:gd name="connsiteY83" fmla="*/ 513472 h 2329250"/>
                <a:gd name="connsiteX84" fmla="*/ 24006 w 3768345"/>
                <a:gd name="connsiteY84" fmla="*/ 423815 h 2329250"/>
                <a:gd name="connsiteX85" fmla="*/ 13852 w 3768345"/>
                <a:gd name="connsiteY85" fmla="*/ 412643 h 2329250"/>
                <a:gd name="connsiteX86" fmla="*/ 505 w 3768345"/>
                <a:gd name="connsiteY86" fmla="*/ 397958 h 2329250"/>
                <a:gd name="connsiteX87" fmla="*/ 0 w 3768345"/>
                <a:gd name="connsiteY87" fmla="*/ 397402 h 2329250"/>
                <a:gd name="connsiteX88" fmla="*/ 92617 w 3768345"/>
                <a:gd name="connsiteY88" fmla="*/ 302549 h 2329250"/>
                <a:gd name="connsiteX89" fmla="*/ 875684 w 3768345"/>
                <a:gd name="connsiteY89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3768345" h="2329250">
                  <a:moveTo>
                    <a:pt x="3628292" y="1755985"/>
                  </a:moveTo>
                  <a:lnTo>
                    <a:pt x="3622064" y="1768526"/>
                  </a:lnTo>
                  <a:lnTo>
                    <a:pt x="3572381" y="1836668"/>
                  </a:lnTo>
                  <a:close/>
                  <a:moveTo>
                    <a:pt x="3713913" y="1578113"/>
                  </a:moveTo>
                  <a:lnTo>
                    <a:pt x="3709889" y="1591664"/>
                  </a:lnTo>
                  <a:lnTo>
                    <a:pt x="3671925" y="1668116"/>
                  </a:lnTo>
                  <a:close/>
                  <a:moveTo>
                    <a:pt x="3768345" y="1386094"/>
                  </a:moveTo>
                  <a:lnTo>
                    <a:pt x="3767010" y="1399338"/>
                  </a:lnTo>
                  <a:lnTo>
                    <a:pt x="3742233" y="1482761"/>
                  </a:lnTo>
                  <a:close/>
                  <a:moveTo>
                    <a:pt x="875684" y="0"/>
                  </a:moveTo>
                  <a:cubicBezTo>
                    <a:pt x="1197287" y="0"/>
                    <a:pt x="1488443" y="130355"/>
                    <a:pt x="1699199" y="341111"/>
                  </a:cubicBezTo>
                  <a:lnTo>
                    <a:pt x="1750865" y="397958"/>
                  </a:lnTo>
                  <a:lnTo>
                    <a:pt x="1750865" y="397958"/>
                  </a:lnTo>
                  <a:lnTo>
                    <a:pt x="1761993" y="410202"/>
                  </a:lnTo>
                  <a:lnTo>
                    <a:pt x="1774366" y="423815"/>
                  </a:lnTo>
                  <a:cubicBezTo>
                    <a:pt x="1798100" y="452575"/>
                    <a:pt x="1820481" y="482493"/>
                    <a:pt x="1841410" y="513472"/>
                  </a:cubicBezTo>
                  <a:lnTo>
                    <a:pt x="1876348" y="570982"/>
                  </a:lnTo>
                  <a:lnTo>
                    <a:pt x="1886010" y="584925"/>
                  </a:lnTo>
                  <a:lnTo>
                    <a:pt x="1889952" y="593376"/>
                  </a:lnTo>
                  <a:lnTo>
                    <a:pt x="1899745" y="609496"/>
                  </a:lnTo>
                  <a:cubicBezTo>
                    <a:pt x="1917674" y="642499"/>
                    <a:pt x="1934054" y="676467"/>
                    <a:pt x="1948787" y="711300"/>
                  </a:cubicBezTo>
                  <a:lnTo>
                    <a:pt x="1962698" y="749307"/>
                  </a:lnTo>
                  <a:lnTo>
                    <a:pt x="1969640" y="764188"/>
                  </a:lnTo>
                  <a:lnTo>
                    <a:pt x="1979483" y="795168"/>
                  </a:lnTo>
                  <a:lnTo>
                    <a:pt x="1987950" y="818301"/>
                  </a:lnTo>
                  <a:lnTo>
                    <a:pt x="1992689" y="836732"/>
                  </a:lnTo>
                  <a:lnTo>
                    <a:pt x="1999970" y="859647"/>
                  </a:lnTo>
                  <a:lnTo>
                    <a:pt x="2009404" y="901740"/>
                  </a:lnTo>
                  <a:lnTo>
                    <a:pt x="2016648" y="929912"/>
                  </a:lnTo>
                  <a:lnTo>
                    <a:pt x="2018631" y="942906"/>
                  </a:lnTo>
                  <a:lnTo>
                    <a:pt x="2022119" y="958467"/>
                  </a:lnTo>
                  <a:lnTo>
                    <a:pt x="2029837" y="1016331"/>
                  </a:lnTo>
                  <a:lnTo>
                    <a:pt x="2034296" y="1045549"/>
                  </a:lnTo>
                  <a:lnTo>
                    <a:pt x="2034639" y="1052329"/>
                  </a:lnTo>
                  <a:lnTo>
                    <a:pt x="2035696" y="1060257"/>
                  </a:lnTo>
                  <a:cubicBezTo>
                    <a:pt x="2038750" y="1094639"/>
                    <a:pt x="2040309" y="1129450"/>
                    <a:pt x="2040309" y="1164625"/>
                  </a:cubicBezTo>
                  <a:lnTo>
                    <a:pt x="2040139" y="1166555"/>
                  </a:lnTo>
                  <a:lnTo>
                    <a:pt x="2043928" y="1166555"/>
                  </a:lnTo>
                  <a:lnTo>
                    <a:pt x="2055564" y="1281981"/>
                  </a:lnTo>
                  <a:cubicBezTo>
                    <a:pt x="2109862" y="1547331"/>
                    <a:pt x="2344643" y="1746937"/>
                    <a:pt x="2626045" y="1746937"/>
                  </a:cubicBezTo>
                  <a:cubicBezTo>
                    <a:pt x="2907447" y="1746937"/>
                    <a:pt x="3142228" y="1547331"/>
                    <a:pt x="3196526" y="1281981"/>
                  </a:cubicBezTo>
                  <a:lnTo>
                    <a:pt x="3208162" y="1166555"/>
                  </a:lnTo>
                  <a:lnTo>
                    <a:pt x="3211868" y="1166555"/>
                  </a:lnTo>
                  <a:lnTo>
                    <a:pt x="3216396" y="1268993"/>
                  </a:lnTo>
                  <a:cubicBezTo>
                    <a:pt x="3237770" y="1509663"/>
                    <a:pt x="3332354" y="1729284"/>
                    <a:pt x="3477727" y="1905435"/>
                  </a:cubicBezTo>
                  <a:lnTo>
                    <a:pt x="3501227" y="1931292"/>
                  </a:lnTo>
                  <a:lnTo>
                    <a:pt x="3512158" y="1919265"/>
                  </a:lnTo>
                  <a:lnTo>
                    <a:pt x="3506674" y="1926786"/>
                  </a:lnTo>
                  <a:cubicBezTo>
                    <a:pt x="3293129" y="2173308"/>
                    <a:pt x="2977799" y="2329250"/>
                    <a:pt x="2626046" y="2329250"/>
                  </a:cubicBezTo>
                  <a:cubicBezTo>
                    <a:pt x="2274294" y="2329250"/>
                    <a:pt x="1958964" y="2173308"/>
                    <a:pt x="1745418" y="1926786"/>
                  </a:cubicBezTo>
                  <a:lnTo>
                    <a:pt x="1739937" y="1919268"/>
                  </a:lnTo>
                  <a:lnTo>
                    <a:pt x="1727364" y="1905435"/>
                  </a:lnTo>
                  <a:lnTo>
                    <a:pt x="1641064" y="1783663"/>
                  </a:lnTo>
                  <a:lnTo>
                    <a:pt x="1630028" y="1768526"/>
                  </a:lnTo>
                  <a:lnTo>
                    <a:pt x="1629304" y="1767069"/>
                  </a:lnTo>
                  <a:lnTo>
                    <a:pt x="1628208" y="1765521"/>
                  </a:lnTo>
                  <a:cubicBezTo>
                    <a:pt x="1598563" y="1716400"/>
                    <a:pt x="1572444" y="1664913"/>
                    <a:pt x="1550199" y="1611409"/>
                  </a:cubicBezTo>
                  <a:lnTo>
                    <a:pt x="1546633" y="1600585"/>
                  </a:lnTo>
                  <a:lnTo>
                    <a:pt x="1542204" y="1591664"/>
                  </a:lnTo>
                  <a:lnTo>
                    <a:pt x="1528560" y="1545726"/>
                  </a:lnTo>
                  <a:lnTo>
                    <a:pt x="1495440" y="1445198"/>
                  </a:lnTo>
                  <a:lnTo>
                    <a:pt x="1491256" y="1420125"/>
                  </a:lnTo>
                  <a:lnTo>
                    <a:pt x="1485082" y="1399338"/>
                  </a:lnTo>
                  <a:lnTo>
                    <a:pt x="1480957" y="1358413"/>
                  </a:lnTo>
                  <a:lnTo>
                    <a:pt x="1466033" y="1268993"/>
                  </a:lnTo>
                  <a:lnTo>
                    <a:pt x="1461506" y="1166555"/>
                  </a:lnTo>
                  <a:lnTo>
                    <a:pt x="1457801" y="1166555"/>
                  </a:lnTo>
                  <a:lnTo>
                    <a:pt x="1457995" y="1164625"/>
                  </a:lnTo>
                  <a:cubicBezTo>
                    <a:pt x="1457995" y="843023"/>
                    <a:pt x="1197285" y="582313"/>
                    <a:pt x="875683" y="582313"/>
                  </a:cubicBezTo>
                  <a:cubicBezTo>
                    <a:pt x="554081" y="582313"/>
                    <a:pt x="293371" y="843023"/>
                    <a:pt x="293371" y="1164625"/>
                  </a:cubicBezTo>
                  <a:lnTo>
                    <a:pt x="293566" y="1166555"/>
                  </a:lnTo>
                  <a:lnTo>
                    <a:pt x="289864" y="1166555"/>
                  </a:lnTo>
                  <a:lnTo>
                    <a:pt x="289949" y="1164625"/>
                  </a:lnTo>
                  <a:cubicBezTo>
                    <a:pt x="289949" y="1094275"/>
                    <a:pt x="283712" y="1025381"/>
                    <a:pt x="271759" y="958467"/>
                  </a:cubicBezTo>
                  <a:lnTo>
                    <a:pt x="267623" y="943156"/>
                  </a:lnTo>
                  <a:lnTo>
                    <a:pt x="266288" y="929912"/>
                  </a:lnTo>
                  <a:lnTo>
                    <a:pt x="249014" y="874265"/>
                  </a:lnTo>
                  <a:lnTo>
                    <a:pt x="219280" y="764188"/>
                  </a:lnTo>
                  <a:lnTo>
                    <a:pt x="206024" y="735773"/>
                  </a:lnTo>
                  <a:lnTo>
                    <a:pt x="198427" y="711300"/>
                  </a:lnTo>
                  <a:lnTo>
                    <a:pt x="171235" y="661203"/>
                  </a:lnTo>
                  <a:lnTo>
                    <a:pt x="135650" y="584925"/>
                  </a:lnTo>
                  <a:lnTo>
                    <a:pt x="108811" y="546195"/>
                  </a:lnTo>
                  <a:lnTo>
                    <a:pt x="91050" y="513472"/>
                  </a:lnTo>
                  <a:cubicBezTo>
                    <a:pt x="70121" y="482493"/>
                    <a:pt x="47740" y="452575"/>
                    <a:pt x="24006" y="423815"/>
                  </a:cubicBezTo>
                  <a:lnTo>
                    <a:pt x="13852" y="412643"/>
                  </a:lnTo>
                  <a:lnTo>
                    <a:pt x="505" y="397958"/>
                  </a:lnTo>
                  <a:lnTo>
                    <a:pt x="0" y="397402"/>
                  </a:lnTo>
                  <a:lnTo>
                    <a:pt x="92617" y="302549"/>
                  </a:lnTo>
                  <a:cubicBezTo>
                    <a:pt x="299439" y="114570"/>
                    <a:pt x="574182" y="0"/>
                    <a:pt x="8756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0D882AFC-6D8E-4209-B11E-A1A6C3BB8752}"/>
                </a:ext>
              </a:extLst>
            </p:cNvPr>
            <p:cNvSpPr/>
            <p:nvPr/>
          </p:nvSpPr>
          <p:spPr>
            <a:xfrm>
              <a:off x="3925965" y="2997210"/>
              <a:ext cx="419676" cy="861769"/>
            </a:xfrm>
            <a:custGeom>
              <a:avLst/>
              <a:gdLst>
                <a:gd name="connsiteX0" fmla="*/ 546742 w 632363"/>
                <a:gd name="connsiteY0" fmla="*/ 589429 h 861769"/>
                <a:gd name="connsiteX1" fmla="*/ 540514 w 632363"/>
                <a:gd name="connsiteY1" fmla="*/ 601971 h 861769"/>
                <a:gd name="connsiteX2" fmla="*/ 490826 w 632363"/>
                <a:gd name="connsiteY2" fmla="*/ 670119 h 861769"/>
                <a:gd name="connsiteX3" fmla="*/ 632363 w 632363"/>
                <a:gd name="connsiteY3" fmla="*/ 411558 h 861769"/>
                <a:gd name="connsiteX4" fmla="*/ 628338 w 632363"/>
                <a:gd name="connsiteY4" fmla="*/ 425109 h 861769"/>
                <a:gd name="connsiteX5" fmla="*/ 590372 w 632363"/>
                <a:gd name="connsiteY5" fmla="*/ 501565 h 861769"/>
                <a:gd name="connsiteX6" fmla="*/ 126612 w 632363"/>
                <a:gd name="connsiteY6" fmla="*/ 0 h 861769"/>
                <a:gd name="connsiteX7" fmla="*/ 130316 w 632363"/>
                <a:gd name="connsiteY7" fmla="*/ 0 h 861769"/>
                <a:gd name="connsiteX8" fmla="*/ 134844 w 632363"/>
                <a:gd name="connsiteY8" fmla="*/ 102438 h 861769"/>
                <a:gd name="connsiteX9" fmla="*/ 396175 w 632363"/>
                <a:gd name="connsiteY9" fmla="*/ 738880 h 861769"/>
                <a:gd name="connsiteX10" fmla="*/ 419676 w 632363"/>
                <a:gd name="connsiteY10" fmla="*/ 764737 h 861769"/>
                <a:gd name="connsiteX11" fmla="*/ 430608 w 632363"/>
                <a:gd name="connsiteY11" fmla="*/ 752709 h 861769"/>
                <a:gd name="connsiteX12" fmla="*/ 425124 w 632363"/>
                <a:gd name="connsiteY12" fmla="*/ 760231 h 861769"/>
                <a:gd name="connsiteX13" fmla="*/ 340401 w 632363"/>
                <a:gd name="connsiteY13" fmla="*/ 848303 h 861769"/>
                <a:gd name="connsiteX14" fmla="*/ 324427 w 632363"/>
                <a:gd name="connsiteY14" fmla="*/ 861769 h 861769"/>
                <a:gd name="connsiteX15" fmla="*/ 308452 w 632363"/>
                <a:gd name="connsiteY15" fmla="*/ 848303 h 861769"/>
                <a:gd name="connsiteX16" fmla="*/ 223729 w 632363"/>
                <a:gd name="connsiteY16" fmla="*/ 760231 h 861769"/>
                <a:gd name="connsiteX17" fmla="*/ 218244 w 632363"/>
                <a:gd name="connsiteY17" fmla="*/ 752708 h 861769"/>
                <a:gd name="connsiteX18" fmla="*/ 205676 w 632363"/>
                <a:gd name="connsiteY18" fmla="*/ 738880 h 861769"/>
                <a:gd name="connsiteX19" fmla="*/ 119409 w 632363"/>
                <a:gd name="connsiteY19" fmla="*/ 617154 h 861769"/>
                <a:gd name="connsiteX20" fmla="*/ 108339 w 632363"/>
                <a:gd name="connsiteY20" fmla="*/ 601971 h 861769"/>
                <a:gd name="connsiteX21" fmla="*/ 107613 w 632363"/>
                <a:gd name="connsiteY21" fmla="*/ 600510 h 861769"/>
                <a:gd name="connsiteX22" fmla="*/ 106520 w 632363"/>
                <a:gd name="connsiteY22" fmla="*/ 598966 h 861769"/>
                <a:gd name="connsiteX23" fmla="*/ 28511 w 632363"/>
                <a:gd name="connsiteY23" fmla="*/ 444854 h 861769"/>
                <a:gd name="connsiteX24" fmla="*/ 24947 w 632363"/>
                <a:gd name="connsiteY24" fmla="*/ 434035 h 861769"/>
                <a:gd name="connsiteX25" fmla="*/ 20515 w 632363"/>
                <a:gd name="connsiteY25" fmla="*/ 425109 h 861769"/>
                <a:gd name="connsiteX26" fmla="*/ 6863 w 632363"/>
                <a:gd name="connsiteY26" fmla="*/ 379144 h 861769"/>
                <a:gd name="connsiteX27" fmla="*/ 0 w 632363"/>
                <a:gd name="connsiteY27" fmla="*/ 358314 h 861769"/>
                <a:gd name="connsiteX28" fmla="*/ 42503 w 632363"/>
                <a:gd name="connsiteY28" fmla="*/ 300020 h 861769"/>
                <a:gd name="connsiteX29" fmla="*/ 114976 w 632363"/>
                <a:gd name="connsiteY29" fmla="*/ 115426 h 861769"/>
                <a:gd name="connsiteX0" fmla="*/ 546742 w 628338"/>
                <a:gd name="connsiteY0" fmla="*/ 589429 h 861769"/>
                <a:gd name="connsiteX1" fmla="*/ 540514 w 628338"/>
                <a:gd name="connsiteY1" fmla="*/ 601971 h 861769"/>
                <a:gd name="connsiteX2" fmla="*/ 490826 w 628338"/>
                <a:gd name="connsiteY2" fmla="*/ 670119 h 861769"/>
                <a:gd name="connsiteX3" fmla="*/ 546742 w 628338"/>
                <a:gd name="connsiteY3" fmla="*/ 589429 h 861769"/>
                <a:gd name="connsiteX4" fmla="*/ 590372 w 628338"/>
                <a:gd name="connsiteY4" fmla="*/ 501565 h 861769"/>
                <a:gd name="connsiteX5" fmla="*/ 628338 w 628338"/>
                <a:gd name="connsiteY5" fmla="*/ 425109 h 861769"/>
                <a:gd name="connsiteX6" fmla="*/ 590372 w 628338"/>
                <a:gd name="connsiteY6" fmla="*/ 501565 h 861769"/>
                <a:gd name="connsiteX7" fmla="*/ 126612 w 628338"/>
                <a:gd name="connsiteY7" fmla="*/ 0 h 861769"/>
                <a:gd name="connsiteX8" fmla="*/ 130316 w 628338"/>
                <a:gd name="connsiteY8" fmla="*/ 0 h 861769"/>
                <a:gd name="connsiteX9" fmla="*/ 134844 w 628338"/>
                <a:gd name="connsiteY9" fmla="*/ 102438 h 861769"/>
                <a:gd name="connsiteX10" fmla="*/ 396175 w 628338"/>
                <a:gd name="connsiteY10" fmla="*/ 738880 h 861769"/>
                <a:gd name="connsiteX11" fmla="*/ 419676 w 628338"/>
                <a:gd name="connsiteY11" fmla="*/ 764737 h 861769"/>
                <a:gd name="connsiteX12" fmla="*/ 430608 w 628338"/>
                <a:gd name="connsiteY12" fmla="*/ 752709 h 861769"/>
                <a:gd name="connsiteX13" fmla="*/ 425124 w 628338"/>
                <a:gd name="connsiteY13" fmla="*/ 760231 h 861769"/>
                <a:gd name="connsiteX14" fmla="*/ 340401 w 628338"/>
                <a:gd name="connsiteY14" fmla="*/ 848303 h 861769"/>
                <a:gd name="connsiteX15" fmla="*/ 324427 w 628338"/>
                <a:gd name="connsiteY15" fmla="*/ 861769 h 861769"/>
                <a:gd name="connsiteX16" fmla="*/ 308452 w 628338"/>
                <a:gd name="connsiteY16" fmla="*/ 848303 h 861769"/>
                <a:gd name="connsiteX17" fmla="*/ 223729 w 628338"/>
                <a:gd name="connsiteY17" fmla="*/ 760231 h 861769"/>
                <a:gd name="connsiteX18" fmla="*/ 218244 w 628338"/>
                <a:gd name="connsiteY18" fmla="*/ 752708 h 861769"/>
                <a:gd name="connsiteX19" fmla="*/ 205676 w 628338"/>
                <a:gd name="connsiteY19" fmla="*/ 738880 h 861769"/>
                <a:gd name="connsiteX20" fmla="*/ 119409 w 628338"/>
                <a:gd name="connsiteY20" fmla="*/ 617154 h 861769"/>
                <a:gd name="connsiteX21" fmla="*/ 108339 w 628338"/>
                <a:gd name="connsiteY21" fmla="*/ 601971 h 861769"/>
                <a:gd name="connsiteX22" fmla="*/ 107613 w 628338"/>
                <a:gd name="connsiteY22" fmla="*/ 600510 h 861769"/>
                <a:gd name="connsiteX23" fmla="*/ 106520 w 628338"/>
                <a:gd name="connsiteY23" fmla="*/ 598966 h 861769"/>
                <a:gd name="connsiteX24" fmla="*/ 28511 w 628338"/>
                <a:gd name="connsiteY24" fmla="*/ 444854 h 861769"/>
                <a:gd name="connsiteX25" fmla="*/ 24947 w 628338"/>
                <a:gd name="connsiteY25" fmla="*/ 434035 h 861769"/>
                <a:gd name="connsiteX26" fmla="*/ 20515 w 628338"/>
                <a:gd name="connsiteY26" fmla="*/ 425109 h 861769"/>
                <a:gd name="connsiteX27" fmla="*/ 6863 w 628338"/>
                <a:gd name="connsiteY27" fmla="*/ 379144 h 861769"/>
                <a:gd name="connsiteX28" fmla="*/ 0 w 628338"/>
                <a:gd name="connsiteY28" fmla="*/ 358314 h 861769"/>
                <a:gd name="connsiteX29" fmla="*/ 42503 w 628338"/>
                <a:gd name="connsiteY29" fmla="*/ 300020 h 861769"/>
                <a:gd name="connsiteX30" fmla="*/ 114976 w 628338"/>
                <a:gd name="connsiteY30" fmla="*/ 115426 h 861769"/>
                <a:gd name="connsiteX31" fmla="*/ 126612 w 628338"/>
                <a:gd name="connsiteY31" fmla="*/ 0 h 861769"/>
                <a:gd name="connsiteX0" fmla="*/ 546742 w 546742"/>
                <a:gd name="connsiteY0" fmla="*/ 589429 h 861769"/>
                <a:gd name="connsiteX1" fmla="*/ 540514 w 546742"/>
                <a:gd name="connsiteY1" fmla="*/ 601971 h 861769"/>
                <a:gd name="connsiteX2" fmla="*/ 490826 w 546742"/>
                <a:gd name="connsiteY2" fmla="*/ 670119 h 861769"/>
                <a:gd name="connsiteX3" fmla="*/ 546742 w 546742"/>
                <a:gd name="connsiteY3" fmla="*/ 589429 h 861769"/>
                <a:gd name="connsiteX4" fmla="*/ 126612 w 546742"/>
                <a:gd name="connsiteY4" fmla="*/ 0 h 861769"/>
                <a:gd name="connsiteX5" fmla="*/ 130316 w 546742"/>
                <a:gd name="connsiteY5" fmla="*/ 0 h 861769"/>
                <a:gd name="connsiteX6" fmla="*/ 134844 w 546742"/>
                <a:gd name="connsiteY6" fmla="*/ 102438 h 861769"/>
                <a:gd name="connsiteX7" fmla="*/ 396175 w 546742"/>
                <a:gd name="connsiteY7" fmla="*/ 738880 h 861769"/>
                <a:gd name="connsiteX8" fmla="*/ 419676 w 546742"/>
                <a:gd name="connsiteY8" fmla="*/ 764737 h 861769"/>
                <a:gd name="connsiteX9" fmla="*/ 430608 w 546742"/>
                <a:gd name="connsiteY9" fmla="*/ 752709 h 861769"/>
                <a:gd name="connsiteX10" fmla="*/ 425124 w 546742"/>
                <a:gd name="connsiteY10" fmla="*/ 760231 h 861769"/>
                <a:gd name="connsiteX11" fmla="*/ 340401 w 546742"/>
                <a:gd name="connsiteY11" fmla="*/ 848303 h 861769"/>
                <a:gd name="connsiteX12" fmla="*/ 324427 w 546742"/>
                <a:gd name="connsiteY12" fmla="*/ 861769 h 861769"/>
                <a:gd name="connsiteX13" fmla="*/ 308452 w 546742"/>
                <a:gd name="connsiteY13" fmla="*/ 848303 h 861769"/>
                <a:gd name="connsiteX14" fmla="*/ 223729 w 546742"/>
                <a:gd name="connsiteY14" fmla="*/ 760231 h 861769"/>
                <a:gd name="connsiteX15" fmla="*/ 218244 w 546742"/>
                <a:gd name="connsiteY15" fmla="*/ 752708 h 861769"/>
                <a:gd name="connsiteX16" fmla="*/ 205676 w 546742"/>
                <a:gd name="connsiteY16" fmla="*/ 738880 h 861769"/>
                <a:gd name="connsiteX17" fmla="*/ 119409 w 546742"/>
                <a:gd name="connsiteY17" fmla="*/ 617154 h 861769"/>
                <a:gd name="connsiteX18" fmla="*/ 108339 w 546742"/>
                <a:gd name="connsiteY18" fmla="*/ 601971 h 861769"/>
                <a:gd name="connsiteX19" fmla="*/ 107613 w 546742"/>
                <a:gd name="connsiteY19" fmla="*/ 600510 h 861769"/>
                <a:gd name="connsiteX20" fmla="*/ 106520 w 546742"/>
                <a:gd name="connsiteY20" fmla="*/ 598966 h 861769"/>
                <a:gd name="connsiteX21" fmla="*/ 28511 w 546742"/>
                <a:gd name="connsiteY21" fmla="*/ 444854 h 861769"/>
                <a:gd name="connsiteX22" fmla="*/ 24947 w 546742"/>
                <a:gd name="connsiteY22" fmla="*/ 434035 h 861769"/>
                <a:gd name="connsiteX23" fmla="*/ 20515 w 546742"/>
                <a:gd name="connsiteY23" fmla="*/ 425109 h 861769"/>
                <a:gd name="connsiteX24" fmla="*/ 6863 w 546742"/>
                <a:gd name="connsiteY24" fmla="*/ 379144 h 861769"/>
                <a:gd name="connsiteX25" fmla="*/ 0 w 546742"/>
                <a:gd name="connsiteY25" fmla="*/ 358314 h 861769"/>
                <a:gd name="connsiteX26" fmla="*/ 42503 w 546742"/>
                <a:gd name="connsiteY26" fmla="*/ 300020 h 861769"/>
                <a:gd name="connsiteX27" fmla="*/ 114976 w 546742"/>
                <a:gd name="connsiteY27" fmla="*/ 115426 h 861769"/>
                <a:gd name="connsiteX28" fmla="*/ 126612 w 546742"/>
                <a:gd name="connsiteY28" fmla="*/ 0 h 861769"/>
                <a:gd name="connsiteX0" fmla="*/ 490826 w 540514"/>
                <a:gd name="connsiteY0" fmla="*/ 670119 h 861769"/>
                <a:gd name="connsiteX1" fmla="*/ 540514 w 540514"/>
                <a:gd name="connsiteY1" fmla="*/ 601971 h 861769"/>
                <a:gd name="connsiteX2" fmla="*/ 490826 w 540514"/>
                <a:gd name="connsiteY2" fmla="*/ 670119 h 861769"/>
                <a:gd name="connsiteX3" fmla="*/ 126612 w 540514"/>
                <a:gd name="connsiteY3" fmla="*/ 0 h 861769"/>
                <a:gd name="connsiteX4" fmla="*/ 130316 w 540514"/>
                <a:gd name="connsiteY4" fmla="*/ 0 h 861769"/>
                <a:gd name="connsiteX5" fmla="*/ 134844 w 540514"/>
                <a:gd name="connsiteY5" fmla="*/ 102438 h 861769"/>
                <a:gd name="connsiteX6" fmla="*/ 396175 w 540514"/>
                <a:gd name="connsiteY6" fmla="*/ 738880 h 861769"/>
                <a:gd name="connsiteX7" fmla="*/ 419676 w 540514"/>
                <a:gd name="connsiteY7" fmla="*/ 764737 h 861769"/>
                <a:gd name="connsiteX8" fmla="*/ 430608 w 540514"/>
                <a:gd name="connsiteY8" fmla="*/ 752709 h 861769"/>
                <a:gd name="connsiteX9" fmla="*/ 425124 w 540514"/>
                <a:gd name="connsiteY9" fmla="*/ 760231 h 861769"/>
                <a:gd name="connsiteX10" fmla="*/ 340401 w 540514"/>
                <a:gd name="connsiteY10" fmla="*/ 848303 h 861769"/>
                <a:gd name="connsiteX11" fmla="*/ 324427 w 540514"/>
                <a:gd name="connsiteY11" fmla="*/ 861769 h 861769"/>
                <a:gd name="connsiteX12" fmla="*/ 308452 w 540514"/>
                <a:gd name="connsiteY12" fmla="*/ 848303 h 861769"/>
                <a:gd name="connsiteX13" fmla="*/ 223729 w 540514"/>
                <a:gd name="connsiteY13" fmla="*/ 760231 h 861769"/>
                <a:gd name="connsiteX14" fmla="*/ 218244 w 540514"/>
                <a:gd name="connsiteY14" fmla="*/ 752708 h 861769"/>
                <a:gd name="connsiteX15" fmla="*/ 205676 w 540514"/>
                <a:gd name="connsiteY15" fmla="*/ 738880 h 861769"/>
                <a:gd name="connsiteX16" fmla="*/ 119409 w 540514"/>
                <a:gd name="connsiteY16" fmla="*/ 617154 h 861769"/>
                <a:gd name="connsiteX17" fmla="*/ 108339 w 540514"/>
                <a:gd name="connsiteY17" fmla="*/ 601971 h 861769"/>
                <a:gd name="connsiteX18" fmla="*/ 107613 w 540514"/>
                <a:gd name="connsiteY18" fmla="*/ 600510 h 861769"/>
                <a:gd name="connsiteX19" fmla="*/ 106520 w 540514"/>
                <a:gd name="connsiteY19" fmla="*/ 598966 h 861769"/>
                <a:gd name="connsiteX20" fmla="*/ 28511 w 540514"/>
                <a:gd name="connsiteY20" fmla="*/ 444854 h 861769"/>
                <a:gd name="connsiteX21" fmla="*/ 24947 w 540514"/>
                <a:gd name="connsiteY21" fmla="*/ 434035 h 861769"/>
                <a:gd name="connsiteX22" fmla="*/ 20515 w 540514"/>
                <a:gd name="connsiteY22" fmla="*/ 425109 h 861769"/>
                <a:gd name="connsiteX23" fmla="*/ 6863 w 540514"/>
                <a:gd name="connsiteY23" fmla="*/ 379144 h 861769"/>
                <a:gd name="connsiteX24" fmla="*/ 0 w 540514"/>
                <a:gd name="connsiteY24" fmla="*/ 358314 h 861769"/>
                <a:gd name="connsiteX25" fmla="*/ 42503 w 540514"/>
                <a:gd name="connsiteY25" fmla="*/ 300020 h 861769"/>
                <a:gd name="connsiteX26" fmla="*/ 114976 w 540514"/>
                <a:gd name="connsiteY26" fmla="*/ 115426 h 861769"/>
                <a:gd name="connsiteX27" fmla="*/ 126612 w 540514"/>
                <a:gd name="connsiteY27" fmla="*/ 0 h 861769"/>
                <a:gd name="connsiteX0" fmla="*/ 126612 w 430608"/>
                <a:gd name="connsiteY0" fmla="*/ 0 h 861769"/>
                <a:gd name="connsiteX1" fmla="*/ 130316 w 430608"/>
                <a:gd name="connsiteY1" fmla="*/ 0 h 861769"/>
                <a:gd name="connsiteX2" fmla="*/ 134844 w 430608"/>
                <a:gd name="connsiteY2" fmla="*/ 102438 h 861769"/>
                <a:gd name="connsiteX3" fmla="*/ 396175 w 430608"/>
                <a:gd name="connsiteY3" fmla="*/ 738880 h 861769"/>
                <a:gd name="connsiteX4" fmla="*/ 419676 w 430608"/>
                <a:gd name="connsiteY4" fmla="*/ 764737 h 861769"/>
                <a:gd name="connsiteX5" fmla="*/ 430608 w 430608"/>
                <a:gd name="connsiteY5" fmla="*/ 752709 h 861769"/>
                <a:gd name="connsiteX6" fmla="*/ 425124 w 430608"/>
                <a:gd name="connsiteY6" fmla="*/ 760231 h 861769"/>
                <a:gd name="connsiteX7" fmla="*/ 340401 w 430608"/>
                <a:gd name="connsiteY7" fmla="*/ 848303 h 861769"/>
                <a:gd name="connsiteX8" fmla="*/ 324427 w 430608"/>
                <a:gd name="connsiteY8" fmla="*/ 861769 h 861769"/>
                <a:gd name="connsiteX9" fmla="*/ 308452 w 430608"/>
                <a:gd name="connsiteY9" fmla="*/ 848303 h 861769"/>
                <a:gd name="connsiteX10" fmla="*/ 223729 w 430608"/>
                <a:gd name="connsiteY10" fmla="*/ 760231 h 861769"/>
                <a:gd name="connsiteX11" fmla="*/ 218244 w 430608"/>
                <a:gd name="connsiteY11" fmla="*/ 752708 h 861769"/>
                <a:gd name="connsiteX12" fmla="*/ 205676 w 430608"/>
                <a:gd name="connsiteY12" fmla="*/ 738880 h 861769"/>
                <a:gd name="connsiteX13" fmla="*/ 119409 w 430608"/>
                <a:gd name="connsiteY13" fmla="*/ 617154 h 861769"/>
                <a:gd name="connsiteX14" fmla="*/ 108339 w 430608"/>
                <a:gd name="connsiteY14" fmla="*/ 601971 h 861769"/>
                <a:gd name="connsiteX15" fmla="*/ 107613 w 430608"/>
                <a:gd name="connsiteY15" fmla="*/ 600510 h 861769"/>
                <a:gd name="connsiteX16" fmla="*/ 106520 w 430608"/>
                <a:gd name="connsiteY16" fmla="*/ 598966 h 861769"/>
                <a:gd name="connsiteX17" fmla="*/ 28511 w 430608"/>
                <a:gd name="connsiteY17" fmla="*/ 444854 h 861769"/>
                <a:gd name="connsiteX18" fmla="*/ 24947 w 430608"/>
                <a:gd name="connsiteY18" fmla="*/ 434035 h 861769"/>
                <a:gd name="connsiteX19" fmla="*/ 20515 w 430608"/>
                <a:gd name="connsiteY19" fmla="*/ 425109 h 861769"/>
                <a:gd name="connsiteX20" fmla="*/ 6863 w 430608"/>
                <a:gd name="connsiteY20" fmla="*/ 379144 h 861769"/>
                <a:gd name="connsiteX21" fmla="*/ 0 w 430608"/>
                <a:gd name="connsiteY21" fmla="*/ 358314 h 861769"/>
                <a:gd name="connsiteX22" fmla="*/ 42503 w 430608"/>
                <a:gd name="connsiteY22" fmla="*/ 300020 h 861769"/>
                <a:gd name="connsiteX23" fmla="*/ 114976 w 430608"/>
                <a:gd name="connsiteY23" fmla="*/ 115426 h 861769"/>
                <a:gd name="connsiteX24" fmla="*/ 126612 w 430608"/>
                <a:gd name="connsiteY24" fmla="*/ 0 h 861769"/>
                <a:gd name="connsiteX0" fmla="*/ 126612 w 425124"/>
                <a:gd name="connsiteY0" fmla="*/ 0 h 861769"/>
                <a:gd name="connsiteX1" fmla="*/ 130316 w 425124"/>
                <a:gd name="connsiteY1" fmla="*/ 0 h 861769"/>
                <a:gd name="connsiteX2" fmla="*/ 134844 w 425124"/>
                <a:gd name="connsiteY2" fmla="*/ 102438 h 861769"/>
                <a:gd name="connsiteX3" fmla="*/ 396175 w 425124"/>
                <a:gd name="connsiteY3" fmla="*/ 738880 h 861769"/>
                <a:gd name="connsiteX4" fmla="*/ 419676 w 425124"/>
                <a:gd name="connsiteY4" fmla="*/ 764737 h 861769"/>
                <a:gd name="connsiteX5" fmla="*/ 425124 w 425124"/>
                <a:gd name="connsiteY5" fmla="*/ 760231 h 861769"/>
                <a:gd name="connsiteX6" fmla="*/ 340401 w 425124"/>
                <a:gd name="connsiteY6" fmla="*/ 848303 h 861769"/>
                <a:gd name="connsiteX7" fmla="*/ 324427 w 425124"/>
                <a:gd name="connsiteY7" fmla="*/ 861769 h 861769"/>
                <a:gd name="connsiteX8" fmla="*/ 308452 w 425124"/>
                <a:gd name="connsiteY8" fmla="*/ 848303 h 861769"/>
                <a:gd name="connsiteX9" fmla="*/ 223729 w 425124"/>
                <a:gd name="connsiteY9" fmla="*/ 760231 h 861769"/>
                <a:gd name="connsiteX10" fmla="*/ 218244 w 425124"/>
                <a:gd name="connsiteY10" fmla="*/ 752708 h 861769"/>
                <a:gd name="connsiteX11" fmla="*/ 205676 w 425124"/>
                <a:gd name="connsiteY11" fmla="*/ 738880 h 861769"/>
                <a:gd name="connsiteX12" fmla="*/ 119409 w 425124"/>
                <a:gd name="connsiteY12" fmla="*/ 617154 h 861769"/>
                <a:gd name="connsiteX13" fmla="*/ 108339 w 425124"/>
                <a:gd name="connsiteY13" fmla="*/ 601971 h 861769"/>
                <a:gd name="connsiteX14" fmla="*/ 107613 w 425124"/>
                <a:gd name="connsiteY14" fmla="*/ 600510 h 861769"/>
                <a:gd name="connsiteX15" fmla="*/ 106520 w 425124"/>
                <a:gd name="connsiteY15" fmla="*/ 598966 h 861769"/>
                <a:gd name="connsiteX16" fmla="*/ 28511 w 425124"/>
                <a:gd name="connsiteY16" fmla="*/ 444854 h 861769"/>
                <a:gd name="connsiteX17" fmla="*/ 24947 w 425124"/>
                <a:gd name="connsiteY17" fmla="*/ 434035 h 861769"/>
                <a:gd name="connsiteX18" fmla="*/ 20515 w 425124"/>
                <a:gd name="connsiteY18" fmla="*/ 425109 h 861769"/>
                <a:gd name="connsiteX19" fmla="*/ 6863 w 425124"/>
                <a:gd name="connsiteY19" fmla="*/ 379144 h 861769"/>
                <a:gd name="connsiteX20" fmla="*/ 0 w 425124"/>
                <a:gd name="connsiteY20" fmla="*/ 358314 h 861769"/>
                <a:gd name="connsiteX21" fmla="*/ 42503 w 425124"/>
                <a:gd name="connsiteY21" fmla="*/ 300020 h 861769"/>
                <a:gd name="connsiteX22" fmla="*/ 114976 w 425124"/>
                <a:gd name="connsiteY22" fmla="*/ 115426 h 861769"/>
                <a:gd name="connsiteX23" fmla="*/ 126612 w 425124"/>
                <a:gd name="connsiteY23" fmla="*/ 0 h 861769"/>
                <a:gd name="connsiteX0" fmla="*/ 126612 w 419676"/>
                <a:gd name="connsiteY0" fmla="*/ 0 h 861769"/>
                <a:gd name="connsiteX1" fmla="*/ 130316 w 419676"/>
                <a:gd name="connsiteY1" fmla="*/ 0 h 861769"/>
                <a:gd name="connsiteX2" fmla="*/ 134844 w 419676"/>
                <a:gd name="connsiteY2" fmla="*/ 102438 h 861769"/>
                <a:gd name="connsiteX3" fmla="*/ 396175 w 419676"/>
                <a:gd name="connsiteY3" fmla="*/ 738880 h 861769"/>
                <a:gd name="connsiteX4" fmla="*/ 419676 w 419676"/>
                <a:gd name="connsiteY4" fmla="*/ 764737 h 861769"/>
                <a:gd name="connsiteX5" fmla="*/ 340401 w 419676"/>
                <a:gd name="connsiteY5" fmla="*/ 848303 h 861769"/>
                <a:gd name="connsiteX6" fmla="*/ 324427 w 419676"/>
                <a:gd name="connsiteY6" fmla="*/ 861769 h 861769"/>
                <a:gd name="connsiteX7" fmla="*/ 308452 w 419676"/>
                <a:gd name="connsiteY7" fmla="*/ 848303 h 861769"/>
                <a:gd name="connsiteX8" fmla="*/ 223729 w 419676"/>
                <a:gd name="connsiteY8" fmla="*/ 760231 h 861769"/>
                <a:gd name="connsiteX9" fmla="*/ 218244 w 419676"/>
                <a:gd name="connsiteY9" fmla="*/ 752708 h 861769"/>
                <a:gd name="connsiteX10" fmla="*/ 205676 w 419676"/>
                <a:gd name="connsiteY10" fmla="*/ 738880 h 861769"/>
                <a:gd name="connsiteX11" fmla="*/ 119409 w 419676"/>
                <a:gd name="connsiteY11" fmla="*/ 617154 h 861769"/>
                <a:gd name="connsiteX12" fmla="*/ 108339 w 419676"/>
                <a:gd name="connsiteY12" fmla="*/ 601971 h 861769"/>
                <a:gd name="connsiteX13" fmla="*/ 107613 w 419676"/>
                <a:gd name="connsiteY13" fmla="*/ 600510 h 861769"/>
                <a:gd name="connsiteX14" fmla="*/ 106520 w 419676"/>
                <a:gd name="connsiteY14" fmla="*/ 598966 h 861769"/>
                <a:gd name="connsiteX15" fmla="*/ 28511 w 419676"/>
                <a:gd name="connsiteY15" fmla="*/ 444854 h 861769"/>
                <a:gd name="connsiteX16" fmla="*/ 24947 w 419676"/>
                <a:gd name="connsiteY16" fmla="*/ 434035 h 861769"/>
                <a:gd name="connsiteX17" fmla="*/ 20515 w 419676"/>
                <a:gd name="connsiteY17" fmla="*/ 425109 h 861769"/>
                <a:gd name="connsiteX18" fmla="*/ 6863 w 419676"/>
                <a:gd name="connsiteY18" fmla="*/ 379144 h 861769"/>
                <a:gd name="connsiteX19" fmla="*/ 0 w 419676"/>
                <a:gd name="connsiteY19" fmla="*/ 358314 h 861769"/>
                <a:gd name="connsiteX20" fmla="*/ 42503 w 419676"/>
                <a:gd name="connsiteY20" fmla="*/ 300020 h 861769"/>
                <a:gd name="connsiteX21" fmla="*/ 114976 w 419676"/>
                <a:gd name="connsiteY21" fmla="*/ 115426 h 861769"/>
                <a:gd name="connsiteX22" fmla="*/ 126612 w 419676"/>
                <a:gd name="connsiteY22" fmla="*/ 0 h 8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9676" h="861769">
                  <a:moveTo>
                    <a:pt x="126612" y="0"/>
                  </a:moveTo>
                  <a:lnTo>
                    <a:pt x="130316" y="0"/>
                  </a:lnTo>
                  <a:lnTo>
                    <a:pt x="134844" y="102438"/>
                  </a:lnTo>
                  <a:cubicBezTo>
                    <a:pt x="156218" y="343108"/>
                    <a:pt x="250802" y="562729"/>
                    <a:pt x="396175" y="738880"/>
                  </a:cubicBezTo>
                  <a:lnTo>
                    <a:pt x="419676" y="764737"/>
                  </a:lnTo>
                  <a:lnTo>
                    <a:pt x="340401" y="848303"/>
                  </a:lnTo>
                  <a:lnTo>
                    <a:pt x="324427" y="861769"/>
                  </a:lnTo>
                  <a:lnTo>
                    <a:pt x="308452" y="848303"/>
                  </a:lnTo>
                  <a:cubicBezTo>
                    <a:pt x="278706" y="820446"/>
                    <a:pt x="250422" y="791047"/>
                    <a:pt x="223729" y="760231"/>
                  </a:cubicBezTo>
                  <a:lnTo>
                    <a:pt x="218244" y="752708"/>
                  </a:lnTo>
                  <a:lnTo>
                    <a:pt x="205676" y="738880"/>
                  </a:lnTo>
                  <a:lnTo>
                    <a:pt x="119409" y="617154"/>
                  </a:lnTo>
                  <a:lnTo>
                    <a:pt x="108339" y="601971"/>
                  </a:lnTo>
                  <a:lnTo>
                    <a:pt x="107613" y="600510"/>
                  </a:lnTo>
                  <a:lnTo>
                    <a:pt x="106520" y="598966"/>
                  </a:lnTo>
                  <a:cubicBezTo>
                    <a:pt x="76875" y="549845"/>
                    <a:pt x="50756" y="498358"/>
                    <a:pt x="28511" y="444854"/>
                  </a:cubicBezTo>
                  <a:lnTo>
                    <a:pt x="24947" y="434035"/>
                  </a:lnTo>
                  <a:lnTo>
                    <a:pt x="20515" y="425109"/>
                  </a:lnTo>
                  <a:lnTo>
                    <a:pt x="6863" y="379144"/>
                  </a:lnTo>
                  <a:lnTo>
                    <a:pt x="0" y="358314"/>
                  </a:lnTo>
                  <a:lnTo>
                    <a:pt x="42503" y="300020"/>
                  </a:lnTo>
                  <a:cubicBezTo>
                    <a:pt x="76546" y="243992"/>
                    <a:pt x="101401" y="181764"/>
                    <a:pt x="114976" y="115426"/>
                  </a:cubicBezTo>
                  <a:lnTo>
                    <a:pt x="126612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DD56420E-C7CD-4774-B5FA-DD3CFF0F5F3B}"/>
                </a:ext>
              </a:extLst>
            </p:cNvPr>
            <p:cNvSpPr/>
            <p:nvPr/>
          </p:nvSpPr>
          <p:spPr>
            <a:xfrm>
              <a:off x="5685238" y="2997210"/>
              <a:ext cx="421698" cy="856315"/>
            </a:xfrm>
            <a:custGeom>
              <a:avLst/>
              <a:gdLst>
                <a:gd name="connsiteX0" fmla="*/ 537831 w 623452"/>
                <a:gd name="connsiteY0" fmla="*/ 589427 h 856315"/>
                <a:gd name="connsiteX1" fmla="*/ 531602 w 623452"/>
                <a:gd name="connsiteY1" fmla="*/ 601971 h 856315"/>
                <a:gd name="connsiteX2" fmla="*/ 481906 w 623452"/>
                <a:gd name="connsiteY2" fmla="*/ 670131 h 856315"/>
                <a:gd name="connsiteX3" fmla="*/ 623452 w 623452"/>
                <a:gd name="connsiteY3" fmla="*/ 411556 h 856315"/>
                <a:gd name="connsiteX4" fmla="*/ 619426 w 623452"/>
                <a:gd name="connsiteY4" fmla="*/ 425109 h 856315"/>
                <a:gd name="connsiteX5" fmla="*/ 581455 w 623452"/>
                <a:gd name="connsiteY5" fmla="*/ 501576 h 856315"/>
                <a:gd name="connsiteX6" fmla="*/ 117700 w 623452"/>
                <a:gd name="connsiteY6" fmla="*/ 0 h 856315"/>
                <a:gd name="connsiteX7" fmla="*/ 121405 w 623452"/>
                <a:gd name="connsiteY7" fmla="*/ 0 h 856315"/>
                <a:gd name="connsiteX8" fmla="*/ 125932 w 623452"/>
                <a:gd name="connsiteY8" fmla="*/ 102438 h 856315"/>
                <a:gd name="connsiteX9" fmla="*/ 387263 w 623452"/>
                <a:gd name="connsiteY9" fmla="*/ 738880 h 856315"/>
                <a:gd name="connsiteX10" fmla="*/ 410764 w 623452"/>
                <a:gd name="connsiteY10" fmla="*/ 764737 h 856315"/>
                <a:gd name="connsiteX11" fmla="*/ 421698 w 623452"/>
                <a:gd name="connsiteY11" fmla="*/ 752706 h 856315"/>
                <a:gd name="connsiteX12" fmla="*/ 416212 w 623452"/>
                <a:gd name="connsiteY12" fmla="*/ 760231 h 856315"/>
                <a:gd name="connsiteX13" fmla="*/ 331489 w 623452"/>
                <a:gd name="connsiteY13" fmla="*/ 848303 h 856315"/>
                <a:gd name="connsiteX14" fmla="*/ 321984 w 623452"/>
                <a:gd name="connsiteY14" fmla="*/ 856315 h 856315"/>
                <a:gd name="connsiteX15" fmla="*/ 312479 w 623452"/>
                <a:gd name="connsiteY15" fmla="*/ 848303 h 856315"/>
                <a:gd name="connsiteX16" fmla="*/ 227756 w 623452"/>
                <a:gd name="connsiteY16" fmla="*/ 760231 h 856315"/>
                <a:gd name="connsiteX17" fmla="*/ 222272 w 623452"/>
                <a:gd name="connsiteY17" fmla="*/ 752709 h 856315"/>
                <a:gd name="connsiteX18" fmla="*/ 209703 w 623452"/>
                <a:gd name="connsiteY18" fmla="*/ 738880 h 856315"/>
                <a:gd name="connsiteX19" fmla="*/ 123422 w 623452"/>
                <a:gd name="connsiteY19" fmla="*/ 617134 h 856315"/>
                <a:gd name="connsiteX20" fmla="*/ 112366 w 623452"/>
                <a:gd name="connsiteY20" fmla="*/ 601971 h 856315"/>
                <a:gd name="connsiteX21" fmla="*/ 111642 w 623452"/>
                <a:gd name="connsiteY21" fmla="*/ 600512 h 856315"/>
                <a:gd name="connsiteX22" fmla="*/ 110547 w 623452"/>
                <a:gd name="connsiteY22" fmla="*/ 598966 h 856315"/>
                <a:gd name="connsiteX23" fmla="*/ 32538 w 623452"/>
                <a:gd name="connsiteY23" fmla="*/ 444854 h 856315"/>
                <a:gd name="connsiteX24" fmla="*/ 28973 w 623452"/>
                <a:gd name="connsiteY24" fmla="*/ 434032 h 856315"/>
                <a:gd name="connsiteX25" fmla="*/ 24542 w 623452"/>
                <a:gd name="connsiteY25" fmla="*/ 425109 h 856315"/>
                <a:gd name="connsiteX26" fmla="*/ 10896 w 623452"/>
                <a:gd name="connsiteY26" fmla="*/ 379164 h 856315"/>
                <a:gd name="connsiteX27" fmla="*/ 0 w 623452"/>
                <a:gd name="connsiteY27" fmla="*/ 346091 h 856315"/>
                <a:gd name="connsiteX28" fmla="*/ 33592 w 623452"/>
                <a:gd name="connsiteY28" fmla="*/ 300020 h 856315"/>
                <a:gd name="connsiteX29" fmla="*/ 106064 w 623452"/>
                <a:gd name="connsiteY29" fmla="*/ 115426 h 856315"/>
                <a:gd name="connsiteX0" fmla="*/ 537831 w 623452"/>
                <a:gd name="connsiteY0" fmla="*/ 589427 h 856315"/>
                <a:gd name="connsiteX1" fmla="*/ 531602 w 623452"/>
                <a:gd name="connsiteY1" fmla="*/ 601971 h 856315"/>
                <a:gd name="connsiteX2" fmla="*/ 537831 w 623452"/>
                <a:gd name="connsiteY2" fmla="*/ 589427 h 856315"/>
                <a:gd name="connsiteX3" fmla="*/ 623452 w 623452"/>
                <a:gd name="connsiteY3" fmla="*/ 411556 h 856315"/>
                <a:gd name="connsiteX4" fmla="*/ 619426 w 623452"/>
                <a:gd name="connsiteY4" fmla="*/ 425109 h 856315"/>
                <a:gd name="connsiteX5" fmla="*/ 581455 w 623452"/>
                <a:gd name="connsiteY5" fmla="*/ 501576 h 856315"/>
                <a:gd name="connsiteX6" fmla="*/ 623452 w 623452"/>
                <a:gd name="connsiteY6" fmla="*/ 411556 h 856315"/>
                <a:gd name="connsiteX7" fmla="*/ 117700 w 623452"/>
                <a:gd name="connsiteY7" fmla="*/ 0 h 856315"/>
                <a:gd name="connsiteX8" fmla="*/ 121405 w 623452"/>
                <a:gd name="connsiteY8" fmla="*/ 0 h 856315"/>
                <a:gd name="connsiteX9" fmla="*/ 125932 w 623452"/>
                <a:gd name="connsiteY9" fmla="*/ 102438 h 856315"/>
                <a:gd name="connsiteX10" fmla="*/ 387263 w 623452"/>
                <a:gd name="connsiteY10" fmla="*/ 738880 h 856315"/>
                <a:gd name="connsiteX11" fmla="*/ 410764 w 623452"/>
                <a:gd name="connsiteY11" fmla="*/ 764737 h 856315"/>
                <a:gd name="connsiteX12" fmla="*/ 421698 w 623452"/>
                <a:gd name="connsiteY12" fmla="*/ 752706 h 856315"/>
                <a:gd name="connsiteX13" fmla="*/ 416212 w 623452"/>
                <a:gd name="connsiteY13" fmla="*/ 760231 h 856315"/>
                <a:gd name="connsiteX14" fmla="*/ 331489 w 623452"/>
                <a:gd name="connsiteY14" fmla="*/ 848303 h 856315"/>
                <a:gd name="connsiteX15" fmla="*/ 321984 w 623452"/>
                <a:gd name="connsiteY15" fmla="*/ 856315 h 856315"/>
                <a:gd name="connsiteX16" fmla="*/ 312479 w 623452"/>
                <a:gd name="connsiteY16" fmla="*/ 848303 h 856315"/>
                <a:gd name="connsiteX17" fmla="*/ 227756 w 623452"/>
                <a:gd name="connsiteY17" fmla="*/ 760231 h 856315"/>
                <a:gd name="connsiteX18" fmla="*/ 222272 w 623452"/>
                <a:gd name="connsiteY18" fmla="*/ 752709 h 856315"/>
                <a:gd name="connsiteX19" fmla="*/ 209703 w 623452"/>
                <a:gd name="connsiteY19" fmla="*/ 738880 h 856315"/>
                <a:gd name="connsiteX20" fmla="*/ 123422 w 623452"/>
                <a:gd name="connsiteY20" fmla="*/ 617134 h 856315"/>
                <a:gd name="connsiteX21" fmla="*/ 112366 w 623452"/>
                <a:gd name="connsiteY21" fmla="*/ 601971 h 856315"/>
                <a:gd name="connsiteX22" fmla="*/ 111642 w 623452"/>
                <a:gd name="connsiteY22" fmla="*/ 600512 h 856315"/>
                <a:gd name="connsiteX23" fmla="*/ 110547 w 623452"/>
                <a:gd name="connsiteY23" fmla="*/ 598966 h 856315"/>
                <a:gd name="connsiteX24" fmla="*/ 32538 w 623452"/>
                <a:gd name="connsiteY24" fmla="*/ 444854 h 856315"/>
                <a:gd name="connsiteX25" fmla="*/ 28973 w 623452"/>
                <a:gd name="connsiteY25" fmla="*/ 434032 h 856315"/>
                <a:gd name="connsiteX26" fmla="*/ 24542 w 623452"/>
                <a:gd name="connsiteY26" fmla="*/ 425109 h 856315"/>
                <a:gd name="connsiteX27" fmla="*/ 10896 w 623452"/>
                <a:gd name="connsiteY27" fmla="*/ 379164 h 856315"/>
                <a:gd name="connsiteX28" fmla="*/ 0 w 623452"/>
                <a:gd name="connsiteY28" fmla="*/ 346091 h 856315"/>
                <a:gd name="connsiteX29" fmla="*/ 33592 w 623452"/>
                <a:gd name="connsiteY29" fmla="*/ 300020 h 856315"/>
                <a:gd name="connsiteX30" fmla="*/ 106064 w 623452"/>
                <a:gd name="connsiteY30" fmla="*/ 115426 h 856315"/>
                <a:gd name="connsiteX31" fmla="*/ 117700 w 623452"/>
                <a:gd name="connsiteY31" fmla="*/ 0 h 856315"/>
                <a:gd name="connsiteX0" fmla="*/ 623452 w 623452"/>
                <a:gd name="connsiteY0" fmla="*/ 411556 h 856315"/>
                <a:gd name="connsiteX1" fmla="*/ 619426 w 623452"/>
                <a:gd name="connsiteY1" fmla="*/ 425109 h 856315"/>
                <a:gd name="connsiteX2" fmla="*/ 581455 w 623452"/>
                <a:gd name="connsiteY2" fmla="*/ 501576 h 856315"/>
                <a:gd name="connsiteX3" fmla="*/ 623452 w 623452"/>
                <a:gd name="connsiteY3" fmla="*/ 411556 h 856315"/>
                <a:gd name="connsiteX4" fmla="*/ 117700 w 623452"/>
                <a:gd name="connsiteY4" fmla="*/ 0 h 856315"/>
                <a:gd name="connsiteX5" fmla="*/ 121405 w 623452"/>
                <a:gd name="connsiteY5" fmla="*/ 0 h 856315"/>
                <a:gd name="connsiteX6" fmla="*/ 125932 w 623452"/>
                <a:gd name="connsiteY6" fmla="*/ 102438 h 856315"/>
                <a:gd name="connsiteX7" fmla="*/ 387263 w 623452"/>
                <a:gd name="connsiteY7" fmla="*/ 738880 h 856315"/>
                <a:gd name="connsiteX8" fmla="*/ 410764 w 623452"/>
                <a:gd name="connsiteY8" fmla="*/ 764737 h 856315"/>
                <a:gd name="connsiteX9" fmla="*/ 421698 w 623452"/>
                <a:gd name="connsiteY9" fmla="*/ 752706 h 856315"/>
                <a:gd name="connsiteX10" fmla="*/ 416212 w 623452"/>
                <a:gd name="connsiteY10" fmla="*/ 760231 h 856315"/>
                <a:gd name="connsiteX11" fmla="*/ 331489 w 623452"/>
                <a:gd name="connsiteY11" fmla="*/ 848303 h 856315"/>
                <a:gd name="connsiteX12" fmla="*/ 321984 w 623452"/>
                <a:gd name="connsiteY12" fmla="*/ 856315 h 856315"/>
                <a:gd name="connsiteX13" fmla="*/ 312479 w 623452"/>
                <a:gd name="connsiteY13" fmla="*/ 848303 h 856315"/>
                <a:gd name="connsiteX14" fmla="*/ 227756 w 623452"/>
                <a:gd name="connsiteY14" fmla="*/ 760231 h 856315"/>
                <a:gd name="connsiteX15" fmla="*/ 222272 w 623452"/>
                <a:gd name="connsiteY15" fmla="*/ 752709 h 856315"/>
                <a:gd name="connsiteX16" fmla="*/ 209703 w 623452"/>
                <a:gd name="connsiteY16" fmla="*/ 738880 h 856315"/>
                <a:gd name="connsiteX17" fmla="*/ 123422 w 623452"/>
                <a:gd name="connsiteY17" fmla="*/ 617134 h 856315"/>
                <a:gd name="connsiteX18" fmla="*/ 112366 w 623452"/>
                <a:gd name="connsiteY18" fmla="*/ 601971 h 856315"/>
                <a:gd name="connsiteX19" fmla="*/ 111642 w 623452"/>
                <a:gd name="connsiteY19" fmla="*/ 600512 h 856315"/>
                <a:gd name="connsiteX20" fmla="*/ 110547 w 623452"/>
                <a:gd name="connsiteY20" fmla="*/ 598966 h 856315"/>
                <a:gd name="connsiteX21" fmla="*/ 32538 w 623452"/>
                <a:gd name="connsiteY21" fmla="*/ 444854 h 856315"/>
                <a:gd name="connsiteX22" fmla="*/ 28973 w 623452"/>
                <a:gd name="connsiteY22" fmla="*/ 434032 h 856315"/>
                <a:gd name="connsiteX23" fmla="*/ 24542 w 623452"/>
                <a:gd name="connsiteY23" fmla="*/ 425109 h 856315"/>
                <a:gd name="connsiteX24" fmla="*/ 10896 w 623452"/>
                <a:gd name="connsiteY24" fmla="*/ 379164 h 856315"/>
                <a:gd name="connsiteX25" fmla="*/ 0 w 623452"/>
                <a:gd name="connsiteY25" fmla="*/ 346091 h 856315"/>
                <a:gd name="connsiteX26" fmla="*/ 33592 w 623452"/>
                <a:gd name="connsiteY26" fmla="*/ 300020 h 856315"/>
                <a:gd name="connsiteX27" fmla="*/ 106064 w 623452"/>
                <a:gd name="connsiteY27" fmla="*/ 115426 h 856315"/>
                <a:gd name="connsiteX28" fmla="*/ 117700 w 623452"/>
                <a:gd name="connsiteY28" fmla="*/ 0 h 856315"/>
                <a:gd name="connsiteX0" fmla="*/ 623452 w 623452"/>
                <a:gd name="connsiteY0" fmla="*/ 411556 h 856315"/>
                <a:gd name="connsiteX1" fmla="*/ 619426 w 623452"/>
                <a:gd name="connsiteY1" fmla="*/ 425109 h 856315"/>
                <a:gd name="connsiteX2" fmla="*/ 623452 w 623452"/>
                <a:gd name="connsiteY2" fmla="*/ 411556 h 856315"/>
                <a:gd name="connsiteX3" fmla="*/ 117700 w 623452"/>
                <a:gd name="connsiteY3" fmla="*/ 0 h 856315"/>
                <a:gd name="connsiteX4" fmla="*/ 121405 w 623452"/>
                <a:gd name="connsiteY4" fmla="*/ 0 h 856315"/>
                <a:gd name="connsiteX5" fmla="*/ 125932 w 623452"/>
                <a:gd name="connsiteY5" fmla="*/ 102438 h 856315"/>
                <a:gd name="connsiteX6" fmla="*/ 387263 w 623452"/>
                <a:gd name="connsiteY6" fmla="*/ 738880 h 856315"/>
                <a:gd name="connsiteX7" fmla="*/ 410764 w 623452"/>
                <a:gd name="connsiteY7" fmla="*/ 764737 h 856315"/>
                <a:gd name="connsiteX8" fmla="*/ 421698 w 623452"/>
                <a:gd name="connsiteY8" fmla="*/ 752706 h 856315"/>
                <a:gd name="connsiteX9" fmla="*/ 416212 w 623452"/>
                <a:gd name="connsiteY9" fmla="*/ 760231 h 856315"/>
                <a:gd name="connsiteX10" fmla="*/ 331489 w 623452"/>
                <a:gd name="connsiteY10" fmla="*/ 848303 h 856315"/>
                <a:gd name="connsiteX11" fmla="*/ 321984 w 623452"/>
                <a:gd name="connsiteY11" fmla="*/ 856315 h 856315"/>
                <a:gd name="connsiteX12" fmla="*/ 312479 w 623452"/>
                <a:gd name="connsiteY12" fmla="*/ 848303 h 856315"/>
                <a:gd name="connsiteX13" fmla="*/ 227756 w 623452"/>
                <a:gd name="connsiteY13" fmla="*/ 760231 h 856315"/>
                <a:gd name="connsiteX14" fmla="*/ 222272 w 623452"/>
                <a:gd name="connsiteY14" fmla="*/ 752709 h 856315"/>
                <a:gd name="connsiteX15" fmla="*/ 209703 w 623452"/>
                <a:gd name="connsiteY15" fmla="*/ 738880 h 856315"/>
                <a:gd name="connsiteX16" fmla="*/ 123422 w 623452"/>
                <a:gd name="connsiteY16" fmla="*/ 617134 h 856315"/>
                <a:gd name="connsiteX17" fmla="*/ 112366 w 623452"/>
                <a:gd name="connsiteY17" fmla="*/ 601971 h 856315"/>
                <a:gd name="connsiteX18" fmla="*/ 111642 w 623452"/>
                <a:gd name="connsiteY18" fmla="*/ 600512 h 856315"/>
                <a:gd name="connsiteX19" fmla="*/ 110547 w 623452"/>
                <a:gd name="connsiteY19" fmla="*/ 598966 h 856315"/>
                <a:gd name="connsiteX20" fmla="*/ 32538 w 623452"/>
                <a:gd name="connsiteY20" fmla="*/ 444854 h 856315"/>
                <a:gd name="connsiteX21" fmla="*/ 28973 w 623452"/>
                <a:gd name="connsiteY21" fmla="*/ 434032 h 856315"/>
                <a:gd name="connsiteX22" fmla="*/ 24542 w 623452"/>
                <a:gd name="connsiteY22" fmla="*/ 425109 h 856315"/>
                <a:gd name="connsiteX23" fmla="*/ 10896 w 623452"/>
                <a:gd name="connsiteY23" fmla="*/ 379164 h 856315"/>
                <a:gd name="connsiteX24" fmla="*/ 0 w 623452"/>
                <a:gd name="connsiteY24" fmla="*/ 346091 h 856315"/>
                <a:gd name="connsiteX25" fmla="*/ 33592 w 623452"/>
                <a:gd name="connsiteY25" fmla="*/ 300020 h 856315"/>
                <a:gd name="connsiteX26" fmla="*/ 106064 w 623452"/>
                <a:gd name="connsiteY26" fmla="*/ 115426 h 856315"/>
                <a:gd name="connsiteX27" fmla="*/ 117700 w 623452"/>
                <a:gd name="connsiteY27" fmla="*/ 0 h 856315"/>
                <a:gd name="connsiteX0" fmla="*/ 117700 w 421698"/>
                <a:gd name="connsiteY0" fmla="*/ 0 h 856315"/>
                <a:gd name="connsiteX1" fmla="*/ 121405 w 421698"/>
                <a:gd name="connsiteY1" fmla="*/ 0 h 856315"/>
                <a:gd name="connsiteX2" fmla="*/ 125932 w 421698"/>
                <a:gd name="connsiteY2" fmla="*/ 102438 h 856315"/>
                <a:gd name="connsiteX3" fmla="*/ 387263 w 421698"/>
                <a:gd name="connsiteY3" fmla="*/ 738880 h 856315"/>
                <a:gd name="connsiteX4" fmla="*/ 410764 w 421698"/>
                <a:gd name="connsiteY4" fmla="*/ 764737 h 856315"/>
                <a:gd name="connsiteX5" fmla="*/ 421698 w 421698"/>
                <a:gd name="connsiteY5" fmla="*/ 752706 h 856315"/>
                <a:gd name="connsiteX6" fmla="*/ 416212 w 421698"/>
                <a:gd name="connsiteY6" fmla="*/ 760231 h 856315"/>
                <a:gd name="connsiteX7" fmla="*/ 331489 w 421698"/>
                <a:gd name="connsiteY7" fmla="*/ 848303 h 856315"/>
                <a:gd name="connsiteX8" fmla="*/ 321984 w 421698"/>
                <a:gd name="connsiteY8" fmla="*/ 856315 h 856315"/>
                <a:gd name="connsiteX9" fmla="*/ 312479 w 421698"/>
                <a:gd name="connsiteY9" fmla="*/ 848303 h 856315"/>
                <a:gd name="connsiteX10" fmla="*/ 227756 w 421698"/>
                <a:gd name="connsiteY10" fmla="*/ 760231 h 856315"/>
                <a:gd name="connsiteX11" fmla="*/ 222272 w 421698"/>
                <a:gd name="connsiteY11" fmla="*/ 752709 h 856315"/>
                <a:gd name="connsiteX12" fmla="*/ 209703 w 421698"/>
                <a:gd name="connsiteY12" fmla="*/ 738880 h 856315"/>
                <a:gd name="connsiteX13" fmla="*/ 123422 w 421698"/>
                <a:gd name="connsiteY13" fmla="*/ 617134 h 856315"/>
                <a:gd name="connsiteX14" fmla="*/ 112366 w 421698"/>
                <a:gd name="connsiteY14" fmla="*/ 601971 h 856315"/>
                <a:gd name="connsiteX15" fmla="*/ 111642 w 421698"/>
                <a:gd name="connsiteY15" fmla="*/ 600512 h 856315"/>
                <a:gd name="connsiteX16" fmla="*/ 110547 w 421698"/>
                <a:gd name="connsiteY16" fmla="*/ 598966 h 856315"/>
                <a:gd name="connsiteX17" fmla="*/ 32538 w 421698"/>
                <a:gd name="connsiteY17" fmla="*/ 444854 h 856315"/>
                <a:gd name="connsiteX18" fmla="*/ 28973 w 421698"/>
                <a:gd name="connsiteY18" fmla="*/ 434032 h 856315"/>
                <a:gd name="connsiteX19" fmla="*/ 24542 w 421698"/>
                <a:gd name="connsiteY19" fmla="*/ 425109 h 856315"/>
                <a:gd name="connsiteX20" fmla="*/ 10896 w 421698"/>
                <a:gd name="connsiteY20" fmla="*/ 379164 h 856315"/>
                <a:gd name="connsiteX21" fmla="*/ 0 w 421698"/>
                <a:gd name="connsiteY21" fmla="*/ 346091 h 856315"/>
                <a:gd name="connsiteX22" fmla="*/ 33592 w 421698"/>
                <a:gd name="connsiteY22" fmla="*/ 300020 h 856315"/>
                <a:gd name="connsiteX23" fmla="*/ 106064 w 421698"/>
                <a:gd name="connsiteY23" fmla="*/ 115426 h 856315"/>
                <a:gd name="connsiteX24" fmla="*/ 117700 w 421698"/>
                <a:gd name="connsiteY24" fmla="*/ 0 h 856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21698" h="856315">
                  <a:moveTo>
                    <a:pt x="117700" y="0"/>
                  </a:moveTo>
                  <a:lnTo>
                    <a:pt x="121405" y="0"/>
                  </a:lnTo>
                  <a:lnTo>
                    <a:pt x="125932" y="102438"/>
                  </a:lnTo>
                  <a:cubicBezTo>
                    <a:pt x="147307" y="343108"/>
                    <a:pt x="241890" y="562729"/>
                    <a:pt x="387263" y="738880"/>
                  </a:cubicBezTo>
                  <a:lnTo>
                    <a:pt x="410764" y="764737"/>
                  </a:lnTo>
                  <a:lnTo>
                    <a:pt x="421698" y="752706"/>
                  </a:lnTo>
                  <a:lnTo>
                    <a:pt x="416212" y="760231"/>
                  </a:lnTo>
                  <a:cubicBezTo>
                    <a:pt x="389519" y="791047"/>
                    <a:pt x="361236" y="820446"/>
                    <a:pt x="331489" y="848303"/>
                  </a:cubicBezTo>
                  <a:lnTo>
                    <a:pt x="321984" y="856315"/>
                  </a:lnTo>
                  <a:lnTo>
                    <a:pt x="312479" y="848303"/>
                  </a:lnTo>
                  <a:cubicBezTo>
                    <a:pt x="282733" y="820446"/>
                    <a:pt x="254450" y="791047"/>
                    <a:pt x="227756" y="760231"/>
                  </a:cubicBezTo>
                  <a:lnTo>
                    <a:pt x="222272" y="752709"/>
                  </a:lnTo>
                  <a:lnTo>
                    <a:pt x="209703" y="738880"/>
                  </a:lnTo>
                  <a:lnTo>
                    <a:pt x="123422" y="617134"/>
                  </a:lnTo>
                  <a:lnTo>
                    <a:pt x="112366" y="601971"/>
                  </a:lnTo>
                  <a:lnTo>
                    <a:pt x="111642" y="600512"/>
                  </a:lnTo>
                  <a:lnTo>
                    <a:pt x="110547" y="598966"/>
                  </a:lnTo>
                  <a:cubicBezTo>
                    <a:pt x="80902" y="549845"/>
                    <a:pt x="54783" y="498358"/>
                    <a:pt x="32538" y="444854"/>
                  </a:cubicBezTo>
                  <a:lnTo>
                    <a:pt x="28973" y="434032"/>
                  </a:lnTo>
                  <a:lnTo>
                    <a:pt x="24542" y="425109"/>
                  </a:lnTo>
                  <a:lnTo>
                    <a:pt x="10896" y="379164"/>
                  </a:lnTo>
                  <a:lnTo>
                    <a:pt x="0" y="346091"/>
                  </a:lnTo>
                  <a:lnTo>
                    <a:pt x="33592" y="300020"/>
                  </a:lnTo>
                  <a:cubicBezTo>
                    <a:pt x="67635" y="243992"/>
                    <a:pt x="92490" y="181764"/>
                    <a:pt x="106064" y="115426"/>
                  </a:cubicBezTo>
                  <a:lnTo>
                    <a:pt x="117700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89E4B94F-62FD-4F8C-97D5-05DC85C0C41C}"/>
                </a:ext>
              </a:extLst>
            </p:cNvPr>
            <p:cNvSpPr/>
            <p:nvPr/>
          </p:nvSpPr>
          <p:spPr>
            <a:xfrm>
              <a:off x="7426685" y="2997210"/>
              <a:ext cx="419677" cy="861769"/>
            </a:xfrm>
            <a:custGeom>
              <a:avLst/>
              <a:gdLst>
                <a:gd name="connsiteX0" fmla="*/ 546743 w 632364"/>
                <a:gd name="connsiteY0" fmla="*/ 589429 h 861769"/>
                <a:gd name="connsiteX1" fmla="*/ 540515 w 632364"/>
                <a:gd name="connsiteY1" fmla="*/ 601971 h 861769"/>
                <a:gd name="connsiteX2" fmla="*/ 490827 w 632364"/>
                <a:gd name="connsiteY2" fmla="*/ 670119 h 861769"/>
                <a:gd name="connsiteX3" fmla="*/ 632364 w 632364"/>
                <a:gd name="connsiteY3" fmla="*/ 411558 h 861769"/>
                <a:gd name="connsiteX4" fmla="*/ 628339 w 632364"/>
                <a:gd name="connsiteY4" fmla="*/ 425109 h 861769"/>
                <a:gd name="connsiteX5" fmla="*/ 590374 w 632364"/>
                <a:gd name="connsiteY5" fmla="*/ 501565 h 861769"/>
                <a:gd name="connsiteX6" fmla="*/ 126613 w 632364"/>
                <a:gd name="connsiteY6" fmla="*/ 0 h 861769"/>
                <a:gd name="connsiteX7" fmla="*/ 130318 w 632364"/>
                <a:gd name="connsiteY7" fmla="*/ 0 h 861769"/>
                <a:gd name="connsiteX8" fmla="*/ 134845 w 632364"/>
                <a:gd name="connsiteY8" fmla="*/ 102438 h 861769"/>
                <a:gd name="connsiteX9" fmla="*/ 396176 w 632364"/>
                <a:gd name="connsiteY9" fmla="*/ 738880 h 861769"/>
                <a:gd name="connsiteX10" fmla="*/ 419677 w 632364"/>
                <a:gd name="connsiteY10" fmla="*/ 764737 h 861769"/>
                <a:gd name="connsiteX11" fmla="*/ 430609 w 632364"/>
                <a:gd name="connsiteY11" fmla="*/ 752709 h 861769"/>
                <a:gd name="connsiteX12" fmla="*/ 425125 w 632364"/>
                <a:gd name="connsiteY12" fmla="*/ 760231 h 861769"/>
                <a:gd name="connsiteX13" fmla="*/ 340402 w 632364"/>
                <a:gd name="connsiteY13" fmla="*/ 848303 h 861769"/>
                <a:gd name="connsiteX14" fmla="*/ 324427 w 632364"/>
                <a:gd name="connsiteY14" fmla="*/ 861769 h 861769"/>
                <a:gd name="connsiteX15" fmla="*/ 308452 w 632364"/>
                <a:gd name="connsiteY15" fmla="*/ 848303 h 861769"/>
                <a:gd name="connsiteX16" fmla="*/ 223729 w 632364"/>
                <a:gd name="connsiteY16" fmla="*/ 760231 h 861769"/>
                <a:gd name="connsiteX17" fmla="*/ 218248 w 632364"/>
                <a:gd name="connsiteY17" fmla="*/ 752713 h 861769"/>
                <a:gd name="connsiteX18" fmla="*/ 205675 w 632364"/>
                <a:gd name="connsiteY18" fmla="*/ 738880 h 861769"/>
                <a:gd name="connsiteX19" fmla="*/ 119375 w 632364"/>
                <a:gd name="connsiteY19" fmla="*/ 617108 h 861769"/>
                <a:gd name="connsiteX20" fmla="*/ 108339 w 632364"/>
                <a:gd name="connsiteY20" fmla="*/ 601971 h 861769"/>
                <a:gd name="connsiteX21" fmla="*/ 107615 w 632364"/>
                <a:gd name="connsiteY21" fmla="*/ 600514 h 861769"/>
                <a:gd name="connsiteX22" fmla="*/ 106519 w 632364"/>
                <a:gd name="connsiteY22" fmla="*/ 598966 h 861769"/>
                <a:gd name="connsiteX23" fmla="*/ 28510 w 632364"/>
                <a:gd name="connsiteY23" fmla="*/ 444854 h 861769"/>
                <a:gd name="connsiteX24" fmla="*/ 24944 w 632364"/>
                <a:gd name="connsiteY24" fmla="*/ 434030 h 861769"/>
                <a:gd name="connsiteX25" fmla="*/ 20515 w 632364"/>
                <a:gd name="connsiteY25" fmla="*/ 425109 h 861769"/>
                <a:gd name="connsiteX26" fmla="*/ 6871 w 632364"/>
                <a:gd name="connsiteY26" fmla="*/ 379171 h 861769"/>
                <a:gd name="connsiteX27" fmla="*/ 0 w 632364"/>
                <a:gd name="connsiteY27" fmla="*/ 358315 h 861769"/>
                <a:gd name="connsiteX28" fmla="*/ 42504 w 632364"/>
                <a:gd name="connsiteY28" fmla="*/ 300020 h 861769"/>
                <a:gd name="connsiteX29" fmla="*/ 114977 w 632364"/>
                <a:gd name="connsiteY29" fmla="*/ 115426 h 861769"/>
                <a:gd name="connsiteX0" fmla="*/ 546743 w 628339"/>
                <a:gd name="connsiteY0" fmla="*/ 589429 h 861769"/>
                <a:gd name="connsiteX1" fmla="*/ 540515 w 628339"/>
                <a:gd name="connsiteY1" fmla="*/ 601971 h 861769"/>
                <a:gd name="connsiteX2" fmla="*/ 490827 w 628339"/>
                <a:gd name="connsiteY2" fmla="*/ 670119 h 861769"/>
                <a:gd name="connsiteX3" fmla="*/ 546743 w 628339"/>
                <a:gd name="connsiteY3" fmla="*/ 589429 h 861769"/>
                <a:gd name="connsiteX4" fmla="*/ 590374 w 628339"/>
                <a:gd name="connsiteY4" fmla="*/ 501565 h 861769"/>
                <a:gd name="connsiteX5" fmla="*/ 628339 w 628339"/>
                <a:gd name="connsiteY5" fmla="*/ 425109 h 861769"/>
                <a:gd name="connsiteX6" fmla="*/ 590374 w 628339"/>
                <a:gd name="connsiteY6" fmla="*/ 501565 h 861769"/>
                <a:gd name="connsiteX7" fmla="*/ 126613 w 628339"/>
                <a:gd name="connsiteY7" fmla="*/ 0 h 861769"/>
                <a:gd name="connsiteX8" fmla="*/ 130318 w 628339"/>
                <a:gd name="connsiteY8" fmla="*/ 0 h 861769"/>
                <a:gd name="connsiteX9" fmla="*/ 134845 w 628339"/>
                <a:gd name="connsiteY9" fmla="*/ 102438 h 861769"/>
                <a:gd name="connsiteX10" fmla="*/ 396176 w 628339"/>
                <a:gd name="connsiteY10" fmla="*/ 738880 h 861769"/>
                <a:gd name="connsiteX11" fmla="*/ 419677 w 628339"/>
                <a:gd name="connsiteY11" fmla="*/ 764737 h 861769"/>
                <a:gd name="connsiteX12" fmla="*/ 430609 w 628339"/>
                <a:gd name="connsiteY12" fmla="*/ 752709 h 861769"/>
                <a:gd name="connsiteX13" fmla="*/ 425125 w 628339"/>
                <a:gd name="connsiteY13" fmla="*/ 760231 h 861769"/>
                <a:gd name="connsiteX14" fmla="*/ 340402 w 628339"/>
                <a:gd name="connsiteY14" fmla="*/ 848303 h 861769"/>
                <a:gd name="connsiteX15" fmla="*/ 324427 w 628339"/>
                <a:gd name="connsiteY15" fmla="*/ 861769 h 861769"/>
                <a:gd name="connsiteX16" fmla="*/ 308452 w 628339"/>
                <a:gd name="connsiteY16" fmla="*/ 848303 h 861769"/>
                <a:gd name="connsiteX17" fmla="*/ 223729 w 628339"/>
                <a:gd name="connsiteY17" fmla="*/ 760231 h 861769"/>
                <a:gd name="connsiteX18" fmla="*/ 218248 w 628339"/>
                <a:gd name="connsiteY18" fmla="*/ 752713 h 861769"/>
                <a:gd name="connsiteX19" fmla="*/ 205675 w 628339"/>
                <a:gd name="connsiteY19" fmla="*/ 738880 h 861769"/>
                <a:gd name="connsiteX20" fmla="*/ 119375 w 628339"/>
                <a:gd name="connsiteY20" fmla="*/ 617108 h 861769"/>
                <a:gd name="connsiteX21" fmla="*/ 108339 w 628339"/>
                <a:gd name="connsiteY21" fmla="*/ 601971 h 861769"/>
                <a:gd name="connsiteX22" fmla="*/ 107615 w 628339"/>
                <a:gd name="connsiteY22" fmla="*/ 600514 h 861769"/>
                <a:gd name="connsiteX23" fmla="*/ 106519 w 628339"/>
                <a:gd name="connsiteY23" fmla="*/ 598966 h 861769"/>
                <a:gd name="connsiteX24" fmla="*/ 28510 w 628339"/>
                <a:gd name="connsiteY24" fmla="*/ 444854 h 861769"/>
                <a:gd name="connsiteX25" fmla="*/ 24944 w 628339"/>
                <a:gd name="connsiteY25" fmla="*/ 434030 h 861769"/>
                <a:gd name="connsiteX26" fmla="*/ 20515 w 628339"/>
                <a:gd name="connsiteY26" fmla="*/ 425109 h 861769"/>
                <a:gd name="connsiteX27" fmla="*/ 6871 w 628339"/>
                <a:gd name="connsiteY27" fmla="*/ 379171 h 861769"/>
                <a:gd name="connsiteX28" fmla="*/ 0 w 628339"/>
                <a:gd name="connsiteY28" fmla="*/ 358315 h 861769"/>
                <a:gd name="connsiteX29" fmla="*/ 42504 w 628339"/>
                <a:gd name="connsiteY29" fmla="*/ 300020 h 861769"/>
                <a:gd name="connsiteX30" fmla="*/ 114977 w 628339"/>
                <a:gd name="connsiteY30" fmla="*/ 115426 h 861769"/>
                <a:gd name="connsiteX31" fmla="*/ 126613 w 628339"/>
                <a:gd name="connsiteY31" fmla="*/ 0 h 861769"/>
                <a:gd name="connsiteX0" fmla="*/ 546743 w 546743"/>
                <a:gd name="connsiteY0" fmla="*/ 589429 h 861769"/>
                <a:gd name="connsiteX1" fmla="*/ 540515 w 546743"/>
                <a:gd name="connsiteY1" fmla="*/ 601971 h 861769"/>
                <a:gd name="connsiteX2" fmla="*/ 490827 w 546743"/>
                <a:gd name="connsiteY2" fmla="*/ 670119 h 861769"/>
                <a:gd name="connsiteX3" fmla="*/ 546743 w 546743"/>
                <a:gd name="connsiteY3" fmla="*/ 589429 h 861769"/>
                <a:gd name="connsiteX4" fmla="*/ 126613 w 546743"/>
                <a:gd name="connsiteY4" fmla="*/ 0 h 861769"/>
                <a:gd name="connsiteX5" fmla="*/ 130318 w 546743"/>
                <a:gd name="connsiteY5" fmla="*/ 0 h 861769"/>
                <a:gd name="connsiteX6" fmla="*/ 134845 w 546743"/>
                <a:gd name="connsiteY6" fmla="*/ 102438 h 861769"/>
                <a:gd name="connsiteX7" fmla="*/ 396176 w 546743"/>
                <a:gd name="connsiteY7" fmla="*/ 738880 h 861769"/>
                <a:gd name="connsiteX8" fmla="*/ 419677 w 546743"/>
                <a:gd name="connsiteY8" fmla="*/ 764737 h 861769"/>
                <a:gd name="connsiteX9" fmla="*/ 430609 w 546743"/>
                <a:gd name="connsiteY9" fmla="*/ 752709 h 861769"/>
                <a:gd name="connsiteX10" fmla="*/ 425125 w 546743"/>
                <a:gd name="connsiteY10" fmla="*/ 760231 h 861769"/>
                <a:gd name="connsiteX11" fmla="*/ 340402 w 546743"/>
                <a:gd name="connsiteY11" fmla="*/ 848303 h 861769"/>
                <a:gd name="connsiteX12" fmla="*/ 324427 w 546743"/>
                <a:gd name="connsiteY12" fmla="*/ 861769 h 861769"/>
                <a:gd name="connsiteX13" fmla="*/ 308452 w 546743"/>
                <a:gd name="connsiteY13" fmla="*/ 848303 h 861769"/>
                <a:gd name="connsiteX14" fmla="*/ 223729 w 546743"/>
                <a:gd name="connsiteY14" fmla="*/ 760231 h 861769"/>
                <a:gd name="connsiteX15" fmla="*/ 218248 w 546743"/>
                <a:gd name="connsiteY15" fmla="*/ 752713 h 861769"/>
                <a:gd name="connsiteX16" fmla="*/ 205675 w 546743"/>
                <a:gd name="connsiteY16" fmla="*/ 738880 h 861769"/>
                <a:gd name="connsiteX17" fmla="*/ 119375 w 546743"/>
                <a:gd name="connsiteY17" fmla="*/ 617108 h 861769"/>
                <a:gd name="connsiteX18" fmla="*/ 108339 w 546743"/>
                <a:gd name="connsiteY18" fmla="*/ 601971 h 861769"/>
                <a:gd name="connsiteX19" fmla="*/ 107615 w 546743"/>
                <a:gd name="connsiteY19" fmla="*/ 600514 h 861769"/>
                <a:gd name="connsiteX20" fmla="*/ 106519 w 546743"/>
                <a:gd name="connsiteY20" fmla="*/ 598966 h 861769"/>
                <a:gd name="connsiteX21" fmla="*/ 28510 w 546743"/>
                <a:gd name="connsiteY21" fmla="*/ 444854 h 861769"/>
                <a:gd name="connsiteX22" fmla="*/ 24944 w 546743"/>
                <a:gd name="connsiteY22" fmla="*/ 434030 h 861769"/>
                <a:gd name="connsiteX23" fmla="*/ 20515 w 546743"/>
                <a:gd name="connsiteY23" fmla="*/ 425109 h 861769"/>
                <a:gd name="connsiteX24" fmla="*/ 6871 w 546743"/>
                <a:gd name="connsiteY24" fmla="*/ 379171 h 861769"/>
                <a:gd name="connsiteX25" fmla="*/ 0 w 546743"/>
                <a:gd name="connsiteY25" fmla="*/ 358315 h 861769"/>
                <a:gd name="connsiteX26" fmla="*/ 42504 w 546743"/>
                <a:gd name="connsiteY26" fmla="*/ 300020 h 861769"/>
                <a:gd name="connsiteX27" fmla="*/ 114977 w 546743"/>
                <a:gd name="connsiteY27" fmla="*/ 115426 h 861769"/>
                <a:gd name="connsiteX28" fmla="*/ 126613 w 546743"/>
                <a:gd name="connsiteY28" fmla="*/ 0 h 861769"/>
                <a:gd name="connsiteX0" fmla="*/ 490827 w 540515"/>
                <a:gd name="connsiteY0" fmla="*/ 670119 h 861769"/>
                <a:gd name="connsiteX1" fmla="*/ 540515 w 540515"/>
                <a:gd name="connsiteY1" fmla="*/ 601971 h 861769"/>
                <a:gd name="connsiteX2" fmla="*/ 490827 w 540515"/>
                <a:gd name="connsiteY2" fmla="*/ 670119 h 861769"/>
                <a:gd name="connsiteX3" fmla="*/ 126613 w 540515"/>
                <a:gd name="connsiteY3" fmla="*/ 0 h 861769"/>
                <a:gd name="connsiteX4" fmla="*/ 130318 w 540515"/>
                <a:gd name="connsiteY4" fmla="*/ 0 h 861769"/>
                <a:gd name="connsiteX5" fmla="*/ 134845 w 540515"/>
                <a:gd name="connsiteY5" fmla="*/ 102438 h 861769"/>
                <a:gd name="connsiteX6" fmla="*/ 396176 w 540515"/>
                <a:gd name="connsiteY6" fmla="*/ 738880 h 861769"/>
                <a:gd name="connsiteX7" fmla="*/ 419677 w 540515"/>
                <a:gd name="connsiteY7" fmla="*/ 764737 h 861769"/>
                <a:gd name="connsiteX8" fmla="*/ 430609 w 540515"/>
                <a:gd name="connsiteY8" fmla="*/ 752709 h 861769"/>
                <a:gd name="connsiteX9" fmla="*/ 425125 w 540515"/>
                <a:gd name="connsiteY9" fmla="*/ 760231 h 861769"/>
                <a:gd name="connsiteX10" fmla="*/ 340402 w 540515"/>
                <a:gd name="connsiteY10" fmla="*/ 848303 h 861769"/>
                <a:gd name="connsiteX11" fmla="*/ 324427 w 540515"/>
                <a:gd name="connsiteY11" fmla="*/ 861769 h 861769"/>
                <a:gd name="connsiteX12" fmla="*/ 308452 w 540515"/>
                <a:gd name="connsiteY12" fmla="*/ 848303 h 861769"/>
                <a:gd name="connsiteX13" fmla="*/ 223729 w 540515"/>
                <a:gd name="connsiteY13" fmla="*/ 760231 h 861769"/>
                <a:gd name="connsiteX14" fmla="*/ 218248 w 540515"/>
                <a:gd name="connsiteY14" fmla="*/ 752713 h 861769"/>
                <a:gd name="connsiteX15" fmla="*/ 205675 w 540515"/>
                <a:gd name="connsiteY15" fmla="*/ 738880 h 861769"/>
                <a:gd name="connsiteX16" fmla="*/ 119375 w 540515"/>
                <a:gd name="connsiteY16" fmla="*/ 617108 h 861769"/>
                <a:gd name="connsiteX17" fmla="*/ 108339 w 540515"/>
                <a:gd name="connsiteY17" fmla="*/ 601971 h 861769"/>
                <a:gd name="connsiteX18" fmla="*/ 107615 w 540515"/>
                <a:gd name="connsiteY18" fmla="*/ 600514 h 861769"/>
                <a:gd name="connsiteX19" fmla="*/ 106519 w 540515"/>
                <a:gd name="connsiteY19" fmla="*/ 598966 h 861769"/>
                <a:gd name="connsiteX20" fmla="*/ 28510 w 540515"/>
                <a:gd name="connsiteY20" fmla="*/ 444854 h 861769"/>
                <a:gd name="connsiteX21" fmla="*/ 24944 w 540515"/>
                <a:gd name="connsiteY21" fmla="*/ 434030 h 861769"/>
                <a:gd name="connsiteX22" fmla="*/ 20515 w 540515"/>
                <a:gd name="connsiteY22" fmla="*/ 425109 h 861769"/>
                <a:gd name="connsiteX23" fmla="*/ 6871 w 540515"/>
                <a:gd name="connsiteY23" fmla="*/ 379171 h 861769"/>
                <a:gd name="connsiteX24" fmla="*/ 0 w 540515"/>
                <a:gd name="connsiteY24" fmla="*/ 358315 h 861769"/>
                <a:gd name="connsiteX25" fmla="*/ 42504 w 540515"/>
                <a:gd name="connsiteY25" fmla="*/ 300020 h 861769"/>
                <a:gd name="connsiteX26" fmla="*/ 114977 w 540515"/>
                <a:gd name="connsiteY26" fmla="*/ 115426 h 861769"/>
                <a:gd name="connsiteX27" fmla="*/ 126613 w 540515"/>
                <a:gd name="connsiteY27" fmla="*/ 0 h 861769"/>
                <a:gd name="connsiteX0" fmla="*/ 126613 w 430609"/>
                <a:gd name="connsiteY0" fmla="*/ 0 h 861769"/>
                <a:gd name="connsiteX1" fmla="*/ 130318 w 430609"/>
                <a:gd name="connsiteY1" fmla="*/ 0 h 861769"/>
                <a:gd name="connsiteX2" fmla="*/ 134845 w 430609"/>
                <a:gd name="connsiteY2" fmla="*/ 102438 h 861769"/>
                <a:gd name="connsiteX3" fmla="*/ 396176 w 430609"/>
                <a:gd name="connsiteY3" fmla="*/ 738880 h 861769"/>
                <a:gd name="connsiteX4" fmla="*/ 419677 w 430609"/>
                <a:gd name="connsiteY4" fmla="*/ 764737 h 861769"/>
                <a:gd name="connsiteX5" fmla="*/ 430609 w 430609"/>
                <a:gd name="connsiteY5" fmla="*/ 752709 h 861769"/>
                <a:gd name="connsiteX6" fmla="*/ 425125 w 430609"/>
                <a:gd name="connsiteY6" fmla="*/ 760231 h 861769"/>
                <a:gd name="connsiteX7" fmla="*/ 340402 w 430609"/>
                <a:gd name="connsiteY7" fmla="*/ 848303 h 861769"/>
                <a:gd name="connsiteX8" fmla="*/ 324427 w 430609"/>
                <a:gd name="connsiteY8" fmla="*/ 861769 h 861769"/>
                <a:gd name="connsiteX9" fmla="*/ 308452 w 430609"/>
                <a:gd name="connsiteY9" fmla="*/ 848303 h 861769"/>
                <a:gd name="connsiteX10" fmla="*/ 223729 w 430609"/>
                <a:gd name="connsiteY10" fmla="*/ 760231 h 861769"/>
                <a:gd name="connsiteX11" fmla="*/ 218248 w 430609"/>
                <a:gd name="connsiteY11" fmla="*/ 752713 h 861769"/>
                <a:gd name="connsiteX12" fmla="*/ 205675 w 430609"/>
                <a:gd name="connsiteY12" fmla="*/ 738880 h 861769"/>
                <a:gd name="connsiteX13" fmla="*/ 119375 w 430609"/>
                <a:gd name="connsiteY13" fmla="*/ 617108 h 861769"/>
                <a:gd name="connsiteX14" fmla="*/ 108339 w 430609"/>
                <a:gd name="connsiteY14" fmla="*/ 601971 h 861769"/>
                <a:gd name="connsiteX15" fmla="*/ 107615 w 430609"/>
                <a:gd name="connsiteY15" fmla="*/ 600514 h 861769"/>
                <a:gd name="connsiteX16" fmla="*/ 106519 w 430609"/>
                <a:gd name="connsiteY16" fmla="*/ 598966 h 861769"/>
                <a:gd name="connsiteX17" fmla="*/ 28510 w 430609"/>
                <a:gd name="connsiteY17" fmla="*/ 444854 h 861769"/>
                <a:gd name="connsiteX18" fmla="*/ 24944 w 430609"/>
                <a:gd name="connsiteY18" fmla="*/ 434030 h 861769"/>
                <a:gd name="connsiteX19" fmla="*/ 20515 w 430609"/>
                <a:gd name="connsiteY19" fmla="*/ 425109 h 861769"/>
                <a:gd name="connsiteX20" fmla="*/ 6871 w 430609"/>
                <a:gd name="connsiteY20" fmla="*/ 379171 h 861769"/>
                <a:gd name="connsiteX21" fmla="*/ 0 w 430609"/>
                <a:gd name="connsiteY21" fmla="*/ 358315 h 861769"/>
                <a:gd name="connsiteX22" fmla="*/ 42504 w 430609"/>
                <a:gd name="connsiteY22" fmla="*/ 300020 h 861769"/>
                <a:gd name="connsiteX23" fmla="*/ 114977 w 430609"/>
                <a:gd name="connsiteY23" fmla="*/ 115426 h 861769"/>
                <a:gd name="connsiteX24" fmla="*/ 126613 w 430609"/>
                <a:gd name="connsiteY24" fmla="*/ 0 h 861769"/>
                <a:gd name="connsiteX0" fmla="*/ 126613 w 430609"/>
                <a:gd name="connsiteY0" fmla="*/ 0 h 861769"/>
                <a:gd name="connsiteX1" fmla="*/ 130318 w 430609"/>
                <a:gd name="connsiteY1" fmla="*/ 0 h 861769"/>
                <a:gd name="connsiteX2" fmla="*/ 134845 w 430609"/>
                <a:gd name="connsiteY2" fmla="*/ 102438 h 861769"/>
                <a:gd name="connsiteX3" fmla="*/ 396176 w 430609"/>
                <a:gd name="connsiteY3" fmla="*/ 738880 h 861769"/>
                <a:gd name="connsiteX4" fmla="*/ 419677 w 430609"/>
                <a:gd name="connsiteY4" fmla="*/ 764737 h 861769"/>
                <a:gd name="connsiteX5" fmla="*/ 430609 w 430609"/>
                <a:gd name="connsiteY5" fmla="*/ 752709 h 861769"/>
                <a:gd name="connsiteX6" fmla="*/ 340402 w 430609"/>
                <a:gd name="connsiteY6" fmla="*/ 848303 h 861769"/>
                <a:gd name="connsiteX7" fmla="*/ 324427 w 430609"/>
                <a:gd name="connsiteY7" fmla="*/ 861769 h 861769"/>
                <a:gd name="connsiteX8" fmla="*/ 308452 w 430609"/>
                <a:gd name="connsiteY8" fmla="*/ 848303 h 861769"/>
                <a:gd name="connsiteX9" fmla="*/ 223729 w 430609"/>
                <a:gd name="connsiteY9" fmla="*/ 760231 h 861769"/>
                <a:gd name="connsiteX10" fmla="*/ 218248 w 430609"/>
                <a:gd name="connsiteY10" fmla="*/ 752713 h 861769"/>
                <a:gd name="connsiteX11" fmla="*/ 205675 w 430609"/>
                <a:gd name="connsiteY11" fmla="*/ 738880 h 861769"/>
                <a:gd name="connsiteX12" fmla="*/ 119375 w 430609"/>
                <a:gd name="connsiteY12" fmla="*/ 617108 h 861769"/>
                <a:gd name="connsiteX13" fmla="*/ 108339 w 430609"/>
                <a:gd name="connsiteY13" fmla="*/ 601971 h 861769"/>
                <a:gd name="connsiteX14" fmla="*/ 107615 w 430609"/>
                <a:gd name="connsiteY14" fmla="*/ 600514 h 861769"/>
                <a:gd name="connsiteX15" fmla="*/ 106519 w 430609"/>
                <a:gd name="connsiteY15" fmla="*/ 598966 h 861769"/>
                <a:gd name="connsiteX16" fmla="*/ 28510 w 430609"/>
                <a:gd name="connsiteY16" fmla="*/ 444854 h 861769"/>
                <a:gd name="connsiteX17" fmla="*/ 24944 w 430609"/>
                <a:gd name="connsiteY17" fmla="*/ 434030 h 861769"/>
                <a:gd name="connsiteX18" fmla="*/ 20515 w 430609"/>
                <a:gd name="connsiteY18" fmla="*/ 425109 h 861769"/>
                <a:gd name="connsiteX19" fmla="*/ 6871 w 430609"/>
                <a:gd name="connsiteY19" fmla="*/ 379171 h 861769"/>
                <a:gd name="connsiteX20" fmla="*/ 0 w 430609"/>
                <a:gd name="connsiteY20" fmla="*/ 358315 h 861769"/>
                <a:gd name="connsiteX21" fmla="*/ 42504 w 430609"/>
                <a:gd name="connsiteY21" fmla="*/ 300020 h 861769"/>
                <a:gd name="connsiteX22" fmla="*/ 114977 w 430609"/>
                <a:gd name="connsiteY22" fmla="*/ 115426 h 861769"/>
                <a:gd name="connsiteX23" fmla="*/ 126613 w 430609"/>
                <a:gd name="connsiteY23" fmla="*/ 0 h 861769"/>
                <a:gd name="connsiteX0" fmla="*/ 126613 w 419677"/>
                <a:gd name="connsiteY0" fmla="*/ 0 h 861769"/>
                <a:gd name="connsiteX1" fmla="*/ 130318 w 419677"/>
                <a:gd name="connsiteY1" fmla="*/ 0 h 861769"/>
                <a:gd name="connsiteX2" fmla="*/ 134845 w 419677"/>
                <a:gd name="connsiteY2" fmla="*/ 102438 h 861769"/>
                <a:gd name="connsiteX3" fmla="*/ 396176 w 419677"/>
                <a:gd name="connsiteY3" fmla="*/ 738880 h 861769"/>
                <a:gd name="connsiteX4" fmla="*/ 419677 w 419677"/>
                <a:gd name="connsiteY4" fmla="*/ 764737 h 861769"/>
                <a:gd name="connsiteX5" fmla="*/ 340402 w 419677"/>
                <a:gd name="connsiteY5" fmla="*/ 848303 h 861769"/>
                <a:gd name="connsiteX6" fmla="*/ 324427 w 419677"/>
                <a:gd name="connsiteY6" fmla="*/ 861769 h 861769"/>
                <a:gd name="connsiteX7" fmla="*/ 308452 w 419677"/>
                <a:gd name="connsiteY7" fmla="*/ 848303 h 861769"/>
                <a:gd name="connsiteX8" fmla="*/ 223729 w 419677"/>
                <a:gd name="connsiteY8" fmla="*/ 760231 h 861769"/>
                <a:gd name="connsiteX9" fmla="*/ 218248 w 419677"/>
                <a:gd name="connsiteY9" fmla="*/ 752713 h 861769"/>
                <a:gd name="connsiteX10" fmla="*/ 205675 w 419677"/>
                <a:gd name="connsiteY10" fmla="*/ 738880 h 861769"/>
                <a:gd name="connsiteX11" fmla="*/ 119375 w 419677"/>
                <a:gd name="connsiteY11" fmla="*/ 617108 h 861769"/>
                <a:gd name="connsiteX12" fmla="*/ 108339 w 419677"/>
                <a:gd name="connsiteY12" fmla="*/ 601971 h 861769"/>
                <a:gd name="connsiteX13" fmla="*/ 107615 w 419677"/>
                <a:gd name="connsiteY13" fmla="*/ 600514 h 861769"/>
                <a:gd name="connsiteX14" fmla="*/ 106519 w 419677"/>
                <a:gd name="connsiteY14" fmla="*/ 598966 h 861769"/>
                <a:gd name="connsiteX15" fmla="*/ 28510 w 419677"/>
                <a:gd name="connsiteY15" fmla="*/ 444854 h 861769"/>
                <a:gd name="connsiteX16" fmla="*/ 24944 w 419677"/>
                <a:gd name="connsiteY16" fmla="*/ 434030 h 861769"/>
                <a:gd name="connsiteX17" fmla="*/ 20515 w 419677"/>
                <a:gd name="connsiteY17" fmla="*/ 425109 h 861769"/>
                <a:gd name="connsiteX18" fmla="*/ 6871 w 419677"/>
                <a:gd name="connsiteY18" fmla="*/ 379171 h 861769"/>
                <a:gd name="connsiteX19" fmla="*/ 0 w 419677"/>
                <a:gd name="connsiteY19" fmla="*/ 358315 h 861769"/>
                <a:gd name="connsiteX20" fmla="*/ 42504 w 419677"/>
                <a:gd name="connsiteY20" fmla="*/ 300020 h 861769"/>
                <a:gd name="connsiteX21" fmla="*/ 114977 w 419677"/>
                <a:gd name="connsiteY21" fmla="*/ 115426 h 861769"/>
                <a:gd name="connsiteX22" fmla="*/ 126613 w 419677"/>
                <a:gd name="connsiteY22" fmla="*/ 0 h 8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9677" h="861769">
                  <a:moveTo>
                    <a:pt x="126613" y="0"/>
                  </a:moveTo>
                  <a:lnTo>
                    <a:pt x="130318" y="0"/>
                  </a:lnTo>
                  <a:lnTo>
                    <a:pt x="134845" y="102438"/>
                  </a:lnTo>
                  <a:cubicBezTo>
                    <a:pt x="156220" y="343108"/>
                    <a:pt x="250803" y="562729"/>
                    <a:pt x="396176" y="738880"/>
                  </a:cubicBezTo>
                  <a:lnTo>
                    <a:pt x="419677" y="764737"/>
                  </a:lnTo>
                  <a:lnTo>
                    <a:pt x="340402" y="848303"/>
                  </a:lnTo>
                  <a:lnTo>
                    <a:pt x="324427" y="861769"/>
                  </a:lnTo>
                  <a:lnTo>
                    <a:pt x="308452" y="848303"/>
                  </a:lnTo>
                  <a:cubicBezTo>
                    <a:pt x="278706" y="820446"/>
                    <a:pt x="250423" y="791047"/>
                    <a:pt x="223729" y="760231"/>
                  </a:cubicBezTo>
                  <a:lnTo>
                    <a:pt x="218248" y="752713"/>
                  </a:lnTo>
                  <a:lnTo>
                    <a:pt x="205675" y="738880"/>
                  </a:lnTo>
                  <a:lnTo>
                    <a:pt x="119375" y="617108"/>
                  </a:lnTo>
                  <a:lnTo>
                    <a:pt x="108339" y="601971"/>
                  </a:lnTo>
                  <a:lnTo>
                    <a:pt x="107615" y="600514"/>
                  </a:lnTo>
                  <a:lnTo>
                    <a:pt x="106519" y="598966"/>
                  </a:lnTo>
                  <a:cubicBezTo>
                    <a:pt x="76874" y="549845"/>
                    <a:pt x="50755" y="498358"/>
                    <a:pt x="28510" y="444854"/>
                  </a:cubicBezTo>
                  <a:lnTo>
                    <a:pt x="24944" y="434030"/>
                  </a:lnTo>
                  <a:lnTo>
                    <a:pt x="20515" y="425109"/>
                  </a:lnTo>
                  <a:lnTo>
                    <a:pt x="6871" y="379171"/>
                  </a:lnTo>
                  <a:lnTo>
                    <a:pt x="0" y="358315"/>
                  </a:lnTo>
                  <a:lnTo>
                    <a:pt x="42504" y="300020"/>
                  </a:lnTo>
                  <a:cubicBezTo>
                    <a:pt x="76548" y="243992"/>
                    <a:pt x="101403" y="181764"/>
                    <a:pt x="114977" y="115426"/>
                  </a:cubicBezTo>
                  <a:lnTo>
                    <a:pt x="126613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18E7794C-5378-411B-B456-BCEB9E05B377}"/>
                </a:ext>
              </a:extLst>
            </p:cNvPr>
            <p:cNvSpPr/>
            <p:nvPr/>
          </p:nvSpPr>
          <p:spPr>
            <a:xfrm>
              <a:off x="9220627" y="2997209"/>
              <a:ext cx="387027" cy="831904"/>
            </a:xfrm>
            <a:custGeom>
              <a:avLst/>
              <a:gdLst>
                <a:gd name="connsiteX0" fmla="*/ 503161 w 623540"/>
                <a:gd name="connsiteY0" fmla="*/ 589430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588782 w 623540"/>
                <a:gd name="connsiteY3" fmla="*/ 411558 h 831904"/>
                <a:gd name="connsiteX4" fmla="*/ 584758 w 623540"/>
                <a:gd name="connsiteY4" fmla="*/ 425109 h 831904"/>
                <a:gd name="connsiteX5" fmla="*/ 546794 w 623540"/>
                <a:gd name="connsiteY5" fmla="*/ 501561 h 831904"/>
                <a:gd name="connsiteX6" fmla="*/ 623163 w 623540"/>
                <a:gd name="connsiteY6" fmla="*/ 293769 h 831904"/>
                <a:gd name="connsiteX7" fmla="*/ 623540 w 623540"/>
                <a:gd name="connsiteY7" fmla="*/ 294529 h 831904"/>
                <a:gd name="connsiteX8" fmla="*/ 617102 w 623540"/>
                <a:gd name="connsiteY8" fmla="*/ 316206 h 831904"/>
                <a:gd name="connsiteX9" fmla="*/ 83031 w 623540"/>
                <a:gd name="connsiteY9" fmla="*/ 0 h 831904"/>
                <a:gd name="connsiteX10" fmla="*/ 86737 w 623540"/>
                <a:gd name="connsiteY10" fmla="*/ 0 h 831904"/>
                <a:gd name="connsiteX11" fmla="*/ 91265 w 623540"/>
                <a:gd name="connsiteY11" fmla="*/ 102438 h 831904"/>
                <a:gd name="connsiteX12" fmla="*/ 352596 w 623540"/>
                <a:gd name="connsiteY12" fmla="*/ 738880 h 831904"/>
                <a:gd name="connsiteX13" fmla="*/ 376096 w 623540"/>
                <a:gd name="connsiteY13" fmla="*/ 764737 h 831904"/>
                <a:gd name="connsiteX14" fmla="*/ 387027 w 623540"/>
                <a:gd name="connsiteY14" fmla="*/ 752710 h 831904"/>
                <a:gd name="connsiteX15" fmla="*/ 381543 w 623540"/>
                <a:gd name="connsiteY15" fmla="*/ 760231 h 831904"/>
                <a:gd name="connsiteX16" fmla="*/ 312596 w 623540"/>
                <a:gd name="connsiteY16" fmla="*/ 831904 h 831904"/>
                <a:gd name="connsiteX17" fmla="*/ 243649 w 623540"/>
                <a:gd name="connsiteY17" fmla="*/ 760231 h 831904"/>
                <a:gd name="connsiteX18" fmla="*/ 238166 w 623540"/>
                <a:gd name="connsiteY18" fmla="*/ 752710 h 831904"/>
                <a:gd name="connsiteX19" fmla="*/ 225596 w 623540"/>
                <a:gd name="connsiteY19" fmla="*/ 738880 h 831904"/>
                <a:gd name="connsiteX20" fmla="*/ 139334 w 623540"/>
                <a:gd name="connsiteY20" fmla="*/ 617161 h 831904"/>
                <a:gd name="connsiteX21" fmla="*/ 128259 w 623540"/>
                <a:gd name="connsiteY21" fmla="*/ 601971 h 831904"/>
                <a:gd name="connsiteX22" fmla="*/ 127533 w 623540"/>
                <a:gd name="connsiteY22" fmla="*/ 600509 h 831904"/>
                <a:gd name="connsiteX23" fmla="*/ 126440 w 623540"/>
                <a:gd name="connsiteY23" fmla="*/ 598966 h 831904"/>
                <a:gd name="connsiteX24" fmla="*/ 48431 w 623540"/>
                <a:gd name="connsiteY24" fmla="*/ 444854 h 831904"/>
                <a:gd name="connsiteX25" fmla="*/ 44867 w 623540"/>
                <a:gd name="connsiteY25" fmla="*/ 434036 h 831904"/>
                <a:gd name="connsiteX26" fmla="*/ 40434 w 623540"/>
                <a:gd name="connsiteY26" fmla="*/ 425109 h 831904"/>
                <a:gd name="connsiteX27" fmla="*/ 26782 w 623540"/>
                <a:gd name="connsiteY27" fmla="*/ 379144 h 831904"/>
                <a:gd name="connsiteX28" fmla="*/ 0 w 623540"/>
                <a:gd name="connsiteY28" fmla="*/ 297851 h 831904"/>
                <a:gd name="connsiteX29" fmla="*/ 42835 w 623540"/>
                <a:gd name="connsiteY29" fmla="*/ 211589 h 831904"/>
                <a:gd name="connsiteX30" fmla="*/ 71395 w 623540"/>
                <a:gd name="connsiteY30" fmla="*/ 115426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588782 w 623540"/>
                <a:gd name="connsiteY3" fmla="*/ 411558 h 831904"/>
                <a:gd name="connsiteX4" fmla="*/ 584758 w 623540"/>
                <a:gd name="connsiteY4" fmla="*/ 425109 h 831904"/>
                <a:gd name="connsiteX5" fmla="*/ 546794 w 623540"/>
                <a:gd name="connsiteY5" fmla="*/ 501561 h 831904"/>
                <a:gd name="connsiteX6" fmla="*/ 588782 w 623540"/>
                <a:gd name="connsiteY6" fmla="*/ 411558 h 831904"/>
                <a:gd name="connsiteX7" fmla="*/ 623163 w 623540"/>
                <a:gd name="connsiteY7" fmla="*/ 293769 h 831904"/>
                <a:gd name="connsiteX8" fmla="*/ 623540 w 623540"/>
                <a:gd name="connsiteY8" fmla="*/ 294529 h 831904"/>
                <a:gd name="connsiteX9" fmla="*/ 617102 w 623540"/>
                <a:gd name="connsiteY9" fmla="*/ 316206 h 831904"/>
                <a:gd name="connsiteX10" fmla="*/ 623163 w 623540"/>
                <a:gd name="connsiteY10" fmla="*/ 293769 h 831904"/>
                <a:gd name="connsiteX11" fmla="*/ 83031 w 623540"/>
                <a:gd name="connsiteY11" fmla="*/ 0 h 831904"/>
                <a:gd name="connsiteX12" fmla="*/ 86737 w 623540"/>
                <a:gd name="connsiteY12" fmla="*/ 0 h 831904"/>
                <a:gd name="connsiteX13" fmla="*/ 91265 w 623540"/>
                <a:gd name="connsiteY13" fmla="*/ 102438 h 831904"/>
                <a:gd name="connsiteX14" fmla="*/ 352596 w 623540"/>
                <a:gd name="connsiteY14" fmla="*/ 738880 h 831904"/>
                <a:gd name="connsiteX15" fmla="*/ 376096 w 623540"/>
                <a:gd name="connsiteY15" fmla="*/ 764737 h 831904"/>
                <a:gd name="connsiteX16" fmla="*/ 387027 w 623540"/>
                <a:gd name="connsiteY16" fmla="*/ 752710 h 831904"/>
                <a:gd name="connsiteX17" fmla="*/ 381543 w 623540"/>
                <a:gd name="connsiteY17" fmla="*/ 760231 h 831904"/>
                <a:gd name="connsiteX18" fmla="*/ 312596 w 623540"/>
                <a:gd name="connsiteY18" fmla="*/ 831904 h 831904"/>
                <a:gd name="connsiteX19" fmla="*/ 243649 w 623540"/>
                <a:gd name="connsiteY19" fmla="*/ 760231 h 831904"/>
                <a:gd name="connsiteX20" fmla="*/ 238166 w 623540"/>
                <a:gd name="connsiteY20" fmla="*/ 752710 h 831904"/>
                <a:gd name="connsiteX21" fmla="*/ 225596 w 623540"/>
                <a:gd name="connsiteY21" fmla="*/ 738880 h 831904"/>
                <a:gd name="connsiteX22" fmla="*/ 139334 w 623540"/>
                <a:gd name="connsiteY22" fmla="*/ 617161 h 831904"/>
                <a:gd name="connsiteX23" fmla="*/ 128259 w 623540"/>
                <a:gd name="connsiteY23" fmla="*/ 601971 h 831904"/>
                <a:gd name="connsiteX24" fmla="*/ 127533 w 623540"/>
                <a:gd name="connsiteY24" fmla="*/ 600509 h 831904"/>
                <a:gd name="connsiteX25" fmla="*/ 126440 w 623540"/>
                <a:gd name="connsiteY25" fmla="*/ 598966 h 831904"/>
                <a:gd name="connsiteX26" fmla="*/ 48431 w 623540"/>
                <a:gd name="connsiteY26" fmla="*/ 444854 h 831904"/>
                <a:gd name="connsiteX27" fmla="*/ 44867 w 623540"/>
                <a:gd name="connsiteY27" fmla="*/ 434036 h 831904"/>
                <a:gd name="connsiteX28" fmla="*/ 40434 w 623540"/>
                <a:gd name="connsiteY28" fmla="*/ 425109 h 831904"/>
                <a:gd name="connsiteX29" fmla="*/ 26782 w 623540"/>
                <a:gd name="connsiteY29" fmla="*/ 379144 h 831904"/>
                <a:gd name="connsiteX30" fmla="*/ 0 w 623540"/>
                <a:gd name="connsiteY30" fmla="*/ 297851 h 831904"/>
                <a:gd name="connsiteX31" fmla="*/ 42835 w 623540"/>
                <a:gd name="connsiteY31" fmla="*/ 211589 h 831904"/>
                <a:gd name="connsiteX32" fmla="*/ 71395 w 623540"/>
                <a:gd name="connsiteY32" fmla="*/ 115426 h 831904"/>
                <a:gd name="connsiteX33" fmla="*/ 83031 w 623540"/>
                <a:gd name="connsiteY33" fmla="*/ 0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588782 w 623540"/>
                <a:gd name="connsiteY3" fmla="*/ 411558 h 831904"/>
                <a:gd name="connsiteX4" fmla="*/ 584758 w 623540"/>
                <a:gd name="connsiteY4" fmla="*/ 425109 h 831904"/>
                <a:gd name="connsiteX5" fmla="*/ 588782 w 623540"/>
                <a:gd name="connsiteY5" fmla="*/ 411558 h 831904"/>
                <a:gd name="connsiteX6" fmla="*/ 623163 w 623540"/>
                <a:gd name="connsiteY6" fmla="*/ 293769 h 831904"/>
                <a:gd name="connsiteX7" fmla="*/ 623540 w 623540"/>
                <a:gd name="connsiteY7" fmla="*/ 294529 h 831904"/>
                <a:gd name="connsiteX8" fmla="*/ 617102 w 623540"/>
                <a:gd name="connsiteY8" fmla="*/ 316206 h 831904"/>
                <a:gd name="connsiteX9" fmla="*/ 623163 w 623540"/>
                <a:gd name="connsiteY9" fmla="*/ 293769 h 831904"/>
                <a:gd name="connsiteX10" fmla="*/ 83031 w 623540"/>
                <a:gd name="connsiteY10" fmla="*/ 0 h 831904"/>
                <a:gd name="connsiteX11" fmla="*/ 86737 w 623540"/>
                <a:gd name="connsiteY11" fmla="*/ 0 h 831904"/>
                <a:gd name="connsiteX12" fmla="*/ 91265 w 623540"/>
                <a:gd name="connsiteY12" fmla="*/ 102438 h 831904"/>
                <a:gd name="connsiteX13" fmla="*/ 352596 w 623540"/>
                <a:gd name="connsiteY13" fmla="*/ 738880 h 831904"/>
                <a:gd name="connsiteX14" fmla="*/ 376096 w 623540"/>
                <a:gd name="connsiteY14" fmla="*/ 764737 h 831904"/>
                <a:gd name="connsiteX15" fmla="*/ 387027 w 623540"/>
                <a:gd name="connsiteY15" fmla="*/ 752710 h 831904"/>
                <a:gd name="connsiteX16" fmla="*/ 381543 w 623540"/>
                <a:gd name="connsiteY16" fmla="*/ 760231 h 831904"/>
                <a:gd name="connsiteX17" fmla="*/ 312596 w 623540"/>
                <a:gd name="connsiteY17" fmla="*/ 831904 h 831904"/>
                <a:gd name="connsiteX18" fmla="*/ 243649 w 623540"/>
                <a:gd name="connsiteY18" fmla="*/ 760231 h 831904"/>
                <a:gd name="connsiteX19" fmla="*/ 238166 w 623540"/>
                <a:gd name="connsiteY19" fmla="*/ 752710 h 831904"/>
                <a:gd name="connsiteX20" fmla="*/ 225596 w 623540"/>
                <a:gd name="connsiteY20" fmla="*/ 738880 h 831904"/>
                <a:gd name="connsiteX21" fmla="*/ 139334 w 623540"/>
                <a:gd name="connsiteY21" fmla="*/ 617161 h 831904"/>
                <a:gd name="connsiteX22" fmla="*/ 128259 w 623540"/>
                <a:gd name="connsiteY22" fmla="*/ 601971 h 831904"/>
                <a:gd name="connsiteX23" fmla="*/ 127533 w 623540"/>
                <a:gd name="connsiteY23" fmla="*/ 600509 h 831904"/>
                <a:gd name="connsiteX24" fmla="*/ 126440 w 623540"/>
                <a:gd name="connsiteY24" fmla="*/ 598966 h 831904"/>
                <a:gd name="connsiteX25" fmla="*/ 48431 w 623540"/>
                <a:gd name="connsiteY25" fmla="*/ 444854 h 831904"/>
                <a:gd name="connsiteX26" fmla="*/ 44867 w 623540"/>
                <a:gd name="connsiteY26" fmla="*/ 434036 h 831904"/>
                <a:gd name="connsiteX27" fmla="*/ 40434 w 623540"/>
                <a:gd name="connsiteY27" fmla="*/ 425109 h 831904"/>
                <a:gd name="connsiteX28" fmla="*/ 26782 w 623540"/>
                <a:gd name="connsiteY28" fmla="*/ 379144 h 831904"/>
                <a:gd name="connsiteX29" fmla="*/ 0 w 623540"/>
                <a:gd name="connsiteY29" fmla="*/ 297851 h 831904"/>
                <a:gd name="connsiteX30" fmla="*/ 42835 w 623540"/>
                <a:gd name="connsiteY30" fmla="*/ 211589 h 831904"/>
                <a:gd name="connsiteX31" fmla="*/ 71395 w 623540"/>
                <a:gd name="connsiteY31" fmla="*/ 115426 h 831904"/>
                <a:gd name="connsiteX32" fmla="*/ 83031 w 623540"/>
                <a:gd name="connsiteY32" fmla="*/ 0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623163 w 623540"/>
                <a:gd name="connsiteY3" fmla="*/ 293769 h 831904"/>
                <a:gd name="connsiteX4" fmla="*/ 623540 w 623540"/>
                <a:gd name="connsiteY4" fmla="*/ 294529 h 831904"/>
                <a:gd name="connsiteX5" fmla="*/ 617102 w 623540"/>
                <a:gd name="connsiteY5" fmla="*/ 316206 h 831904"/>
                <a:gd name="connsiteX6" fmla="*/ 623163 w 623540"/>
                <a:gd name="connsiteY6" fmla="*/ 293769 h 831904"/>
                <a:gd name="connsiteX7" fmla="*/ 83031 w 623540"/>
                <a:gd name="connsiteY7" fmla="*/ 0 h 831904"/>
                <a:gd name="connsiteX8" fmla="*/ 86737 w 623540"/>
                <a:gd name="connsiteY8" fmla="*/ 0 h 831904"/>
                <a:gd name="connsiteX9" fmla="*/ 91265 w 623540"/>
                <a:gd name="connsiteY9" fmla="*/ 102438 h 831904"/>
                <a:gd name="connsiteX10" fmla="*/ 352596 w 623540"/>
                <a:gd name="connsiteY10" fmla="*/ 738880 h 831904"/>
                <a:gd name="connsiteX11" fmla="*/ 376096 w 623540"/>
                <a:gd name="connsiteY11" fmla="*/ 764737 h 831904"/>
                <a:gd name="connsiteX12" fmla="*/ 387027 w 623540"/>
                <a:gd name="connsiteY12" fmla="*/ 752710 h 831904"/>
                <a:gd name="connsiteX13" fmla="*/ 381543 w 623540"/>
                <a:gd name="connsiteY13" fmla="*/ 760231 h 831904"/>
                <a:gd name="connsiteX14" fmla="*/ 312596 w 623540"/>
                <a:gd name="connsiteY14" fmla="*/ 831904 h 831904"/>
                <a:gd name="connsiteX15" fmla="*/ 243649 w 623540"/>
                <a:gd name="connsiteY15" fmla="*/ 760231 h 831904"/>
                <a:gd name="connsiteX16" fmla="*/ 238166 w 623540"/>
                <a:gd name="connsiteY16" fmla="*/ 752710 h 831904"/>
                <a:gd name="connsiteX17" fmla="*/ 225596 w 623540"/>
                <a:gd name="connsiteY17" fmla="*/ 738880 h 831904"/>
                <a:gd name="connsiteX18" fmla="*/ 139334 w 623540"/>
                <a:gd name="connsiteY18" fmla="*/ 617161 h 831904"/>
                <a:gd name="connsiteX19" fmla="*/ 128259 w 623540"/>
                <a:gd name="connsiteY19" fmla="*/ 601971 h 831904"/>
                <a:gd name="connsiteX20" fmla="*/ 127533 w 623540"/>
                <a:gd name="connsiteY20" fmla="*/ 600509 h 831904"/>
                <a:gd name="connsiteX21" fmla="*/ 126440 w 623540"/>
                <a:gd name="connsiteY21" fmla="*/ 598966 h 831904"/>
                <a:gd name="connsiteX22" fmla="*/ 48431 w 623540"/>
                <a:gd name="connsiteY22" fmla="*/ 444854 h 831904"/>
                <a:gd name="connsiteX23" fmla="*/ 44867 w 623540"/>
                <a:gd name="connsiteY23" fmla="*/ 434036 h 831904"/>
                <a:gd name="connsiteX24" fmla="*/ 40434 w 623540"/>
                <a:gd name="connsiteY24" fmla="*/ 425109 h 831904"/>
                <a:gd name="connsiteX25" fmla="*/ 26782 w 623540"/>
                <a:gd name="connsiteY25" fmla="*/ 379144 h 831904"/>
                <a:gd name="connsiteX26" fmla="*/ 0 w 623540"/>
                <a:gd name="connsiteY26" fmla="*/ 297851 h 831904"/>
                <a:gd name="connsiteX27" fmla="*/ 42835 w 623540"/>
                <a:gd name="connsiteY27" fmla="*/ 211589 h 831904"/>
                <a:gd name="connsiteX28" fmla="*/ 71395 w 623540"/>
                <a:gd name="connsiteY28" fmla="*/ 115426 h 831904"/>
                <a:gd name="connsiteX29" fmla="*/ 83031 w 623540"/>
                <a:gd name="connsiteY29" fmla="*/ 0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617102 w 623540"/>
                <a:gd name="connsiteY3" fmla="*/ 316206 h 831904"/>
                <a:gd name="connsiteX4" fmla="*/ 623540 w 623540"/>
                <a:gd name="connsiteY4" fmla="*/ 294529 h 831904"/>
                <a:gd name="connsiteX5" fmla="*/ 617102 w 623540"/>
                <a:gd name="connsiteY5" fmla="*/ 316206 h 831904"/>
                <a:gd name="connsiteX6" fmla="*/ 83031 w 623540"/>
                <a:gd name="connsiteY6" fmla="*/ 0 h 831904"/>
                <a:gd name="connsiteX7" fmla="*/ 86737 w 623540"/>
                <a:gd name="connsiteY7" fmla="*/ 0 h 831904"/>
                <a:gd name="connsiteX8" fmla="*/ 91265 w 623540"/>
                <a:gd name="connsiteY8" fmla="*/ 102438 h 831904"/>
                <a:gd name="connsiteX9" fmla="*/ 352596 w 623540"/>
                <a:gd name="connsiteY9" fmla="*/ 738880 h 831904"/>
                <a:gd name="connsiteX10" fmla="*/ 376096 w 623540"/>
                <a:gd name="connsiteY10" fmla="*/ 764737 h 831904"/>
                <a:gd name="connsiteX11" fmla="*/ 387027 w 623540"/>
                <a:gd name="connsiteY11" fmla="*/ 752710 h 831904"/>
                <a:gd name="connsiteX12" fmla="*/ 381543 w 623540"/>
                <a:gd name="connsiteY12" fmla="*/ 760231 h 831904"/>
                <a:gd name="connsiteX13" fmla="*/ 312596 w 623540"/>
                <a:gd name="connsiteY13" fmla="*/ 831904 h 831904"/>
                <a:gd name="connsiteX14" fmla="*/ 243649 w 623540"/>
                <a:gd name="connsiteY14" fmla="*/ 760231 h 831904"/>
                <a:gd name="connsiteX15" fmla="*/ 238166 w 623540"/>
                <a:gd name="connsiteY15" fmla="*/ 752710 h 831904"/>
                <a:gd name="connsiteX16" fmla="*/ 225596 w 623540"/>
                <a:gd name="connsiteY16" fmla="*/ 738880 h 831904"/>
                <a:gd name="connsiteX17" fmla="*/ 139334 w 623540"/>
                <a:gd name="connsiteY17" fmla="*/ 617161 h 831904"/>
                <a:gd name="connsiteX18" fmla="*/ 128259 w 623540"/>
                <a:gd name="connsiteY18" fmla="*/ 601971 h 831904"/>
                <a:gd name="connsiteX19" fmla="*/ 127533 w 623540"/>
                <a:gd name="connsiteY19" fmla="*/ 600509 h 831904"/>
                <a:gd name="connsiteX20" fmla="*/ 126440 w 623540"/>
                <a:gd name="connsiteY20" fmla="*/ 598966 h 831904"/>
                <a:gd name="connsiteX21" fmla="*/ 48431 w 623540"/>
                <a:gd name="connsiteY21" fmla="*/ 444854 h 831904"/>
                <a:gd name="connsiteX22" fmla="*/ 44867 w 623540"/>
                <a:gd name="connsiteY22" fmla="*/ 434036 h 831904"/>
                <a:gd name="connsiteX23" fmla="*/ 40434 w 623540"/>
                <a:gd name="connsiteY23" fmla="*/ 425109 h 831904"/>
                <a:gd name="connsiteX24" fmla="*/ 26782 w 623540"/>
                <a:gd name="connsiteY24" fmla="*/ 379144 h 831904"/>
                <a:gd name="connsiteX25" fmla="*/ 0 w 623540"/>
                <a:gd name="connsiteY25" fmla="*/ 297851 h 831904"/>
                <a:gd name="connsiteX26" fmla="*/ 42835 w 623540"/>
                <a:gd name="connsiteY26" fmla="*/ 211589 h 831904"/>
                <a:gd name="connsiteX27" fmla="*/ 71395 w 623540"/>
                <a:gd name="connsiteY27" fmla="*/ 115426 h 831904"/>
                <a:gd name="connsiteX28" fmla="*/ 83031 w 623540"/>
                <a:gd name="connsiteY28" fmla="*/ 0 h 831904"/>
                <a:gd name="connsiteX0" fmla="*/ 447250 w 496933"/>
                <a:gd name="connsiteY0" fmla="*/ 670113 h 831904"/>
                <a:gd name="connsiteX1" fmla="*/ 496933 w 496933"/>
                <a:gd name="connsiteY1" fmla="*/ 601971 h 831904"/>
                <a:gd name="connsiteX2" fmla="*/ 447250 w 496933"/>
                <a:gd name="connsiteY2" fmla="*/ 670113 h 831904"/>
                <a:gd name="connsiteX3" fmla="*/ 83031 w 496933"/>
                <a:gd name="connsiteY3" fmla="*/ 0 h 831904"/>
                <a:gd name="connsiteX4" fmla="*/ 86737 w 496933"/>
                <a:gd name="connsiteY4" fmla="*/ 0 h 831904"/>
                <a:gd name="connsiteX5" fmla="*/ 91265 w 496933"/>
                <a:gd name="connsiteY5" fmla="*/ 102438 h 831904"/>
                <a:gd name="connsiteX6" fmla="*/ 352596 w 496933"/>
                <a:gd name="connsiteY6" fmla="*/ 738880 h 831904"/>
                <a:gd name="connsiteX7" fmla="*/ 376096 w 496933"/>
                <a:gd name="connsiteY7" fmla="*/ 764737 h 831904"/>
                <a:gd name="connsiteX8" fmla="*/ 387027 w 496933"/>
                <a:gd name="connsiteY8" fmla="*/ 752710 h 831904"/>
                <a:gd name="connsiteX9" fmla="*/ 381543 w 496933"/>
                <a:gd name="connsiteY9" fmla="*/ 760231 h 831904"/>
                <a:gd name="connsiteX10" fmla="*/ 312596 w 496933"/>
                <a:gd name="connsiteY10" fmla="*/ 831904 h 831904"/>
                <a:gd name="connsiteX11" fmla="*/ 243649 w 496933"/>
                <a:gd name="connsiteY11" fmla="*/ 760231 h 831904"/>
                <a:gd name="connsiteX12" fmla="*/ 238166 w 496933"/>
                <a:gd name="connsiteY12" fmla="*/ 752710 h 831904"/>
                <a:gd name="connsiteX13" fmla="*/ 225596 w 496933"/>
                <a:gd name="connsiteY13" fmla="*/ 738880 h 831904"/>
                <a:gd name="connsiteX14" fmla="*/ 139334 w 496933"/>
                <a:gd name="connsiteY14" fmla="*/ 617161 h 831904"/>
                <a:gd name="connsiteX15" fmla="*/ 128259 w 496933"/>
                <a:gd name="connsiteY15" fmla="*/ 601971 h 831904"/>
                <a:gd name="connsiteX16" fmla="*/ 127533 w 496933"/>
                <a:gd name="connsiteY16" fmla="*/ 600509 h 831904"/>
                <a:gd name="connsiteX17" fmla="*/ 126440 w 496933"/>
                <a:gd name="connsiteY17" fmla="*/ 598966 h 831904"/>
                <a:gd name="connsiteX18" fmla="*/ 48431 w 496933"/>
                <a:gd name="connsiteY18" fmla="*/ 444854 h 831904"/>
                <a:gd name="connsiteX19" fmla="*/ 44867 w 496933"/>
                <a:gd name="connsiteY19" fmla="*/ 434036 h 831904"/>
                <a:gd name="connsiteX20" fmla="*/ 40434 w 496933"/>
                <a:gd name="connsiteY20" fmla="*/ 425109 h 831904"/>
                <a:gd name="connsiteX21" fmla="*/ 26782 w 496933"/>
                <a:gd name="connsiteY21" fmla="*/ 379144 h 831904"/>
                <a:gd name="connsiteX22" fmla="*/ 0 w 496933"/>
                <a:gd name="connsiteY22" fmla="*/ 297851 h 831904"/>
                <a:gd name="connsiteX23" fmla="*/ 42835 w 496933"/>
                <a:gd name="connsiteY23" fmla="*/ 211589 h 831904"/>
                <a:gd name="connsiteX24" fmla="*/ 71395 w 496933"/>
                <a:gd name="connsiteY24" fmla="*/ 115426 h 831904"/>
                <a:gd name="connsiteX25" fmla="*/ 83031 w 496933"/>
                <a:gd name="connsiteY25" fmla="*/ 0 h 831904"/>
                <a:gd name="connsiteX0" fmla="*/ 83031 w 387027"/>
                <a:gd name="connsiteY0" fmla="*/ 0 h 831904"/>
                <a:gd name="connsiteX1" fmla="*/ 86737 w 387027"/>
                <a:gd name="connsiteY1" fmla="*/ 0 h 831904"/>
                <a:gd name="connsiteX2" fmla="*/ 91265 w 387027"/>
                <a:gd name="connsiteY2" fmla="*/ 102438 h 831904"/>
                <a:gd name="connsiteX3" fmla="*/ 352596 w 387027"/>
                <a:gd name="connsiteY3" fmla="*/ 738880 h 831904"/>
                <a:gd name="connsiteX4" fmla="*/ 376096 w 387027"/>
                <a:gd name="connsiteY4" fmla="*/ 764737 h 831904"/>
                <a:gd name="connsiteX5" fmla="*/ 387027 w 387027"/>
                <a:gd name="connsiteY5" fmla="*/ 752710 h 831904"/>
                <a:gd name="connsiteX6" fmla="*/ 381543 w 387027"/>
                <a:gd name="connsiteY6" fmla="*/ 760231 h 831904"/>
                <a:gd name="connsiteX7" fmla="*/ 312596 w 387027"/>
                <a:gd name="connsiteY7" fmla="*/ 831904 h 831904"/>
                <a:gd name="connsiteX8" fmla="*/ 243649 w 387027"/>
                <a:gd name="connsiteY8" fmla="*/ 760231 h 831904"/>
                <a:gd name="connsiteX9" fmla="*/ 238166 w 387027"/>
                <a:gd name="connsiteY9" fmla="*/ 752710 h 831904"/>
                <a:gd name="connsiteX10" fmla="*/ 225596 w 387027"/>
                <a:gd name="connsiteY10" fmla="*/ 738880 h 831904"/>
                <a:gd name="connsiteX11" fmla="*/ 139334 w 387027"/>
                <a:gd name="connsiteY11" fmla="*/ 617161 h 831904"/>
                <a:gd name="connsiteX12" fmla="*/ 128259 w 387027"/>
                <a:gd name="connsiteY12" fmla="*/ 601971 h 831904"/>
                <a:gd name="connsiteX13" fmla="*/ 127533 w 387027"/>
                <a:gd name="connsiteY13" fmla="*/ 600509 h 831904"/>
                <a:gd name="connsiteX14" fmla="*/ 126440 w 387027"/>
                <a:gd name="connsiteY14" fmla="*/ 598966 h 831904"/>
                <a:gd name="connsiteX15" fmla="*/ 48431 w 387027"/>
                <a:gd name="connsiteY15" fmla="*/ 444854 h 831904"/>
                <a:gd name="connsiteX16" fmla="*/ 44867 w 387027"/>
                <a:gd name="connsiteY16" fmla="*/ 434036 h 831904"/>
                <a:gd name="connsiteX17" fmla="*/ 40434 w 387027"/>
                <a:gd name="connsiteY17" fmla="*/ 425109 h 831904"/>
                <a:gd name="connsiteX18" fmla="*/ 26782 w 387027"/>
                <a:gd name="connsiteY18" fmla="*/ 379144 h 831904"/>
                <a:gd name="connsiteX19" fmla="*/ 0 w 387027"/>
                <a:gd name="connsiteY19" fmla="*/ 297851 h 831904"/>
                <a:gd name="connsiteX20" fmla="*/ 42835 w 387027"/>
                <a:gd name="connsiteY20" fmla="*/ 211589 h 831904"/>
                <a:gd name="connsiteX21" fmla="*/ 71395 w 387027"/>
                <a:gd name="connsiteY21" fmla="*/ 115426 h 831904"/>
                <a:gd name="connsiteX22" fmla="*/ 83031 w 387027"/>
                <a:gd name="connsiteY22" fmla="*/ 0 h 83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7027" h="831904">
                  <a:moveTo>
                    <a:pt x="83031" y="0"/>
                  </a:moveTo>
                  <a:lnTo>
                    <a:pt x="86737" y="0"/>
                  </a:lnTo>
                  <a:lnTo>
                    <a:pt x="91265" y="102438"/>
                  </a:lnTo>
                  <a:cubicBezTo>
                    <a:pt x="112639" y="343108"/>
                    <a:pt x="207223" y="562729"/>
                    <a:pt x="352596" y="738880"/>
                  </a:cubicBezTo>
                  <a:lnTo>
                    <a:pt x="376096" y="764737"/>
                  </a:lnTo>
                  <a:lnTo>
                    <a:pt x="387027" y="752710"/>
                  </a:lnTo>
                  <a:lnTo>
                    <a:pt x="381543" y="760231"/>
                  </a:lnTo>
                  <a:lnTo>
                    <a:pt x="312596" y="831904"/>
                  </a:lnTo>
                  <a:lnTo>
                    <a:pt x="243649" y="760231"/>
                  </a:lnTo>
                  <a:lnTo>
                    <a:pt x="238166" y="752710"/>
                  </a:lnTo>
                  <a:lnTo>
                    <a:pt x="225596" y="738880"/>
                  </a:lnTo>
                  <a:lnTo>
                    <a:pt x="139334" y="617161"/>
                  </a:lnTo>
                  <a:lnTo>
                    <a:pt x="128259" y="601971"/>
                  </a:lnTo>
                  <a:lnTo>
                    <a:pt x="127533" y="600509"/>
                  </a:lnTo>
                  <a:lnTo>
                    <a:pt x="126440" y="598966"/>
                  </a:lnTo>
                  <a:cubicBezTo>
                    <a:pt x="96795" y="549845"/>
                    <a:pt x="70676" y="498358"/>
                    <a:pt x="48431" y="444854"/>
                  </a:cubicBezTo>
                  <a:lnTo>
                    <a:pt x="44867" y="434036"/>
                  </a:lnTo>
                  <a:lnTo>
                    <a:pt x="40434" y="425109"/>
                  </a:lnTo>
                  <a:lnTo>
                    <a:pt x="26782" y="379144"/>
                  </a:lnTo>
                  <a:lnTo>
                    <a:pt x="0" y="297851"/>
                  </a:lnTo>
                  <a:lnTo>
                    <a:pt x="42835" y="211589"/>
                  </a:lnTo>
                  <a:cubicBezTo>
                    <a:pt x="55000" y="180737"/>
                    <a:pt x="64608" y="148595"/>
                    <a:pt x="71395" y="115426"/>
                  </a:cubicBezTo>
                  <a:lnTo>
                    <a:pt x="83031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xmlns="" id="{BB6BB105-2DED-486C-A8CF-5E9D01CB0D44}"/>
                </a:ext>
              </a:extLst>
            </p:cNvPr>
            <p:cNvGrpSpPr/>
            <p:nvPr/>
          </p:nvGrpSpPr>
          <p:grpSpPr>
            <a:xfrm>
              <a:off x="7845822" y="1830654"/>
              <a:ext cx="3790707" cy="2329250"/>
              <a:chOff x="7845822" y="3100644"/>
              <a:chExt cx="3790707" cy="2329250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125A09A8-2F7E-41A8-BFE5-335165B0CD17}"/>
                  </a:ext>
                </a:extLst>
              </p:cNvPr>
              <p:cNvSpPr/>
              <p:nvPr/>
            </p:nvSpPr>
            <p:spPr>
              <a:xfrm>
                <a:off x="9596218" y="3100645"/>
                <a:ext cx="2040310" cy="1166555"/>
              </a:xfrm>
              <a:custGeom>
                <a:avLst/>
                <a:gdLst>
                  <a:gd name="connsiteX0" fmla="*/ 875685 w 2040310"/>
                  <a:gd name="connsiteY0" fmla="*/ 0 h 1166555"/>
                  <a:gd name="connsiteX1" fmla="*/ 2040310 w 2040310"/>
                  <a:gd name="connsiteY1" fmla="*/ 1164625 h 1166555"/>
                  <a:gd name="connsiteX2" fmla="*/ 2040116 w 2040310"/>
                  <a:gd name="connsiteY2" fmla="*/ 1166555 h 1166555"/>
                  <a:gd name="connsiteX3" fmla="*/ 1457801 w 2040310"/>
                  <a:gd name="connsiteY3" fmla="*/ 1166555 h 1166555"/>
                  <a:gd name="connsiteX4" fmla="*/ 1457996 w 2040310"/>
                  <a:gd name="connsiteY4" fmla="*/ 1164625 h 1166555"/>
                  <a:gd name="connsiteX5" fmla="*/ 875684 w 2040310"/>
                  <a:gd name="connsiteY5" fmla="*/ 582313 h 1166555"/>
                  <a:gd name="connsiteX6" fmla="*/ 293372 w 2040310"/>
                  <a:gd name="connsiteY6" fmla="*/ 1164625 h 1166555"/>
                  <a:gd name="connsiteX7" fmla="*/ 293567 w 2040310"/>
                  <a:gd name="connsiteY7" fmla="*/ 1166555 h 1166555"/>
                  <a:gd name="connsiteX8" fmla="*/ 289864 w 2040310"/>
                  <a:gd name="connsiteY8" fmla="*/ 1166555 h 1166555"/>
                  <a:gd name="connsiteX9" fmla="*/ 289949 w 2040310"/>
                  <a:gd name="connsiteY9" fmla="*/ 1164625 h 1166555"/>
                  <a:gd name="connsiteX10" fmla="*/ 271759 w 2040310"/>
                  <a:gd name="connsiteY10" fmla="*/ 958467 h 1166555"/>
                  <a:gd name="connsiteX11" fmla="*/ 267623 w 2040310"/>
                  <a:gd name="connsiteY11" fmla="*/ 943156 h 1166555"/>
                  <a:gd name="connsiteX12" fmla="*/ 266288 w 2040310"/>
                  <a:gd name="connsiteY12" fmla="*/ 929912 h 1166555"/>
                  <a:gd name="connsiteX13" fmla="*/ 249014 w 2040310"/>
                  <a:gd name="connsiteY13" fmla="*/ 874264 h 1166555"/>
                  <a:gd name="connsiteX14" fmla="*/ 219280 w 2040310"/>
                  <a:gd name="connsiteY14" fmla="*/ 764188 h 1166555"/>
                  <a:gd name="connsiteX15" fmla="*/ 206024 w 2040310"/>
                  <a:gd name="connsiteY15" fmla="*/ 735774 h 1166555"/>
                  <a:gd name="connsiteX16" fmla="*/ 198427 w 2040310"/>
                  <a:gd name="connsiteY16" fmla="*/ 711300 h 1166555"/>
                  <a:gd name="connsiteX17" fmla="*/ 171234 w 2040310"/>
                  <a:gd name="connsiteY17" fmla="*/ 661201 h 1166555"/>
                  <a:gd name="connsiteX18" fmla="*/ 135649 w 2040310"/>
                  <a:gd name="connsiteY18" fmla="*/ 584925 h 1166555"/>
                  <a:gd name="connsiteX19" fmla="*/ 108811 w 2040310"/>
                  <a:gd name="connsiteY19" fmla="*/ 546195 h 1166555"/>
                  <a:gd name="connsiteX20" fmla="*/ 91049 w 2040310"/>
                  <a:gd name="connsiteY20" fmla="*/ 513472 h 1166555"/>
                  <a:gd name="connsiteX21" fmla="*/ 24005 w 2040310"/>
                  <a:gd name="connsiteY21" fmla="*/ 423815 h 1166555"/>
                  <a:gd name="connsiteX22" fmla="*/ 0 w 2040310"/>
                  <a:gd name="connsiteY22" fmla="*/ 397403 h 1166555"/>
                  <a:gd name="connsiteX23" fmla="*/ 92618 w 2040310"/>
                  <a:gd name="connsiteY23" fmla="*/ 302549 h 1166555"/>
                  <a:gd name="connsiteX24" fmla="*/ 875685 w 2040310"/>
                  <a:gd name="connsiteY24" fmla="*/ 0 h 116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040310" h="1166555">
                    <a:moveTo>
                      <a:pt x="875685" y="0"/>
                    </a:moveTo>
                    <a:cubicBezTo>
                      <a:pt x="1518890" y="0"/>
                      <a:pt x="2040310" y="521420"/>
                      <a:pt x="2040310" y="1164625"/>
                    </a:cubicBezTo>
                    <a:lnTo>
                      <a:pt x="2040116" y="1166555"/>
                    </a:lnTo>
                    <a:lnTo>
                      <a:pt x="1457801" y="1166555"/>
                    </a:lnTo>
                    <a:lnTo>
                      <a:pt x="1457996" y="1164625"/>
                    </a:lnTo>
                    <a:cubicBezTo>
                      <a:pt x="1457996" y="843023"/>
                      <a:pt x="1197286" y="582313"/>
                      <a:pt x="875684" y="582313"/>
                    </a:cubicBezTo>
                    <a:cubicBezTo>
                      <a:pt x="554082" y="582313"/>
                      <a:pt x="293372" y="843023"/>
                      <a:pt x="293372" y="1164625"/>
                    </a:cubicBezTo>
                    <a:lnTo>
                      <a:pt x="293567" y="1166555"/>
                    </a:lnTo>
                    <a:lnTo>
                      <a:pt x="289864" y="1166555"/>
                    </a:lnTo>
                    <a:lnTo>
                      <a:pt x="289949" y="1164625"/>
                    </a:lnTo>
                    <a:cubicBezTo>
                      <a:pt x="289949" y="1094275"/>
                      <a:pt x="283711" y="1025381"/>
                      <a:pt x="271759" y="958467"/>
                    </a:cubicBezTo>
                    <a:lnTo>
                      <a:pt x="267623" y="943156"/>
                    </a:lnTo>
                    <a:lnTo>
                      <a:pt x="266288" y="929912"/>
                    </a:lnTo>
                    <a:lnTo>
                      <a:pt x="249014" y="874264"/>
                    </a:lnTo>
                    <a:lnTo>
                      <a:pt x="219280" y="764188"/>
                    </a:lnTo>
                    <a:lnTo>
                      <a:pt x="206024" y="735774"/>
                    </a:lnTo>
                    <a:lnTo>
                      <a:pt x="198427" y="711300"/>
                    </a:lnTo>
                    <a:lnTo>
                      <a:pt x="171234" y="661201"/>
                    </a:lnTo>
                    <a:lnTo>
                      <a:pt x="135649" y="584925"/>
                    </a:lnTo>
                    <a:lnTo>
                      <a:pt x="108811" y="546195"/>
                    </a:lnTo>
                    <a:lnTo>
                      <a:pt x="91049" y="513472"/>
                    </a:lnTo>
                    <a:cubicBezTo>
                      <a:pt x="70120" y="482493"/>
                      <a:pt x="47740" y="452575"/>
                      <a:pt x="24005" y="423815"/>
                    </a:cubicBezTo>
                    <a:lnTo>
                      <a:pt x="0" y="397403"/>
                    </a:lnTo>
                    <a:lnTo>
                      <a:pt x="92618" y="302549"/>
                    </a:lnTo>
                    <a:cubicBezTo>
                      <a:pt x="299440" y="114570"/>
                      <a:pt x="574183" y="0"/>
                      <a:pt x="8756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043BFD98-B4BC-4744-BD58-4D775E13E848}"/>
                  </a:ext>
                </a:extLst>
              </p:cNvPr>
              <p:cNvSpPr/>
              <p:nvPr/>
            </p:nvSpPr>
            <p:spPr>
              <a:xfrm>
                <a:off x="7845822" y="3100644"/>
                <a:ext cx="3790513" cy="2329250"/>
              </a:xfrm>
              <a:custGeom>
                <a:avLst/>
                <a:gdLst>
                  <a:gd name="connsiteX0" fmla="*/ 875720 w 3790513"/>
                  <a:gd name="connsiteY0" fmla="*/ 0 h 2329250"/>
                  <a:gd name="connsiteX1" fmla="*/ 1699234 w 3790513"/>
                  <a:gd name="connsiteY1" fmla="*/ 341111 h 2329250"/>
                  <a:gd name="connsiteX2" fmla="*/ 1750902 w 3790513"/>
                  <a:gd name="connsiteY2" fmla="*/ 397959 h 2329250"/>
                  <a:gd name="connsiteX3" fmla="*/ 1774402 w 3790513"/>
                  <a:gd name="connsiteY3" fmla="*/ 423815 h 2329250"/>
                  <a:gd name="connsiteX4" fmla="*/ 1774411 w 3790513"/>
                  <a:gd name="connsiteY4" fmla="*/ 423828 h 2329250"/>
                  <a:gd name="connsiteX5" fmla="*/ 1841445 w 3790513"/>
                  <a:gd name="connsiteY5" fmla="*/ 513472 h 2329250"/>
                  <a:gd name="connsiteX6" fmla="*/ 1876377 w 3790513"/>
                  <a:gd name="connsiteY6" fmla="*/ 570971 h 2329250"/>
                  <a:gd name="connsiteX7" fmla="*/ 1886046 w 3790513"/>
                  <a:gd name="connsiteY7" fmla="*/ 584925 h 2329250"/>
                  <a:gd name="connsiteX8" fmla="*/ 1889992 w 3790513"/>
                  <a:gd name="connsiteY8" fmla="*/ 593383 h 2329250"/>
                  <a:gd name="connsiteX9" fmla="*/ 1899781 w 3790513"/>
                  <a:gd name="connsiteY9" fmla="*/ 609496 h 2329250"/>
                  <a:gd name="connsiteX10" fmla="*/ 1948823 w 3790513"/>
                  <a:gd name="connsiteY10" fmla="*/ 711300 h 2329250"/>
                  <a:gd name="connsiteX11" fmla="*/ 1962730 w 3790513"/>
                  <a:gd name="connsiteY11" fmla="*/ 749298 h 2329250"/>
                  <a:gd name="connsiteX12" fmla="*/ 1969677 w 3790513"/>
                  <a:gd name="connsiteY12" fmla="*/ 764188 h 2329250"/>
                  <a:gd name="connsiteX13" fmla="*/ 1973893 w 3790513"/>
                  <a:gd name="connsiteY13" fmla="*/ 779798 h 2329250"/>
                  <a:gd name="connsiteX14" fmla="*/ 1987986 w 3790513"/>
                  <a:gd name="connsiteY14" fmla="*/ 818301 h 2329250"/>
                  <a:gd name="connsiteX15" fmla="*/ 2016684 w 3790513"/>
                  <a:gd name="connsiteY15" fmla="*/ 929912 h 2329250"/>
                  <a:gd name="connsiteX16" fmla="*/ 2019595 w 3790513"/>
                  <a:gd name="connsiteY16" fmla="*/ 948988 h 2329250"/>
                  <a:gd name="connsiteX17" fmla="*/ 2022156 w 3790513"/>
                  <a:gd name="connsiteY17" fmla="*/ 958467 h 2329250"/>
                  <a:gd name="connsiteX18" fmla="*/ 2029881 w 3790513"/>
                  <a:gd name="connsiteY18" fmla="*/ 1016382 h 2329250"/>
                  <a:gd name="connsiteX19" fmla="*/ 2034332 w 3790513"/>
                  <a:gd name="connsiteY19" fmla="*/ 1045549 h 2329250"/>
                  <a:gd name="connsiteX20" fmla="*/ 2034674 w 3790513"/>
                  <a:gd name="connsiteY20" fmla="*/ 1052317 h 2329250"/>
                  <a:gd name="connsiteX21" fmla="*/ 2035733 w 3790513"/>
                  <a:gd name="connsiteY21" fmla="*/ 1060257 h 2329250"/>
                  <a:gd name="connsiteX22" fmla="*/ 2040346 w 3790513"/>
                  <a:gd name="connsiteY22" fmla="*/ 1164625 h 2329250"/>
                  <a:gd name="connsiteX23" fmla="*/ 2040176 w 3790513"/>
                  <a:gd name="connsiteY23" fmla="*/ 1166555 h 2329250"/>
                  <a:gd name="connsiteX24" fmla="*/ 2043964 w 3790513"/>
                  <a:gd name="connsiteY24" fmla="*/ 1166555 h 2329250"/>
                  <a:gd name="connsiteX25" fmla="*/ 2055600 w 3790513"/>
                  <a:gd name="connsiteY25" fmla="*/ 1281981 h 2329250"/>
                  <a:gd name="connsiteX26" fmla="*/ 2626082 w 3790513"/>
                  <a:gd name="connsiteY26" fmla="*/ 1746937 h 2329250"/>
                  <a:gd name="connsiteX27" fmla="*/ 3196563 w 3790513"/>
                  <a:gd name="connsiteY27" fmla="*/ 1281981 h 2329250"/>
                  <a:gd name="connsiteX28" fmla="*/ 3208199 w 3790513"/>
                  <a:gd name="connsiteY28" fmla="*/ 1166555 h 2329250"/>
                  <a:gd name="connsiteX29" fmla="*/ 3790513 w 3790513"/>
                  <a:gd name="connsiteY29" fmla="*/ 1166555 h 2329250"/>
                  <a:gd name="connsiteX30" fmla="*/ 3767047 w 3790513"/>
                  <a:gd name="connsiteY30" fmla="*/ 1399338 h 2329250"/>
                  <a:gd name="connsiteX31" fmla="*/ 2626083 w 3790513"/>
                  <a:gd name="connsiteY31" fmla="*/ 2329250 h 2329250"/>
                  <a:gd name="connsiteX32" fmla="*/ 1745455 w 3790513"/>
                  <a:gd name="connsiteY32" fmla="*/ 1926786 h 2329250"/>
                  <a:gd name="connsiteX33" fmla="*/ 1739972 w 3790513"/>
                  <a:gd name="connsiteY33" fmla="*/ 1919265 h 2329250"/>
                  <a:gd name="connsiteX34" fmla="*/ 1727402 w 3790513"/>
                  <a:gd name="connsiteY34" fmla="*/ 1905435 h 2329250"/>
                  <a:gd name="connsiteX35" fmla="*/ 1641140 w 3790513"/>
                  <a:gd name="connsiteY35" fmla="*/ 1783716 h 2329250"/>
                  <a:gd name="connsiteX36" fmla="*/ 1630065 w 3790513"/>
                  <a:gd name="connsiteY36" fmla="*/ 1768526 h 2329250"/>
                  <a:gd name="connsiteX37" fmla="*/ 1629339 w 3790513"/>
                  <a:gd name="connsiteY37" fmla="*/ 1767064 h 2329250"/>
                  <a:gd name="connsiteX38" fmla="*/ 1628246 w 3790513"/>
                  <a:gd name="connsiteY38" fmla="*/ 1765521 h 2329250"/>
                  <a:gd name="connsiteX39" fmla="*/ 1550237 w 3790513"/>
                  <a:gd name="connsiteY39" fmla="*/ 1611409 h 2329250"/>
                  <a:gd name="connsiteX40" fmla="*/ 1546673 w 3790513"/>
                  <a:gd name="connsiteY40" fmla="*/ 1600591 h 2329250"/>
                  <a:gd name="connsiteX41" fmla="*/ 1542240 w 3790513"/>
                  <a:gd name="connsiteY41" fmla="*/ 1591664 h 2329250"/>
                  <a:gd name="connsiteX42" fmla="*/ 1528588 w 3790513"/>
                  <a:gd name="connsiteY42" fmla="*/ 1545699 h 2329250"/>
                  <a:gd name="connsiteX43" fmla="*/ 1495478 w 3790513"/>
                  <a:gd name="connsiteY43" fmla="*/ 1445198 h 2329250"/>
                  <a:gd name="connsiteX44" fmla="*/ 1491295 w 3790513"/>
                  <a:gd name="connsiteY44" fmla="*/ 1420131 h 2329250"/>
                  <a:gd name="connsiteX45" fmla="*/ 1485119 w 3790513"/>
                  <a:gd name="connsiteY45" fmla="*/ 1399338 h 2329250"/>
                  <a:gd name="connsiteX46" fmla="*/ 1480992 w 3790513"/>
                  <a:gd name="connsiteY46" fmla="*/ 1358399 h 2329250"/>
                  <a:gd name="connsiteX47" fmla="*/ 1466071 w 3790513"/>
                  <a:gd name="connsiteY47" fmla="*/ 1268993 h 2329250"/>
                  <a:gd name="connsiteX48" fmla="*/ 1461543 w 3790513"/>
                  <a:gd name="connsiteY48" fmla="*/ 1166555 h 2329250"/>
                  <a:gd name="connsiteX49" fmla="*/ 1457836 w 3790513"/>
                  <a:gd name="connsiteY49" fmla="*/ 1166555 h 2329250"/>
                  <a:gd name="connsiteX50" fmla="*/ 1458031 w 3790513"/>
                  <a:gd name="connsiteY50" fmla="*/ 1164625 h 2329250"/>
                  <a:gd name="connsiteX51" fmla="*/ 875719 w 3790513"/>
                  <a:gd name="connsiteY51" fmla="*/ 582313 h 2329250"/>
                  <a:gd name="connsiteX52" fmla="*/ 293407 w 3790513"/>
                  <a:gd name="connsiteY52" fmla="*/ 1164625 h 2329250"/>
                  <a:gd name="connsiteX53" fmla="*/ 293602 w 3790513"/>
                  <a:gd name="connsiteY53" fmla="*/ 1166555 h 2329250"/>
                  <a:gd name="connsiteX54" fmla="*/ 289900 w 3790513"/>
                  <a:gd name="connsiteY54" fmla="*/ 1166555 h 2329250"/>
                  <a:gd name="connsiteX55" fmla="*/ 289985 w 3790513"/>
                  <a:gd name="connsiteY55" fmla="*/ 1164627 h 2329250"/>
                  <a:gd name="connsiteX56" fmla="*/ 289985 w 3790513"/>
                  <a:gd name="connsiteY56" fmla="*/ 1164626 h 2329250"/>
                  <a:gd name="connsiteX57" fmla="*/ 289985 w 3790513"/>
                  <a:gd name="connsiteY57" fmla="*/ 1164626 h 2329250"/>
                  <a:gd name="connsiteX58" fmla="*/ 289985 w 3790513"/>
                  <a:gd name="connsiteY58" fmla="*/ 1164625 h 2329250"/>
                  <a:gd name="connsiteX59" fmla="*/ 271795 w 3790513"/>
                  <a:gd name="connsiteY59" fmla="*/ 958467 h 2329250"/>
                  <a:gd name="connsiteX60" fmla="*/ 267659 w 3790513"/>
                  <a:gd name="connsiteY60" fmla="*/ 943156 h 2329250"/>
                  <a:gd name="connsiteX61" fmla="*/ 266324 w 3790513"/>
                  <a:gd name="connsiteY61" fmla="*/ 929913 h 2329250"/>
                  <a:gd name="connsiteX62" fmla="*/ 249052 w 3790513"/>
                  <a:gd name="connsiteY62" fmla="*/ 874272 h 2329250"/>
                  <a:gd name="connsiteX63" fmla="*/ 219316 w 3790513"/>
                  <a:gd name="connsiteY63" fmla="*/ 764188 h 2329250"/>
                  <a:gd name="connsiteX64" fmla="*/ 206059 w 3790513"/>
                  <a:gd name="connsiteY64" fmla="*/ 735772 h 2329250"/>
                  <a:gd name="connsiteX65" fmla="*/ 198463 w 3790513"/>
                  <a:gd name="connsiteY65" fmla="*/ 711301 h 2329250"/>
                  <a:gd name="connsiteX66" fmla="*/ 171274 w 3790513"/>
                  <a:gd name="connsiteY66" fmla="*/ 661209 h 2329250"/>
                  <a:gd name="connsiteX67" fmla="*/ 135686 w 3790513"/>
                  <a:gd name="connsiteY67" fmla="*/ 584925 h 2329250"/>
                  <a:gd name="connsiteX68" fmla="*/ 108845 w 3790513"/>
                  <a:gd name="connsiteY68" fmla="*/ 546192 h 2329250"/>
                  <a:gd name="connsiteX69" fmla="*/ 91086 w 3790513"/>
                  <a:gd name="connsiteY69" fmla="*/ 513473 h 2329250"/>
                  <a:gd name="connsiteX70" fmla="*/ 24048 w 3790513"/>
                  <a:gd name="connsiteY70" fmla="*/ 423825 h 2329250"/>
                  <a:gd name="connsiteX71" fmla="*/ 24041 w 3790513"/>
                  <a:gd name="connsiteY71" fmla="*/ 423815 h 2329250"/>
                  <a:gd name="connsiteX72" fmla="*/ 541 w 3790513"/>
                  <a:gd name="connsiteY72" fmla="*/ 397958 h 2329250"/>
                  <a:gd name="connsiteX73" fmla="*/ 541 w 3790513"/>
                  <a:gd name="connsiteY73" fmla="*/ 397959 h 2329250"/>
                  <a:gd name="connsiteX74" fmla="*/ 0 w 3790513"/>
                  <a:gd name="connsiteY74" fmla="*/ 397364 h 2329250"/>
                  <a:gd name="connsiteX75" fmla="*/ 79815 w 3790513"/>
                  <a:gd name="connsiteY75" fmla="*/ 314393 h 2329250"/>
                  <a:gd name="connsiteX76" fmla="*/ 875720 w 3790513"/>
                  <a:gd name="connsiteY76" fmla="*/ 0 h 2329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3790513" h="2329250">
                    <a:moveTo>
                      <a:pt x="875720" y="0"/>
                    </a:moveTo>
                    <a:cubicBezTo>
                      <a:pt x="1197323" y="0"/>
                      <a:pt x="1488479" y="130355"/>
                      <a:pt x="1699234" y="341111"/>
                    </a:cubicBezTo>
                    <a:lnTo>
                      <a:pt x="1750902" y="397959"/>
                    </a:lnTo>
                    <a:lnTo>
                      <a:pt x="1774402" y="423815"/>
                    </a:lnTo>
                    <a:lnTo>
                      <a:pt x="1774411" y="423828"/>
                    </a:lnTo>
                    <a:lnTo>
                      <a:pt x="1841445" y="513472"/>
                    </a:lnTo>
                    <a:lnTo>
                      <a:pt x="1876377" y="570971"/>
                    </a:lnTo>
                    <a:lnTo>
                      <a:pt x="1886046" y="584925"/>
                    </a:lnTo>
                    <a:lnTo>
                      <a:pt x="1889992" y="593383"/>
                    </a:lnTo>
                    <a:lnTo>
                      <a:pt x="1899781" y="609496"/>
                    </a:lnTo>
                    <a:cubicBezTo>
                      <a:pt x="1917710" y="642499"/>
                      <a:pt x="1934090" y="676467"/>
                      <a:pt x="1948823" y="711300"/>
                    </a:cubicBezTo>
                    <a:lnTo>
                      <a:pt x="1962730" y="749298"/>
                    </a:lnTo>
                    <a:lnTo>
                      <a:pt x="1969677" y="764188"/>
                    </a:lnTo>
                    <a:lnTo>
                      <a:pt x="1973893" y="779798"/>
                    </a:lnTo>
                    <a:lnTo>
                      <a:pt x="1987986" y="818301"/>
                    </a:lnTo>
                    <a:cubicBezTo>
                      <a:pt x="1999328" y="854769"/>
                      <a:pt x="2008927" y="892005"/>
                      <a:pt x="2016684" y="929912"/>
                    </a:cubicBezTo>
                    <a:lnTo>
                      <a:pt x="2019595" y="948988"/>
                    </a:lnTo>
                    <a:lnTo>
                      <a:pt x="2022156" y="958467"/>
                    </a:lnTo>
                    <a:lnTo>
                      <a:pt x="2029881" y="1016382"/>
                    </a:lnTo>
                    <a:lnTo>
                      <a:pt x="2034332" y="1045549"/>
                    </a:lnTo>
                    <a:lnTo>
                      <a:pt x="2034674" y="1052317"/>
                    </a:lnTo>
                    <a:lnTo>
                      <a:pt x="2035733" y="1060257"/>
                    </a:lnTo>
                    <a:cubicBezTo>
                      <a:pt x="2038787" y="1094639"/>
                      <a:pt x="2040346" y="1129450"/>
                      <a:pt x="2040346" y="1164625"/>
                    </a:cubicBezTo>
                    <a:lnTo>
                      <a:pt x="2040176" y="1166555"/>
                    </a:lnTo>
                    <a:lnTo>
                      <a:pt x="2043964" y="1166555"/>
                    </a:lnTo>
                    <a:lnTo>
                      <a:pt x="2055600" y="1281981"/>
                    </a:lnTo>
                    <a:cubicBezTo>
                      <a:pt x="2109899" y="1547331"/>
                      <a:pt x="2344680" y="1746937"/>
                      <a:pt x="2626082" y="1746937"/>
                    </a:cubicBezTo>
                    <a:cubicBezTo>
                      <a:pt x="2907484" y="1746937"/>
                      <a:pt x="3142265" y="1547331"/>
                      <a:pt x="3196563" y="1281981"/>
                    </a:cubicBezTo>
                    <a:lnTo>
                      <a:pt x="3208199" y="1166555"/>
                    </a:lnTo>
                    <a:lnTo>
                      <a:pt x="3790513" y="1166555"/>
                    </a:lnTo>
                    <a:lnTo>
                      <a:pt x="3767047" y="1399338"/>
                    </a:lnTo>
                    <a:cubicBezTo>
                      <a:pt x="3658450" y="1930038"/>
                      <a:pt x="3188887" y="2329250"/>
                      <a:pt x="2626083" y="2329250"/>
                    </a:cubicBezTo>
                    <a:cubicBezTo>
                      <a:pt x="2274330" y="2329250"/>
                      <a:pt x="1959000" y="2173308"/>
                      <a:pt x="1745455" y="1926786"/>
                    </a:cubicBezTo>
                    <a:lnTo>
                      <a:pt x="1739972" y="1919265"/>
                    </a:lnTo>
                    <a:lnTo>
                      <a:pt x="1727402" y="1905435"/>
                    </a:lnTo>
                    <a:lnTo>
                      <a:pt x="1641140" y="1783716"/>
                    </a:lnTo>
                    <a:lnTo>
                      <a:pt x="1630065" y="1768526"/>
                    </a:lnTo>
                    <a:lnTo>
                      <a:pt x="1629339" y="1767064"/>
                    </a:lnTo>
                    <a:lnTo>
                      <a:pt x="1628246" y="1765521"/>
                    </a:lnTo>
                    <a:cubicBezTo>
                      <a:pt x="1598601" y="1716400"/>
                      <a:pt x="1572482" y="1664913"/>
                      <a:pt x="1550237" y="1611409"/>
                    </a:cubicBezTo>
                    <a:lnTo>
                      <a:pt x="1546673" y="1600591"/>
                    </a:lnTo>
                    <a:lnTo>
                      <a:pt x="1542240" y="1591664"/>
                    </a:lnTo>
                    <a:lnTo>
                      <a:pt x="1528588" y="1545699"/>
                    </a:lnTo>
                    <a:lnTo>
                      <a:pt x="1495478" y="1445198"/>
                    </a:lnTo>
                    <a:lnTo>
                      <a:pt x="1491295" y="1420131"/>
                    </a:lnTo>
                    <a:lnTo>
                      <a:pt x="1485119" y="1399338"/>
                    </a:lnTo>
                    <a:lnTo>
                      <a:pt x="1480992" y="1358399"/>
                    </a:lnTo>
                    <a:lnTo>
                      <a:pt x="1466071" y="1268993"/>
                    </a:lnTo>
                    <a:lnTo>
                      <a:pt x="1461543" y="1166555"/>
                    </a:lnTo>
                    <a:lnTo>
                      <a:pt x="1457836" y="1166555"/>
                    </a:lnTo>
                    <a:lnTo>
                      <a:pt x="1458031" y="1164625"/>
                    </a:lnTo>
                    <a:cubicBezTo>
                      <a:pt x="1458031" y="843023"/>
                      <a:pt x="1197321" y="582313"/>
                      <a:pt x="875719" y="582313"/>
                    </a:cubicBezTo>
                    <a:cubicBezTo>
                      <a:pt x="554117" y="582313"/>
                      <a:pt x="293407" y="843023"/>
                      <a:pt x="293407" y="1164625"/>
                    </a:cubicBezTo>
                    <a:lnTo>
                      <a:pt x="293602" y="1166555"/>
                    </a:lnTo>
                    <a:lnTo>
                      <a:pt x="289900" y="1166555"/>
                    </a:lnTo>
                    <a:lnTo>
                      <a:pt x="289985" y="1164627"/>
                    </a:lnTo>
                    <a:lnTo>
                      <a:pt x="289985" y="1164626"/>
                    </a:lnTo>
                    <a:lnTo>
                      <a:pt x="289985" y="1164626"/>
                    </a:lnTo>
                    <a:lnTo>
                      <a:pt x="289985" y="1164625"/>
                    </a:lnTo>
                    <a:cubicBezTo>
                      <a:pt x="289985" y="1094275"/>
                      <a:pt x="283748" y="1025381"/>
                      <a:pt x="271795" y="958467"/>
                    </a:cubicBezTo>
                    <a:lnTo>
                      <a:pt x="267659" y="943156"/>
                    </a:lnTo>
                    <a:lnTo>
                      <a:pt x="266324" y="929913"/>
                    </a:lnTo>
                    <a:lnTo>
                      <a:pt x="249052" y="874272"/>
                    </a:lnTo>
                    <a:lnTo>
                      <a:pt x="219316" y="764188"/>
                    </a:lnTo>
                    <a:lnTo>
                      <a:pt x="206059" y="735772"/>
                    </a:lnTo>
                    <a:lnTo>
                      <a:pt x="198463" y="711301"/>
                    </a:lnTo>
                    <a:lnTo>
                      <a:pt x="171274" y="661209"/>
                    </a:lnTo>
                    <a:lnTo>
                      <a:pt x="135686" y="584925"/>
                    </a:lnTo>
                    <a:lnTo>
                      <a:pt x="108845" y="546192"/>
                    </a:lnTo>
                    <a:lnTo>
                      <a:pt x="91086" y="513473"/>
                    </a:lnTo>
                    <a:lnTo>
                      <a:pt x="24048" y="423825"/>
                    </a:lnTo>
                    <a:lnTo>
                      <a:pt x="24041" y="423815"/>
                    </a:lnTo>
                    <a:lnTo>
                      <a:pt x="541" y="397958"/>
                    </a:lnTo>
                    <a:lnTo>
                      <a:pt x="541" y="397959"/>
                    </a:lnTo>
                    <a:lnTo>
                      <a:pt x="0" y="397364"/>
                    </a:lnTo>
                    <a:lnTo>
                      <a:pt x="79815" y="314393"/>
                    </a:lnTo>
                    <a:cubicBezTo>
                      <a:pt x="288039" y="119393"/>
                      <a:pt x="567936" y="0"/>
                      <a:pt x="875720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DBD3C838-3145-4B14-9E59-4DD88E10C63C}"/>
                  </a:ext>
                </a:extLst>
              </p:cNvPr>
              <p:cNvSpPr/>
              <p:nvPr/>
            </p:nvSpPr>
            <p:spPr>
              <a:xfrm>
                <a:off x="10751532" y="3759200"/>
                <a:ext cx="884997" cy="1016000"/>
              </a:xfrm>
              <a:custGeom>
                <a:avLst/>
                <a:gdLst>
                  <a:gd name="connsiteX0" fmla="*/ 3192 w 884997"/>
                  <a:gd name="connsiteY0" fmla="*/ 0 h 1016000"/>
                  <a:gd name="connsiteX1" fmla="*/ 764846 w 884997"/>
                  <a:gd name="connsiteY1" fmla="*/ 0 h 1016000"/>
                  <a:gd name="connsiteX2" fmla="*/ 793475 w 884997"/>
                  <a:gd name="connsiteY2" fmla="*/ 52744 h 1016000"/>
                  <a:gd name="connsiteX3" fmla="*/ 884997 w 884997"/>
                  <a:gd name="connsiteY3" fmla="*/ 506069 h 1016000"/>
                  <a:gd name="connsiteX4" fmla="*/ 884803 w 884997"/>
                  <a:gd name="connsiteY4" fmla="*/ 507999 h 1016000"/>
                  <a:gd name="connsiteX5" fmla="*/ 861337 w 884997"/>
                  <a:gd name="connsiteY5" fmla="*/ 740782 h 1016000"/>
                  <a:gd name="connsiteX6" fmla="*/ 804216 w 884997"/>
                  <a:gd name="connsiteY6" fmla="*/ 933108 h 1016000"/>
                  <a:gd name="connsiteX7" fmla="*/ 763054 w 884997"/>
                  <a:gd name="connsiteY7" fmla="*/ 1016000 h 1016000"/>
                  <a:gd name="connsiteX8" fmla="*/ 0 w 884997"/>
                  <a:gd name="connsiteY8" fmla="*/ 1016000 h 1016000"/>
                  <a:gd name="connsiteX9" fmla="*/ 10222 w 884997"/>
                  <a:gd name="connsiteY9" fmla="*/ 1011232 h 1016000"/>
                  <a:gd name="connsiteX10" fmla="*/ 290853 w 884997"/>
                  <a:gd name="connsiteY10" fmla="*/ 623425 h 1016000"/>
                  <a:gd name="connsiteX11" fmla="*/ 302489 w 884997"/>
                  <a:gd name="connsiteY11" fmla="*/ 507999 h 1016000"/>
                  <a:gd name="connsiteX12" fmla="*/ 302488 w 884997"/>
                  <a:gd name="connsiteY12" fmla="*/ 507999 h 1016000"/>
                  <a:gd name="connsiteX13" fmla="*/ 302683 w 884997"/>
                  <a:gd name="connsiteY13" fmla="*/ 506069 h 1016000"/>
                  <a:gd name="connsiteX14" fmla="*/ 45947 w 884997"/>
                  <a:gd name="connsiteY14" fmla="*/ 23207 h 101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84997" h="1016000">
                    <a:moveTo>
                      <a:pt x="3192" y="0"/>
                    </a:moveTo>
                    <a:lnTo>
                      <a:pt x="764846" y="0"/>
                    </a:lnTo>
                    <a:lnTo>
                      <a:pt x="793475" y="52744"/>
                    </a:lnTo>
                    <a:cubicBezTo>
                      <a:pt x="852408" y="192078"/>
                      <a:pt x="884997" y="345268"/>
                      <a:pt x="884997" y="506069"/>
                    </a:cubicBezTo>
                    <a:lnTo>
                      <a:pt x="884803" y="507999"/>
                    </a:lnTo>
                    <a:lnTo>
                      <a:pt x="861337" y="740782"/>
                    </a:lnTo>
                    <a:cubicBezTo>
                      <a:pt x="847762" y="807120"/>
                      <a:pt x="828548" y="871403"/>
                      <a:pt x="804216" y="933108"/>
                    </a:cubicBezTo>
                    <a:lnTo>
                      <a:pt x="763054" y="1016000"/>
                    </a:lnTo>
                    <a:lnTo>
                      <a:pt x="0" y="1016000"/>
                    </a:lnTo>
                    <a:lnTo>
                      <a:pt x="10222" y="1011232"/>
                    </a:lnTo>
                    <a:cubicBezTo>
                      <a:pt x="152479" y="929431"/>
                      <a:pt x="256917" y="789269"/>
                      <a:pt x="290853" y="623425"/>
                    </a:cubicBezTo>
                    <a:lnTo>
                      <a:pt x="302489" y="507999"/>
                    </a:lnTo>
                    <a:lnTo>
                      <a:pt x="302488" y="507999"/>
                    </a:lnTo>
                    <a:lnTo>
                      <a:pt x="302683" y="506069"/>
                    </a:lnTo>
                    <a:cubicBezTo>
                      <a:pt x="302683" y="305068"/>
                      <a:pt x="200843" y="127853"/>
                      <a:pt x="45947" y="2320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tx2">
                      <a:lumMod val="50000"/>
                      <a:lumOff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xmlns="" id="{57752645-BFBB-4994-8B37-71C5B661D3C3}"/>
                </a:ext>
              </a:extLst>
            </p:cNvPr>
            <p:cNvCxnSpPr>
              <a:cxnSpLocks/>
              <a:stCxn id="87" idx="4"/>
              <a:endCxn id="101" idx="0"/>
            </p:cNvCxnSpPr>
            <p:nvPr/>
          </p:nvCxnSpPr>
          <p:spPr>
            <a:xfrm>
              <a:off x="5220819" y="3580495"/>
              <a:ext cx="682" cy="860177"/>
            </a:xfrm>
            <a:prstGeom prst="straightConnector1">
              <a:avLst/>
            </a:prstGeom>
            <a:ln w="28575">
              <a:solidFill>
                <a:srgbClr val="012D3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xmlns="" id="{2D823A31-E573-468B-BEDD-B505EEF82CDC}"/>
                </a:ext>
              </a:extLst>
            </p:cNvPr>
            <p:cNvCxnSpPr>
              <a:cxnSpLocks/>
              <a:stCxn id="88" idx="4"/>
              <a:endCxn id="102" idx="0"/>
            </p:cNvCxnSpPr>
            <p:nvPr/>
          </p:nvCxnSpPr>
          <p:spPr>
            <a:xfrm>
              <a:off x="6971180" y="3580495"/>
              <a:ext cx="1019" cy="860177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xmlns="" id="{4CABEDBD-A422-4E6F-B7CB-F8EC5F7BA4DB}"/>
                </a:ext>
              </a:extLst>
            </p:cNvPr>
            <p:cNvCxnSpPr>
              <a:cxnSpLocks/>
              <a:stCxn id="89" idx="4"/>
              <a:endCxn id="103" idx="0"/>
            </p:cNvCxnSpPr>
            <p:nvPr/>
          </p:nvCxnSpPr>
          <p:spPr>
            <a:xfrm>
              <a:off x="8721541" y="3580495"/>
              <a:ext cx="1358" cy="860177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xmlns="" id="{D3361156-488E-45DD-8119-9D16BCF50D0F}"/>
                </a:ext>
              </a:extLst>
            </p:cNvPr>
            <p:cNvCxnSpPr>
              <a:cxnSpLocks/>
              <a:stCxn id="90" idx="4"/>
              <a:endCxn id="104" idx="0"/>
            </p:cNvCxnSpPr>
            <p:nvPr/>
          </p:nvCxnSpPr>
          <p:spPr>
            <a:xfrm>
              <a:off x="10471903" y="3580495"/>
              <a:ext cx="1696" cy="860177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xmlns="" id="{44DCB556-E4FC-4B14-81DB-61F0E276D6C8}"/>
                </a:ext>
              </a:extLst>
            </p:cNvPr>
            <p:cNvSpPr/>
            <p:nvPr/>
          </p:nvSpPr>
          <p:spPr>
            <a:xfrm>
              <a:off x="1134881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xmlns="" id="{54528A6A-40B1-4017-9C0B-525F1C500EED}"/>
                </a:ext>
              </a:extLst>
            </p:cNvPr>
            <p:cNvSpPr/>
            <p:nvPr/>
          </p:nvSpPr>
          <p:spPr>
            <a:xfrm>
              <a:off x="2885242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xmlns="" id="{B345258D-7FF7-4BF7-8227-9412EFB29FE8}"/>
                </a:ext>
              </a:extLst>
            </p:cNvPr>
            <p:cNvSpPr/>
            <p:nvPr/>
          </p:nvSpPr>
          <p:spPr>
            <a:xfrm>
              <a:off x="4635603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xmlns="" id="{D6221DDB-D401-440D-8EE8-99BE87595CC2}"/>
                </a:ext>
              </a:extLst>
            </p:cNvPr>
            <p:cNvSpPr/>
            <p:nvPr/>
          </p:nvSpPr>
          <p:spPr>
            <a:xfrm>
              <a:off x="6385964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xmlns="" id="{4839CC5D-197E-4E1E-BFC9-452D1D79A6F9}"/>
                </a:ext>
              </a:extLst>
            </p:cNvPr>
            <p:cNvSpPr/>
            <p:nvPr/>
          </p:nvSpPr>
          <p:spPr>
            <a:xfrm>
              <a:off x="8136325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xmlns="" id="{0B8D1A4E-CC3D-4181-8714-C2C1C94361C3}"/>
                </a:ext>
              </a:extLst>
            </p:cNvPr>
            <p:cNvSpPr/>
            <p:nvPr/>
          </p:nvSpPr>
          <p:spPr>
            <a:xfrm>
              <a:off x="9886687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Users">
              <a:extLst>
                <a:ext uri="{FF2B5EF4-FFF2-40B4-BE49-F238E27FC236}">
                  <a16:creationId xmlns:a16="http://schemas.microsoft.com/office/drawing/2014/main" xmlns="" id="{155633CC-1614-4439-8F22-4030DFD7A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157059" y="2676022"/>
              <a:ext cx="661218" cy="661218"/>
            </a:xfrm>
            <a:prstGeom prst="rect">
              <a:avLst/>
            </a:prstGeom>
          </p:spPr>
        </p:pic>
        <p:pic>
          <p:nvPicPr>
            <p:cNvPr id="11" name="Graphic 10" descr="Puzzle">
              <a:extLst>
                <a:ext uri="{FF2B5EF4-FFF2-40B4-BE49-F238E27FC236}">
                  <a16:creationId xmlns:a16="http://schemas.microsoft.com/office/drawing/2014/main" xmlns="" id="{42D39175-EC17-4591-9307-62EDFCC18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4895700" y="2678782"/>
              <a:ext cx="661218" cy="661218"/>
            </a:xfrm>
            <a:prstGeom prst="rect">
              <a:avLst/>
            </a:prstGeom>
          </p:spPr>
        </p:pic>
        <p:pic>
          <p:nvPicPr>
            <p:cNvPr id="15" name="Graphic 14" descr="Upward trend">
              <a:extLst>
                <a:ext uri="{FF2B5EF4-FFF2-40B4-BE49-F238E27FC236}">
                  <a16:creationId xmlns:a16="http://schemas.microsoft.com/office/drawing/2014/main" xmlns="" id="{50CC833D-9B3B-485C-96FB-EF0B7FC02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6635540" y="2641937"/>
              <a:ext cx="661218" cy="661218"/>
            </a:xfrm>
            <a:prstGeom prst="rect">
              <a:avLst/>
            </a:prstGeom>
          </p:spPr>
        </p:pic>
        <p:pic>
          <p:nvPicPr>
            <p:cNvPr id="18" name="Graphic 17" descr="Shopping cart">
              <a:extLst>
                <a:ext uri="{FF2B5EF4-FFF2-40B4-BE49-F238E27FC236}">
                  <a16:creationId xmlns:a16="http://schemas.microsoft.com/office/drawing/2014/main" xmlns="" id="{413C0971-135A-4B93-8F19-9F37B5D20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8387404" y="2664670"/>
              <a:ext cx="661218" cy="661218"/>
            </a:xfrm>
            <a:prstGeom prst="rect">
              <a:avLst/>
            </a:prstGeom>
          </p:spPr>
        </p:pic>
        <p:pic>
          <p:nvPicPr>
            <p:cNvPr id="20" name="Graphic 19" descr="Rocket">
              <a:extLst>
                <a:ext uri="{FF2B5EF4-FFF2-40B4-BE49-F238E27FC236}">
                  <a16:creationId xmlns:a16="http://schemas.microsoft.com/office/drawing/2014/main" xmlns="" id="{0DCDB965-AD7C-40CE-8E49-4E1172722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3126048" y="2661910"/>
              <a:ext cx="661218" cy="661218"/>
            </a:xfrm>
            <a:prstGeom prst="rect">
              <a:avLst/>
            </a:prstGeom>
          </p:spPr>
        </p:pic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DBEE5161-FAE0-4866-9BC4-FB5CE97BD0C1}"/>
                </a:ext>
              </a:extLst>
            </p:cNvPr>
            <p:cNvSpPr/>
            <p:nvPr/>
          </p:nvSpPr>
          <p:spPr>
            <a:xfrm>
              <a:off x="2175603" y="2997210"/>
              <a:ext cx="420217" cy="861858"/>
            </a:xfrm>
            <a:custGeom>
              <a:avLst/>
              <a:gdLst>
                <a:gd name="connsiteX0" fmla="*/ 126613 w 420217"/>
                <a:gd name="connsiteY0" fmla="*/ 0 h 861858"/>
                <a:gd name="connsiteX1" fmla="*/ 130317 w 420217"/>
                <a:gd name="connsiteY1" fmla="*/ 0 h 861858"/>
                <a:gd name="connsiteX2" fmla="*/ 134845 w 420217"/>
                <a:gd name="connsiteY2" fmla="*/ 102438 h 861858"/>
                <a:gd name="connsiteX3" fmla="*/ 149764 w 420217"/>
                <a:gd name="connsiteY3" fmla="*/ 191829 h 861858"/>
                <a:gd name="connsiteX4" fmla="*/ 153892 w 420217"/>
                <a:gd name="connsiteY4" fmla="*/ 232783 h 861858"/>
                <a:gd name="connsiteX5" fmla="*/ 159745 w 420217"/>
                <a:gd name="connsiteY5" fmla="*/ 251639 h 861858"/>
                <a:gd name="connsiteX6" fmla="*/ 164252 w 420217"/>
                <a:gd name="connsiteY6" fmla="*/ 278644 h 861858"/>
                <a:gd name="connsiteX7" fmla="*/ 219011 w 420217"/>
                <a:gd name="connsiteY7" fmla="*/ 444854 h 861858"/>
                <a:gd name="connsiteX8" fmla="*/ 220851 w 420217"/>
                <a:gd name="connsiteY8" fmla="*/ 448489 h 861858"/>
                <a:gd name="connsiteX9" fmla="*/ 221753 w 420217"/>
                <a:gd name="connsiteY9" fmla="*/ 451395 h 861858"/>
                <a:gd name="connsiteX10" fmla="*/ 230189 w 420217"/>
                <a:gd name="connsiteY10" fmla="*/ 466937 h 861858"/>
                <a:gd name="connsiteX11" fmla="*/ 297020 w 420217"/>
                <a:gd name="connsiteY11" fmla="*/ 598967 h 861858"/>
                <a:gd name="connsiteX12" fmla="*/ 317662 w 420217"/>
                <a:gd name="connsiteY12" fmla="*/ 628094 h 861858"/>
                <a:gd name="connsiteX13" fmla="*/ 329131 w 420217"/>
                <a:gd name="connsiteY13" fmla="*/ 649223 h 861858"/>
                <a:gd name="connsiteX14" fmla="*/ 396175 w 420217"/>
                <a:gd name="connsiteY14" fmla="*/ 738880 h 861858"/>
                <a:gd name="connsiteX15" fmla="*/ 420217 w 420217"/>
                <a:gd name="connsiteY15" fmla="*/ 765333 h 861858"/>
                <a:gd name="connsiteX16" fmla="*/ 340402 w 420217"/>
                <a:gd name="connsiteY16" fmla="*/ 848303 h 861858"/>
                <a:gd name="connsiteX17" fmla="*/ 324533 w 420217"/>
                <a:gd name="connsiteY17" fmla="*/ 861858 h 861858"/>
                <a:gd name="connsiteX18" fmla="*/ 308451 w 420217"/>
                <a:gd name="connsiteY18" fmla="*/ 848302 h 861858"/>
                <a:gd name="connsiteX19" fmla="*/ 223728 w 420217"/>
                <a:gd name="connsiteY19" fmla="*/ 760230 h 861858"/>
                <a:gd name="connsiteX20" fmla="*/ 218242 w 420217"/>
                <a:gd name="connsiteY20" fmla="*/ 752706 h 861858"/>
                <a:gd name="connsiteX21" fmla="*/ 205675 w 420217"/>
                <a:gd name="connsiteY21" fmla="*/ 738879 h 861858"/>
                <a:gd name="connsiteX22" fmla="*/ 119408 w 420217"/>
                <a:gd name="connsiteY22" fmla="*/ 617153 h 861858"/>
                <a:gd name="connsiteX23" fmla="*/ 108338 w 420217"/>
                <a:gd name="connsiteY23" fmla="*/ 601970 h 861858"/>
                <a:gd name="connsiteX24" fmla="*/ 107612 w 420217"/>
                <a:gd name="connsiteY24" fmla="*/ 600509 h 861858"/>
                <a:gd name="connsiteX25" fmla="*/ 106519 w 420217"/>
                <a:gd name="connsiteY25" fmla="*/ 598965 h 861858"/>
                <a:gd name="connsiteX26" fmla="*/ 28510 w 420217"/>
                <a:gd name="connsiteY26" fmla="*/ 444853 h 861858"/>
                <a:gd name="connsiteX27" fmla="*/ 24946 w 420217"/>
                <a:gd name="connsiteY27" fmla="*/ 434034 h 861858"/>
                <a:gd name="connsiteX28" fmla="*/ 20513 w 420217"/>
                <a:gd name="connsiteY28" fmla="*/ 425108 h 861858"/>
                <a:gd name="connsiteX29" fmla="*/ 6862 w 420217"/>
                <a:gd name="connsiteY29" fmla="*/ 379144 h 861858"/>
                <a:gd name="connsiteX30" fmla="*/ 0 w 420217"/>
                <a:gd name="connsiteY30" fmla="*/ 358315 h 861858"/>
                <a:gd name="connsiteX31" fmla="*/ 42504 w 420217"/>
                <a:gd name="connsiteY31" fmla="*/ 300020 h 861858"/>
                <a:gd name="connsiteX32" fmla="*/ 114977 w 420217"/>
                <a:gd name="connsiteY32" fmla="*/ 115426 h 861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20217" h="861858">
                  <a:moveTo>
                    <a:pt x="126613" y="0"/>
                  </a:moveTo>
                  <a:lnTo>
                    <a:pt x="130317" y="0"/>
                  </a:lnTo>
                  <a:lnTo>
                    <a:pt x="134845" y="102438"/>
                  </a:lnTo>
                  <a:lnTo>
                    <a:pt x="149764" y="191829"/>
                  </a:lnTo>
                  <a:lnTo>
                    <a:pt x="153892" y="232783"/>
                  </a:lnTo>
                  <a:lnTo>
                    <a:pt x="159745" y="251639"/>
                  </a:lnTo>
                  <a:lnTo>
                    <a:pt x="164252" y="278644"/>
                  </a:lnTo>
                  <a:cubicBezTo>
                    <a:pt x="178397" y="335830"/>
                    <a:pt x="196766" y="391350"/>
                    <a:pt x="219011" y="444854"/>
                  </a:cubicBezTo>
                  <a:lnTo>
                    <a:pt x="220851" y="448489"/>
                  </a:lnTo>
                  <a:lnTo>
                    <a:pt x="221753" y="451395"/>
                  </a:lnTo>
                  <a:lnTo>
                    <a:pt x="230189" y="466937"/>
                  </a:lnTo>
                  <a:lnTo>
                    <a:pt x="297020" y="598967"/>
                  </a:lnTo>
                  <a:lnTo>
                    <a:pt x="317662" y="628094"/>
                  </a:lnTo>
                  <a:lnTo>
                    <a:pt x="329131" y="649223"/>
                  </a:lnTo>
                  <a:cubicBezTo>
                    <a:pt x="350060" y="680203"/>
                    <a:pt x="372440" y="710121"/>
                    <a:pt x="396175" y="738880"/>
                  </a:cubicBezTo>
                  <a:lnTo>
                    <a:pt x="420217" y="765333"/>
                  </a:lnTo>
                  <a:lnTo>
                    <a:pt x="340402" y="848303"/>
                  </a:lnTo>
                  <a:lnTo>
                    <a:pt x="324533" y="861858"/>
                  </a:lnTo>
                  <a:lnTo>
                    <a:pt x="308451" y="848302"/>
                  </a:lnTo>
                  <a:cubicBezTo>
                    <a:pt x="278705" y="820445"/>
                    <a:pt x="250421" y="791045"/>
                    <a:pt x="223728" y="760230"/>
                  </a:cubicBezTo>
                  <a:lnTo>
                    <a:pt x="218242" y="752706"/>
                  </a:lnTo>
                  <a:lnTo>
                    <a:pt x="205675" y="738879"/>
                  </a:lnTo>
                  <a:lnTo>
                    <a:pt x="119408" y="617153"/>
                  </a:lnTo>
                  <a:lnTo>
                    <a:pt x="108338" y="601970"/>
                  </a:lnTo>
                  <a:lnTo>
                    <a:pt x="107612" y="600509"/>
                  </a:lnTo>
                  <a:lnTo>
                    <a:pt x="106519" y="598965"/>
                  </a:lnTo>
                  <a:cubicBezTo>
                    <a:pt x="76874" y="549844"/>
                    <a:pt x="50755" y="498357"/>
                    <a:pt x="28510" y="444853"/>
                  </a:cubicBezTo>
                  <a:lnTo>
                    <a:pt x="24946" y="434034"/>
                  </a:lnTo>
                  <a:lnTo>
                    <a:pt x="20513" y="425108"/>
                  </a:lnTo>
                  <a:lnTo>
                    <a:pt x="6862" y="379144"/>
                  </a:lnTo>
                  <a:lnTo>
                    <a:pt x="0" y="358315"/>
                  </a:lnTo>
                  <a:lnTo>
                    <a:pt x="42504" y="300020"/>
                  </a:lnTo>
                  <a:cubicBezTo>
                    <a:pt x="76548" y="243992"/>
                    <a:pt x="101402" y="181764"/>
                    <a:pt x="114977" y="115426"/>
                  </a:cubicBez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xmlns="" id="{6EEEC8B3-D9D5-4E97-87E8-E7C2FDEB8208}"/>
                </a:ext>
              </a:extLst>
            </p:cNvPr>
            <p:cNvCxnSpPr>
              <a:stCxn id="84" idx="58"/>
              <a:endCxn id="7" idx="0"/>
            </p:cNvCxnSpPr>
            <p:nvPr/>
          </p:nvCxnSpPr>
          <p:spPr>
            <a:xfrm>
              <a:off x="1720098" y="3577592"/>
              <a:ext cx="0" cy="86308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xmlns="" id="{81937637-7CCE-4AC5-8496-255734AF1D1E}"/>
                </a:ext>
              </a:extLst>
            </p:cNvPr>
            <p:cNvCxnSpPr>
              <a:cxnSpLocks/>
              <a:stCxn id="84" idx="40"/>
              <a:endCxn id="100" idx="0"/>
            </p:cNvCxnSpPr>
            <p:nvPr/>
          </p:nvCxnSpPr>
          <p:spPr>
            <a:xfrm>
              <a:off x="3470458" y="3577591"/>
              <a:ext cx="342" cy="863081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shot 2018-10-07 04.10.47.png"/>
            <p:cNvPicPr>
              <a:picLocks noChangeAspect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63" y="2624678"/>
              <a:ext cx="624815" cy="601836"/>
            </a:xfrm>
            <a:prstGeom prst="rect">
              <a:avLst/>
            </a:prstGeom>
          </p:spPr>
        </p:pic>
        <p:pic>
          <p:nvPicPr>
            <p:cNvPr id="10" name="Picture 9" descr="256-256-323c59a9f2afd00a83d41dcf738c5978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9222" y="4974311"/>
              <a:ext cx="553155" cy="553155"/>
            </a:xfrm>
            <a:prstGeom prst="rect">
              <a:avLst/>
            </a:prstGeom>
          </p:spPr>
        </p:pic>
        <p:pic>
          <p:nvPicPr>
            <p:cNvPr id="14" name="Picture 13" descr="money-512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5364" y="5604689"/>
              <a:ext cx="572913" cy="572913"/>
            </a:xfrm>
            <a:prstGeom prst="rect">
              <a:avLst/>
            </a:prstGeom>
          </p:spPr>
        </p:pic>
        <p:cxnSp>
          <p:nvCxnSpPr>
            <p:cNvPr id="16" name="Straight Arrow Connector 15"/>
            <p:cNvCxnSpPr/>
            <p:nvPr/>
          </p:nvCxnSpPr>
          <p:spPr>
            <a:xfrm flipV="1">
              <a:off x="2281482" y="5236722"/>
              <a:ext cx="8352647" cy="0"/>
            </a:xfrm>
            <a:prstGeom prst="straightConnector1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1691370" y="5904265"/>
              <a:ext cx="8352000" cy="0"/>
            </a:xfrm>
            <a:prstGeom prst="straightConnector1">
              <a:avLst/>
            </a:prstGeom>
            <a:ln w="19050" cmpd="sng">
              <a:solidFill>
                <a:srgbClr val="7F7F7F"/>
              </a:solidFill>
              <a:prstDash val="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1534040" y="1268963"/>
              <a:ext cx="9217492" cy="14690"/>
            </a:xfrm>
            <a:prstGeom prst="straightConnector1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FCA0D83B-84FF-4619-827D-E3F58FF1AC4D}"/>
                </a:ext>
              </a:extLst>
            </p:cNvPr>
            <p:cNvSpPr/>
            <p:nvPr/>
          </p:nvSpPr>
          <p:spPr>
            <a:xfrm>
              <a:off x="3746104" y="419794"/>
              <a:ext cx="4793363" cy="70788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4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Shared blockchain</a:t>
              </a:r>
              <a:endParaRPr lang="en-US" sz="4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809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5234793" y="-2241830"/>
            <a:ext cx="3953915" cy="11081056"/>
            <a:chOff x="5234793" y="-2241830"/>
            <a:chExt cx="3953915" cy="11081056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xmlns="" id="{FE91F304-1E1C-4B2B-AFBB-698D79026959}"/>
                </a:ext>
              </a:extLst>
            </p:cNvPr>
            <p:cNvGrpSpPr/>
            <p:nvPr/>
          </p:nvGrpSpPr>
          <p:grpSpPr>
            <a:xfrm rot="5400000">
              <a:off x="4370776" y="-1377813"/>
              <a:ext cx="4057286" cy="2329251"/>
              <a:chOff x="555472" y="3100644"/>
              <a:chExt cx="4057286" cy="2329251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A4812972-FD01-4FA4-82DC-FB1441476026}"/>
                  </a:ext>
                </a:extLst>
              </p:cNvPr>
              <p:cNvSpPr/>
              <p:nvPr/>
            </p:nvSpPr>
            <p:spPr>
              <a:xfrm>
                <a:off x="555472" y="3100644"/>
                <a:ext cx="4057286" cy="2329251"/>
              </a:xfrm>
              <a:custGeom>
                <a:avLst/>
                <a:gdLst>
                  <a:gd name="connsiteX0" fmla="*/ 2025375 w 4057286"/>
                  <a:gd name="connsiteY0" fmla="*/ 1915414 h 2329251"/>
                  <a:gd name="connsiteX1" fmla="*/ 2025374 w 4057286"/>
                  <a:gd name="connsiteY1" fmla="*/ 1915414 h 2329251"/>
                  <a:gd name="connsiteX2" fmla="*/ 2028878 w 4057286"/>
                  <a:gd name="connsiteY2" fmla="*/ 1919269 h 2329251"/>
                  <a:gd name="connsiteX3" fmla="*/ 2028873 w 4057286"/>
                  <a:gd name="connsiteY3" fmla="*/ 1919262 h 2329251"/>
                  <a:gd name="connsiteX4" fmla="*/ 3917234 w 4057286"/>
                  <a:gd name="connsiteY4" fmla="*/ 1755984 h 2329251"/>
                  <a:gd name="connsiteX5" fmla="*/ 3911006 w 4057286"/>
                  <a:gd name="connsiteY5" fmla="*/ 1768526 h 2329251"/>
                  <a:gd name="connsiteX6" fmla="*/ 3861318 w 4057286"/>
                  <a:gd name="connsiteY6" fmla="*/ 1836674 h 2329251"/>
                  <a:gd name="connsiteX7" fmla="*/ 4002855 w 4057286"/>
                  <a:gd name="connsiteY7" fmla="*/ 1578113 h 2329251"/>
                  <a:gd name="connsiteX8" fmla="*/ 3998830 w 4057286"/>
                  <a:gd name="connsiteY8" fmla="*/ 1591664 h 2329251"/>
                  <a:gd name="connsiteX9" fmla="*/ 3960864 w 4057286"/>
                  <a:gd name="connsiteY9" fmla="*/ 1668120 h 2329251"/>
                  <a:gd name="connsiteX10" fmla="*/ 4057286 w 4057286"/>
                  <a:gd name="connsiteY10" fmla="*/ 1386093 h 2329251"/>
                  <a:gd name="connsiteX11" fmla="*/ 4055951 w 4057286"/>
                  <a:gd name="connsiteY11" fmla="*/ 1399338 h 2329251"/>
                  <a:gd name="connsiteX12" fmla="*/ 4031174 w 4057286"/>
                  <a:gd name="connsiteY12" fmla="*/ 1482762 h 2329251"/>
                  <a:gd name="connsiteX13" fmla="*/ 1164625 w 4057286"/>
                  <a:gd name="connsiteY13" fmla="*/ 0 h 2329251"/>
                  <a:gd name="connsiteX14" fmla="*/ 1988139 w 4057286"/>
                  <a:gd name="connsiteY14" fmla="*/ 341111 h 2329251"/>
                  <a:gd name="connsiteX15" fmla="*/ 2039807 w 4057286"/>
                  <a:gd name="connsiteY15" fmla="*/ 397959 h 2329251"/>
                  <a:gd name="connsiteX16" fmla="*/ 2039807 w 4057286"/>
                  <a:gd name="connsiteY16" fmla="*/ 397958 h 2329251"/>
                  <a:gd name="connsiteX17" fmla="*/ 2063307 w 4057286"/>
                  <a:gd name="connsiteY17" fmla="*/ 423815 h 2329251"/>
                  <a:gd name="connsiteX18" fmla="*/ 2063317 w 4057286"/>
                  <a:gd name="connsiteY18" fmla="*/ 423829 h 2329251"/>
                  <a:gd name="connsiteX19" fmla="*/ 2130351 w 4057286"/>
                  <a:gd name="connsiteY19" fmla="*/ 513472 h 2329251"/>
                  <a:gd name="connsiteX20" fmla="*/ 2165282 w 4057286"/>
                  <a:gd name="connsiteY20" fmla="*/ 570970 h 2329251"/>
                  <a:gd name="connsiteX21" fmla="*/ 2174952 w 4057286"/>
                  <a:gd name="connsiteY21" fmla="*/ 584925 h 2329251"/>
                  <a:gd name="connsiteX22" fmla="*/ 2178897 w 4057286"/>
                  <a:gd name="connsiteY22" fmla="*/ 593383 h 2329251"/>
                  <a:gd name="connsiteX23" fmla="*/ 2188686 w 4057286"/>
                  <a:gd name="connsiteY23" fmla="*/ 609496 h 2329251"/>
                  <a:gd name="connsiteX24" fmla="*/ 2237728 w 4057286"/>
                  <a:gd name="connsiteY24" fmla="*/ 711300 h 2329251"/>
                  <a:gd name="connsiteX25" fmla="*/ 2251635 w 4057286"/>
                  <a:gd name="connsiteY25" fmla="*/ 749298 h 2329251"/>
                  <a:gd name="connsiteX26" fmla="*/ 2258582 w 4057286"/>
                  <a:gd name="connsiteY26" fmla="*/ 764188 h 2329251"/>
                  <a:gd name="connsiteX27" fmla="*/ 2262799 w 4057286"/>
                  <a:gd name="connsiteY27" fmla="*/ 779798 h 2329251"/>
                  <a:gd name="connsiteX28" fmla="*/ 2276891 w 4057286"/>
                  <a:gd name="connsiteY28" fmla="*/ 818301 h 2329251"/>
                  <a:gd name="connsiteX29" fmla="*/ 2305589 w 4057286"/>
                  <a:gd name="connsiteY29" fmla="*/ 929912 h 2329251"/>
                  <a:gd name="connsiteX30" fmla="*/ 2308500 w 4057286"/>
                  <a:gd name="connsiteY30" fmla="*/ 948987 h 2329251"/>
                  <a:gd name="connsiteX31" fmla="*/ 2311061 w 4057286"/>
                  <a:gd name="connsiteY31" fmla="*/ 958467 h 2329251"/>
                  <a:gd name="connsiteX32" fmla="*/ 2318786 w 4057286"/>
                  <a:gd name="connsiteY32" fmla="*/ 1016384 h 2329251"/>
                  <a:gd name="connsiteX33" fmla="*/ 2323237 w 4057286"/>
                  <a:gd name="connsiteY33" fmla="*/ 1045549 h 2329251"/>
                  <a:gd name="connsiteX34" fmla="*/ 2323579 w 4057286"/>
                  <a:gd name="connsiteY34" fmla="*/ 1052316 h 2329251"/>
                  <a:gd name="connsiteX35" fmla="*/ 2324638 w 4057286"/>
                  <a:gd name="connsiteY35" fmla="*/ 1060257 h 2329251"/>
                  <a:gd name="connsiteX36" fmla="*/ 2329251 w 4057286"/>
                  <a:gd name="connsiteY36" fmla="*/ 1164625 h 2329251"/>
                  <a:gd name="connsiteX37" fmla="*/ 2329081 w 4057286"/>
                  <a:gd name="connsiteY37" fmla="*/ 1166555 h 2329251"/>
                  <a:gd name="connsiteX38" fmla="*/ 2332869 w 4057286"/>
                  <a:gd name="connsiteY38" fmla="*/ 1166555 h 2329251"/>
                  <a:gd name="connsiteX39" fmla="*/ 2344504 w 4057286"/>
                  <a:gd name="connsiteY39" fmla="*/ 1281981 h 2329251"/>
                  <a:gd name="connsiteX40" fmla="*/ 2914986 w 4057286"/>
                  <a:gd name="connsiteY40" fmla="*/ 1746937 h 2329251"/>
                  <a:gd name="connsiteX41" fmla="*/ 3485468 w 4057286"/>
                  <a:gd name="connsiteY41" fmla="*/ 1281981 h 2329251"/>
                  <a:gd name="connsiteX42" fmla="*/ 3497104 w 4057286"/>
                  <a:gd name="connsiteY42" fmla="*/ 1166555 h 2329251"/>
                  <a:gd name="connsiteX43" fmla="*/ 3500808 w 4057286"/>
                  <a:gd name="connsiteY43" fmla="*/ 1166555 h 2329251"/>
                  <a:gd name="connsiteX44" fmla="*/ 3505336 w 4057286"/>
                  <a:gd name="connsiteY44" fmla="*/ 1268993 h 2329251"/>
                  <a:gd name="connsiteX45" fmla="*/ 3766667 w 4057286"/>
                  <a:gd name="connsiteY45" fmla="*/ 1905435 h 2329251"/>
                  <a:gd name="connsiteX46" fmla="*/ 3790168 w 4057286"/>
                  <a:gd name="connsiteY46" fmla="*/ 1931292 h 2329251"/>
                  <a:gd name="connsiteX47" fmla="*/ 3801100 w 4057286"/>
                  <a:gd name="connsiteY47" fmla="*/ 1919264 h 2329251"/>
                  <a:gd name="connsiteX48" fmla="*/ 3795616 w 4057286"/>
                  <a:gd name="connsiteY48" fmla="*/ 1926786 h 2329251"/>
                  <a:gd name="connsiteX49" fmla="*/ 2914987 w 4057286"/>
                  <a:gd name="connsiteY49" fmla="*/ 2329250 h 2329251"/>
                  <a:gd name="connsiteX50" fmla="*/ 2119082 w 4057286"/>
                  <a:gd name="connsiteY50" fmla="*/ 2014858 h 2329251"/>
                  <a:gd name="connsiteX51" fmla="*/ 2039808 w 4057286"/>
                  <a:gd name="connsiteY51" fmla="*/ 1932451 h 2329251"/>
                  <a:gd name="connsiteX52" fmla="*/ 1960533 w 4057286"/>
                  <a:gd name="connsiteY52" fmla="*/ 2014859 h 2329251"/>
                  <a:gd name="connsiteX53" fmla="*/ 1164627 w 4057286"/>
                  <a:gd name="connsiteY53" fmla="*/ 2329251 h 2329251"/>
                  <a:gd name="connsiteX54" fmla="*/ 23663 w 4057286"/>
                  <a:gd name="connsiteY54" fmla="*/ 1399339 h 2329251"/>
                  <a:gd name="connsiteX55" fmla="*/ 197 w 4057286"/>
                  <a:gd name="connsiteY55" fmla="*/ 1166556 h 2329251"/>
                  <a:gd name="connsiteX56" fmla="*/ 582509 w 4057286"/>
                  <a:gd name="connsiteY56" fmla="*/ 1166556 h 2329251"/>
                  <a:gd name="connsiteX57" fmla="*/ 594145 w 4057286"/>
                  <a:gd name="connsiteY57" fmla="*/ 1281982 h 2329251"/>
                  <a:gd name="connsiteX58" fmla="*/ 1164626 w 4057286"/>
                  <a:gd name="connsiteY58" fmla="*/ 1746938 h 2329251"/>
                  <a:gd name="connsiteX59" fmla="*/ 1735108 w 4057286"/>
                  <a:gd name="connsiteY59" fmla="*/ 1281982 h 2329251"/>
                  <a:gd name="connsiteX60" fmla="*/ 1746744 w 4057286"/>
                  <a:gd name="connsiteY60" fmla="*/ 1166556 h 2329251"/>
                  <a:gd name="connsiteX61" fmla="*/ 1750447 w 4057286"/>
                  <a:gd name="connsiteY61" fmla="*/ 1166556 h 2329251"/>
                  <a:gd name="connsiteX62" fmla="*/ 1750447 w 4057286"/>
                  <a:gd name="connsiteY62" fmla="*/ 1166555 h 2329251"/>
                  <a:gd name="connsiteX63" fmla="*/ 1746742 w 4057286"/>
                  <a:gd name="connsiteY63" fmla="*/ 1166555 h 2329251"/>
                  <a:gd name="connsiteX64" fmla="*/ 1746936 w 4057286"/>
                  <a:gd name="connsiteY64" fmla="*/ 1164625 h 2329251"/>
                  <a:gd name="connsiteX65" fmla="*/ 1164624 w 4057286"/>
                  <a:gd name="connsiteY65" fmla="*/ 582313 h 2329251"/>
                  <a:gd name="connsiteX66" fmla="*/ 582312 w 4057286"/>
                  <a:gd name="connsiteY66" fmla="*/ 1164625 h 2329251"/>
                  <a:gd name="connsiteX67" fmla="*/ 582507 w 4057286"/>
                  <a:gd name="connsiteY67" fmla="*/ 1166555 h 2329251"/>
                  <a:gd name="connsiteX68" fmla="*/ 195 w 4057286"/>
                  <a:gd name="connsiteY68" fmla="*/ 1166555 h 2329251"/>
                  <a:gd name="connsiteX69" fmla="*/ 0 w 4057286"/>
                  <a:gd name="connsiteY69" fmla="*/ 1164625 h 2329251"/>
                  <a:gd name="connsiteX70" fmla="*/ 1164625 w 4057286"/>
                  <a:gd name="connsiteY70" fmla="*/ 0 h 2329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4057286" h="2329251">
                    <a:moveTo>
                      <a:pt x="2025375" y="1915414"/>
                    </a:moveTo>
                    <a:lnTo>
                      <a:pt x="2025374" y="1915414"/>
                    </a:lnTo>
                    <a:lnTo>
                      <a:pt x="2028878" y="1919269"/>
                    </a:lnTo>
                    <a:lnTo>
                      <a:pt x="2028873" y="1919262"/>
                    </a:lnTo>
                    <a:close/>
                    <a:moveTo>
                      <a:pt x="3917234" y="1755984"/>
                    </a:moveTo>
                    <a:lnTo>
                      <a:pt x="3911006" y="1768526"/>
                    </a:lnTo>
                    <a:lnTo>
                      <a:pt x="3861318" y="1836674"/>
                    </a:lnTo>
                    <a:close/>
                    <a:moveTo>
                      <a:pt x="4002855" y="1578113"/>
                    </a:moveTo>
                    <a:lnTo>
                      <a:pt x="3998830" y="1591664"/>
                    </a:lnTo>
                    <a:lnTo>
                      <a:pt x="3960864" y="1668120"/>
                    </a:lnTo>
                    <a:close/>
                    <a:moveTo>
                      <a:pt x="4057286" y="1386093"/>
                    </a:moveTo>
                    <a:lnTo>
                      <a:pt x="4055951" y="1399338"/>
                    </a:lnTo>
                    <a:lnTo>
                      <a:pt x="4031174" y="1482762"/>
                    </a:lnTo>
                    <a:close/>
                    <a:moveTo>
                      <a:pt x="1164625" y="0"/>
                    </a:moveTo>
                    <a:cubicBezTo>
                      <a:pt x="1486228" y="0"/>
                      <a:pt x="1777384" y="130355"/>
                      <a:pt x="1988139" y="341111"/>
                    </a:cubicBezTo>
                    <a:lnTo>
                      <a:pt x="2039807" y="397959"/>
                    </a:lnTo>
                    <a:lnTo>
                      <a:pt x="2039807" y="397958"/>
                    </a:lnTo>
                    <a:lnTo>
                      <a:pt x="2063307" y="423815"/>
                    </a:lnTo>
                    <a:lnTo>
                      <a:pt x="2063317" y="423829"/>
                    </a:lnTo>
                    <a:lnTo>
                      <a:pt x="2130351" y="513472"/>
                    </a:lnTo>
                    <a:lnTo>
                      <a:pt x="2165282" y="570970"/>
                    </a:lnTo>
                    <a:lnTo>
                      <a:pt x="2174952" y="584925"/>
                    </a:lnTo>
                    <a:lnTo>
                      <a:pt x="2178897" y="593383"/>
                    </a:lnTo>
                    <a:lnTo>
                      <a:pt x="2188686" y="609496"/>
                    </a:lnTo>
                    <a:cubicBezTo>
                      <a:pt x="2206615" y="642499"/>
                      <a:pt x="2222995" y="676467"/>
                      <a:pt x="2237728" y="711300"/>
                    </a:cubicBezTo>
                    <a:lnTo>
                      <a:pt x="2251635" y="749298"/>
                    </a:lnTo>
                    <a:lnTo>
                      <a:pt x="2258582" y="764188"/>
                    </a:lnTo>
                    <a:lnTo>
                      <a:pt x="2262799" y="779798"/>
                    </a:lnTo>
                    <a:lnTo>
                      <a:pt x="2276891" y="818301"/>
                    </a:lnTo>
                    <a:cubicBezTo>
                      <a:pt x="2288234" y="854769"/>
                      <a:pt x="2297832" y="892005"/>
                      <a:pt x="2305589" y="929912"/>
                    </a:cubicBezTo>
                    <a:lnTo>
                      <a:pt x="2308500" y="948987"/>
                    </a:lnTo>
                    <a:lnTo>
                      <a:pt x="2311061" y="958467"/>
                    </a:lnTo>
                    <a:lnTo>
                      <a:pt x="2318786" y="1016384"/>
                    </a:lnTo>
                    <a:lnTo>
                      <a:pt x="2323237" y="1045549"/>
                    </a:lnTo>
                    <a:lnTo>
                      <a:pt x="2323579" y="1052316"/>
                    </a:lnTo>
                    <a:lnTo>
                      <a:pt x="2324638" y="1060257"/>
                    </a:lnTo>
                    <a:cubicBezTo>
                      <a:pt x="2327692" y="1094639"/>
                      <a:pt x="2329251" y="1129450"/>
                      <a:pt x="2329251" y="1164625"/>
                    </a:cubicBezTo>
                    <a:lnTo>
                      <a:pt x="2329081" y="1166555"/>
                    </a:lnTo>
                    <a:lnTo>
                      <a:pt x="2332869" y="1166555"/>
                    </a:lnTo>
                    <a:lnTo>
                      <a:pt x="2344504" y="1281981"/>
                    </a:lnTo>
                    <a:cubicBezTo>
                      <a:pt x="2398803" y="1547331"/>
                      <a:pt x="2633584" y="1746937"/>
                      <a:pt x="2914986" y="1746937"/>
                    </a:cubicBezTo>
                    <a:cubicBezTo>
                      <a:pt x="3196388" y="1746937"/>
                      <a:pt x="3431169" y="1547331"/>
                      <a:pt x="3485468" y="1281981"/>
                    </a:cubicBezTo>
                    <a:lnTo>
                      <a:pt x="3497104" y="1166555"/>
                    </a:lnTo>
                    <a:lnTo>
                      <a:pt x="3500808" y="1166555"/>
                    </a:lnTo>
                    <a:lnTo>
                      <a:pt x="3505336" y="1268993"/>
                    </a:lnTo>
                    <a:cubicBezTo>
                      <a:pt x="3526710" y="1509663"/>
                      <a:pt x="3621294" y="1729284"/>
                      <a:pt x="3766667" y="1905435"/>
                    </a:cubicBezTo>
                    <a:lnTo>
                      <a:pt x="3790168" y="1931292"/>
                    </a:lnTo>
                    <a:lnTo>
                      <a:pt x="3801100" y="1919264"/>
                    </a:lnTo>
                    <a:lnTo>
                      <a:pt x="3795616" y="1926786"/>
                    </a:lnTo>
                    <a:cubicBezTo>
                      <a:pt x="3582070" y="2173308"/>
                      <a:pt x="3266740" y="2329250"/>
                      <a:pt x="2914987" y="2329250"/>
                    </a:cubicBezTo>
                    <a:cubicBezTo>
                      <a:pt x="2607204" y="2329250"/>
                      <a:pt x="2327306" y="2209857"/>
                      <a:pt x="2119082" y="2014858"/>
                    </a:cubicBezTo>
                    <a:lnTo>
                      <a:pt x="2039808" y="1932451"/>
                    </a:lnTo>
                    <a:lnTo>
                      <a:pt x="1960533" y="2014859"/>
                    </a:lnTo>
                    <a:cubicBezTo>
                      <a:pt x="1752309" y="2209858"/>
                      <a:pt x="1472411" y="2329251"/>
                      <a:pt x="1164627" y="2329251"/>
                    </a:cubicBezTo>
                    <a:cubicBezTo>
                      <a:pt x="601823" y="2329251"/>
                      <a:pt x="132260" y="1930039"/>
                      <a:pt x="23663" y="1399339"/>
                    </a:cubicBezTo>
                    <a:lnTo>
                      <a:pt x="197" y="1166556"/>
                    </a:lnTo>
                    <a:lnTo>
                      <a:pt x="582509" y="1166556"/>
                    </a:lnTo>
                    <a:lnTo>
                      <a:pt x="594145" y="1281982"/>
                    </a:lnTo>
                    <a:cubicBezTo>
                      <a:pt x="648443" y="1547332"/>
                      <a:pt x="883224" y="1746938"/>
                      <a:pt x="1164626" y="1746938"/>
                    </a:cubicBezTo>
                    <a:cubicBezTo>
                      <a:pt x="1446028" y="1746938"/>
                      <a:pt x="1680809" y="1547332"/>
                      <a:pt x="1735108" y="1281982"/>
                    </a:cubicBezTo>
                    <a:lnTo>
                      <a:pt x="1746744" y="1166556"/>
                    </a:lnTo>
                    <a:lnTo>
                      <a:pt x="1750447" y="1166556"/>
                    </a:lnTo>
                    <a:lnTo>
                      <a:pt x="1750447" y="1166555"/>
                    </a:lnTo>
                    <a:lnTo>
                      <a:pt x="1746742" y="1166555"/>
                    </a:lnTo>
                    <a:lnTo>
                      <a:pt x="1746936" y="1164625"/>
                    </a:lnTo>
                    <a:cubicBezTo>
                      <a:pt x="1746936" y="843023"/>
                      <a:pt x="1486226" y="582313"/>
                      <a:pt x="1164624" y="582313"/>
                    </a:cubicBezTo>
                    <a:cubicBezTo>
                      <a:pt x="843022" y="582313"/>
                      <a:pt x="582312" y="843023"/>
                      <a:pt x="582312" y="1164625"/>
                    </a:cubicBezTo>
                    <a:lnTo>
                      <a:pt x="582507" y="1166555"/>
                    </a:lnTo>
                    <a:lnTo>
                      <a:pt x="195" y="1166555"/>
                    </a:lnTo>
                    <a:lnTo>
                      <a:pt x="0" y="1164625"/>
                    </a:lnTo>
                    <a:cubicBezTo>
                      <a:pt x="0" y="521420"/>
                      <a:pt x="521420" y="0"/>
                      <a:pt x="11646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xmlns="" id="{AE8D5B9F-B6C3-4FB0-8C3C-A43CAF60B7BF}"/>
                  </a:ext>
                </a:extLst>
              </p:cNvPr>
              <p:cNvSpPr/>
              <p:nvPr/>
            </p:nvSpPr>
            <p:spPr>
              <a:xfrm rot="10800000">
                <a:off x="555473" y="4263339"/>
                <a:ext cx="2040310" cy="1166555"/>
              </a:xfrm>
              <a:custGeom>
                <a:avLst/>
                <a:gdLst>
                  <a:gd name="connsiteX0" fmla="*/ 875685 w 2040310"/>
                  <a:gd name="connsiteY0" fmla="*/ 0 h 1166555"/>
                  <a:gd name="connsiteX1" fmla="*/ 2040310 w 2040310"/>
                  <a:gd name="connsiteY1" fmla="*/ 1164625 h 1166555"/>
                  <a:gd name="connsiteX2" fmla="*/ 2040116 w 2040310"/>
                  <a:gd name="connsiteY2" fmla="*/ 1166555 h 1166555"/>
                  <a:gd name="connsiteX3" fmla="*/ 1457801 w 2040310"/>
                  <a:gd name="connsiteY3" fmla="*/ 1166555 h 1166555"/>
                  <a:gd name="connsiteX4" fmla="*/ 1457996 w 2040310"/>
                  <a:gd name="connsiteY4" fmla="*/ 1164625 h 1166555"/>
                  <a:gd name="connsiteX5" fmla="*/ 875684 w 2040310"/>
                  <a:gd name="connsiteY5" fmla="*/ 582313 h 1166555"/>
                  <a:gd name="connsiteX6" fmla="*/ 293372 w 2040310"/>
                  <a:gd name="connsiteY6" fmla="*/ 1164625 h 1166555"/>
                  <a:gd name="connsiteX7" fmla="*/ 293567 w 2040310"/>
                  <a:gd name="connsiteY7" fmla="*/ 1166555 h 1166555"/>
                  <a:gd name="connsiteX8" fmla="*/ 289864 w 2040310"/>
                  <a:gd name="connsiteY8" fmla="*/ 1166555 h 1166555"/>
                  <a:gd name="connsiteX9" fmla="*/ 289949 w 2040310"/>
                  <a:gd name="connsiteY9" fmla="*/ 1164625 h 1166555"/>
                  <a:gd name="connsiteX10" fmla="*/ 271759 w 2040310"/>
                  <a:gd name="connsiteY10" fmla="*/ 958467 h 1166555"/>
                  <a:gd name="connsiteX11" fmla="*/ 267623 w 2040310"/>
                  <a:gd name="connsiteY11" fmla="*/ 943156 h 1166555"/>
                  <a:gd name="connsiteX12" fmla="*/ 266288 w 2040310"/>
                  <a:gd name="connsiteY12" fmla="*/ 929912 h 1166555"/>
                  <a:gd name="connsiteX13" fmla="*/ 249014 w 2040310"/>
                  <a:gd name="connsiteY13" fmla="*/ 874264 h 1166555"/>
                  <a:gd name="connsiteX14" fmla="*/ 219280 w 2040310"/>
                  <a:gd name="connsiteY14" fmla="*/ 764188 h 1166555"/>
                  <a:gd name="connsiteX15" fmla="*/ 206024 w 2040310"/>
                  <a:gd name="connsiteY15" fmla="*/ 735774 h 1166555"/>
                  <a:gd name="connsiteX16" fmla="*/ 198427 w 2040310"/>
                  <a:gd name="connsiteY16" fmla="*/ 711300 h 1166555"/>
                  <a:gd name="connsiteX17" fmla="*/ 171234 w 2040310"/>
                  <a:gd name="connsiteY17" fmla="*/ 661201 h 1166555"/>
                  <a:gd name="connsiteX18" fmla="*/ 135649 w 2040310"/>
                  <a:gd name="connsiteY18" fmla="*/ 584925 h 1166555"/>
                  <a:gd name="connsiteX19" fmla="*/ 108811 w 2040310"/>
                  <a:gd name="connsiteY19" fmla="*/ 546195 h 1166555"/>
                  <a:gd name="connsiteX20" fmla="*/ 91049 w 2040310"/>
                  <a:gd name="connsiteY20" fmla="*/ 513472 h 1166555"/>
                  <a:gd name="connsiteX21" fmla="*/ 24005 w 2040310"/>
                  <a:gd name="connsiteY21" fmla="*/ 423815 h 1166555"/>
                  <a:gd name="connsiteX22" fmla="*/ 0 w 2040310"/>
                  <a:gd name="connsiteY22" fmla="*/ 397403 h 1166555"/>
                  <a:gd name="connsiteX23" fmla="*/ 92618 w 2040310"/>
                  <a:gd name="connsiteY23" fmla="*/ 302549 h 1166555"/>
                  <a:gd name="connsiteX24" fmla="*/ 875685 w 2040310"/>
                  <a:gd name="connsiteY24" fmla="*/ 0 h 116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040310" h="1166555">
                    <a:moveTo>
                      <a:pt x="875685" y="0"/>
                    </a:moveTo>
                    <a:cubicBezTo>
                      <a:pt x="1518890" y="0"/>
                      <a:pt x="2040310" y="521420"/>
                      <a:pt x="2040310" y="1164625"/>
                    </a:cubicBezTo>
                    <a:lnTo>
                      <a:pt x="2040116" y="1166555"/>
                    </a:lnTo>
                    <a:lnTo>
                      <a:pt x="1457801" y="1166555"/>
                    </a:lnTo>
                    <a:lnTo>
                      <a:pt x="1457996" y="1164625"/>
                    </a:lnTo>
                    <a:cubicBezTo>
                      <a:pt x="1457996" y="843023"/>
                      <a:pt x="1197286" y="582313"/>
                      <a:pt x="875684" y="582313"/>
                    </a:cubicBezTo>
                    <a:cubicBezTo>
                      <a:pt x="554082" y="582313"/>
                      <a:pt x="293372" y="843023"/>
                      <a:pt x="293372" y="1164625"/>
                    </a:cubicBezTo>
                    <a:lnTo>
                      <a:pt x="293567" y="1166555"/>
                    </a:lnTo>
                    <a:lnTo>
                      <a:pt x="289864" y="1166555"/>
                    </a:lnTo>
                    <a:lnTo>
                      <a:pt x="289949" y="1164625"/>
                    </a:lnTo>
                    <a:cubicBezTo>
                      <a:pt x="289949" y="1094275"/>
                      <a:pt x="283711" y="1025381"/>
                      <a:pt x="271759" y="958467"/>
                    </a:cubicBezTo>
                    <a:lnTo>
                      <a:pt x="267623" y="943156"/>
                    </a:lnTo>
                    <a:lnTo>
                      <a:pt x="266288" y="929912"/>
                    </a:lnTo>
                    <a:lnTo>
                      <a:pt x="249014" y="874264"/>
                    </a:lnTo>
                    <a:lnTo>
                      <a:pt x="219280" y="764188"/>
                    </a:lnTo>
                    <a:lnTo>
                      <a:pt x="206024" y="735774"/>
                    </a:lnTo>
                    <a:lnTo>
                      <a:pt x="198427" y="711300"/>
                    </a:lnTo>
                    <a:lnTo>
                      <a:pt x="171234" y="661201"/>
                    </a:lnTo>
                    <a:lnTo>
                      <a:pt x="135649" y="584925"/>
                    </a:lnTo>
                    <a:lnTo>
                      <a:pt x="108811" y="546195"/>
                    </a:lnTo>
                    <a:lnTo>
                      <a:pt x="91049" y="513472"/>
                    </a:lnTo>
                    <a:cubicBezTo>
                      <a:pt x="70120" y="482493"/>
                      <a:pt x="47740" y="452575"/>
                      <a:pt x="24005" y="423815"/>
                    </a:cubicBezTo>
                    <a:lnTo>
                      <a:pt x="0" y="397403"/>
                    </a:lnTo>
                    <a:lnTo>
                      <a:pt x="92618" y="302549"/>
                    </a:lnTo>
                    <a:cubicBezTo>
                      <a:pt x="299440" y="114570"/>
                      <a:pt x="574183" y="0"/>
                      <a:pt x="875685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xmlns="" id="{2A88C24A-9596-4CD5-B3FE-D8E10A8F8733}"/>
                  </a:ext>
                </a:extLst>
              </p:cNvPr>
              <p:cNvSpPr/>
              <p:nvPr/>
            </p:nvSpPr>
            <p:spPr>
              <a:xfrm rot="10800000">
                <a:off x="555472" y="3755339"/>
                <a:ext cx="884997" cy="1016000"/>
              </a:xfrm>
              <a:custGeom>
                <a:avLst/>
                <a:gdLst>
                  <a:gd name="connsiteX0" fmla="*/ 3192 w 884997"/>
                  <a:gd name="connsiteY0" fmla="*/ 0 h 1016000"/>
                  <a:gd name="connsiteX1" fmla="*/ 764846 w 884997"/>
                  <a:gd name="connsiteY1" fmla="*/ 0 h 1016000"/>
                  <a:gd name="connsiteX2" fmla="*/ 793475 w 884997"/>
                  <a:gd name="connsiteY2" fmla="*/ 52744 h 1016000"/>
                  <a:gd name="connsiteX3" fmla="*/ 884997 w 884997"/>
                  <a:gd name="connsiteY3" fmla="*/ 506069 h 1016000"/>
                  <a:gd name="connsiteX4" fmla="*/ 884803 w 884997"/>
                  <a:gd name="connsiteY4" fmla="*/ 507999 h 1016000"/>
                  <a:gd name="connsiteX5" fmla="*/ 861337 w 884997"/>
                  <a:gd name="connsiteY5" fmla="*/ 740782 h 1016000"/>
                  <a:gd name="connsiteX6" fmla="*/ 804216 w 884997"/>
                  <a:gd name="connsiteY6" fmla="*/ 933108 h 1016000"/>
                  <a:gd name="connsiteX7" fmla="*/ 763054 w 884997"/>
                  <a:gd name="connsiteY7" fmla="*/ 1016000 h 1016000"/>
                  <a:gd name="connsiteX8" fmla="*/ 0 w 884997"/>
                  <a:gd name="connsiteY8" fmla="*/ 1016000 h 1016000"/>
                  <a:gd name="connsiteX9" fmla="*/ 10222 w 884997"/>
                  <a:gd name="connsiteY9" fmla="*/ 1011232 h 1016000"/>
                  <a:gd name="connsiteX10" fmla="*/ 290853 w 884997"/>
                  <a:gd name="connsiteY10" fmla="*/ 623425 h 1016000"/>
                  <a:gd name="connsiteX11" fmla="*/ 302489 w 884997"/>
                  <a:gd name="connsiteY11" fmla="*/ 507999 h 1016000"/>
                  <a:gd name="connsiteX12" fmla="*/ 302488 w 884997"/>
                  <a:gd name="connsiteY12" fmla="*/ 507999 h 1016000"/>
                  <a:gd name="connsiteX13" fmla="*/ 302683 w 884997"/>
                  <a:gd name="connsiteY13" fmla="*/ 506069 h 1016000"/>
                  <a:gd name="connsiteX14" fmla="*/ 45947 w 884997"/>
                  <a:gd name="connsiteY14" fmla="*/ 23207 h 101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84997" h="1016000">
                    <a:moveTo>
                      <a:pt x="3192" y="0"/>
                    </a:moveTo>
                    <a:lnTo>
                      <a:pt x="764846" y="0"/>
                    </a:lnTo>
                    <a:lnTo>
                      <a:pt x="793475" y="52744"/>
                    </a:lnTo>
                    <a:cubicBezTo>
                      <a:pt x="852408" y="192078"/>
                      <a:pt x="884997" y="345268"/>
                      <a:pt x="884997" y="506069"/>
                    </a:cubicBezTo>
                    <a:lnTo>
                      <a:pt x="884803" y="507999"/>
                    </a:lnTo>
                    <a:lnTo>
                      <a:pt x="861337" y="740782"/>
                    </a:lnTo>
                    <a:cubicBezTo>
                      <a:pt x="847762" y="807120"/>
                      <a:pt x="828548" y="871403"/>
                      <a:pt x="804216" y="933108"/>
                    </a:cubicBezTo>
                    <a:lnTo>
                      <a:pt x="763054" y="1016000"/>
                    </a:lnTo>
                    <a:lnTo>
                      <a:pt x="0" y="1016000"/>
                    </a:lnTo>
                    <a:lnTo>
                      <a:pt x="10222" y="1011232"/>
                    </a:lnTo>
                    <a:cubicBezTo>
                      <a:pt x="152479" y="929431"/>
                      <a:pt x="256917" y="789269"/>
                      <a:pt x="290853" y="623425"/>
                    </a:cubicBezTo>
                    <a:lnTo>
                      <a:pt x="302489" y="507999"/>
                    </a:lnTo>
                    <a:lnTo>
                      <a:pt x="302488" y="507999"/>
                    </a:lnTo>
                    <a:lnTo>
                      <a:pt x="302683" y="506069"/>
                    </a:lnTo>
                    <a:cubicBezTo>
                      <a:pt x="302683" y="305068"/>
                      <a:pt x="200843" y="127853"/>
                      <a:pt x="45947" y="2320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C1CEC198-4F03-4EF8-8174-80D5EEA0C733}"/>
                </a:ext>
              </a:extLst>
            </p:cNvPr>
            <p:cNvSpPr/>
            <p:nvPr/>
          </p:nvSpPr>
          <p:spPr>
            <a:xfrm>
              <a:off x="7779348" y="-1277259"/>
              <a:ext cx="118494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FACTORY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1B8CC97D-9364-4A97-BB08-C41F4DAADD7B}"/>
                </a:ext>
              </a:extLst>
            </p:cNvPr>
            <p:cNvSpPr/>
            <p:nvPr/>
          </p:nvSpPr>
          <p:spPr>
            <a:xfrm>
              <a:off x="7554927" y="473442"/>
              <a:ext cx="163378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distributor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FCA0D83B-84FF-4619-827D-E3F58FF1AC4D}"/>
                </a:ext>
              </a:extLst>
            </p:cNvPr>
            <p:cNvSpPr/>
            <p:nvPr/>
          </p:nvSpPr>
          <p:spPr>
            <a:xfrm>
              <a:off x="7576292" y="2224143"/>
              <a:ext cx="159105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warehouse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A349EFEA-FD70-4E66-AF1C-7F91AEB08B1E}"/>
                </a:ext>
              </a:extLst>
            </p:cNvPr>
            <p:cNvSpPr/>
            <p:nvPr/>
          </p:nvSpPr>
          <p:spPr>
            <a:xfrm>
              <a:off x="7849880" y="3974842"/>
              <a:ext cx="1043876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trader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55595B96-8497-47A1-ADD0-6F5DF8BF3BB3}"/>
                </a:ext>
              </a:extLst>
            </p:cNvPr>
            <p:cNvSpPr/>
            <p:nvPr/>
          </p:nvSpPr>
          <p:spPr>
            <a:xfrm>
              <a:off x="7651108" y="5725542"/>
              <a:ext cx="144142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merchant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48ABAC92-D2AD-4AEA-9FF7-A37C52792B07}"/>
                </a:ext>
              </a:extLst>
            </p:cNvPr>
            <p:cNvSpPr/>
            <p:nvPr/>
          </p:nvSpPr>
          <p:spPr>
            <a:xfrm>
              <a:off x="7670218" y="7476241"/>
              <a:ext cx="1403199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customer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5C7B8FD9-D244-4116-B001-887093F9450C}"/>
                </a:ext>
              </a:extLst>
            </p:cNvPr>
            <p:cNvSpPr/>
            <p:nvPr/>
          </p:nvSpPr>
          <p:spPr>
            <a:xfrm rot="5400000">
              <a:off x="4515229" y="517002"/>
              <a:ext cx="3768381" cy="2329250"/>
            </a:xfrm>
            <a:custGeom>
              <a:avLst/>
              <a:gdLst>
                <a:gd name="connsiteX0" fmla="*/ 3628330 w 3768381"/>
                <a:gd name="connsiteY0" fmla="*/ 1755982 h 2329250"/>
                <a:gd name="connsiteX1" fmla="*/ 3622101 w 3768381"/>
                <a:gd name="connsiteY1" fmla="*/ 1768526 h 2329250"/>
                <a:gd name="connsiteX2" fmla="*/ 3572405 w 3768381"/>
                <a:gd name="connsiteY2" fmla="*/ 1836686 h 2329250"/>
                <a:gd name="connsiteX3" fmla="*/ 3713951 w 3768381"/>
                <a:gd name="connsiteY3" fmla="*/ 1578111 h 2329250"/>
                <a:gd name="connsiteX4" fmla="*/ 3709925 w 3768381"/>
                <a:gd name="connsiteY4" fmla="*/ 1591664 h 2329250"/>
                <a:gd name="connsiteX5" fmla="*/ 3671954 w 3768381"/>
                <a:gd name="connsiteY5" fmla="*/ 1668131 h 2329250"/>
                <a:gd name="connsiteX6" fmla="*/ 3768381 w 3768381"/>
                <a:gd name="connsiteY6" fmla="*/ 1386093 h 2329250"/>
                <a:gd name="connsiteX7" fmla="*/ 3767046 w 3768381"/>
                <a:gd name="connsiteY7" fmla="*/ 1399338 h 2329250"/>
                <a:gd name="connsiteX8" fmla="*/ 3742268 w 3768381"/>
                <a:gd name="connsiteY8" fmla="*/ 1482767 h 2329250"/>
                <a:gd name="connsiteX9" fmla="*/ 875720 w 3768381"/>
                <a:gd name="connsiteY9" fmla="*/ 0 h 2329250"/>
                <a:gd name="connsiteX10" fmla="*/ 1699235 w 3768381"/>
                <a:gd name="connsiteY10" fmla="*/ 341111 h 2329250"/>
                <a:gd name="connsiteX11" fmla="*/ 1750902 w 3768381"/>
                <a:gd name="connsiteY11" fmla="*/ 397959 h 2329250"/>
                <a:gd name="connsiteX12" fmla="*/ 1750902 w 3768381"/>
                <a:gd name="connsiteY12" fmla="*/ 397958 h 2329250"/>
                <a:gd name="connsiteX13" fmla="*/ 1774402 w 3768381"/>
                <a:gd name="connsiteY13" fmla="*/ 423815 h 2329250"/>
                <a:gd name="connsiteX14" fmla="*/ 1774411 w 3768381"/>
                <a:gd name="connsiteY14" fmla="*/ 423828 h 2329250"/>
                <a:gd name="connsiteX15" fmla="*/ 1841446 w 3768381"/>
                <a:gd name="connsiteY15" fmla="*/ 513472 h 2329250"/>
                <a:gd name="connsiteX16" fmla="*/ 1876377 w 3768381"/>
                <a:gd name="connsiteY16" fmla="*/ 570971 h 2329250"/>
                <a:gd name="connsiteX17" fmla="*/ 1886047 w 3768381"/>
                <a:gd name="connsiteY17" fmla="*/ 584925 h 2329250"/>
                <a:gd name="connsiteX18" fmla="*/ 1889992 w 3768381"/>
                <a:gd name="connsiteY18" fmla="*/ 593383 h 2329250"/>
                <a:gd name="connsiteX19" fmla="*/ 1899781 w 3768381"/>
                <a:gd name="connsiteY19" fmla="*/ 609496 h 2329250"/>
                <a:gd name="connsiteX20" fmla="*/ 1948823 w 3768381"/>
                <a:gd name="connsiteY20" fmla="*/ 711300 h 2329250"/>
                <a:gd name="connsiteX21" fmla="*/ 1962731 w 3768381"/>
                <a:gd name="connsiteY21" fmla="*/ 749298 h 2329250"/>
                <a:gd name="connsiteX22" fmla="*/ 1969677 w 3768381"/>
                <a:gd name="connsiteY22" fmla="*/ 764188 h 2329250"/>
                <a:gd name="connsiteX23" fmla="*/ 1973894 w 3768381"/>
                <a:gd name="connsiteY23" fmla="*/ 779798 h 2329250"/>
                <a:gd name="connsiteX24" fmla="*/ 1987986 w 3768381"/>
                <a:gd name="connsiteY24" fmla="*/ 818301 h 2329250"/>
                <a:gd name="connsiteX25" fmla="*/ 2016684 w 3768381"/>
                <a:gd name="connsiteY25" fmla="*/ 929912 h 2329250"/>
                <a:gd name="connsiteX26" fmla="*/ 2019595 w 3768381"/>
                <a:gd name="connsiteY26" fmla="*/ 948988 h 2329250"/>
                <a:gd name="connsiteX27" fmla="*/ 2022156 w 3768381"/>
                <a:gd name="connsiteY27" fmla="*/ 958467 h 2329250"/>
                <a:gd name="connsiteX28" fmla="*/ 2029881 w 3768381"/>
                <a:gd name="connsiteY28" fmla="*/ 1016382 h 2329250"/>
                <a:gd name="connsiteX29" fmla="*/ 2034332 w 3768381"/>
                <a:gd name="connsiteY29" fmla="*/ 1045549 h 2329250"/>
                <a:gd name="connsiteX30" fmla="*/ 2034674 w 3768381"/>
                <a:gd name="connsiteY30" fmla="*/ 1052317 h 2329250"/>
                <a:gd name="connsiteX31" fmla="*/ 2035733 w 3768381"/>
                <a:gd name="connsiteY31" fmla="*/ 1060257 h 2329250"/>
                <a:gd name="connsiteX32" fmla="*/ 2040346 w 3768381"/>
                <a:gd name="connsiteY32" fmla="*/ 1164625 h 2329250"/>
                <a:gd name="connsiteX33" fmla="*/ 2040176 w 3768381"/>
                <a:gd name="connsiteY33" fmla="*/ 1166555 h 2329250"/>
                <a:gd name="connsiteX34" fmla="*/ 2043964 w 3768381"/>
                <a:gd name="connsiteY34" fmla="*/ 1166555 h 2329250"/>
                <a:gd name="connsiteX35" fmla="*/ 2055600 w 3768381"/>
                <a:gd name="connsiteY35" fmla="*/ 1281981 h 2329250"/>
                <a:gd name="connsiteX36" fmla="*/ 2626082 w 3768381"/>
                <a:gd name="connsiteY36" fmla="*/ 1746937 h 2329250"/>
                <a:gd name="connsiteX37" fmla="*/ 3196563 w 3768381"/>
                <a:gd name="connsiteY37" fmla="*/ 1281981 h 2329250"/>
                <a:gd name="connsiteX38" fmla="*/ 3208199 w 3768381"/>
                <a:gd name="connsiteY38" fmla="*/ 1166555 h 2329250"/>
                <a:gd name="connsiteX39" fmla="*/ 3211904 w 3768381"/>
                <a:gd name="connsiteY39" fmla="*/ 1166555 h 2329250"/>
                <a:gd name="connsiteX40" fmla="*/ 3216431 w 3768381"/>
                <a:gd name="connsiteY40" fmla="*/ 1268993 h 2329250"/>
                <a:gd name="connsiteX41" fmla="*/ 3477762 w 3768381"/>
                <a:gd name="connsiteY41" fmla="*/ 1905435 h 2329250"/>
                <a:gd name="connsiteX42" fmla="*/ 3501263 w 3768381"/>
                <a:gd name="connsiteY42" fmla="*/ 1931292 h 2329250"/>
                <a:gd name="connsiteX43" fmla="*/ 3512197 w 3768381"/>
                <a:gd name="connsiteY43" fmla="*/ 1919261 h 2329250"/>
                <a:gd name="connsiteX44" fmla="*/ 3506711 w 3768381"/>
                <a:gd name="connsiteY44" fmla="*/ 1926786 h 2329250"/>
                <a:gd name="connsiteX45" fmla="*/ 2626082 w 3768381"/>
                <a:gd name="connsiteY45" fmla="*/ 2329250 h 2329250"/>
                <a:gd name="connsiteX46" fmla="*/ 1745454 w 3768381"/>
                <a:gd name="connsiteY46" fmla="*/ 1926786 h 2329250"/>
                <a:gd name="connsiteX47" fmla="*/ 1739969 w 3768381"/>
                <a:gd name="connsiteY47" fmla="*/ 1919263 h 2329250"/>
                <a:gd name="connsiteX48" fmla="*/ 1727401 w 3768381"/>
                <a:gd name="connsiteY48" fmla="*/ 1905435 h 2329250"/>
                <a:gd name="connsiteX49" fmla="*/ 1641134 w 3768381"/>
                <a:gd name="connsiteY49" fmla="*/ 1783709 h 2329250"/>
                <a:gd name="connsiteX50" fmla="*/ 1630064 w 3768381"/>
                <a:gd name="connsiteY50" fmla="*/ 1768526 h 2329250"/>
                <a:gd name="connsiteX51" fmla="*/ 1629338 w 3768381"/>
                <a:gd name="connsiteY51" fmla="*/ 1767065 h 2329250"/>
                <a:gd name="connsiteX52" fmla="*/ 1628245 w 3768381"/>
                <a:gd name="connsiteY52" fmla="*/ 1765521 h 2329250"/>
                <a:gd name="connsiteX53" fmla="*/ 1550236 w 3768381"/>
                <a:gd name="connsiteY53" fmla="*/ 1611409 h 2329250"/>
                <a:gd name="connsiteX54" fmla="*/ 1546672 w 3768381"/>
                <a:gd name="connsiteY54" fmla="*/ 1600590 h 2329250"/>
                <a:gd name="connsiteX55" fmla="*/ 1542240 w 3768381"/>
                <a:gd name="connsiteY55" fmla="*/ 1591664 h 2329250"/>
                <a:gd name="connsiteX56" fmla="*/ 1528588 w 3768381"/>
                <a:gd name="connsiteY56" fmla="*/ 1545699 h 2329250"/>
                <a:gd name="connsiteX57" fmla="*/ 1495477 w 3768381"/>
                <a:gd name="connsiteY57" fmla="*/ 1445198 h 2329250"/>
                <a:gd name="connsiteX58" fmla="*/ 1491294 w 3768381"/>
                <a:gd name="connsiteY58" fmla="*/ 1420132 h 2329250"/>
                <a:gd name="connsiteX59" fmla="*/ 1485118 w 3768381"/>
                <a:gd name="connsiteY59" fmla="*/ 1399338 h 2329250"/>
                <a:gd name="connsiteX60" fmla="*/ 1480991 w 3768381"/>
                <a:gd name="connsiteY60" fmla="*/ 1358399 h 2329250"/>
                <a:gd name="connsiteX61" fmla="*/ 1466070 w 3768381"/>
                <a:gd name="connsiteY61" fmla="*/ 1268993 h 2329250"/>
                <a:gd name="connsiteX62" fmla="*/ 1461542 w 3768381"/>
                <a:gd name="connsiteY62" fmla="*/ 1166555 h 2329250"/>
                <a:gd name="connsiteX63" fmla="*/ 1457837 w 3768381"/>
                <a:gd name="connsiteY63" fmla="*/ 1166555 h 2329250"/>
                <a:gd name="connsiteX64" fmla="*/ 1458031 w 3768381"/>
                <a:gd name="connsiteY64" fmla="*/ 1164625 h 2329250"/>
                <a:gd name="connsiteX65" fmla="*/ 875719 w 3768381"/>
                <a:gd name="connsiteY65" fmla="*/ 582313 h 2329250"/>
                <a:gd name="connsiteX66" fmla="*/ 293407 w 3768381"/>
                <a:gd name="connsiteY66" fmla="*/ 1164625 h 2329250"/>
                <a:gd name="connsiteX67" fmla="*/ 293602 w 3768381"/>
                <a:gd name="connsiteY67" fmla="*/ 1166555 h 2329250"/>
                <a:gd name="connsiteX68" fmla="*/ 289900 w 3768381"/>
                <a:gd name="connsiteY68" fmla="*/ 1166555 h 2329250"/>
                <a:gd name="connsiteX69" fmla="*/ 289985 w 3768381"/>
                <a:gd name="connsiteY69" fmla="*/ 1164627 h 2329250"/>
                <a:gd name="connsiteX70" fmla="*/ 289985 w 3768381"/>
                <a:gd name="connsiteY70" fmla="*/ 1164626 h 2329250"/>
                <a:gd name="connsiteX71" fmla="*/ 289985 w 3768381"/>
                <a:gd name="connsiteY71" fmla="*/ 1164626 h 2329250"/>
                <a:gd name="connsiteX72" fmla="*/ 289985 w 3768381"/>
                <a:gd name="connsiteY72" fmla="*/ 1164625 h 2329250"/>
                <a:gd name="connsiteX73" fmla="*/ 271795 w 3768381"/>
                <a:gd name="connsiteY73" fmla="*/ 958467 h 2329250"/>
                <a:gd name="connsiteX74" fmla="*/ 267659 w 3768381"/>
                <a:gd name="connsiteY74" fmla="*/ 943156 h 2329250"/>
                <a:gd name="connsiteX75" fmla="*/ 266324 w 3768381"/>
                <a:gd name="connsiteY75" fmla="*/ 929913 h 2329250"/>
                <a:gd name="connsiteX76" fmla="*/ 249052 w 3768381"/>
                <a:gd name="connsiteY76" fmla="*/ 874272 h 2329250"/>
                <a:gd name="connsiteX77" fmla="*/ 219316 w 3768381"/>
                <a:gd name="connsiteY77" fmla="*/ 764188 h 2329250"/>
                <a:gd name="connsiteX78" fmla="*/ 206059 w 3768381"/>
                <a:gd name="connsiteY78" fmla="*/ 735772 h 2329250"/>
                <a:gd name="connsiteX79" fmla="*/ 198463 w 3768381"/>
                <a:gd name="connsiteY79" fmla="*/ 711301 h 2329250"/>
                <a:gd name="connsiteX80" fmla="*/ 171274 w 3768381"/>
                <a:gd name="connsiteY80" fmla="*/ 661209 h 2329250"/>
                <a:gd name="connsiteX81" fmla="*/ 135686 w 3768381"/>
                <a:gd name="connsiteY81" fmla="*/ 584925 h 2329250"/>
                <a:gd name="connsiteX82" fmla="*/ 108845 w 3768381"/>
                <a:gd name="connsiteY82" fmla="*/ 546191 h 2329250"/>
                <a:gd name="connsiteX83" fmla="*/ 91086 w 3768381"/>
                <a:gd name="connsiteY83" fmla="*/ 513473 h 2329250"/>
                <a:gd name="connsiteX84" fmla="*/ 24048 w 3768381"/>
                <a:gd name="connsiteY84" fmla="*/ 423825 h 2329250"/>
                <a:gd name="connsiteX85" fmla="*/ 24041 w 3768381"/>
                <a:gd name="connsiteY85" fmla="*/ 423815 h 2329250"/>
                <a:gd name="connsiteX86" fmla="*/ 541 w 3768381"/>
                <a:gd name="connsiteY86" fmla="*/ 397958 h 2329250"/>
                <a:gd name="connsiteX87" fmla="*/ 541 w 3768381"/>
                <a:gd name="connsiteY87" fmla="*/ 397959 h 2329250"/>
                <a:gd name="connsiteX88" fmla="*/ 0 w 3768381"/>
                <a:gd name="connsiteY88" fmla="*/ 397364 h 2329250"/>
                <a:gd name="connsiteX89" fmla="*/ 79815 w 3768381"/>
                <a:gd name="connsiteY89" fmla="*/ 314393 h 2329250"/>
                <a:gd name="connsiteX90" fmla="*/ 875720 w 3768381"/>
                <a:gd name="connsiteY90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768381" h="2329250">
                  <a:moveTo>
                    <a:pt x="3628330" y="1755982"/>
                  </a:moveTo>
                  <a:lnTo>
                    <a:pt x="3622101" y="1768526"/>
                  </a:lnTo>
                  <a:lnTo>
                    <a:pt x="3572405" y="1836686"/>
                  </a:lnTo>
                  <a:close/>
                  <a:moveTo>
                    <a:pt x="3713951" y="1578111"/>
                  </a:moveTo>
                  <a:lnTo>
                    <a:pt x="3709925" y="1591664"/>
                  </a:lnTo>
                  <a:lnTo>
                    <a:pt x="3671954" y="1668131"/>
                  </a:lnTo>
                  <a:close/>
                  <a:moveTo>
                    <a:pt x="3768381" y="1386093"/>
                  </a:moveTo>
                  <a:lnTo>
                    <a:pt x="3767046" y="1399338"/>
                  </a:lnTo>
                  <a:lnTo>
                    <a:pt x="3742268" y="1482767"/>
                  </a:lnTo>
                  <a:close/>
                  <a:moveTo>
                    <a:pt x="875720" y="0"/>
                  </a:moveTo>
                  <a:cubicBezTo>
                    <a:pt x="1197323" y="0"/>
                    <a:pt x="1488479" y="130355"/>
                    <a:pt x="1699235" y="341111"/>
                  </a:cubicBezTo>
                  <a:lnTo>
                    <a:pt x="1750902" y="397959"/>
                  </a:lnTo>
                  <a:lnTo>
                    <a:pt x="1750902" y="397958"/>
                  </a:lnTo>
                  <a:lnTo>
                    <a:pt x="1774402" y="423815"/>
                  </a:lnTo>
                  <a:lnTo>
                    <a:pt x="1774411" y="423828"/>
                  </a:lnTo>
                  <a:lnTo>
                    <a:pt x="1841446" y="513472"/>
                  </a:lnTo>
                  <a:lnTo>
                    <a:pt x="1876377" y="570971"/>
                  </a:lnTo>
                  <a:lnTo>
                    <a:pt x="1886047" y="584925"/>
                  </a:lnTo>
                  <a:lnTo>
                    <a:pt x="1889992" y="593383"/>
                  </a:lnTo>
                  <a:lnTo>
                    <a:pt x="1899781" y="609496"/>
                  </a:lnTo>
                  <a:cubicBezTo>
                    <a:pt x="1917710" y="642499"/>
                    <a:pt x="1934090" y="676467"/>
                    <a:pt x="1948823" y="711300"/>
                  </a:cubicBezTo>
                  <a:lnTo>
                    <a:pt x="1962731" y="749298"/>
                  </a:lnTo>
                  <a:lnTo>
                    <a:pt x="1969677" y="764188"/>
                  </a:lnTo>
                  <a:lnTo>
                    <a:pt x="1973894" y="779798"/>
                  </a:lnTo>
                  <a:lnTo>
                    <a:pt x="1987986" y="818301"/>
                  </a:lnTo>
                  <a:cubicBezTo>
                    <a:pt x="1999329" y="854769"/>
                    <a:pt x="2008927" y="892005"/>
                    <a:pt x="2016684" y="929912"/>
                  </a:cubicBezTo>
                  <a:lnTo>
                    <a:pt x="2019595" y="948988"/>
                  </a:lnTo>
                  <a:lnTo>
                    <a:pt x="2022156" y="958467"/>
                  </a:lnTo>
                  <a:lnTo>
                    <a:pt x="2029881" y="1016382"/>
                  </a:lnTo>
                  <a:lnTo>
                    <a:pt x="2034332" y="1045549"/>
                  </a:lnTo>
                  <a:lnTo>
                    <a:pt x="2034674" y="1052317"/>
                  </a:lnTo>
                  <a:lnTo>
                    <a:pt x="2035733" y="1060257"/>
                  </a:lnTo>
                  <a:cubicBezTo>
                    <a:pt x="2038787" y="1094639"/>
                    <a:pt x="2040346" y="1129450"/>
                    <a:pt x="2040346" y="1164625"/>
                  </a:cubicBezTo>
                  <a:lnTo>
                    <a:pt x="2040176" y="1166555"/>
                  </a:lnTo>
                  <a:lnTo>
                    <a:pt x="2043964" y="1166555"/>
                  </a:lnTo>
                  <a:lnTo>
                    <a:pt x="2055600" y="1281981"/>
                  </a:lnTo>
                  <a:cubicBezTo>
                    <a:pt x="2109899" y="1547331"/>
                    <a:pt x="2344680" y="1746937"/>
                    <a:pt x="2626082" y="1746937"/>
                  </a:cubicBezTo>
                  <a:cubicBezTo>
                    <a:pt x="2907483" y="1746937"/>
                    <a:pt x="3142265" y="1547331"/>
                    <a:pt x="3196563" y="1281981"/>
                  </a:cubicBezTo>
                  <a:lnTo>
                    <a:pt x="3208199" y="1166555"/>
                  </a:lnTo>
                  <a:lnTo>
                    <a:pt x="3211904" y="1166555"/>
                  </a:lnTo>
                  <a:lnTo>
                    <a:pt x="3216431" y="1268993"/>
                  </a:lnTo>
                  <a:cubicBezTo>
                    <a:pt x="3237806" y="1509663"/>
                    <a:pt x="3332389" y="1729284"/>
                    <a:pt x="3477762" y="1905435"/>
                  </a:cubicBezTo>
                  <a:lnTo>
                    <a:pt x="3501263" y="1931292"/>
                  </a:lnTo>
                  <a:lnTo>
                    <a:pt x="3512197" y="1919261"/>
                  </a:lnTo>
                  <a:lnTo>
                    <a:pt x="3506711" y="1926786"/>
                  </a:lnTo>
                  <a:cubicBezTo>
                    <a:pt x="3293166" y="2173308"/>
                    <a:pt x="2977835" y="2329250"/>
                    <a:pt x="2626082" y="2329250"/>
                  </a:cubicBezTo>
                  <a:cubicBezTo>
                    <a:pt x="2274330" y="2329250"/>
                    <a:pt x="1959000" y="2173308"/>
                    <a:pt x="1745454" y="1926786"/>
                  </a:cubicBezTo>
                  <a:lnTo>
                    <a:pt x="1739969" y="1919263"/>
                  </a:lnTo>
                  <a:lnTo>
                    <a:pt x="1727401" y="1905435"/>
                  </a:lnTo>
                  <a:lnTo>
                    <a:pt x="1641134" y="1783709"/>
                  </a:lnTo>
                  <a:lnTo>
                    <a:pt x="1630064" y="1768526"/>
                  </a:lnTo>
                  <a:lnTo>
                    <a:pt x="1629338" y="1767065"/>
                  </a:lnTo>
                  <a:lnTo>
                    <a:pt x="1628245" y="1765521"/>
                  </a:lnTo>
                  <a:cubicBezTo>
                    <a:pt x="1598600" y="1716400"/>
                    <a:pt x="1572481" y="1664913"/>
                    <a:pt x="1550236" y="1611409"/>
                  </a:cubicBezTo>
                  <a:lnTo>
                    <a:pt x="1546672" y="1600590"/>
                  </a:lnTo>
                  <a:lnTo>
                    <a:pt x="1542240" y="1591664"/>
                  </a:lnTo>
                  <a:lnTo>
                    <a:pt x="1528588" y="1545699"/>
                  </a:lnTo>
                  <a:lnTo>
                    <a:pt x="1495477" y="1445198"/>
                  </a:lnTo>
                  <a:lnTo>
                    <a:pt x="1491294" y="1420132"/>
                  </a:lnTo>
                  <a:lnTo>
                    <a:pt x="1485118" y="1399338"/>
                  </a:lnTo>
                  <a:lnTo>
                    <a:pt x="1480991" y="1358399"/>
                  </a:lnTo>
                  <a:lnTo>
                    <a:pt x="1466070" y="1268993"/>
                  </a:lnTo>
                  <a:lnTo>
                    <a:pt x="1461542" y="1166555"/>
                  </a:lnTo>
                  <a:lnTo>
                    <a:pt x="1457837" y="1166555"/>
                  </a:lnTo>
                  <a:lnTo>
                    <a:pt x="1458031" y="1164625"/>
                  </a:lnTo>
                  <a:cubicBezTo>
                    <a:pt x="1458031" y="843023"/>
                    <a:pt x="1197321" y="582313"/>
                    <a:pt x="875719" y="582313"/>
                  </a:cubicBezTo>
                  <a:cubicBezTo>
                    <a:pt x="554117" y="582313"/>
                    <a:pt x="293407" y="843023"/>
                    <a:pt x="293407" y="1164625"/>
                  </a:cubicBezTo>
                  <a:lnTo>
                    <a:pt x="293602" y="1166555"/>
                  </a:lnTo>
                  <a:lnTo>
                    <a:pt x="289900" y="1166555"/>
                  </a:lnTo>
                  <a:lnTo>
                    <a:pt x="289985" y="1164627"/>
                  </a:lnTo>
                  <a:lnTo>
                    <a:pt x="289985" y="1164626"/>
                  </a:lnTo>
                  <a:lnTo>
                    <a:pt x="289985" y="1164626"/>
                  </a:lnTo>
                  <a:lnTo>
                    <a:pt x="289985" y="1164625"/>
                  </a:lnTo>
                  <a:cubicBezTo>
                    <a:pt x="289985" y="1094275"/>
                    <a:pt x="283747" y="1025381"/>
                    <a:pt x="271795" y="958467"/>
                  </a:cubicBezTo>
                  <a:lnTo>
                    <a:pt x="267659" y="943156"/>
                  </a:lnTo>
                  <a:lnTo>
                    <a:pt x="266324" y="929913"/>
                  </a:lnTo>
                  <a:lnTo>
                    <a:pt x="249052" y="874272"/>
                  </a:lnTo>
                  <a:lnTo>
                    <a:pt x="219316" y="764188"/>
                  </a:lnTo>
                  <a:lnTo>
                    <a:pt x="206059" y="735772"/>
                  </a:lnTo>
                  <a:lnTo>
                    <a:pt x="198463" y="711301"/>
                  </a:lnTo>
                  <a:lnTo>
                    <a:pt x="171274" y="661209"/>
                  </a:lnTo>
                  <a:lnTo>
                    <a:pt x="135686" y="584925"/>
                  </a:lnTo>
                  <a:lnTo>
                    <a:pt x="108845" y="546191"/>
                  </a:lnTo>
                  <a:lnTo>
                    <a:pt x="91086" y="513473"/>
                  </a:lnTo>
                  <a:lnTo>
                    <a:pt x="24048" y="423825"/>
                  </a:lnTo>
                  <a:lnTo>
                    <a:pt x="24041" y="423815"/>
                  </a:lnTo>
                  <a:lnTo>
                    <a:pt x="541" y="397958"/>
                  </a:lnTo>
                  <a:lnTo>
                    <a:pt x="541" y="397959"/>
                  </a:lnTo>
                  <a:lnTo>
                    <a:pt x="0" y="397364"/>
                  </a:lnTo>
                  <a:lnTo>
                    <a:pt x="79815" y="314393"/>
                  </a:lnTo>
                  <a:cubicBezTo>
                    <a:pt x="288039" y="119394"/>
                    <a:pt x="567937" y="0"/>
                    <a:pt x="87572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ADA20E72-0E03-42A0-ADE7-2EABCDB8B861}"/>
                </a:ext>
              </a:extLst>
            </p:cNvPr>
            <p:cNvSpPr/>
            <p:nvPr/>
          </p:nvSpPr>
          <p:spPr>
            <a:xfrm rot="5400000">
              <a:off x="4515229" y="2267363"/>
              <a:ext cx="3768381" cy="2329250"/>
            </a:xfrm>
            <a:custGeom>
              <a:avLst/>
              <a:gdLst>
                <a:gd name="connsiteX0" fmla="*/ 3628329 w 3768381"/>
                <a:gd name="connsiteY0" fmla="*/ 1755984 h 2329250"/>
                <a:gd name="connsiteX1" fmla="*/ 3622101 w 3768381"/>
                <a:gd name="connsiteY1" fmla="*/ 1768526 h 2329250"/>
                <a:gd name="connsiteX2" fmla="*/ 3572413 w 3768381"/>
                <a:gd name="connsiteY2" fmla="*/ 1836674 h 2329250"/>
                <a:gd name="connsiteX3" fmla="*/ 3713950 w 3768381"/>
                <a:gd name="connsiteY3" fmla="*/ 1578113 h 2329250"/>
                <a:gd name="connsiteX4" fmla="*/ 3709925 w 3768381"/>
                <a:gd name="connsiteY4" fmla="*/ 1591664 h 2329250"/>
                <a:gd name="connsiteX5" fmla="*/ 3671960 w 3768381"/>
                <a:gd name="connsiteY5" fmla="*/ 1668120 h 2329250"/>
                <a:gd name="connsiteX6" fmla="*/ 3768381 w 3768381"/>
                <a:gd name="connsiteY6" fmla="*/ 1386093 h 2329250"/>
                <a:gd name="connsiteX7" fmla="*/ 3767046 w 3768381"/>
                <a:gd name="connsiteY7" fmla="*/ 1399338 h 2329250"/>
                <a:gd name="connsiteX8" fmla="*/ 3742269 w 3768381"/>
                <a:gd name="connsiteY8" fmla="*/ 1482762 h 2329250"/>
                <a:gd name="connsiteX9" fmla="*/ 875721 w 3768381"/>
                <a:gd name="connsiteY9" fmla="*/ 0 h 2329250"/>
                <a:gd name="connsiteX10" fmla="*/ 1699235 w 3768381"/>
                <a:gd name="connsiteY10" fmla="*/ 341111 h 2329250"/>
                <a:gd name="connsiteX11" fmla="*/ 1750902 w 3768381"/>
                <a:gd name="connsiteY11" fmla="*/ 397959 h 2329250"/>
                <a:gd name="connsiteX12" fmla="*/ 1750902 w 3768381"/>
                <a:gd name="connsiteY12" fmla="*/ 397958 h 2329250"/>
                <a:gd name="connsiteX13" fmla="*/ 1774402 w 3768381"/>
                <a:gd name="connsiteY13" fmla="*/ 423815 h 2329250"/>
                <a:gd name="connsiteX14" fmla="*/ 1774407 w 3768381"/>
                <a:gd name="connsiteY14" fmla="*/ 423821 h 2329250"/>
                <a:gd name="connsiteX15" fmla="*/ 1841446 w 3768381"/>
                <a:gd name="connsiteY15" fmla="*/ 513472 h 2329250"/>
                <a:gd name="connsiteX16" fmla="*/ 1876379 w 3768381"/>
                <a:gd name="connsiteY16" fmla="*/ 570974 h 2329250"/>
                <a:gd name="connsiteX17" fmla="*/ 1886047 w 3768381"/>
                <a:gd name="connsiteY17" fmla="*/ 584925 h 2329250"/>
                <a:gd name="connsiteX18" fmla="*/ 1889992 w 3768381"/>
                <a:gd name="connsiteY18" fmla="*/ 593381 h 2329250"/>
                <a:gd name="connsiteX19" fmla="*/ 1899782 w 3768381"/>
                <a:gd name="connsiteY19" fmla="*/ 609496 h 2329250"/>
                <a:gd name="connsiteX20" fmla="*/ 1948823 w 3768381"/>
                <a:gd name="connsiteY20" fmla="*/ 711300 h 2329250"/>
                <a:gd name="connsiteX21" fmla="*/ 1962731 w 3768381"/>
                <a:gd name="connsiteY21" fmla="*/ 749299 h 2329250"/>
                <a:gd name="connsiteX22" fmla="*/ 1969677 w 3768381"/>
                <a:gd name="connsiteY22" fmla="*/ 764188 h 2329250"/>
                <a:gd name="connsiteX23" fmla="*/ 1973893 w 3768381"/>
                <a:gd name="connsiteY23" fmla="*/ 779797 h 2329250"/>
                <a:gd name="connsiteX24" fmla="*/ 1987986 w 3768381"/>
                <a:gd name="connsiteY24" fmla="*/ 818301 h 2329250"/>
                <a:gd name="connsiteX25" fmla="*/ 2016684 w 3768381"/>
                <a:gd name="connsiteY25" fmla="*/ 929912 h 2329250"/>
                <a:gd name="connsiteX26" fmla="*/ 2019596 w 3768381"/>
                <a:gd name="connsiteY26" fmla="*/ 948988 h 2329250"/>
                <a:gd name="connsiteX27" fmla="*/ 2022156 w 3768381"/>
                <a:gd name="connsiteY27" fmla="*/ 958467 h 2329250"/>
                <a:gd name="connsiteX28" fmla="*/ 2029881 w 3768381"/>
                <a:gd name="connsiteY28" fmla="*/ 1016380 h 2329250"/>
                <a:gd name="connsiteX29" fmla="*/ 2034332 w 3768381"/>
                <a:gd name="connsiteY29" fmla="*/ 1045549 h 2329250"/>
                <a:gd name="connsiteX30" fmla="*/ 2034674 w 3768381"/>
                <a:gd name="connsiteY30" fmla="*/ 1052317 h 2329250"/>
                <a:gd name="connsiteX31" fmla="*/ 2035733 w 3768381"/>
                <a:gd name="connsiteY31" fmla="*/ 1060257 h 2329250"/>
                <a:gd name="connsiteX32" fmla="*/ 2040346 w 3768381"/>
                <a:gd name="connsiteY32" fmla="*/ 1164625 h 2329250"/>
                <a:gd name="connsiteX33" fmla="*/ 2040176 w 3768381"/>
                <a:gd name="connsiteY33" fmla="*/ 1166555 h 2329250"/>
                <a:gd name="connsiteX34" fmla="*/ 2043964 w 3768381"/>
                <a:gd name="connsiteY34" fmla="*/ 1166555 h 2329250"/>
                <a:gd name="connsiteX35" fmla="*/ 2055600 w 3768381"/>
                <a:gd name="connsiteY35" fmla="*/ 1281981 h 2329250"/>
                <a:gd name="connsiteX36" fmla="*/ 2626081 w 3768381"/>
                <a:gd name="connsiteY36" fmla="*/ 1746937 h 2329250"/>
                <a:gd name="connsiteX37" fmla="*/ 3196563 w 3768381"/>
                <a:gd name="connsiteY37" fmla="*/ 1281981 h 2329250"/>
                <a:gd name="connsiteX38" fmla="*/ 3208199 w 3768381"/>
                <a:gd name="connsiteY38" fmla="*/ 1166555 h 2329250"/>
                <a:gd name="connsiteX39" fmla="*/ 3211904 w 3768381"/>
                <a:gd name="connsiteY39" fmla="*/ 1166555 h 2329250"/>
                <a:gd name="connsiteX40" fmla="*/ 3216431 w 3768381"/>
                <a:gd name="connsiteY40" fmla="*/ 1268993 h 2329250"/>
                <a:gd name="connsiteX41" fmla="*/ 3477762 w 3768381"/>
                <a:gd name="connsiteY41" fmla="*/ 1905435 h 2329250"/>
                <a:gd name="connsiteX42" fmla="*/ 3501263 w 3768381"/>
                <a:gd name="connsiteY42" fmla="*/ 1931292 h 2329250"/>
                <a:gd name="connsiteX43" fmla="*/ 3512195 w 3768381"/>
                <a:gd name="connsiteY43" fmla="*/ 1919264 h 2329250"/>
                <a:gd name="connsiteX44" fmla="*/ 3506711 w 3768381"/>
                <a:gd name="connsiteY44" fmla="*/ 1926786 h 2329250"/>
                <a:gd name="connsiteX45" fmla="*/ 2626082 w 3768381"/>
                <a:gd name="connsiteY45" fmla="*/ 2329250 h 2329250"/>
                <a:gd name="connsiteX46" fmla="*/ 1745454 w 3768381"/>
                <a:gd name="connsiteY46" fmla="*/ 1926786 h 2329250"/>
                <a:gd name="connsiteX47" fmla="*/ 1739970 w 3768381"/>
                <a:gd name="connsiteY47" fmla="*/ 1919264 h 2329250"/>
                <a:gd name="connsiteX48" fmla="*/ 1727401 w 3768381"/>
                <a:gd name="connsiteY48" fmla="*/ 1905435 h 2329250"/>
                <a:gd name="connsiteX49" fmla="*/ 1641120 w 3768381"/>
                <a:gd name="connsiteY49" fmla="*/ 1783689 h 2329250"/>
                <a:gd name="connsiteX50" fmla="*/ 1630064 w 3768381"/>
                <a:gd name="connsiteY50" fmla="*/ 1768526 h 2329250"/>
                <a:gd name="connsiteX51" fmla="*/ 1629340 w 3768381"/>
                <a:gd name="connsiteY51" fmla="*/ 1767067 h 2329250"/>
                <a:gd name="connsiteX52" fmla="*/ 1628245 w 3768381"/>
                <a:gd name="connsiteY52" fmla="*/ 1765521 h 2329250"/>
                <a:gd name="connsiteX53" fmla="*/ 1550236 w 3768381"/>
                <a:gd name="connsiteY53" fmla="*/ 1611409 h 2329250"/>
                <a:gd name="connsiteX54" fmla="*/ 1546671 w 3768381"/>
                <a:gd name="connsiteY54" fmla="*/ 1600587 h 2329250"/>
                <a:gd name="connsiteX55" fmla="*/ 1542240 w 3768381"/>
                <a:gd name="connsiteY55" fmla="*/ 1591664 h 2329250"/>
                <a:gd name="connsiteX56" fmla="*/ 1528594 w 3768381"/>
                <a:gd name="connsiteY56" fmla="*/ 1545719 h 2329250"/>
                <a:gd name="connsiteX57" fmla="*/ 1495478 w 3768381"/>
                <a:gd name="connsiteY57" fmla="*/ 1445198 h 2329250"/>
                <a:gd name="connsiteX58" fmla="*/ 1491293 w 3768381"/>
                <a:gd name="connsiteY58" fmla="*/ 1420125 h 2329250"/>
                <a:gd name="connsiteX59" fmla="*/ 1485119 w 3768381"/>
                <a:gd name="connsiteY59" fmla="*/ 1399338 h 2329250"/>
                <a:gd name="connsiteX60" fmla="*/ 1480993 w 3768381"/>
                <a:gd name="connsiteY60" fmla="*/ 1358411 h 2329250"/>
                <a:gd name="connsiteX61" fmla="*/ 1466070 w 3768381"/>
                <a:gd name="connsiteY61" fmla="*/ 1268993 h 2329250"/>
                <a:gd name="connsiteX62" fmla="*/ 1461543 w 3768381"/>
                <a:gd name="connsiteY62" fmla="*/ 1166555 h 2329250"/>
                <a:gd name="connsiteX63" fmla="*/ 1457837 w 3768381"/>
                <a:gd name="connsiteY63" fmla="*/ 1166555 h 2329250"/>
                <a:gd name="connsiteX64" fmla="*/ 1458032 w 3768381"/>
                <a:gd name="connsiteY64" fmla="*/ 1164625 h 2329250"/>
                <a:gd name="connsiteX65" fmla="*/ 875719 w 3768381"/>
                <a:gd name="connsiteY65" fmla="*/ 582313 h 2329250"/>
                <a:gd name="connsiteX66" fmla="*/ 293408 w 3768381"/>
                <a:gd name="connsiteY66" fmla="*/ 1164625 h 2329250"/>
                <a:gd name="connsiteX67" fmla="*/ 293602 w 3768381"/>
                <a:gd name="connsiteY67" fmla="*/ 1166555 h 2329250"/>
                <a:gd name="connsiteX68" fmla="*/ 289900 w 3768381"/>
                <a:gd name="connsiteY68" fmla="*/ 1166555 h 2329250"/>
                <a:gd name="connsiteX69" fmla="*/ 289985 w 3768381"/>
                <a:gd name="connsiteY69" fmla="*/ 1164627 h 2329250"/>
                <a:gd name="connsiteX70" fmla="*/ 289985 w 3768381"/>
                <a:gd name="connsiteY70" fmla="*/ 1164626 h 2329250"/>
                <a:gd name="connsiteX71" fmla="*/ 289985 w 3768381"/>
                <a:gd name="connsiteY71" fmla="*/ 1164626 h 2329250"/>
                <a:gd name="connsiteX72" fmla="*/ 289985 w 3768381"/>
                <a:gd name="connsiteY72" fmla="*/ 1164625 h 2329250"/>
                <a:gd name="connsiteX73" fmla="*/ 271795 w 3768381"/>
                <a:gd name="connsiteY73" fmla="*/ 958467 h 2329250"/>
                <a:gd name="connsiteX74" fmla="*/ 267659 w 3768381"/>
                <a:gd name="connsiteY74" fmla="*/ 943156 h 2329250"/>
                <a:gd name="connsiteX75" fmla="*/ 266324 w 3768381"/>
                <a:gd name="connsiteY75" fmla="*/ 929913 h 2329250"/>
                <a:gd name="connsiteX76" fmla="*/ 249052 w 3768381"/>
                <a:gd name="connsiteY76" fmla="*/ 874272 h 2329250"/>
                <a:gd name="connsiteX77" fmla="*/ 219316 w 3768381"/>
                <a:gd name="connsiteY77" fmla="*/ 764188 h 2329250"/>
                <a:gd name="connsiteX78" fmla="*/ 206059 w 3768381"/>
                <a:gd name="connsiteY78" fmla="*/ 735772 h 2329250"/>
                <a:gd name="connsiteX79" fmla="*/ 198463 w 3768381"/>
                <a:gd name="connsiteY79" fmla="*/ 711301 h 2329250"/>
                <a:gd name="connsiteX80" fmla="*/ 171274 w 3768381"/>
                <a:gd name="connsiteY80" fmla="*/ 661209 h 2329250"/>
                <a:gd name="connsiteX81" fmla="*/ 135686 w 3768381"/>
                <a:gd name="connsiteY81" fmla="*/ 584925 h 2329250"/>
                <a:gd name="connsiteX82" fmla="*/ 108845 w 3768381"/>
                <a:gd name="connsiteY82" fmla="*/ 546191 h 2329250"/>
                <a:gd name="connsiteX83" fmla="*/ 91086 w 3768381"/>
                <a:gd name="connsiteY83" fmla="*/ 513473 h 2329250"/>
                <a:gd name="connsiteX84" fmla="*/ 24048 w 3768381"/>
                <a:gd name="connsiteY84" fmla="*/ 423825 h 2329250"/>
                <a:gd name="connsiteX85" fmla="*/ 24041 w 3768381"/>
                <a:gd name="connsiteY85" fmla="*/ 423815 h 2329250"/>
                <a:gd name="connsiteX86" fmla="*/ 541 w 3768381"/>
                <a:gd name="connsiteY86" fmla="*/ 397958 h 2329250"/>
                <a:gd name="connsiteX87" fmla="*/ 541 w 3768381"/>
                <a:gd name="connsiteY87" fmla="*/ 397959 h 2329250"/>
                <a:gd name="connsiteX88" fmla="*/ 0 w 3768381"/>
                <a:gd name="connsiteY88" fmla="*/ 397364 h 2329250"/>
                <a:gd name="connsiteX89" fmla="*/ 79816 w 3768381"/>
                <a:gd name="connsiteY89" fmla="*/ 314393 h 2329250"/>
                <a:gd name="connsiteX90" fmla="*/ 875721 w 3768381"/>
                <a:gd name="connsiteY90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768381" h="2329250">
                  <a:moveTo>
                    <a:pt x="3628329" y="1755984"/>
                  </a:moveTo>
                  <a:lnTo>
                    <a:pt x="3622101" y="1768526"/>
                  </a:lnTo>
                  <a:lnTo>
                    <a:pt x="3572413" y="1836674"/>
                  </a:lnTo>
                  <a:close/>
                  <a:moveTo>
                    <a:pt x="3713950" y="1578113"/>
                  </a:moveTo>
                  <a:lnTo>
                    <a:pt x="3709925" y="1591664"/>
                  </a:lnTo>
                  <a:lnTo>
                    <a:pt x="3671960" y="1668120"/>
                  </a:lnTo>
                  <a:close/>
                  <a:moveTo>
                    <a:pt x="3768381" y="1386093"/>
                  </a:moveTo>
                  <a:lnTo>
                    <a:pt x="3767046" y="1399338"/>
                  </a:lnTo>
                  <a:lnTo>
                    <a:pt x="3742269" y="1482762"/>
                  </a:lnTo>
                  <a:close/>
                  <a:moveTo>
                    <a:pt x="875721" y="0"/>
                  </a:moveTo>
                  <a:cubicBezTo>
                    <a:pt x="1197324" y="0"/>
                    <a:pt x="1488480" y="130355"/>
                    <a:pt x="1699235" y="341111"/>
                  </a:cubicBezTo>
                  <a:lnTo>
                    <a:pt x="1750902" y="397959"/>
                  </a:lnTo>
                  <a:lnTo>
                    <a:pt x="1750902" y="397958"/>
                  </a:lnTo>
                  <a:lnTo>
                    <a:pt x="1774402" y="423815"/>
                  </a:lnTo>
                  <a:lnTo>
                    <a:pt x="1774407" y="423821"/>
                  </a:lnTo>
                  <a:lnTo>
                    <a:pt x="1841446" y="513472"/>
                  </a:lnTo>
                  <a:lnTo>
                    <a:pt x="1876379" y="570974"/>
                  </a:lnTo>
                  <a:lnTo>
                    <a:pt x="1886047" y="584925"/>
                  </a:lnTo>
                  <a:lnTo>
                    <a:pt x="1889992" y="593381"/>
                  </a:lnTo>
                  <a:lnTo>
                    <a:pt x="1899782" y="609496"/>
                  </a:lnTo>
                  <a:cubicBezTo>
                    <a:pt x="1917710" y="642499"/>
                    <a:pt x="1934090" y="676467"/>
                    <a:pt x="1948823" y="711300"/>
                  </a:cubicBezTo>
                  <a:lnTo>
                    <a:pt x="1962731" y="749299"/>
                  </a:lnTo>
                  <a:lnTo>
                    <a:pt x="1969677" y="764188"/>
                  </a:lnTo>
                  <a:lnTo>
                    <a:pt x="1973893" y="779797"/>
                  </a:lnTo>
                  <a:lnTo>
                    <a:pt x="1987986" y="818301"/>
                  </a:lnTo>
                  <a:cubicBezTo>
                    <a:pt x="1999329" y="854769"/>
                    <a:pt x="2008927" y="892005"/>
                    <a:pt x="2016684" y="929912"/>
                  </a:cubicBezTo>
                  <a:lnTo>
                    <a:pt x="2019596" y="948988"/>
                  </a:lnTo>
                  <a:lnTo>
                    <a:pt x="2022156" y="958467"/>
                  </a:lnTo>
                  <a:lnTo>
                    <a:pt x="2029881" y="1016380"/>
                  </a:lnTo>
                  <a:lnTo>
                    <a:pt x="2034332" y="1045549"/>
                  </a:lnTo>
                  <a:lnTo>
                    <a:pt x="2034674" y="1052317"/>
                  </a:lnTo>
                  <a:lnTo>
                    <a:pt x="2035733" y="1060257"/>
                  </a:lnTo>
                  <a:cubicBezTo>
                    <a:pt x="2038787" y="1094639"/>
                    <a:pt x="2040346" y="1129450"/>
                    <a:pt x="2040346" y="1164625"/>
                  </a:cubicBezTo>
                  <a:lnTo>
                    <a:pt x="2040176" y="1166555"/>
                  </a:lnTo>
                  <a:lnTo>
                    <a:pt x="2043964" y="1166555"/>
                  </a:lnTo>
                  <a:lnTo>
                    <a:pt x="2055600" y="1281981"/>
                  </a:lnTo>
                  <a:cubicBezTo>
                    <a:pt x="2109898" y="1547331"/>
                    <a:pt x="2344680" y="1746937"/>
                    <a:pt x="2626081" y="1746937"/>
                  </a:cubicBezTo>
                  <a:cubicBezTo>
                    <a:pt x="2907483" y="1746937"/>
                    <a:pt x="3142264" y="1547331"/>
                    <a:pt x="3196563" y="1281981"/>
                  </a:cubicBezTo>
                  <a:lnTo>
                    <a:pt x="3208199" y="1166555"/>
                  </a:lnTo>
                  <a:lnTo>
                    <a:pt x="3211904" y="1166555"/>
                  </a:lnTo>
                  <a:lnTo>
                    <a:pt x="3216431" y="1268993"/>
                  </a:lnTo>
                  <a:cubicBezTo>
                    <a:pt x="3237806" y="1509663"/>
                    <a:pt x="3332389" y="1729284"/>
                    <a:pt x="3477762" y="1905435"/>
                  </a:cubicBezTo>
                  <a:lnTo>
                    <a:pt x="3501263" y="1931292"/>
                  </a:lnTo>
                  <a:lnTo>
                    <a:pt x="3512195" y="1919264"/>
                  </a:lnTo>
                  <a:lnTo>
                    <a:pt x="3506711" y="1926786"/>
                  </a:lnTo>
                  <a:cubicBezTo>
                    <a:pt x="3293165" y="2173308"/>
                    <a:pt x="2977835" y="2329250"/>
                    <a:pt x="2626082" y="2329250"/>
                  </a:cubicBezTo>
                  <a:cubicBezTo>
                    <a:pt x="2274330" y="2329250"/>
                    <a:pt x="1959000" y="2173308"/>
                    <a:pt x="1745454" y="1926786"/>
                  </a:cubicBezTo>
                  <a:lnTo>
                    <a:pt x="1739970" y="1919264"/>
                  </a:lnTo>
                  <a:lnTo>
                    <a:pt x="1727401" y="1905435"/>
                  </a:lnTo>
                  <a:lnTo>
                    <a:pt x="1641120" y="1783689"/>
                  </a:lnTo>
                  <a:lnTo>
                    <a:pt x="1630064" y="1768526"/>
                  </a:lnTo>
                  <a:lnTo>
                    <a:pt x="1629340" y="1767067"/>
                  </a:lnTo>
                  <a:lnTo>
                    <a:pt x="1628245" y="1765521"/>
                  </a:lnTo>
                  <a:cubicBezTo>
                    <a:pt x="1598600" y="1716400"/>
                    <a:pt x="1572481" y="1664913"/>
                    <a:pt x="1550236" y="1611409"/>
                  </a:cubicBezTo>
                  <a:lnTo>
                    <a:pt x="1546671" y="1600587"/>
                  </a:lnTo>
                  <a:lnTo>
                    <a:pt x="1542240" y="1591664"/>
                  </a:lnTo>
                  <a:lnTo>
                    <a:pt x="1528594" y="1545719"/>
                  </a:lnTo>
                  <a:lnTo>
                    <a:pt x="1495478" y="1445198"/>
                  </a:lnTo>
                  <a:lnTo>
                    <a:pt x="1491293" y="1420125"/>
                  </a:lnTo>
                  <a:lnTo>
                    <a:pt x="1485119" y="1399338"/>
                  </a:lnTo>
                  <a:lnTo>
                    <a:pt x="1480993" y="1358411"/>
                  </a:lnTo>
                  <a:lnTo>
                    <a:pt x="1466070" y="1268993"/>
                  </a:lnTo>
                  <a:lnTo>
                    <a:pt x="1461543" y="1166555"/>
                  </a:lnTo>
                  <a:lnTo>
                    <a:pt x="1457837" y="1166555"/>
                  </a:lnTo>
                  <a:lnTo>
                    <a:pt x="1458032" y="1164625"/>
                  </a:lnTo>
                  <a:cubicBezTo>
                    <a:pt x="1458032" y="843023"/>
                    <a:pt x="1197322" y="582313"/>
                    <a:pt x="875719" y="582313"/>
                  </a:cubicBezTo>
                  <a:cubicBezTo>
                    <a:pt x="554118" y="582313"/>
                    <a:pt x="293408" y="843023"/>
                    <a:pt x="293408" y="1164625"/>
                  </a:cubicBezTo>
                  <a:lnTo>
                    <a:pt x="293602" y="1166555"/>
                  </a:lnTo>
                  <a:lnTo>
                    <a:pt x="289900" y="1166555"/>
                  </a:lnTo>
                  <a:lnTo>
                    <a:pt x="289985" y="1164627"/>
                  </a:lnTo>
                  <a:lnTo>
                    <a:pt x="289985" y="1164626"/>
                  </a:lnTo>
                  <a:lnTo>
                    <a:pt x="289985" y="1164626"/>
                  </a:lnTo>
                  <a:lnTo>
                    <a:pt x="289985" y="1164625"/>
                  </a:lnTo>
                  <a:cubicBezTo>
                    <a:pt x="289985" y="1094275"/>
                    <a:pt x="283748" y="1025381"/>
                    <a:pt x="271795" y="958467"/>
                  </a:cubicBezTo>
                  <a:lnTo>
                    <a:pt x="267659" y="943156"/>
                  </a:lnTo>
                  <a:lnTo>
                    <a:pt x="266324" y="929913"/>
                  </a:lnTo>
                  <a:lnTo>
                    <a:pt x="249052" y="874272"/>
                  </a:lnTo>
                  <a:lnTo>
                    <a:pt x="219316" y="764188"/>
                  </a:lnTo>
                  <a:lnTo>
                    <a:pt x="206059" y="735772"/>
                  </a:lnTo>
                  <a:lnTo>
                    <a:pt x="198463" y="711301"/>
                  </a:lnTo>
                  <a:lnTo>
                    <a:pt x="171274" y="661209"/>
                  </a:lnTo>
                  <a:lnTo>
                    <a:pt x="135686" y="584925"/>
                  </a:lnTo>
                  <a:lnTo>
                    <a:pt x="108845" y="546191"/>
                  </a:lnTo>
                  <a:lnTo>
                    <a:pt x="91086" y="513473"/>
                  </a:lnTo>
                  <a:lnTo>
                    <a:pt x="24048" y="423825"/>
                  </a:lnTo>
                  <a:lnTo>
                    <a:pt x="24041" y="423815"/>
                  </a:lnTo>
                  <a:lnTo>
                    <a:pt x="541" y="397958"/>
                  </a:lnTo>
                  <a:lnTo>
                    <a:pt x="541" y="397959"/>
                  </a:lnTo>
                  <a:lnTo>
                    <a:pt x="0" y="397364"/>
                  </a:lnTo>
                  <a:lnTo>
                    <a:pt x="79816" y="314393"/>
                  </a:lnTo>
                  <a:cubicBezTo>
                    <a:pt x="288040" y="119394"/>
                    <a:pt x="567938" y="0"/>
                    <a:pt x="875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18FF123A-D627-45B7-BDEB-E841BFCD8964}"/>
                </a:ext>
              </a:extLst>
            </p:cNvPr>
            <p:cNvSpPr/>
            <p:nvPr/>
          </p:nvSpPr>
          <p:spPr>
            <a:xfrm rot="5400000">
              <a:off x="4515247" y="4017742"/>
              <a:ext cx="3768345" cy="2329250"/>
            </a:xfrm>
            <a:custGeom>
              <a:avLst/>
              <a:gdLst>
                <a:gd name="connsiteX0" fmla="*/ 3628292 w 3768345"/>
                <a:gd name="connsiteY0" fmla="*/ 1755985 h 2329250"/>
                <a:gd name="connsiteX1" fmla="*/ 3622064 w 3768345"/>
                <a:gd name="connsiteY1" fmla="*/ 1768526 h 2329250"/>
                <a:gd name="connsiteX2" fmla="*/ 3572381 w 3768345"/>
                <a:gd name="connsiteY2" fmla="*/ 1836668 h 2329250"/>
                <a:gd name="connsiteX3" fmla="*/ 3713913 w 3768345"/>
                <a:gd name="connsiteY3" fmla="*/ 1578113 h 2329250"/>
                <a:gd name="connsiteX4" fmla="*/ 3709889 w 3768345"/>
                <a:gd name="connsiteY4" fmla="*/ 1591664 h 2329250"/>
                <a:gd name="connsiteX5" fmla="*/ 3671925 w 3768345"/>
                <a:gd name="connsiteY5" fmla="*/ 1668116 h 2329250"/>
                <a:gd name="connsiteX6" fmla="*/ 3768345 w 3768345"/>
                <a:gd name="connsiteY6" fmla="*/ 1386094 h 2329250"/>
                <a:gd name="connsiteX7" fmla="*/ 3767010 w 3768345"/>
                <a:gd name="connsiteY7" fmla="*/ 1399338 h 2329250"/>
                <a:gd name="connsiteX8" fmla="*/ 3742233 w 3768345"/>
                <a:gd name="connsiteY8" fmla="*/ 1482761 h 2329250"/>
                <a:gd name="connsiteX9" fmla="*/ 875684 w 3768345"/>
                <a:gd name="connsiteY9" fmla="*/ 0 h 2329250"/>
                <a:gd name="connsiteX10" fmla="*/ 1699199 w 3768345"/>
                <a:gd name="connsiteY10" fmla="*/ 341111 h 2329250"/>
                <a:gd name="connsiteX11" fmla="*/ 1750865 w 3768345"/>
                <a:gd name="connsiteY11" fmla="*/ 397958 h 2329250"/>
                <a:gd name="connsiteX12" fmla="*/ 1750865 w 3768345"/>
                <a:gd name="connsiteY12" fmla="*/ 397958 h 2329250"/>
                <a:gd name="connsiteX13" fmla="*/ 1761993 w 3768345"/>
                <a:gd name="connsiteY13" fmla="*/ 410202 h 2329250"/>
                <a:gd name="connsiteX14" fmla="*/ 1774366 w 3768345"/>
                <a:gd name="connsiteY14" fmla="*/ 423815 h 2329250"/>
                <a:gd name="connsiteX15" fmla="*/ 1841410 w 3768345"/>
                <a:gd name="connsiteY15" fmla="*/ 513472 h 2329250"/>
                <a:gd name="connsiteX16" fmla="*/ 1876348 w 3768345"/>
                <a:gd name="connsiteY16" fmla="*/ 570982 h 2329250"/>
                <a:gd name="connsiteX17" fmla="*/ 1886010 w 3768345"/>
                <a:gd name="connsiteY17" fmla="*/ 584925 h 2329250"/>
                <a:gd name="connsiteX18" fmla="*/ 1889952 w 3768345"/>
                <a:gd name="connsiteY18" fmla="*/ 593376 h 2329250"/>
                <a:gd name="connsiteX19" fmla="*/ 1899745 w 3768345"/>
                <a:gd name="connsiteY19" fmla="*/ 609496 h 2329250"/>
                <a:gd name="connsiteX20" fmla="*/ 1948787 w 3768345"/>
                <a:gd name="connsiteY20" fmla="*/ 711300 h 2329250"/>
                <a:gd name="connsiteX21" fmla="*/ 1962698 w 3768345"/>
                <a:gd name="connsiteY21" fmla="*/ 749307 h 2329250"/>
                <a:gd name="connsiteX22" fmla="*/ 1969640 w 3768345"/>
                <a:gd name="connsiteY22" fmla="*/ 764188 h 2329250"/>
                <a:gd name="connsiteX23" fmla="*/ 1979483 w 3768345"/>
                <a:gd name="connsiteY23" fmla="*/ 795168 h 2329250"/>
                <a:gd name="connsiteX24" fmla="*/ 1987950 w 3768345"/>
                <a:gd name="connsiteY24" fmla="*/ 818301 h 2329250"/>
                <a:gd name="connsiteX25" fmla="*/ 1992689 w 3768345"/>
                <a:gd name="connsiteY25" fmla="*/ 836732 h 2329250"/>
                <a:gd name="connsiteX26" fmla="*/ 1999970 w 3768345"/>
                <a:gd name="connsiteY26" fmla="*/ 859647 h 2329250"/>
                <a:gd name="connsiteX27" fmla="*/ 2009404 w 3768345"/>
                <a:gd name="connsiteY27" fmla="*/ 901740 h 2329250"/>
                <a:gd name="connsiteX28" fmla="*/ 2016648 w 3768345"/>
                <a:gd name="connsiteY28" fmla="*/ 929912 h 2329250"/>
                <a:gd name="connsiteX29" fmla="*/ 2018631 w 3768345"/>
                <a:gd name="connsiteY29" fmla="*/ 942906 h 2329250"/>
                <a:gd name="connsiteX30" fmla="*/ 2022119 w 3768345"/>
                <a:gd name="connsiteY30" fmla="*/ 958467 h 2329250"/>
                <a:gd name="connsiteX31" fmla="*/ 2029837 w 3768345"/>
                <a:gd name="connsiteY31" fmla="*/ 1016331 h 2329250"/>
                <a:gd name="connsiteX32" fmla="*/ 2034296 w 3768345"/>
                <a:gd name="connsiteY32" fmla="*/ 1045549 h 2329250"/>
                <a:gd name="connsiteX33" fmla="*/ 2034639 w 3768345"/>
                <a:gd name="connsiteY33" fmla="*/ 1052329 h 2329250"/>
                <a:gd name="connsiteX34" fmla="*/ 2035696 w 3768345"/>
                <a:gd name="connsiteY34" fmla="*/ 1060257 h 2329250"/>
                <a:gd name="connsiteX35" fmla="*/ 2040309 w 3768345"/>
                <a:gd name="connsiteY35" fmla="*/ 1164625 h 2329250"/>
                <a:gd name="connsiteX36" fmla="*/ 2040139 w 3768345"/>
                <a:gd name="connsiteY36" fmla="*/ 1166555 h 2329250"/>
                <a:gd name="connsiteX37" fmla="*/ 2043928 w 3768345"/>
                <a:gd name="connsiteY37" fmla="*/ 1166555 h 2329250"/>
                <a:gd name="connsiteX38" fmla="*/ 2055564 w 3768345"/>
                <a:gd name="connsiteY38" fmla="*/ 1281981 h 2329250"/>
                <a:gd name="connsiteX39" fmla="*/ 2626045 w 3768345"/>
                <a:gd name="connsiteY39" fmla="*/ 1746937 h 2329250"/>
                <a:gd name="connsiteX40" fmla="*/ 3196526 w 3768345"/>
                <a:gd name="connsiteY40" fmla="*/ 1281981 h 2329250"/>
                <a:gd name="connsiteX41" fmla="*/ 3208162 w 3768345"/>
                <a:gd name="connsiteY41" fmla="*/ 1166555 h 2329250"/>
                <a:gd name="connsiteX42" fmla="*/ 3211868 w 3768345"/>
                <a:gd name="connsiteY42" fmla="*/ 1166555 h 2329250"/>
                <a:gd name="connsiteX43" fmla="*/ 3216396 w 3768345"/>
                <a:gd name="connsiteY43" fmla="*/ 1268993 h 2329250"/>
                <a:gd name="connsiteX44" fmla="*/ 3477727 w 3768345"/>
                <a:gd name="connsiteY44" fmla="*/ 1905435 h 2329250"/>
                <a:gd name="connsiteX45" fmla="*/ 3501227 w 3768345"/>
                <a:gd name="connsiteY45" fmla="*/ 1931292 h 2329250"/>
                <a:gd name="connsiteX46" fmla="*/ 3512158 w 3768345"/>
                <a:gd name="connsiteY46" fmla="*/ 1919265 h 2329250"/>
                <a:gd name="connsiteX47" fmla="*/ 3506674 w 3768345"/>
                <a:gd name="connsiteY47" fmla="*/ 1926786 h 2329250"/>
                <a:gd name="connsiteX48" fmla="*/ 2626046 w 3768345"/>
                <a:gd name="connsiteY48" fmla="*/ 2329250 h 2329250"/>
                <a:gd name="connsiteX49" fmla="*/ 1745418 w 3768345"/>
                <a:gd name="connsiteY49" fmla="*/ 1926786 h 2329250"/>
                <a:gd name="connsiteX50" fmla="*/ 1739937 w 3768345"/>
                <a:gd name="connsiteY50" fmla="*/ 1919268 h 2329250"/>
                <a:gd name="connsiteX51" fmla="*/ 1727364 w 3768345"/>
                <a:gd name="connsiteY51" fmla="*/ 1905435 h 2329250"/>
                <a:gd name="connsiteX52" fmla="*/ 1641064 w 3768345"/>
                <a:gd name="connsiteY52" fmla="*/ 1783663 h 2329250"/>
                <a:gd name="connsiteX53" fmla="*/ 1630028 w 3768345"/>
                <a:gd name="connsiteY53" fmla="*/ 1768526 h 2329250"/>
                <a:gd name="connsiteX54" fmla="*/ 1629304 w 3768345"/>
                <a:gd name="connsiteY54" fmla="*/ 1767069 h 2329250"/>
                <a:gd name="connsiteX55" fmla="*/ 1628208 w 3768345"/>
                <a:gd name="connsiteY55" fmla="*/ 1765521 h 2329250"/>
                <a:gd name="connsiteX56" fmla="*/ 1550199 w 3768345"/>
                <a:gd name="connsiteY56" fmla="*/ 1611409 h 2329250"/>
                <a:gd name="connsiteX57" fmla="*/ 1546633 w 3768345"/>
                <a:gd name="connsiteY57" fmla="*/ 1600585 h 2329250"/>
                <a:gd name="connsiteX58" fmla="*/ 1542204 w 3768345"/>
                <a:gd name="connsiteY58" fmla="*/ 1591664 h 2329250"/>
                <a:gd name="connsiteX59" fmla="*/ 1528560 w 3768345"/>
                <a:gd name="connsiteY59" fmla="*/ 1545726 h 2329250"/>
                <a:gd name="connsiteX60" fmla="*/ 1495440 w 3768345"/>
                <a:gd name="connsiteY60" fmla="*/ 1445198 h 2329250"/>
                <a:gd name="connsiteX61" fmla="*/ 1491256 w 3768345"/>
                <a:gd name="connsiteY61" fmla="*/ 1420125 h 2329250"/>
                <a:gd name="connsiteX62" fmla="*/ 1485082 w 3768345"/>
                <a:gd name="connsiteY62" fmla="*/ 1399338 h 2329250"/>
                <a:gd name="connsiteX63" fmla="*/ 1480957 w 3768345"/>
                <a:gd name="connsiteY63" fmla="*/ 1358413 h 2329250"/>
                <a:gd name="connsiteX64" fmla="*/ 1466033 w 3768345"/>
                <a:gd name="connsiteY64" fmla="*/ 1268993 h 2329250"/>
                <a:gd name="connsiteX65" fmla="*/ 1461506 w 3768345"/>
                <a:gd name="connsiteY65" fmla="*/ 1166555 h 2329250"/>
                <a:gd name="connsiteX66" fmla="*/ 1457801 w 3768345"/>
                <a:gd name="connsiteY66" fmla="*/ 1166555 h 2329250"/>
                <a:gd name="connsiteX67" fmla="*/ 1457995 w 3768345"/>
                <a:gd name="connsiteY67" fmla="*/ 1164625 h 2329250"/>
                <a:gd name="connsiteX68" fmla="*/ 875683 w 3768345"/>
                <a:gd name="connsiteY68" fmla="*/ 582313 h 2329250"/>
                <a:gd name="connsiteX69" fmla="*/ 293371 w 3768345"/>
                <a:gd name="connsiteY69" fmla="*/ 1164625 h 2329250"/>
                <a:gd name="connsiteX70" fmla="*/ 293566 w 3768345"/>
                <a:gd name="connsiteY70" fmla="*/ 1166555 h 2329250"/>
                <a:gd name="connsiteX71" fmla="*/ 289864 w 3768345"/>
                <a:gd name="connsiteY71" fmla="*/ 1166555 h 2329250"/>
                <a:gd name="connsiteX72" fmla="*/ 289949 w 3768345"/>
                <a:gd name="connsiteY72" fmla="*/ 1164625 h 2329250"/>
                <a:gd name="connsiteX73" fmla="*/ 271759 w 3768345"/>
                <a:gd name="connsiteY73" fmla="*/ 958467 h 2329250"/>
                <a:gd name="connsiteX74" fmla="*/ 267623 w 3768345"/>
                <a:gd name="connsiteY74" fmla="*/ 943156 h 2329250"/>
                <a:gd name="connsiteX75" fmla="*/ 266288 w 3768345"/>
                <a:gd name="connsiteY75" fmla="*/ 929912 h 2329250"/>
                <a:gd name="connsiteX76" fmla="*/ 249014 w 3768345"/>
                <a:gd name="connsiteY76" fmla="*/ 874265 h 2329250"/>
                <a:gd name="connsiteX77" fmla="*/ 219280 w 3768345"/>
                <a:gd name="connsiteY77" fmla="*/ 764188 h 2329250"/>
                <a:gd name="connsiteX78" fmla="*/ 206024 w 3768345"/>
                <a:gd name="connsiteY78" fmla="*/ 735773 h 2329250"/>
                <a:gd name="connsiteX79" fmla="*/ 198427 w 3768345"/>
                <a:gd name="connsiteY79" fmla="*/ 711300 h 2329250"/>
                <a:gd name="connsiteX80" fmla="*/ 171235 w 3768345"/>
                <a:gd name="connsiteY80" fmla="*/ 661203 h 2329250"/>
                <a:gd name="connsiteX81" fmla="*/ 135650 w 3768345"/>
                <a:gd name="connsiteY81" fmla="*/ 584925 h 2329250"/>
                <a:gd name="connsiteX82" fmla="*/ 108811 w 3768345"/>
                <a:gd name="connsiteY82" fmla="*/ 546195 h 2329250"/>
                <a:gd name="connsiteX83" fmla="*/ 91050 w 3768345"/>
                <a:gd name="connsiteY83" fmla="*/ 513472 h 2329250"/>
                <a:gd name="connsiteX84" fmla="*/ 24006 w 3768345"/>
                <a:gd name="connsiteY84" fmla="*/ 423815 h 2329250"/>
                <a:gd name="connsiteX85" fmla="*/ 13852 w 3768345"/>
                <a:gd name="connsiteY85" fmla="*/ 412643 h 2329250"/>
                <a:gd name="connsiteX86" fmla="*/ 505 w 3768345"/>
                <a:gd name="connsiteY86" fmla="*/ 397958 h 2329250"/>
                <a:gd name="connsiteX87" fmla="*/ 0 w 3768345"/>
                <a:gd name="connsiteY87" fmla="*/ 397402 h 2329250"/>
                <a:gd name="connsiteX88" fmla="*/ 92617 w 3768345"/>
                <a:gd name="connsiteY88" fmla="*/ 302549 h 2329250"/>
                <a:gd name="connsiteX89" fmla="*/ 875684 w 3768345"/>
                <a:gd name="connsiteY89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3768345" h="2329250">
                  <a:moveTo>
                    <a:pt x="3628292" y="1755985"/>
                  </a:moveTo>
                  <a:lnTo>
                    <a:pt x="3622064" y="1768526"/>
                  </a:lnTo>
                  <a:lnTo>
                    <a:pt x="3572381" y="1836668"/>
                  </a:lnTo>
                  <a:close/>
                  <a:moveTo>
                    <a:pt x="3713913" y="1578113"/>
                  </a:moveTo>
                  <a:lnTo>
                    <a:pt x="3709889" y="1591664"/>
                  </a:lnTo>
                  <a:lnTo>
                    <a:pt x="3671925" y="1668116"/>
                  </a:lnTo>
                  <a:close/>
                  <a:moveTo>
                    <a:pt x="3768345" y="1386094"/>
                  </a:moveTo>
                  <a:lnTo>
                    <a:pt x="3767010" y="1399338"/>
                  </a:lnTo>
                  <a:lnTo>
                    <a:pt x="3742233" y="1482761"/>
                  </a:lnTo>
                  <a:close/>
                  <a:moveTo>
                    <a:pt x="875684" y="0"/>
                  </a:moveTo>
                  <a:cubicBezTo>
                    <a:pt x="1197287" y="0"/>
                    <a:pt x="1488443" y="130355"/>
                    <a:pt x="1699199" y="341111"/>
                  </a:cubicBezTo>
                  <a:lnTo>
                    <a:pt x="1750865" y="397958"/>
                  </a:lnTo>
                  <a:lnTo>
                    <a:pt x="1750865" y="397958"/>
                  </a:lnTo>
                  <a:lnTo>
                    <a:pt x="1761993" y="410202"/>
                  </a:lnTo>
                  <a:lnTo>
                    <a:pt x="1774366" y="423815"/>
                  </a:lnTo>
                  <a:cubicBezTo>
                    <a:pt x="1798100" y="452575"/>
                    <a:pt x="1820481" y="482493"/>
                    <a:pt x="1841410" y="513472"/>
                  </a:cubicBezTo>
                  <a:lnTo>
                    <a:pt x="1876348" y="570982"/>
                  </a:lnTo>
                  <a:lnTo>
                    <a:pt x="1886010" y="584925"/>
                  </a:lnTo>
                  <a:lnTo>
                    <a:pt x="1889952" y="593376"/>
                  </a:lnTo>
                  <a:lnTo>
                    <a:pt x="1899745" y="609496"/>
                  </a:lnTo>
                  <a:cubicBezTo>
                    <a:pt x="1917674" y="642499"/>
                    <a:pt x="1934054" y="676467"/>
                    <a:pt x="1948787" y="711300"/>
                  </a:cubicBezTo>
                  <a:lnTo>
                    <a:pt x="1962698" y="749307"/>
                  </a:lnTo>
                  <a:lnTo>
                    <a:pt x="1969640" y="764188"/>
                  </a:lnTo>
                  <a:lnTo>
                    <a:pt x="1979483" y="795168"/>
                  </a:lnTo>
                  <a:lnTo>
                    <a:pt x="1987950" y="818301"/>
                  </a:lnTo>
                  <a:lnTo>
                    <a:pt x="1992689" y="836732"/>
                  </a:lnTo>
                  <a:lnTo>
                    <a:pt x="1999970" y="859647"/>
                  </a:lnTo>
                  <a:lnTo>
                    <a:pt x="2009404" y="901740"/>
                  </a:lnTo>
                  <a:lnTo>
                    <a:pt x="2016648" y="929912"/>
                  </a:lnTo>
                  <a:lnTo>
                    <a:pt x="2018631" y="942906"/>
                  </a:lnTo>
                  <a:lnTo>
                    <a:pt x="2022119" y="958467"/>
                  </a:lnTo>
                  <a:lnTo>
                    <a:pt x="2029837" y="1016331"/>
                  </a:lnTo>
                  <a:lnTo>
                    <a:pt x="2034296" y="1045549"/>
                  </a:lnTo>
                  <a:lnTo>
                    <a:pt x="2034639" y="1052329"/>
                  </a:lnTo>
                  <a:lnTo>
                    <a:pt x="2035696" y="1060257"/>
                  </a:lnTo>
                  <a:cubicBezTo>
                    <a:pt x="2038750" y="1094639"/>
                    <a:pt x="2040309" y="1129450"/>
                    <a:pt x="2040309" y="1164625"/>
                  </a:cubicBezTo>
                  <a:lnTo>
                    <a:pt x="2040139" y="1166555"/>
                  </a:lnTo>
                  <a:lnTo>
                    <a:pt x="2043928" y="1166555"/>
                  </a:lnTo>
                  <a:lnTo>
                    <a:pt x="2055564" y="1281981"/>
                  </a:lnTo>
                  <a:cubicBezTo>
                    <a:pt x="2109862" y="1547331"/>
                    <a:pt x="2344643" y="1746937"/>
                    <a:pt x="2626045" y="1746937"/>
                  </a:cubicBezTo>
                  <a:cubicBezTo>
                    <a:pt x="2907447" y="1746937"/>
                    <a:pt x="3142228" y="1547331"/>
                    <a:pt x="3196526" y="1281981"/>
                  </a:cubicBezTo>
                  <a:lnTo>
                    <a:pt x="3208162" y="1166555"/>
                  </a:lnTo>
                  <a:lnTo>
                    <a:pt x="3211868" y="1166555"/>
                  </a:lnTo>
                  <a:lnTo>
                    <a:pt x="3216396" y="1268993"/>
                  </a:lnTo>
                  <a:cubicBezTo>
                    <a:pt x="3237770" y="1509663"/>
                    <a:pt x="3332354" y="1729284"/>
                    <a:pt x="3477727" y="1905435"/>
                  </a:cubicBezTo>
                  <a:lnTo>
                    <a:pt x="3501227" y="1931292"/>
                  </a:lnTo>
                  <a:lnTo>
                    <a:pt x="3512158" y="1919265"/>
                  </a:lnTo>
                  <a:lnTo>
                    <a:pt x="3506674" y="1926786"/>
                  </a:lnTo>
                  <a:cubicBezTo>
                    <a:pt x="3293129" y="2173308"/>
                    <a:pt x="2977799" y="2329250"/>
                    <a:pt x="2626046" y="2329250"/>
                  </a:cubicBezTo>
                  <a:cubicBezTo>
                    <a:pt x="2274294" y="2329250"/>
                    <a:pt x="1958964" y="2173308"/>
                    <a:pt x="1745418" y="1926786"/>
                  </a:cubicBezTo>
                  <a:lnTo>
                    <a:pt x="1739937" y="1919268"/>
                  </a:lnTo>
                  <a:lnTo>
                    <a:pt x="1727364" y="1905435"/>
                  </a:lnTo>
                  <a:lnTo>
                    <a:pt x="1641064" y="1783663"/>
                  </a:lnTo>
                  <a:lnTo>
                    <a:pt x="1630028" y="1768526"/>
                  </a:lnTo>
                  <a:lnTo>
                    <a:pt x="1629304" y="1767069"/>
                  </a:lnTo>
                  <a:lnTo>
                    <a:pt x="1628208" y="1765521"/>
                  </a:lnTo>
                  <a:cubicBezTo>
                    <a:pt x="1598563" y="1716400"/>
                    <a:pt x="1572444" y="1664913"/>
                    <a:pt x="1550199" y="1611409"/>
                  </a:cubicBezTo>
                  <a:lnTo>
                    <a:pt x="1546633" y="1600585"/>
                  </a:lnTo>
                  <a:lnTo>
                    <a:pt x="1542204" y="1591664"/>
                  </a:lnTo>
                  <a:lnTo>
                    <a:pt x="1528560" y="1545726"/>
                  </a:lnTo>
                  <a:lnTo>
                    <a:pt x="1495440" y="1445198"/>
                  </a:lnTo>
                  <a:lnTo>
                    <a:pt x="1491256" y="1420125"/>
                  </a:lnTo>
                  <a:lnTo>
                    <a:pt x="1485082" y="1399338"/>
                  </a:lnTo>
                  <a:lnTo>
                    <a:pt x="1480957" y="1358413"/>
                  </a:lnTo>
                  <a:lnTo>
                    <a:pt x="1466033" y="1268993"/>
                  </a:lnTo>
                  <a:lnTo>
                    <a:pt x="1461506" y="1166555"/>
                  </a:lnTo>
                  <a:lnTo>
                    <a:pt x="1457801" y="1166555"/>
                  </a:lnTo>
                  <a:lnTo>
                    <a:pt x="1457995" y="1164625"/>
                  </a:lnTo>
                  <a:cubicBezTo>
                    <a:pt x="1457995" y="843023"/>
                    <a:pt x="1197285" y="582313"/>
                    <a:pt x="875683" y="582313"/>
                  </a:cubicBezTo>
                  <a:cubicBezTo>
                    <a:pt x="554081" y="582313"/>
                    <a:pt x="293371" y="843023"/>
                    <a:pt x="293371" y="1164625"/>
                  </a:cubicBezTo>
                  <a:lnTo>
                    <a:pt x="293566" y="1166555"/>
                  </a:lnTo>
                  <a:lnTo>
                    <a:pt x="289864" y="1166555"/>
                  </a:lnTo>
                  <a:lnTo>
                    <a:pt x="289949" y="1164625"/>
                  </a:lnTo>
                  <a:cubicBezTo>
                    <a:pt x="289949" y="1094275"/>
                    <a:pt x="283712" y="1025381"/>
                    <a:pt x="271759" y="958467"/>
                  </a:cubicBezTo>
                  <a:lnTo>
                    <a:pt x="267623" y="943156"/>
                  </a:lnTo>
                  <a:lnTo>
                    <a:pt x="266288" y="929912"/>
                  </a:lnTo>
                  <a:lnTo>
                    <a:pt x="249014" y="874265"/>
                  </a:lnTo>
                  <a:lnTo>
                    <a:pt x="219280" y="764188"/>
                  </a:lnTo>
                  <a:lnTo>
                    <a:pt x="206024" y="735773"/>
                  </a:lnTo>
                  <a:lnTo>
                    <a:pt x="198427" y="711300"/>
                  </a:lnTo>
                  <a:lnTo>
                    <a:pt x="171235" y="661203"/>
                  </a:lnTo>
                  <a:lnTo>
                    <a:pt x="135650" y="584925"/>
                  </a:lnTo>
                  <a:lnTo>
                    <a:pt x="108811" y="546195"/>
                  </a:lnTo>
                  <a:lnTo>
                    <a:pt x="91050" y="513472"/>
                  </a:lnTo>
                  <a:cubicBezTo>
                    <a:pt x="70121" y="482493"/>
                    <a:pt x="47740" y="452575"/>
                    <a:pt x="24006" y="423815"/>
                  </a:cubicBezTo>
                  <a:lnTo>
                    <a:pt x="13852" y="412643"/>
                  </a:lnTo>
                  <a:lnTo>
                    <a:pt x="505" y="397958"/>
                  </a:lnTo>
                  <a:lnTo>
                    <a:pt x="0" y="397402"/>
                  </a:lnTo>
                  <a:lnTo>
                    <a:pt x="92617" y="302549"/>
                  </a:lnTo>
                  <a:cubicBezTo>
                    <a:pt x="299439" y="114570"/>
                    <a:pt x="574182" y="0"/>
                    <a:pt x="8756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0D882AFC-6D8E-4209-B11E-A1A6C3BB8752}"/>
                </a:ext>
              </a:extLst>
            </p:cNvPr>
            <p:cNvSpPr/>
            <p:nvPr/>
          </p:nvSpPr>
          <p:spPr>
            <a:xfrm rot="5400000">
              <a:off x="5756766" y="907616"/>
              <a:ext cx="419676" cy="861769"/>
            </a:xfrm>
            <a:custGeom>
              <a:avLst/>
              <a:gdLst>
                <a:gd name="connsiteX0" fmla="*/ 546742 w 632363"/>
                <a:gd name="connsiteY0" fmla="*/ 589429 h 861769"/>
                <a:gd name="connsiteX1" fmla="*/ 540514 w 632363"/>
                <a:gd name="connsiteY1" fmla="*/ 601971 h 861769"/>
                <a:gd name="connsiteX2" fmla="*/ 490826 w 632363"/>
                <a:gd name="connsiteY2" fmla="*/ 670119 h 861769"/>
                <a:gd name="connsiteX3" fmla="*/ 632363 w 632363"/>
                <a:gd name="connsiteY3" fmla="*/ 411558 h 861769"/>
                <a:gd name="connsiteX4" fmla="*/ 628338 w 632363"/>
                <a:gd name="connsiteY4" fmla="*/ 425109 h 861769"/>
                <a:gd name="connsiteX5" fmla="*/ 590372 w 632363"/>
                <a:gd name="connsiteY5" fmla="*/ 501565 h 861769"/>
                <a:gd name="connsiteX6" fmla="*/ 126612 w 632363"/>
                <a:gd name="connsiteY6" fmla="*/ 0 h 861769"/>
                <a:gd name="connsiteX7" fmla="*/ 130316 w 632363"/>
                <a:gd name="connsiteY7" fmla="*/ 0 h 861769"/>
                <a:gd name="connsiteX8" fmla="*/ 134844 w 632363"/>
                <a:gd name="connsiteY8" fmla="*/ 102438 h 861769"/>
                <a:gd name="connsiteX9" fmla="*/ 396175 w 632363"/>
                <a:gd name="connsiteY9" fmla="*/ 738880 h 861769"/>
                <a:gd name="connsiteX10" fmla="*/ 419676 w 632363"/>
                <a:gd name="connsiteY10" fmla="*/ 764737 h 861769"/>
                <a:gd name="connsiteX11" fmla="*/ 430608 w 632363"/>
                <a:gd name="connsiteY11" fmla="*/ 752709 h 861769"/>
                <a:gd name="connsiteX12" fmla="*/ 425124 w 632363"/>
                <a:gd name="connsiteY12" fmla="*/ 760231 h 861769"/>
                <a:gd name="connsiteX13" fmla="*/ 340401 w 632363"/>
                <a:gd name="connsiteY13" fmla="*/ 848303 h 861769"/>
                <a:gd name="connsiteX14" fmla="*/ 324427 w 632363"/>
                <a:gd name="connsiteY14" fmla="*/ 861769 h 861769"/>
                <a:gd name="connsiteX15" fmla="*/ 308452 w 632363"/>
                <a:gd name="connsiteY15" fmla="*/ 848303 h 861769"/>
                <a:gd name="connsiteX16" fmla="*/ 223729 w 632363"/>
                <a:gd name="connsiteY16" fmla="*/ 760231 h 861769"/>
                <a:gd name="connsiteX17" fmla="*/ 218244 w 632363"/>
                <a:gd name="connsiteY17" fmla="*/ 752708 h 861769"/>
                <a:gd name="connsiteX18" fmla="*/ 205676 w 632363"/>
                <a:gd name="connsiteY18" fmla="*/ 738880 h 861769"/>
                <a:gd name="connsiteX19" fmla="*/ 119409 w 632363"/>
                <a:gd name="connsiteY19" fmla="*/ 617154 h 861769"/>
                <a:gd name="connsiteX20" fmla="*/ 108339 w 632363"/>
                <a:gd name="connsiteY20" fmla="*/ 601971 h 861769"/>
                <a:gd name="connsiteX21" fmla="*/ 107613 w 632363"/>
                <a:gd name="connsiteY21" fmla="*/ 600510 h 861769"/>
                <a:gd name="connsiteX22" fmla="*/ 106520 w 632363"/>
                <a:gd name="connsiteY22" fmla="*/ 598966 h 861769"/>
                <a:gd name="connsiteX23" fmla="*/ 28511 w 632363"/>
                <a:gd name="connsiteY23" fmla="*/ 444854 h 861769"/>
                <a:gd name="connsiteX24" fmla="*/ 24947 w 632363"/>
                <a:gd name="connsiteY24" fmla="*/ 434035 h 861769"/>
                <a:gd name="connsiteX25" fmla="*/ 20515 w 632363"/>
                <a:gd name="connsiteY25" fmla="*/ 425109 h 861769"/>
                <a:gd name="connsiteX26" fmla="*/ 6863 w 632363"/>
                <a:gd name="connsiteY26" fmla="*/ 379144 h 861769"/>
                <a:gd name="connsiteX27" fmla="*/ 0 w 632363"/>
                <a:gd name="connsiteY27" fmla="*/ 358314 h 861769"/>
                <a:gd name="connsiteX28" fmla="*/ 42503 w 632363"/>
                <a:gd name="connsiteY28" fmla="*/ 300020 h 861769"/>
                <a:gd name="connsiteX29" fmla="*/ 114976 w 632363"/>
                <a:gd name="connsiteY29" fmla="*/ 115426 h 861769"/>
                <a:gd name="connsiteX0" fmla="*/ 546742 w 628338"/>
                <a:gd name="connsiteY0" fmla="*/ 589429 h 861769"/>
                <a:gd name="connsiteX1" fmla="*/ 540514 w 628338"/>
                <a:gd name="connsiteY1" fmla="*/ 601971 h 861769"/>
                <a:gd name="connsiteX2" fmla="*/ 490826 w 628338"/>
                <a:gd name="connsiteY2" fmla="*/ 670119 h 861769"/>
                <a:gd name="connsiteX3" fmla="*/ 546742 w 628338"/>
                <a:gd name="connsiteY3" fmla="*/ 589429 h 861769"/>
                <a:gd name="connsiteX4" fmla="*/ 590372 w 628338"/>
                <a:gd name="connsiteY4" fmla="*/ 501565 h 861769"/>
                <a:gd name="connsiteX5" fmla="*/ 628338 w 628338"/>
                <a:gd name="connsiteY5" fmla="*/ 425109 h 861769"/>
                <a:gd name="connsiteX6" fmla="*/ 590372 w 628338"/>
                <a:gd name="connsiteY6" fmla="*/ 501565 h 861769"/>
                <a:gd name="connsiteX7" fmla="*/ 126612 w 628338"/>
                <a:gd name="connsiteY7" fmla="*/ 0 h 861769"/>
                <a:gd name="connsiteX8" fmla="*/ 130316 w 628338"/>
                <a:gd name="connsiteY8" fmla="*/ 0 h 861769"/>
                <a:gd name="connsiteX9" fmla="*/ 134844 w 628338"/>
                <a:gd name="connsiteY9" fmla="*/ 102438 h 861769"/>
                <a:gd name="connsiteX10" fmla="*/ 396175 w 628338"/>
                <a:gd name="connsiteY10" fmla="*/ 738880 h 861769"/>
                <a:gd name="connsiteX11" fmla="*/ 419676 w 628338"/>
                <a:gd name="connsiteY11" fmla="*/ 764737 h 861769"/>
                <a:gd name="connsiteX12" fmla="*/ 430608 w 628338"/>
                <a:gd name="connsiteY12" fmla="*/ 752709 h 861769"/>
                <a:gd name="connsiteX13" fmla="*/ 425124 w 628338"/>
                <a:gd name="connsiteY13" fmla="*/ 760231 h 861769"/>
                <a:gd name="connsiteX14" fmla="*/ 340401 w 628338"/>
                <a:gd name="connsiteY14" fmla="*/ 848303 h 861769"/>
                <a:gd name="connsiteX15" fmla="*/ 324427 w 628338"/>
                <a:gd name="connsiteY15" fmla="*/ 861769 h 861769"/>
                <a:gd name="connsiteX16" fmla="*/ 308452 w 628338"/>
                <a:gd name="connsiteY16" fmla="*/ 848303 h 861769"/>
                <a:gd name="connsiteX17" fmla="*/ 223729 w 628338"/>
                <a:gd name="connsiteY17" fmla="*/ 760231 h 861769"/>
                <a:gd name="connsiteX18" fmla="*/ 218244 w 628338"/>
                <a:gd name="connsiteY18" fmla="*/ 752708 h 861769"/>
                <a:gd name="connsiteX19" fmla="*/ 205676 w 628338"/>
                <a:gd name="connsiteY19" fmla="*/ 738880 h 861769"/>
                <a:gd name="connsiteX20" fmla="*/ 119409 w 628338"/>
                <a:gd name="connsiteY20" fmla="*/ 617154 h 861769"/>
                <a:gd name="connsiteX21" fmla="*/ 108339 w 628338"/>
                <a:gd name="connsiteY21" fmla="*/ 601971 h 861769"/>
                <a:gd name="connsiteX22" fmla="*/ 107613 w 628338"/>
                <a:gd name="connsiteY22" fmla="*/ 600510 h 861769"/>
                <a:gd name="connsiteX23" fmla="*/ 106520 w 628338"/>
                <a:gd name="connsiteY23" fmla="*/ 598966 h 861769"/>
                <a:gd name="connsiteX24" fmla="*/ 28511 w 628338"/>
                <a:gd name="connsiteY24" fmla="*/ 444854 h 861769"/>
                <a:gd name="connsiteX25" fmla="*/ 24947 w 628338"/>
                <a:gd name="connsiteY25" fmla="*/ 434035 h 861769"/>
                <a:gd name="connsiteX26" fmla="*/ 20515 w 628338"/>
                <a:gd name="connsiteY26" fmla="*/ 425109 h 861769"/>
                <a:gd name="connsiteX27" fmla="*/ 6863 w 628338"/>
                <a:gd name="connsiteY27" fmla="*/ 379144 h 861769"/>
                <a:gd name="connsiteX28" fmla="*/ 0 w 628338"/>
                <a:gd name="connsiteY28" fmla="*/ 358314 h 861769"/>
                <a:gd name="connsiteX29" fmla="*/ 42503 w 628338"/>
                <a:gd name="connsiteY29" fmla="*/ 300020 h 861769"/>
                <a:gd name="connsiteX30" fmla="*/ 114976 w 628338"/>
                <a:gd name="connsiteY30" fmla="*/ 115426 h 861769"/>
                <a:gd name="connsiteX31" fmla="*/ 126612 w 628338"/>
                <a:gd name="connsiteY31" fmla="*/ 0 h 861769"/>
                <a:gd name="connsiteX0" fmla="*/ 546742 w 546742"/>
                <a:gd name="connsiteY0" fmla="*/ 589429 h 861769"/>
                <a:gd name="connsiteX1" fmla="*/ 540514 w 546742"/>
                <a:gd name="connsiteY1" fmla="*/ 601971 h 861769"/>
                <a:gd name="connsiteX2" fmla="*/ 490826 w 546742"/>
                <a:gd name="connsiteY2" fmla="*/ 670119 h 861769"/>
                <a:gd name="connsiteX3" fmla="*/ 546742 w 546742"/>
                <a:gd name="connsiteY3" fmla="*/ 589429 h 861769"/>
                <a:gd name="connsiteX4" fmla="*/ 126612 w 546742"/>
                <a:gd name="connsiteY4" fmla="*/ 0 h 861769"/>
                <a:gd name="connsiteX5" fmla="*/ 130316 w 546742"/>
                <a:gd name="connsiteY5" fmla="*/ 0 h 861769"/>
                <a:gd name="connsiteX6" fmla="*/ 134844 w 546742"/>
                <a:gd name="connsiteY6" fmla="*/ 102438 h 861769"/>
                <a:gd name="connsiteX7" fmla="*/ 396175 w 546742"/>
                <a:gd name="connsiteY7" fmla="*/ 738880 h 861769"/>
                <a:gd name="connsiteX8" fmla="*/ 419676 w 546742"/>
                <a:gd name="connsiteY8" fmla="*/ 764737 h 861769"/>
                <a:gd name="connsiteX9" fmla="*/ 430608 w 546742"/>
                <a:gd name="connsiteY9" fmla="*/ 752709 h 861769"/>
                <a:gd name="connsiteX10" fmla="*/ 425124 w 546742"/>
                <a:gd name="connsiteY10" fmla="*/ 760231 h 861769"/>
                <a:gd name="connsiteX11" fmla="*/ 340401 w 546742"/>
                <a:gd name="connsiteY11" fmla="*/ 848303 h 861769"/>
                <a:gd name="connsiteX12" fmla="*/ 324427 w 546742"/>
                <a:gd name="connsiteY12" fmla="*/ 861769 h 861769"/>
                <a:gd name="connsiteX13" fmla="*/ 308452 w 546742"/>
                <a:gd name="connsiteY13" fmla="*/ 848303 h 861769"/>
                <a:gd name="connsiteX14" fmla="*/ 223729 w 546742"/>
                <a:gd name="connsiteY14" fmla="*/ 760231 h 861769"/>
                <a:gd name="connsiteX15" fmla="*/ 218244 w 546742"/>
                <a:gd name="connsiteY15" fmla="*/ 752708 h 861769"/>
                <a:gd name="connsiteX16" fmla="*/ 205676 w 546742"/>
                <a:gd name="connsiteY16" fmla="*/ 738880 h 861769"/>
                <a:gd name="connsiteX17" fmla="*/ 119409 w 546742"/>
                <a:gd name="connsiteY17" fmla="*/ 617154 h 861769"/>
                <a:gd name="connsiteX18" fmla="*/ 108339 w 546742"/>
                <a:gd name="connsiteY18" fmla="*/ 601971 h 861769"/>
                <a:gd name="connsiteX19" fmla="*/ 107613 w 546742"/>
                <a:gd name="connsiteY19" fmla="*/ 600510 h 861769"/>
                <a:gd name="connsiteX20" fmla="*/ 106520 w 546742"/>
                <a:gd name="connsiteY20" fmla="*/ 598966 h 861769"/>
                <a:gd name="connsiteX21" fmla="*/ 28511 w 546742"/>
                <a:gd name="connsiteY21" fmla="*/ 444854 h 861769"/>
                <a:gd name="connsiteX22" fmla="*/ 24947 w 546742"/>
                <a:gd name="connsiteY22" fmla="*/ 434035 h 861769"/>
                <a:gd name="connsiteX23" fmla="*/ 20515 w 546742"/>
                <a:gd name="connsiteY23" fmla="*/ 425109 h 861769"/>
                <a:gd name="connsiteX24" fmla="*/ 6863 w 546742"/>
                <a:gd name="connsiteY24" fmla="*/ 379144 h 861769"/>
                <a:gd name="connsiteX25" fmla="*/ 0 w 546742"/>
                <a:gd name="connsiteY25" fmla="*/ 358314 h 861769"/>
                <a:gd name="connsiteX26" fmla="*/ 42503 w 546742"/>
                <a:gd name="connsiteY26" fmla="*/ 300020 h 861769"/>
                <a:gd name="connsiteX27" fmla="*/ 114976 w 546742"/>
                <a:gd name="connsiteY27" fmla="*/ 115426 h 861769"/>
                <a:gd name="connsiteX28" fmla="*/ 126612 w 546742"/>
                <a:gd name="connsiteY28" fmla="*/ 0 h 861769"/>
                <a:gd name="connsiteX0" fmla="*/ 490826 w 540514"/>
                <a:gd name="connsiteY0" fmla="*/ 670119 h 861769"/>
                <a:gd name="connsiteX1" fmla="*/ 540514 w 540514"/>
                <a:gd name="connsiteY1" fmla="*/ 601971 h 861769"/>
                <a:gd name="connsiteX2" fmla="*/ 490826 w 540514"/>
                <a:gd name="connsiteY2" fmla="*/ 670119 h 861769"/>
                <a:gd name="connsiteX3" fmla="*/ 126612 w 540514"/>
                <a:gd name="connsiteY3" fmla="*/ 0 h 861769"/>
                <a:gd name="connsiteX4" fmla="*/ 130316 w 540514"/>
                <a:gd name="connsiteY4" fmla="*/ 0 h 861769"/>
                <a:gd name="connsiteX5" fmla="*/ 134844 w 540514"/>
                <a:gd name="connsiteY5" fmla="*/ 102438 h 861769"/>
                <a:gd name="connsiteX6" fmla="*/ 396175 w 540514"/>
                <a:gd name="connsiteY6" fmla="*/ 738880 h 861769"/>
                <a:gd name="connsiteX7" fmla="*/ 419676 w 540514"/>
                <a:gd name="connsiteY7" fmla="*/ 764737 h 861769"/>
                <a:gd name="connsiteX8" fmla="*/ 430608 w 540514"/>
                <a:gd name="connsiteY8" fmla="*/ 752709 h 861769"/>
                <a:gd name="connsiteX9" fmla="*/ 425124 w 540514"/>
                <a:gd name="connsiteY9" fmla="*/ 760231 h 861769"/>
                <a:gd name="connsiteX10" fmla="*/ 340401 w 540514"/>
                <a:gd name="connsiteY10" fmla="*/ 848303 h 861769"/>
                <a:gd name="connsiteX11" fmla="*/ 324427 w 540514"/>
                <a:gd name="connsiteY11" fmla="*/ 861769 h 861769"/>
                <a:gd name="connsiteX12" fmla="*/ 308452 w 540514"/>
                <a:gd name="connsiteY12" fmla="*/ 848303 h 861769"/>
                <a:gd name="connsiteX13" fmla="*/ 223729 w 540514"/>
                <a:gd name="connsiteY13" fmla="*/ 760231 h 861769"/>
                <a:gd name="connsiteX14" fmla="*/ 218244 w 540514"/>
                <a:gd name="connsiteY14" fmla="*/ 752708 h 861769"/>
                <a:gd name="connsiteX15" fmla="*/ 205676 w 540514"/>
                <a:gd name="connsiteY15" fmla="*/ 738880 h 861769"/>
                <a:gd name="connsiteX16" fmla="*/ 119409 w 540514"/>
                <a:gd name="connsiteY16" fmla="*/ 617154 h 861769"/>
                <a:gd name="connsiteX17" fmla="*/ 108339 w 540514"/>
                <a:gd name="connsiteY17" fmla="*/ 601971 h 861769"/>
                <a:gd name="connsiteX18" fmla="*/ 107613 w 540514"/>
                <a:gd name="connsiteY18" fmla="*/ 600510 h 861769"/>
                <a:gd name="connsiteX19" fmla="*/ 106520 w 540514"/>
                <a:gd name="connsiteY19" fmla="*/ 598966 h 861769"/>
                <a:gd name="connsiteX20" fmla="*/ 28511 w 540514"/>
                <a:gd name="connsiteY20" fmla="*/ 444854 h 861769"/>
                <a:gd name="connsiteX21" fmla="*/ 24947 w 540514"/>
                <a:gd name="connsiteY21" fmla="*/ 434035 h 861769"/>
                <a:gd name="connsiteX22" fmla="*/ 20515 w 540514"/>
                <a:gd name="connsiteY22" fmla="*/ 425109 h 861769"/>
                <a:gd name="connsiteX23" fmla="*/ 6863 w 540514"/>
                <a:gd name="connsiteY23" fmla="*/ 379144 h 861769"/>
                <a:gd name="connsiteX24" fmla="*/ 0 w 540514"/>
                <a:gd name="connsiteY24" fmla="*/ 358314 h 861769"/>
                <a:gd name="connsiteX25" fmla="*/ 42503 w 540514"/>
                <a:gd name="connsiteY25" fmla="*/ 300020 h 861769"/>
                <a:gd name="connsiteX26" fmla="*/ 114976 w 540514"/>
                <a:gd name="connsiteY26" fmla="*/ 115426 h 861769"/>
                <a:gd name="connsiteX27" fmla="*/ 126612 w 540514"/>
                <a:gd name="connsiteY27" fmla="*/ 0 h 861769"/>
                <a:gd name="connsiteX0" fmla="*/ 126612 w 430608"/>
                <a:gd name="connsiteY0" fmla="*/ 0 h 861769"/>
                <a:gd name="connsiteX1" fmla="*/ 130316 w 430608"/>
                <a:gd name="connsiteY1" fmla="*/ 0 h 861769"/>
                <a:gd name="connsiteX2" fmla="*/ 134844 w 430608"/>
                <a:gd name="connsiteY2" fmla="*/ 102438 h 861769"/>
                <a:gd name="connsiteX3" fmla="*/ 396175 w 430608"/>
                <a:gd name="connsiteY3" fmla="*/ 738880 h 861769"/>
                <a:gd name="connsiteX4" fmla="*/ 419676 w 430608"/>
                <a:gd name="connsiteY4" fmla="*/ 764737 h 861769"/>
                <a:gd name="connsiteX5" fmla="*/ 430608 w 430608"/>
                <a:gd name="connsiteY5" fmla="*/ 752709 h 861769"/>
                <a:gd name="connsiteX6" fmla="*/ 425124 w 430608"/>
                <a:gd name="connsiteY6" fmla="*/ 760231 h 861769"/>
                <a:gd name="connsiteX7" fmla="*/ 340401 w 430608"/>
                <a:gd name="connsiteY7" fmla="*/ 848303 h 861769"/>
                <a:gd name="connsiteX8" fmla="*/ 324427 w 430608"/>
                <a:gd name="connsiteY8" fmla="*/ 861769 h 861769"/>
                <a:gd name="connsiteX9" fmla="*/ 308452 w 430608"/>
                <a:gd name="connsiteY9" fmla="*/ 848303 h 861769"/>
                <a:gd name="connsiteX10" fmla="*/ 223729 w 430608"/>
                <a:gd name="connsiteY10" fmla="*/ 760231 h 861769"/>
                <a:gd name="connsiteX11" fmla="*/ 218244 w 430608"/>
                <a:gd name="connsiteY11" fmla="*/ 752708 h 861769"/>
                <a:gd name="connsiteX12" fmla="*/ 205676 w 430608"/>
                <a:gd name="connsiteY12" fmla="*/ 738880 h 861769"/>
                <a:gd name="connsiteX13" fmla="*/ 119409 w 430608"/>
                <a:gd name="connsiteY13" fmla="*/ 617154 h 861769"/>
                <a:gd name="connsiteX14" fmla="*/ 108339 w 430608"/>
                <a:gd name="connsiteY14" fmla="*/ 601971 h 861769"/>
                <a:gd name="connsiteX15" fmla="*/ 107613 w 430608"/>
                <a:gd name="connsiteY15" fmla="*/ 600510 h 861769"/>
                <a:gd name="connsiteX16" fmla="*/ 106520 w 430608"/>
                <a:gd name="connsiteY16" fmla="*/ 598966 h 861769"/>
                <a:gd name="connsiteX17" fmla="*/ 28511 w 430608"/>
                <a:gd name="connsiteY17" fmla="*/ 444854 h 861769"/>
                <a:gd name="connsiteX18" fmla="*/ 24947 w 430608"/>
                <a:gd name="connsiteY18" fmla="*/ 434035 h 861769"/>
                <a:gd name="connsiteX19" fmla="*/ 20515 w 430608"/>
                <a:gd name="connsiteY19" fmla="*/ 425109 h 861769"/>
                <a:gd name="connsiteX20" fmla="*/ 6863 w 430608"/>
                <a:gd name="connsiteY20" fmla="*/ 379144 h 861769"/>
                <a:gd name="connsiteX21" fmla="*/ 0 w 430608"/>
                <a:gd name="connsiteY21" fmla="*/ 358314 h 861769"/>
                <a:gd name="connsiteX22" fmla="*/ 42503 w 430608"/>
                <a:gd name="connsiteY22" fmla="*/ 300020 h 861769"/>
                <a:gd name="connsiteX23" fmla="*/ 114976 w 430608"/>
                <a:gd name="connsiteY23" fmla="*/ 115426 h 861769"/>
                <a:gd name="connsiteX24" fmla="*/ 126612 w 430608"/>
                <a:gd name="connsiteY24" fmla="*/ 0 h 861769"/>
                <a:gd name="connsiteX0" fmla="*/ 126612 w 425124"/>
                <a:gd name="connsiteY0" fmla="*/ 0 h 861769"/>
                <a:gd name="connsiteX1" fmla="*/ 130316 w 425124"/>
                <a:gd name="connsiteY1" fmla="*/ 0 h 861769"/>
                <a:gd name="connsiteX2" fmla="*/ 134844 w 425124"/>
                <a:gd name="connsiteY2" fmla="*/ 102438 h 861769"/>
                <a:gd name="connsiteX3" fmla="*/ 396175 w 425124"/>
                <a:gd name="connsiteY3" fmla="*/ 738880 h 861769"/>
                <a:gd name="connsiteX4" fmla="*/ 419676 w 425124"/>
                <a:gd name="connsiteY4" fmla="*/ 764737 h 861769"/>
                <a:gd name="connsiteX5" fmla="*/ 425124 w 425124"/>
                <a:gd name="connsiteY5" fmla="*/ 760231 h 861769"/>
                <a:gd name="connsiteX6" fmla="*/ 340401 w 425124"/>
                <a:gd name="connsiteY6" fmla="*/ 848303 h 861769"/>
                <a:gd name="connsiteX7" fmla="*/ 324427 w 425124"/>
                <a:gd name="connsiteY7" fmla="*/ 861769 h 861769"/>
                <a:gd name="connsiteX8" fmla="*/ 308452 w 425124"/>
                <a:gd name="connsiteY8" fmla="*/ 848303 h 861769"/>
                <a:gd name="connsiteX9" fmla="*/ 223729 w 425124"/>
                <a:gd name="connsiteY9" fmla="*/ 760231 h 861769"/>
                <a:gd name="connsiteX10" fmla="*/ 218244 w 425124"/>
                <a:gd name="connsiteY10" fmla="*/ 752708 h 861769"/>
                <a:gd name="connsiteX11" fmla="*/ 205676 w 425124"/>
                <a:gd name="connsiteY11" fmla="*/ 738880 h 861769"/>
                <a:gd name="connsiteX12" fmla="*/ 119409 w 425124"/>
                <a:gd name="connsiteY12" fmla="*/ 617154 h 861769"/>
                <a:gd name="connsiteX13" fmla="*/ 108339 w 425124"/>
                <a:gd name="connsiteY13" fmla="*/ 601971 h 861769"/>
                <a:gd name="connsiteX14" fmla="*/ 107613 w 425124"/>
                <a:gd name="connsiteY14" fmla="*/ 600510 h 861769"/>
                <a:gd name="connsiteX15" fmla="*/ 106520 w 425124"/>
                <a:gd name="connsiteY15" fmla="*/ 598966 h 861769"/>
                <a:gd name="connsiteX16" fmla="*/ 28511 w 425124"/>
                <a:gd name="connsiteY16" fmla="*/ 444854 h 861769"/>
                <a:gd name="connsiteX17" fmla="*/ 24947 w 425124"/>
                <a:gd name="connsiteY17" fmla="*/ 434035 h 861769"/>
                <a:gd name="connsiteX18" fmla="*/ 20515 w 425124"/>
                <a:gd name="connsiteY18" fmla="*/ 425109 h 861769"/>
                <a:gd name="connsiteX19" fmla="*/ 6863 w 425124"/>
                <a:gd name="connsiteY19" fmla="*/ 379144 h 861769"/>
                <a:gd name="connsiteX20" fmla="*/ 0 w 425124"/>
                <a:gd name="connsiteY20" fmla="*/ 358314 h 861769"/>
                <a:gd name="connsiteX21" fmla="*/ 42503 w 425124"/>
                <a:gd name="connsiteY21" fmla="*/ 300020 h 861769"/>
                <a:gd name="connsiteX22" fmla="*/ 114976 w 425124"/>
                <a:gd name="connsiteY22" fmla="*/ 115426 h 861769"/>
                <a:gd name="connsiteX23" fmla="*/ 126612 w 425124"/>
                <a:gd name="connsiteY23" fmla="*/ 0 h 861769"/>
                <a:gd name="connsiteX0" fmla="*/ 126612 w 419676"/>
                <a:gd name="connsiteY0" fmla="*/ 0 h 861769"/>
                <a:gd name="connsiteX1" fmla="*/ 130316 w 419676"/>
                <a:gd name="connsiteY1" fmla="*/ 0 h 861769"/>
                <a:gd name="connsiteX2" fmla="*/ 134844 w 419676"/>
                <a:gd name="connsiteY2" fmla="*/ 102438 h 861769"/>
                <a:gd name="connsiteX3" fmla="*/ 396175 w 419676"/>
                <a:gd name="connsiteY3" fmla="*/ 738880 h 861769"/>
                <a:gd name="connsiteX4" fmla="*/ 419676 w 419676"/>
                <a:gd name="connsiteY4" fmla="*/ 764737 h 861769"/>
                <a:gd name="connsiteX5" fmla="*/ 340401 w 419676"/>
                <a:gd name="connsiteY5" fmla="*/ 848303 h 861769"/>
                <a:gd name="connsiteX6" fmla="*/ 324427 w 419676"/>
                <a:gd name="connsiteY6" fmla="*/ 861769 h 861769"/>
                <a:gd name="connsiteX7" fmla="*/ 308452 w 419676"/>
                <a:gd name="connsiteY7" fmla="*/ 848303 h 861769"/>
                <a:gd name="connsiteX8" fmla="*/ 223729 w 419676"/>
                <a:gd name="connsiteY8" fmla="*/ 760231 h 861769"/>
                <a:gd name="connsiteX9" fmla="*/ 218244 w 419676"/>
                <a:gd name="connsiteY9" fmla="*/ 752708 h 861769"/>
                <a:gd name="connsiteX10" fmla="*/ 205676 w 419676"/>
                <a:gd name="connsiteY10" fmla="*/ 738880 h 861769"/>
                <a:gd name="connsiteX11" fmla="*/ 119409 w 419676"/>
                <a:gd name="connsiteY11" fmla="*/ 617154 h 861769"/>
                <a:gd name="connsiteX12" fmla="*/ 108339 w 419676"/>
                <a:gd name="connsiteY12" fmla="*/ 601971 h 861769"/>
                <a:gd name="connsiteX13" fmla="*/ 107613 w 419676"/>
                <a:gd name="connsiteY13" fmla="*/ 600510 h 861769"/>
                <a:gd name="connsiteX14" fmla="*/ 106520 w 419676"/>
                <a:gd name="connsiteY14" fmla="*/ 598966 h 861769"/>
                <a:gd name="connsiteX15" fmla="*/ 28511 w 419676"/>
                <a:gd name="connsiteY15" fmla="*/ 444854 h 861769"/>
                <a:gd name="connsiteX16" fmla="*/ 24947 w 419676"/>
                <a:gd name="connsiteY16" fmla="*/ 434035 h 861769"/>
                <a:gd name="connsiteX17" fmla="*/ 20515 w 419676"/>
                <a:gd name="connsiteY17" fmla="*/ 425109 h 861769"/>
                <a:gd name="connsiteX18" fmla="*/ 6863 w 419676"/>
                <a:gd name="connsiteY18" fmla="*/ 379144 h 861769"/>
                <a:gd name="connsiteX19" fmla="*/ 0 w 419676"/>
                <a:gd name="connsiteY19" fmla="*/ 358314 h 861769"/>
                <a:gd name="connsiteX20" fmla="*/ 42503 w 419676"/>
                <a:gd name="connsiteY20" fmla="*/ 300020 h 861769"/>
                <a:gd name="connsiteX21" fmla="*/ 114976 w 419676"/>
                <a:gd name="connsiteY21" fmla="*/ 115426 h 861769"/>
                <a:gd name="connsiteX22" fmla="*/ 126612 w 419676"/>
                <a:gd name="connsiteY22" fmla="*/ 0 h 8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9676" h="861769">
                  <a:moveTo>
                    <a:pt x="126612" y="0"/>
                  </a:moveTo>
                  <a:lnTo>
                    <a:pt x="130316" y="0"/>
                  </a:lnTo>
                  <a:lnTo>
                    <a:pt x="134844" y="102438"/>
                  </a:lnTo>
                  <a:cubicBezTo>
                    <a:pt x="156218" y="343108"/>
                    <a:pt x="250802" y="562729"/>
                    <a:pt x="396175" y="738880"/>
                  </a:cubicBezTo>
                  <a:lnTo>
                    <a:pt x="419676" y="764737"/>
                  </a:lnTo>
                  <a:lnTo>
                    <a:pt x="340401" y="848303"/>
                  </a:lnTo>
                  <a:lnTo>
                    <a:pt x="324427" y="861769"/>
                  </a:lnTo>
                  <a:lnTo>
                    <a:pt x="308452" y="848303"/>
                  </a:lnTo>
                  <a:cubicBezTo>
                    <a:pt x="278706" y="820446"/>
                    <a:pt x="250422" y="791047"/>
                    <a:pt x="223729" y="760231"/>
                  </a:cubicBezTo>
                  <a:lnTo>
                    <a:pt x="218244" y="752708"/>
                  </a:lnTo>
                  <a:lnTo>
                    <a:pt x="205676" y="738880"/>
                  </a:lnTo>
                  <a:lnTo>
                    <a:pt x="119409" y="617154"/>
                  </a:lnTo>
                  <a:lnTo>
                    <a:pt x="108339" y="601971"/>
                  </a:lnTo>
                  <a:lnTo>
                    <a:pt x="107613" y="600510"/>
                  </a:lnTo>
                  <a:lnTo>
                    <a:pt x="106520" y="598966"/>
                  </a:lnTo>
                  <a:cubicBezTo>
                    <a:pt x="76875" y="549845"/>
                    <a:pt x="50756" y="498358"/>
                    <a:pt x="28511" y="444854"/>
                  </a:cubicBezTo>
                  <a:lnTo>
                    <a:pt x="24947" y="434035"/>
                  </a:lnTo>
                  <a:lnTo>
                    <a:pt x="20515" y="425109"/>
                  </a:lnTo>
                  <a:lnTo>
                    <a:pt x="6863" y="379144"/>
                  </a:lnTo>
                  <a:lnTo>
                    <a:pt x="0" y="358314"/>
                  </a:lnTo>
                  <a:lnTo>
                    <a:pt x="42503" y="300020"/>
                  </a:lnTo>
                  <a:cubicBezTo>
                    <a:pt x="76546" y="243992"/>
                    <a:pt x="101401" y="181764"/>
                    <a:pt x="114976" y="115426"/>
                  </a:cubicBezTo>
                  <a:lnTo>
                    <a:pt x="126612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DD56420E-C7CD-4774-B5FA-DD3CFF0F5F3B}"/>
                </a:ext>
              </a:extLst>
            </p:cNvPr>
            <p:cNvSpPr/>
            <p:nvPr/>
          </p:nvSpPr>
          <p:spPr>
            <a:xfrm rot="5400000">
              <a:off x="5758482" y="2670627"/>
              <a:ext cx="421698" cy="856315"/>
            </a:xfrm>
            <a:custGeom>
              <a:avLst/>
              <a:gdLst>
                <a:gd name="connsiteX0" fmla="*/ 537831 w 623452"/>
                <a:gd name="connsiteY0" fmla="*/ 589427 h 856315"/>
                <a:gd name="connsiteX1" fmla="*/ 531602 w 623452"/>
                <a:gd name="connsiteY1" fmla="*/ 601971 h 856315"/>
                <a:gd name="connsiteX2" fmla="*/ 481906 w 623452"/>
                <a:gd name="connsiteY2" fmla="*/ 670131 h 856315"/>
                <a:gd name="connsiteX3" fmla="*/ 623452 w 623452"/>
                <a:gd name="connsiteY3" fmla="*/ 411556 h 856315"/>
                <a:gd name="connsiteX4" fmla="*/ 619426 w 623452"/>
                <a:gd name="connsiteY4" fmla="*/ 425109 h 856315"/>
                <a:gd name="connsiteX5" fmla="*/ 581455 w 623452"/>
                <a:gd name="connsiteY5" fmla="*/ 501576 h 856315"/>
                <a:gd name="connsiteX6" fmla="*/ 117700 w 623452"/>
                <a:gd name="connsiteY6" fmla="*/ 0 h 856315"/>
                <a:gd name="connsiteX7" fmla="*/ 121405 w 623452"/>
                <a:gd name="connsiteY7" fmla="*/ 0 h 856315"/>
                <a:gd name="connsiteX8" fmla="*/ 125932 w 623452"/>
                <a:gd name="connsiteY8" fmla="*/ 102438 h 856315"/>
                <a:gd name="connsiteX9" fmla="*/ 387263 w 623452"/>
                <a:gd name="connsiteY9" fmla="*/ 738880 h 856315"/>
                <a:gd name="connsiteX10" fmla="*/ 410764 w 623452"/>
                <a:gd name="connsiteY10" fmla="*/ 764737 h 856315"/>
                <a:gd name="connsiteX11" fmla="*/ 421698 w 623452"/>
                <a:gd name="connsiteY11" fmla="*/ 752706 h 856315"/>
                <a:gd name="connsiteX12" fmla="*/ 416212 w 623452"/>
                <a:gd name="connsiteY12" fmla="*/ 760231 h 856315"/>
                <a:gd name="connsiteX13" fmla="*/ 331489 w 623452"/>
                <a:gd name="connsiteY13" fmla="*/ 848303 h 856315"/>
                <a:gd name="connsiteX14" fmla="*/ 321984 w 623452"/>
                <a:gd name="connsiteY14" fmla="*/ 856315 h 856315"/>
                <a:gd name="connsiteX15" fmla="*/ 312479 w 623452"/>
                <a:gd name="connsiteY15" fmla="*/ 848303 h 856315"/>
                <a:gd name="connsiteX16" fmla="*/ 227756 w 623452"/>
                <a:gd name="connsiteY16" fmla="*/ 760231 h 856315"/>
                <a:gd name="connsiteX17" fmla="*/ 222272 w 623452"/>
                <a:gd name="connsiteY17" fmla="*/ 752709 h 856315"/>
                <a:gd name="connsiteX18" fmla="*/ 209703 w 623452"/>
                <a:gd name="connsiteY18" fmla="*/ 738880 h 856315"/>
                <a:gd name="connsiteX19" fmla="*/ 123422 w 623452"/>
                <a:gd name="connsiteY19" fmla="*/ 617134 h 856315"/>
                <a:gd name="connsiteX20" fmla="*/ 112366 w 623452"/>
                <a:gd name="connsiteY20" fmla="*/ 601971 h 856315"/>
                <a:gd name="connsiteX21" fmla="*/ 111642 w 623452"/>
                <a:gd name="connsiteY21" fmla="*/ 600512 h 856315"/>
                <a:gd name="connsiteX22" fmla="*/ 110547 w 623452"/>
                <a:gd name="connsiteY22" fmla="*/ 598966 h 856315"/>
                <a:gd name="connsiteX23" fmla="*/ 32538 w 623452"/>
                <a:gd name="connsiteY23" fmla="*/ 444854 h 856315"/>
                <a:gd name="connsiteX24" fmla="*/ 28973 w 623452"/>
                <a:gd name="connsiteY24" fmla="*/ 434032 h 856315"/>
                <a:gd name="connsiteX25" fmla="*/ 24542 w 623452"/>
                <a:gd name="connsiteY25" fmla="*/ 425109 h 856315"/>
                <a:gd name="connsiteX26" fmla="*/ 10896 w 623452"/>
                <a:gd name="connsiteY26" fmla="*/ 379164 h 856315"/>
                <a:gd name="connsiteX27" fmla="*/ 0 w 623452"/>
                <a:gd name="connsiteY27" fmla="*/ 346091 h 856315"/>
                <a:gd name="connsiteX28" fmla="*/ 33592 w 623452"/>
                <a:gd name="connsiteY28" fmla="*/ 300020 h 856315"/>
                <a:gd name="connsiteX29" fmla="*/ 106064 w 623452"/>
                <a:gd name="connsiteY29" fmla="*/ 115426 h 856315"/>
                <a:gd name="connsiteX0" fmla="*/ 537831 w 623452"/>
                <a:gd name="connsiteY0" fmla="*/ 589427 h 856315"/>
                <a:gd name="connsiteX1" fmla="*/ 531602 w 623452"/>
                <a:gd name="connsiteY1" fmla="*/ 601971 h 856315"/>
                <a:gd name="connsiteX2" fmla="*/ 537831 w 623452"/>
                <a:gd name="connsiteY2" fmla="*/ 589427 h 856315"/>
                <a:gd name="connsiteX3" fmla="*/ 623452 w 623452"/>
                <a:gd name="connsiteY3" fmla="*/ 411556 h 856315"/>
                <a:gd name="connsiteX4" fmla="*/ 619426 w 623452"/>
                <a:gd name="connsiteY4" fmla="*/ 425109 h 856315"/>
                <a:gd name="connsiteX5" fmla="*/ 581455 w 623452"/>
                <a:gd name="connsiteY5" fmla="*/ 501576 h 856315"/>
                <a:gd name="connsiteX6" fmla="*/ 623452 w 623452"/>
                <a:gd name="connsiteY6" fmla="*/ 411556 h 856315"/>
                <a:gd name="connsiteX7" fmla="*/ 117700 w 623452"/>
                <a:gd name="connsiteY7" fmla="*/ 0 h 856315"/>
                <a:gd name="connsiteX8" fmla="*/ 121405 w 623452"/>
                <a:gd name="connsiteY8" fmla="*/ 0 h 856315"/>
                <a:gd name="connsiteX9" fmla="*/ 125932 w 623452"/>
                <a:gd name="connsiteY9" fmla="*/ 102438 h 856315"/>
                <a:gd name="connsiteX10" fmla="*/ 387263 w 623452"/>
                <a:gd name="connsiteY10" fmla="*/ 738880 h 856315"/>
                <a:gd name="connsiteX11" fmla="*/ 410764 w 623452"/>
                <a:gd name="connsiteY11" fmla="*/ 764737 h 856315"/>
                <a:gd name="connsiteX12" fmla="*/ 421698 w 623452"/>
                <a:gd name="connsiteY12" fmla="*/ 752706 h 856315"/>
                <a:gd name="connsiteX13" fmla="*/ 416212 w 623452"/>
                <a:gd name="connsiteY13" fmla="*/ 760231 h 856315"/>
                <a:gd name="connsiteX14" fmla="*/ 331489 w 623452"/>
                <a:gd name="connsiteY14" fmla="*/ 848303 h 856315"/>
                <a:gd name="connsiteX15" fmla="*/ 321984 w 623452"/>
                <a:gd name="connsiteY15" fmla="*/ 856315 h 856315"/>
                <a:gd name="connsiteX16" fmla="*/ 312479 w 623452"/>
                <a:gd name="connsiteY16" fmla="*/ 848303 h 856315"/>
                <a:gd name="connsiteX17" fmla="*/ 227756 w 623452"/>
                <a:gd name="connsiteY17" fmla="*/ 760231 h 856315"/>
                <a:gd name="connsiteX18" fmla="*/ 222272 w 623452"/>
                <a:gd name="connsiteY18" fmla="*/ 752709 h 856315"/>
                <a:gd name="connsiteX19" fmla="*/ 209703 w 623452"/>
                <a:gd name="connsiteY19" fmla="*/ 738880 h 856315"/>
                <a:gd name="connsiteX20" fmla="*/ 123422 w 623452"/>
                <a:gd name="connsiteY20" fmla="*/ 617134 h 856315"/>
                <a:gd name="connsiteX21" fmla="*/ 112366 w 623452"/>
                <a:gd name="connsiteY21" fmla="*/ 601971 h 856315"/>
                <a:gd name="connsiteX22" fmla="*/ 111642 w 623452"/>
                <a:gd name="connsiteY22" fmla="*/ 600512 h 856315"/>
                <a:gd name="connsiteX23" fmla="*/ 110547 w 623452"/>
                <a:gd name="connsiteY23" fmla="*/ 598966 h 856315"/>
                <a:gd name="connsiteX24" fmla="*/ 32538 w 623452"/>
                <a:gd name="connsiteY24" fmla="*/ 444854 h 856315"/>
                <a:gd name="connsiteX25" fmla="*/ 28973 w 623452"/>
                <a:gd name="connsiteY25" fmla="*/ 434032 h 856315"/>
                <a:gd name="connsiteX26" fmla="*/ 24542 w 623452"/>
                <a:gd name="connsiteY26" fmla="*/ 425109 h 856315"/>
                <a:gd name="connsiteX27" fmla="*/ 10896 w 623452"/>
                <a:gd name="connsiteY27" fmla="*/ 379164 h 856315"/>
                <a:gd name="connsiteX28" fmla="*/ 0 w 623452"/>
                <a:gd name="connsiteY28" fmla="*/ 346091 h 856315"/>
                <a:gd name="connsiteX29" fmla="*/ 33592 w 623452"/>
                <a:gd name="connsiteY29" fmla="*/ 300020 h 856315"/>
                <a:gd name="connsiteX30" fmla="*/ 106064 w 623452"/>
                <a:gd name="connsiteY30" fmla="*/ 115426 h 856315"/>
                <a:gd name="connsiteX31" fmla="*/ 117700 w 623452"/>
                <a:gd name="connsiteY31" fmla="*/ 0 h 856315"/>
                <a:gd name="connsiteX0" fmla="*/ 623452 w 623452"/>
                <a:gd name="connsiteY0" fmla="*/ 411556 h 856315"/>
                <a:gd name="connsiteX1" fmla="*/ 619426 w 623452"/>
                <a:gd name="connsiteY1" fmla="*/ 425109 h 856315"/>
                <a:gd name="connsiteX2" fmla="*/ 581455 w 623452"/>
                <a:gd name="connsiteY2" fmla="*/ 501576 h 856315"/>
                <a:gd name="connsiteX3" fmla="*/ 623452 w 623452"/>
                <a:gd name="connsiteY3" fmla="*/ 411556 h 856315"/>
                <a:gd name="connsiteX4" fmla="*/ 117700 w 623452"/>
                <a:gd name="connsiteY4" fmla="*/ 0 h 856315"/>
                <a:gd name="connsiteX5" fmla="*/ 121405 w 623452"/>
                <a:gd name="connsiteY5" fmla="*/ 0 h 856315"/>
                <a:gd name="connsiteX6" fmla="*/ 125932 w 623452"/>
                <a:gd name="connsiteY6" fmla="*/ 102438 h 856315"/>
                <a:gd name="connsiteX7" fmla="*/ 387263 w 623452"/>
                <a:gd name="connsiteY7" fmla="*/ 738880 h 856315"/>
                <a:gd name="connsiteX8" fmla="*/ 410764 w 623452"/>
                <a:gd name="connsiteY8" fmla="*/ 764737 h 856315"/>
                <a:gd name="connsiteX9" fmla="*/ 421698 w 623452"/>
                <a:gd name="connsiteY9" fmla="*/ 752706 h 856315"/>
                <a:gd name="connsiteX10" fmla="*/ 416212 w 623452"/>
                <a:gd name="connsiteY10" fmla="*/ 760231 h 856315"/>
                <a:gd name="connsiteX11" fmla="*/ 331489 w 623452"/>
                <a:gd name="connsiteY11" fmla="*/ 848303 h 856315"/>
                <a:gd name="connsiteX12" fmla="*/ 321984 w 623452"/>
                <a:gd name="connsiteY12" fmla="*/ 856315 h 856315"/>
                <a:gd name="connsiteX13" fmla="*/ 312479 w 623452"/>
                <a:gd name="connsiteY13" fmla="*/ 848303 h 856315"/>
                <a:gd name="connsiteX14" fmla="*/ 227756 w 623452"/>
                <a:gd name="connsiteY14" fmla="*/ 760231 h 856315"/>
                <a:gd name="connsiteX15" fmla="*/ 222272 w 623452"/>
                <a:gd name="connsiteY15" fmla="*/ 752709 h 856315"/>
                <a:gd name="connsiteX16" fmla="*/ 209703 w 623452"/>
                <a:gd name="connsiteY16" fmla="*/ 738880 h 856315"/>
                <a:gd name="connsiteX17" fmla="*/ 123422 w 623452"/>
                <a:gd name="connsiteY17" fmla="*/ 617134 h 856315"/>
                <a:gd name="connsiteX18" fmla="*/ 112366 w 623452"/>
                <a:gd name="connsiteY18" fmla="*/ 601971 h 856315"/>
                <a:gd name="connsiteX19" fmla="*/ 111642 w 623452"/>
                <a:gd name="connsiteY19" fmla="*/ 600512 h 856315"/>
                <a:gd name="connsiteX20" fmla="*/ 110547 w 623452"/>
                <a:gd name="connsiteY20" fmla="*/ 598966 h 856315"/>
                <a:gd name="connsiteX21" fmla="*/ 32538 w 623452"/>
                <a:gd name="connsiteY21" fmla="*/ 444854 h 856315"/>
                <a:gd name="connsiteX22" fmla="*/ 28973 w 623452"/>
                <a:gd name="connsiteY22" fmla="*/ 434032 h 856315"/>
                <a:gd name="connsiteX23" fmla="*/ 24542 w 623452"/>
                <a:gd name="connsiteY23" fmla="*/ 425109 h 856315"/>
                <a:gd name="connsiteX24" fmla="*/ 10896 w 623452"/>
                <a:gd name="connsiteY24" fmla="*/ 379164 h 856315"/>
                <a:gd name="connsiteX25" fmla="*/ 0 w 623452"/>
                <a:gd name="connsiteY25" fmla="*/ 346091 h 856315"/>
                <a:gd name="connsiteX26" fmla="*/ 33592 w 623452"/>
                <a:gd name="connsiteY26" fmla="*/ 300020 h 856315"/>
                <a:gd name="connsiteX27" fmla="*/ 106064 w 623452"/>
                <a:gd name="connsiteY27" fmla="*/ 115426 h 856315"/>
                <a:gd name="connsiteX28" fmla="*/ 117700 w 623452"/>
                <a:gd name="connsiteY28" fmla="*/ 0 h 856315"/>
                <a:gd name="connsiteX0" fmla="*/ 623452 w 623452"/>
                <a:gd name="connsiteY0" fmla="*/ 411556 h 856315"/>
                <a:gd name="connsiteX1" fmla="*/ 619426 w 623452"/>
                <a:gd name="connsiteY1" fmla="*/ 425109 h 856315"/>
                <a:gd name="connsiteX2" fmla="*/ 623452 w 623452"/>
                <a:gd name="connsiteY2" fmla="*/ 411556 h 856315"/>
                <a:gd name="connsiteX3" fmla="*/ 117700 w 623452"/>
                <a:gd name="connsiteY3" fmla="*/ 0 h 856315"/>
                <a:gd name="connsiteX4" fmla="*/ 121405 w 623452"/>
                <a:gd name="connsiteY4" fmla="*/ 0 h 856315"/>
                <a:gd name="connsiteX5" fmla="*/ 125932 w 623452"/>
                <a:gd name="connsiteY5" fmla="*/ 102438 h 856315"/>
                <a:gd name="connsiteX6" fmla="*/ 387263 w 623452"/>
                <a:gd name="connsiteY6" fmla="*/ 738880 h 856315"/>
                <a:gd name="connsiteX7" fmla="*/ 410764 w 623452"/>
                <a:gd name="connsiteY7" fmla="*/ 764737 h 856315"/>
                <a:gd name="connsiteX8" fmla="*/ 421698 w 623452"/>
                <a:gd name="connsiteY8" fmla="*/ 752706 h 856315"/>
                <a:gd name="connsiteX9" fmla="*/ 416212 w 623452"/>
                <a:gd name="connsiteY9" fmla="*/ 760231 h 856315"/>
                <a:gd name="connsiteX10" fmla="*/ 331489 w 623452"/>
                <a:gd name="connsiteY10" fmla="*/ 848303 h 856315"/>
                <a:gd name="connsiteX11" fmla="*/ 321984 w 623452"/>
                <a:gd name="connsiteY11" fmla="*/ 856315 h 856315"/>
                <a:gd name="connsiteX12" fmla="*/ 312479 w 623452"/>
                <a:gd name="connsiteY12" fmla="*/ 848303 h 856315"/>
                <a:gd name="connsiteX13" fmla="*/ 227756 w 623452"/>
                <a:gd name="connsiteY13" fmla="*/ 760231 h 856315"/>
                <a:gd name="connsiteX14" fmla="*/ 222272 w 623452"/>
                <a:gd name="connsiteY14" fmla="*/ 752709 h 856315"/>
                <a:gd name="connsiteX15" fmla="*/ 209703 w 623452"/>
                <a:gd name="connsiteY15" fmla="*/ 738880 h 856315"/>
                <a:gd name="connsiteX16" fmla="*/ 123422 w 623452"/>
                <a:gd name="connsiteY16" fmla="*/ 617134 h 856315"/>
                <a:gd name="connsiteX17" fmla="*/ 112366 w 623452"/>
                <a:gd name="connsiteY17" fmla="*/ 601971 h 856315"/>
                <a:gd name="connsiteX18" fmla="*/ 111642 w 623452"/>
                <a:gd name="connsiteY18" fmla="*/ 600512 h 856315"/>
                <a:gd name="connsiteX19" fmla="*/ 110547 w 623452"/>
                <a:gd name="connsiteY19" fmla="*/ 598966 h 856315"/>
                <a:gd name="connsiteX20" fmla="*/ 32538 w 623452"/>
                <a:gd name="connsiteY20" fmla="*/ 444854 h 856315"/>
                <a:gd name="connsiteX21" fmla="*/ 28973 w 623452"/>
                <a:gd name="connsiteY21" fmla="*/ 434032 h 856315"/>
                <a:gd name="connsiteX22" fmla="*/ 24542 w 623452"/>
                <a:gd name="connsiteY22" fmla="*/ 425109 h 856315"/>
                <a:gd name="connsiteX23" fmla="*/ 10896 w 623452"/>
                <a:gd name="connsiteY23" fmla="*/ 379164 h 856315"/>
                <a:gd name="connsiteX24" fmla="*/ 0 w 623452"/>
                <a:gd name="connsiteY24" fmla="*/ 346091 h 856315"/>
                <a:gd name="connsiteX25" fmla="*/ 33592 w 623452"/>
                <a:gd name="connsiteY25" fmla="*/ 300020 h 856315"/>
                <a:gd name="connsiteX26" fmla="*/ 106064 w 623452"/>
                <a:gd name="connsiteY26" fmla="*/ 115426 h 856315"/>
                <a:gd name="connsiteX27" fmla="*/ 117700 w 623452"/>
                <a:gd name="connsiteY27" fmla="*/ 0 h 856315"/>
                <a:gd name="connsiteX0" fmla="*/ 117700 w 421698"/>
                <a:gd name="connsiteY0" fmla="*/ 0 h 856315"/>
                <a:gd name="connsiteX1" fmla="*/ 121405 w 421698"/>
                <a:gd name="connsiteY1" fmla="*/ 0 h 856315"/>
                <a:gd name="connsiteX2" fmla="*/ 125932 w 421698"/>
                <a:gd name="connsiteY2" fmla="*/ 102438 h 856315"/>
                <a:gd name="connsiteX3" fmla="*/ 387263 w 421698"/>
                <a:gd name="connsiteY3" fmla="*/ 738880 h 856315"/>
                <a:gd name="connsiteX4" fmla="*/ 410764 w 421698"/>
                <a:gd name="connsiteY4" fmla="*/ 764737 h 856315"/>
                <a:gd name="connsiteX5" fmla="*/ 421698 w 421698"/>
                <a:gd name="connsiteY5" fmla="*/ 752706 h 856315"/>
                <a:gd name="connsiteX6" fmla="*/ 416212 w 421698"/>
                <a:gd name="connsiteY6" fmla="*/ 760231 h 856315"/>
                <a:gd name="connsiteX7" fmla="*/ 331489 w 421698"/>
                <a:gd name="connsiteY7" fmla="*/ 848303 h 856315"/>
                <a:gd name="connsiteX8" fmla="*/ 321984 w 421698"/>
                <a:gd name="connsiteY8" fmla="*/ 856315 h 856315"/>
                <a:gd name="connsiteX9" fmla="*/ 312479 w 421698"/>
                <a:gd name="connsiteY9" fmla="*/ 848303 h 856315"/>
                <a:gd name="connsiteX10" fmla="*/ 227756 w 421698"/>
                <a:gd name="connsiteY10" fmla="*/ 760231 h 856315"/>
                <a:gd name="connsiteX11" fmla="*/ 222272 w 421698"/>
                <a:gd name="connsiteY11" fmla="*/ 752709 h 856315"/>
                <a:gd name="connsiteX12" fmla="*/ 209703 w 421698"/>
                <a:gd name="connsiteY12" fmla="*/ 738880 h 856315"/>
                <a:gd name="connsiteX13" fmla="*/ 123422 w 421698"/>
                <a:gd name="connsiteY13" fmla="*/ 617134 h 856315"/>
                <a:gd name="connsiteX14" fmla="*/ 112366 w 421698"/>
                <a:gd name="connsiteY14" fmla="*/ 601971 h 856315"/>
                <a:gd name="connsiteX15" fmla="*/ 111642 w 421698"/>
                <a:gd name="connsiteY15" fmla="*/ 600512 h 856315"/>
                <a:gd name="connsiteX16" fmla="*/ 110547 w 421698"/>
                <a:gd name="connsiteY16" fmla="*/ 598966 h 856315"/>
                <a:gd name="connsiteX17" fmla="*/ 32538 w 421698"/>
                <a:gd name="connsiteY17" fmla="*/ 444854 h 856315"/>
                <a:gd name="connsiteX18" fmla="*/ 28973 w 421698"/>
                <a:gd name="connsiteY18" fmla="*/ 434032 h 856315"/>
                <a:gd name="connsiteX19" fmla="*/ 24542 w 421698"/>
                <a:gd name="connsiteY19" fmla="*/ 425109 h 856315"/>
                <a:gd name="connsiteX20" fmla="*/ 10896 w 421698"/>
                <a:gd name="connsiteY20" fmla="*/ 379164 h 856315"/>
                <a:gd name="connsiteX21" fmla="*/ 0 w 421698"/>
                <a:gd name="connsiteY21" fmla="*/ 346091 h 856315"/>
                <a:gd name="connsiteX22" fmla="*/ 33592 w 421698"/>
                <a:gd name="connsiteY22" fmla="*/ 300020 h 856315"/>
                <a:gd name="connsiteX23" fmla="*/ 106064 w 421698"/>
                <a:gd name="connsiteY23" fmla="*/ 115426 h 856315"/>
                <a:gd name="connsiteX24" fmla="*/ 117700 w 421698"/>
                <a:gd name="connsiteY24" fmla="*/ 0 h 856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21698" h="856315">
                  <a:moveTo>
                    <a:pt x="117700" y="0"/>
                  </a:moveTo>
                  <a:lnTo>
                    <a:pt x="121405" y="0"/>
                  </a:lnTo>
                  <a:lnTo>
                    <a:pt x="125932" y="102438"/>
                  </a:lnTo>
                  <a:cubicBezTo>
                    <a:pt x="147307" y="343108"/>
                    <a:pt x="241890" y="562729"/>
                    <a:pt x="387263" y="738880"/>
                  </a:cubicBezTo>
                  <a:lnTo>
                    <a:pt x="410764" y="764737"/>
                  </a:lnTo>
                  <a:lnTo>
                    <a:pt x="421698" y="752706"/>
                  </a:lnTo>
                  <a:lnTo>
                    <a:pt x="416212" y="760231"/>
                  </a:lnTo>
                  <a:cubicBezTo>
                    <a:pt x="389519" y="791047"/>
                    <a:pt x="361236" y="820446"/>
                    <a:pt x="331489" y="848303"/>
                  </a:cubicBezTo>
                  <a:lnTo>
                    <a:pt x="321984" y="856315"/>
                  </a:lnTo>
                  <a:lnTo>
                    <a:pt x="312479" y="848303"/>
                  </a:lnTo>
                  <a:cubicBezTo>
                    <a:pt x="282733" y="820446"/>
                    <a:pt x="254450" y="791047"/>
                    <a:pt x="227756" y="760231"/>
                  </a:cubicBezTo>
                  <a:lnTo>
                    <a:pt x="222272" y="752709"/>
                  </a:lnTo>
                  <a:lnTo>
                    <a:pt x="209703" y="738880"/>
                  </a:lnTo>
                  <a:lnTo>
                    <a:pt x="123422" y="617134"/>
                  </a:lnTo>
                  <a:lnTo>
                    <a:pt x="112366" y="601971"/>
                  </a:lnTo>
                  <a:lnTo>
                    <a:pt x="111642" y="600512"/>
                  </a:lnTo>
                  <a:lnTo>
                    <a:pt x="110547" y="598966"/>
                  </a:lnTo>
                  <a:cubicBezTo>
                    <a:pt x="80902" y="549845"/>
                    <a:pt x="54783" y="498358"/>
                    <a:pt x="32538" y="444854"/>
                  </a:cubicBezTo>
                  <a:lnTo>
                    <a:pt x="28973" y="434032"/>
                  </a:lnTo>
                  <a:lnTo>
                    <a:pt x="24542" y="425109"/>
                  </a:lnTo>
                  <a:lnTo>
                    <a:pt x="10896" y="379164"/>
                  </a:lnTo>
                  <a:lnTo>
                    <a:pt x="0" y="346091"/>
                  </a:lnTo>
                  <a:lnTo>
                    <a:pt x="33592" y="300020"/>
                  </a:lnTo>
                  <a:cubicBezTo>
                    <a:pt x="67635" y="243992"/>
                    <a:pt x="92490" y="181764"/>
                    <a:pt x="106064" y="115426"/>
                  </a:cubicBezTo>
                  <a:lnTo>
                    <a:pt x="117700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89E4B94F-62FD-4F8C-97D5-05DC85C0C41C}"/>
                </a:ext>
              </a:extLst>
            </p:cNvPr>
            <p:cNvSpPr/>
            <p:nvPr/>
          </p:nvSpPr>
          <p:spPr>
            <a:xfrm rot="5400000">
              <a:off x="5756766" y="4408337"/>
              <a:ext cx="419677" cy="861769"/>
            </a:xfrm>
            <a:custGeom>
              <a:avLst/>
              <a:gdLst>
                <a:gd name="connsiteX0" fmla="*/ 546743 w 632364"/>
                <a:gd name="connsiteY0" fmla="*/ 589429 h 861769"/>
                <a:gd name="connsiteX1" fmla="*/ 540515 w 632364"/>
                <a:gd name="connsiteY1" fmla="*/ 601971 h 861769"/>
                <a:gd name="connsiteX2" fmla="*/ 490827 w 632364"/>
                <a:gd name="connsiteY2" fmla="*/ 670119 h 861769"/>
                <a:gd name="connsiteX3" fmla="*/ 632364 w 632364"/>
                <a:gd name="connsiteY3" fmla="*/ 411558 h 861769"/>
                <a:gd name="connsiteX4" fmla="*/ 628339 w 632364"/>
                <a:gd name="connsiteY4" fmla="*/ 425109 h 861769"/>
                <a:gd name="connsiteX5" fmla="*/ 590374 w 632364"/>
                <a:gd name="connsiteY5" fmla="*/ 501565 h 861769"/>
                <a:gd name="connsiteX6" fmla="*/ 126613 w 632364"/>
                <a:gd name="connsiteY6" fmla="*/ 0 h 861769"/>
                <a:gd name="connsiteX7" fmla="*/ 130318 w 632364"/>
                <a:gd name="connsiteY7" fmla="*/ 0 h 861769"/>
                <a:gd name="connsiteX8" fmla="*/ 134845 w 632364"/>
                <a:gd name="connsiteY8" fmla="*/ 102438 h 861769"/>
                <a:gd name="connsiteX9" fmla="*/ 396176 w 632364"/>
                <a:gd name="connsiteY9" fmla="*/ 738880 h 861769"/>
                <a:gd name="connsiteX10" fmla="*/ 419677 w 632364"/>
                <a:gd name="connsiteY10" fmla="*/ 764737 h 861769"/>
                <a:gd name="connsiteX11" fmla="*/ 430609 w 632364"/>
                <a:gd name="connsiteY11" fmla="*/ 752709 h 861769"/>
                <a:gd name="connsiteX12" fmla="*/ 425125 w 632364"/>
                <a:gd name="connsiteY12" fmla="*/ 760231 h 861769"/>
                <a:gd name="connsiteX13" fmla="*/ 340402 w 632364"/>
                <a:gd name="connsiteY13" fmla="*/ 848303 h 861769"/>
                <a:gd name="connsiteX14" fmla="*/ 324427 w 632364"/>
                <a:gd name="connsiteY14" fmla="*/ 861769 h 861769"/>
                <a:gd name="connsiteX15" fmla="*/ 308452 w 632364"/>
                <a:gd name="connsiteY15" fmla="*/ 848303 h 861769"/>
                <a:gd name="connsiteX16" fmla="*/ 223729 w 632364"/>
                <a:gd name="connsiteY16" fmla="*/ 760231 h 861769"/>
                <a:gd name="connsiteX17" fmla="*/ 218248 w 632364"/>
                <a:gd name="connsiteY17" fmla="*/ 752713 h 861769"/>
                <a:gd name="connsiteX18" fmla="*/ 205675 w 632364"/>
                <a:gd name="connsiteY18" fmla="*/ 738880 h 861769"/>
                <a:gd name="connsiteX19" fmla="*/ 119375 w 632364"/>
                <a:gd name="connsiteY19" fmla="*/ 617108 h 861769"/>
                <a:gd name="connsiteX20" fmla="*/ 108339 w 632364"/>
                <a:gd name="connsiteY20" fmla="*/ 601971 h 861769"/>
                <a:gd name="connsiteX21" fmla="*/ 107615 w 632364"/>
                <a:gd name="connsiteY21" fmla="*/ 600514 h 861769"/>
                <a:gd name="connsiteX22" fmla="*/ 106519 w 632364"/>
                <a:gd name="connsiteY22" fmla="*/ 598966 h 861769"/>
                <a:gd name="connsiteX23" fmla="*/ 28510 w 632364"/>
                <a:gd name="connsiteY23" fmla="*/ 444854 h 861769"/>
                <a:gd name="connsiteX24" fmla="*/ 24944 w 632364"/>
                <a:gd name="connsiteY24" fmla="*/ 434030 h 861769"/>
                <a:gd name="connsiteX25" fmla="*/ 20515 w 632364"/>
                <a:gd name="connsiteY25" fmla="*/ 425109 h 861769"/>
                <a:gd name="connsiteX26" fmla="*/ 6871 w 632364"/>
                <a:gd name="connsiteY26" fmla="*/ 379171 h 861769"/>
                <a:gd name="connsiteX27" fmla="*/ 0 w 632364"/>
                <a:gd name="connsiteY27" fmla="*/ 358315 h 861769"/>
                <a:gd name="connsiteX28" fmla="*/ 42504 w 632364"/>
                <a:gd name="connsiteY28" fmla="*/ 300020 h 861769"/>
                <a:gd name="connsiteX29" fmla="*/ 114977 w 632364"/>
                <a:gd name="connsiteY29" fmla="*/ 115426 h 861769"/>
                <a:gd name="connsiteX0" fmla="*/ 546743 w 628339"/>
                <a:gd name="connsiteY0" fmla="*/ 589429 h 861769"/>
                <a:gd name="connsiteX1" fmla="*/ 540515 w 628339"/>
                <a:gd name="connsiteY1" fmla="*/ 601971 h 861769"/>
                <a:gd name="connsiteX2" fmla="*/ 490827 w 628339"/>
                <a:gd name="connsiteY2" fmla="*/ 670119 h 861769"/>
                <a:gd name="connsiteX3" fmla="*/ 546743 w 628339"/>
                <a:gd name="connsiteY3" fmla="*/ 589429 h 861769"/>
                <a:gd name="connsiteX4" fmla="*/ 590374 w 628339"/>
                <a:gd name="connsiteY4" fmla="*/ 501565 h 861769"/>
                <a:gd name="connsiteX5" fmla="*/ 628339 w 628339"/>
                <a:gd name="connsiteY5" fmla="*/ 425109 h 861769"/>
                <a:gd name="connsiteX6" fmla="*/ 590374 w 628339"/>
                <a:gd name="connsiteY6" fmla="*/ 501565 h 861769"/>
                <a:gd name="connsiteX7" fmla="*/ 126613 w 628339"/>
                <a:gd name="connsiteY7" fmla="*/ 0 h 861769"/>
                <a:gd name="connsiteX8" fmla="*/ 130318 w 628339"/>
                <a:gd name="connsiteY8" fmla="*/ 0 h 861769"/>
                <a:gd name="connsiteX9" fmla="*/ 134845 w 628339"/>
                <a:gd name="connsiteY9" fmla="*/ 102438 h 861769"/>
                <a:gd name="connsiteX10" fmla="*/ 396176 w 628339"/>
                <a:gd name="connsiteY10" fmla="*/ 738880 h 861769"/>
                <a:gd name="connsiteX11" fmla="*/ 419677 w 628339"/>
                <a:gd name="connsiteY11" fmla="*/ 764737 h 861769"/>
                <a:gd name="connsiteX12" fmla="*/ 430609 w 628339"/>
                <a:gd name="connsiteY12" fmla="*/ 752709 h 861769"/>
                <a:gd name="connsiteX13" fmla="*/ 425125 w 628339"/>
                <a:gd name="connsiteY13" fmla="*/ 760231 h 861769"/>
                <a:gd name="connsiteX14" fmla="*/ 340402 w 628339"/>
                <a:gd name="connsiteY14" fmla="*/ 848303 h 861769"/>
                <a:gd name="connsiteX15" fmla="*/ 324427 w 628339"/>
                <a:gd name="connsiteY15" fmla="*/ 861769 h 861769"/>
                <a:gd name="connsiteX16" fmla="*/ 308452 w 628339"/>
                <a:gd name="connsiteY16" fmla="*/ 848303 h 861769"/>
                <a:gd name="connsiteX17" fmla="*/ 223729 w 628339"/>
                <a:gd name="connsiteY17" fmla="*/ 760231 h 861769"/>
                <a:gd name="connsiteX18" fmla="*/ 218248 w 628339"/>
                <a:gd name="connsiteY18" fmla="*/ 752713 h 861769"/>
                <a:gd name="connsiteX19" fmla="*/ 205675 w 628339"/>
                <a:gd name="connsiteY19" fmla="*/ 738880 h 861769"/>
                <a:gd name="connsiteX20" fmla="*/ 119375 w 628339"/>
                <a:gd name="connsiteY20" fmla="*/ 617108 h 861769"/>
                <a:gd name="connsiteX21" fmla="*/ 108339 w 628339"/>
                <a:gd name="connsiteY21" fmla="*/ 601971 h 861769"/>
                <a:gd name="connsiteX22" fmla="*/ 107615 w 628339"/>
                <a:gd name="connsiteY22" fmla="*/ 600514 h 861769"/>
                <a:gd name="connsiteX23" fmla="*/ 106519 w 628339"/>
                <a:gd name="connsiteY23" fmla="*/ 598966 h 861769"/>
                <a:gd name="connsiteX24" fmla="*/ 28510 w 628339"/>
                <a:gd name="connsiteY24" fmla="*/ 444854 h 861769"/>
                <a:gd name="connsiteX25" fmla="*/ 24944 w 628339"/>
                <a:gd name="connsiteY25" fmla="*/ 434030 h 861769"/>
                <a:gd name="connsiteX26" fmla="*/ 20515 w 628339"/>
                <a:gd name="connsiteY26" fmla="*/ 425109 h 861769"/>
                <a:gd name="connsiteX27" fmla="*/ 6871 w 628339"/>
                <a:gd name="connsiteY27" fmla="*/ 379171 h 861769"/>
                <a:gd name="connsiteX28" fmla="*/ 0 w 628339"/>
                <a:gd name="connsiteY28" fmla="*/ 358315 h 861769"/>
                <a:gd name="connsiteX29" fmla="*/ 42504 w 628339"/>
                <a:gd name="connsiteY29" fmla="*/ 300020 h 861769"/>
                <a:gd name="connsiteX30" fmla="*/ 114977 w 628339"/>
                <a:gd name="connsiteY30" fmla="*/ 115426 h 861769"/>
                <a:gd name="connsiteX31" fmla="*/ 126613 w 628339"/>
                <a:gd name="connsiteY31" fmla="*/ 0 h 861769"/>
                <a:gd name="connsiteX0" fmla="*/ 546743 w 546743"/>
                <a:gd name="connsiteY0" fmla="*/ 589429 h 861769"/>
                <a:gd name="connsiteX1" fmla="*/ 540515 w 546743"/>
                <a:gd name="connsiteY1" fmla="*/ 601971 h 861769"/>
                <a:gd name="connsiteX2" fmla="*/ 490827 w 546743"/>
                <a:gd name="connsiteY2" fmla="*/ 670119 h 861769"/>
                <a:gd name="connsiteX3" fmla="*/ 546743 w 546743"/>
                <a:gd name="connsiteY3" fmla="*/ 589429 h 861769"/>
                <a:gd name="connsiteX4" fmla="*/ 126613 w 546743"/>
                <a:gd name="connsiteY4" fmla="*/ 0 h 861769"/>
                <a:gd name="connsiteX5" fmla="*/ 130318 w 546743"/>
                <a:gd name="connsiteY5" fmla="*/ 0 h 861769"/>
                <a:gd name="connsiteX6" fmla="*/ 134845 w 546743"/>
                <a:gd name="connsiteY6" fmla="*/ 102438 h 861769"/>
                <a:gd name="connsiteX7" fmla="*/ 396176 w 546743"/>
                <a:gd name="connsiteY7" fmla="*/ 738880 h 861769"/>
                <a:gd name="connsiteX8" fmla="*/ 419677 w 546743"/>
                <a:gd name="connsiteY8" fmla="*/ 764737 h 861769"/>
                <a:gd name="connsiteX9" fmla="*/ 430609 w 546743"/>
                <a:gd name="connsiteY9" fmla="*/ 752709 h 861769"/>
                <a:gd name="connsiteX10" fmla="*/ 425125 w 546743"/>
                <a:gd name="connsiteY10" fmla="*/ 760231 h 861769"/>
                <a:gd name="connsiteX11" fmla="*/ 340402 w 546743"/>
                <a:gd name="connsiteY11" fmla="*/ 848303 h 861769"/>
                <a:gd name="connsiteX12" fmla="*/ 324427 w 546743"/>
                <a:gd name="connsiteY12" fmla="*/ 861769 h 861769"/>
                <a:gd name="connsiteX13" fmla="*/ 308452 w 546743"/>
                <a:gd name="connsiteY13" fmla="*/ 848303 h 861769"/>
                <a:gd name="connsiteX14" fmla="*/ 223729 w 546743"/>
                <a:gd name="connsiteY14" fmla="*/ 760231 h 861769"/>
                <a:gd name="connsiteX15" fmla="*/ 218248 w 546743"/>
                <a:gd name="connsiteY15" fmla="*/ 752713 h 861769"/>
                <a:gd name="connsiteX16" fmla="*/ 205675 w 546743"/>
                <a:gd name="connsiteY16" fmla="*/ 738880 h 861769"/>
                <a:gd name="connsiteX17" fmla="*/ 119375 w 546743"/>
                <a:gd name="connsiteY17" fmla="*/ 617108 h 861769"/>
                <a:gd name="connsiteX18" fmla="*/ 108339 w 546743"/>
                <a:gd name="connsiteY18" fmla="*/ 601971 h 861769"/>
                <a:gd name="connsiteX19" fmla="*/ 107615 w 546743"/>
                <a:gd name="connsiteY19" fmla="*/ 600514 h 861769"/>
                <a:gd name="connsiteX20" fmla="*/ 106519 w 546743"/>
                <a:gd name="connsiteY20" fmla="*/ 598966 h 861769"/>
                <a:gd name="connsiteX21" fmla="*/ 28510 w 546743"/>
                <a:gd name="connsiteY21" fmla="*/ 444854 h 861769"/>
                <a:gd name="connsiteX22" fmla="*/ 24944 w 546743"/>
                <a:gd name="connsiteY22" fmla="*/ 434030 h 861769"/>
                <a:gd name="connsiteX23" fmla="*/ 20515 w 546743"/>
                <a:gd name="connsiteY23" fmla="*/ 425109 h 861769"/>
                <a:gd name="connsiteX24" fmla="*/ 6871 w 546743"/>
                <a:gd name="connsiteY24" fmla="*/ 379171 h 861769"/>
                <a:gd name="connsiteX25" fmla="*/ 0 w 546743"/>
                <a:gd name="connsiteY25" fmla="*/ 358315 h 861769"/>
                <a:gd name="connsiteX26" fmla="*/ 42504 w 546743"/>
                <a:gd name="connsiteY26" fmla="*/ 300020 h 861769"/>
                <a:gd name="connsiteX27" fmla="*/ 114977 w 546743"/>
                <a:gd name="connsiteY27" fmla="*/ 115426 h 861769"/>
                <a:gd name="connsiteX28" fmla="*/ 126613 w 546743"/>
                <a:gd name="connsiteY28" fmla="*/ 0 h 861769"/>
                <a:gd name="connsiteX0" fmla="*/ 490827 w 540515"/>
                <a:gd name="connsiteY0" fmla="*/ 670119 h 861769"/>
                <a:gd name="connsiteX1" fmla="*/ 540515 w 540515"/>
                <a:gd name="connsiteY1" fmla="*/ 601971 h 861769"/>
                <a:gd name="connsiteX2" fmla="*/ 490827 w 540515"/>
                <a:gd name="connsiteY2" fmla="*/ 670119 h 861769"/>
                <a:gd name="connsiteX3" fmla="*/ 126613 w 540515"/>
                <a:gd name="connsiteY3" fmla="*/ 0 h 861769"/>
                <a:gd name="connsiteX4" fmla="*/ 130318 w 540515"/>
                <a:gd name="connsiteY4" fmla="*/ 0 h 861769"/>
                <a:gd name="connsiteX5" fmla="*/ 134845 w 540515"/>
                <a:gd name="connsiteY5" fmla="*/ 102438 h 861769"/>
                <a:gd name="connsiteX6" fmla="*/ 396176 w 540515"/>
                <a:gd name="connsiteY6" fmla="*/ 738880 h 861769"/>
                <a:gd name="connsiteX7" fmla="*/ 419677 w 540515"/>
                <a:gd name="connsiteY7" fmla="*/ 764737 h 861769"/>
                <a:gd name="connsiteX8" fmla="*/ 430609 w 540515"/>
                <a:gd name="connsiteY8" fmla="*/ 752709 h 861769"/>
                <a:gd name="connsiteX9" fmla="*/ 425125 w 540515"/>
                <a:gd name="connsiteY9" fmla="*/ 760231 h 861769"/>
                <a:gd name="connsiteX10" fmla="*/ 340402 w 540515"/>
                <a:gd name="connsiteY10" fmla="*/ 848303 h 861769"/>
                <a:gd name="connsiteX11" fmla="*/ 324427 w 540515"/>
                <a:gd name="connsiteY11" fmla="*/ 861769 h 861769"/>
                <a:gd name="connsiteX12" fmla="*/ 308452 w 540515"/>
                <a:gd name="connsiteY12" fmla="*/ 848303 h 861769"/>
                <a:gd name="connsiteX13" fmla="*/ 223729 w 540515"/>
                <a:gd name="connsiteY13" fmla="*/ 760231 h 861769"/>
                <a:gd name="connsiteX14" fmla="*/ 218248 w 540515"/>
                <a:gd name="connsiteY14" fmla="*/ 752713 h 861769"/>
                <a:gd name="connsiteX15" fmla="*/ 205675 w 540515"/>
                <a:gd name="connsiteY15" fmla="*/ 738880 h 861769"/>
                <a:gd name="connsiteX16" fmla="*/ 119375 w 540515"/>
                <a:gd name="connsiteY16" fmla="*/ 617108 h 861769"/>
                <a:gd name="connsiteX17" fmla="*/ 108339 w 540515"/>
                <a:gd name="connsiteY17" fmla="*/ 601971 h 861769"/>
                <a:gd name="connsiteX18" fmla="*/ 107615 w 540515"/>
                <a:gd name="connsiteY18" fmla="*/ 600514 h 861769"/>
                <a:gd name="connsiteX19" fmla="*/ 106519 w 540515"/>
                <a:gd name="connsiteY19" fmla="*/ 598966 h 861769"/>
                <a:gd name="connsiteX20" fmla="*/ 28510 w 540515"/>
                <a:gd name="connsiteY20" fmla="*/ 444854 h 861769"/>
                <a:gd name="connsiteX21" fmla="*/ 24944 w 540515"/>
                <a:gd name="connsiteY21" fmla="*/ 434030 h 861769"/>
                <a:gd name="connsiteX22" fmla="*/ 20515 w 540515"/>
                <a:gd name="connsiteY22" fmla="*/ 425109 h 861769"/>
                <a:gd name="connsiteX23" fmla="*/ 6871 w 540515"/>
                <a:gd name="connsiteY23" fmla="*/ 379171 h 861769"/>
                <a:gd name="connsiteX24" fmla="*/ 0 w 540515"/>
                <a:gd name="connsiteY24" fmla="*/ 358315 h 861769"/>
                <a:gd name="connsiteX25" fmla="*/ 42504 w 540515"/>
                <a:gd name="connsiteY25" fmla="*/ 300020 h 861769"/>
                <a:gd name="connsiteX26" fmla="*/ 114977 w 540515"/>
                <a:gd name="connsiteY26" fmla="*/ 115426 h 861769"/>
                <a:gd name="connsiteX27" fmla="*/ 126613 w 540515"/>
                <a:gd name="connsiteY27" fmla="*/ 0 h 861769"/>
                <a:gd name="connsiteX0" fmla="*/ 126613 w 430609"/>
                <a:gd name="connsiteY0" fmla="*/ 0 h 861769"/>
                <a:gd name="connsiteX1" fmla="*/ 130318 w 430609"/>
                <a:gd name="connsiteY1" fmla="*/ 0 h 861769"/>
                <a:gd name="connsiteX2" fmla="*/ 134845 w 430609"/>
                <a:gd name="connsiteY2" fmla="*/ 102438 h 861769"/>
                <a:gd name="connsiteX3" fmla="*/ 396176 w 430609"/>
                <a:gd name="connsiteY3" fmla="*/ 738880 h 861769"/>
                <a:gd name="connsiteX4" fmla="*/ 419677 w 430609"/>
                <a:gd name="connsiteY4" fmla="*/ 764737 h 861769"/>
                <a:gd name="connsiteX5" fmla="*/ 430609 w 430609"/>
                <a:gd name="connsiteY5" fmla="*/ 752709 h 861769"/>
                <a:gd name="connsiteX6" fmla="*/ 425125 w 430609"/>
                <a:gd name="connsiteY6" fmla="*/ 760231 h 861769"/>
                <a:gd name="connsiteX7" fmla="*/ 340402 w 430609"/>
                <a:gd name="connsiteY7" fmla="*/ 848303 h 861769"/>
                <a:gd name="connsiteX8" fmla="*/ 324427 w 430609"/>
                <a:gd name="connsiteY8" fmla="*/ 861769 h 861769"/>
                <a:gd name="connsiteX9" fmla="*/ 308452 w 430609"/>
                <a:gd name="connsiteY9" fmla="*/ 848303 h 861769"/>
                <a:gd name="connsiteX10" fmla="*/ 223729 w 430609"/>
                <a:gd name="connsiteY10" fmla="*/ 760231 h 861769"/>
                <a:gd name="connsiteX11" fmla="*/ 218248 w 430609"/>
                <a:gd name="connsiteY11" fmla="*/ 752713 h 861769"/>
                <a:gd name="connsiteX12" fmla="*/ 205675 w 430609"/>
                <a:gd name="connsiteY12" fmla="*/ 738880 h 861769"/>
                <a:gd name="connsiteX13" fmla="*/ 119375 w 430609"/>
                <a:gd name="connsiteY13" fmla="*/ 617108 h 861769"/>
                <a:gd name="connsiteX14" fmla="*/ 108339 w 430609"/>
                <a:gd name="connsiteY14" fmla="*/ 601971 h 861769"/>
                <a:gd name="connsiteX15" fmla="*/ 107615 w 430609"/>
                <a:gd name="connsiteY15" fmla="*/ 600514 h 861769"/>
                <a:gd name="connsiteX16" fmla="*/ 106519 w 430609"/>
                <a:gd name="connsiteY16" fmla="*/ 598966 h 861769"/>
                <a:gd name="connsiteX17" fmla="*/ 28510 w 430609"/>
                <a:gd name="connsiteY17" fmla="*/ 444854 h 861769"/>
                <a:gd name="connsiteX18" fmla="*/ 24944 w 430609"/>
                <a:gd name="connsiteY18" fmla="*/ 434030 h 861769"/>
                <a:gd name="connsiteX19" fmla="*/ 20515 w 430609"/>
                <a:gd name="connsiteY19" fmla="*/ 425109 h 861769"/>
                <a:gd name="connsiteX20" fmla="*/ 6871 w 430609"/>
                <a:gd name="connsiteY20" fmla="*/ 379171 h 861769"/>
                <a:gd name="connsiteX21" fmla="*/ 0 w 430609"/>
                <a:gd name="connsiteY21" fmla="*/ 358315 h 861769"/>
                <a:gd name="connsiteX22" fmla="*/ 42504 w 430609"/>
                <a:gd name="connsiteY22" fmla="*/ 300020 h 861769"/>
                <a:gd name="connsiteX23" fmla="*/ 114977 w 430609"/>
                <a:gd name="connsiteY23" fmla="*/ 115426 h 861769"/>
                <a:gd name="connsiteX24" fmla="*/ 126613 w 430609"/>
                <a:gd name="connsiteY24" fmla="*/ 0 h 861769"/>
                <a:gd name="connsiteX0" fmla="*/ 126613 w 430609"/>
                <a:gd name="connsiteY0" fmla="*/ 0 h 861769"/>
                <a:gd name="connsiteX1" fmla="*/ 130318 w 430609"/>
                <a:gd name="connsiteY1" fmla="*/ 0 h 861769"/>
                <a:gd name="connsiteX2" fmla="*/ 134845 w 430609"/>
                <a:gd name="connsiteY2" fmla="*/ 102438 h 861769"/>
                <a:gd name="connsiteX3" fmla="*/ 396176 w 430609"/>
                <a:gd name="connsiteY3" fmla="*/ 738880 h 861769"/>
                <a:gd name="connsiteX4" fmla="*/ 419677 w 430609"/>
                <a:gd name="connsiteY4" fmla="*/ 764737 h 861769"/>
                <a:gd name="connsiteX5" fmla="*/ 430609 w 430609"/>
                <a:gd name="connsiteY5" fmla="*/ 752709 h 861769"/>
                <a:gd name="connsiteX6" fmla="*/ 340402 w 430609"/>
                <a:gd name="connsiteY6" fmla="*/ 848303 h 861769"/>
                <a:gd name="connsiteX7" fmla="*/ 324427 w 430609"/>
                <a:gd name="connsiteY7" fmla="*/ 861769 h 861769"/>
                <a:gd name="connsiteX8" fmla="*/ 308452 w 430609"/>
                <a:gd name="connsiteY8" fmla="*/ 848303 h 861769"/>
                <a:gd name="connsiteX9" fmla="*/ 223729 w 430609"/>
                <a:gd name="connsiteY9" fmla="*/ 760231 h 861769"/>
                <a:gd name="connsiteX10" fmla="*/ 218248 w 430609"/>
                <a:gd name="connsiteY10" fmla="*/ 752713 h 861769"/>
                <a:gd name="connsiteX11" fmla="*/ 205675 w 430609"/>
                <a:gd name="connsiteY11" fmla="*/ 738880 h 861769"/>
                <a:gd name="connsiteX12" fmla="*/ 119375 w 430609"/>
                <a:gd name="connsiteY12" fmla="*/ 617108 h 861769"/>
                <a:gd name="connsiteX13" fmla="*/ 108339 w 430609"/>
                <a:gd name="connsiteY13" fmla="*/ 601971 h 861769"/>
                <a:gd name="connsiteX14" fmla="*/ 107615 w 430609"/>
                <a:gd name="connsiteY14" fmla="*/ 600514 h 861769"/>
                <a:gd name="connsiteX15" fmla="*/ 106519 w 430609"/>
                <a:gd name="connsiteY15" fmla="*/ 598966 h 861769"/>
                <a:gd name="connsiteX16" fmla="*/ 28510 w 430609"/>
                <a:gd name="connsiteY16" fmla="*/ 444854 h 861769"/>
                <a:gd name="connsiteX17" fmla="*/ 24944 w 430609"/>
                <a:gd name="connsiteY17" fmla="*/ 434030 h 861769"/>
                <a:gd name="connsiteX18" fmla="*/ 20515 w 430609"/>
                <a:gd name="connsiteY18" fmla="*/ 425109 h 861769"/>
                <a:gd name="connsiteX19" fmla="*/ 6871 w 430609"/>
                <a:gd name="connsiteY19" fmla="*/ 379171 h 861769"/>
                <a:gd name="connsiteX20" fmla="*/ 0 w 430609"/>
                <a:gd name="connsiteY20" fmla="*/ 358315 h 861769"/>
                <a:gd name="connsiteX21" fmla="*/ 42504 w 430609"/>
                <a:gd name="connsiteY21" fmla="*/ 300020 h 861769"/>
                <a:gd name="connsiteX22" fmla="*/ 114977 w 430609"/>
                <a:gd name="connsiteY22" fmla="*/ 115426 h 861769"/>
                <a:gd name="connsiteX23" fmla="*/ 126613 w 430609"/>
                <a:gd name="connsiteY23" fmla="*/ 0 h 861769"/>
                <a:gd name="connsiteX0" fmla="*/ 126613 w 419677"/>
                <a:gd name="connsiteY0" fmla="*/ 0 h 861769"/>
                <a:gd name="connsiteX1" fmla="*/ 130318 w 419677"/>
                <a:gd name="connsiteY1" fmla="*/ 0 h 861769"/>
                <a:gd name="connsiteX2" fmla="*/ 134845 w 419677"/>
                <a:gd name="connsiteY2" fmla="*/ 102438 h 861769"/>
                <a:gd name="connsiteX3" fmla="*/ 396176 w 419677"/>
                <a:gd name="connsiteY3" fmla="*/ 738880 h 861769"/>
                <a:gd name="connsiteX4" fmla="*/ 419677 w 419677"/>
                <a:gd name="connsiteY4" fmla="*/ 764737 h 861769"/>
                <a:gd name="connsiteX5" fmla="*/ 340402 w 419677"/>
                <a:gd name="connsiteY5" fmla="*/ 848303 h 861769"/>
                <a:gd name="connsiteX6" fmla="*/ 324427 w 419677"/>
                <a:gd name="connsiteY6" fmla="*/ 861769 h 861769"/>
                <a:gd name="connsiteX7" fmla="*/ 308452 w 419677"/>
                <a:gd name="connsiteY7" fmla="*/ 848303 h 861769"/>
                <a:gd name="connsiteX8" fmla="*/ 223729 w 419677"/>
                <a:gd name="connsiteY8" fmla="*/ 760231 h 861769"/>
                <a:gd name="connsiteX9" fmla="*/ 218248 w 419677"/>
                <a:gd name="connsiteY9" fmla="*/ 752713 h 861769"/>
                <a:gd name="connsiteX10" fmla="*/ 205675 w 419677"/>
                <a:gd name="connsiteY10" fmla="*/ 738880 h 861769"/>
                <a:gd name="connsiteX11" fmla="*/ 119375 w 419677"/>
                <a:gd name="connsiteY11" fmla="*/ 617108 h 861769"/>
                <a:gd name="connsiteX12" fmla="*/ 108339 w 419677"/>
                <a:gd name="connsiteY12" fmla="*/ 601971 h 861769"/>
                <a:gd name="connsiteX13" fmla="*/ 107615 w 419677"/>
                <a:gd name="connsiteY13" fmla="*/ 600514 h 861769"/>
                <a:gd name="connsiteX14" fmla="*/ 106519 w 419677"/>
                <a:gd name="connsiteY14" fmla="*/ 598966 h 861769"/>
                <a:gd name="connsiteX15" fmla="*/ 28510 w 419677"/>
                <a:gd name="connsiteY15" fmla="*/ 444854 h 861769"/>
                <a:gd name="connsiteX16" fmla="*/ 24944 w 419677"/>
                <a:gd name="connsiteY16" fmla="*/ 434030 h 861769"/>
                <a:gd name="connsiteX17" fmla="*/ 20515 w 419677"/>
                <a:gd name="connsiteY17" fmla="*/ 425109 h 861769"/>
                <a:gd name="connsiteX18" fmla="*/ 6871 w 419677"/>
                <a:gd name="connsiteY18" fmla="*/ 379171 h 861769"/>
                <a:gd name="connsiteX19" fmla="*/ 0 w 419677"/>
                <a:gd name="connsiteY19" fmla="*/ 358315 h 861769"/>
                <a:gd name="connsiteX20" fmla="*/ 42504 w 419677"/>
                <a:gd name="connsiteY20" fmla="*/ 300020 h 861769"/>
                <a:gd name="connsiteX21" fmla="*/ 114977 w 419677"/>
                <a:gd name="connsiteY21" fmla="*/ 115426 h 861769"/>
                <a:gd name="connsiteX22" fmla="*/ 126613 w 419677"/>
                <a:gd name="connsiteY22" fmla="*/ 0 h 8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9677" h="861769">
                  <a:moveTo>
                    <a:pt x="126613" y="0"/>
                  </a:moveTo>
                  <a:lnTo>
                    <a:pt x="130318" y="0"/>
                  </a:lnTo>
                  <a:lnTo>
                    <a:pt x="134845" y="102438"/>
                  </a:lnTo>
                  <a:cubicBezTo>
                    <a:pt x="156220" y="343108"/>
                    <a:pt x="250803" y="562729"/>
                    <a:pt x="396176" y="738880"/>
                  </a:cubicBezTo>
                  <a:lnTo>
                    <a:pt x="419677" y="764737"/>
                  </a:lnTo>
                  <a:lnTo>
                    <a:pt x="340402" y="848303"/>
                  </a:lnTo>
                  <a:lnTo>
                    <a:pt x="324427" y="861769"/>
                  </a:lnTo>
                  <a:lnTo>
                    <a:pt x="308452" y="848303"/>
                  </a:lnTo>
                  <a:cubicBezTo>
                    <a:pt x="278706" y="820446"/>
                    <a:pt x="250423" y="791047"/>
                    <a:pt x="223729" y="760231"/>
                  </a:cubicBezTo>
                  <a:lnTo>
                    <a:pt x="218248" y="752713"/>
                  </a:lnTo>
                  <a:lnTo>
                    <a:pt x="205675" y="738880"/>
                  </a:lnTo>
                  <a:lnTo>
                    <a:pt x="119375" y="617108"/>
                  </a:lnTo>
                  <a:lnTo>
                    <a:pt x="108339" y="601971"/>
                  </a:lnTo>
                  <a:lnTo>
                    <a:pt x="107615" y="600514"/>
                  </a:lnTo>
                  <a:lnTo>
                    <a:pt x="106519" y="598966"/>
                  </a:lnTo>
                  <a:cubicBezTo>
                    <a:pt x="76874" y="549845"/>
                    <a:pt x="50755" y="498358"/>
                    <a:pt x="28510" y="444854"/>
                  </a:cubicBezTo>
                  <a:lnTo>
                    <a:pt x="24944" y="434030"/>
                  </a:lnTo>
                  <a:lnTo>
                    <a:pt x="20515" y="425109"/>
                  </a:lnTo>
                  <a:lnTo>
                    <a:pt x="6871" y="379171"/>
                  </a:lnTo>
                  <a:lnTo>
                    <a:pt x="0" y="358315"/>
                  </a:lnTo>
                  <a:lnTo>
                    <a:pt x="42504" y="300020"/>
                  </a:lnTo>
                  <a:cubicBezTo>
                    <a:pt x="76548" y="243992"/>
                    <a:pt x="101403" y="181764"/>
                    <a:pt x="114977" y="115426"/>
                  </a:cubicBezTo>
                  <a:lnTo>
                    <a:pt x="126613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18E7794C-5378-411B-B456-BCEB9E05B377}"/>
                </a:ext>
              </a:extLst>
            </p:cNvPr>
            <p:cNvSpPr/>
            <p:nvPr/>
          </p:nvSpPr>
          <p:spPr>
            <a:xfrm rot="5400000">
              <a:off x="5788024" y="6200886"/>
              <a:ext cx="387027" cy="831904"/>
            </a:xfrm>
            <a:custGeom>
              <a:avLst/>
              <a:gdLst>
                <a:gd name="connsiteX0" fmla="*/ 503161 w 623540"/>
                <a:gd name="connsiteY0" fmla="*/ 589430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588782 w 623540"/>
                <a:gd name="connsiteY3" fmla="*/ 411558 h 831904"/>
                <a:gd name="connsiteX4" fmla="*/ 584758 w 623540"/>
                <a:gd name="connsiteY4" fmla="*/ 425109 h 831904"/>
                <a:gd name="connsiteX5" fmla="*/ 546794 w 623540"/>
                <a:gd name="connsiteY5" fmla="*/ 501561 h 831904"/>
                <a:gd name="connsiteX6" fmla="*/ 623163 w 623540"/>
                <a:gd name="connsiteY6" fmla="*/ 293769 h 831904"/>
                <a:gd name="connsiteX7" fmla="*/ 623540 w 623540"/>
                <a:gd name="connsiteY7" fmla="*/ 294529 h 831904"/>
                <a:gd name="connsiteX8" fmla="*/ 617102 w 623540"/>
                <a:gd name="connsiteY8" fmla="*/ 316206 h 831904"/>
                <a:gd name="connsiteX9" fmla="*/ 83031 w 623540"/>
                <a:gd name="connsiteY9" fmla="*/ 0 h 831904"/>
                <a:gd name="connsiteX10" fmla="*/ 86737 w 623540"/>
                <a:gd name="connsiteY10" fmla="*/ 0 h 831904"/>
                <a:gd name="connsiteX11" fmla="*/ 91265 w 623540"/>
                <a:gd name="connsiteY11" fmla="*/ 102438 h 831904"/>
                <a:gd name="connsiteX12" fmla="*/ 352596 w 623540"/>
                <a:gd name="connsiteY12" fmla="*/ 738880 h 831904"/>
                <a:gd name="connsiteX13" fmla="*/ 376096 w 623540"/>
                <a:gd name="connsiteY13" fmla="*/ 764737 h 831904"/>
                <a:gd name="connsiteX14" fmla="*/ 387027 w 623540"/>
                <a:gd name="connsiteY14" fmla="*/ 752710 h 831904"/>
                <a:gd name="connsiteX15" fmla="*/ 381543 w 623540"/>
                <a:gd name="connsiteY15" fmla="*/ 760231 h 831904"/>
                <a:gd name="connsiteX16" fmla="*/ 312596 w 623540"/>
                <a:gd name="connsiteY16" fmla="*/ 831904 h 831904"/>
                <a:gd name="connsiteX17" fmla="*/ 243649 w 623540"/>
                <a:gd name="connsiteY17" fmla="*/ 760231 h 831904"/>
                <a:gd name="connsiteX18" fmla="*/ 238166 w 623540"/>
                <a:gd name="connsiteY18" fmla="*/ 752710 h 831904"/>
                <a:gd name="connsiteX19" fmla="*/ 225596 w 623540"/>
                <a:gd name="connsiteY19" fmla="*/ 738880 h 831904"/>
                <a:gd name="connsiteX20" fmla="*/ 139334 w 623540"/>
                <a:gd name="connsiteY20" fmla="*/ 617161 h 831904"/>
                <a:gd name="connsiteX21" fmla="*/ 128259 w 623540"/>
                <a:gd name="connsiteY21" fmla="*/ 601971 h 831904"/>
                <a:gd name="connsiteX22" fmla="*/ 127533 w 623540"/>
                <a:gd name="connsiteY22" fmla="*/ 600509 h 831904"/>
                <a:gd name="connsiteX23" fmla="*/ 126440 w 623540"/>
                <a:gd name="connsiteY23" fmla="*/ 598966 h 831904"/>
                <a:gd name="connsiteX24" fmla="*/ 48431 w 623540"/>
                <a:gd name="connsiteY24" fmla="*/ 444854 h 831904"/>
                <a:gd name="connsiteX25" fmla="*/ 44867 w 623540"/>
                <a:gd name="connsiteY25" fmla="*/ 434036 h 831904"/>
                <a:gd name="connsiteX26" fmla="*/ 40434 w 623540"/>
                <a:gd name="connsiteY26" fmla="*/ 425109 h 831904"/>
                <a:gd name="connsiteX27" fmla="*/ 26782 w 623540"/>
                <a:gd name="connsiteY27" fmla="*/ 379144 h 831904"/>
                <a:gd name="connsiteX28" fmla="*/ 0 w 623540"/>
                <a:gd name="connsiteY28" fmla="*/ 297851 h 831904"/>
                <a:gd name="connsiteX29" fmla="*/ 42835 w 623540"/>
                <a:gd name="connsiteY29" fmla="*/ 211589 h 831904"/>
                <a:gd name="connsiteX30" fmla="*/ 71395 w 623540"/>
                <a:gd name="connsiteY30" fmla="*/ 115426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588782 w 623540"/>
                <a:gd name="connsiteY3" fmla="*/ 411558 h 831904"/>
                <a:gd name="connsiteX4" fmla="*/ 584758 w 623540"/>
                <a:gd name="connsiteY4" fmla="*/ 425109 h 831904"/>
                <a:gd name="connsiteX5" fmla="*/ 546794 w 623540"/>
                <a:gd name="connsiteY5" fmla="*/ 501561 h 831904"/>
                <a:gd name="connsiteX6" fmla="*/ 588782 w 623540"/>
                <a:gd name="connsiteY6" fmla="*/ 411558 h 831904"/>
                <a:gd name="connsiteX7" fmla="*/ 623163 w 623540"/>
                <a:gd name="connsiteY7" fmla="*/ 293769 h 831904"/>
                <a:gd name="connsiteX8" fmla="*/ 623540 w 623540"/>
                <a:gd name="connsiteY8" fmla="*/ 294529 h 831904"/>
                <a:gd name="connsiteX9" fmla="*/ 617102 w 623540"/>
                <a:gd name="connsiteY9" fmla="*/ 316206 h 831904"/>
                <a:gd name="connsiteX10" fmla="*/ 623163 w 623540"/>
                <a:gd name="connsiteY10" fmla="*/ 293769 h 831904"/>
                <a:gd name="connsiteX11" fmla="*/ 83031 w 623540"/>
                <a:gd name="connsiteY11" fmla="*/ 0 h 831904"/>
                <a:gd name="connsiteX12" fmla="*/ 86737 w 623540"/>
                <a:gd name="connsiteY12" fmla="*/ 0 h 831904"/>
                <a:gd name="connsiteX13" fmla="*/ 91265 w 623540"/>
                <a:gd name="connsiteY13" fmla="*/ 102438 h 831904"/>
                <a:gd name="connsiteX14" fmla="*/ 352596 w 623540"/>
                <a:gd name="connsiteY14" fmla="*/ 738880 h 831904"/>
                <a:gd name="connsiteX15" fmla="*/ 376096 w 623540"/>
                <a:gd name="connsiteY15" fmla="*/ 764737 h 831904"/>
                <a:gd name="connsiteX16" fmla="*/ 387027 w 623540"/>
                <a:gd name="connsiteY16" fmla="*/ 752710 h 831904"/>
                <a:gd name="connsiteX17" fmla="*/ 381543 w 623540"/>
                <a:gd name="connsiteY17" fmla="*/ 760231 h 831904"/>
                <a:gd name="connsiteX18" fmla="*/ 312596 w 623540"/>
                <a:gd name="connsiteY18" fmla="*/ 831904 h 831904"/>
                <a:gd name="connsiteX19" fmla="*/ 243649 w 623540"/>
                <a:gd name="connsiteY19" fmla="*/ 760231 h 831904"/>
                <a:gd name="connsiteX20" fmla="*/ 238166 w 623540"/>
                <a:gd name="connsiteY20" fmla="*/ 752710 h 831904"/>
                <a:gd name="connsiteX21" fmla="*/ 225596 w 623540"/>
                <a:gd name="connsiteY21" fmla="*/ 738880 h 831904"/>
                <a:gd name="connsiteX22" fmla="*/ 139334 w 623540"/>
                <a:gd name="connsiteY22" fmla="*/ 617161 h 831904"/>
                <a:gd name="connsiteX23" fmla="*/ 128259 w 623540"/>
                <a:gd name="connsiteY23" fmla="*/ 601971 h 831904"/>
                <a:gd name="connsiteX24" fmla="*/ 127533 w 623540"/>
                <a:gd name="connsiteY24" fmla="*/ 600509 h 831904"/>
                <a:gd name="connsiteX25" fmla="*/ 126440 w 623540"/>
                <a:gd name="connsiteY25" fmla="*/ 598966 h 831904"/>
                <a:gd name="connsiteX26" fmla="*/ 48431 w 623540"/>
                <a:gd name="connsiteY26" fmla="*/ 444854 h 831904"/>
                <a:gd name="connsiteX27" fmla="*/ 44867 w 623540"/>
                <a:gd name="connsiteY27" fmla="*/ 434036 h 831904"/>
                <a:gd name="connsiteX28" fmla="*/ 40434 w 623540"/>
                <a:gd name="connsiteY28" fmla="*/ 425109 h 831904"/>
                <a:gd name="connsiteX29" fmla="*/ 26782 w 623540"/>
                <a:gd name="connsiteY29" fmla="*/ 379144 h 831904"/>
                <a:gd name="connsiteX30" fmla="*/ 0 w 623540"/>
                <a:gd name="connsiteY30" fmla="*/ 297851 h 831904"/>
                <a:gd name="connsiteX31" fmla="*/ 42835 w 623540"/>
                <a:gd name="connsiteY31" fmla="*/ 211589 h 831904"/>
                <a:gd name="connsiteX32" fmla="*/ 71395 w 623540"/>
                <a:gd name="connsiteY32" fmla="*/ 115426 h 831904"/>
                <a:gd name="connsiteX33" fmla="*/ 83031 w 623540"/>
                <a:gd name="connsiteY33" fmla="*/ 0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588782 w 623540"/>
                <a:gd name="connsiteY3" fmla="*/ 411558 h 831904"/>
                <a:gd name="connsiteX4" fmla="*/ 584758 w 623540"/>
                <a:gd name="connsiteY4" fmla="*/ 425109 h 831904"/>
                <a:gd name="connsiteX5" fmla="*/ 588782 w 623540"/>
                <a:gd name="connsiteY5" fmla="*/ 411558 h 831904"/>
                <a:gd name="connsiteX6" fmla="*/ 623163 w 623540"/>
                <a:gd name="connsiteY6" fmla="*/ 293769 h 831904"/>
                <a:gd name="connsiteX7" fmla="*/ 623540 w 623540"/>
                <a:gd name="connsiteY7" fmla="*/ 294529 h 831904"/>
                <a:gd name="connsiteX8" fmla="*/ 617102 w 623540"/>
                <a:gd name="connsiteY8" fmla="*/ 316206 h 831904"/>
                <a:gd name="connsiteX9" fmla="*/ 623163 w 623540"/>
                <a:gd name="connsiteY9" fmla="*/ 293769 h 831904"/>
                <a:gd name="connsiteX10" fmla="*/ 83031 w 623540"/>
                <a:gd name="connsiteY10" fmla="*/ 0 h 831904"/>
                <a:gd name="connsiteX11" fmla="*/ 86737 w 623540"/>
                <a:gd name="connsiteY11" fmla="*/ 0 h 831904"/>
                <a:gd name="connsiteX12" fmla="*/ 91265 w 623540"/>
                <a:gd name="connsiteY12" fmla="*/ 102438 h 831904"/>
                <a:gd name="connsiteX13" fmla="*/ 352596 w 623540"/>
                <a:gd name="connsiteY13" fmla="*/ 738880 h 831904"/>
                <a:gd name="connsiteX14" fmla="*/ 376096 w 623540"/>
                <a:gd name="connsiteY14" fmla="*/ 764737 h 831904"/>
                <a:gd name="connsiteX15" fmla="*/ 387027 w 623540"/>
                <a:gd name="connsiteY15" fmla="*/ 752710 h 831904"/>
                <a:gd name="connsiteX16" fmla="*/ 381543 w 623540"/>
                <a:gd name="connsiteY16" fmla="*/ 760231 h 831904"/>
                <a:gd name="connsiteX17" fmla="*/ 312596 w 623540"/>
                <a:gd name="connsiteY17" fmla="*/ 831904 h 831904"/>
                <a:gd name="connsiteX18" fmla="*/ 243649 w 623540"/>
                <a:gd name="connsiteY18" fmla="*/ 760231 h 831904"/>
                <a:gd name="connsiteX19" fmla="*/ 238166 w 623540"/>
                <a:gd name="connsiteY19" fmla="*/ 752710 h 831904"/>
                <a:gd name="connsiteX20" fmla="*/ 225596 w 623540"/>
                <a:gd name="connsiteY20" fmla="*/ 738880 h 831904"/>
                <a:gd name="connsiteX21" fmla="*/ 139334 w 623540"/>
                <a:gd name="connsiteY21" fmla="*/ 617161 h 831904"/>
                <a:gd name="connsiteX22" fmla="*/ 128259 w 623540"/>
                <a:gd name="connsiteY22" fmla="*/ 601971 h 831904"/>
                <a:gd name="connsiteX23" fmla="*/ 127533 w 623540"/>
                <a:gd name="connsiteY23" fmla="*/ 600509 h 831904"/>
                <a:gd name="connsiteX24" fmla="*/ 126440 w 623540"/>
                <a:gd name="connsiteY24" fmla="*/ 598966 h 831904"/>
                <a:gd name="connsiteX25" fmla="*/ 48431 w 623540"/>
                <a:gd name="connsiteY25" fmla="*/ 444854 h 831904"/>
                <a:gd name="connsiteX26" fmla="*/ 44867 w 623540"/>
                <a:gd name="connsiteY26" fmla="*/ 434036 h 831904"/>
                <a:gd name="connsiteX27" fmla="*/ 40434 w 623540"/>
                <a:gd name="connsiteY27" fmla="*/ 425109 h 831904"/>
                <a:gd name="connsiteX28" fmla="*/ 26782 w 623540"/>
                <a:gd name="connsiteY28" fmla="*/ 379144 h 831904"/>
                <a:gd name="connsiteX29" fmla="*/ 0 w 623540"/>
                <a:gd name="connsiteY29" fmla="*/ 297851 h 831904"/>
                <a:gd name="connsiteX30" fmla="*/ 42835 w 623540"/>
                <a:gd name="connsiteY30" fmla="*/ 211589 h 831904"/>
                <a:gd name="connsiteX31" fmla="*/ 71395 w 623540"/>
                <a:gd name="connsiteY31" fmla="*/ 115426 h 831904"/>
                <a:gd name="connsiteX32" fmla="*/ 83031 w 623540"/>
                <a:gd name="connsiteY32" fmla="*/ 0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623163 w 623540"/>
                <a:gd name="connsiteY3" fmla="*/ 293769 h 831904"/>
                <a:gd name="connsiteX4" fmla="*/ 623540 w 623540"/>
                <a:gd name="connsiteY4" fmla="*/ 294529 h 831904"/>
                <a:gd name="connsiteX5" fmla="*/ 617102 w 623540"/>
                <a:gd name="connsiteY5" fmla="*/ 316206 h 831904"/>
                <a:gd name="connsiteX6" fmla="*/ 623163 w 623540"/>
                <a:gd name="connsiteY6" fmla="*/ 293769 h 831904"/>
                <a:gd name="connsiteX7" fmla="*/ 83031 w 623540"/>
                <a:gd name="connsiteY7" fmla="*/ 0 h 831904"/>
                <a:gd name="connsiteX8" fmla="*/ 86737 w 623540"/>
                <a:gd name="connsiteY8" fmla="*/ 0 h 831904"/>
                <a:gd name="connsiteX9" fmla="*/ 91265 w 623540"/>
                <a:gd name="connsiteY9" fmla="*/ 102438 h 831904"/>
                <a:gd name="connsiteX10" fmla="*/ 352596 w 623540"/>
                <a:gd name="connsiteY10" fmla="*/ 738880 h 831904"/>
                <a:gd name="connsiteX11" fmla="*/ 376096 w 623540"/>
                <a:gd name="connsiteY11" fmla="*/ 764737 h 831904"/>
                <a:gd name="connsiteX12" fmla="*/ 387027 w 623540"/>
                <a:gd name="connsiteY12" fmla="*/ 752710 h 831904"/>
                <a:gd name="connsiteX13" fmla="*/ 381543 w 623540"/>
                <a:gd name="connsiteY13" fmla="*/ 760231 h 831904"/>
                <a:gd name="connsiteX14" fmla="*/ 312596 w 623540"/>
                <a:gd name="connsiteY14" fmla="*/ 831904 h 831904"/>
                <a:gd name="connsiteX15" fmla="*/ 243649 w 623540"/>
                <a:gd name="connsiteY15" fmla="*/ 760231 h 831904"/>
                <a:gd name="connsiteX16" fmla="*/ 238166 w 623540"/>
                <a:gd name="connsiteY16" fmla="*/ 752710 h 831904"/>
                <a:gd name="connsiteX17" fmla="*/ 225596 w 623540"/>
                <a:gd name="connsiteY17" fmla="*/ 738880 h 831904"/>
                <a:gd name="connsiteX18" fmla="*/ 139334 w 623540"/>
                <a:gd name="connsiteY18" fmla="*/ 617161 h 831904"/>
                <a:gd name="connsiteX19" fmla="*/ 128259 w 623540"/>
                <a:gd name="connsiteY19" fmla="*/ 601971 h 831904"/>
                <a:gd name="connsiteX20" fmla="*/ 127533 w 623540"/>
                <a:gd name="connsiteY20" fmla="*/ 600509 h 831904"/>
                <a:gd name="connsiteX21" fmla="*/ 126440 w 623540"/>
                <a:gd name="connsiteY21" fmla="*/ 598966 h 831904"/>
                <a:gd name="connsiteX22" fmla="*/ 48431 w 623540"/>
                <a:gd name="connsiteY22" fmla="*/ 444854 h 831904"/>
                <a:gd name="connsiteX23" fmla="*/ 44867 w 623540"/>
                <a:gd name="connsiteY23" fmla="*/ 434036 h 831904"/>
                <a:gd name="connsiteX24" fmla="*/ 40434 w 623540"/>
                <a:gd name="connsiteY24" fmla="*/ 425109 h 831904"/>
                <a:gd name="connsiteX25" fmla="*/ 26782 w 623540"/>
                <a:gd name="connsiteY25" fmla="*/ 379144 h 831904"/>
                <a:gd name="connsiteX26" fmla="*/ 0 w 623540"/>
                <a:gd name="connsiteY26" fmla="*/ 297851 h 831904"/>
                <a:gd name="connsiteX27" fmla="*/ 42835 w 623540"/>
                <a:gd name="connsiteY27" fmla="*/ 211589 h 831904"/>
                <a:gd name="connsiteX28" fmla="*/ 71395 w 623540"/>
                <a:gd name="connsiteY28" fmla="*/ 115426 h 831904"/>
                <a:gd name="connsiteX29" fmla="*/ 83031 w 623540"/>
                <a:gd name="connsiteY29" fmla="*/ 0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617102 w 623540"/>
                <a:gd name="connsiteY3" fmla="*/ 316206 h 831904"/>
                <a:gd name="connsiteX4" fmla="*/ 623540 w 623540"/>
                <a:gd name="connsiteY4" fmla="*/ 294529 h 831904"/>
                <a:gd name="connsiteX5" fmla="*/ 617102 w 623540"/>
                <a:gd name="connsiteY5" fmla="*/ 316206 h 831904"/>
                <a:gd name="connsiteX6" fmla="*/ 83031 w 623540"/>
                <a:gd name="connsiteY6" fmla="*/ 0 h 831904"/>
                <a:gd name="connsiteX7" fmla="*/ 86737 w 623540"/>
                <a:gd name="connsiteY7" fmla="*/ 0 h 831904"/>
                <a:gd name="connsiteX8" fmla="*/ 91265 w 623540"/>
                <a:gd name="connsiteY8" fmla="*/ 102438 h 831904"/>
                <a:gd name="connsiteX9" fmla="*/ 352596 w 623540"/>
                <a:gd name="connsiteY9" fmla="*/ 738880 h 831904"/>
                <a:gd name="connsiteX10" fmla="*/ 376096 w 623540"/>
                <a:gd name="connsiteY10" fmla="*/ 764737 h 831904"/>
                <a:gd name="connsiteX11" fmla="*/ 387027 w 623540"/>
                <a:gd name="connsiteY11" fmla="*/ 752710 h 831904"/>
                <a:gd name="connsiteX12" fmla="*/ 381543 w 623540"/>
                <a:gd name="connsiteY12" fmla="*/ 760231 h 831904"/>
                <a:gd name="connsiteX13" fmla="*/ 312596 w 623540"/>
                <a:gd name="connsiteY13" fmla="*/ 831904 h 831904"/>
                <a:gd name="connsiteX14" fmla="*/ 243649 w 623540"/>
                <a:gd name="connsiteY14" fmla="*/ 760231 h 831904"/>
                <a:gd name="connsiteX15" fmla="*/ 238166 w 623540"/>
                <a:gd name="connsiteY15" fmla="*/ 752710 h 831904"/>
                <a:gd name="connsiteX16" fmla="*/ 225596 w 623540"/>
                <a:gd name="connsiteY16" fmla="*/ 738880 h 831904"/>
                <a:gd name="connsiteX17" fmla="*/ 139334 w 623540"/>
                <a:gd name="connsiteY17" fmla="*/ 617161 h 831904"/>
                <a:gd name="connsiteX18" fmla="*/ 128259 w 623540"/>
                <a:gd name="connsiteY18" fmla="*/ 601971 h 831904"/>
                <a:gd name="connsiteX19" fmla="*/ 127533 w 623540"/>
                <a:gd name="connsiteY19" fmla="*/ 600509 h 831904"/>
                <a:gd name="connsiteX20" fmla="*/ 126440 w 623540"/>
                <a:gd name="connsiteY20" fmla="*/ 598966 h 831904"/>
                <a:gd name="connsiteX21" fmla="*/ 48431 w 623540"/>
                <a:gd name="connsiteY21" fmla="*/ 444854 h 831904"/>
                <a:gd name="connsiteX22" fmla="*/ 44867 w 623540"/>
                <a:gd name="connsiteY22" fmla="*/ 434036 h 831904"/>
                <a:gd name="connsiteX23" fmla="*/ 40434 w 623540"/>
                <a:gd name="connsiteY23" fmla="*/ 425109 h 831904"/>
                <a:gd name="connsiteX24" fmla="*/ 26782 w 623540"/>
                <a:gd name="connsiteY24" fmla="*/ 379144 h 831904"/>
                <a:gd name="connsiteX25" fmla="*/ 0 w 623540"/>
                <a:gd name="connsiteY25" fmla="*/ 297851 h 831904"/>
                <a:gd name="connsiteX26" fmla="*/ 42835 w 623540"/>
                <a:gd name="connsiteY26" fmla="*/ 211589 h 831904"/>
                <a:gd name="connsiteX27" fmla="*/ 71395 w 623540"/>
                <a:gd name="connsiteY27" fmla="*/ 115426 h 831904"/>
                <a:gd name="connsiteX28" fmla="*/ 83031 w 623540"/>
                <a:gd name="connsiteY28" fmla="*/ 0 h 831904"/>
                <a:gd name="connsiteX0" fmla="*/ 447250 w 496933"/>
                <a:gd name="connsiteY0" fmla="*/ 670113 h 831904"/>
                <a:gd name="connsiteX1" fmla="*/ 496933 w 496933"/>
                <a:gd name="connsiteY1" fmla="*/ 601971 h 831904"/>
                <a:gd name="connsiteX2" fmla="*/ 447250 w 496933"/>
                <a:gd name="connsiteY2" fmla="*/ 670113 h 831904"/>
                <a:gd name="connsiteX3" fmla="*/ 83031 w 496933"/>
                <a:gd name="connsiteY3" fmla="*/ 0 h 831904"/>
                <a:gd name="connsiteX4" fmla="*/ 86737 w 496933"/>
                <a:gd name="connsiteY4" fmla="*/ 0 h 831904"/>
                <a:gd name="connsiteX5" fmla="*/ 91265 w 496933"/>
                <a:gd name="connsiteY5" fmla="*/ 102438 h 831904"/>
                <a:gd name="connsiteX6" fmla="*/ 352596 w 496933"/>
                <a:gd name="connsiteY6" fmla="*/ 738880 h 831904"/>
                <a:gd name="connsiteX7" fmla="*/ 376096 w 496933"/>
                <a:gd name="connsiteY7" fmla="*/ 764737 h 831904"/>
                <a:gd name="connsiteX8" fmla="*/ 387027 w 496933"/>
                <a:gd name="connsiteY8" fmla="*/ 752710 h 831904"/>
                <a:gd name="connsiteX9" fmla="*/ 381543 w 496933"/>
                <a:gd name="connsiteY9" fmla="*/ 760231 h 831904"/>
                <a:gd name="connsiteX10" fmla="*/ 312596 w 496933"/>
                <a:gd name="connsiteY10" fmla="*/ 831904 h 831904"/>
                <a:gd name="connsiteX11" fmla="*/ 243649 w 496933"/>
                <a:gd name="connsiteY11" fmla="*/ 760231 h 831904"/>
                <a:gd name="connsiteX12" fmla="*/ 238166 w 496933"/>
                <a:gd name="connsiteY12" fmla="*/ 752710 h 831904"/>
                <a:gd name="connsiteX13" fmla="*/ 225596 w 496933"/>
                <a:gd name="connsiteY13" fmla="*/ 738880 h 831904"/>
                <a:gd name="connsiteX14" fmla="*/ 139334 w 496933"/>
                <a:gd name="connsiteY14" fmla="*/ 617161 h 831904"/>
                <a:gd name="connsiteX15" fmla="*/ 128259 w 496933"/>
                <a:gd name="connsiteY15" fmla="*/ 601971 h 831904"/>
                <a:gd name="connsiteX16" fmla="*/ 127533 w 496933"/>
                <a:gd name="connsiteY16" fmla="*/ 600509 h 831904"/>
                <a:gd name="connsiteX17" fmla="*/ 126440 w 496933"/>
                <a:gd name="connsiteY17" fmla="*/ 598966 h 831904"/>
                <a:gd name="connsiteX18" fmla="*/ 48431 w 496933"/>
                <a:gd name="connsiteY18" fmla="*/ 444854 h 831904"/>
                <a:gd name="connsiteX19" fmla="*/ 44867 w 496933"/>
                <a:gd name="connsiteY19" fmla="*/ 434036 h 831904"/>
                <a:gd name="connsiteX20" fmla="*/ 40434 w 496933"/>
                <a:gd name="connsiteY20" fmla="*/ 425109 h 831904"/>
                <a:gd name="connsiteX21" fmla="*/ 26782 w 496933"/>
                <a:gd name="connsiteY21" fmla="*/ 379144 h 831904"/>
                <a:gd name="connsiteX22" fmla="*/ 0 w 496933"/>
                <a:gd name="connsiteY22" fmla="*/ 297851 h 831904"/>
                <a:gd name="connsiteX23" fmla="*/ 42835 w 496933"/>
                <a:gd name="connsiteY23" fmla="*/ 211589 h 831904"/>
                <a:gd name="connsiteX24" fmla="*/ 71395 w 496933"/>
                <a:gd name="connsiteY24" fmla="*/ 115426 h 831904"/>
                <a:gd name="connsiteX25" fmla="*/ 83031 w 496933"/>
                <a:gd name="connsiteY25" fmla="*/ 0 h 831904"/>
                <a:gd name="connsiteX0" fmla="*/ 83031 w 387027"/>
                <a:gd name="connsiteY0" fmla="*/ 0 h 831904"/>
                <a:gd name="connsiteX1" fmla="*/ 86737 w 387027"/>
                <a:gd name="connsiteY1" fmla="*/ 0 h 831904"/>
                <a:gd name="connsiteX2" fmla="*/ 91265 w 387027"/>
                <a:gd name="connsiteY2" fmla="*/ 102438 h 831904"/>
                <a:gd name="connsiteX3" fmla="*/ 352596 w 387027"/>
                <a:gd name="connsiteY3" fmla="*/ 738880 h 831904"/>
                <a:gd name="connsiteX4" fmla="*/ 376096 w 387027"/>
                <a:gd name="connsiteY4" fmla="*/ 764737 h 831904"/>
                <a:gd name="connsiteX5" fmla="*/ 387027 w 387027"/>
                <a:gd name="connsiteY5" fmla="*/ 752710 h 831904"/>
                <a:gd name="connsiteX6" fmla="*/ 381543 w 387027"/>
                <a:gd name="connsiteY6" fmla="*/ 760231 h 831904"/>
                <a:gd name="connsiteX7" fmla="*/ 312596 w 387027"/>
                <a:gd name="connsiteY7" fmla="*/ 831904 h 831904"/>
                <a:gd name="connsiteX8" fmla="*/ 243649 w 387027"/>
                <a:gd name="connsiteY8" fmla="*/ 760231 h 831904"/>
                <a:gd name="connsiteX9" fmla="*/ 238166 w 387027"/>
                <a:gd name="connsiteY9" fmla="*/ 752710 h 831904"/>
                <a:gd name="connsiteX10" fmla="*/ 225596 w 387027"/>
                <a:gd name="connsiteY10" fmla="*/ 738880 h 831904"/>
                <a:gd name="connsiteX11" fmla="*/ 139334 w 387027"/>
                <a:gd name="connsiteY11" fmla="*/ 617161 h 831904"/>
                <a:gd name="connsiteX12" fmla="*/ 128259 w 387027"/>
                <a:gd name="connsiteY12" fmla="*/ 601971 h 831904"/>
                <a:gd name="connsiteX13" fmla="*/ 127533 w 387027"/>
                <a:gd name="connsiteY13" fmla="*/ 600509 h 831904"/>
                <a:gd name="connsiteX14" fmla="*/ 126440 w 387027"/>
                <a:gd name="connsiteY14" fmla="*/ 598966 h 831904"/>
                <a:gd name="connsiteX15" fmla="*/ 48431 w 387027"/>
                <a:gd name="connsiteY15" fmla="*/ 444854 h 831904"/>
                <a:gd name="connsiteX16" fmla="*/ 44867 w 387027"/>
                <a:gd name="connsiteY16" fmla="*/ 434036 h 831904"/>
                <a:gd name="connsiteX17" fmla="*/ 40434 w 387027"/>
                <a:gd name="connsiteY17" fmla="*/ 425109 h 831904"/>
                <a:gd name="connsiteX18" fmla="*/ 26782 w 387027"/>
                <a:gd name="connsiteY18" fmla="*/ 379144 h 831904"/>
                <a:gd name="connsiteX19" fmla="*/ 0 w 387027"/>
                <a:gd name="connsiteY19" fmla="*/ 297851 h 831904"/>
                <a:gd name="connsiteX20" fmla="*/ 42835 w 387027"/>
                <a:gd name="connsiteY20" fmla="*/ 211589 h 831904"/>
                <a:gd name="connsiteX21" fmla="*/ 71395 w 387027"/>
                <a:gd name="connsiteY21" fmla="*/ 115426 h 831904"/>
                <a:gd name="connsiteX22" fmla="*/ 83031 w 387027"/>
                <a:gd name="connsiteY22" fmla="*/ 0 h 83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7027" h="831904">
                  <a:moveTo>
                    <a:pt x="83031" y="0"/>
                  </a:moveTo>
                  <a:lnTo>
                    <a:pt x="86737" y="0"/>
                  </a:lnTo>
                  <a:lnTo>
                    <a:pt x="91265" y="102438"/>
                  </a:lnTo>
                  <a:cubicBezTo>
                    <a:pt x="112639" y="343108"/>
                    <a:pt x="207223" y="562729"/>
                    <a:pt x="352596" y="738880"/>
                  </a:cubicBezTo>
                  <a:lnTo>
                    <a:pt x="376096" y="764737"/>
                  </a:lnTo>
                  <a:lnTo>
                    <a:pt x="387027" y="752710"/>
                  </a:lnTo>
                  <a:lnTo>
                    <a:pt x="381543" y="760231"/>
                  </a:lnTo>
                  <a:lnTo>
                    <a:pt x="312596" y="831904"/>
                  </a:lnTo>
                  <a:lnTo>
                    <a:pt x="243649" y="760231"/>
                  </a:lnTo>
                  <a:lnTo>
                    <a:pt x="238166" y="752710"/>
                  </a:lnTo>
                  <a:lnTo>
                    <a:pt x="225596" y="738880"/>
                  </a:lnTo>
                  <a:lnTo>
                    <a:pt x="139334" y="617161"/>
                  </a:lnTo>
                  <a:lnTo>
                    <a:pt x="128259" y="601971"/>
                  </a:lnTo>
                  <a:lnTo>
                    <a:pt x="127533" y="600509"/>
                  </a:lnTo>
                  <a:lnTo>
                    <a:pt x="126440" y="598966"/>
                  </a:lnTo>
                  <a:cubicBezTo>
                    <a:pt x="96795" y="549845"/>
                    <a:pt x="70676" y="498358"/>
                    <a:pt x="48431" y="444854"/>
                  </a:cubicBezTo>
                  <a:lnTo>
                    <a:pt x="44867" y="434036"/>
                  </a:lnTo>
                  <a:lnTo>
                    <a:pt x="40434" y="425109"/>
                  </a:lnTo>
                  <a:lnTo>
                    <a:pt x="26782" y="379144"/>
                  </a:lnTo>
                  <a:lnTo>
                    <a:pt x="0" y="297851"/>
                  </a:lnTo>
                  <a:lnTo>
                    <a:pt x="42835" y="211589"/>
                  </a:lnTo>
                  <a:cubicBezTo>
                    <a:pt x="55000" y="180737"/>
                    <a:pt x="64608" y="148595"/>
                    <a:pt x="71395" y="115426"/>
                  </a:cubicBezTo>
                  <a:lnTo>
                    <a:pt x="83031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xmlns="" id="{BB6BB105-2DED-486C-A8CF-5E9D01CB0D44}"/>
                </a:ext>
              </a:extLst>
            </p:cNvPr>
            <p:cNvGrpSpPr/>
            <p:nvPr/>
          </p:nvGrpSpPr>
          <p:grpSpPr>
            <a:xfrm rot="5400000">
              <a:off x="4504066" y="5779248"/>
              <a:ext cx="3790707" cy="2329250"/>
              <a:chOff x="7845822" y="3100644"/>
              <a:chExt cx="3790707" cy="2329250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125A09A8-2F7E-41A8-BFE5-335165B0CD17}"/>
                  </a:ext>
                </a:extLst>
              </p:cNvPr>
              <p:cNvSpPr/>
              <p:nvPr/>
            </p:nvSpPr>
            <p:spPr>
              <a:xfrm>
                <a:off x="9596218" y="3100645"/>
                <a:ext cx="2040310" cy="1166555"/>
              </a:xfrm>
              <a:custGeom>
                <a:avLst/>
                <a:gdLst>
                  <a:gd name="connsiteX0" fmla="*/ 875685 w 2040310"/>
                  <a:gd name="connsiteY0" fmla="*/ 0 h 1166555"/>
                  <a:gd name="connsiteX1" fmla="*/ 2040310 w 2040310"/>
                  <a:gd name="connsiteY1" fmla="*/ 1164625 h 1166555"/>
                  <a:gd name="connsiteX2" fmla="*/ 2040116 w 2040310"/>
                  <a:gd name="connsiteY2" fmla="*/ 1166555 h 1166555"/>
                  <a:gd name="connsiteX3" fmla="*/ 1457801 w 2040310"/>
                  <a:gd name="connsiteY3" fmla="*/ 1166555 h 1166555"/>
                  <a:gd name="connsiteX4" fmla="*/ 1457996 w 2040310"/>
                  <a:gd name="connsiteY4" fmla="*/ 1164625 h 1166555"/>
                  <a:gd name="connsiteX5" fmla="*/ 875684 w 2040310"/>
                  <a:gd name="connsiteY5" fmla="*/ 582313 h 1166555"/>
                  <a:gd name="connsiteX6" fmla="*/ 293372 w 2040310"/>
                  <a:gd name="connsiteY6" fmla="*/ 1164625 h 1166555"/>
                  <a:gd name="connsiteX7" fmla="*/ 293567 w 2040310"/>
                  <a:gd name="connsiteY7" fmla="*/ 1166555 h 1166555"/>
                  <a:gd name="connsiteX8" fmla="*/ 289864 w 2040310"/>
                  <a:gd name="connsiteY8" fmla="*/ 1166555 h 1166555"/>
                  <a:gd name="connsiteX9" fmla="*/ 289949 w 2040310"/>
                  <a:gd name="connsiteY9" fmla="*/ 1164625 h 1166555"/>
                  <a:gd name="connsiteX10" fmla="*/ 271759 w 2040310"/>
                  <a:gd name="connsiteY10" fmla="*/ 958467 h 1166555"/>
                  <a:gd name="connsiteX11" fmla="*/ 267623 w 2040310"/>
                  <a:gd name="connsiteY11" fmla="*/ 943156 h 1166555"/>
                  <a:gd name="connsiteX12" fmla="*/ 266288 w 2040310"/>
                  <a:gd name="connsiteY12" fmla="*/ 929912 h 1166555"/>
                  <a:gd name="connsiteX13" fmla="*/ 249014 w 2040310"/>
                  <a:gd name="connsiteY13" fmla="*/ 874264 h 1166555"/>
                  <a:gd name="connsiteX14" fmla="*/ 219280 w 2040310"/>
                  <a:gd name="connsiteY14" fmla="*/ 764188 h 1166555"/>
                  <a:gd name="connsiteX15" fmla="*/ 206024 w 2040310"/>
                  <a:gd name="connsiteY15" fmla="*/ 735774 h 1166555"/>
                  <a:gd name="connsiteX16" fmla="*/ 198427 w 2040310"/>
                  <a:gd name="connsiteY16" fmla="*/ 711300 h 1166555"/>
                  <a:gd name="connsiteX17" fmla="*/ 171234 w 2040310"/>
                  <a:gd name="connsiteY17" fmla="*/ 661201 h 1166555"/>
                  <a:gd name="connsiteX18" fmla="*/ 135649 w 2040310"/>
                  <a:gd name="connsiteY18" fmla="*/ 584925 h 1166555"/>
                  <a:gd name="connsiteX19" fmla="*/ 108811 w 2040310"/>
                  <a:gd name="connsiteY19" fmla="*/ 546195 h 1166555"/>
                  <a:gd name="connsiteX20" fmla="*/ 91049 w 2040310"/>
                  <a:gd name="connsiteY20" fmla="*/ 513472 h 1166555"/>
                  <a:gd name="connsiteX21" fmla="*/ 24005 w 2040310"/>
                  <a:gd name="connsiteY21" fmla="*/ 423815 h 1166555"/>
                  <a:gd name="connsiteX22" fmla="*/ 0 w 2040310"/>
                  <a:gd name="connsiteY22" fmla="*/ 397403 h 1166555"/>
                  <a:gd name="connsiteX23" fmla="*/ 92618 w 2040310"/>
                  <a:gd name="connsiteY23" fmla="*/ 302549 h 1166555"/>
                  <a:gd name="connsiteX24" fmla="*/ 875685 w 2040310"/>
                  <a:gd name="connsiteY24" fmla="*/ 0 h 116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040310" h="1166555">
                    <a:moveTo>
                      <a:pt x="875685" y="0"/>
                    </a:moveTo>
                    <a:cubicBezTo>
                      <a:pt x="1518890" y="0"/>
                      <a:pt x="2040310" y="521420"/>
                      <a:pt x="2040310" y="1164625"/>
                    </a:cubicBezTo>
                    <a:lnTo>
                      <a:pt x="2040116" y="1166555"/>
                    </a:lnTo>
                    <a:lnTo>
                      <a:pt x="1457801" y="1166555"/>
                    </a:lnTo>
                    <a:lnTo>
                      <a:pt x="1457996" y="1164625"/>
                    </a:lnTo>
                    <a:cubicBezTo>
                      <a:pt x="1457996" y="843023"/>
                      <a:pt x="1197286" y="582313"/>
                      <a:pt x="875684" y="582313"/>
                    </a:cubicBezTo>
                    <a:cubicBezTo>
                      <a:pt x="554082" y="582313"/>
                      <a:pt x="293372" y="843023"/>
                      <a:pt x="293372" y="1164625"/>
                    </a:cubicBezTo>
                    <a:lnTo>
                      <a:pt x="293567" y="1166555"/>
                    </a:lnTo>
                    <a:lnTo>
                      <a:pt x="289864" y="1166555"/>
                    </a:lnTo>
                    <a:lnTo>
                      <a:pt x="289949" y="1164625"/>
                    </a:lnTo>
                    <a:cubicBezTo>
                      <a:pt x="289949" y="1094275"/>
                      <a:pt x="283711" y="1025381"/>
                      <a:pt x="271759" y="958467"/>
                    </a:cubicBezTo>
                    <a:lnTo>
                      <a:pt x="267623" y="943156"/>
                    </a:lnTo>
                    <a:lnTo>
                      <a:pt x="266288" y="929912"/>
                    </a:lnTo>
                    <a:lnTo>
                      <a:pt x="249014" y="874264"/>
                    </a:lnTo>
                    <a:lnTo>
                      <a:pt x="219280" y="764188"/>
                    </a:lnTo>
                    <a:lnTo>
                      <a:pt x="206024" y="735774"/>
                    </a:lnTo>
                    <a:lnTo>
                      <a:pt x="198427" y="711300"/>
                    </a:lnTo>
                    <a:lnTo>
                      <a:pt x="171234" y="661201"/>
                    </a:lnTo>
                    <a:lnTo>
                      <a:pt x="135649" y="584925"/>
                    </a:lnTo>
                    <a:lnTo>
                      <a:pt x="108811" y="546195"/>
                    </a:lnTo>
                    <a:lnTo>
                      <a:pt x="91049" y="513472"/>
                    </a:lnTo>
                    <a:cubicBezTo>
                      <a:pt x="70120" y="482493"/>
                      <a:pt x="47740" y="452575"/>
                      <a:pt x="24005" y="423815"/>
                    </a:cubicBezTo>
                    <a:lnTo>
                      <a:pt x="0" y="397403"/>
                    </a:lnTo>
                    <a:lnTo>
                      <a:pt x="92618" y="302549"/>
                    </a:lnTo>
                    <a:cubicBezTo>
                      <a:pt x="299440" y="114570"/>
                      <a:pt x="574183" y="0"/>
                      <a:pt x="8756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043BFD98-B4BC-4744-BD58-4D775E13E848}"/>
                  </a:ext>
                </a:extLst>
              </p:cNvPr>
              <p:cNvSpPr/>
              <p:nvPr/>
            </p:nvSpPr>
            <p:spPr>
              <a:xfrm>
                <a:off x="7845822" y="3100644"/>
                <a:ext cx="3790513" cy="2329250"/>
              </a:xfrm>
              <a:custGeom>
                <a:avLst/>
                <a:gdLst>
                  <a:gd name="connsiteX0" fmla="*/ 875720 w 3790513"/>
                  <a:gd name="connsiteY0" fmla="*/ 0 h 2329250"/>
                  <a:gd name="connsiteX1" fmla="*/ 1699234 w 3790513"/>
                  <a:gd name="connsiteY1" fmla="*/ 341111 h 2329250"/>
                  <a:gd name="connsiteX2" fmla="*/ 1750902 w 3790513"/>
                  <a:gd name="connsiteY2" fmla="*/ 397959 h 2329250"/>
                  <a:gd name="connsiteX3" fmla="*/ 1774402 w 3790513"/>
                  <a:gd name="connsiteY3" fmla="*/ 423815 h 2329250"/>
                  <a:gd name="connsiteX4" fmla="*/ 1774411 w 3790513"/>
                  <a:gd name="connsiteY4" fmla="*/ 423828 h 2329250"/>
                  <a:gd name="connsiteX5" fmla="*/ 1841445 w 3790513"/>
                  <a:gd name="connsiteY5" fmla="*/ 513472 h 2329250"/>
                  <a:gd name="connsiteX6" fmla="*/ 1876377 w 3790513"/>
                  <a:gd name="connsiteY6" fmla="*/ 570971 h 2329250"/>
                  <a:gd name="connsiteX7" fmla="*/ 1886046 w 3790513"/>
                  <a:gd name="connsiteY7" fmla="*/ 584925 h 2329250"/>
                  <a:gd name="connsiteX8" fmla="*/ 1889992 w 3790513"/>
                  <a:gd name="connsiteY8" fmla="*/ 593383 h 2329250"/>
                  <a:gd name="connsiteX9" fmla="*/ 1899781 w 3790513"/>
                  <a:gd name="connsiteY9" fmla="*/ 609496 h 2329250"/>
                  <a:gd name="connsiteX10" fmla="*/ 1948823 w 3790513"/>
                  <a:gd name="connsiteY10" fmla="*/ 711300 h 2329250"/>
                  <a:gd name="connsiteX11" fmla="*/ 1962730 w 3790513"/>
                  <a:gd name="connsiteY11" fmla="*/ 749298 h 2329250"/>
                  <a:gd name="connsiteX12" fmla="*/ 1969677 w 3790513"/>
                  <a:gd name="connsiteY12" fmla="*/ 764188 h 2329250"/>
                  <a:gd name="connsiteX13" fmla="*/ 1973893 w 3790513"/>
                  <a:gd name="connsiteY13" fmla="*/ 779798 h 2329250"/>
                  <a:gd name="connsiteX14" fmla="*/ 1987986 w 3790513"/>
                  <a:gd name="connsiteY14" fmla="*/ 818301 h 2329250"/>
                  <a:gd name="connsiteX15" fmla="*/ 2016684 w 3790513"/>
                  <a:gd name="connsiteY15" fmla="*/ 929912 h 2329250"/>
                  <a:gd name="connsiteX16" fmla="*/ 2019595 w 3790513"/>
                  <a:gd name="connsiteY16" fmla="*/ 948988 h 2329250"/>
                  <a:gd name="connsiteX17" fmla="*/ 2022156 w 3790513"/>
                  <a:gd name="connsiteY17" fmla="*/ 958467 h 2329250"/>
                  <a:gd name="connsiteX18" fmla="*/ 2029881 w 3790513"/>
                  <a:gd name="connsiteY18" fmla="*/ 1016382 h 2329250"/>
                  <a:gd name="connsiteX19" fmla="*/ 2034332 w 3790513"/>
                  <a:gd name="connsiteY19" fmla="*/ 1045549 h 2329250"/>
                  <a:gd name="connsiteX20" fmla="*/ 2034674 w 3790513"/>
                  <a:gd name="connsiteY20" fmla="*/ 1052317 h 2329250"/>
                  <a:gd name="connsiteX21" fmla="*/ 2035733 w 3790513"/>
                  <a:gd name="connsiteY21" fmla="*/ 1060257 h 2329250"/>
                  <a:gd name="connsiteX22" fmla="*/ 2040346 w 3790513"/>
                  <a:gd name="connsiteY22" fmla="*/ 1164625 h 2329250"/>
                  <a:gd name="connsiteX23" fmla="*/ 2040176 w 3790513"/>
                  <a:gd name="connsiteY23" fmla="*/ 1166555 h 2329250"/>
                  <a:gd name="connsiteX24" fmla="*/ 2043964 w 3790513"/>
                  <a:gd name="connsiteY24" fmla="*/ 1166555 h 2329250"/>
                  <a:gd name="connsiteX25" fmla="*/ 2055600 w 3790513"/>
                  <a:gd name="connsiteY25" fmla="*/ 1281981 h 2329250"/>
                  <a:gd name="connsiteX26" fmla="*/ 2626082 w 3790513"/>
                  <a:gd name="connsiteY26" fmla="*/ 1746937 h 2329250"/>
                  <a:gd name="connsiteX27" fmla="*/ 3196563 w 3790513"/>
                  <a:gd name="connsiteY27" fmla="*/ 1281981 h 2329250"/>
                  <a:gd name="connsiteX28" fmla="*/ 3208199 w 3790513"/>
                  <a:gd name="connsiteY28" fmla="*/ 1166555 h 2329250"/>
                  <a:gd name="connsiteX29" fmla="*/ 3790513 w 3790513"/>
                  <a:gd name="connsiteY29" fmla="*/ 1166555 h 2329250"/>
                  <a:gd name="connsiteX30" fmla="*/ 3767047 w 3790513"/>
                  <a:gd name="connsiteY30" fmla="*/ 1399338 h 2329250"/>
                  <a:gd name="connsiteX31" fmla="*/ 2626083 w 3790513"/>
                  <a:gd name="connsiteY31" fmla="*/ 2329250 h 2329250"/>
                  <a:gd name="connsiteX32" fmla="*/ 1745455 w 3790513"/>
                  <a:gd name="connsiteY32" fmla="*/ 1926786 h 2329250"/>
                  <a:gd name="connsiteX33" fmla="*/ 1739972 w 3790513"/>
                  <a:gd name="connsiteY33" fmla="*/ 1919265 h 2329250"/>
                  <a:gd name="connsiteX34" fmla="*/ 1727402 w 3790513"/>
                  <a:gd name="connsiteY34" fmla="*/ 1905435 h 2329250"/>
                  <a:gd name="connsiteX35" fmla="*/ 1641140 w 3790513"/>
                  <a:gd name="connsiteY35" fmla="*/ 1783716 h 2329250"/>
                  <a:gd name="connsiteX36" fmla="*/ 1630065 w 3790513"/>
                  <a:gd name="connsiteY36" fmla="*/ 1768526 h 2329250"/>
                  <a:gd name="connsiteX37" fmla="*/ 1629339 w 3790513"/>
                  <a:gd name="connsiteY37" fmla="*/ 1767064 h 2329250"/>
                  <a:gd name="connsiteX38" fmla="*/ 1628246 w 3790513"/>
                  <a:gd name="connsiteY38" fmla="*/ 1765521 h 2329250"/>
                  <a:gd name="connsiteX39" fmla="*/ 1550237 w 3790513"/>
                  <a:gd name="connsiteY39" fmla="*/ 1611409 h 2329250"/>
                  <a:gd name="connsiteX40" fmla="*/ 1546673 w 3790513"/>
                  <a:gd name="connsiteY40" fmla="*/ 1600591 h 2329250"/>
                  <a:gd name="connsiteX41" fmla="*/ 1542240 w 3790513"/>
                  <a:gd name="connsiteY41" fmla="*/ 1591664 h 2329250"/>
                  <a:gd name="connsiteX42" fmla="*/ 1528588 w 3790513"/>
                  <a:gd name="connsiteY42" fmla="*/ 1545699 h 2329250"/>
                  <a:gd name="connsiteX43" fmla="*/ 1495478 w 3790513"/>
                  <a:gd name="connsiteY43" fmla="*/ 1445198 h 2329250"/>
                  <a:gd name="connsiteX44" fmla="*/ 1491295 w 3790513"/>
                  <a:gd name="connsiteY44" fmla="*/ 1420131 h 2329250"/>
                  <a:gd name="connsiteX45" fmla="*/ 1485119 w 3790513"/>
                  <a:gd name="connsiteY45" fmla="*/ 1399338 h 2329250"/>
                  <a:gd name="connsiteX46" fmla="*/ 1480992 w 3790513"/>
                  <a:gd name="connsiteY46" fmla="*/ 1358399 h 2329250"/>
                  <a:gd name="connsiteX47" fmla="*/ 1466071 w 3790513"/>
                  <a:gd name="connsiteY47" fmla="*/ 1268993 h 2329250"/>
                  <a:gd name="connsiteX48" fmla="*/ 1461543 w 3790513"/>
                  <a:gd name="connsiteY48" fmla="*/ 1166555 h 2329250"/>
                  <a:gd name="connsiteX49" fmla="*/ 1457836 w 3790513"/>
                  <a:gd name="connsiteY49" fmla="*/ 1166555 h 2329250"/>
                  <a:gd name="connsiteX50" fmla="*/ 1458031 w 3790513"/>
                  <a:gd name="connsiteY50" fmla="*/ 1164625 h 2329250"/>
                  <a:gd name="connsiteX51" fmla="*/ 875719 w 3790513"/>
                  <a:gd name="connsiteY51" fmla="*/ 582313 h 2329250"/>
                  <a:gd name="connsiteX52" fmla="*/ 293407 w 3790513"/>
                  <a:gd name="connsiteY52" fmla="*/ 1164625 h 2329250"/>
                  <a:gd name="connsiteX53" fmla="*/ 293602 w 3790513"/>
                  <a:gd name="connsiteY53" fmla="*/ 1166555 h 2329250"/>
                  <a:gd name="connsiteX54" fmla="*/ 289900 w 3790513"/>
                  <a:gd name="connsiteY54" fmla="*/ 1166555 h 2329250"/>
                  <a:gd name="connsiteX55" fmla="*/ 289985 w 3790513"/>
                  <a:gd name="connsiteY55" fmla="*/ 1164627 h 2329250"/>
                  <a:gd name="connsiteX56" fmla="*/ 289985 w 3790513"/>
                  <a:gd name="connsiteY56" fmla="*/ 1164626 h 2329250"/>
                  <a:gd name="connsiteX57" fmla="*/ 289985 w 3790513"/>
                  <a:gd name="connsiteY57" fmla="*/ 1164626 h 2329250"/>
                  <a:gd name="connsiteX58" fmla="*/ 289985 w 3790513"/>
                  <a:gd name="connsiteY58" fmla="*/ 1164625 h 2329250"/>
                  <a:gd name="connsiteX59" fmla="*/ 271795 w 3790513"/>
                  <a:gd name="connsiteY59" fmla="*/ 958467 h 2329250"/>
                  <a:gd name="connsiteX60" fmla="*/ 267659 w 3790513"/>
                  <a:gd name="connsiteY60" fmla="*/ 943156 h 2329250"/>
                  <a:gd name="connsiteX61" fmla="*/ 266324 w 3790513"/>
                  <a:gd name="connsiteY61" fmla="*/ 929913 h 2329250"/>
                  <a:gd name="connsiteX62" fmla="*/ 249052 w 3790513"/>
                  <a:gd name="connsiteY62" fmla="*/ 874272 h 2329250"/>
                  <a:gd name="connsiteX63" fmla="*/ 219316 w 3790513"/>
                  <a:gd name="connsiteY63" fmla="*/ 764188 h 2329250"/>
                  <a:gd name="connsiteX64" fmla="*/ 206059 w 3790513"/>
                  <a:gd name="connsiteY64" fmla="*/ 735772 h 2329250"/>
                  <a:gd name="connsiteX65" fmla="*/ 198463 w 3790513"/>
                  <a:gd name="connsiteY65" fmla="*/ 711301 h 2329250"/>
                  <a:gd name="connsiteX66" fmla="*/ 171274 w 3790513"/>
                  <a:gd name="connsiteY66" fmla="*/ 661209 h 2329250"/>
                  <a:gd name="connsiteX67" fmla="*/ 135686 w 3790513"/>
                  <a:gd name="connsiteY67" fmla="*/ 584925 h 2329250"/>
                  <a:gd name="connsiteX68" fmla="*/ 108845 w 3790513"/>
                  <a:gd name="connsiteY68" fmla="*/ 546192 h 2329250"/>
                  <a:gd name="connsiteX69" fmla="*/ 91086 w 3790513"/>
                  <a:gd name="connsiteY69" fmla="*/ 513473 h 2329250"/>
                  <a:gd name="connsiteX70" fmla="*/ 24048 w 3790513"/>
                  <a:gd name="connsiteY70" fmla="*/ 423825 h 2329250"/>
                  <a:gd name="connsiteX71" fmla="*/ 24041 w 3790513"/>
                  <a:gd name="connsiteY71" fmla="*/ 423815 h 2329250"/>
                  <a:gd name="connsiteX72" fmla="*/ 541 w 3790513"/>
                  <a:gd name="connsiteY72" fmla="*/ 397958 h 2329250"/>
                  <a:gd name="connsiteX73" fmla="*/ 541 w 3790513"/>
                  <a:gd name="connsiteY73" fmla="*/ 397959 h 2329250"/>
                  <a:gd name="connsiteX74" fmla="*/ 0 w 3790513"/>
                  <a:gd name="connsiteY74" fmla="*/ 397364 h 2329250"/>
                  <a:gd name="connsiteX75" fmla="*/ 79815 w 3790513"/>
                  <a:gd name="connsiteY75" fmla="*/ 314393 h 2329250"/>
                  <a:gd name="connsiteX76" fmla="*/ 875720 w 3790513"/>
                  <a:gd name="connsiteY76" fmla="*/ 0 h 2329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3790513" h="2329250">
                    <a:moveTo>
                      <a:pt x="875720" y="0"/>
                    </a:moveTo>
                    <a:cubicBezTo>
                      <a:pt x="1197323" y="0"/>
                      <a:pt x="1488479" y="130355"/>
                      <a:pt x="1699234" y="341111"/>
                    </a:cubicBezTo>
                    <a:lnTo>
                      <a:pt x="1750902" y="397959"/>
                    </a:lnTo>
                    <a:lnTo>
                      <a:pt x="1774402" y="423815"/>
                    </a:lnTo>
                    <a:lnTo>
                      <a:pt x="1774411" y="423828"/>
                    </a:lnTo>
                    <a:lnTo>
                      <a:pt x="1841445" y="513472"/>
                    </a:lnTo>
                    <a:lnTo>
                      <a:pt x="1876377" y="570971"/>
                    </a:lnTo>
                    <a:lnTo>
                      <a:pt x="1886046" y="584925"/>
                    </a:lnTo>
                    <a:lnTo>
                      <a:pt x="1889992" y="593383"/>
                    </a:lnTo>
                    <a:lnTo>
                      <a:pt x="1899781" y="609496"/>
                    </a:lnTo>
                    <a:cubicBezTo>
                      <a:pt x="1917710" y="642499"/>
                      <a:pt x="1934090" y="676467"/>
                      <a:pt x="1948823" y="711300"/>
                    </a:cubicBezTo>
                    <a:lnTo>
                      <a:pt x="1962730" y="749298"/>
                    </a:lnTo>
                    <a:lnTo>
                      <a:pt x="1969677" y="764188"/>
                    </a:lnTo>
                    <a:lnTo>
                      <a:pt x="1973893" y="779798"/>
                    </a:lnTo>
                    <a:lnTo>
                      <a:pt x="1987986" y="818301"/>
                    </a:lnTo>
                    <a:cubicBezTo>
                      <a:pt x="1999328" y="854769"/>
                      <a:pt x="2008927" y="892005"/>
                      <a:pt x="2016684" y="929912"/>
                    </a:cubicBezTo>
                    <a:lnTo>
                      <a:pt x="2019595" y="948988"/>
                    </a:lnTo>
                    <a:lnTo>
                      <a:pt x="2022156" y="958467"/>
                    </a:lnTo>
                    <a:lnTo>
                      <a:pt x="2029881" y="1016382"/>
                    </a:lnTo>
                    <a:lnTo>
                      <a:pt x="2034332" y="1045549"/>
                    </a:lnTo>
                    <a:lnTo>
                      <a:pt x="2034674" y="1052317"/>
                    </a:lnTo>
                    <a:lnTo>
                      <a:pt x="2035733" y="1060257"/>
                    </a:lnTo>
                    <a:cubicBezTo>
                      <a:pt x="2038787" y="1094639"/>
                      <a:pt x="2040346" y="1129450"/>
                      <a:pt x="2040346" y="1164625"/>
                    </a:cubicBezTo>
                    <a:lnTo>
                      <a:pt x="2040176" y="1166555"/>
                    </a:lnTo>
                    <a:lnTo>
                      <a:pt x="2043964" y="1166555"/>
                    </a:lnTo>
                    <a:lnTo>
                      <a:pt x="2055600" y="1281981"/>
                    </a:lnTo>
                    <a:cubicBezTo>
                      <a:pt x="2109899" y="1547331"/>
                      <a:pt x="2344680" y="1746937"/>
                      <a:pt x="2626082" y="1746937"/>
                    </a:cubicBezTo>
                    <a:cubicBezTo>
                      <a:pt x="2907484" y="1746937"/>
                      <a:pt x="3142265" y="1547331"/>
                      <a:pt x="3196563" y="1281981"/>
                    </a:cubicBezTo>
                    <a:lnTo>
                      <a:pt x="3208199" y="1166555"/>
                    </a:lnTo>
                    <a:lnTo>
                      <a:pt x="3790513" y="1166555"/>
                    </a:lnTo>
                    <a:lnTo>
                      <a:pt x="3767047" y="1399338"/>
                    </a:lnTo>
                    <a:cubicBezTo>
                      <a:pt x="3658450" y="1930038"/>
                      <a:pt x="3188887" y="2329250"/>
                      <a:pt x="2626083" y="2329250"/>
                    </a:cubicBezTo>
                    <a:cubicBezTo>
                      <a:pt x="2274330" y="2329250"/>
                      <a:pt x="1959000" y="2173308"/>
                      <a:pt x="1745455" y="1926786"/>
                    </a:cubicBezTo>
                    <a:lnTo>
                      <a:pt x="1739972" y="1919265"/>
                    </a:lnTo>
                    <a:lnTo>
                      <a:pt x="1727402" y="1905435"/>
                    </a:lnTo>
                    <a:lnTo>
                      <a:pt x="1641140" y="1783716"/>
                    </a:lnTo>
                    <a:lnTo>
                      <a:pt x="1630065" y="1768526"/>
                    </a:lnTo>
                    <a:lnTo>
                      <a:pt x="1629339" y="1767064"/>
                    </a:lnTo>
                    <a:lnTo>
                      <a:pt x="1628246" y="1765521"/>
                    </a:lnTo>
                    <a:cubicBezTo>
                      <a:pt x="1598601" y="1716400"/>
                      <a:pt x="1572482" y="1664913"/>
                      <a:pt x="1550237" y="1611409"/>
                    </a:cubicBezTo>
                    <a:lnTo>
                      <a:pt x="1546673" y="1600591"/>
                    </a:lnTo>
                    <a:lnTo>
                      <a:pt x="1542240" y="1591664"/>
                    </a:lnTo>
                    <a:lnTo>
                      <a:pt x="1528588" y="1545699"/>
                    </a:lnTo>
                    <a:lnTo>
                      <a:pt x="1495478" y="1445198"/>
                    </a:lnTo>
                    <a:lnTo>
                      <a:pt x="1491295" y="1420131"/>
                    </a:lnTo>
                    <a:lnTo>
                      <a:pt x="1485119" y="1399338"/>
                    </a:lnTo>
                    <a:lnTo>
                      <a:pt x="1480992" y="1358399"/>
                    </a:lnTo>
                    <a:lnTo>
                      <a:pt x="1466071" y="1268993"/>
                    </a:lnTo>
                    <a:lnTo>
                      <a:pt x="1461543" y="1166555"/>
                    </a:lnTo>
                    <a:lnTo>
                      <a:pt x="1457836" y="1166555"/>
                    </a:lnTo>
                    <a:lnTo>
                      <a:pt x="1458031" y="1164625"/>
                    </a:lnTo>
                    <a:cubicBezTo>
                      <a:pt x="1458031" y="843023"/>
                      <a:pt x="1197321" y="582313"/>
                      <a:pt x="875719" y="582313"/>
                    </a:cubicBezTo>
                    <a:cubicBezTo>
                      <a:pt x="554117" y="582313"/>
                      <a:pt x="293407" y="843023"/>
                      <a:pt x="293407" y="1164625"/>
                    </a:cubicBezTo>
                    <a:lnTo>
                      <a:pt x="293602" y="1166555"/>
                    </a:lnTo>
                    <a:lnTo>
                      <a:pt x="289900" y="1166555"/>
                    </a:lnTo>
                    <a:lnTo>
                      <a:pt x="289985" y="1164627"/>
                    </a:lnTo>
                    <a:lnTo>
                      <a:pt x="289985" y="1164626"/>
                    </a:lnTo>
                    <a:lnTo>
                      <a:pt x="289985" y="1164626"/>
                    </a:lnTo>
                    <a:lnTo>
                      <a:pt x="289985" y="1164625"/>
                    </a:lnTo>
                    <a:cubicBezTo>
                      <a:pt x="289985" y="1094275"/>
                      <a:pt x="283748" y="1025381"/>
                      <a:pt x="271795" y="958467"/>
                    </a:cubicBezTo>
                    <a:lnTo>
                      <a:pt x="267659" y="943156"/>
                    </a:lnTo>
                    <a:lnTo>
                      <a:pt x="266324" y="929913"/>
                    </a:lnTo>
                    <a:lnTo>
                      <a:pt x="249052" y="874272"/>
                    </a:lnTo>
                    <a:lnTo>
                      <a:pt x="219316" y="764188"/>
                    </a:lnTo>
                    <a:lnTo>
                      <a:pt x="206059" y="735772"/>
                    </a:lnTo>
                    <a:lnTo>
                      <a:pt x="198463" y="711301"/>
                    </a:lnTo>
                    <a:lnTo>
                      <a:pt x="171274" y="661209"/>
                    </a:lnTo>
                    <a:lnTo>
                      <a:pt x="135686" y="584925"/>
                    </a:lnTo>
                    <a:lnTo>
                      <a:pt x="108845" y="546192"/>
                    </a:lnTo>
                    <a:lnTo>
                      <a:pt x="91086" y="513473"/>
                    </a:lnTo>
                    <a:lnTo>
                      <a:pt x="24048" y="423825"/>
                    </a:lnTo>
                    <a:lnTo>
                      <a:pt x="24041" y="423815"/>
                    </a:lnTo>
                    <a:lnTo>
                      <a:pt x="541" y="397958"/>
                    </a:lnTo>
                    <a:lnTo>
                      <a:pt x="541" y="397959"/>
                    </a:lnTo>
                    <a:lnTo>
                      <a:pt x="0" y="397364"/>
                    </a:lnTo>
                    <a:lnTo>
                      <a:pt x="79815" y="314393"/>
                    </a:lnTo>
                    <a:cubicBezTo>
                      <a:pt x="288039" y="119393"/>
                      <a:pt x="567936" y="0"/>
                      <a:pt x="875720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DBD3C838-3145-4B14-9E59-4DD88E10C63C}"/>
                  </a:ext>
                </a:extLst>
              </p:cNvPr>
              <p:cNvSpPr/>
              <p:nvPr/>
            </p:nvSpPr>
            <p:spPr>
              <a:xfrm>
                <a:off x="10751532" y="3759200"/>
                <a:ext cx="884997" cy="1016000"/>
              </a:xfrm>
              <a:custGeom>
                <a:avLst/>
                <a:gdLst>
                  <a:gd name="connsiteX0" fmla="*/ 3192 w 884997"/>
                  <a:gd name="connsiteY0" fmla="*/ 0 h 1016000"/>
                  <a:gd name="connsiteX1" fmla="*/ 764846 w 884997"/>
                  <a:gd name="connsiteY1" fmla="*/ 0 h 1016000"/>
                  <a:gd name="connsiteX2" fmla="*/ 793475 w 884997"/>
                  <a:gd name="connsiteY2" fmla="*/ 52744 h 1016000"/>
                  <a:gd name="connsiteX3" fmla="*/ 884997 w 884997"/>
                  <a:gd name="connsiteY3" fmla="*/ 506069 h 1016000"/>
                  <a:gd name="connsiteX4" fmla="*/ 884803 w 884997"/>
                  <a:gd name="connsiteY4" fmla="*/ 507999 h 1016000"/>
                  <a:gd name="connsiteX5" fmla="*/ 861337 w 884997"/>
                  <a:gd name="connsiteY5" fmla="*/ 740782 h 1016000"/>
                  <a:gd name="connsiteX6" fmla="*/ 804216 w 884997"/>
                  <a:gd name="connsiteY6" fmla="*/ 933108 h 1016000"/>
                  <a:gd name="connsiteX7" fmla="*/ 763054 w 884997"/>
                  <a:gd name="connsiteY7" fmla="*/ 1016000 h 1016000"/>
                  <a:gd name="connsiteX8" fmla="*/ 0 w 884997"/>
                  <a:gd name="connsiteY8" fmla="*/ 1016000 h 1016000"/>
                  <a:gd name="connsiteX9" fmla="*/ 10222 w 884997"/>
                  <a:gd name="connsiteY9" fmla="*/ 1011232 h 1016000"/>
                  <a:gd name="connsiteX10" fmla="*/ 290853 w 884997"/>
                  <a:gd name="connsiteY10" fmla="*/ 623425 h 1016000"/>
                  <a:gd name="connsiteX11" fmla="*/ 302489 w 884997"/>
                  <a:gd name="connsiteY11" fmla="*/ 507999 h 1016000"/>
                  <a:gd name="connsiteX12" fmla="*/ 302488 w 884997"/>
                  <a:gd name="connsiteY12" fmla="*/ 507999 h 1016000"/>
                  <a:gd name="connsiteX13" fmla="*/ 302683 w 884997"/>
                  <a:gd name="connsiteY13" fmla="*/ 506069 h 1016000"/>
                  <a:gd name="connsiteX14" fmla="*/ 45947 w 884997"/>
                  <a:gd name="connsiteY14" fmla="*/ 23207 h 101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84997" h="1016000">
                    <a:moveTo>
                      <a:pt x="3192" y="0"/>
                    </a:moveTo>
                    <a:lnTo>
                      <a:pt x="764846" y="0"/>
                    </a:lnTo>
                    <a:lnTo>
                      <a:pt x="793475" y="52744"/>
                    </a:lnTo>
                    <a:cubicBezTo>
                      <a:pt x="852408" y="192078"/>
                      <a:pt x="884997" y="345268"/>
                      <a:pt x="884997" y="506069"/>
                    </a:cubicBezTo>
                    <a:lnTo>
                      <a:pt x="884803" y="507999"/>
                    </a:lnTo>
                    <a:lnTo>
                      <a:pt x="861337" y="740782"/>
                    </a:lnTo>
                    <a:cubicBezTo>
                      <a:pt x="847762" y="807120"/>
                      <a:pt x="828548" y="871403"/>
                      <a:pt x="804216" y="933108"/>
                    </a:cubicBezTo>
                    <a:lnTo>
                      <a:pt x="763054" y="1016000"/>
                    </a:lnTo>
                    <a:lnTo>
                      <a:pt x="0" y="1016000"/>
                    </a:lnTo>
                    <a:lnTo>
                      <a:pt x="10222" y="1011232"/>
                    </a:lnTo>
                    <a:cubicBezTo>
                      <a:pt x="152479" y="929431"/>
                      <a:pt x="256917" y="789269"/>
                      <a:pt x="290853" y="623425"/>
                    </a:cubicBezTo>
                    <a:lnTo>
                      <a:pt x="302489" y="507999"/>
                    </a:lnTo>
                    <a:lnTo>
                      <a:pt x="302488" y="507999"/>
                    </a:lnTo>
                    <a:lnTo>
                      <a:pt x="302683" y="506069"/>
                    </a:lnTo>
                    <a:cubicBezTo>
                      <a:pt x="302683" y="305068"/>
                      <a:pt x="200843" y="127853"/>
                      <a:pt x="45947" y="2320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tx2">
                      <a:lumMod val="50000"/>
                      <a:lumOff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Oval 84">
              <a:extLst>
                <a:ext uri="{FF2B5EF4-FFF2-40B4-BE49-F238E27FC236}">
                  <a16:creationId xmlns:a16="http://schemas.microsoft.com/office/drawing/2014/main" xmlns="" id="{44DCB556-E4FC-4B14-81DB-61F0E276D6C8}"/>
                </a:ext>
              </a:extLst>
            </p:cNvPr>
            <p:cNvSpPr/>
            <p:nvPr/>
          </p:nvSpPr>
          <p:spPr>
            <a:xfrm rot="5400000">
              <a:off x="5814204" y="-1662421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xmlns="" id="{54528A6A-40B1-4017-9C0B-525F1C500EED}"/>
                </a:ext>
              </a:extLst>
            </p:cNvPr>
            <p:cNvSpPr/>
            <p:nvPr/>
          </p:nvSpPr>
          <p:spPr>
            <a:xfrm rot="5400000">
              <a:off x="5814204" y="87940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xmlns="" id="{B345258D-7FF7-4BF7-8227-9412EFB29FE8}"/>
                </a:ext>
              </a:extLst>
            </p:cNvPr>
            <p:cNvSpPr/>
            <p:nvPr/>
          </p:nvSpPr>
          <p:spPr>
            <a:xfrm rot="5400000">
              <a:off x="5814204" y="1838301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xmlns="" id="{D6221DDB-D401-440D-8EE8-99BE87595CC2}"/>
                </a:ext>
              </a:extLst>
            </p:cNvPr>
            <p:cNvSpPr/>
            <p:nvPr/>
          </p:nvSpPr>
          <p:spPr>
            <a:xfrm rot="5400000">
              <a:off x="5814204" y="3588662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xmlns="" id="{4839CC5D-197E-4E1E-BFC9-452D1D79A6F9}"/>
                </a:ext>
              </a:extLst>
            </p:cNvPr>
            <p:cNvSpPr/>
            <p:nvPr/>
          </p:nvSpPr>
          <p:spPr>
            <a:xfrm rot="5400000">
              <a:off x="5814204" y="533902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xmlns="" id="{0B8D1A4E-CC3D-4181-8714-C2C1C94361C3}"/>
                </a:ext>
              </a:extLst>
            </p:cNvPr>
            <p:cNvSpPr/>
            <p:nvPr/>
          </p:nvSpPr>
          <p:spPr>
            <a:xfrm rot="5400000">
              <a:off x="5814204" y="7089385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Users">
              <a:extLst>
                <a:ext uri="{FF2B5EF4-FFF2-40B4-BE49-F238E27FC236}">
                  <a16:creationId xmlns:a16="http://schemas.microsoft.com/office/drawing/2014/main" xmlns="" id="{155633CC-1614-4439-8F22-4030DFD7A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6057459" y="7359757"/>
              <a:ext cx="661218" cy="661218"/>
            </a:xfrm>
            <a:prstGeom prst="rect">
              <a:avLst/>
            </a:prstGeom>
          </p:spPr>
        </p:pic>
        <p:pic>
          <p:nvPicPr>
            <p:cNvPr id="11" name="Graphic 10" descr="Puzzle">
              <a:extLst>
                <a:ext uri="{FF2B5EF4-FFF2-40B4-BE49-F238E27FC236}">
                  <a16:creationId xmlns:a16="http://schemas.microsoft.com/office/drawing/2014/main" xmlns="" id="{42D39175-EC17-4591-9307-62EDFCC18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6054699" y="2098398"/>
              <a:ext cx="661218" cy="661218"/>
            </a:xfrm>
            <a:prstGeom prst="rect">
              <a:avLst/>
            </a:prstGeom>
          </p:spPr>
        </p:pic>
        <p:pic>
          <p:nvPicPr>
            <p:cNvPr id="15" name="Graphic 14" descr="Upward trend">
              <a:extLst>
                <a:ext uri="{FF2B5EF4-FFF2-40B4-BE49-F238E27FC236}">
                  <a16:creationId xmlns:a16="http://schemas.microsoft.com/office/drawing/2014/main" xmlns="" id="{50CC833D-9B3B-485C-96FB-EF0B7FC02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6091544" y="3838238"/>
              <a:ext cx="661218" cy="661218"/>
            </a:xfrm>
            <a:prstGeom prst="rect">
              <a:avLst/>
            </a:prstGeom>
          </p:spPr>
        </p:pic>
        <p:pic>
          <p:nvPicPr>
            <p:cNvPr id="18" name="Graphic 17" descr="Shopping cart">
              <a:extLst>
                <a:ext uri="{FF2B5EF4-FFF2-40B4-BE49-F238E27FC236}">
                  <a16:creationId xmlns:a16="http://schemas.microsoft.com/office/drawing/2014/main" xmlns="" id="{413C0971-135A-4B93-8F19-9F37B5D20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6068811" y="5590102"/>
              <a:ext cx="661218" cy="661218"/>
            </a:xfrm>
            <a:prstGeom prst="rect">
              <a:avLst/>
            </a:prstGeom>
          </p:spPr>
        </p:pic>
        <p:pic>
          <p:nvPicPr>
            <p:cNvPr id="20" name="Graphic 19" descr="Rocket">
              <a:extLst>
                <a:ext uri="{FF2B5EF4-FFF2-40B4-BE49-F238E27FC236}">
                  <a16:creationId xmlns:a16="http://schemas.microsoft.com/office/drawing/2014/main" xmlns="" id="{0DCDB965-AD7C-40CE-8E49-4E1172722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6071571" y="328746"/>
              <a:ext cx="661218" cy="661218"/>
            </a:xfrm>
            <a:prstGeom prst="rect">
              <a:avLst/>
            </a:prstGeom>
          </p:spPr>
        </p:pic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DBEE5161-FAE0-4866-9BC4-FB5CE97BD0C1}"/>
                </a:ext>
              </a:extLst>
            </p:cNvPr>
            <p:cNvSpPr/>
            <p:nvPr/>
          </p:nvSpPr>
          <p:spPr>
            <a:xfrm rot="5400000">
              <a:off x="5756451" y="-842520"/>
              <a:ext cx="420217" cy="861858"/>
            </a:xfrm>
            <a:custGeom>
              <a:avLst/>
              <a:gdLst>
                <a:gd name="connsiteX0" fmla="*/ 126613 w 420217"/>
                <a:gd name="connsiteY0" fmla="*/ 0 h 861858"/>
                <a:gd name="connsiteX1" fmla="*/ 130317 w 420217"/>
                <a:gd name="connsiteY1" fmla="*/ 0 h 861858"/>
                <a:gd name="connsiteX2" fmla="*/ 134845 w 420217"/>
                <a:gd name="connsiteY2" fmla="*/ 102438 h 861858"/>
                <a:gd name="connsiteX3" fmla="*/ 149764 w 420217"/>
                <a:gd name="connsiteY3" fmla="*/ 191829 h 861858"/>
                <a:gd name="connsiteX4" fmla="*/ 153892 w 420217"/>
                <a:gd name="connsiteY4" fmla="*/ 232783 h 861858"/>
                <a:gd name="connsiteX5" fmla="*/ 159745 w 420217"/>
                <a:gd name="connsiteY5" fmla="*/ 251639 h 861858"/>
                <a:gd name="connsiteX6" fmla="*/ 164252 w 420217"/>
                <a:gd name="connsiteY6" fmla="*/ 278644 h 861858"/>
                <a:gd name="connsiteX7" fmla="*/ 219011 w 420217"/>
                <a:gd name="connsiteY7" fmla="*/ 444854 h 861858"/>
                <a:gd name="connsiteX8" fmla="*/ 220851 w 420217"/>
                <a:gd name="connsiteY8" fmla="*/ 448489 h 861858"/>
                <a:gd name="connsiteX9" fmla="*/ 221753 w 420217"/>
                <a:gd name="connsiteY9" fmla="*/ 451395 h 861858"/>
                <a:gd name="connsiteX10" fmla="*/ 230189 w 420217"/>
                <a:gd name="connsiteY10" fmla="*/ 466937 h 861858"/>
                <a:gd name="connsiteX11" fmla="*/ 297020 w 420217"/>
                <a:gd name="connsiteY11" fmla="*/ 598967 h 861858"/>
                <a:gd name="connsiteX12" fmla="*/ 317662 w 420217"/>
                <a:gd name="connsiteY12" fmla="*/ 628094 h 861858"/>
                <a:gd name="connsiteX13" fmla="*/ 329131 w 420217"/>
                <a:gd name="connsiteY13" fmla="*/ 649223 h 861858"/>
                <a:gd name="connsiteX14" fmla="*/ 396175 w 420217"/>
                <a:gd name="connsiteY14" fmla="*/ 738880 h 861858"/>
                <a:gd name="connsiteX15" fmla="*/ 420217 w 420217"/>
                <a:gd name="connsiteY15" fmla="*/ 765333 h 861858"/>
                <a:gd name="connsiteX16" fmla="*/ 340402 w 420217"/>
                <a:gd name="connsiteY16" fmla="*/ 848303 h 861858"/>
                <a:gd name="connsiteX17" fmla="*/ 324533 w 420217"/>
                <a:gd name="connsiteY17" fmla="*/ 861858 h 861858"/>
                <a:gd name="connsiteX18" fmla="*/ 308451 w 420217"/>
                <a:gd name="connsiteY18" fmla="*/ 848302 h 861858"/>
                <a:gd name="connsiteX19" fmla="*/ 223728 w 420217"/>
                <a:gd name="connsiteY19" fmla="*/ 760230 h 861858"/>
                <a:gd name="connsiteX20" fmla="*/ 218242 w 420217"/>
                <a:gd name="connsiteY20" fmla="*/ 752706 h 861858"/>
                <a:gd name="connsiteX21" fmla="*/ 205675 w 420217"/>
                <a:gd name="connsiteY21" fmla="*/ 738879 h 861858"/>
                <a:gd name="connsiteX22" fmla="*/ 119408 w 420217"/>
                <a:gd name="connsiteY22" fmla="*/ 617153 h 861858"/>
                <a:gd name="connsiteX23" fmla="*/ 108338 w 420217"/>
                <a:gd name="connsiteY23" fmla="*/ 601970 h 861858"/>
                <a:gd name="connsiteX24" fmla="*/ 107612 w 420217"/>
                <a:gd name="connsiteY24" fmla="*/ 600509 h 861858"/>
                <a:gd name="connsiteX25" fmla="*/ 106519 w 420217"/>
                <a:gd name="connsiteY25" fmla="*/ 598965 h 861858"/>
                <a:gd name="connsiteX26" fmla="*/ 28510 w 420217"/>
                <a:gd name="connsiteY26" fmla="*/ 444853 h 861858"/>
                <a:gd name="connsiteX27" fmla="*/ 24946 w 420217"/>
                <a:gd name="connsiteY27" fmla="*/ 434034 h 861858"/>
                <a:gd name="connsiteX28" fmla="*/ 20513 w 420217"/>
                <a:gd name="connsiteY28" fmla="*/ 425108 h 861858"/>
                <a:gd name="connsiteX29" fmla="*/ 6862 w 420217"/>
                <a:gd name="connsiteY29" fmla="*/ 379144 h 861858"/>
                <a:gd name="connsiteX30" fmla="*/ 0 w 420217"/>
                <a:gd name="connsiteY30" fmla="*/ 358315 h 861858"/>
                <a:gd name="connsiteX31" fmla="*/ 42504 w 420217"/>
                <a:gd name="connsiteY31" fmla="*/ 300020 h 861858"/>
                <a:gd name="connsiteX32" fmla="*/ 114977 w 420217"/>
                <a:gd name="connsiteY32" fmla="*/ 115426 h 861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20217" h="861858">
                  <a:moveTo>
                    <a:pt x="126613" y="0"/>
                  </a:moveTo>
                  <a:lnTo>
                    <a:pt x="130317" y="0"/>
                  </a:lnTo>
                  <a:lnTo>
                    <a:pt x="134845" y="102438"/>
                  </a:lnTo>
                  <a:lnTo>
                    <a:pt x="149764" y="191829"/>
                  </a:lnTo>
                  <a:lnTo>
                    <a:pt x="153892" y="232783"/>
                  </a:lnTo>
                  <a:lnTo>
                    <a:pt x="159745" y="251639"/>
                  </a:lnTo>
                  <a:lnTo>
                    <a:pt x="164252" y="278644"/>
                  </a:lnTo>
                  <a:cubicBezTo>
                    <a:pt x="178397" y="335830"/>
                    <a:pt x="196766" y="391350"/>
                    <a:pt x="219011" y="444854"/>
                  </a:cubicBezTo>
                  <a:lnTo>
                    <a:pt x="220851" y="448489"/>
                  </a:lnTo>
                  <a:lnTo>
                    <a:pt x="221753" y="451395"/>
                  </a:lnTo>
                  <a:lnTo>
                    <a:pt x="230189" y="466937"/>
                  </a:lnTo>
                  <a:lnTo>
                    <a:pt x="297020" y="598967"/>
                  </a:lnTo>
                  <a:lnTo>
                    <a:pt x="317662" y="628094"/>
                  </a:lnTo>
                  <a:lnTo>
                    <a:pt x="329131" y="649223"/>
                  </a:lnTo>
                  <a:cubicBezTo>
                    <a:pt x="350060" y="680203"/>
                    <a:pt x="372440" y="710121"/>
                    <a:pt x="396175" y="738880"/>
                  </a:cubicBezTo>
                  <a:lnTo>
                    <a:pt x="420217" y="765333"/>
                  </a:lnTo>
                  <a:lnTo>
                    <a:pt x="340402" y="848303"/>
                  </a:lnTo>
                  <a:lnTo>
                    <a:pt x="324533" y="861858"/>
                  </a:lnTo>
                  <a:lnTo>
                    <a:pt x="308451" y="848302"/>
                  </a:lnTo>
                  <a:cubicBezTo>
                    <a:pt x="278705" y="820445"/>
                    <a:pt x="250421" y="791045"/>
                    <a:pt x="223728" y="760230"/>
                  </a:cubicBezTo>
                  <a:lnTo>
                    <a:pt x="218242" y="752706"/>
                  </a:lnTo>
                  <a:lnTo>
                    <a:pt x="205675" y="738879"/>
                  </a:lnTo>
                  <a:lnTo>
                    <a:pt x="119408" y="617153"/>
                  </a:lnTo>
                  <a:lnTo>
                    <a:pt x="108338" y="601970"/>
                  </a:lnTo>
                  <a:lnTo>
                    <a:pt x="107612" y="600509"/>
                  </a:lnTo>
                  <a:lnTo>
                    <a:pt x="106519" y="598965"/>
                  </a:lnTo>
                  <a:cubicBezTo>
                    <a:pt x="76874" y="549844"/>
                    <a:pt x="50755" y="498357"/>
                    <a:pt x="28510" y="444853"/>
                  </a:cubicBezTo>
                  <a:lnTo>
                    <a:pt x="24946" y="434034"/>
                  </a:lnTo>
                  <a:lnTo>
                    <a:pt x="20513" y="425108"/>
                  </a:lnTo>
                  <a:lnTo>
                    <a:pt x="6862" y="379144"/>
                  </a:lnTo>
                  <a:lnTo>
                    <a:pt x="0" y="358315"/>
                  </a:lnTo>
                  <a:lnTo>
                    <a:pt x="42504" y="300020"/>
                  </a:lnTo>
                  <a:cubicBezTo>
                    <a:pt x="76548" y="243992"/>
                    <a:pt x="101402" y="181764"/>
                    <a:pt x="114977" y="115426"/>
                  </a:cubicBez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Screenshot 2018-10-07 04.10.47.png"/>
            <p:cNvPicPr>
              <a:picLocks noChangeAspect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6695" y="-1406850"/>
              <a:ext cx="624815" cy="601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971003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5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5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14320</TotalTime>
  <Words>203</Words>
  <Application>Microsoft Macintosh PowerPoint</Application>
  <PresentationFormat>Widescreen</PresentationFormat>
  <Paragraphs>92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Calibri Light</vt:lpstr>
      <vt:lpstr>Helvetica</vt:lpstr>
      <vt:lpstr>Open Sans</vt:lpstr>
      <vt:lpstr>Arial</vt:lpstr>
      <vt:lpstr>Template PresentationGo</vt:lpstr>
      <vt:lpstr>Template PresentationGo Dark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Infographic Org Chart for PowerPoint (6 blocks)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Infographic Org Chart for PowerPoint (6 blocks)</dc:title>
  <dc:creator>PresentationGO.com</dc:creator>
  <dc:description>© Copyright PresentationGO.com</dc:description>
  <cp:lastModifiedBy>Microsoft Office User</cp:lastModifiedBy>
  <cp:revision>47</cp:revision>
  <dcterms:created xsi:type="dcterms:W3CDTF">2014-11-26T05:14:11Z</dcterms:created>
  <dcterms:modified xsi:type="dcterms:W3CDTF">2018-10-13T13:16:59Z</dcterms:modified>
  <cp:category>Charts &amp; Diagrams</cp:category>
</cp:coreProperties>
</file>