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6e316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6e316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6e3167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6e3167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85cdd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85cdd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6e3167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6e3167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6e3167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6e3167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6e31674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f6e31674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85cdd1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85cdd1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f881c3b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f881c3b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84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" y="0"/>
            <a:ext cx="91384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" y="0"/>
            <a:ext cx="91384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Normalisasi Dataset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 Center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Ubah range data menjadi [0, 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 Center dan range [-1, 1]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Squared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Crossentropy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Crossentropy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RMSProp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SGD (Stochastic Gradient Descent)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Batch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 Batch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SGD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Rentang nilai LR yg baik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Decay LR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ReLu =&gt; max(0, 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Sigmoid =&gt; [0, 1] -&gt; diujung [binary]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=&gt; [0, 1] -&gt; diujung [one hot matrix]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Tanh =&gt; [0, 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=&gt; [-inf, inf]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