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8" r:id="rId19"/>
    <p:sldId id="275" r:id="rId20"/>
    <p:sldId id="276" r:id="rId21"/>
  </p:sldIdLst>
  <p:sldSz cx="18288000" cy="10287000"/>
  <p:notesSz cx="6858000" cy="9144000"/>
  <p:embeddedFontLst>
    <p:embeddedFont>
      <p:font typeface="Glacial Indifference Bold" panose="020B0604020202020204" charset="0"/>
      <p:regular r:id="rId22"/>
    </p:embeddedFont>
    <p:embeddedFont>
      <p:font typeface="Glacial Indifference" panose="020B0604020202020204" charset="0"/>
      <p:regular r:id="rId23"/>
    </p:embeddedFont>
    <p:embeddedFont>
      <p:font typeface="Cambria Math" panose="02040503050406030204" pitchFamily="18" charset="0"/>
      <p:regular r:id="rId24"/>
    </p:embeddedFont>
    <p:embeddedFont>
      <p:font typeface="Playfair Display Bold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75" y="2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4:03:27.7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220E90-68A9-4E6C-91F2-DF3BADD31560}" emma:medium="tactile" emma:mode="ink">
          <msink:context xmlns:msink="http://schemas.microsoft.com/ink/2010/main" type="writingRegion" rotatedBoundingBox="34749,15395 32790,15309 32822,14571 34781,14658"/>
        </emma:interpretation>
      </emma:emma>
    </inkml:annotationXML>
    <inkml:traceGroup>
      <inkml:annotationXML>
        <emma:emma xmlns:emma="http://www.w3.org/2003/04/emma" version="1.0">
          <emma:interpretation id="{EFCD9218-0F05-4433-A5AF-08B89059EC13}" emma:medium="tactile" emma:mode="ink">
            <msink:context xmlns:msink="http://schemas.microsoft.com/ink/2010/main" type="paragraph" rotatedBoundingBox="34749,15395 32790,15309 32822,14571 34781,14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18EEB6-ABF7-4B7C-947C-355BEDEB7E77}" emma:medium="tactile" emma:mode="ink">
              <msink:context xmlns:msink="http://schemas.microsoft.com/ink/2010/main" type="line" rotatedBoundingBox="34749,15395 32789,15309 32822,14571 34781,14658"/>
            </emma:interpretation>
          </emma:emma>
        </inkml:annotationXML>
        <inkml:traceGroup>
          <inkml:annotationXML>
            <emma:emma xmlns:emma="http://www.w3.org/2003/04/emma" version="1.0">
              <emma:interpretation id="{28ADD4CB-B79D-45DD-83AD-B85EA6699D0C}" emma:medium="tactile" emma:mode="ink">
                <msink:context xmlns:msink="http://schemas.microsoft.com/ink/2010/main" type="inkWord" rotatedBoundingBox="34752,15309 34205,15284 34232,14691 34779,14715"/>
              </emma:interpretation>
              <emma:one-of disjunction-type="recognition" id="oneOf0">
                <emma:interpretation id="interp0" emma:lang="" emma:confidence="0">
                  <emma:literal>x</emma:literal>
                </emma:interpretation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4</emma:literal>
                </emma:interpretation>
              </emma:one-of>
            </emma:emma>
          </inkml:annotationXML>
          <inkml:trace contextRef="#ctx0" brushRef="#br0">1304 115 0,'0'45'15,"0"-22"-15,46-23 16,-46 46-16,45-23 0,-22 46 15,23-24-15,23 24 16,-46 0-16,22-46 0,-22 22 16,-23-22-16,46-23 0,-46 46 0,23-46 0,-23 23 0,46-23 15,-23 0 32,22 0-47,-45-46 16,23 46-16</inkml:trace>
          <inkml:trace contextRef="#ctx0" brushRef="#br0" timeOffset="323.0559">1716 298 0,'-92'91'16,"46"-45"-16,-45 23 16,91-46-16,-46 22 15,23-45-15,-22 23 16,45 23-16,0-23 15,-23-23-15,-23 46 16</inkml:trace>
        </inkml:traceGroup>
        <inkml:traceGroup>
          <inkml:annotationXML>
            <emma:emma xmlns:emma="http://www.w3.org/2003/04/emma" version="1.0">
              <emma:interpretation id="{2B9C0606-8FB9-473C-B23B-53C9FC0735FD}" emma:medium="tactile" emma:mode="ink">
                <msink:context xmlns:msink="http://schemas.microsoft.com/ink/2010/main" type="inkWord" rotatedBoundingBox="33309,15332 32790,15309 32822,14571 33342,1459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224.5688">0 0 0,'0'46'31,"0"0"-31,0-23 0,0 22 0,45-45 15,-45 23-15,46-23 0,-46 46 0,0-23 0,23-23 0,-23 46 0,0-23 16,46 22-16,-23-22 0,22 46 16,-22-69-16,-23 46 0,0-23 0,46-23 0,-46 45 15,23-45-15,23 0 63,-46 23-32,23-23-31</inkml:trace>
          <inkml:trace contextRef="#ctx0" brushRef="#br0" timeOffset="-744.5672">389 344 0,'-115'91'31,"115"-68"-31,-69 23 16,47-23-16,-24 22 15,23-45-15,23 23 0,-46-23 0,46 46 0,-23-46 0,-22 0 16,45 23-16,0 23 0,-23-46 0,-23 0 16,46 23-16,-23-23 0,-23 0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1:58.77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711B8D-3D30-45CA-9AF1-FB1655A1FD3F}" emma:medium="tactile" emma:mode="ink">
          <msink:context xmlns:msink="http://schemas.microsoft.com/ink/2010/main" type="writingRegion" rotatedBoundingBox="17712,13503 19710,12271 20076,12865 18078,14097"/>
        </emma:interpretation>
      </emma:emma>
    </inkml:annotationXML>
    <inkml:traceGroup>
      <inkml:annotationXML>
        <emma:emma xmlns:emma="http://www.w3.org/2003/04/emma" version="1.0">
          <emma:interpretation id="{70999CC2-3EFB-4097-AD5C-108DEEAA5C79}" emma:medium="tactile" emma:mode="ink">
            <msink:context xmlns:msink="http://schemas.microsoft.com/ink/2010/main" type="paragraph" rotatedBoundingBox="17712,13503 19710,12271 20076,12865 18078,14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A5191-9508-4D1B-AA7F-72227B594B35}" emma:medium="tactile" emma:mode="ink">
              <msink:context xmlns:msink="http://schemas.microsoft.com/ink/2010/main" type="line" rotatedBoundingBox="17712,13503 19710,12271 20076,12865 18078,14097"/>
            </emma:interpretation>
          </emma:emma>
        </inkml:annotationXML>
        <inkml:traceGroup>
          <inkml:annotationXML>
            <emma:emma xmlns:emma="http://www.w3.org/2003/04/emma" version="1.0">
              <emma:interpretation id="{FB8BDFF3-7EE2-4F16-9157-7755A6A7AF3C}" emma:medium="tactile" emma:mode="ink">
                <msink:context xmlns:msink="http://schemas.microsoft.com/ink/2010/main" type="inkWord" rotatedBoundingBox="17718,13514 18359,13120 18718,13702 18078,1409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-1511 3089 0,'-68'46'16,"45"-46"-16,23 23 0,-69-23 0,23 46 15,23-46-15,-22 23 0,22-23 0,-23 0 16,23 45-16,-23-22 0,24-23 0,-24 0 0,-160 115 47,252-115 0,22-46-32</inkml:trace>
          <inkml:trace contextRef="#ctx0" brushRef="#br0" timeOffset="-323.4789">-1991 2815 0,'46'0'16,"-46"46"-16,0-24 0,45-22 16,-45 46-16,23-46 0,-23 23 15,0 23-15,0-23 0,46-23 16,-46 46-16,23-46 0,-23 22 0,0 24 16,0-23-16,46-23 0,-24 0 0,-22 46 0,0-23 15,0 22-15,46-45 0,-23 0 16,-23 23-16,46-23 47,-23 0-47,23 0 15,-24 0-15,47 0 0</inkml:trace>
        </inkml:traceGroup>
        <inkml:traceGroup>
          <inkml:annotationXML>
            <emma:emma xmlns:emma="http://www.w3.org/2003/04/emma" version="1.0">
              <emma:interpretation id="{8BCA18D7-9A0C-4269-B26E-9DB03A6BA8B4}" emma:medium="tactile" emma:mode="ink">
                <msink:context xmlns:msink="http://schemas.microsoft.com/ink/2010/main" type="inkWord" rotatedBoundingBox="19013,12701 19710,12271 20044,12812 19347,132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176.7059">-939 2151 0,'23'0'31,"23"0"-15,-46 46-16,0 0 0,69-23 16,-69 22-16,23-22 0,22 23 15,-22-46-15,-23 23 0,46-23 0,-23 0 0,-23 46 16,46-46-16,-46 23 0,22-23 0,24 0 0,-23 0 0,-23 45 15,46-45-15,-23 0 16,23 0-16,-24 0 31,24 0-15</inkml:trace>
          <inkml:trace contextRef="#ctx0" brushRef="#br0" timeOffset="-842.2016">-229 2128 0,'-275'344'31,"229"-276"-31,-114 70 31,160-93-31,-68-45 16,22 0 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6:10.52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33427CF-9416-406B-91FB-176A32806BD3}" emma:medium="tactile" emma:mode="ink">
          <msink:context xmlns:msink="http://schemas.microsoft.com/ink/2010/main" type="writingRegion" rotatedBoundingBox="24324,11302 23906,13857 22885,13690 23303,11135"/>
        </emma:interpretation>
      </emma:emma>
    </inkml:annotationXML>
    <inkml:traceGroup>
      <inkml:annotationXML>
        <emma:emma xmlns:emma="http://www.w3.org/2003/04/emma" version="1.0">
          <emma:interpretation id="{891E27E6-411F-4F9C-93EA-D4F692700A39}" emma:medium="tactile" emma:mode="ink">
            <msink:context xmlns:msink="http://schemas.microsoft.com/ink/2010/main" type="paragraph" rotatedBoundingBox="24324,11302 23906,13857 22885,13690 23303,11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695236-91A1-424B-AE4A-08196C7B6228}" emma:medium="tactile" emma:mode="ink">
              <msink:context xmlns:msink="http://schemas.microsoft.com/ink/2010/main" type="line" rotatedBoundingBox="24324,11301 23906,13857 22885,13690 23303,11135"/>
            </emma:interpretation>
          </emma:emma>
        </inkml:annotationXML>
        <inkml:traceGroup>
          <inkml:annotationXML>
            <emma:emma xmlns:emma="http://www.w3.org/2003/04/emma" version="1.0">
              <emma:interpretation id="{4E7FF2E4-30D5-4907-9A35-CCEFD373C305}" emma:medium="tactile" emma:mode="ink">
                <msink:context xmlns:msink="http://schemas.microsoft.com/ink/2010/main" type="inkWord" rotatedBoundingBox="24324,11302 24207,12015 23339,11873 23456,111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3306 996 0,'69'0'109,"-69"-69"-109,23 69 16,-23 69 187,-46 68-187,0-69-1,23-45 1,23 23-16,-46-23 16,46 23-16,0-24 15,-22 47 1,113-458 124</inkml:trace>
          <inkml:trace contextRef="#ctx0" brushRef="#br0" timeOffset="477.5882">3375 927 0,'0'-23'47,"23"23"-31,22 0-1,-22 0-15,183 0 32,-137 0-32,206 0 31,-230-46-31,-22 46 47,23 0-32,-23 0 1,23 0 0</inkml:trace>
          <inkml:trace contextRef="#ctx0" brushRef="#br0" timeOffset="-1046.5671">3993 1544 0,'0'-68'62,"-23"68"-46,23-23-16,0-23 15,-46 23-15,23 23 0,23-45 16,0 22-16,-46 23 16,46-46-16,-23 46 15,23-23-15,0-23 16,-45 46-16,45-23 0,-23 23 0,-23 0 15,23 0-15,23-45 0,-46 45 16,46-23-16,-22 23 0,22-46 0,-46 46 0,46-23 16,-23 23-16,-23 0 15,46-45-15,0 22 16,-69 23-16,69-46 16,-22 46-16,22-23 78,0-23-47</inkml:trace>
        </inkml:traceGroup>
        <inkml:traceGroup>
          <inkml:annotationXML>
            <emma:emma xmlns:emma="http://www.w3.org/2003/04/emma" version="1.0">
              <emma:interpretation id="{FD67110B-5574-479D-A1AD-1F700C66A904}" emma:medium="tactile" emma:mode="ink">
                <msink:context xmlns:msink="http://schemas.microsoft.com/ink/2010/main" type="inkWord" rotatedBoundingBox="23995,12771 23820,13843 22885,13690 23061,126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41.0428">2826 2848 0,'68'0'31,"-45"0"-31,23 0 16,-23 0-16,23 0 0,-24 0 16,24 0-16,-23 0 0,-23 22 0,46-22 15,-23 0-15,-23 46 0,45-46 16,-22 0-16,23 23 0,-23-23 0,46 46 16,-24-46-16,-22 23 0,23-23 0,-46 45 15,23-45-15,23 0 0,-23 0 0,22 0 16,-45 23-16,23-23 0,23 0 0,-46 46 15,23-46-15</inkml:trace>
          <inkml:trace contextRef="#ctx0" brushRef="#br0" timeOffset="1690.1582">3558 2276 0,'-137'91'62,"137"-68"-62,-46 23 0,23 23 31,23-46-31,-46 22 16,46-22-16,-23 46 16,23-24-1,-46-45-15,46 23 16,0 23-16,-22-46 0,22 23 0,0 23 15,0-24-15,-46-22 16,46 46-16,0-23 0,0 23 16,0-23-16,0 22 0,0-22 15,0 23-15,0-23 16,0 23-16,0-24 16,0 24-1,68-46 1,-68 23-16,23-23 15,-23 46-15,46-46 0,-23 0 16,23 0 31,-23 0-47,22 0 31,-22 0-15,-23-69-1,0 46-15,46-22 16,-46 22 0,0-23-1,69-228 48,-69 251-63,0-23 0,23-160 62,-23 183-62,0-45 32,0 22-32,0 23 46,-46 23-46,46-46 16,-46 46-16,23 0 16,23-22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1:59.52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203F85-F972-4368-B08B-2AF01FFE010B}" emma:medium="tactile" emma:mode="ink">
          <msink:context xmlns:msink="http://schemas.microsoft.com/ink/2010/main" type="writingRegion" rotatedBoundingBox="19222,10384 26719,10856 26434,15385 18937,14913"/>
        </emma:interpretation>
      </emma:emma>
    </inkml:annotationXML>
    <inkml:traceGroup>
      <inkml:annotationXML>
        <emma:emma xmlns:emma="http://www.w3.org/2003/04/emma" version="1.0">
          <emma:interpretation id="{9C6DB551-E64B-451F-A9E1-62B46F8BA3B2}" emma:medium="tactile" emma:mode="ink">
            <msink:context xmlns:msink="http://schemas.microsoft.com/ink/2010/main" type="paragraph" rotatedBoundingBox="18867,11663 20353,10015 20976,10577 19491,12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754D40-8DF1-4B9A-BA14-80EDCC5D7BFF}" emma:medium="tactile" emma:mode="ink">
              <msink:context xmlns:msink="http://schemas.microsoft.com/ink/2010/main" type="line" rotatedBoundingBox="18867,11663 20353,10015 20976,10577 19491,12225"/>
            </emma:interpretation>
          </emma:emma>
        </inkml:annotationXML>
        <inkml:traceGroup>
          <inkml:annotationXML>
            <emma:emma xmlns:emma="http://www.w3.org/2003/04/emma" version="1.0">
              <emma:interpretation id="{BEA7FD71-6832-4E15-9188-BD0EE52C94B1}" emma:medium="tactile" emma:mode="ink">
                <msink:context xmlns:msink="http://schemas.microsoft.com/ink/2010/main" type="inkWord" rotatedBoundingBox="18867,11663 20353,10015 20976,10577 19491,122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0,'45'0'31,"24"46"-15,-69-23-16,137 45 16,-68-22-1,68 91 1,-68-68 0,-23-46-1</inkml:trace>
          <inkml:trace contextRef="#ctx0" brushRef="#br0" timeOffset="299.1036">755 46 0,'-778'412'62,"732"-389"-46</inkml:trace>
          <inkml:trace contextRef="#ctx0" brushRef="#br0" timeOffset="779.0698">-962 892 0,'92'69'47,"-92"-23"-47,23-46 0,-23 22 16,46-22-16,-46 46 0,23-23 0,-23 23 0,45-46 0,-22 23 0,-23 22 16,46-45-16,-23 23 0,23 23 0,-46-23 15,22-23-15,24 0 0,-23 46 0,-23-24 0,46-22 16,-46 46-16,23-46 0,-23 23 0,46-23 15,-24 0 1,-22 46-16</inkml:trace>
          <inkml:trace contextRef="#ctx0" brushRef="#br0" timeOffset="1103.4196">-161 1098 0,'-45'0'0,"-299"183"31,276-160-15,-138 114 0,183-137-1,-46 46 1,23-46-16</inkml:trace>
        </inkml:traceGroup>
      </inkml:traceGroup>
    </inkml:traceGroup>
    <inkml:traceGroup>
      <inkml:annotationXML>
        <emma:emma xmlns:emma="http://www.w3.org/2003/04/emma" version="1.0">
          <emma:interpretation id="{14301BBD-9A81-406E-94F8-3ED9436B53C5}" emma:medium="tactile" emma:mode="ink">
            <msink:context xmlns:msink="http://schemas.microsoft.com/ink/2010/main" type="paragraph" rotatedBoundingBox="20405,13087 26554,13474 26434,15385 20284,149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22089C-4CAA-4893-A519-8F14836FFD10}" emma:medium="tactile" emma:mode="ink">
              <msink:context xmlns:msink="http://schemas.microsoft.com/ink/2010/main" type="line" rotatedBoundingBox="20405,13087 26554,13474 26434,15385 20284,14998"/>
            </emma:interpretation>
          </emma:emma>
        </inkml:annotationXML>
        <inkml:traceGroup>
          <inkml:annotationXML>
            <emma:emma xmlns:emma="http://www.w3.org/2003/04/emma" version="1.0">
              <emma:interpretation id="{00BDBCA7-BBD1-4900-BE0D-618B124EF8C6}" emma:medium="tactile" emma:mode="ink">
                <msink:context xmlns:msink="http://schemas.microsoft.com/ink/2010/main" type="inkWord" rotatedBoundingBox="20360,13800 21046,13843 21017,14307 20330,1426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83.4926">320 3362 0,'0'46'62,"46"-46"-62,-46 23 16,0 22-16,206 116 31,-183-93-31,45 1 16,-22-69-16,-46 45 31</inkml:trace>
          <inkml:trace contextRef="#ctx0" brushRef="#br0" timeOffset="2219.1469">915 3499 0,'-252'138'47,"-205"44"47</inkml:trace>
        </inkml:traceGroup>
        <inkml:traceGroup>
          <inkml:annotationXML>
            <emma:emma xmlns:emma="http://www.w3.org/2003/04/emma" version="1.0">
              <emma:interpretation id="{D0630598-C039-4D65-BEE4-AD6972204724}" emma:medium="tactile" emma:mode="ink">
                <msink:context xmlns:msink="http://schemas.microsoft.com/ink/2010/main" type="inkWord" rotatedBoundingBox="23841,13631 24903,13698 24850,14542 23788,1447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254038.4295">3855 3374 0,'-23'0'32,"-22"0"-17,45 46-15,-23-46 0,23 46 16,-46-46-16,46 23 0,0 22 15,-23-45 1,23 23-16,0 23 16,0-23-1,0 23 1,0-24-16,46-22 0,0 0 16,-46 46-16,0-23 0,23-23 0,22 0 15,-22 0-15,23 0 16,-23 0-16,-23 46 0,46-46 15,-23 0 1,22 0 15,-45-69-15,23 69-16,23 0 16,-46-23-16,0-22 15,0 22-15,0-23 16,0 23-1,0-23 1,0 23 0,-137-45-1,-24-115 17,161 160-32,-45-23 31,45 115 0,0-46-31,0 22 16</inkml:trace>
          <inkml:trace contextRef="#ctx0" brushRef="#br1" timeOffset="254925.7743">4748 3743 0,'-23'23'15,"23"23"-15,-46-46 16,46 23-16,0 22 16,0-22-16,-23-23 0,23 46 15,-46-46-15,46 23 0,0 23 16,-22-46-16,22 23 0,-46-23 16,46 45-16,68-45 62,-45-68-31</inkml:trace>
        </inkml:traceGroup>
        <inkml:traceGroup>
          <inkml:annotationXML>
            <emma:emma xmlns:emma="http://www.w3.org/2003/04/emma" version="1.0">
              <emma:interpretation id="{9CA3A249-F85D-42E9-9D8B-531117F18CD1}" emma:medium="tactile" emma:mode="ink">
                <msink:context xmlns:msink="http://schemas.microsoft.com/ink/2010/main" type="inkWord" rotatedBoundingBox="25194,14145 26194,14208 26176,14487 25176,14424"/>
              </emma:interpretation>
              <emma:one-of disjunction-type="recognition" id="oneOf3"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_</emma:literal>
                </emma:interpretation>
                <emma:interpretation id="interp7" emma:lang="" emma:confidence="0">
                  <emma:literal>n</emma:literal>
                </emma:interpretation>
              </emma:one-of>
            </emma:emma>
          </inkml:annotationXML>
          <inkml:trace contextRef="#ctx0" brushRef="#br1" timeOffset="256478.8768">5068 3720 0,'46'0'15,"0"0"1,-23 0-16,22 0 0,-22 0 16,23 0-16,-23 0 0,23 0 0,-46 46 0,68-46 15,-45 46-15,23-46 0,-23 23 0,23-23 16,-24 0-16,-22 45 0,46-45 0,23 0 0,-69 23 16,23-23-16,45 46 0,1-46 0,-69 23 0,46-23 15,-23 46-15,45-46 0,-68 23 16,46-23-16</inkml:trace>
        </inkml:traceGroup>
        <inkml:traceGroup>
          <inkml:annotationXML>
            <emma:emma xmlns:emma="http://www.w3.org/2003/04/emma" version="1.0">
              <emma:interpretation id="{75DCFBD4-0295-4709-970E-723A9DA3E04D}" emma:medium="tactile" emma:mode="ink">
                <msink:context xmlns:msink="http://schemas.microsoft.com/ink/2010/main" type="inkWord" rotatedBoundingBox="25347,13398 26180,13450 26087,14915 25255,1486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255994.5817">5892 3125 0,'-46'0'0,"23"0"16,-23 0-1,24 0-15,-24 0 0,23 0 16,-23 0-16,23 0 0,-22 0 16,45 69-16,-23-69 0,-23 0 15,46 23-15,-23-23 0,23 45 16,-46-45-16,23 0 0,23 23 15,0 23-15,-45-46 0,45 23 16,-23-23-16,23 46 0,-46-46 0,46 23 0,-23 91 16,-46 92 15,69-183-31,-45 160 31,45-160-15,0 23-16,0-23 0,0 22 15,0-22-15,0 23 0,0-23 16,0 23-16,0-23 16,68-23-16,-68 45 0,0-22 0,0 23 15,23-46-15,23 0 0,-46 23 0,0 23 16,23-46 31,23 0-32,-24 0 1,-22-69-16,46 69 0,-23 0 0,-23-23 16,46 23-16,-23 0 0,-23-46 15,46 46-15,-46-23 0,22 23 16,-22-45-16,46 45 16,-46-23-16,23 23 0,23 0 15,-46-46-15,23 46 0,22 0 16,-45-23-16,23 23 0,-23-46 0,46 46 15,-46-23-15,23 23 0,-23-45 0,0 22 16,46 23-16,-46-46 16,0 23-16,0-23 15,23 46-15,-23-23 0,45 23 0,-45-45 16,0 22-16,23 23 0,-23-46 0,0 23 16,0-23-1,0 24-15,0-24 0,0 23 16,0-23-16,0 23 15,0-23-15,0 24 16,0-24-16,0 23 0,0-23 0,-45 46 16,-1-69-16,46 47 0,-23-24 15,-23 46-15,46-23 0,0-23 0,-23 46 0,23-23 0,-46 23 16,46-46-16,-22 46 0,22-22 0,0-24 16,-46 46-16</inkml:trace>
        </inkml:traceGroup>
        <inkml:traceGroup>
          <inkml:annotationXML>
            <emma:emma xmlns:emma="http://www.w3.org/2003/04/emma" version="1.0">
              <emma:interpretation id="{81913FB1-2897-4D94-840D-F910FF7D83FB}" emma:medium="tactile" emma:mode="ink">
                <msink:context xmlns:msink="http://schemas.microsoft.com/ink/2010/main" type="inkWord" rotatedBoundingBox="26315,15002 26457,15011 26434,15385 26292,15377"/>
              </emma:interpretation>
              <emma:one-of disjunction-type="recognition" id="oneOf5"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l</emma:literal>
                </emma:interpretation>
                <emma:interpretation id="interp12" emma:lang="" emma:confidence="0">
                  <emma:literal>/</emma:literal>
                </emma:interpretation>
                <emma:interpretation id="interp13" emma:lang="" emma:confidence="0">
                  <emma:literal>1</emma:literal>
                </emma:interpretation>
              </emma:one-of>
            </emma:emma>
          </inkml:annotationXML>
          <inkml:trace contextRef="#ctx0" brushRef="#br1" timeOffset="256937.4213">6327 4567 0,'0'92'15,"-69"-47"-15,46 24 32,23-46-32,-46 91 15,46-91 17,-22-23-17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41:25.93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012D86-4DFD-473A-AB0F-3F3AA4DEC36B}" emma:medium="tactile" emma:mode="ink">
          <msink:context xmlns:msink="http://schemas.microsoft.com/ink/2010/main" type="writingRegion" rotatedBoundingBox="10623,19723 14623,15632 16074,17051 12073,21142"/>
        </emma:interpretation>
      </emma:emma>
    </inkml:annotationXML>
    <inkml:traceGroup>
      <inkml:annotationXML>
        <emma:emma xmlns:emma="http://www.w3.org/2003/04/emma" version="1.0">
          <emma:interpretation id="{6BEC09CA-C813-4DAE-83A5-690DE6EBA745}" emma:medium="tactile" emma:mode="ink">
            <msink:context xmlns:msink="http://schemas.microsoft.com/ink/2010/main" type="paragraph" rotatedBoundingBox="10968,19370 14623,15632 14971,15972 11315,197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D69B5AF-6DBC-46B5-9C03-ECEF9736D690}" emma:medium="tactile" emma:mode="ink">
              <msink:context xmlns:msink="http://schemas.microsoft.com/ink/2010/main" type="line" rotatedBoundingBox="10968,19370 14623,15632 14971,15972 11315,19710"/>
            </emma:interpretation>
          </emma:emma>
        </inkml:annotationXML>
        <inkml:traceGroup>
          <inkml:annotationXML>
            <emma:emma xmlns:emma="http://www.w3.org/2003/04/emma" version="1.0">
              <emma:interpretation id="{DFEA9D7B-EE84-4378-A8BB-7BE9E2D3E12D}" emma:medium="tactile" emma:mode="ink">
                <msink:context xmlns:msink="http://schemas.microsoft.com/ink/2010/main" type="inkWord" rotatedBoundingBox="10983,19385 11278,19084 11554,19354 11260,196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254 46 0,'-46'0'31,"23"0"0,-22 0-31,22 0 32,-23 0-17,46 45-15,-23-45 16,23 46-1,0-23 17,-46-23-32,46 46 15,0-23 1,0 22 0,0-22-1,0 23 1,46-46-1,-46 23-15,46 23 0,-23-46 16,22 0-16,-22 0 16,23 0 15,-23 0-15,-23-69-1,0 46 1,0-23-16,0 24 15,0-24-15,0 23 16,0-23-16,0 23 16,0-22-16,0 22 15,0-23 17,-46 46-17,23 0 16,-22 0-15,22 0 0,23 69-16,-46-69 15,46 22-15,-23-22 0,23 46 0,0-23 16,0 23-16,0-23 16,0 22-16,46-45 31,-23 0-31,22 0 31,-22 0-15,23 0 15,-46-68-15,0 45-1,0-23 1,-46 46 46,1 0-62,22 0 32,23 69-32,0-46 15,0 22 1,0-22-16,0 23 15,0-23 1,45-23 0,-22 0-1,23 0-15,-23 0 16,-23-46-16,46 46 0,-46-46 0,23 46 16,-23-22-16,0-24 15,0 23-15,0-23 16,0 23-16,0-22 15,-46 45-15,23 0 16,-23 0 0,23 0-1,-22 0-15,45 68 16,0-45-16,0 23 16,0-23-1,45-23 32,-90 0 16,22 0-32</inkml:trace>
        </inkml:traceGroup>
        <inkml:traceGroup>
          <inkml:annotationXML>
            <emma:emma xmlns:emma="http://www.w3.org/2003/04/emma" version="1.0">
              <emma:interpretation id="{05F0EE50-963C-441B-BBE8-4F450C73851F}" emma:medium="tactile" emma:mode="ink">
                <msink:context xmlns:msink="http://schemas.microsoft.com/ink/2010/main" type="inkWord" rotatedBoundingBox="12756,17542 13038,17254 13385,17593 13103,17882"/>
              </emma:interpretation>
              <emma:one-of disjunction-type="recognition" id="oneOf1">
                <emma:interpretation id="interp1" emma:lang="" emma:confidence="0">
                  <emma:literal>to</emma:literal>
                </emma:interpretation>
                <emma:interpretation id="interp2" emma:lang="" emma:confidence="0">
                  <emma:literal>too</emma:literal>
                </emma:interpretation>
                <emma:interpretation id="interp3" emma:lang="" emma:confidence="0">
                  <emma:literal>Tho</emma:literal>
                </emma:interpretation>
                <emma:interpretation id="interp4" emma:lang="" emma:confidence="0">
                  <emma:literal>To</emma:literal>
                </emma:interpretation>
                <emma:interpretation id="interp5" emma:lang="" emma:confidence="0">
                  <emma:literal>Who</emma:literal>
                </emma:interpretation>
              </emma:one-of>
            </emma:emma>
          </inkml:annotationXML>
          <inkml:trace contextRef="#ctx0" brushRef="#br0" timeOffset="8386.689">2016-1648 0,'-46'0'0,"46"-23"16,-46 23 47,24 0-48,-24 0 16,23 0-15,23 46 0,-46-46-1,46 46-15,115-23 94,-70-23-78,-22 0-1,23 0 1,-23 0-16,23 0 0,-24 0 16,-22-46-16,46 46 15,-46-46 1,23 46-1,-23-23 1,-46 23 15,23 0-15,-22 0 0,22 0-1,-23 0 1,46 46-16,-23-46 15,23 46-15,-46-46 16,46 23 0,0 23-1,0-24 1,0 24 0,46-46-1,0 0-15,-23 0 31,23 0-31,-24 0 16,24 0 0,-23 0-16,-23-68 15,0 45-15,0-23 32,0 23-32,0-23 15,-46 46 16,23 0-15,-22 0 0,22 0-1,-23 0 1,46 69 0,0-46-16,0 23 31,0-115 16,0 46-32,0-23 17</inkml:trace>
          <inkml:trace contextRef="#ctx0" brushRef="#br0" timeOffset="2948.9927">1787-1648 0,'46'0'63,"0"0"-47,-23 0-16,22 0 15,-22 0 1,23 0-1,-23 0 1,-23-23 0,0-22-1,0 22 32,-46 23-31,23 0-1,-23 0 17,24 0-32,-24 0 15,46 46 1,-23-46 0,23 45-16,0-22 0,0 23 15,0-23-15,-46-23 16,46 46-16,0-24 31,46-22-15,0 0-1,-23 0 17,-23-45-32,45 45 15,-45-46-15,23 46 16,-23-23-16,0-23 0,0 23 15,0-22 17,0 22-17,-46 23-15,24 0 0,-24 0 16,23 0 0,-23 0-1,46 46-15,-23-46 16,23 45-16,0-22 15,0 23-15,0-23 16,0 23 0,46-46-16,-23 0 15,23 0 1,-23 0 0,22 0-1,-22 0 1,-23-69-16,0 46 0,46 23 15,-46-46-15,0 23 16,0-22 0,-46 45 31,46 68-16,-46-68-31,46 23 0,0 23 0,0-23 15,0 23-15,0-24 16,46-22-16,0 0 31,-23 0-15,23 0-16,-24 0 16,-22-45-16,0-1 15,0 23 1,0-23-1,-45 46 1</inkml:trace>
        </inkml:traceGroup>
        <inkml:traceGroup>
          <inkml:annotationXML>
            <emma:emma xmlns:emma="http://www.w3.org/2003/04/emma" version="1.0">
              <emma:interpretation id="{BFFF4EA6-DFAD-4151-A2C5-C0683373CF0A}" emma:medium="tactile" emma:mode="ink">
                <msink:context xmlns:msink="http://schemas.microsoft.com/ink/2010/main" type="inkWord" rotatedBoundingBox="14323,15952 14630,15639 14884,15887 14578,1620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584.6903">3412-3295 0,'0'23'15,"0"22"16,46-45-15,-24 0 0,24 0-1,-23 0-15,23 0 32,-46-68 14,23 68-46,-23-23 16,0-23 0,0 23-1,0-23 1,-46 46 0,23 0 15,-23 0-16,23 0 1,23 69-16,-68-69 16,68 23-16,-46-23 0,46 46 15,-23-46-15,23 23 0,0 22 16,0-22 0,0 23-16,0-23 15,0 23 1,46-46 15,-23 0-15,23 0-1,-24 0-15,24 0 16,-23 0 0,23-69 15,-23 69-16,-23-23-15,0-23 16,0 24 0,0-24-1,0 23 17,-46 23-32,23 0 15,-23 0 16,46 46-15,-23-46 0,23 45-16,0-22 0,0 23 15,0-23-15,0 23 0,0-23 16,46-23 15,-23 0-15,23 0-1,-46-46 1,0 0 0,0 23-1,0-23 1,0 115 46,23-69 17,-23-69-64,0 47 16,-46 22-15,23 0 125,-23 0-126,23 0 142</inkml:trace>
        </inkml:traceGroup>
      </inkml:traceGroup>
    </inkml:traceGroup>
    <inkml:traceGroup>
      <inkml:annotationXML>
        <emma:emma xmlns:emma="http://www.w3.org/2003/04/emma" version="1.0">
          <emma:interpretation id="{6CD8A702-A78B-4B5F-9A8C-2D7F0CD75A1E}" emma:medium="tactile" emma:mode="ink">
            <msink:context xmlns:msink="http://schemas.microsoft.com/ink/2010/main" type="paragraph" rotatedBoundingBox="11163,20178 14736,17962 14956,18316 11383,20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509D12-7513-4EF7-84AA-567D94887ABA}" emma:medium="tactile" emma:mode="ink">
              <msink:context xmlns:msink="http://schemas.microsoft.com/ink/2010/main" type="inkBullet" rotatedBoundingBox="11206,20248 11481,20078 11621,20304 11347,20474"/>
            </emma:interpretation>
            <emma:one-of disjunction-type="recognition" id="oneOf3">
              <emma:interpretation id="interp7" emma:lang="" emma:confidence="0">
                <emma:literal>•</emma:literal>
              </emma:interpretation>
            </emma:one-of>
          </emma:emma>
        </inkml:annotationXML>
        <inkml:trace contextRef="#ctx0" brushRef="#br1" timeOffset="204166.8719">391 1052 0,'-45'0'31,"22"0"-31,-23 0 31,23 0 0,23 46 47,0 0-46,46-46-17,-23 0 1,22 0-16,-22 0 16,-68 0 140,22 0-141,-23 0 1,23 0 15,-23 0 1,23 0-17,23 23 1,0 23-1,46-46-15,-46 23 0,23-23 16,23 0 0,-23 0-1,22 0 1,-22 0 0,-23-46-1,0 0-15,46 46 16,-46-23-16,0-23 15,0 23 1,0-22-16,-46 45 47,1 0-47,22 0 31,-23 0-15,46 68-1,-23-68-15,-23 0 16,46 23-16,0 23 47,46-46-31,0 0-16,-46 23 15,23-23-15,22 0 16,-22 0-1,23 0 1,-23 0 0,-23-46-1,0 0 1,0 23 15,-46 23 32,23 0-48,-22 0 1,45 46 0,-23-46-16,23 46 78,45-46-47,-22 0 0,23 0-15,-46-69-1,0 46 17,-46 23-32,1 0 15,45-45-15,-23 45 0,-23 0 47,23 0-47,23 68 16,0-45-16,0 23 15,0-23 1,46-23 31,-23 0-47,22 0 16,-22 0-16,23 0 31,-46-46 31,-46 46-46,1 0 31,22 0-32</inkml:trace>
      </inkml:traceGroup>
      <inkml:traceGroup>
        <inkml:annotationXML>
          <emma:emma xmlns:emma="http://www.w3.org/2003/04/emma" version="1.0">
            <emma:interpretation id="{2FEC39DA-7B5F-4237-8D5A-9FE4EE485117}" emma:medium="tactile" emma:mode="ink">
              <msink:context xmlns:msink="http://schemas.microsoft.com/ink/2010/main" type="line" rotatedBoundingBox="12781,19174 14736,17962 14956,18316 13001,19529"/>
            </emma:interpretation>
          </emma:emma>
        </inkml:annotationXML>
        <inkml:traceGroup>
          <inkml:annotationXML>
            <emma:emma xmlns:emma="http://www.w3.org/2003/04/emma" version="1.0">
              <emma:interpretation id="{8C29F5C5-7FE5-4199-81B3-BD9879ED230A}" emma:medium="tactile" emma:mode="ink">
                <msink:context xmlns:msink="http://schemas.microsoft.com/ink/2010/main" type="inkWord" rotatedBoundingBox="12781,19174 13134,18955 13354,19310 13001,19529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213250.4772">1833-69 0,'0'46'31</inkml:trace>
          <inkml:trace contextRef="#ctx0" brushRef="#br1" timeOffset="215061.0458">1924-23 0,'-22'0'16,"-24"0"0,23 0-1,23 69-15,-46-69 16,46 23 0,0 22-1,0-22 1,0 23-1,46-46-15,0 0 16,-23 0-16,22 0 16,-22 0-1,23 0-15,-23 0 32,23 0-32,-24 0 15,-22-69 1,0 46 15,0-22-15,46 45-16,-46-23 15,-46 23 17,1 0-17,22 0 1,-23 0-1,46 46 1,0-1 0,0-22-16,0 23 15,0-23 1,46-23 0,0 0-1,22 0 16,-45-160 32,-23 137-47,-46 23-1,23 0 1,-22 0-1,22 0 1,23 46-16,-46-46 16,46 45-16,0-22 15,-23-23-15,23 46 0,0-23 16,0 23-16,46-46 31,-23 0-15,23 0-16,-24 0 15,-22-69 1,0 46 0,0-23-16,0 23 15,0-22 17,-45 45-17,22 0 1,23 68-16,-46-68 0,23 0 15,23 23-15,-46-23 0,46 46 16,-22-46-16,67 0 47,-45-69-47,23 69 0,-23-23 16,46 23-16,-46-45 15,0 22 16,-46 23 32,46 46-47,-46-46-16</inkml:trace>
          <inkml:trace contextRef="#ctx0" brushRef="#br1" timeOffset="216041.0491">1833 46 0,'46'0'47,"-23"0"-31,-69 0 109,46-23-63,-23 23 32</inkml:trace>
        </inkml:traceGroup>
        <inkml:traceGroup>
          <inkml:annotationXML>
            <emma:emma xmlns:emma="http://www.w3.org/2003/04/emma" version="1.0">
              <emma:interpretation id="{596531C5-3023-40F3-90A8-8A8F3757C8D5}" emma:medium="tactile" emma:mode="ink">
                <msink:context xmlns:msink="http://schemas.microsoft.com/ink/2010/main" type="inkWord" rotatedBoundingBox="14338,18288 14771,18019 14945,18299 14512,18568"/>
              </emma:interpretation>
              <emma:one-of disjunction-type="recognition" id="oneOf5">
                <emma:interpretation id="interp9" emma:lang="" emma:confidence="0">
                  <emma:literal>O.</emma:literal>
                </emma:interpretation>
                <emma:interpretation id="interp10" emma:lang="" emma:confidence="0">
                  <emma:literal>o.</emma:literal>
                </emma:interpretation>
                <emma:interpretation id="interp11" emma:lang="" emma:confidence="0">
                  <emma:literal>d.</emma:literal>
                </emma:interpretation>
                <emma:interpretation id="interp12" emma:lang="" emma:confidence="0">
                  <emma:literal>.</emma:literal>
                </emma:interpretation>
                <emma:interpretation id="interp13" emma:lang="" emma:confidence="0">
                  <emma:literal>aseas</emma:literal>
                </emma:interpretation>
              </emma:one-of>
            </emma:emma>
          </inkml:annotationXML>
          <inkml:trace contextRef="#ctx0" brushRef="#br1" timeOffset="220797.4363">3618-984 0,'-46'0'0,"23"0"31,-23 0-31,46 69 16,-23-69-16,23 22 15,0 24 32,0-23-31,0 23-16,0-23 16,0 23-1,46-46-15,-23 0 16,23 0-1,-23 0 64,-23-69-64,46 69 1,-46-23-16,0-23 15,0 23-15,0-22 16,22 45 0,-22-23-16,0-23 62,-45 46-62,22 0 16,-23 0-1,23 0-15,-23 0 16,23 0-16,-22 0 16,45 69-16,-23-69 15,-23 0-15,46 22 16,-23-22-16,23 46 16,-46-46-1,46 23 1,0 23 15,46-46-31,0 0 16,-46 23-16,23-23 15,23 0 1,-24 0 0,24 0-16,-23 0 15,23 0-15,-46-46 16,0 0-16,23 46 15,-23-23-15,0-22 16,0 22-16,0-23 16,0 23-1,0-23 1,-46 46 15,23 0-15,23 69-1,-46-69-15,46 23 0,0 23 16,0-24 0,0 24-16,46-46 47,0 0-16,-23 0-31,23 0 15,-46-68-15,22 68 16,-22-23-16,0-23 31,-45 46-15,22 0 15,23 69-15,0-47-16,0 24 15,0-23 1,46-23 15,-46-46-15,22 46-16,-22-45 0,46 45 16,-46-23-16,0-23 0,23 46 0,-23-23 15,-46 23 32,46 46-31,-23-46-1,-22 0 142,22 0-142,-23 0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06.78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614B9B-937D-4E9B-A0C6-38B171452575}" emma:medium="tactile" emma:mode="ink">
          <msink:context xmlns:msink="http://schemas.microsoft.com/ink/2010/main" type="inkDrawing" rotatedBoundingBox="32648,20134 33154,19622 33196,19663 32690,20175" semanticType="callout" shapeName="Other"/>
        </emma:interpretation>
      </emma:emma>
    </inkml:annotationXML>
    <inkml:trace contextRef="#ctx0" brushRef="#br0">542 0 0,'-26'0'31,"12"0"-31,14 40 16,-26-40-16,26 13 0,-13-13 0,-14 0 15,27 27-15,-13-27 0,13 13 0,-26 13 16,12-26-16,14 14 0,-26-14 0,13 26 0,13-13 15,0 14-15,-27-27 0,27 13 0,-13-13 0,13 26 0,0-12 16,-26-14-16,12 0 0,14 26 0,-26-26 0,26 13 0,0 14 0,-13-27 0,13 13 16,-27-13-16,27 26 0,-13-26 0,13 14 0,-27-14 15,27 26-15,-13-26 0,13 13 16,-26-13-16,13 0 0,13 27 0,-27-27 16,14 0-16,13 13 0,-27-13 15,14 0-15,-13 27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07.4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07D138-6AC2-4553-91AC-0EBF975776E0}" emma:medium="tactile" emma:mode="ink">
          <msink:context xmlns:msink="http://schemas.microsoft.com/ink/2010/main" type="inkDrawing" rotatedBoundingBox="32672,19615 33166,20231 33129,20260 32634,19645" semanticType="callout" shapeName="Other"/>
        </emma:interpretation>
      </emma:emma>
    </inkml:annotationXML>
    <inkml:trace contextRef="#ctx0" brushRef="#br0">0 0 0,'27'0'47,"-27"27"-47,13-27 15,27 39-15,-14 1 16,14-40-16,-40 40 0,53 26 16,-53-53-16,66 53 0,-53-66 0,14 40 15,-14-27-15,13 13 16,-26-12-16,14-14 15,-14 26 1,26-13-16,14 54 16,-27-54-16,-13 13 0,0-13 15,26-13-15,-26 27 0,14-27 0,-14 13 0,26-13 0,-26 27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17.14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6F82FCE-CDD8-45AB-B452-222039D88675}" emma:medium="tactile" emma:mode="ink">
          <msink:context xmlns:msink="http://schemas.microsoft.com/ink/2010/main" type="inkDrawing" rotatedBoundingBox="31056,18998 31314,18663 31352,18693 31093,19027" shapeName="Other">
            <msink:destinationLink direction="with" ref="{99466615-642B-4816-BDF7-CDA31A147D14}"/>
          </msink:context>
        </emma:interpretation>
      </emma:emma>
    </inkml:annotationXML>
    <inkml:trace contextRef="#ctx0" brushRef="#br0">264 0 0,'-26'0'62,"-1"0"-46,27 26-16,-13-26 0,13 26 0,-26-26 16,26 14-16,0 12 0,-14-26 0,14 13 15,-26-13-15,26 27 0,-13-27 0,13 13 0,-27-13 16,27 27-16,-13-27 16,13 13-16,0 13 0,-26-26 0,26 13 15,-14-13-15,14 27 16,0-14-16,-26-13 0,26 27 0,-13-27 15,13 13-15,0 13 32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43:21.93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1ADA5A4-D81D-42DB-AAEC-84D99F238825}" emma:medium="tactile" emma:mode="ink">
          <msink:context xmlns:msink="http://schemas.microsoft.com/ink/2010/main" type="inkDrawing" rotatedBoundingBox="28724,20568 28740,19675 28794,19676 28778,20569" shapeName="Other"/>
        </emma:interpretation>
      </emma:emma>
    </inkml:annotationXML>
    <inkml:trace contextRef="#ctx0" brushRef="#br0">44 0 0,'0'69'16,"0"-46"-1,0 23-15,0-24 0,0 47 16,0 0-16,0-24 15,0-22-15,0 23 0,-23-46 0,23 23 0,0 23 16,0-23-16,0 45 0,0-22 0,0-23 16,0 23-16,0-23 0,0 22 0,0-22 0,0 23 15,0-23-15,0 23 16,46-46 46,-46-69-30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43:22.6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6FD990C-E759-418D-A5C0-8DDC490B81A5}" emma:medium="tactile" emma:mode="ink">
          <msink:context xmlns:msink="http://schemas.microsoft.com/ink/2010/main" type="inkDrawing" rotatedBoundingBox="28894,20663 29413,21309 28808,21794 28290,21149" semanticType="enclosure" shapeName="Other"/>
        </emma:interpretation>
      </emma:emma>
    </inkml:annotationXML>
    <inkml:trace contextRef="#ctx0" brushRef="#br0">90 1213 0,'-46'0'31,"23"0"-15,-22 0-1,45 46-15,-69 0 16,46 22-1,23-45-15,-46-23 0,46 46 0,0-23 0,-23-23 0,23 45 16,0-22-16,0 23 0,0-23 0,0 23 16,0-23-16,0 22 0,0-22 15,46 46-15,-23-23 16,46-23-16,-24 22 16,-22-45-16,23 0 0,-23 0 15,23 0-15,-23 0 16,22 0-16,-22 0 0,23 0 0,-23 0 15,23 0-15,-46-68 0,23 68 0,22 0 16,-45-23-16,0-23 0,23 46 0,-23-23 16,46 23-16,-46-46 0,23 46 0,-23-22 15,0-24-15,0 23 0,46 23 0,-46-46 0,0 23 16,0-23-16,0 24 0,0-24 0,-46 46 16,0-69-16,-45-22 15,45 45-15,-23 23 16,46-23-16,-22 46 15,45-23-15,-69-22 0,46 45 16,-23 0-16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17.8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9466615-642B-4816-BDF7-CDA31A147D14}" emma:medium="tactile" emma:mode="ink">
          <msink:context xmlns:msink="http://schemas.microsoft.com/ink/2010/main" type="inkDrawing" rotatedBoundingBox="30917,18633 31446,19074 31412,19115 30884,18674" semanticType="callout" shapeName="Other">
            <msink:sourceLink direction="with" ref="{A6F82FCE-CDD8-45AB-B452-222039D88675}"/>
          </msink:context>
        </emma:interpretation>
      </emma:emma>
    </inkml:annotationXML>
    <inkml:trace contextRef="#ctx0" brushRef="#br0">0 0 0,'27'0'31,"-27"26"-31,26-26 0,-12 27 16,12-27-16,-26 13 0,40 27 0,-27-40 0,-13 26 16,26-26-16,-26 13 0,14-13 0,-14 27 0,26-27 0,-13 0 0,-13 13 15,27-13-15,-27 27 0,13-27 0,-13 13 16,26-13-16,-26 26 0,14-26 15,-14 13-15,0 14 0,26-27 0,-13 13 16,14-13-16,-14 27 16,-13-14-16,27-13 15,-14 26 1,13-26-16,-13 0 16,-13 14-16,27-14 15,-14 26-15,14-26 0,-27 13 16,13-13-16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4:03:31.30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DDB376-5AE7-4CBB-BFA7-E7B770115C10}" emma:medium="tactile" emma:mode="ink">
          <msink:context xmlns:msink="http://schemas.microsoft.com/ink/2010/main" type="writingRegion" rotatedBoundingBox="35490,10686 38387,11769 37209,14921 34312,13838"/>
        </emma:interpretation>
      </emma:emma>
    </inkml:annotationXML>
    <inkml:traceGroup>
      <inkml:annotationXML>
        <emma:emma xmlns:emma="http://www.w3.org/2003/04/emma" version="1.0">
          <emma:interpretation id="{36108ADE-0239-4D9E-B814-EB4BA61A7823}" emma:medium="tactile" emma:mode="ink">
            <msink:context xmlns:msink="http://schemas.microsoft.com/ink/2010/main" type="paragraph" rotatedBoundingBox="35894,10837 38387,11769 38212,12235 35720,113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72527F8-686E-4BA4-97BE-993A1A8B3202}" emma:medium="tactile" emma:mode="ink">
              <msink:context xmlns:msink="http://schemas.microsoft.com/ink/2010/main" type="line" rotatedBoundingBox="35894,10837 38387,11769 38212,12235 35720,11303"/>
            </emma:interpretation>
          </emma:emma>
        </inkml:annotationXML>
        <inkml:traceGroup>
          <inkml:annotationXML>
            <emma:emma xmlns:emma="http://www.w3.org/2003/04/emma" version="1.0">
              <emma:interpretation id="{025AE6C8-A459-46CA-A119-0AB820DEFE3A}" emma:medium="tactile" emma:mode="ink">
                <msink:context xmlns:msink="http://schemas.microsoft.com/ink/2010/main" type="inkWord" rotatedBoundingBox="35857,10937 36707,11255 36578,11600 35728,11282">
                  <msink:destinationLink direction="with" ref="{A219CD6C-F6EA-4A45-8DEE-241B92324D6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3226-3249 0,'46'0'63,"0"0"-63,-46 46 0,22-23 15,24 22-15,23-22 0,-46-23 16,23 46-16,-24-23 0,24-23 16,-46 46-16</inkml:trace>
          <inkml:trace contextRef="#ctx0" brushRef="#br0" timeOffset="1176.4991">2929-3638 0,'0'46'16,"0"-1"0,45-45-1,-22 23-15,23-23 0,-46 46 16,23-23-16,23-23 0,-24 46 0,-22-23 16,69 22-16,-23-22 0,-23 23 15,23-46-15,-24 69 0,47-46 16,-23-23-16,-46 45 0,23-45 0,23 23 0,-24-23 0,-22 46 15,46-46-15,-23 0 0,23 0 0,-23 0 16</inkml:trace>
        </inkml:traceGroup>
        <inkml:traceGroup>
          <inkml:annotationXML>
            <emma:emma xmlns:emma="http://www.w3.org/2003/04/emma" version="1.0">
              <emma:interpretation id="{CAA03A63-BE84-4BB9-A837-E9D8316D1844}" emma:medium="tactile" emma:mode="ink">
                <msink:context xmlns:msink="http://schemas.microsoft.com/ink/2010/main" type="inkWord" rotatedBoundingBox="37615,11480 38387,11769 38212,12235 37441,11947"/>
              </emma:interpretation>
              <emma:one-of disjunction-type="recognition" id="oneOf1"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%</emma:literal>
                </emma:interpretation>
              </emma:one-of>
            </emma:emma>
          </inkml:annotationXML>
          <inkml:trace contextRef="#ctx0" brushRef="#br0" timeOffset="2580.7191">4668-3043 0,'45'0'47,"1"114"-47,-46-91 0,23 23 16,46-23-16,-69 23 0,0-24 0,45 47 0,-22-69 15,23 46-15,-46-23 0,23-23 0,-23 46 0,46-46 0,-46 22 0,23 24 0,22-46 16,-45 23-16,0 23 0,23-46 0,23 0 0,-46 23 0,23-23 0,-23 45 16,46-45-16,-46 23 0,23-23 62,22-45-46</inkml:trace>
          <inkml:trace contextRef="#ctx0" brushRef="#br0" timeOffset="2220.6234">5194-2906 0,'-46'0'15,"23"0"-15,-45 0 16,68 46-16,-46-46 15,23 0-15,-23 0 0,46 23 0,-23 23 0,-22-46 16,45 22-16,-23-22 0,23 46 0,-46-46 0,23 0 16,23 23-16,0 23 0,-46-46 15,23 0-15,23 23 16</inkml:trace>
        </inkml:traceGroup>
      </inkml:traceGroup>
    </inkml:traceGroup>
    <inkml:traceGroup>
      <inkml:annotationXML>
        <emma:emma xmlns:emma="http://www.w3.org/2003/04/emma" version="1.0">
          <emma:interpretation id="{044CE0E8-5AFA-4891-A99F-0F4AE0F39F28}" emma:medium="tactile" emma:mode="ink">
            <msink:context xmlns:msink="http://schemas.microsoft.com/ink/2010/main" type="paragraph" rotatedBoundingBox="35750,12098 36111,12605 36051,12648 35690,1214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1ECA74A-7438-4BA9-A41A-FA95DC7CC227}" emma:medium="tactile" emma:mode="ink">
              <msink:context xmlns:msink="http://schemas.microsoft.com/ink/2010/main" type="line" rotatedBoundingBox="35750,12098 36111,12605 36051,12648 35690,12141"/>
            </emma:interpretation>
          </emma:emma>
        </inkml:annotationXML>
        <inkml:traceGroup>
          <inkml:annotationXML>
            <emma:emma xmlns:emma="http://www.w3.org/2003/04/emma" version="1.0">
              <emma:interpretation id="{D10AFC5D-5DF8-4C1C-9E00-BF5F398AE046}" emma:medium="tactile" emma:mode="ink">
                <msink:context xmlns:msink="http://schemas.microsoft.com/ink/2010/main" type="inkWord" rotatedBoundingBox="35750,12098 36111,12605 36051,12648 35690,12141">
                  <msink:destinationLink direction="with" ref="{A219CD6C-F6EA-4A45-8DEE-241B92324D62}"/>
                </msink:context>
              </emma:interpretation>
              <emma:one-of disjunction-type="recognition" id="oneOf2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/</emma:literal>
                </emma:interpretation>
                <emma:interpretation id="interp8" emma:lang="" emma:confidence="0">
                  <emma:literal>^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6540.3159">2814-2471 0,'0'46'47,"46"-46"-47,-46 45 15,0-22-15,46 46 16,-23-69-16,-23 69 16,45-24-16,-22-22 15,-23 23-15,46-46 16,-23 0-16,-23 23 0,0 23 16,46-46 15,-24 0-16,-22 23-15,0 22 16,46-45-16</inkml:trace>
        </inkml:traceGroup>
      </inkml:traceGroup>
    </inkml:traceGroup>
    <inkml:traceGroup>
      <inkml:annotationXML>
        <emma:emma xmlns:emma="http://www.w3.org/2003/04/emma" version="1.0">
          <emma:interpretation id="{8B19DE69-972B-49C3-9C99-2873EE11D4BE}" emma:medium="tactile" emma:mode="ink">
            <msink:context xmlns:msink="http://schemas.microsoft.com/ink/2010/main" type="paragraph" rotatedBoundingBox="35323,12466 35962,13922 35220,14247 34581,12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FFDFC0-0D42-48F9-91CD-60754C6F406F}" emma:medium="tactile" emma:mode="ink">
              <msink:context xmlns:msink="http://schemas.microsoft.com/ink/2010/main" type="inkBullet" rotatedBoundingBox="35262,12493 35399,12807 34719,13105 34581,12792"/>
            </emma:interpretation>
          </emma:emma>
        </inkml:annotationXML>
        <inkml:trace contextRef="#ctx0" brushRef="#br0" timeOffset="-2122.5302">2334-2082 0,'-69'46'15,"0"-23"1,69 22-16,-91 24 16,45-46-16,46 23 0,0-23 0,-69 22 0,69-22 15,-23 23-15,-22-46 0,45 23 0,0 23 0,-23-46 0,-46 137 32,23-137-17</inkml:trace>
        <inkml:trace contextRef="#ctx0" brushRef="#br0" timeOffset="-2507.1362">1784-1807 0,'46'0'47,"0"0"-47,-23 45 16,23-22-16,-24-23 0,24 46 15,-46-23-15,23-23 16,23 0-16,-23 0 0,23 0 16,-24 0-16</inkml:trace>
      </inkml:traceGroup>
      <inkml:traceGroup>
        <inkml:annotationXML>
          <emma:emma xmlns:emma="http://www.w3.org/2003/04/emma" version="1.0">
            <emma:interpretation id="{B9FB3229-7E42-43B0-A848-23FCB88DAA18}" emma:medium="tactile" emma:mode="ink">
              <msink:context xmlns:msink="http://schemas.microsoft.com/ink/2010/main" type="line" rotatedBoundingBox="35735,13403 35962,13922 35307,14210 35079,13691"/>
            </emma:interpretation>
          </emma:emma>
        </inkml:annotationXML>
        <inkml:traceGroup>
          <inkml:annotationXML>
            <emma:emma xmlns:emma="http://www.w3.org/2003/04/emma" version="1.0">
              <emma:interpretation id="{E928B927-66A6-4F9A-ACB2-BC67A25C1842}" emma:medium="tactile" emma:mode="ink">
                <msink:context xmlns:msink="http://schemas.microsoft.com/ink/2010/main" type="inkWord" rotatedBoundingBox="35735,13403 35962,13922 35307,14210 35079,13691"/>
              </emma:interpretation>
              <emma:one-of disjunction-type="recognition" id="oneOf3">
                <emma:interpretation id="interp11" emma:lang="" emma:confidence="1">
                  <emma:literal>\</emma:literal>
                </emma:interpretation>
                <emma:interpretation id="interp12" emma:lang="" emma:confidence="0">
                  <emma:literal>.</emma:literal>
                </emma:interpretation>
                <emma:interpretation id="interp13" emma:lang="" emma:confidence="0">
                  <emma:literal>'</emma:literal>
                </emma:interpretation>
                <emma:interpretation id="interp14" emma:lang="" emma:confidence="0">
                  <emma:literal>`</emma:literal>
                </emma:interpretation>
                <emma:interpretation id="interp1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-1088.5292">2860-1052 0,'-115'114'16,"47"-91"-16,-1 114 16,69-91-16,-68 23 15,68-46-15,-23-23 0,23 45 0,0-22 0,-46-23 0,46 46 0,0-23 16,-23 23-16,-23-46 0,46 23 0,0 22 15,-23-45-15,23 23 0,0-69 47,0 24-31,46-24-16,-46 23 0,23-23 0</inkml:trace>
          <inkml:trace contextRef="#ctx0" brushRef="#br0" timeOffset="-1390.5303">2379-984 0,'0'46'16,"46"-46"-16,-23 23 16,23 23-16,-46-23 15,23-23-15,22 45 0,-45-22 0,23-23 16,-23 46-16,46 23 0,-23-69 0,23 23 16,-46 22-16,23-45 0,22 0 15,-22 0 32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06.78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542 0 0,'-26'0'31,"12"0"-31,14 40 16,-26-40-16,26 13 0,-13-13 0,-14 0 15,27 27-15,-13-27 0,13 13 0,-26 13 16,12-26-16,14 14 0,-26-14 0,13 26 0,13-13 15,0 14-15,-27-27 0,27 13 0,-13-13 0,13 26 0,0-12 16,-26-14-16,12 0 0,14 26 0,-26-26 0,26 13 0,0 14 0,-13-27 0,13 13 16,-27-13-16,27 26 0,-13-26 0,13 14 0,-27-14 15,27 26-15,-13-26 0,13 13 16,-26-13-16,13 0 0,13 27 0,-27-27 16,14 0-16,13 13 0,-27-13 15,14 0-15,-13 27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07.4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0,'27'0'47,"-27"27"-47,13-27 15,27 39-15,-14 1 16,14-40-16,-40 40 0,53 26 16,-53-53-16,66 53 0,-53-66 0,14 40 15,-14-27-15,13 13 16,-26-12-16,14-14 15,-14 26 1,26-13-16,14 54 16,-27-54-16,-13 13 0,0-13 15,26-13-15,-26 27 0,14-27 0,-14 13 0,26-13 0,-26 27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17.14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264 0 0,'-26'0'62,"-1"0"-46,27 26-16,-13-26 0,13 26 0,-26-26 16,26 14-16,0 12 0,-14-26 0,14 13 15,-26-13-15,26 27 0,-13-27 0,13 13 0,-27-13 16,27 27-16,-13-27 16,13 13-16,0 13 0,-26-26 0,26 13 15,-14-13-15,14 27 16,0-14-16,-26-13 0,26 27 0,-13-27 15,13 13-15,0 13 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43:21.93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44 0 0,'0'69'16,"0"-46"-1,0 23-15,0-24 0,0 47 16,0 0-16,0-24 15,0-22-15,0 23 0,-23-46 0,23 23 0,0 23 16,0-23-16,0 45 0,0-22 0,0-23 16,0 23-16,0-23 0,0 22 0,0-22 0,0 23 15,0-23-15,0 23 16,46-46 46,-46-69-30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43:22.6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90 1213 0,'-46'0'31,"23"0"-15,-22 0-1,45 46-15,-69 0 16,46 22-1,23-45-15,-46-23 0,46 46 0,0-23 0,-23-23 0,23 45 16,0-22-16,0 23 0,0-23 0,0 23 16,0-23-16,0 22 0,0-22 15,46 46-15,-23-23 16,46-23-16,-24 22 16,-22-45-16,23 0 0,-23 0 15,23 0-15,-23 0 16,22 0-16,-22 0 0,23 0 0,-23 0 15,23 0-15,-46-68 0,23 68 0,22 0 16,-45-23-16,0-23 0,23 46 0,-23-23 16,46 23-16,-46-46 0,23 46 0,-23-22 15,0-24-15,0 23 0,46 23 0,-46-46 0,0 23 16,0-23-16,0 24 0,0-24 0,-46 46 16,0-69-16,-45-22 15,45 45-15,-23 23 16,46-23-16,-22 46 15,45-23-15,-69-22 0,46 45 16,-23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3:56:17.8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0,'27'0'31,"-27"26"-31,26-26 0,-12 27 16,12-27-16,-26 13 0,40 27 0,-27-40 0,-13 26 16,26-26-16,-26 13 0,14-13 0,-14 27 0,26-27 0,-13 0 0,-13 13 15,27-13-15,-27 27 0,13-27 0,-13 13 16,26-13-16,-26 26 0,14-26 15,-14 13-15,0 14 0,26-27 0,-13 13 16,14-13-16,-14 27 16,-13-14-16,27-13 15,-14 26 1,13-26-16,-13 0 16,-13 14-16,27-14 15,-14 26-15,14-26 0,-27 13 16,13-13-16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4:03:31.63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19CD6C-F6EA-4A45-8DEE-241B92324D62}" emma:medium="tactile" emma:mode="ink">
          <msink:context xmlns:msink="http://schemas.microsoft.com/ink/2010/main" type="inkDrawing" rotatedBoundingBox="35662,11795 36310,11163 36344,11197 35695,11830" semanticType="callout" shapeName="Other">
            <msink:sourceLink direction="with" ref="{025AE6C8-A459-46CA-A119-0AB820DEFE3A}"/>
            <msink:sourceLink direction="with" ref="{D10AFC5D-5DF8-4C1C-9E00-BF5F398AE046}"/>
          </msink:context>
        </emma:interpretation>
      </emma:emma>
    </inkml:annotationXML>
    <inkml:trace contextRef="#ctx0" brushRef="#br0">664 0 0,'-46'45'0,"23"-45"16,23 23-16,-45-23 0,45 46 0,-23-46 0,23 23 0,-46-23 0,46 46 15,-23-46-15,23 23 0,-46 22 0,23-45 16,23 23-16,-45-23 0,45 46 0,-23-46 0,23 23 0,-46 23 0,23-46 0,23 23 16,-46-23-16,24 45 0,22-22 0,-46-23 0,46 46 0,-23-46 0,23 23 15,-46-23-15,46 46 0,-23-46 0,-23 0 0,46 22 16,46-22 31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4:03:38.5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DB5395-C32F-40AA-B17A-A35D28BB5A62}" emma:medium="tactile" emma:mode="ink">
          <msink:context xmlns:msink="http://schemas.microsoft.com/ink/2010/main" type="inkDrawing" rotatedBoundingBox="35578,12710 36172,12274 36215,12331 35621,12767" shapeName="Other"/>
        </emma:interpretation>
      </emma:emma>
    </inkml:annotationXML>
    <inkml:trace contextRef="#ctx0" brushRef="#br0">595 0 0,'-115'46'62,"115"-1"-62,-23-45 16,23 23-16,-45-23 0,45 46 0,-23-46 0,-23 0 16,46 23-16,-23-23 0,-23 0 0,46 46 0,-22-46 15,-24 0-15,46 23 0,0 22 0,-23-45 0,-23 0 0,46 23 16,-23-23-16,23 46 0,-46-46 0,46 23 15,-22-23-15,22 46 16,-46-46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1:53.18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C36173-07D6-4C4A-BD99-23985E88D048}" emma:medium="tactile" emma:mode="ink">
          <msink:context xmlns:msink="http://schemas.microsoft.com/ink/2010/main" type="writingRegion" rotatedBoundingBox="14403,15588 14527,17600 13903,17638 13779,15627"/>
        </emma:interpretation>
      </emma:emma>
    </inkml:annotationXML>
    <inkml:traceGroup>
      <inkml:annotationXML>
        <emma:emma xmlns:emma="http://www.w3.org/2003/04/emma" version="1.0">
          <emma:interpretation id="{C14FF368-0541-4059-94C6-4768758D3B21}" emma:medium="tactile" emma:mode="ink">
            <msink:context xmlns:msink="http://schemas.microsoft.com/ink/2010/main" type="paragraph" rotatedBoundingBox="14403,15588 14527,17600 13903,17638 13779,15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384A1F-1EFD-4CC9-9460-CA028D6C787B}" emma:medium="tactile" emma:mode="ink">
              <msink:context xmlns:msink="http://schemas.microsoft.com/ink/2010/main" type="line" rotatedBoundingBox="14403,15588 14527,17600 13903,17638 13779,15627"/>
            </emma:interpretation>
          </emma:emma>
        </inkml:annotationXML>
        <inkml:traceGroup>
          <inkml:annotationXML>
            <emma:emma xmlns:emma="http://www.w3.org/2003/04/emma" version="1.0">
              <emma:interpretation id="{045EEA44-D293-41EA-BABC-17359296855A}" emma:medium="tactile" emma:mode="ink">
                <msink:context xmlns:msink="http://schemas.microsoft.com/ink/2010/main" type="inkWord" rotatedBoundingBox="14403,15588 14431,16035 13807,16073 13779,15627"/>
              </emma:interpretation>
              <emma:one-of disjunction-type="recognition" id="oneOf0">
                <emma:interpretation id="interp0" emma:lang="" emma:confidence="0">
                  <emma:literal>x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+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2403-1030 0,'46'0'31,"-46"46"-31,23-46 0,-23 23 0,45-23 16,-45 46-16,23-46 0,-23 22 0,46-22 15,-46 46-15,0-23 0,23-23 0,23 46 0,-23-46 16,-23 23-16,45-23 0,-22 0 16,-23 46-1,46-46 1,-46-46 31</inkml:trace>
          <inkml:trace contextRef="#ctx0" brushRef="#br0" timeOffset="335.9285">3021-1167 0,'-46'0'0,"23"0"15,23 46-15,-46-46 0,46 23 0,-22-23 16,22 45-16,-46-45 0,23 23 0,-23 23 15,23-46-15,23 23 0,0 23 0,0-24 0,-46-22 16,24 0-16,22 46 0,0-23 0,-46-23 0,46 46 16,-23-46-16,23 23 0</inkml:trace>
        </inkml:traceGroup>
        <inkml:traceGroup>
          <inkml:annotationXML>
            <emma:emma xmlns:emma="http://www.w3.org/2003/04/emma" version="1.0">
              <emma:interpretation id="{E683FE02-ED58-406B-8FAB-138D7544B7B2}" emma:medium="tactile" emma:mode="ink">
                <msink:context xmlns:msink="http://schemas.microsoft.com/ink/2010/main" type="inkWord" rotatedBoundingBox="14471,17035 14506,17601 13951,17635 13916,1706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863.4337">2540 412 0,'69'0'31,"-23"0"-31,-46 46 16,23-46-16,22 0 0,-45 22 0,23-22 15,-23 46-15,46-46 0,-46 23 0,23-23 16,23 0-16,-46 46 0,23-46 0,-23 23 0,45-23 16,-45 46-16,23-46 0,23 0 15,-46-46 63</inkml:trace>
          <inkml:trace contextRef="#ctx0" brushRef="#br0" timeOffset="-526.943">3089 275 0,'-45'68'16,"-24"1"-1,-22 68-15,45-22 16,23-115 0,-46 91-1,23-91-15,46 46 16,0-23-16,-22 22 16,-24-45-16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1:51.57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84E6CD-80FF-40C1-8A7E-C1F49277103B}" emma:medium="tactile" emma:mode="ink">
          <msink:context xmlns:msink="http://schemas.microsoft.com/ink/2010/main" type="writingRegion" rotatedBoundingBox="11383,16760 11864,16760 11864,17309 11383,17309"/>
        </emma:interpretation>
      </emma:emma>
    </inkml:annotationXML>
    <inkml:traceGroup>
      <inkml:annotationXML>
        <emma:emma xmlns:emma="http://www.w3.org/2003/04/emma" version="1.0">
          <emma:interpretation id="{EFDFB771-A10F-463E-B2FE-D40A94FBE049}" emma:medium="tactile" emma:mode="ink">
            <msink:context xmlns:msink="http://schemas.microsoft.com/ink/2010/main" type="paragraph" rotatedBoundingBox="11383,16760 11864,16760 11864,17309 11383,173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FE932B-51F4-4E9E-A83D-449202504775}" emma:medium="tactile" emma:mode="ink">
              <msink:context xmlns:msink="http://schemas.microsoft.com/ink/2010/main" type="line" rotatedBoundingBox="11383,16760 11864,16760 11864,17309 11383,17309"/>
            </emma:interpretation>
          </emma:emma>
        </inkml:annotationXML>
        <inkml:traceGroup>
          <inkml:annotationXML>
            <emma:emma xmlns:emma="http://www.w3.org/2003/04/emma" version="1.0">
              <emma:interpretation id="{1C0FBF08-DDF8-4560-811F-9B6F6D06B0FB}" emma:medium="tactile" emma:mode="ink">
                <msink:context xmlns:msink="http://schemas.microsoft.com/ink/2010/main" type="inkWord" rotatedBoundingBox="11383,16760 11864,16760 11864,17309 11383,173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481 0 0,'-69'46'15,"23"22"1,-22 1 0,68-46-16,-69 91 15,-68 46 17,68-114-17,69-23 1,-23-23-16,69 0 31,-23 0-15,23 0-16,-46-46 15,23 46-15,22 0 0</inkml:trace>
          <inkml:trace contextRef="#ctx0" brushRef="#br0" timeOffset="-407.0084">23 23 0,'46'0'63,"0"0"-32,-46 46-31,23-46 15,22 45-15,-22-45 16,-23 23-16,46-23 0,-46 46 16,23-46-16,-23 23 0,46-23 0,-23 0 15,-23 46-15,45-46 16,-22 0 15,23 0 0,-23 0-15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2:05.4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D0121A7-5BD9-43B7-972E-F0AECC86D69E}" emma:medium="tactile" emma:mode="ink">
          <msink:context xmlns:msink="http://schemas.microsoft.com/ink/2010/main" type="writingRegion" rotatedBoundingBox="9633,5492 10457,5492 10457,6224 9633,6224"/>
        </emma:interpretation>
      </emma:emma>
    </inkml:annotationXML>
    <inkml:traceGroup>
      <inkml:annotationXML>
        <emma:emma xmlns:emma="http://www.w3.org/2003/04/emma" version="1.0">
          <emma:interpretation id="{86B62456-BE98-49BC-B335-38B771D19E1A}" emma:medium="tactile" emma:mode="ink">
            <msink:context xmlns:msink="http://schemas.microsoft.com/ink/2010/main" type="paragraph" rotatedBoundingBox="9633,5492 10457,5492 10457,6224 9633,6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BEAC38-79C5-46B5-AD6F-36E2475315F3}" emma:medium="tactile" emma:mode="ink">
              <msink:context xmlns:msink="http://schemas.microsoft.com/ink/2010/main" type="line" rotatedBoundingBox="9633,5492 10457,5492 10457,6224 9633,6224"/>
            </emma:interpretation>
          </emma:emma>
        </inkml:annotationXML>
        <inkml:traceGroup>
          <inkml:annotationXML>
            <emma:emma xmlns:emma="http://www.w3.org/2003/04/emma" version="1.0">
              <emma:interpretation id="{6BA26079-9976-4323-8C5E-7C0B137B3CF9}" emma:medium="tactile" emma:mode="ink">
                <msink:context xmlns:msink="http://schemas.microsoft.com/ink/2010/main" type="inkWord" rotatedBoundingBox="9633,5492 10457,5492 10457,6224 9633,6224"/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¥</emma:literal>
                </emma:interpretation>
                <emma:interpretation id="interp3" emma:lang="" emma:confidence="0">
                  <emma:literal>4</emma:literal>
                </emma:interpretation>
                <emma:interpretation id="interp4" emma:lang="" emma:confidence="0">
                  <emma:literal>(</emma:literal>
                </emma:interpretation>
              </emma:one-of>
            </emma:emma>
          </inkml:annotationXML>
          <inkml:trace contextRef="#ctx0" brushRef="#br0">687 0 0,'-46'46'16,"-46"68"-1,46-45-15,-159 137 32,136-138-32,-137 138 31,183-206-16,23 23 1,46-23 31,-23 0-47,22 0 16</inkml:trace>
          <inkml:trace contextRef="#ctx0" brushRef="#br0" timeOffset="-431.7281">-137 68 0,'46'0'62,"-46"46"-62,22 0 16,24-23 0,-23-23-1,23 0-15,-23 0 0,22 0 16,-22 0 0,-23 46-1,46-46 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2:07.21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48F2FFE-40E2-4288-BB06-14702143A149}" emma:medium="tactile" emma:mode="ink">
          <msink:context xmlns:msink="http://schemas.microsoft.com/ink/2010/main" type="writingRegion" rotatedBoundingBox="22939,20490 23717,20490 23717,21222 22939,21222"/>
        </emma:interpretation>
      </emma:emma>
    </inkml:annotationXML>
    <inkml:traceGroup>
      <inkml:annotationXML>
        <emma:emma xmlns:emma="http://www.w3.org/2003/04/emma" version="1.0">
          <emma:interpretation id="{92FE82A8-1615-46D7-BDE6-DEB94DA89B8A}" emma:medium="tactile" emma:mode="ink">
            <msink:context xmlns:msink="http://schemas.microsoft.com/ink/2010/main" type="paragraph" rotatedBoundingBox="22939,20490 23717,20490 23717,21222 22939,212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9CFDA-16A4-41FB-80D9-D3A285604DB1}" emma:medium="tactile" emma:mode="ink">
              <msink:context xmlns:msink="http://schemas.microsoft.com/ink/2010/main" type="line" rotatedBoundingBox="22939,20490 23717,20490 23717,21222 22939,21222"/>
            </emma:interpretation>
          </emma:emma>
        </inkml:annotationXML>
        <inkml:traceGroup>
          <inkml:annotationXML>
            <emma:emma xmlns:emma="http://www.w3.org/2003/04/emma" version="1.0">
              <emma:interpretation id="{A2BB0494-85C5-402F-8E14-5F4AE1D8916C}" emma:medium="tactile" emma:mode="ink">
                <msink:context xmlns:msink="http://schemas.microsoft.com/ink/2010/main" type="inkWord" rotatedBoundingBox="22939,20490 23580,20490 23580,21222 22939,21222"/>
              </emma:interpretation>
              <emma:one-of disjunction-type="recognition" id="oneOf0">
                <emma:interpretation id="interp0" emma:lang="" emma:confidence="1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-183 0 0,'46'0'47,"0"46"-47,-46-1 0,68 24 15,-45-69-15,229 229 32,-229-161-17,23 1-15,22 46 16,-68-93 0,69 24-16,-69-23 15</inkml:trace>
        </inkml:traceGroup>
        <inkml:traceGroup>
          <inkml:annotationXML>
            <emma:emma xmlns:emma="http://www.w3.org/2003/04/emma" version="1.0">
              <emma:interpretation id="{27D43ECE-4D0C-469A-A403-5A9CFDA24F10}" emma:medium="tactile" emma:mode="ink">
                <msink:context xmlns:msink="http://schemas.microsoft.com/ink/2010/main" type="inkWord" rotatedBoundingBox="23122,20490 23717,20490 23717,21016 23122,2101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456.4292">595 0 0,'-46'0'15,"1"46"1,-24 68 0,46-91-16,-91 91 15,91-91 1,-23 23-16,23-23 15,-23 23-15,24-46 0,22 22 0,-46-22 16,46 46-16,-23-46 0,-23 0 0,46 23 31,-23-23-15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08T11:51:55.8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D23C61-76A7-4EC4-98A7-D3AA98386D96}" emma:medium="tactile" emma:mode="ink">
          <msink:context xmlns:msink="http://schemas.microsoft.com/ink/2010/main" type="writingRegion" rotatedBoundingBox="17222,12651 18878,14481 16627,16517 14971,14686"/>
        </emma:interpretation>
      </emma:emma>
    </inkml:annotationXML>
    <inkml:traceGroup>
      <inkml:annotationXML>
        <emma:emma xmlns:emma="http://www.w3.org/2003/04/emma" version="1.0">
          <emma:interpretation id="{5F52641F-DE92-4224-BD97-6583CA627672}" emma:medium="tactile" emma:mode="ink">
            <msink:context xmlns:msink="http://schemas.microsoft.com/ink/2010/main" type="paragraph" rotatedBoundingBox="17222,12651 18878,14481 18196,15097 16541,13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49D82A-6E29-41E7-B883-10D182342DA3}" emma:medium="tactile" emma:mode="ink">
              <msink:context xmlns:msink="http://schemas.microsoft.com/ink/2010/main" type="inkBullet" rotatedBoundingBox="17092,12768 17333,13035 16807,13511 16566,1324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5446-3753 0,'46'0'31,"0"0"-16,-46 46-15,23-46 0,-23 46 16,46-46-16,-46 23 0,22-23 16,-22 45-16,46-45 15,-23 0 1,23 0 15</inkml:trace>
        <inkml:trace contextRef="#ctx0" brushRef="#br0" timeOffset="360.1512">5904-3776 0,'-46'0'15,"46"46"-15,-23-46 0,23 23 16,-45-23-16,22 0 0,23 46 0,-46-46 0,46 23 0,-23-23 16,23 45-16,-46-22 0,-45 92 15,45-115-15,46 22 16,0 24-16,-23-46 0,23 23 0,-46-23 0,46 46 15,-22-46-15,22 23 0,0 23 16</inkml:trace>
      </inkml:traceGroup>
      <inkml:traceGroup>
        <inkml:annotationXML>
          <emma:emma xmlns:emma="http://www.w3.org/2003/04/emma" version="1.0">
            <emma:interpretation id="{ADA5C519-6CA6-4CE7-B76C-6DA0AA79FD94}" emma:medium="tactile" emma:mode="ink">
              <msink:context xmlns:msink="http://schemas.microsoft.com/ink/2010/main" type="line" rotatedBoundingBox="18459,14018 18878,14481 18196,15097 17778,14634"/>
            </emma:interpretation>
          </emma:emma>
        </inkml:annotationXML>
        <inkml:traceGroup>
          <inkml:annotationXML>
            <emma:emma xmlns:emma="http://www.w3.org/2003/04/emma" version="1.0">
              <emma:interpretation id="{BEE3D104-6398-436A-A3FA-CA23D02A4712}" emma:medium="tactile" emma:mode="ink">
                <msink:context xmlns:msink="http://schemas.microsoft.com/ink/2010/main" type="inkWord" rotatedBoundingBox="18459,14018 18878,14481 18196,15097 17778,14634"/>
              </emma:interpretation>
              <emma:one-of disjunction-type="recognition" id="oneOf1"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830.663">6728-2426 0,'46'0'32,"-23"23"-17,-23 23-15,45-46 0,-22 23 16,46 45-16,-1 1 0,47 0 16,-92-69-1,-23 46-15,46-46 0,-46 22 16,22-22-16,24 0 47,-46-68-47</inkml:trace>
          <inkml:trace contextRef="#ctx0" brushRef="#br0" timeOffset="1142.4313">7300-2494 0,'-206'160'31,"137"-92"-31,-228 344 47,251-412-47,46 46 31,0-92 0,46 46-31,-46-45 0,46 45 16,-23-69-16</inkml:trace>
        </inkml:traceGroup>
      </inkml:traceGroup>
    </inkml:traceGroup>
    <inkml:traceGroup>
      <inkml:annotationXML>
        <emma:emma xmlns:emma="http://www.w3.org/2003/04/emma" version="1.0">
          <emma:interpretation id="{6285E37B-94EA-4E38-80FE-919032F095A7}" emma:medium="tactile" emma:mode="ink">
            <msink:context xmlns:msink="http://schemas.microsoft.com/ink/2010/main" type="paragraph" rotatedBoundingBox="16601,14083 16614,15980 15875,15986 15862,14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3EB921-6A85-4594-B760-4872B3E3CA3A}" emma:medium="tactile" emma:mode="ink">
              <msink:context xmlns:msink="http://schemas.microsoft.com/ink/2010/main" type="line" rotatedBoundingBox="16601,14082 16614,15980 15875,15986 15862,14088"/>
            </emma:interpretation>
          </emma:emma>
        </inkml:annotationXML>
        <inkml:traceGroup>
          <inkml:annotationXML>
            <emma:emma xmlns:emma="http://www.w3.org/2003/04/emma" version="1.0">
              <emma:interpretation id="{45751926-2C96-447B-9417-BBD124215C36}" emma:medium="tactile" emma:mode="ink">
                <msink:context xmlns:msink="http://schemas.microsoft.com/ink/2010/main" type="inkWord" rotatedBoundingBox="16601,14083 16606,14878 15868,14883 15862,14088"/>
              </emma:interpretation>
              <emma:one-of disjunction-type="recognition" id="oneOf2">
                <emma:interpretation id="interp6" emma:lang="" emma:confidence="1">
                  <emma:literal>+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X</emma:literal>
                </emma:interpretation>
                <emma:interpretation id="interp9" emma:lang="" emma:confidence="0">
                  <emma:literal>*</emma:literal>
                </emma:interpretation>
                <emma:interpretation id="interp10" emma:lang="" emma:confidence="0">
                  <emma:literal>k</emma:literal>
                </emma:interpretation>
              </emma:one-of>
            </emma:emma>
          </inkml:annotationXML>
          <inkml:trace contextRef="#ctx0" brushRef="#br0" timeOffset="-1415.5423">5218-2677 0,'-412'411'47,"343"-342"-31,-114 183 15,160-252-31,-23 68 31</inkml:trace>
          <inkml:trace contextRef="#ctx0" brushRef="#br0" timeOffset="-1775.0598">4646-2471 0,'0'45'16,"22"-45"-16,24 23 16,114 92-1,-114-115 1,-23 0-16,-23 22 15,46-22 1,-23 0 0</inkml:trace>
        </inkml:traceGroup>
        <inkml:traceGroup>
          <inkml:annotationXML>
            <emma:emma xmlns:emma="http://www.w3.org/2003/04/emma" version="1.0">
              <emma:interpretation id="{D6CA3D8B-28CD-4712-8E01-184397F32DBA}" emma:medium="tactile" emma:mode="ink">
                <msink:context xmlns:msink="http://schemas.microsoft.com/ink/2010/main" type="inkWord" rotatedBoundingBox="16601,15593 16603,15981 15916,15985 15913,15597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573.9259">5218-1167 0,'-458'389'140,"458"-481"-109</inkml:trace>
          <inkml:trace contextRef="#ctx0" brushRef="#br0" timeOffset="-910.4203">4531-1099 0,'46'0'31,"-46"46"-15,23-46-16,-23 23 0,46-23 0,-24 0 0,-22 46 0,46-46 15,-23 0-15,-23 23 0,46-23 0,-23 0 16,-23 45-16,45-45 0,-45 23 0,23-23 0,23 0 0,-23 0 16,-23 46-16,46-46 0,-46 23 0,23-23 0,22 46 15,-22-46 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image" Target="../media/image20.emf"/><Relationship Id="rId3" Type="http://schemas.openxmlformats.org/officeDocument/2006/relationships/image" Target="../media/image12.emf"/><Relationship Id="rId21" Type="http://schemas.openxmlformats.org/officeDocument/2006/relationships/image" Target="../media/image23.png"/><Relationship Id="rId7" Type="http://schemas.openxmlformats.org/officeDocument/2006/relationships/image" Target="../media/image14.emf"/><Relationship Id="rId12" Type="http://schemas.openxmlformats.org/officeDocument/2006/relationships/image" Target="../media/image17.emf"/><Relationship Id="rId17" Type="http://schemas.openxmlformats.org/officeDocument/2006/relationships/customXml" Target="../ink/ink12.xml"/><Relationship Id="rId2" Type="http://schemas.openxmlformats.org/officeDocument/2006/relationships/customXml" Target="../ink/ink5.xml"/><Relationship Id="rId16" Type="http://schemas.openxmlformats.org/officeDocument/2006/relationships/image" Target="../media/image19.e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13.emf"/><Relationship Id="rId15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customXml" Target="../ink/ink6.xml"/><Relationship Id="rId9" Type="http://schemas.openxmlformats.org/officeDocument/2006/relationships/image" Target="../media/image15.emf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6.xml"/><Relationship Id="rId18" Type="http://schemas.openxmlformats.org/officeDocument/2006/relationships/image" Target="../media/image35.emf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2.emf"/><Relationship Id="rId17" Type="http://schemas.openxmlformats.org/officeDocument/2006/relationships/customXml" Target="../ink/ink18.xml"/><Relationship Id="rId2" Type="http://schemas.openxmlformats.org/officeDocument/2006/relationships/image" Target="../media/image25.png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customXml" Target="../ink/ink15.xml"/><Relationship Id="rId5" Type="http://schemas.openxmlformats.org/officeDocument/2006/relationships/image" Target="../media/image27.emf"/><Relationship Id="rId15" Type="http://schemas.openxmlformats.org/officeDocument/2006/relationships/customXml" Target="../ink/ink17.xml"/><Relationship Id="rId10" Type="http://schemas.openxmlformats.org/officeDocument/2006/relationships/image" Target="../media/image31.emf"/><Relationship Id="rId19" Type="http://schemas.openxmlformats.org/officeDocument/2006/relationships/customXml" Target="../ink/ink19.xml"/><Relationship Id="rId4" Type="http://schemas.openxmlformats.org/officeDocument/2006/relationships/customXml" Target="../ink/ink13.xml"/><Relationship Id="rId9" Type="http://schemas.openxmlformats.org/officeDocument/2006/relationships/customXml" Target="../ink/ink14.xml"/><Relationship Id="rId1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customXml" Target="../ink/ink24.xml"/><Relationship Id="rId3" Type="http://schemas.openxmlformats.org/officeDocument/2006/relationships/image" Target="../media/image26.png"/><Relationship Id="rId7" Type="http://schemas.openxmlformats.org/officeDocument/2006/relationships/customXml" Target="../ink/ink21.xml"/><Relationship Id="rId12" Type="http://schemas.openxmlformats.org/officeDocument/2006/relationships/image" Target="../media/image34.emf"/><Relationship Id="rId2" Type="http://schemas.openxmlformats.org/officeDocument/2006/relationships/image" Target="../media/image25.png"/><Relationship Id="rId16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3.emf"/><Relationship Id="rId4" Type="http://schemas.openxmlformats.org/officeDocument/2006/relationships/image" Target="../media/image42.png"/><Relationship Id="rId9" Type="http://schemas.openxmlformats.org/officeDocument/2006/relationships/customXml" Target="../ink/ink22.xml"/><Relationship Id="rId1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58590" y="1028700"/>
            <a:ext cx="4370820" cy="43708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931008" y="4884031"/>
            <a:ext cx="6425983" cy="3357957"/>
            <a:chOff x="0" y="0"/>
            <a:chExt cx="8567978" cy="447727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8567978" cy="320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>
                  <a:solidFill>
                    <a:srgbClr val="FFBD59"/>
                  </a:solidFill>
                  <a:latin typeface="Playfair Display Bold"/>
                </a:rPr>
                <a:t>Artificial Intelligence</a:t>
              </a:r>
            </a:p>
            <a:p>
              <a:pPr algn="ctr">
                <a:lnSpc>
                  <a:spcPts val="6300"/>
                </a:lnSpc>
              </a:pPr>
              <a:r>
                <a:rPr lang="en-US" sz="5250">
                  <a:solidFill>
                    <a:srgbClr val="FFBD59"/>
                  </a:solidFill>
                  <a:latin typeface="Playfair Display Bold"/>
                </a:rPr>
                <a:t>Laboratory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94371"/>
              <a:ext cx="8567978" cy="382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75"/>
                </a:lnSpc>
              </a:pPr>
              <a:r>
                <a:rPr lang="en-US" sz="1650" spc="140">
                  <a:solidFill>
                    <a:srgbClr val="000000"/>
                  </a:solidFill>
                  <a:latin typeface="Glacial Indifference"/>
                </a:rPr>
                <a:t>Room : E107, Email : ailab.telu@gmail.com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63469"/>
              <a:ext cx="8567978" cy="447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2"/>
                </a:lnSpc>
              </a:pPr>
              <a:r>
                <a:rPr lang="en-US" sz="1875" spc="346">
                  <a:solidFill>
                    <a:srgbClr val="000000"/>
                  </a:solidFill>
                  <a:latin typeface="Glacial Indifference"/>
                </a:rPr>
                <a:t>NOTRE ESPRIT EST L’AVENIR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3" name="Freeform 5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TextBox 6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52800" y="1767705"/>
            <a:ext cx="0" cy="419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5958705"/>
            <a:ext cx="60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/>
              <p14:cNvContentPartPr/>
              <p14:nvPr/>
            </p14:nvContentPartPr>
            <p14:xfrm>
              <a:off x="4963294" y="4497557"/>
              <a:ext cx="247320" cy="73332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374" y="4480637"/>
                <a:ext cx="28116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/>
              <p14:cNvContentPartPr/>
              <p14:nvPr/>
            </p14:nvContentPartPr>
            <p14:xfrm>
              <a:off x="4098214" y="4917677"/>
              <a:ext cx="173520" cy="19800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1294" y="4900757"/>
                <a:ext cx="207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/>
              <p14:cNvContentPartPr/>
              <p14:nvPr/>
            </p14:nvContentPartPr>
            <p14:xfrm>
              <a:off x="3011014" y="1268357"/>
              <a:ext cx="297000" cy="2638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4094" y="1251437"/>
                <a:ext cx="330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/>
              <p14:cNvContentPartPr/>
              <p14:nvPr/>
            </p14:nvContentPartPr>
            <p14:xfrm>
              <a:off x="8258374" y="6260477"/>
              <a:ext cx="280440" cy="2638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1454" y="6243557"/>
                <a:ext cx="314280" cy="29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4" name="Straight Connector 93"/>
          <p:cNvCxnSpPr/>
          <p:nvPr/>
        </p:nvCxnSpPr>
        <p:spPr>
          <a:xfrm flipV="1">
            <a:off x="3525241" y="2301105"/>
            <a:ext cx="5161559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6"/>
          <p:cNvGrpSpPr/>
          <p:nvPr/>
        </p:nvGrpSpPr>
        <p:grpSpPr>
          <a:xfrm>
            <a:off x="2579496" y="6516109"/>
            <a:ext cx="5930518" cy="2101198"/>
            <a:chOff x="0" y="-9525"/>
            <a:chExt cx="7907358" cy="2801598"/>
          </a:xfrm>
        </p:grpSpPr>
        <p:sp>
          <p:nvSpPr>
            <p:cNvPr id="96" name="TextBox 7"/>
            <p:cNvSpPr txBox="1"/>
            <p:nvPr/>
          </p:nvSpPr>
          <p:spPr>
            <a:xfrm>
              <a:off x="0" y="-9525"/>
              <a:ext cx="7907358" cy="1261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spc="384" dirty="0" smtClean="0">
                  <a:solidFill>
                    <a:srgbClr val="323232"/>
                  </a:solidFill>
                  <a:latin typeface="Glacial Indifference Bold"/>
                </a:rPr>
                <a:t>THE IDEA</a:t>
              </a:r>
              <a:endParaRPr lang="en-US" sz="6400" spc="384" dirty="0">
                <a:solidFill>
                  <a:srgbClr val="323232"/>
                </a:solidFill>
                <a:latin typeface="Glacial Indifference Bold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8"/>
                <p:cNvSpPr txBox="1"/>
                <p:nvPr/>
              </p:nvSpPr>
              <p:spPr>
                <a:xfrm>
                  <a:off x="0" y="1458374"/>
                  <a:ext cx="7823201" cy="1333699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3900"/>
                    </a:lnSpc>
                  </a:pPr>
                  <a:r>
                    <a:rPr lang="en-US" sz="2600" spc="26" dirty="0" smtClean="0">
                      <a:solidFill>
                        <a:srgbClr val="323232"/>
                      </a:solidFill>
                      <a:latin typeface="Glacial Indifference"/>
                    </a:rPr>
                    <a:t>Memilih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pc="26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dan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pc="26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pc="26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 </a:t>
                  </a:r>
                  <a:r>
                    <a:rPr lang="en-US" sz="2600" b="0" spc="26" dirty="0" err="1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sehingga</a:t>
                  </a:r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 h(x) </a:t>
                  </a:r>
                  <a:r>
                    <a:rPr lang="en-US" sz="2600" b="0" spc="26" dirty="0" err="1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mendekati</a:t>
                  </a:r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 y </a:t>
                  </a:r>
                  <a:r>
                    <a:rPr lang="en-US" sz="2600" b="0" spc="26" dirty="0" err="1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untuk</a:t>
                  </a:r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 training example (</a:t>
                  </a:r>
                  <a:r>
                    <a:rPr lang="en-US" sz="2600" b="0" spc="26" dirty="0" err="1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x,y</a:t>
                  </a:r>
                  <a:r>
                    <a:rPr lang="en-US" sz="2600" b="0" spc="26" dirty="0" smtClean="0">
                      <a:solidFill>
                        <a:srgbClr val="323232"/>
                      </a:solidFill>
                      <a:latin typeface="Glacial Indifference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97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58374"/>
                  <a:ext cx="7823201" cy="1333699"/>
                </a:xfrm>
                <a:prstGeom prst="rect">
                  <a:avLst/>
                </a:prstGeom>
                <a:blipFill>
                  <a:blip r:embed="rId10"/>
                  <a:stretch>
                    <a:fillRect l="-3427" t="-4268" r="-2596" b="-152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6" name="Ink 105"/>
              <p14:cNvContentPartPr/>
              <p14:nvPr/>
            </p14:nvContentPartPr>
            <p14:xfrm>
              <a:off x="5712814" y="3558317"/>
              <a:ext cx="1013760" cy="10872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95894" y="3541397"/>
                <a:ext cx="10476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1" name="Ink 110"/>
              <p14:cNvContentPartPr/>
              <p14:nvPr/>
            </p14:nvContentPartPr>
            <p14:xfrm>
              <a:off x="6459814" y="3409997"/>
              <a:ext cx="703440" cy="46152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2894" y="3393077"/>
                <a:ext cx="7372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6" name="Ink 115"/>
              <p14:cNvContentPartPr/>
              <p14:nvPr/>
            </p14:nvContentPartPr>
            <p14:xfrm>
              <a:off x="8262694" y="2951357"/>
              <a:ext cx="494640" cy="89460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8574" y="2927237"/>
                <a:ext cx="54288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7" name="Ink 116"/>
              <p14:cNvContentPartPr/>
              <p14:nvPr/>
            </p14:nvContentPartPr>
            <p14:xfrm>
              <a:off x="6899014" y="2643917"/>
              <a:ext cx="2624400" cy="1775986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2094" y="2626999"/>
                <a:ext cx="2665440" cy="1817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12039600" y="3142810"/>
                <a:ext cx="5744650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0" y="3142810"/>
                <a:ext cx="5744650" cy="12685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8"/>
              <p:cNvSpPr txBox="1"/>
              <p:nvPr/>
            </p:nvSpPr>
            <p:spPr>
              <a:xfrm>
                <a:off x="10567919" y="3371380"/>
                <a:ext cx="1350493" cy="10002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3900"/>
                  </a:lnSpc>
                </a:pPr>
                <a:r>
                  <a:rPr lang="en-US" sz="2600" b="0" spc="26" dirty="0" smtClean="0">
                    <a:solidFill>
                      <a:srgbClr val="323232"/>
                    </a:solidFill>
                    <a:latin typeface="Glacial Indifference"/>
                    <a:ea typeface="Cambria Math" panose="02040503050406030204" pitchFamily="18" charset="0"/>
                  </a:rPr>
                  <a:t>Minimize</a:t>
                </a:r>
              </a:p>
              <a:p>
                <a:pPr>
                  <a:lnSpc>
                    <a:spcPts val="3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pc="26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pc="26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b="0" spc="26" dirty="0" smtClean="0">
                  <a:solidFill>
                    <a:srgbClr val="323232"/>
                  </a:solidFill>
                  <a:latin typeface="Glacial Indifference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919" y="3371380"/>
                <a:ext cx="1350493" cy="1000274"/>
              </a:xfrm>
              <a:prstGeom prst="rect">
                <a:avLst/>
              </a:prstGeom>
              <a:blipFill>
                <a:blip r:embed="rId20"/>
                <a:stretch>
                  <a:fillRect l="-14932" t="-4268" r="-9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ight Brace 127"/>
          <p:cNvSpPr/>
          <p:nvPr/>
        </p:nvSpPr>
        <p:spPr>
          <a:xfrm rot="5400000">
            <a:off x="12458700" y="3987977"/>
            <a:ext cx="6858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8"/>
          <p:cNvSpPr txBox="1"/>
          <p:nvPr/>
        </p:nvSpPr>
        <p:spPr>
          <a:xfrm>
            <a:off x="11811000" y="5230877"/>
            <a:ext cx="2158408" cy="458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b="1" spc="26" dirty="0" smtClean="0">
                <a:solidFill>
                  <a:schemeClr val="tx2"/>
                </a:solidFill>
                <a:latin typeface="Glacial Indifference"/>
              </a:rPr>
              <a:t>Cost Function</a:t>
            </a:r>
            <a:endParaRPr lang="en-US" sz="2600" b="1" spc="26" dirty="0">
              <a:solidFill>
                <a:schemeClr val="tx2"/>
              </a:solidFill>
              <a:latin typeface="Glacial Indifferenc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7582172" y="1627958"/>
                <a:ext cx="2350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72" y="1627958"/>
                <a:ext cx="2350323" cy="369332"/>
              </a:xfrm>
              <a:prstGeom prst="rect">
                <a:avLst/>
              </a:prstGeom>
              <a:blipFill>
                <a:blip r:embed="rId21"/>
                <a:stretch>
                  <a:fillRect l="-2857" r="-103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6268" y="4041404"/>
            <a:ext cx="8685164" cy="14760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40013" y="2009057"/>
            <a:ext cx="5204620" cy="6268885"/>
            <a:chOff x="0" y="0"/>
            <a:chExt cx="6939494" cy="835851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6939494" cy="2607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399" spc="383" dirty="0">
                  <a:solidFill>
                    <a:srgbClr val="323232"/>
                  </a:solidFill>
                  <a:latin typeface="Glacial Indifference Bold"/>
                </a:rPr>
                <a:t>COST FUNCTION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40142"/>
              <a:ext cx="6939494" cy="5218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kita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bisa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menghitung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akurasi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dari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fungsi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hipotesis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kita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dengan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menggunakan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Cost Function. </a:t>
              </a:r>
            </a:p>
            <a:p>
              <a:pPr>
                <a:lnSpc>
                  <a:spcPts val="3900"/>
                </a:lnSpc>
              </a:pPr>
              <a:endParaRPr lang="en-US" sz="2600" spc="26" dirty="0">
                <a:solidFill>
                  <a:srgbClr val="323232"/>
                </a:solidFill>
                <a:latin typeface="Glacial Indifference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fungsi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ini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mengambil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perbedaan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rata-rata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dari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seluruh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hasil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fungsi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hipotesis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dengan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hasil</a:t>
              </a:r>
              <a:r>
                <a:rPr lang="en-US" sz="2600" spc="26" dirty="0">
                  <a:solidFill>
                    <a:srgbClr val="323232"/>
                  </a:solidFill>
                  <a:latin typeface="Glacial Indifference"/>
                </a:rPr>
                <a:t> y </a:t>
              </a:r>
              <a:r>
                <a:rPr lang="en-US" sz="2600" spc="26" dirty="0" err="1">
                  <a:solidFill>
                    <a:srgbClr val="323232"/>
                  </a:solidFill>
                  <a:latin typeface="Glacial Indifference"/>
                </a:rPr>
                <a:t>sesungguhnya</a:t>
              </a:r>
              <a:endParaRPr lang="en-US" sz="2600" spc="26" dirty="0">
                <a:solidFill>
                  <a:srgbClr val="323232"/>
                </a:solidFill>
                <a:latin typeface="Glacial Indifferenc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1" y="3675619"/>
            <a:ext cx="0" cy="350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5542" y="7184207"/>
            <a:ext cx="4652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76600" y="3960545"/>
            <a:ext cx="3451027" cy="3223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32271" y="65513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32271" y="58655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32271" y="51797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32271" y="45701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368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464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798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13227" y="7057550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01458" y="63988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10156" y="57130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97109" y="50883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05807" y="44025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84427" y="75771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94027" y="7576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27427" y="7576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60827" y="75742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0359867" y="3675618"/>
            <a:ext cx="0" cy="350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918808" y="7184206"/>
            <a:ext cx="4652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215537" y="65513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15537" y="58655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215537" y="51797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215537" y="45701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200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296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23630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896493" y="7057549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784724" y="63988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793422" y="57130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780375" y="50883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789073" y="44025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59400" y="7574240"/>
            <a:ext cx="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1677293" y="75763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2079013" y="757424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3357027" y="7057549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18618" y="7578733"/>
            <a:ext cx="50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2742285" y="756451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83052" y="73434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19401" y="32815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8978922" y="3646586"/>
                <a:ext cx="86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22" y="3646586"/>
                <a:ext cx="860225" cy="461665"/>
              </a:xfrm>
              <a:prstGeom prst="rect">
                <a:avLst/>
              </a:prstGeom>
              <a:blipFill>
                <a:blip r:embed="rId2"/>
                <a:stretch>
                  <a:fillRect l="-4965" r="-496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2079013" y="8026477"/>
                <a:ext cx="5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13" y="8026477"/>
                <a:ext cx="5334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/>
              <p14:cNvContentPartPr/>
              <p14:nvPr/>
            </p14:nvContentPartPr>
            <p14:xfrm>
              <a:off x="4016561" y="5236116"/>
              <a:ext cx="1353600" cy="168480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9641" y="5219196"/>
                <a:ext cx="1387440" cy="17186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Straight Connector 126"/>
          <p:cNvCxnSpPr/>
          <p:nvPr/>
        </p:nvCxnSpPr>
        <p:spPr>
          <a:xfrm flipV="1">
            <a:off x="3309572" y="5179743"/>
            <a:ext cx="3973480" cy="20044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3581400" y="8677806"/>
                <a:ext cx="607272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8677806"/>
                <a:ext cx="6072725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2116497" y="7921175"/>
                <a:ext cx="607272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97" y="7921175"/>
                <a:ext cx="6072725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6"/>
          <p:cNvGrpSpPr/>
          <p:nvPr/>
        </p:nvGrpSpPr>
        <p:grpSpPr>
          <a:xfrm>
            <a:off x="2071398" y="313093"/>
            <a:ext cx="8140020" cy="2585823"/>
            <a:chOff x="0" y="-272004"/>
            <a:chExt cx="10853360" cy="34477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7"/>
                <p:cNvSpPr txBox="1"/>
                <p:nvPr/>
              </p:nvSpPr>
              <p:spPr>
                <a:xfrm>
                  <a:off x="0" y="-272004"/>
                  <a:ext cx="10853360" cy="279050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n-US" sz="5400" spc="384" dirty="0" smtClean="0">
                      <a:solidFill>
                        <a:srgbClr val="323232"/>
                      </a:solidFill>
                      <a:latin typeface="Glacial Indifference Bold"/>
                    </a:rPr>
                    <a:t>COST FUNCTION INTUISI I</a:t>
                  </a:r>
                </a:p>
                <a:p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Biar pada ngerti, </a:t>
                  </a:r>
                  <a:r>
                    <a:rPr lang="en-US" sz="2800" spc="215" dirty="0" err="1" smtClean="0">
                      <a:solidFill>
                        <a:srgbClr val="323232"/>
                      </a:solidFill>
                      <a:latin typeface="Glacial Indifference"/>
                    </a:rPr>
                    <a:t>kita</a:t>
                  </a:r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 </a:t>
                  </a:r>
                  <a:r>
                    <a:rPr lang="en-US" sz="2800" spc="215" dirty="0" err="1" smtClean="0">
                      <a:solidFill>
                        <a:srgbClr val="323232"/>
                      </a:solidFill>
                      <a:latin typeface="Glacial Indifference"/>
                    </a:rPr>
                    <a:t>asumsiin</a:t>
                  </a:r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=0</a:t>
                  </a:r>
                  <a:endParaRPr lang="en-US" sz="2800" spc="215" dirty="0">
                    <a:solidFill>
                      <a:srgbClr val="323232"/>
                    </a:solidFill>
                    <a:latin typeface="Glacial Indifference"/>
                  </a:endParaRPr>
                </a:p>
              </p:txBody>
            </p:sp>
          </mc:Choice>
          <mc:Fallback>
            <p:sp>
              <p:nvSpPr>
                <p:cNvPr id="135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272004"/>
                  <a:ext cx="10853360" cy="2790508"/>
                </a:xfrm>
                <a:prstGeom prst="rect">
                  <a:avLst/>
                </a:prstGeom>
                <a:blipFill>
                  <a:blip r:embed="rId8"/>
                  <a:stretch>
                    <a:fillRect l="-5169" t="-10174" b="-90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8"/>
            <p:cNvSpPr txBox="1"/>
            <p:nvPr/>
          </p:nvSpPr>
          <p:spPr>
            <a:xfrm>
              <a:off x="0" y="2568065"/>
              <a:ext cx="9952484" cy="607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0" name="Ink 139"/>
              <p14:cNvContentPartPr/>
              <p14:nvPr/>
            </p14:nvContentPartPr>
            <p14:xfrm>
              <a:off x="11753963" y="7076970"/>
              <a:ext cx="195480" cy="17208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37043" y="7060050"/>
                <a:ext cx="229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1" name="Ink 140"/>
              <p14:cNvContentPartPr/>
              <p14:nvPr/>
            </p14:nvContentPartPr>
            <p14:xfrm>
              <a:off x="11748923" y="7072290"/>
              <a:ext cx="182520" cy="2196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32003" y="7055370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4" name="Ink 143"/>
              <p14:cNvContentPartPr/>
              <p14:nvPr/>
            </p14:nvContentPartPr>
            <p14:xfrm>
              <a:off x="11192003" y="6729570"/>
              <a:ext cx="95400" cy="11916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75083" y="6712650"/>
                <a:ext cx="129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5" name="Ink 144"/>
              <p14:cNvContentPartPr/>
              <p14:nvPr/>
            </p14:nvContentPartPr>
            <p14:xfrm>
              <a:off x="10336361" y="7083636"/>
              <a:ext cx="28080" cy="32184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19441" y="7066716"/>
                <a:ext cx="619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6" name="Ink 145"/>
              <p14:cNvContentPartPr/>
              <p14:nvPr/>
            </p14:nvContentPartPr>
            <p14:xfrm>
              <a:off x="10269041" y="7479276"/>
              <a:ext cx="265680" cy="3009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52121" y="7462356"/>
                <a:ext cx="299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7" name="Ink 146"/>
              <p14:cNvContentPartPr/>
              <p14:nvPr/>
            </p14:nvContentPartPr>
            <p14:xfrm>
              <a:off x="11125043" y="6715170"/>
              <a:ext cx="195840" cy="1526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08123" y="6698250"/>
                <a:ext cx="22968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5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3048000" y="876300"/>
            <a:ext cx="12954000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 spc="383" dirty="0" smtClean="0">
                <a:solidFill>
                  <a:srgbClr val="323232"/>
                </a:solidFill>
                <a:latin typeface="Glacial Indifference Bold"/>
              </a:rPr>
              <a:t>WHAT WE LEARN SO FAR…</a:t>
            </a:r>
            <a:endParaRPr lang="en-US" sz="6399" spc="383" dirty="0">
              <a:solidFill>
                <a:srgbClr val="323232"/>
              </a:solidFill>
              <a:latin typeface="Glacial Indifference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09900"/>
            <a:ext cx="10210800" cy="4895850"/>
          </a:xfrm>
          <a:prstGeom prst="rect">
            <a:avLst/>
          </a:prstGeom>
        </p:spPr>
      </p:pic>
      <p:grpSp>
        <p:nvGrpSpPr>
          <p:cNvPr id="4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5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5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1670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31740" y="5505165"/>
            <a:ext cx="1598883" cy="9525"/>
          </a:xfrm>
          <a:prstGeom prst="rect">
            <a:avLst/>
          </a:prstGeom>
          <a:solidFill>
            <a:srgbClr val="323232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13948" r="15553"/>
          <a:stretch>
            <a:fillRect/>
          </a:stretch>
        </p:blipFill>
        <p:spPr>
          <a:xfrm>
            <a:off x="1587704" y="2903188"/>
            <a:ext cx="6923619" cy="52230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1462760" y="3357859"/>
            <a:ext cx="5930518" cy="4294613"/>
            <a:chOff x="0" y="0"/>
            <a:chExt cx="7907358" cy="5726151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907358" cy="2607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spc="384">
                  <a:solidFill>
                    <a:srgbClr val="323232"/>
                  </a:solidFill>
                  <a:latin typeface="Glacial Indifference Bold"/>
                </a:rPr>
                <a:t>GRADIENT DESCENT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40142"/>
              <a:ext cx="7907358" cy="2586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spc="26">
                  <a:solidFill>
                    <a:srgbClr val="323232"/>
                  </a:solidFill>
                  <a:latin typeface="Glacial Indifference"/>
                </a:rPr>
                <a:t>gradient adalah algoritma optimisasi iterative yang bertujuan untuk mencari minimum lokal dengan cara penurunan fungsi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</p:spTree>
    <p:extLst>
      <p:ext uri="{BB962C8B-B14F-4D97-AF65-F5344CB8AC3E}">
        <p14:creationId xmlns:p14="http://schemas.microsoft.com/office/powerpoint/2010/main" val="704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6769" y="1028700"/>
            <a:ext cx="1547446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4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77400" y="4656341"/>
                <a:ext cx="5079532" cy="120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4656341"/>
                <a:ext cx="5079532" cy="1209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0"/>
          <p:cNvSpPr txBox="1"/>
          <p:nvPr/>
        </p:nvSpPr>
        <p:spPr>
          <a:xfrm>
            <a:off x="2209800" y="2171700"/>
            <a:ext cx="6387300" cy="296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400" spc="384" dirty="0" smtClean="0">
                <a:solidFill>
                  <a:srgbClr val="323232"/>
                </a:solidFill>
                <a:latin typeface="Glacial Indifference Bold"/>
              </a:rPr>
              <a:t>ALGORITMA</a:t>
            </a:r>
            <a:br>
              <a:rPr lang="en-US" sz="6400" spc="384" dirty="0" smtClean="0">
                <a:solidFill>
                  <a:srgbClr val="323232"/>
                </a:solidFill>
                <a:latin typeface="Glacial Indifference Bold"/>
              </a:rPr>
            </a:br>
            <a:r>
              <a:rPr lang="en-US" sz="6400" spc="384" dirty="0" smtClean="0">
                <a:solidFill>
                  <a:srgbClr val="323232"/>
                </a:solidFill>
                <a:latin typeface="Glacial Indifference Bold"/>
              </a:rPr>
              <a:t>GRADIENT DESCENT</a:t>
            </a:r>
            <a:endParaRPr lang="en-US" sz="6399" spc="383" dirty="0">
              <a:solidFill>
                <a:srgbClr val="323232"/>
              </a:solidFill>
              <a:latin typeface="Glacial Indifference Bold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2209800" y="5518786"/>
            <a:ext cx="1758999" cy="40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>
                <a:solidFill>
                  <a:srgbClr val="323232"/>
                </a:solidFill>
                <a:latin typeface="Glacial Indifference Bold"/>
              </a:rP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3"/>
              <p:cNvSpPr txBox="1"/>
              <p:nvPr/>
            </p:nvSpPr>
            <p:spPr>
              <a:xfrm>
                <a:off x="2209800" y="5887655"/>
                <a:ext cx="4244776" cy="147989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039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160" spc="71" dirty="0" smtClean="0">
                    <a:solidFill>
                      <a:srgbClr val="323232"/>
                    </a:solidFill>
                    <a:latin typeface="Glacial Indifference Bold"/>
                  </a:rPr>
                  <a:t> </a:t>
                </a:r>
                <a:r>
                  <a:rPr lang="en-US" sz="2160" spc="71" dirty="0">
                    <a:solidFill>
                      <a:srgbClr val="323232"/>
                    </a:solidFill>
                    <a:latin typeface="Glacial Indifference Bold"/>
                  </a:rPr>
                  <a:t>:</a:t>
                </a:r>
                <a:r>
                  <a:rPr lang="en-US" sz="2160" spc="71" dirty="0">
                    <a:solidFill>
                      <a:srgbClr val="323232"/>
                    </a:solidFill>
                    <a:latin typeface="Glacial Indifference"/>
                  </a:rPr>
                  <a:t> </a:t>
                </a:r>
                <a:r>
                  <a:rPr lang="en-US" sz="2160" spc="71" dirty="0">
                    <a:solidFill>
                      <a:srgbClr val="323232"/>
                    </a:solidFill>
                    <a:latin typeface="Glacial Indifference"/>
                  </a:rPr>
                  <a:t>P</a:t>
                </a:r>
                <a:r>
                  <a:rPr lang="en-US" sz="2160" spc="71" dirty="0" smtClean="0">
                    <a:solidFill>
                      <a:srgbClr val="323232"/>
                    </a:solidFill>
                    <a:latin typeface="Glacial Indifference"/>
                  </a:rPr>
                  <a:t>arameter </a:t>
                </a:r>
                <a:r>
                  <a:rPr lang="en-US" sz="2160" spc="71" dirty="0" err="1" smtClean="0">
                    <a:solidFill>
                      <a:srgbClr val="323232"/>
                    </a:solidFill>
                    <a:latin typeface="Glacial Indifference"/>
                  </a:rPr>
                  <a:t>dengan</a:t>
                </a:r>
                <a:r>
                  <a:rPr lang="en-US" sz="2160" spc="71" dirty="0" smtClean="0">
                    <a:solidFill>
                      <a:srgbClr val="323232"/>
                    </a:solidFill>
                    <a:latin typeface="Glacial Indifference"/>
                  </a:rPr>
                  <a:t> j &gt;= 0</a:t>
                </a:r>
                <a:endParaRPr lang="en-US" sz="2160" spc="71" dirty="0">
                  <a:solidFill>
                    <a:srgbClr val="323232"/>
                  </a:solidFill>
                  <a:latin typeface="Glacial Indifference"/>
                </a:endParaRPr>
              </a:p>
              <a:p>
                <a:pPr>
                  <a:lnSpc>
                    <a:spcPts val="4039"/>
                  </a:lnSpc>
                </a:pPr>
                <a14:m>
                  <m:oMath xmlns:m="http://schemas.openxmlformats.org/officeDocument/2006/math">
                    <m:r>
                      <a:rPr lang="en-US" sz="2160" b="1" i="1" spc="7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160" b="1" spc="71" dirty="0" smtClean="0">
                    <a:solidFill>
                      <a:srgbClr val="323232"/>
                    </a:solidFill>
                    <a:latin typeface="Glacial Indifference Bold"/>
                  </a:rPr>
                  <a:t> </a:t>
                </a:r>
                <a:r>
                  <a:rPr lang="en-US" sz="2160" b="1" spc="71" dirty="0">
                    <a:solidFill>
                      <a:srgbClr val="323232"/>
                    </a:solidFill>
                    <a:latin typeface="Glacial Indifference Bold"/>
                  </a:rPr>
                  <a:t>: </a:t>
                </a:r>
                <a:r>
                  <a:rPr lang="en-US" sz="2160" spc="71" dirty="0" smtClean="0">
                    <a:solidFill>
                      <a:srgbClr val="323232"/>
                    </a:solidFill>
                    <a:latin typeface="Glacial Indifference"/>
                  </a:rPr>
                  <a:t>Learning rate</a:t>
                </a:r>
                <a:endParaRPr lang="en-US" sz="2160" spc="71" dirty="0">
                  <a:solidFill>
                    <a:srgbClr val="323232"/>
                  </a:solidFill>
                  <a:latin typeface="Glacial Indifference"/>
                </a:endParaRPr>
              </a:p>
              <a:p>
                <a:pPr>
                  <a:lnSpc>
                    <a:spcPts val="4039"/>
                  </a:lnSpc>
                </a:pPr>
                <a14:m>
                  <m:oMath xmlns:m="http://schemas.openxmlformats.org/officeDocument/2006/math">
                    <m:r>
                      <a:rPr lang="en-US" sz="2160" b="1" i="1" spc="7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160" b="1" i="1" spc="7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160" b="1" i="1" spc="7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160" b="1" i="1" spc="7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160" b="1" i="1" spc="7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60" b="1" spc="71" dirty="0" smtClean="0">
                    <a:solidFill>
                      <a:srgbClr val="323232"/>
                    </a:solidFill>
                    <a:latin typeface="Glacial Indifference Bold"/>
                  </a:rPr>
                  <a:t> </a:t>
                </a:r>
                <a:r>
                  <a:rPr lang="en-US" sz="2160" spc="71" dirty="0">
                    <a:solidFill>
                      <a:srgbClr val="323232"/>
                    </a:solidFill>
                    <a:latin typeface="Glacial Indifference Bold"/>
                  </a:rPr>
                  <a:t>: </a:t>
                </a:r>
                <a:r>
                  <a:rPr lang="en-US" sz="2160" spc="71" dirty="0" smtClean="0">
                    <a:solidFill>
                      <a:srgbClr val="323232"/>
                    </a:solidFill>
                    <a:latin typeface="Glacial Indifference"/>
                  </a:rPr>
                  <a:t>Cost Function</a:t>
                </a:r>
                <a:endParaRPr lang="en-US" sz="2160" spc="71" dirty="0">
                  <a:solidFill>
                    <a:srgbClr val="323232"/>
                  </a:solidFill>
                  <a:latin typeface="Glacial Indifference"/>
                </a:endParaRPr>
              </a:p>
            </p:txBody>
          </p:sp>
        </mc:Choice>
        <mc:Fallback>
          <p:sp>
            <p:nvSpPr>
              <p:cNvPr id="9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87655"/>
                <a:ext cx="4244776" cy="1479892"/>
              </a:xfrm>
              <a:prstGeom prst="rect">
                <a:avLst/>
              </a:prstGeom>
              <a:blipFill>
                <a:blip r:embed="rId3"/>
                <a:stretch>
                  <a:fillRect l="-287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74" y="2857500"/>
            <a:ext cx="15077652" cy="46768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4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2662881" y="876300"/>
            <a:ext cx="12954000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 spc="383" dirty="0" smtClean="0">
                <a:solidFill>
                  <a:srgbClr val="323232"/>
                </a:solidFill>
                <a:latin typeface="Glacial Indifference Bold"/>
              </a:rPr>
              <a:t>UPDATE PARAMETER</a:t>
            </a:r>
            <a:endParaRPr lang="en-US" sz="6399" spc="383" dirty="0">
              <a:solidFill>
                <a:srgbClr val="323232"/>
              </a:solidFill>
              <a:latin typeface="Glacial Indifference Bold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667000" y="7886700"/>
            <a:ext cx="131064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Kita harus update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barengan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,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karena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kalo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tidak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barengan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nilai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theta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nya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akan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berubah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untuk</a:t>
            </a:r>
            <a:r>
              <a:rPr lang="en-US" sz="2600" spc="26" dirty="0" smtClean="0">
                <a:solidFill>
                  <a:srgbClr val="323232"/>
                </a:solidFill>
                <a:latin typeface="Glacial Indifference"/>
              </a:rPr>
              <a:t> update theta </a:t>
            </a:r>
            <a:r>
              <a:rPr lang="en-US" sz="2600" spc="26" dirty="0" err="1" smtClean="0">
                <a:solidFill>
                  <a:srgbClr val="323232"/>
                </a:solidFill>
                <a:latin typeface="Glacial Indifference"/>
              </a:rPr>
              <a:t>setelahnya</a:t>
            </a:r>
            <a:endParaRPr lang="en-US" sz="2600" spc="26" dirty="0">
              <a:solidFill>
                <a:srgbClr val="323232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775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1" y="3675619"/>
            <a:ext cx="0" cy="350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35542" y="7184207"/>
            <a:ext cx="4652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32271" y="65513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32271" y="58655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32271" y="51797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32271" y="4570144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368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464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79827" y="7084744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13227" y="7057550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01458" y="63988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10156" y="57130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97109" y="50883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05807" y="44025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84427" y="75771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94027" y="7576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27427" y="75763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60827" y="75742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0359867" y="3675618"/>
            <a:ext cx="0" cy="350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918808" y="7184206"/>
            <a:ext cx="4652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215537" y="65513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15537" y="58655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215537" y="51797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215537" y="4570143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2200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296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2363093" y="708474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896493" y="7057549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784724" y="63988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793422" y="57130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780375" y="50883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789073" y="44025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59400" y="7574240"/>
            <a:ext cx="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1677293" y="75763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2079013" y="757424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3357027" y="7057549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18618" y="7578733"/>
            <a:ext cx="50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2742285" y="756451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83052" y="73434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19401" y="32815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8978922" y="3646586"/>
                <a:ext cx="86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22" y="3646586"/>
                <a:ext cx="860225" cy="461665"/>
              </a:xfrm>
              <a:prstGeom prst="rect">
                <a:avLst/>
              </a:prstGeom>
              <a:blipFill>
                <a:blip r:embed="rId2"/>
                <a:stretch>
                  <a:fillRect l="-4965" r="-496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2079013" y="8026477"/>
                <a:ext cx="5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13" y="8026477"/>
                <a:ext cx="5334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6"/>
          <p:cNvGrpSpPr/>
          <p:nvPr/>
        </p:nvGrpSpPr>
        <p:grpSpPr>
          <a:xfrm>
            <a:off x="2071398" y="313093"/>
            <a:ext cx="8140020" cy="2585823"/>
            <a:chOff x="0" y="-272004"/>
            <a:chExt cx="10853360" cy="34477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7"/>
                <p:cNvSpPr txBox="1"/>
                <p:nvPr/>
              </p:nvSpPr>
              <p:spPr>
                <a:xfrm>
                  <a:off x="0" y="-272004"/>
                  <a:ext cx="10853360" cy="279050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n-US" sz="5400" spc="384" dirty="0" smtClean="0">
                      <a:solidFill>
                        <a:srgbClr val="323232"/>
                      </a:solidFill>
                      <a:latin typeface="Glacial Indifference Bold"/>
                    </a:rPr>
                    <a:t>GRADIENT DESCENT INTUISI I</a:t>
                  </a:r>
                </a:p>
                <a:p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Biar pada ngerti, </a:t>
                  </a:r>
                  <a:r>
                    <a:rPr lang="en-US" sz="2800" spc="215" dirty="0" err="1" smtClean="0">
                      <a:solidFill>
                        <a:srgbClr val="323232"/>
                      </a:solidFill>
                      <a:latin typeface="Glacial Indifference"/>
                    </a:rPr>
                    <a:t>kita</a:t>
                  </a:r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 </a:t>
                  </a:r>
                  <a:r>
                    <a:rPr lang="en-US" sz="2800" spc="215" dirty="0" err="1" smtClean="0">
                      <a:solidFill>
                        <a:srgbClr val="323232"/>
                      </a:solidFill>
                      <a:latin typeface="Glacial Indifference"/>
                    </a:rPr>
                    <a:t>asumsiin</a:t>
                  </a:r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pc="215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800" spc="215" dirty="0" smtClean="0">
                      <a:solidFill>
                        <a:srgbClr val="323232"/>
                      </a:solidFill>
                      <a:latin typeface="Glacial Indifference"/>
                    </a:rPr>
                    <a:t>=0, jadi</a:t>
                  </a:r>
                  <a:endParaRPr lang="en-US" sz="2800" spc="215" dirty="0">
                    <a:solidFill>
                      <a:srgbClr val="323232"/>
                    </a:solidFill>
                    <a:latin typeface="Glacial Indifference"/>
                  </a:endParaRPr>
                </a:p>
              </p:txBody>
            </p:sp>
          </mc:Choice>
          <mc:Fallback>
            <p:sp>
              <p:nvSpPr>
                <p:cNvPr id="135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272004"/>
                  <a:ext cx="10853360" cy="2790508"/>
                </a:xfrm>
                <a:prstGeom prst="rect">
                  <a:avLst/>
                </a:prstGeom>
                <a:blipFill>
                  <a:blip r:embed="rId4"/>
                  <a:stretch>
                    <a:fillRect l="-5169" t="-10174" b="-90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8"/>
            <p:cNvSpPr txBox="1"/>
            <p:nvPr/>
          </p:nvSpPr>
          <p:spPr>
            <a:xfrm>
              <a:off x="0" y="2568065"/>
              <a:ext cx="9952484" cy="607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0" name="Ink 139"/>
              <p14:cNvContentPartPr/>
              <p14:nvPr/>
            </p14:nvContentPartPr>
            <p14:xfrm>
              <a:off x="11753963" y="7076970"/>
              <a:ext cx="195480" cy="17208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37043" y="7060050"/>
                <a:ext cx="229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1" name="Ink 140"/>
              <p14:cNvContentPartPr/>
              <p14:nvPr/>
            </p14:nvContentPartPr>
            <p14:xfrm>
              <a:off x="11748923" y="7072290"/>
              <a:ext cx="182520" cy="2196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32003" y="7055370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4" name="Ink 143"/>
              <p14:cNvContentPartPr/>
              <p14:nvPr/>
            </p14:nvContentPartPr>
            <p14:xfrm>
              <a:off x="11192003" y="6729570"/>
              <a:ext cx="95400" cy="11916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75083" y="6712650"/>
                <a:ext cx="129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5" name="Ink 144"/>
              <p14:cNvContentPartPr/>
              <p14:nvPr/>
            </p14:nvContentPartPr>
            <p14:xfrm>
              <a:off x="10336361" y="7083636"/>
              <a:ext cx="28080" cy="32184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19441" y="7066716"/>
                <a:ext cx="619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6" name="Ink 145"/>
              <p14:cNvContentPartPr/>
              <p14:nvPr/>
            </p14:nvContentPartPr>
            <p14:xfrm>
              <a:off x="10269041" y="7479276"/>
              <a:ext cx="265680" cy="3009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52121" y="7462356"/>
                <a:ext cx="299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11125043" y="6715170"/>
              <a:ext cx="195840" cy="1526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08123" y="6698250"/>
                <a:ext cx="22968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2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3" name="Freeform 2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TextBox 3"/>
          <p:cNvSpPr txBox="1"/>
          <p:nvPr/>
        </p:nvSpPr>
        <p:spPr>
          <a:xfrm rot="162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Tuesday, 18 </a:t>
            </a:r>
            <a:r>
              <a:rPr lang="en-US" sz="1800" dirty="0" err="1">
                <a:solidFill>
                  <a:srgbClr val="000000"/>
                </a:solidFill>
                <a:latin typeface="Glacial Indifference"/>
              </a:rPr>
              <a:t>Maret</a:t>
            </a:r>
            <a:r>
              <a:rPr lang="en-US" sz="1800" dirty="0">
                <a:solidFill>
                  <a:srgbClr val="000000"/>
                </a:solidFill>
                <a:latin typeface="Glacial Indifference"/>
              </a:rPr>
              <a:t> 2020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058400" y="3134497"/>
                <a:ext cx="6997685" cy="524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 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3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 smtClean="0"/>
              </a:p>
              <a:p>
                <a:endParaRPr lang="en-US" sz="3600" dirty="0"/>
              </a:p>
              <a:p>
                <a:r>
                  <a:rPr lang="en-US" sz="3600" dirty="0" smtClean="0"/>
                  <a:t>}</a:t>
                </a:r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3134497"/>
                <a:ext cx="6997685" cy="5240537"/>
              </a:xfrm>
              <a:prstGeom prst="rect">
                <a:avLst/>
              </a:prstGeom>
              <a:blipFill>
                <a:blip r:embed="rId2"/>
                <a:stretch>
                  <a:fillRect l="-3920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/>
          <p:cNvSpPr txBox="1"/>
          <p:nvPr/>
        </p:nvSpPr>
        <p:spPr>
          <a:xfrm>
            <a:off x="2116174" y="3162300"/>
            <a:ext cx="6387300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00" spc="384" dirty="0" smtClean="0">
                <a:solidFill>
                  <a:srgbClr val="323232"/>
                </a:solidFill>
                <a:latin typeface="Glacial Indifference Bold"/>
              </a:rPr>
              <a:t>GRADIENT DESCENT FOR LINEAR REGRESSION</a:t>
            </a:r>
            <a:endParaRPr lang="en-US" sz="4800" spc="383" dirty="0">
              <a:solidFill>
                <a:srgbClr val="323232"/>
              </a:solidFill>
              <a:latin typeface="Glacial Indifference Bold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107936" y="5648225"/>
            <a:ext cx="520462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Jika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kita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gunakan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gradient descent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untuk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menyelesaikan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linear regression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dan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menghasilkan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garis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lurus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yang paling “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baik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”</a:t>
            </a:r>
          </a:p>
          <a:p>
            <a:endParaRPr lang="en-US" sz="2000" spc="26" dirty="0">
              <a:solidFill>
                <a:srgbClr val="323232"/>
              </a:solidFill>
              <a:latin typeface="Glacial Indifference"/>
            </a:endParaRPr>
          </a:p>
          <a:p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Yang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kita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lakukan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hanya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000" spc="26" dirty="0" err="1" smtClean="0">
                <a:solidFill>
                  <a:srgbClr val="323232"/>
                </a:solidFill>
                <a:latin typeface="Glacial Indifference"/>
              </a:rPr>
              <a:t>mensubtitusi</a:t>
            </a:r>
            <a:r>
              <a:rPr lang="en-US" sz="2000" spc="26" dirty="0" smtClean="0">
                <a:solidFill>
                  <a:srgbClr val="323232"/>
                </a:solidFill>
                <a:latin typeface="Glacial Indifference"/>
              </a:rPr>
              <a:t> cost function ke algoritma gradient descent</a:t>
            </a:r>
            <a:endParaRPr lang="en-US" sz="2000" spc="26" dirty="0">
              <a:solidFill>
                <a:srgbClr val="323232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2640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4032" y="2523840"/>
            <a:ext cx="7661556" cy="5239320"/>
            <a:chOff x="0" y="0"/>
            <a:chExt cx="10215408" cy="698576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0215408" cy="5191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 spc="383">
                  <a:solidFill>
                    <a:srgbClr val="323232"/>
                  </a:solidFill>
                  <a:latin typeface="Glacial Indifference"/>
                </a:rPr>
                <a:t>MACHINE LEARNING</a:t>
              </a:r>
            </a:p>
            <a:p>
              <a:pPr>
                <a:lnSpc>
                  <a:spcPts val="7680"/>
                </a:lnSpc>
              </a:pPr>
              <a:r>
                <a:rPr lang="en-US" sz="6400" spc="384">
                  <a:solidFill>
                    <a:srgbClr val="323232"/>
                  </a:solidFill>
                  <a:latin typeface="Glacial Indifference Bold"/>
                </a:rPr>
                <a:t>LINEAR REGRESSION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24015"/>
              <a:ext cx="10215408" cy="1261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323232"/>
                  </a:solidFill>
                  <a:latin typeface="Glacial Indifference"/>
                </a:rPr>
                <a:t>Dimitri Irfan Dzidny (1301180256)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8419" y="-374484"/>
            <a:ext cx="5291175" cy="1403184"/>
            <a:chOff x="0" y="0"/>
            <a:chExt cx="7054900" cy="187091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23638"/>
              <a:ext cx="7054900" cy="62363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54900" cy="623638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247275"/>
              <a:ext cx="7054900" cy="623638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028700" y="-10994827"/>
            <a:ext cx="3019425" cy="12023527"/>
            <a:chOff x="0" y="0"/>
            <a:chExt cx="702203" cy="27962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2203" cy="2796212"/>
            </a:xfrm>
            <a:custGeom>
              <a:avLst/>
              <a:gdLst/>
              <a:ahLst/>
              <a:cxnLst/>
              <a:rect l="l" t="t" r="r" b="b"/>
              <a:pathLst>
                <a:path w="702203" h="2796212">
                  <a:moveTo>
                    <a:pt x="0" y="0"/>
                  </a:moveTo>
                  <a:lnTo>
                    <a:pt x="702203" y="0"/>
                  </a:lnTo>
                  <a:lnTo>
                    <a:pt x="702203" y="2796212"/>
                  </a:lnTo>
                  <a:lnTo>
                    <a:pt x="0" y="2796212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65060" y="-534687"/>
            <a:ext cx="5291175" cy="1403184"/>
            <a:chOff x="0" y="0"/>
            <a:chExt cx="7054900" cy="1870913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23638"/>
              <a:ext cx="7054900" cy="623638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54900" cy="623638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247275"/>
              <a:ext cx="7054900" cy="6236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511323" y="5505165"/>
            <a:ext cx="2019300" cy="38100"/>
          </a:xfrm>
          <a:prstGeom prst="rect">
            <a:avLst/>
          </a:prstGeom>
          <a:solidFill>
            <a:srgbClr val="323232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0429" y="2931763"/>
            <a:ext cx="6923619" cy="52230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1462760" y="2373320"/>
            <a:ext cx="5930518" cy="6263690"/>
            <a:chOff x="0" y="0"/>
            <a:chExt cx="7907358" cy="835158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907358" cy="260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spc="384" dirty="0">
                  <a:solidFill>
                    <a:srgbClr val="323232"/>
                  </a:solidFill>
                  <a:latin typeface="Glacial Indifference Bold"/>
                </a:rPr>
                <a:t>LINEAR REGRESSION?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33215"/>
              <a:ext cx="7907358" cy="5218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323232"/>
                  </a:solidFill>
                  <a:latin typeface="Glacial Indifference"/>
                </a:rPr>
                <a:t>Dalam statistika, regresi linear adalah sebuah pendekatan untuk memodelkan hubungan antara variable terikat Y dan satu atau lebih variable bebas yang disebut X.</a:t>
              </a:r>
            </a:p>
            <a:p>
              <a:pPr>
                <a:lnSpc>
                  <a:spcPts val="3900"/>
                </a:lnSpc>
              </a:pPr>
              <a:endParaRPr lang="en-US" sz="2600" spc="26">
                <a:solidFill>
                  <a:srgbClr val="323232"/>
                </a:solidFill>
                <a:latin typeface="Glacial Indifference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spc="26">
                  <a:solidFill>
                    <a:srgbClr val="323232"/>
                  </a:solidFill>
                  <a:latin typeface="Glacial Indifference"/>
                </a:rPr>
                <a:t>linear regression termasuk dalam </a:t>
              </a:r>
              <a:r>
                <a:rPr lang="en-US" sz="2600" spc="26">
                  <a:solidFill>
                    <a:srgbClr val="323232"/>
                  </a:solidFill>
                  <a:latin typeface="Glacial Indifference Bold"/>
                </a:rPr>
                <a:t>supervised learning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40013" y="2763913"/>
            <a:ext cx="7464363" cy="4759173"/>
            <a:chOff x="0" y="0"/>
            <a:chExt cx="9952484" cy="634556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952484" cy="5204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 spc="383" dirty="0">
                  <a:solidFill>
                    <a:srgbClr val="323232"/>
                  </a:solidFill>
                  <a:latin typeface="Glacial Indifference"/>
                </a:rPr>
                <a:t>SUPERVISED LEARNING</a:t>
              </a:r>
            </a:p>
            <a:p>
              <a:pPr>
                <a:lnSpc>
                  <a:spcPts val="7679"/>
                </a:lnSpc>
              </a:pPr>
              <a:r>
                <a:rPr lang="en-US" sz="6400" spc="384" dirty="0">
                  <a:solidFill>
                    <a:srgbClr val="323232"/>
                  </a:solidFill>
                  <a:latin typeface="Glacial Indifference Bold"/>
                </a:rPr>
                <a:t>REGRESSION VS</a:t>
              </a:r>
            </a:p>
            <a:p>
              <a:pPr>
                <a:lnSpc>
                  <a:spcPts val="7680"/>
                </a:lnSpc>
              </a:pPr>
              <a:r>
                <a:rPr lang="en-US" sz="6399" spc="383" dirty="0">
                  <a:solidFill>
                    <a:srgbClr val="323232"/>
                  </a:solidFill>
                  <a:latin typeface="Glacial Indifference Bold"/>
                </a:rPr>
                <a:t>CLASSIFICATION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37869"/>
              <a:ext cx="9952484" cy="607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spc="26">
                  <a:solidFill>
                    <a:srgbClr val="323232"/>
                  </a:solidFill>
                  <a:latin typeface="Glacial Indifference"/>
                </a:rPr>
                <a:t>Apasih perbedaan regresi dengan klasifikasi ?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TextBox 7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23107" y="3597580"/>
            <a:ext cx="5421644" cy="126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lacial Indifference Bold"/>
              </a:rPr>
              <a:t>Regression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</a:rPr>
              <a:t>memprediksi sebuah nilai yang hasilnya kontinuu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23107" y="5364492"/>
            <a:ext cx="5421644" cy="126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lacial Indifference Bold"/>
              </a:rPr>
              <a:t>Classification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</a:rPr>
              <a:t>memprediksi sebuah nilai yang hasilnya diskrit, misalnya (yes / no), (1 / 0), 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7828"/>
          <a:stretch>
            <a:fillRect/>
          </a:stretch>
        </p:blipFill>
        <p:spPr>
          <a:xfrm>
            <a:off x="2075517" y="3037972"/>
            <a:ext cx="6210568" cy="381120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2853" r="26052" b="10972"/>
          <a:stretch>
            <a:fillRect/>
          </a:stretch>
        </p:blipFill>
        <p:spPr>
          <a:xfrm>
            <a:off x="10820400" y="2841781"/>
            <a:ext cx="5967609" cy="420358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075517" y="929808"/>
            <a:ext cx="7464363" cy="2381820"/>
            <a:chOff x="0" y="0"/>
            <a:chExt cx="9952484" cy="317576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9952484" cy="2035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400" spc="384" dirty="0">
                  <a:solidFill>
                    <a:srgbClr val="323232"/>
                  </a:solidFill>
                  <a:latin typeface="Glacial Indifference Bold"/>
                </a:rPr>
                <a:t>EXAMPLE</a:t>
              </a:r>
            </a:p>
            <a:p>
              <a:pPr>
                <a:lnSpc>
                  <a:spcPts val="4320"/>
                </a:lnSpc>
              </a:pPr>
              <a:r>
                <a:rPr lang="en-US" sz="3600" spc="215" dirty="0">
                  <a:solidFill>
                    <a:srgbClr val="323232"/>
                  </a:solidFill>
                  <a:latin typeface="Glacial Indifference"/>
                </a:rPr>
                <a:t>MASI BINGUNG ? NI LIAT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68065"/>
              <a:ext cx="9952484" cy="607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69897" y="7307412"/>
            <a:ext cx="7021809" cy="126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lacial Indifference Bold"/>
              </a:rPr>
              <a:t>Regression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</a:rPr>
              <a:t>diberikan data berisi luas tanah dari beberapa rumah, prediksi harga dari rumah tersebut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95782" y="7307412"/>
            <a:ext cx="6816844" cy="126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Glacial Indifference Bold"/>
              </a:rPr>
              <a:t>Classification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</a:rPr>
              <a:t>diberikan data pasien dengan tumor, prediksi apakah tumor itu ganas apa tidak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373858" y="2694472"/>
            <a:ext cx="6885442" cy="694481"/>
            <a:chOff x="0" y="0"/>
            <a:chExt cx="5666146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666146" cy="69850"/>
            </a:xfrm>
            <a:custGeom>
              <a:avLst/>
              <a:gdLst/>
              <a:ahLst/>
              <a:cxnLst/>
              <a:rect l="l" t="t" r="r" b="b"/>
              <a:pathLst>
                <a:path w="5666146" h="69850">
                  <a:moveTo>
                    <a:pt x="537531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666146" y="69850"/>
                  </a:lnTo>
                  <a:lnTo>
                    <a:pt x="5666146" y="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373858" y="3460845"/>
            <a:ext cx="3507698" cy="6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7"/>
              </a:lnSpc>
            </a:pPr>
            <a:r>
              <a:rPr lang="en-US" sz="3331" spc="33">
                <a:solidFill>
                  <a:srgbClr val="323232"/>
                </a:solidFill>
                <a:latin typeface="Glacial Indifference Bold"/>
              </a:rPr>
              <a:t>ukuran rumah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81556" y="4024711"/>
            <a:ext cx="3377744" cy="3595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8"/>
              </a:lnSpc>
            </a:pPr>
            <a:r>
              <a:rPr lang="en-US" sz="3198" spc="31">
                <a:solidFill>
                  <a:srgbClr val="323232"/>
                </a:solidFill>
                <a:latin typeface="Glacial Indifference"/>
              </a:rPr>
              <a:t>1460</a:t>
            </a:r>
          </a:p>
          <a:p>
            <a:pPr algn="ctr">
              <a:lnSpc>
                <a:spcPts val="5758"/>
              </a:lnSpc>
            </a:pPr>
            <a:r>
              <a:rPr lang="en-US" sz="3199" spc="31">
                <a:solidFill>
                  <a:srgbClr val="323232"/>
                </a:solidFill>
                <a:latin typeface="Glacial Indifference"/>
              </a:rPr>
              <a:t>234</a:t>
            </a:r>
          </a:p>
          <a:p>
            <a:pPr algn="ctr">
              <a:lnSpc>
                <a:spcPts val="5758"/>
              </a:lnSpc>
            </a:pPr>
            <a:r>
              <a:rPr lang="en-US" sz="3199" spc="31">
                <a:solidFill>
                  <a:srgbClr val="323232"/>
                </a:solidFill>
                <a:latin typeface="Glacial Indifference"/>
              </a:rPr>
              <a:t>555</a:t>
            </a:r>
          </a:p>
          <a:p>
            <a:pPr algn="ctr">
              <a:lnSpc>
                <a:spcPts val="5758"/>
              </a:lnSpc>
            </a:pPr>
            <a:r>
              <a:rPr lang="en-US" sz="3199" spc="31">
                <a:solidFill>
                  <a:srgbClr val="323232"/>
                </a:solidFill>
                <a:latin typeface="Glacial Indifference"/>
              </a:rPr>
              <a:t>222</a:t>
            </a:r>
          </a:p>
          <a:p>
            <a:pPr algn="ctr">
              <a:lnSpc>
                <a:spcPts val="5758"/>
              </a:lnSpc>
            </a:pPr>
            <a:r>
              <a:rPr lang="en-US" sz="3199" spc="31">
                <a:solidFill>
                  <a:srgbClr val="323232"/>
                </a:solidFill>
                <a:latin typeface="Glacial Indifference"/>
              </a:rPr>
              <a:t>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81556" y="3460845"/>
            <a:ext cx="3377744" cy="6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7"/>
              </a:lnSpc>
            </a:pPr>
            <a:r>
              <a:rPr lang="en-US" sz="3331" spc="33">
                <a:solidFill>
                  <a:srgbClr val="323232"/>
                </a:solidFill>
                <a:latin typeface="Glacial Indifference Bold"/>
              </a:rPr>
              <a:t>harga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73858" y="4005661"/>
            <a:ext cx="3507698" cy="3719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3198" spc="105">
                <a:solidFill>
                  <a:srgbClr val="323232"/>
                </a:solidFill>
                <a:latin typeface="Glacial Indifference"/>
              </a:rPr>
              <a:t>2104</a:t>
            </a:r>
          </a:p>
          <a:p>
            <a:pPr algn="ctr">
              <a:lnSpc>
                <a:spcPts val="5982"/>
              </a:lnSpc>
            </a:pPr>
            <a:r>
              <a:rPr lang="en-US" sz="3199" spc="105">
                <a:solidFill>
                  <a:srgbClr val="323232"/>
                </a:solidFill>
                <a:latin typeface="Glacial Indifference"/>
              </a:rPr>
              <a:t>1416</a:t>
            </a:r>
          </a:p>
          <a:p>
            <a:pPr algn="ctr">
              <a:lnSpc>
                <a:spcPts val="5982"/>
              </a:lnSpc>
            </a:pPr>
            <a:r>
              <a:rPr lang="en-US" sz="3199" spc="105">
                <a:solidFill>
                  <a:srgbClr val="323232"/>
                </a:solidFill>
                <a:latin typeface="Glacial Indifference"/>
              </a:rPr>
              <a:t>2344</a:t>
            </a:r>
          </a:p>
          <a:p>
            <a:pPr algn="ctr">
              <a:lnSpc>
                <a:spcPts val="5982"/>
              </a:lnSpc>
            </a:pPr>
            <a:r>
              <a:rPr lang="en-US" sz="3199" spc="105">
                <a:solidFill>
                  <a:srgbClr val="323232"/>
                </a:solidFill>
                <a:latin typeface="Glacial Indifference"/>
              </a:rPr>
              <a:t>2341</a:t>
            </a:r>
          </a:p>
          <a:p>
            <a:pPr algn="ctr">
              <a:lnSpc>
                <a:spcPts val="5982"/>
              </a:lnSpc>
            </a:pPr>
            <a:r>
              <a:rPr lang="en-US" sz="3199" spc="105">
                <a:solidFill>
                  <a:srgbClr val="323232"/>
                </a:solidFill>
                <a:latin typeface="Glacial Indifference"/>
              </a:rPr>
              <a:t>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2835" y="1660195"/>
            <a:ext cx="6387300" cy="2931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400" spc="384" dirty="0">
                <a:solidFill>
                  <a:srgbClr val="323232"/>
                </a:solidFill>
                <a:latin typeface="Glacial Indifference Bold"/>
              </a:rPr>
              <a:t>TRAINING SET</a:t>
            </a:r>
          </a:p>
          <a:p>
            <a:pPr>
              <a:lnSpc>
                <a:spcPts val="7679"/>
              </a:lnSpc>
            </a:pPr>
            <a:r>
              <a:rPr lang="en-US" sz="6399" spc="383" dirty="0">
                <a:solidFill>
                  <a:srgbClr val="323232"/>
                </a:solidFill>
                <a:latin typeface="Glacial Indifference Bold"/>
              </a:rPr>
              <a:t>HARGA RUMAH</a:t>
            </a:r>
          </a:p>
          <a:p>
            <a:pPr>
              <a:lnSpc>
                <a:spcPts val="7680"/>
              </a:lnSpc>
            </a:pPr>
            <a:r>
              <a:rPr lang="en-US" sz="6399" spc="383" dirty="0">
                <a:solidFill>
                  <a:srgbClr val="323232"/>
                </a:solidFill>
                <a:latin typeface="Glacial Indifference Bold"/>
              </a:rPr>
              <a:t>DI OREGON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2835" y="5007281"/>
            <a:ext cx="1758999" cy="40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>
                <a:solidFill>
                  <a:srgbClr val="323232"/>
                </a:solidFill>
                <a:latin typeface="Glacial Indifference Bold"/>
              </a:rPr>
              <a:t>Notation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42835" y="5376150"/>
            <a:ext cx="4244776" cy="251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m :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 </a:t>
            </a:r>
            <a:r>
              <a:rPr lang="en-US" sz="2160" spc="71" dirty="0" err="1">
                <a:solidFill>
                  <a:srgbClr val="323232"/>
                </a:solidFill>
                <a:latin typeface="Glacial Indifference"/>
              </a:rPr>
              <a:t>banyaknya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 data training</a:t>
            </a:r>
          </a:p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x's : 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input variable / feature</a:t>
            </a:r>
          </a:p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y's : 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output variable / target</a:t>
            </a:r>
          </a:p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(</a:t>
            </a:r>
            <a:r>
              <a:rPr lang="en-US" sz="2160" spc="71" dirty="0" err="1">
                <a:solidFill>
                  <a:srgbClr val="323232"/>
                </a:solidFill>
                <a:latin typeface="Glacial Indifference Bold"/>
              </a:rPr>
              <a:t>x,y</a:t>
            </a: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) : 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1 </a:t>
            </a:r>
            <a:r>
              <a:rPr lang="en-US" sz="2160" spc="71" dirty="0" err="1">
                <a:solidFill>
                  <a:srgbClr val="323232"/>
                </a:solidFill>
                <a:latin typeface="Glacial Indifference"/>
              </a:rPr>
              <a:t>contoh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 training</a:t>
            </a:r>
          </a:p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(xi, </a:t>
            </a:r>
            <a:r>
              <a:rPr lang="en-US" sz="2160" spc="71" dirty="0" err="1">
                <a:solidFill>
                  <a:srgbClr val="323232"/>
                </a:solidFill>
                <a:latin typeface="Glacial Indifference Bold"/>
              </a:rPr>
              <a:t>yi</a:t>
            </a: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) : 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data training ke-</a:t>
            </a:r>
            <a:r>
              <a:rPr lang="en-US" sz="2160" spc="71" dirty="0" err="1">
                <a:solidFill>
                  <a:srgbClr val="323232"/>
                </a:solidFill>
                <a:latin typeface="Glacial Indifference"/>
              </a:rPr>
              <a:t>i</a:t>
            </a:r>
            <a:endParaRPr lang="en-US" sz="2160" spc="71" dirty="0">
              <a:solidFill>
                <a:srgbClr val="323232"/>
              </a:solidFill>
              <a:latin typeface="Glacial Indifference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17765">
            <a:off x="11219413" y="4753270"/>
            <a:ext cx="5194331" cy="694481"/>
            <a:chOff x="0" y="0"/>
            <a:chExt cx="4274503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4274503" cy="69850"/>
            </a:xfrm>
            <a:custGeom>
              <a:avLst/>
              <a:gdLst/>
              <a:ahLst/>
              <a:cxnLst/>
              <a:rect l="l" t="t" r="r" b="b"/>
              <a:pathLst>
                <a:path w="4274503" h="69850">
                  <a:moveTo>
                    <a:pt x="398367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274503" y="69850"/>
                  </a:lnTo>
                  <a:lnTo>
                    <a:pt x="4274503" y="0"/>
                  </a:lnTo>
                  <a:close/>
                </a:path>
              </a:pathLst>
            </a:custGeom>
            <a:solidFill>
              <a:srgbClr val="323232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21752" y="1926956"/>
            <a:ext cx="3070523" cy="1235606"/>
            <a:chOff x="0" y="0"/>
            <a:chExt cx="807833" cy="3250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833" cy="325079"/>
            </a:xfrm>
            <a:custGeom>
              <a:avLst/>
              <a:gdLst/>
              <a:ahLst/>
              <a:cxnLst/>
              <a:rect l="l" t="t" r="r" b="b"/>
              <a:pathLst>
                <a:path w="807833" h="325079">
                  <a:moveTo>
                    <a:pt x="0" y="0"/>
                  </a:moveTo>
                  <a:lnTo>
                    <a:pt x="807833" y="0"/>
                  </a:lnTo>
                  <a:lnTo>
                    <a:pt x="807833" y="325079"/>
                  </a:lnTo>
                  <a:lnTo>
                    <a:pt x="0" y="325079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221752" y="3899105"/>
            <a:ext cx="3070523" cy="1235606"/>
            <a:chOff x="0" y="0"/>
            <a:chExt cx="807833" cy="3250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7833" cy="325079"/>
            </a:xfrm>
            <a:custGeom>
              <a:avLst/>
              <a:gdLst/>
              <a:ahLst/>
              <a:cxnLst/>
              <a:rect l="l" t="t" r="r" b="b"/>
              <a:pathLst>
                <a:path w="807833" h="325079">
                  <a:moveTo>
                    <a:pt x="0" y="0"/>
                  </a:moveTo>
                  <a:lnTo>
                    <a:pt x="807833" y="0"/>
                  </a:lnTo>
                  <a:lnTo>
                    <a:pt x="807833" y="325079"/>
                  </a:lnTo>
                  <a:lnTo>
                    <a:pt x="0" y="325079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221752" y="5972095"/>
            <a:ext cx="3070523" cy="1235606"/>
            <a:chOff x="0" y="0"/>
            <a:chExt cx="807833" cy="3250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833" cy="325079"/>
            </a:xfrm>
            <a:custGeom>
              <a:avLst/>
              <a:gdLst/>
              <a:ahLst/>
              <a:cxnLst/>
              <a:rect l="l" t="t" r="r" b="b"/>
              <a:pathLst>
                <a:path w="807833" h="325079">
                  <a:moveTo>
                    <a:pt x="0" y="0"/>
                  </a:moveTo>
                  <a:lnTo>
                    <a:pt x="807833" y="0"/>
                  </a:lnTo>
                  <a:lnTo>
                    <a:pt x="807833" y="325079"/>
                  </a:lnTo>
                  <a:lnTo>
                    <a:pt x="0" y="325079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52877" y="6375583"/>
            <a:ext cx="673858" cy="428630"/>
            <a:chOff x="0" y="0"/>
            <a:chExt cx="798637" cy="508000"/>
          </a:xfrm>
        </p:grpSpPr>
        <p:sp>
          <p:nvSpPr>
            <p:cNvPr id="9" name="Freeform 9"/>
            <p:cNvSpPr/>
            <p:nvPr/>
          </p:nvSpPr>
          <p:spPr>
            <a:xfrm>
              <a:off x="0" y="215900"/>
              <a:ext cx="502727" cy="76200"/>
            </a:xfrm>
            <a:custGeom>
              <a:avLst/>
              <a:gdLst/>
              <a:ahLst/>
              <a:cxnLst/>
              <a:rect l="l" t="t" r="r" b="b"/>
              <a:pathLst>
                <a:path w="502727" h="76200">
                  <a:moveTo>
                    <a:pt x="0" y="0"/>
                  </a:moveTo>
                  <a:lnTo>
                    <a:pt x="502727" y="0"/>
                  </a:lnTo>
                  <a:lnTo>
                    <a:pt x="50272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2398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77777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770043" y="2384020"/>
            <a:ext cx="1973941" cy="32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FFFFFF"/>
                </a:solidFill>
                <a:latin typeface="Glacial Indifference Bold"/>
              </a:rPr>
              <a:t>TRAINING 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70043" y="4188778"/>
            <a:ext cx="1973941" cy="64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FFFFFF"/>
                </a:solidFill>
                <a:latin typeface="Glacial Indifference Bold"/>
              </a:rPr>
              <a:t>LEARNING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70043" y="6429159"/>
            <a:ext cx="1973941" cy="32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FFFFFF"/>
                </a:solidFill>
                <a:latin typeface="Glacial Indifference Bold"/>
              </a:rPr>
              <a:t>hipotesis (h)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67317" y="6107682"/>
            <a:ext cx="1184230" cy="96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323232"/>
                </a:solidFill>
                <a:latin typeface="Glacial Indifference Bold"/>
              </a:rPr>
              <a:t>ukuran rumah (x)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842802" y="6107682"/>
            <a:ext cx="1416498" cy="96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323232"/>
                </a:solidFill>
                <a:latin typeface="Glacial Indifference Bold"/>
              </a:rPr>
              <a:t>prediksi harga</a:t>
            </a:r>
          </a:p>
          <a:p>
            <a:pPr algn="ctr">
              <a:lnSpc>
                <a:spcPts val="2545"/>
              </a:lnSpc>
            </a:pPr>
            <a:r>
              <a:rPr lang="en-US" sz="2121" spc="127">
                <a:solidFill>
                  <a:srgbClr val="323232"/>
                </a:solidFill>
                <a:latin typeface="Glacial Indifference Bold"/>
              </a:rPr>
              <a:t>(y)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4813051" y="6375583"/>
            <a:ext cx="673858" cy="428630"/>
            <a:chOff x="0" y="0"/>
            <a:chExt cx="798637" cy="508000"/>
          </a:xfrm>
        </p:grpSpPr>
        <p:sp>
          <p:nvSpPr>
            <p:cNvPr id="17" name="Freeform 17"/>
            <p:cNvSpPr/>
            <p:nvPr/>
          </p:nvSpPr>
          <p:spPr>
            <a:xfrm>
              <a:off x="0" y="215900"/>
              <a:ext cx="502727" cy="76200"/>
            </a:xfrm>
            <a:custGeom>
              <a:avLst/>
              <a:gdLst/>
              <a:ahLst/>
              <a:cxnLst/>
              <a:rect l="l" t="t" r="r" b="b"/>
              <a:pathLst>
                <a:path w="502727" h="76200">
                  <a:moveTo>
                    <a:pt x="0" y="0"/>
                  </a:moveTo>
                  <a:lnTo>
                    <a:pt x="502727" y="0"/>
                  </a:lnTo>
                  <a:lnTo>
                    <a:pt x="50272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42398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777777"/>
            </a:solidFill>
          </p:spPr>
        </p:sp>
      </p:grpSp>
      <p:grpSp>
        <p:nvGrpSpPr>
          <p:cNvPr id="19" name="Group 19"/>
          <p:cNvGrpSpPr/>
          <p:nvPr/>
        </p:nvGrpSpPr>
        <p:grpSpPr>
          <a:xfrm rot="5400000">
            <a:off x="12420084" y="5257325"/>
            <a:ext cx="673858" cy="428630"/>
            <a:chOff x="0" y="0"/>
            <a:chExt cx="798637" cy="508000"/>
          </a:xfrm>
        </p:grpSpPr>
        <p:sp>
          <p:nvSpPr>
            <p:cNvPr id="20" name="Freeform 20"/>
            <p:cNvSpPr/>
            <p:nvPr/>
          </p:nvSpPr>
          <p:spPr>
            <a:xfrm>
              <a:off x="0" y="215900"/>
              <a:ext cx="502727" cy="76200"/>
            </a:xfrm>
            <a:custGeom>
              <a:avLst/>
              <a:gdLst/>
              <a:ahLst/>
              <a:cxnLst/>
              <a:rect l="l" t="t" r="r" b="b"/>
              <a:pathLst>
                <a:path w="502727" h="76200">
                  <a:moveTo>
                    <a:pt x="0" y="0"/>
                  </a:moveTo>
                  <a:lnTo>
                    <a:pt x="502727" y="0"/>
                  </a:lnTo>
                  <a:lnTo>
                    <a:pt x="50272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2398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777777"/>
            </a:solidFill>
          </p:spPr>
        </p:sp>
      </p:grpSp>
      <p:grpSp>
        <p:nvGrpSpPr>
          <p:cNvPr id="22" name="Group 22"/>
          <p:cNvGrpSpPr/>
          <p:nvPr/>
        </p:nvGrpSpPr>
        <p:grpSpPr>
          <a:xfrm rot="5400000">
            <a:off x="12420084" y="3285176"/>
            <a:ext cx="673858" cy="428630"/>
            <a:chOff x="0" y="0"/>
            <a:chExt cx="798637" cy="508000"/>
          </a:xfrm>
        </p:grpSpPr>
        <p:sp>
          <p:nvSpPr>
            <p:cNvPr id="23" name="Freeform 23"/>
            <p:cNvSpPr/>
            <p:nvPr/>
          </p:nvSpPr>
          <p:spPr>
            <a:xfrm>
              <a:off x="0" y="215900"/>
              <a:ext cx="502727" cy="76200"/>
            </a:xfrm>
            <a:custGeom>
              <a:avLst/>
              <a:gdLst/>
              <a:ahLst/>
              <a:cxnLst/>
              <a:rect l="l" t="t" r="r" b="b"/>
              <a:pathLst>
                <a:path w="502727" h="76200">
                  <a:moveTo>
                    <a:pt x="0" y="0"/>
                  </a:moveTo>
                  <a:lnTo>
                    <a:pt x="502727" y="0"/>
                  </a:lnTo>
                  <a:lnTo>
                    <a:pt x="50272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42398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777777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9202740" y="8038567"/>
            <a:ext cx="7108546" cy="32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2121" b="1" spc="127" dirty="0">
                <a:solidFill>
                  <a:srgbClr val="323232"/>
                </a:solidFill>
                <a:latin typeface="Glacial Indifference Bold"/>
              </a:rPr>
              <a:t>jadi </a:t>
            </a:r>
            <a:r>
              <a:rPr lang="en-US" sz="2121" b="1" spc="127" dirty="0" err="1">
                <a:solidFill>
                  <a:srgbClr val="323232"/>
                </a:solidFill>
                <a:latin typeface="Glacial Indifference Bold"/>
              </a:rPr>
              <a:t>si</a:t>
            </a:r>
            <a:r>
              <a:rPr lang="en-US" sz="2121" b="1" spc="127" dirty="0">
                <a:solidFill>
                  <a:srgbClr val="323232"/>
                </a:solidFill>
                <a:latin typeface="Glacial Indifference Bold"/>
              </a:rPr>
              <a:t> h tuh </a:t>
            </a:r>
            <a:r>
              <a:rPr lang="en-US" sz="2121" b="1" spc="127" dirty="0" err="1">
                <a:solidFill>
                  <a:srgbClr val="323232"/>
                </a:solidFill>
                <a:latin typeface="Glacial Indifference Bold"/>
              </a:rPr>
              <a:t>fungsi</a:t>
            </a:r>
            <a:r>
              <a:rPr lang="en-US" sz="2121" b="1" spc="127" dirty="0">
                <a:solidFill>
                  <a:srgbClr val="323232"/>
                </a:solidFill>
                <a:latin typeface="Glacial Indifference Bold"/>
              </a:rPr>
              <a:t> yang </a:t>
            </a:r>
            <a:r>
              <a:rPr lang="en-US" sz="2121" b="1" spc="127" dirty="0" err="1">
                <a:solidFill>
                  <a:srgbClr val="323232"/>
                </a:solidFill>
                <a:latin typeface="Glacial Indifference Bold"/>
              </a:rPr>
              <a:t>memetakan</a:t>
            </a:r>
            <a:r>
              <a:rPr lang="en-US" sz="2121" b="1" spc="127" dirty="0">
                <a:solidFill>
                  <a:srgbClr val="323232"/>
                </a:solidFill>
                <a:latin typeface="Glacial Indifference Bold"/>
              </a:rPr>
              <a:t> x ke y</a:t>
            </a:r>
          </a:p>
        </p:txBody>
      </p:sp>
      <p:grpSp>
        <p:nvGrpSpPr>
          <p:cNvPr id="26" name="Group 26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27" name="Freeform 27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1877878" y="3146261"/>
            <a:ext cx="5284922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383" dirty="0" smtClean="0">
                <a:solidFill>
                  <a:srgbClr val="323232"/>
                </a:solidFill>
                <a:latin typeface="Glacial Indifference Bold"/>
              </a:rPr>
              <a:t>CARA SUPERVISED LEARNING BEKERJA </a:t>
            </a:r>
            <a:endParaRPr lang="en-US" sz="6399" spc="383" dirty="0">
              <a:solidFill>
                <a:srgbClr val="323232"/>
              </a:solidFill>
              <a:latin typeface="Glacial Indifference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16018" y="7510139"/>
            <a:ext cx="3536608" cy="8140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37731" y="3158726"/>
            <a:ext cx="6388972" cy="2931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384">
                <a:solidFill>
                  <a:srgbClr val="323232"/>
                </a:solidFill>
                <a:latin typeface="Glacial Indifference Bold"/>
              </a:rPr>
              <a:t>REPRESENTASI FUNGSI HIPOTESIS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617194" y="6383676"/>
            <a:ext cx="2822092" cy="1587704"/>
            <a:chOff x="0" y="0"/>
            <a:chExt cx="1015823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1015823" cy="69850"/>
            </a:xfrm>
            <a:custGeom>
              <a:avLst/>
              <a:gdLst/>
              <a:ahLst/>
              <a:cxnLst/>
              <a:rect l="l" t="t" r="r" b="b"/>
              <a:pathLst>
                <a:path w="1015823" h="69850">
                  <a:moveTo>
                    <a:pt x="72499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15823" y="69850"/>
                  </a:lnTo>
                  <a:lnTo>
                    <a:pt x="101582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 rot="-5400000">
            <a:off x="-768081" y="3085575"/>
            <a:ext cx="308100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Tuesday, 18 Maret 2020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95387" y="6280027"/>
            <a:ext cx="1758999" cy="40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>
                <a:solidFill>
                  <a:srgbClr val="323232"/>
                </a:solidFill>
                <a:latin typeface="Glacial Indifference Bold"/>
              </a:rPr>
              <a:t>Notation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5387" y="6648896"/>
            <a:ext cx="4244776" cy="46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39"/>
              </a:lnSpc>
            </a:pPr>
            <a:r>
              <a:rPr lang="en-US" sz="2160" spc="71" dirty="0">
                <a:solidFill>
                  <a:srgbClr val="323232"/>
                </a:solidFill>
                <a:latin typeface="Glacial Indifference Bold"/>
              </a:rPr>
              <a:t>m :</a:t>
            </a:r>
            <a:r>
              <a:rPr lang="en-US" sz="2160" spc="71" dirty="0">
                <a:solidFill>
                  <a:srgbClr val="323232"/>
                </a:solidFill>
                <a:latin typeface="Glacial Indifference"/>
              </a:rPr>
              <a:t> parameter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71689" y="2530772"/>
            <a:ext cx="0" cy="350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30630" y="6039360"/>
            <a:ext cx="4652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271688" y="2815698"/>
            <a:ext cx="3451027" cy="3223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27359" y="5406497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27359" y="4720697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27359" y="4034897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27359" y="3425297"/>
            <a:ext cx="288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31915" y="5939897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741515" y="5939897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274915" y="5939897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08315" y="5912703"/>
            <a:ext cx="0" cy="30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96546" y="525398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05244" y="4568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92197" y="39435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00895" y="32577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979515" y="64323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89115" y="64315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22515" y="64315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655915" y="64293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78140" y="61985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14489" y="213675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11804734" y="5247392"/>
              <a:ext cx="708840" cy="2642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7814" y="5230472"/>
                <a:ext cx="7426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12496654" y="3937712"/>
              <a:ext cx="1269000" cy="11710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79734" y="3920792"/>
                <a:ext cx="130284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/>
              <p14:cNvContentPartPr/>
              <p14:nvPr/>
            </p14:nvContentPartPr>
            <p14:xfrm>
              <a:off x="12842614" y="4028432"/>
              <a:ext cx="239400" cy="2253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25694" y="4011512"/>
                <a:ext cx="273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/>
              <p14:cNvContentPartPr/>
              <p14:nvPr/>
            </p14:nvContentPartPr>
            <p14:xfrm>
              <a:off x="12818134" y="4431992"/>
              <a:ext cx="214560" cy="1569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01214" y="4415072"/>
                <a:ext cx="248400" cy="19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6143" y="1028700"/>
            <a:ext cx="14695714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459</Words>
  <Application>Microsoft Office PowerPoint</Application>
  <PresentationFormat>Custom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Glacial Indifference Bold</vt:lpstr>
      <vt:lpstr>Glacial Indifference</vt:lpstr>
      <vt:lpstr>Cambria Math</vt:lpstr>
      <vt:lpstr>Arial</vt:lpstr>
      <vt:lpstr>Playfair Display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Salinan Travelling Salesman Problem</dc:title>
  <dc:creator>Dimitri Irfan</dc:creator>
  <cp:lastModifiedBy>Dimitri Irfan</cp:lastModifiedBy>
  <cp:revision>17</cp:revision>
  <dcterms:created xsi:type="dcterms:W3CDTF">2006-08-16T00:00:00Z</dcterms:created>
  <dcterms:modified xsi:type="dcterms:W3CDTF">2020-04-08T15:11:02Z</dcterms:modified>
  <dc:identifier>DAD42RDbgP4</dc:identifier>
</cp:coreProperties>
</file>