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9" r:id="rId2"/>
    <p:sldId id="310" r:id="rId3"/>
    <p:sldId id="311" r:id="rId4"/>
    <p:sldId id="276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240096559@qq.com" initials="1" lastIdx="0" clrIdx="0">
    <p:extLst>
      <p:ext uri="{19B8F6BF-5375-455C-9EA6-DF929625EA0E}">
        <p15:presenceInfo xmlns:p15="http://schemas.microsoft.com/office/powerpoint/2012/main" userId="a69819f5ac74a2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F"/>
    <a:srgbClr val="F41609"/>
    <a:srgbClr val="93001C"/>
    <a:srgbClr val="262626"/>
    <a:srgbClr val="990E15"/>
    <a:srgbClr val="7B0C0E"/>
    <a:srgbClr val="680C13"/>
    <a:srgbClr val="56060A"/>
    <a:srgbClr val="EC2C2C"/>
    <a:srgbClr val="97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94435" autoAdjust="0"/>
  </p:normalViewPr>
  <p:slideViewPr>
    <p:cSldViewPr snapToGrid="0">
      <p:cViewPr varScale="1">
        <p:scale>
          <a:sx n="86" d="100"/>
          <a:sy n="86" d="100"/>
        </p:scale>
        <p:origin x="830" y="67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40634-657A-4FAE-84E6-EA22F4B05CC6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64148-7981-4F1D-AC2D-632E0306C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14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64148-7981-4F1D-AC2D-632E0306CF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21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64148-7981-4F1D-AC2D-632E0306CF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02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64148-7981-4F1D-AC2D-632E0306CF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26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64148-7981-4F1D-AC2D-632E0306CF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0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lumMod val="50000"/>
                  <a:lumOff val="50000"/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91927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824443"/>
      </p:ext>
    </p:extLst>
  </p:cSld>
  <p:clrMapOvr>
    <a:masterClrMapping/>
  </p:clrMapOvr>
  <p:transition spd="slow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 advTm="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D4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ACE5C60-0041-4B09-9A06-D73E455205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772" y="3796270"/>
            <a:ext cx="1725227" cy="30531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21" y="1068107"/>
            <a:ext cx="2547860" cy="733475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2216B1BF-9640-4DC5-8EB9-06F50E6A07F3}"/>
              </a:ext>
            </a:extLst>
          </p:cNvPr>
          <p:cNvGrpSpPr/>
          <p:nvPr/>
        </p:nvGrpSpPr>
        <p:grpSpPr>
          <a:xfrm>
            <a:off x="1654486" y="2452655"/>
            <a:ext cx="8622792" cy="2285785"/>
            <a:chOff x="1069848" y="2770634"/>
            <a:chExt cx="8622792" cy="2285785"/>
          </a:xfrm>
        </p:grpSpPr>
        <p:sp>
          <p:nvSpPr>
            <p:cNvPr id="7" name="TextBox 6"/>
            <p:cNvSpPr txBox="1"/>
            <p:nvPr/>
          </p:nvSpPr>
          <p:spPr>
            <a:xfrm>
              <a:off x="2677860" y="3139567"/>
              <a:ext cx="5667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b="1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V8</a:t>
              </a:r>
              <a:r>
                <a:rPr lang="zh-CN" altLang="en-US" sz="4000" b="1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是怎么实现</a:t>
              </a:r>
              <a:r>
                <a:rPr lang="en-US" altLang="zh-CN" sz="4000" b="1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1+'2'</a:t>
              </a:r>
              <a:r>
                <a:rPr lang="zh-CN" altLang="en-US" sz="4000" b="1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的</a:t>
              </a:r>
              <a:endParaRPr lang="en-US" altLang="zh-CN" sz="4000" b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3F86D92-A57F-45F2-A393-ECF8ADDF07F4}"/>
                </a:ext>
              </a:extLst>
            </p:cNvPr>
            <p:cNvGrpSpPr/>
            <p:nvPr/>
          </p:nvGrpSpPr>
          <p:grpSpPr>
            <a:xfrm>
              <a:off x="1069848" y="2770634"/>
              <a:ext cx="8622792" cy="2285785"/>
              <a:chOff x="3252801" y="3526526"/>
              <a:chExt cx="5761694" cy="921194"/>
            </a:xfrm>
          </p:grpSpPr>
          <p:sp>
            <p:nvSpPr>
              <p:cNvPr id="15" name="L 形 14">
                <a:extLst>
                  <a:ext uri="{FF2B5EF4-FFF2-40B4-BE49-F238E27FC236}">
                    <a16:creationId xmlns:a16="http://schemas.microsoft.com/office/drawing/2014/main" id="{AF2DAA9A-2395-4CF2-A645-489D3291EB4C}"/>
                  </a:ext>
                </a:extLst>
              </p:cNvPr>
              <p:cNvSpPr/>
              <p:nvPr/>
            </p:nvSpPr>
            <p:spPr>
              <a:xfrm flipV="1">
                <a:off x="3252801" y="3526526"/>
                <a:ext cx="288000" cy="211027"/>
              </a:xfrm>
              <a:prstGeom prst="corner">
                <a:avLst>
                  <a:gd name="adj1" fmla="val 12568"/>
                  <a:gd name="adj2" fmla="val 125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16" name="L 形 15">
                <a:extLst>
                  <a:ext uri="{FF2B5EF4-FFF2-40B4-BE49-F238E27FC236}">
                    <a16:creationId xmlns:a16="http://schemas.microsoft.com/office/drawing/2014/main" id="{194467BE-2E91-4535-879C-DF818883ED80}"/>
                  </a:ext>
                </a:extLst>
              </p:cNvPr>
              <p:cNvSpPr/>
              <p:nvPr/>
            </p:nvSpPr>
            <p:spPr>
              <a:xfrm rot="5400000" flipH="1" flipV="1">
                <a:off x="8773731" y="4206957"/>
                <a:ext cx="193527" cy="288000"/>
              </a:xfrm>
              <a:prstGeom prst="corner">
                <a:avLst>
                  <a:gd name="adj1" fmla="val 12568"/>
                  <a:gd name="adj2" fmla="val 125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  <a:p>
                <a:pPr algn="ctr"/>
                <a:endParaRPr lang="zh-CN" altLang="en-US" dirty="0"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637DE9BF-E2E0-442E-B740-A4862FD63AA7}"/>
                </a:ext>
              </a:extLst>
            </p:cNvPr>
            <p:cNvSpPr txBox="1"/>
            <p:nvPr/>
          </p:nvSpPr>
          <p:spPr>
            <a:xfrm>
              <a:off x="2581266" y="4000448"/>
              <a:ext cx="63139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 b="1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为什么</a:t>
              </a:r>
              <a:r>
                <a:rPr lang="en-US" altLang="zh-CN" sz="4000" b="1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1.toString</a:t>
              </a:r>
              <a:r>
                <a:rPr lang="zh-CN" altLang="en-US" sz="4000" b="1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会报错？</a:t>
              </a:r>
              <a:endParaRPr lang="en-US" altLang="zh-CN" sz="4000" b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066429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216B1BF-9640-4DC5-8EB9-06F50E6A07F3}"/>
              </a:ext>
            </a:extLst>
          </p:cNvPr>
          <p:cNvGrpSpPr/>
          <p:nvPr/>
        </p:nvGrpSpPr>
        <p:grpSpPr>
          <a:xfrm>
            <a:off x="1654486" y="2452655"/>
            <a:ext cx="8622792" cy="2285785"/>
            <a:chOff x="1069848" y="2770634"/>
            <a:chExt cx="8622792" cy="2285785"/>
          </a:xfrm>
        </p:grpSpPr>
        <p:sp>
          <p:nvSpPr>
            <p:cNvPr id="7" name="TextBox 6"/>
            <p:cNvSpPr txBox="1"/>
            <p:nvPr/>
          </p:nvSpPr>
          <p:spPr>
            <a:xfrm>
              <a:off x="2677860" y="3139567"/>
              <a:ext cx="5667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b="1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V8</a:t>
              </a:r>
              <a:r>
                <a:rPr lang="zh-CN" altLang="en-US" sz="4000" b="1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是怎么实现</a:t>
              </a:r>
              <a:r>
                <a:rPr lang="en-US" altLang="zh-CN" sz="4000" b="1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1+'2'</a:t>
              </a:r>
              <a:r>
                <a:rPr lang="zh-CN" altLang="en-US" sz="4000" b="1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的</a:t>
              </a:r>
              <a:endParaRPr lang="en-US" altLang="zh-CN" sz="4000" b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3F86D92-A57F-45F2-A393-ECF8ADDF07F4}"/>
                </a:ext>
              </a:extLst>
            </p:cNvPr>
            <p:cNvGrpSpPr/>
            <p:nvPr/>
          </p:nvGrpSpPr>
          <p:grpSpPr>
            <a:xfrm>
              <a:off x="1069848" y="2770634"/>
              <a:ext cx="8622792" cy="2285785"/>
              <a:chOff x="3252801" y="3526526"/>
              <a:chExt cx="5761694" cy="921194"/>
            </a:xfrm>
          </p:grpSpPr>
          <p:sp>
            <p:nvSpPr>
              <p:cNvPr id="15" name="L 形 14">
                <a:extLst>
                  <a:ext uri="{FF2B5EF4-FFF2-40B4-BE49-F238E27FC236}">
                    <a16:creationId xmlns:a16="http://schemas.microsoft.com/office/drawing/2014/main" id="{AF2DAA9A-2395-4CF2-A645-489D3291EB4C}"/>
                  </a:ext>
                </a:extLst>
              </p:cNvPr>
              <p:cNvSpPr/>
              <p:nvPr/>
            </p:nvSpPr>
            <p:spPr>
              <a:xfrm flipV="1">
                <a:off x="3252801" y="3526526"/>
                <a:ext cx="288000" cy="211027"/>
              </a:xfrm>
              <a:prstGeom prst="corner">
                <a:avLst>
                  <a:gd name="adj1" fmla="val 12568"/>
                  <a:gd name="adj2" fmla="val 125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16" name="L 形 15">
                <a:extLst>
                  <a:ext uri="{FF2B5EF4-FFF2-40B4-BE49-F238E27FC236}">
                    <a16:creationId xmlns:a16="http://schemas.microsoft.com/office/drawing/2014/main" id="{194467BE-2E91-4535-879C-DF818883ED80}"/>
                  </a:ext>
                </a:extLst>
              </p:cNvPr>
              <p:cNvSpPr/>
              <p:nvPr/>
            </p:nvSpPr>
            <p:spPr>
              <a:xfrm rot="5400000" flipH="1" flipV="1">
                <a:off x="8773731" y="4206957"/>
                <a:ext cx="193527" cy="288000"/>
              </a:xfrm>
              <a:prstGeom prst="corner">
                <a:avLst>
                  <a:gd name="adj1" fmla="val 12568"/>
                  <a:gd name="adj2" fmla="val 125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  <a:p>
                <a:pPr algn="ctr"/>
                <a:endParaRPr lang="zh-CN" altLang="en-US" dirty="0"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637DE9BF-E2E0-442E-B740-A4862FD63AA7}"/>
                </a:ext>
              </a:extLst>
            </p:cNvPr>
            <p:cNvSpPr txBox="1"/>
            <p:nvPr/>
          </p:nvSpPr>
          <p:spPr>
            <a:xfrm>
              <a:off x="2581266" y="4000448"/>
              <a:ext cx="63139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 b="1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为什么</a:t>
              </a:r>
              <a:r>
                <a:rPr lang="en-US" altLang="zh-CN" sz="4000" b="1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1.toString</a:t>
              </a:r>
              <a:r>
                <a:rPr lang="zh-CN" altLang="en-US" sz="4000" b="1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会报错？</a:t>
              </a:r>
              <a:endParaRPr lang="en-US" altLang="zh-CN" sz="4000" b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D2F3466D-E7F3-4AB2-9FC5-2653F833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482" y="1435608"/>
            <a:ext cx="7987796" cy="449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025D3C-3AAF-401D-B8AE-CFF1AE64C9E7}"/>
              </a:ext>
            </a:extLst>
          </p:cNvPr>
          <p:cNvSpPr/>
          <p:nvPr/>
        </p:nvSpPr>
        <p:spPr>
          <a:xfrm>
            <a:off x="0" y="239697"/>
            <a:ext cx="426128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3626C6-110C-48D0-B694-8466052AED5D}"/>
              </a:ext>
            </a:extLst>
          </p:cNvPr>
          <p:cNvSpPr txBox="1"/>
          <p:nvPr/>
        </p:nvSpPr>
        <p:spPr>
          <a:xfrm>
            <a:off x="530638" y="227583"/>
            <a:ext cx="2247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类型系统</a:t>
            </a:r>
          </a:p>
        </p:txBody>
      </p:sp>
    </p:spTree>
    <p:extLst>
      <p:ext uri="{BB962C8B-B14F-4D97-AF65-F5344CB8AC3E}">
        <p14:creationId xmlns:p14="http://schemas.microsoft.com/office/powerpoint/2010/main" val="1274530179"/>
      </p:ext>
    </p:extLst>
  </p:cSld>
  <p:clrMapOvr>
    <a:masterClrMapping/>
  </p:clrMapOvr>
  <p:transition spd="slow" advTm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216B1BF-9640-4DC5-8EB9-06F50E6A07F3}"/>
              </a:ext>
            </a:extLst>
          </p:cNvPr>
          <p:cNvGrpSpPr/>
          <p:nvPr/>
        </p:nvGrpSpPr>
        <p:grpSpPr>
          <a:xfrm>
            <a:off x="1654486" y="2452655"/>
            <a:ext cx="8622792" cy="2285785"/>
            <a:chOff x="1069848" y="2770634"/>
            <a:chExt cx="8622792" cy="2285785"/>
          </a:xfrm>
        </p:grpSpPr>
        <p:sp>
          <p:nvSpPr>
            <p:cNvPr id="7" name="TextBox 6"/>
            <p:cNvSpPr txBox="1"/>
            <p:nvPr/>
          </p:nvSpPr>
          <p:spPr>
            <a:xfrm>
              <a:off x="2677860" y="3139567"/>
              <a:ext cx="56670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b="1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V8</a:t>
              </a:r>
              <a:r>
                <a:rPr lang="zh-CN" altLang="en-US" sz="4000" b="1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是怎么实现</a:t>
              </a:r>
              <a:r>
                <a:rPr lang="en-US" altLang="zh-CN" sz="4000" b="1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1+'2'</a:t>
              </a:r>
              <a:r>
                <a:rPr lang="zh-CN" altLang="en-US" sz="4000" b="1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的</a:t>
              </a:r>
              <a:endParaRPr lang="en-US" altLang="zh-CN" sz="4000" b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3F86D92-A57F-45F2-A393-ECF8ADDF07F4}"/>
                </a:ext>
              </a:extLst>
            </p:cNvPr>
            <p:cNvGrpSpPr/>
            <p:nvPr/>
          </p:nvGrpSpPr>
          <p:grpSpPr>
            <a:xfrm>
              <a:off x="1069848" y="2770634"/>
              <a:ext cx="8622792" cy="2285785"/>
              <a:chOff x="3252801" y="3526526"/>
              <a:chExt cx="5761694" cy="921194"/>
            </a:xfrm>
          </p:grpSpPr>
          <p:sp>
            <p:nvSpPr>
              <p:cNvPr id="15" name="L 形 14">
                <a:extLst>
                  <a:ext uri="{FF2B5EF4-FFF2-40B4-BE49-F238E27FC236}">
                    <a16:creationId xmlns:a16="http://schemas.microsoft.com/office/drawing/2014/main" id="{AF2DAA9A-2395-4CF2-A645-489D3291EB4C}"/>
                  </a:ext>
                </a:extLst>
              </p:cNvPr>
              <p:cNvSpPr/>
              <p:nvPr/>
            </p:nvSpPr>
            <p:spPr>
              <a:xfrm flipV="1">
                <a:off x="3252801" y="3526526"/>
                <a:ext cx="288000" cy="211027"/>
              </a:xfrm>
              <a:prstGeom prst="corner">
                <a:avLst>
                  <a:gd name="adj1" fmla="val 12568"/>
                  <a:gd name="adj2" fmla="val 125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16" name="L 形 15">
                <a:extLst>
                  <a:ext uri="{FF2B5EF4-FFF2-40B4-BE49-F238E27FC236}">
                    <a16:creationId xmlns:a16="http://schemas.microsoft.com/office/drawing/2014/main" id="{194467BE-2E91-4535-879C-DF818883ED80}"/>
                  </a:ext>
                </a:extLst>
              </p:cNvPr>
              <p:cNvSpPr/>
              <p:nvPr/>
            </p:nvSpPr>
            <p:spPr>
              <a:xfrm rot="5400000" flipH="1" flipV="1">
                <a:off x="8773731" y="4206957"/>
                <a:ext cx="193527" cy="288000"/>
              </a:xfrm>
              <a:prstGeom prst="corner">
                <a:avLst>
                  <a:gd name="adj1" fmla="val 12568"/>
                  <a:gd name="adj2" fmla="val 125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  <a:p>
                <a:pPr algn="ctr"/>
                <a:endParaRPr lang="zh-CN" altLang="en-US" dirty="0"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637DE9BF-E2E0-442E-B740-A4862FD63AA7}"/>
                </a:ext>
              </a:extLst>
            </p:cNvPr>
            <p:cNvSpPr txBox="1"/>
            <p:nvPr/>
          </p:nvSpPr>
          <p:spPr>
            <a:xfrm>
              <a:off x="2581266" y="4000448"/>
              <a:ext cx="63139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 b="1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为什么</a:t>
              </a:r>
              <a:r>
                <a:rPr lang="en-US" altLang="zh-CN" sz="4000" b="1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1.toString</a:t>
              </a:r>
              <a:r>
                <a:rPr lang="zh-CN" altLang="en-US" sz="4000" b="1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会报错？</a:t>
              </a:r>
              <a:endParaRPr lang="en-US" altLang="zh-CN" sz="4000" b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94025D3C-3AAF-401D-B8AE-CFF1AE64C9E7}"/>
              </a:ext>
            </a:extLst>
          </p:cNvPr>
          <p:cNvSpPr/>
          <p:nvPr/>
        </p:nvSpPr>
        <p:spPr>
          <a:xfrm>
            <a:off x="0" y="239697"/>
            <a:ext cx="426128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3626C6-110C-48D0-B694-8466052AED5D}"/>
              </a:ext>
            </a:extLst>
          </p:cNvPr>
          <p:cNvSpPr txBox="1"/>
          <p:nvPr/>
        </p:nvSpPr>
        <p:spPr>
          <a:xfrm>
            <a:off x="530638" y="227583"/>
            <a:ext cx="85689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ECMAscript  Runtime  Semantics:Evaluation</a:t>
            </a:r>
          </a:p>
          <a:p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114CF4-9978-4263-9B04-A84FC312B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121" y="1012053"/>
            <a:ext cx="7102980" cy="456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288524"/>
      </p:ext>
    </p:extLst>
  </p:cSld>
  <p:clrMapOvr>
    <a:masterClrMapping/>
  </p:clrMapOvr>
  <p:transition spd="slow" advTm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DDAF65-C81D-4677-A52D-0050B078B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74" y="2084140"/>
            <a:ext cx="8017257" cy="3393018"/>
          </a:xfrm>
          <a:prstGeom prst="rect">
            <a:avLst/>
          </a:prstGeom>
          <a:effectLst/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660E5F-0613-4289-A875-90E1AFE5A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6602" y="3113590"/>
            <a:ext cx="3965508" cy="37444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175" y="704667"/>
            <a:ext cx="3047277" cy="87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01182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3541</TotalTime>
  <Words>62</Words>
  <Application>Microsoft Office PowerPoint</Application>
  <PresentationFormat>宽屏</PresentationFormat>
  <Paragraphs>12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时尚中黑简体</vt:lpstr>
      <vt:lpstr>思源黑体 CN Bold</vt:lpstr>
      <vt:lpstr>字魂36号-正文宋楷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强 李</cp:lastModifiedBy>
  <cp:revision>142</cp:revision>
  <dcterms:created xsi:type="dcterms:W3CDTF">2017-08-18T03:02:00Z</dcterms:created>
  <dcterms:modified xsi:type="dcterms:W3CDTF">2020-08-11T11:24:55Z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