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9" r:id="rId3"/>
    <p:sldId id="478" r:id="rId5"/>
    <p:sldId id="324" r:id="rId6"/>
    <p:sldId id="472" r:id="rId7"/>
    <p:sldId id="473" r:id="rId8"/>
    <p:sldId id="475" r:id="rId9"/>
    <p:sldId id="474" r:id="rId10"/>
    <p:sldId id="476" r:id="rId11"/>
    <p:sldId id="477" r:id="rId12"/>
  </p:sldIdLst>
  <p:sldSz cx="23039070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259"/>
            <p14:sldId id="478"/>
            <p14:sldId id="324"/>
            <p14:sldId id="472"/>
            <p14:sldId id="473"/>
            <p14:sldId id="475"/>
            <p14:sldId id="474"/>
            <p14:sldId id="476"/>
            <p14:sldId id="4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18DD6"/>
    <a:srgbClr val="1577BA"/>
    <a:srgbClr val="3C3022"/>
    <a:srgbClr val="A07C5A"/>
    <a:srgbClr val="6F7378"/>
    <a:srgbClr val="C1BD27"/>
    <a:srgbClr val="D2DEB4"/>
    <a:srgbClr val="DFCB09"/>
    <a:srgbClr val="F8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5314" autoAdjust="0"/>
  </p:normalViewPr>
  <p:slideViewPr>
    <p:cSldViewPr snapToGrid="0">
      <p:cViewPr varScale="1">
        <p:scale>
          <a:sx n="47" d="100"/>
          <a:sy n="47" d="100"/>
        </p:scale>
        <p:origin x="638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学会使用纯函数以及如何把它柯里化之后，我们如何避免写出不优雅的包菜式代码 </a:t>
            </a:r>
            <a:r>
              <a:rPr lang="en-US" altLang="zh-CN"/>
              <a:t>h ( g ( f ( x ) ) )</a:t>
            </a:r>
            <a:r>
              <a:rPr lang="zh-CN" altLang="en-US"/>
              <a:t>？我们需要用到函数组合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函数式编程的一个明显的好处就是这种声明式的代码，对于无副作用的纯函数，我们完全可以不考虑函数内部是如何实现的，专注于编写业务代码。优化代码时，目光只需要集中在这些稳定坚固的函数内部即可。</a:t>
            </a:r>
            <a:endParaRPr lang="en-US" altLang="zh-CN"/>
          </a:p>
          <a:p>
            <a:r>
              <a:rPr lang="zh-CN" altLang="en-US"/>
              <a:t>相反，不纯的不函数式的代码会产生副作用或者依赖外部系统环境，使用它们的时候总是要考虑这些副作用。</a:t>
            </a:r>
            <a:endParaRPr lang="zh-CN" altLang="en-US"/>
          </a:p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1" Type="http://schemas.openxmlformats.org/officeDocument/2006/relationships/theme" Target="../theme/theme1.xml"/><Relationship Id="rId4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5" name="图片 4"/>
          <p:cNvPicPr/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202" y="7174210"/>
            <a:ext cx="3260185" cy="576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542" y="6476310"/>
            <a:ext cx="14113498" cy="12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6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rest/iteratee</a:t>
            </a:r>
            <a:r>
              <a:rPr lang="zh-CN" altLang="en-US" sz="7560" b="1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设计思想解析</a:t>
            </a:r>
            <a:endParaRPr lang="en-US" altLang="zh-CN" sz="7560" b="1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57728" y="5746131"/>
            <a:ext cx="15434436" cy="2856157"/>
            <a:chOff x="3252801" y="3526526"/>
            <a:chExt cx="5761694" cy="921195"/>
          </a:xfrm>
        </p:grpSpPr>
        <p:sp>
          <p:nvSpPr>
            <p:cNvPr id="15" name="L 形 14"/>
            <p:cNvSpPr/>
            <p:nvPr/>
          </p:nvSpPr>
          <p:spPr>
            <a:xfrm flipV="1">
              <a:off x="3252801" y="3526526"/>
              <a:ext cx="288000" cy="288000"/>
            </a:xfrm>
            <a:prstGeom prst="corner">
              <a:avLst>
                <a:gd name="adj1" fmla="val 12568"/>
                <a:gd name="adj2" fmla="val 125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35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6" name="L 形 15"/>
            <p:cNvSpPr/>
            <p:nvPr/>
          </p:nvSpPr>
          <p:spPr>
            <a:xfrm rot="5400000" flipH="1" flipV="1">
              <a:off x="8726495" y="4159721"/>
              <a:ext cx="288000" cy="288000"/>
            </a:xfrm>
            <a:prstGeom prst="corner">
              <a:avLst>
                <a:gd name="adj1" fmla="val 12568"/>
                <a:gd name="adj2" fmla="val 125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535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  <a:p>
              <a:pPr algn="ctr"/>
              <a:endParaRPr lang="zh-CN" altLang="en-US" sz="4535" dirty="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97" y="2018764"/>
            <a:ext cx="4814726" cy="13860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9471" y="11642271"/>
            <a:ext cx="4327072" cy="1126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</a:t>
            </a:r>
            <a:r>
              <a:rPr lang="en-US" altLang="zh-CN"/>
              <a:t>rest</a:t>
            </a:r>
            <a:r>
              <a:rPr lang="zh-CN" altLang="en-US"/>
              <a:t>参数</a:t>
            </a:r>
            <a:endParaRPr lang="zh-CN" altLang="en-US" dirty="0"/>
          </a:p>
        </p:txBody>
      </p:sp>
      <p:sp>
        <p:nvSpPr>
          <p:cNvPr id="7" name="线条"/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19682500" y="9328132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67270" y="8808752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7003" y="2975425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04771" y="4164264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52442" y="2975425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950182" y="10137156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"/>
          <p:cNvSpPr/>
          <p:nvPr/>
        </p:nvSpPr>
        <p:spPr>
          <a:xfrm>
            <a:off x="3310185" y="4920343"/>
            <a:ext cx="16764000" cy="374343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3736278" y="6090754"/>
            <a:ext cx="15911814" cy="156718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什么是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rest 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参数，就是自由参数，松散参数，这里的自由和松散都是指的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参数个数是随意的，与之对应的是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-- 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固定参数。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函数式编程基础知识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函数式编程概述</a:t>
            </a:r>
            <a:endParaRPr lang="zh-CN" altLang="en-US" dirty="0"/>
          </a:p>
        </p:txBody>
      </p:sp>
      <p:sp>
        <p:nvSpPr>
          <p:cNvPr id="7" name="线条"/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19682500" y="9328132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67270" y="8808752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7003" y="2975425"/>
            <a:ext cx="1163683" cy="118883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04771" y="4164264"/>
            <a:ext cx="502232" cy="5130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52442" y="2975425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950182" y="10137156"/>
            <a:ext cx="396641" cy="405215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"/>
          <p:cNvSpPr/>
          <p:nvPr/>
        </p:nvSpPr>
        <p:spPr>
          <a:xfrm>
            <a:off x="3310185" y="4920343"/>
            <a:ext cx="16764000" cy="374343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3770686" y="5637646"/>
            <a:ext cx="15911814" cy="223015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JavaScript 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作为一种典型的多范式编程语言，这两年随着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React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的火热，函数式编程的概念也开始流行起来；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Rxjs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lodash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underscore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等多种开源库都使用了函数式的特性。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" name="2018-01-01  01:01:01"/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  <a:cs typeface="Source Han Sans CN" charset="-122"/>
              </a:rPr>
              <a:t>纯函数</a:t>
            </a:r>
            <a:endParaRPr lang="en-US" altLang="zh-CN">
              <a:latin typeface="思源黑体 CN Medium" panose="020B0600000000000000" charset="-122"/>
              <a:ea typeface="思源黑体 CN Medium" panose="020B0600000000000000" charset="-122"/>
              <a:cs typeface="Source Han Sans CN" charset="-122"/>
            </a:endParaRPr>
          </a:p>
        </p:txBody>
      </p:sp>
      <p:sp>
        <p:nvSpPr>
          <p:cNvPr id="7" name="线条"/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/>
        </p:txBody>
      </p:sp>
      <p:sp>
        <p:nvSpPr>
          <p:cNvPr id="8" name="代码书写：…"/>
          <p:cNvSpPr txBox="1"/>
          <p:nvPr/>
        </p:nvSpPr>
        <p:spPr>
          <a:xfrm>
            <a:off x="3024524" y="4472247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定义：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对于相同的输入，永远会得到相同的输出，而且没有任何可观察的副作用，也不依赖外部环境的状态。</a:t>
            </a:r>
            <a:endParaRPr lang="zh-CN" altLang="en-US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代码书写：…"/>
          <p:cNvSpPr txBox="1"/>
          <p:nvPr/>
        </p:nvSpPr>
        <p:spPr>
          <a:xfrm>
            <a:off x="3024524" y="734251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例子：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数学公式 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y = f(x) 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39374" y="5080356"/>
            <a:ext cx="859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arr = [1,2,3,4,5];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纯函数</a:t>
            </a:r>
            <a:b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arr.slice(0,3);   //=&gt; [1,2,3]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arr.slice(0,3);   //=&gt; [1,2,3]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非纯函数</a:t>
            </a:r>
            <a:endParaRPr kumimoji="1" lang="zh-CN" altLang="en-US" sz="3200">
              <a:solidFill>
                <a:srgbClr val="E8BF6A"/>
              </a:solidFill>
              <a:latin typeface="+mn-ea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arr.splice(0,3);  //=&gt; [1,2,3]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arr.splice(0,3);  //=&gt; [4,5]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代码书写：…"/>
          <p:cNvSpPr txBox="1"/>
          <p:nvPr/>
        </p:nvSpPr>
        <p:spPr>
          <a:xfrm>
            <a:off x="3008174" y="906102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在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JavaScript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中，对于数组的操作有些是纯的，有些是不纯的。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纯函数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" name="2018-01-01  01:01:01"/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  <a:cs typeface="Source Han Sans CN" charset="-122"/>
              </a:rPr>
              <a:t>函数式编程为何排斥不纯的函数？</a:t>
            </a:r>
            <a:endParaRPr lang="zh-CN" altLang="en-US">
              <a:latin typeface="思源黑体 CN Medium" panose="020B0600000000000000" charset="-122"/>
              <a:ea typeface="思源黑体 CN Medium" panose="020B0600000000000000" charset="-122"/>
              <a:cs typeface="Source Han Sans CN" charset="-122"/>
            </a:endParaRPr>
          </a:p>
        </p:txBody>
      </p:sp>
      <p:sp>
        <p:nvSpPr>
          <p:cNvPr id="7" name="线条"/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/>
        </p:txBody>
      </p:sp>
      <p:sp>
        <p:nvSpPr>
          <p:cNvPr id="8" name="代码书写：…"/>
          <p:cNvSpPr txBox="1"/>
          <p:nvPr/>
        </p:nvSpPr>
        <p:spPr>
          <a:xfrm>
            <a:off x="3024524" y="5035175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非纯函数中，函数的行为需要由外部的系统环境决定。也就是说此函数行为不仅取决于输入的参数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age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，还取决于一个外部的变量 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timeOfLife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9613" y="4566142"/>
            <a:ext cx="81929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timeOfLife = 20;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纯函数</a:t>
            </a:r>
            <a:b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test(age){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age &gt; 20;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非纯函数</a:t>
            </a:r>
            <a:endParaRPr kumimoji="1" lang="zh-CN" altLang="en-US" sz="3200">
              <a:solidFill>
                <a:srgbClr val="E8BF6A"/>
              </a:solidFill>
              <a:latin typeface="+mn-ea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test(age){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age &gt; timeOfLife;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代码书写：…"/>
          <p:cNvSpPr txBox="1"/>
          <p:nvPr/>
        </p:nvSpPr>
        <p:spPr>
          <a:xfrm>
            <a:off x="3024524" y="8474769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这种对于外部状态的依赖，是造成系统复杂性大大提高的主要原因。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函数柯里化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" name="2018-01-01  01:01:01"/>
          <p:cNvSpPr txBox="1"/>
          <p:nvPr/>
        </p:nvSpPr>
        <p:spPr>
          <a:xfrm>
            <a:off x="3024524" y="3138395"/>
            <a:ext cx="7401005" cy="749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  <a:cs typeface="Source Han Sans CN" charset="-122"/>
              </a:rPr>
              <a:t>函数柯里化</a:t>
            </a:r>
            <a:endParaRPr lang="en-US" altLang="zh-CN">
              <a:latin typeface="思源黑体 CN Medium" panose="020B0600000000000000" charset="-122"/>
              <a:ea typeface="思源黑体 CN Medium" panose="020B0600000000000000" charset="-122"/>
              <a:cs typeface="Source Han Sans CN" charset="-122"/>
            </a:endParaRPr>
          </a:p>
        </p:txBody>
      </p:sp>
      <p:sp>
        <p:nvSpPr>
          <p:cNvPr id="7" name="线条"/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/>
        </p:txBody>
      </p:sp>
      <p:sp>
        <p:nvSpPr>
          <p:cNvPr id="8" name="代码书写：…"/>
          <p:cNvSpPr txBox="1"/>
          <p:nvPr/>
        </p:nvSpPr>
        <p:spPr>
          <a:xfrm>
            <a:off x="3094973" y="4789858"/>
            <a:ext cx="7719391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定义：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向函数传递一部分参数来调用它，让它返回一个函数去处理剩下的参数。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代码书写：…"/>
          <p:cNvSpPr txBox="1"/>
          <p:nvPr/>
        </p:nvSpPr>
        <p:spPr>
          <a:xfrm>
            <a:off x="3001741" y="7479355"/>
            <a:ext cx="7657918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事实上柯里化是一种“预加载”函数的方法，通过传递较少的参数，得到一个已经记住了这些参数的新函数，某种意义上讲，这是一种对参数的“缓存”，是一种非常高效的编写函数的方法。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39374" y="5080356"/>
            <a:ext cx="8593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timeOfLife = 20;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 test(timeOfLife){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function(age){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return age &gt; timeOfLife;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testing = test(20);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testing(18);   // =&gt; false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函数组合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6" name="2018-01-01  01:01:01"/>
          <p:cNvSpPr txBox="1"/>
          <p:nvPr/>
        </p:nvSpPr>
        <p:spPr>
          <a:xfrm>
            <a:off x="3024524" y="3137461"/>
            <a:ext cx="7401005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altLang="en-US">
                <a:latin typeface="思源黑体 CN Medium" panose="020B0600000000000000" charset="-122"/>
                <a:ea typeface="思源黑体 CN Medium" panose="020B0600000000000000" charset="-122"/>
                <a:cs typeface="Source Han Sans CN" charset="-122"/>
              </a:rPr>
              <a:t>函数组合</a:t>
            </a:r>
            <a:endParaRPr lang="zh-CN" altLang="en-US">
              <a:latin typeface="思源黑体 CN Medium" panose="020B0600000000000000" charset="-122"/>
              <a:ea typeface="思源黑体 CN Medium" panose="020B0600000000000000" charset="-122"/>
              <a:cs typeface="Source Han Sans CN" charset="-122"/>
            </a:endParaRPr>
          </a:p>
        </p:txBody>
      </p:sp>
      <p:sp>
        <p:nvSpPr>
          <p:cNvPr id="7" name="线条"/>
          <p:cNvSpPr/>
          <p:nvPr/>
        </p:nvSpPr>
        <p:spPr>
          <a:xfrm>
            <a:off x="3094973" y="4074726"/>
            <a:ext cx="7719391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/>
        </p:txBody>
      </p:sp>
      <p:sp>
        <p:nvSpPr>
          <p:cNvPr id="8" name="代码书写：…"/>
          <p:cNvSpPr txBox="1"/>
          <p:nvPr/>
        </p:nvSpPr>
        <p:spPr>
          <a:xfrm>
            <a:off x="3094972" y="4741165"/>
            <a:ext cx="7719391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为避免写出不优雅的包菜式代码 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h ( g ( f ( x ) ) ) 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？我们需要用到函数组合。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1887" y="4091039"/>
            <a:ext cx="819297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两个函数的组合</a:t>
            </a:r>
            <a:endParaRPr kumimoji="1" lang="zh-CN" altLang="en-US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compose = function(f, g){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function(x){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return f(g(x));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mult = function(x){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x*5;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add = function(x){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return x+1;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compose(mult, add)(2);   //=&gt; 15</a:t>
            </a:r>
            <a:endParaRPr kumimoji="1" lang="en-US" altLang="zh-CN" sz="32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代码书写：…"/>
          <p:cNvSpPr txBox="1"/>
          <p:nvPr/>
        </p:nvSpPr>
        <p:spPr>
          <a:xfrm>
            <a:off x="3024524" y="6725547"/>
            <a:ext cx="7657918" cy="3859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我们定义的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compose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就像双面胶一样，可以把任何两个纯函数结合到一起，也可以扩展出组合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N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个函数的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N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面胶。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这种灵活的组合，让我们可以像拼积木一样优雅地组合函数式代码。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声明式与命令式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31090" y="2655175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5" name="矩形"/>
          <p:cNvSpPr/>
          <p:nvPr/>
        </p:nvSpPr>
        <p:spPr>
          <a:xfrm>
            <a:off x="2606798" y="2655175"/>
            <a:ext cx="8610705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" name="代码书写：…"/>
          <p:cNvSpPr txBox="1"/>
          <p:nvPr/>
        </p:nvSpPr>
        <p:spPr>
          <a:xfrm>
            <a:off x="3273172" y="3720784"/>
            <a:ext cx="7719391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命令式代码：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通过编写一条又一条指令，让计算机执行一些动作，其中一般会涉及许多繁杂的细节。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21887" y="4091039"/>
            <a:ext cx="86107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 dirty="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命令式</a:t>
            </a:r>
            <a:endParaRPr kumimoji="1" lang="zh-CN" altLang="en-US" sz="3200" dirty="0">
              <a:solidFill>
                <a:srgbClr val="E8BF6A"/>
              </a:solidFill>
              <a:latin typeface="+mn-ea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rest = [];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[4,9,16,25,4,16];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for(var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0;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arr.length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++){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rest.indexOf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 === -1){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rest.push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kumimoji="1" lang="zh-CN" altLang="en-US" sz="3200" dirty="0">
                <a:solidFill>
                  <a:srgbClr val="E8BF6A"/>
                </a:solidFill>
                <a:latin typeface="+mn-ea"/>
                <a:cs typeface="DejaVu Sans Mono" panose="020B0609030804020204" pitchFamily="49" charset="0"/>
              </a:rPr>
              <a:t>声明式</a:t>
            </a:r>
            <a:endParaRPr kumimoji="1" lang="zh-CN" altLang="en-US" sz="3200" dirty="0">
              <a:solidFill>
                <a:srgbClr val="E8BF6A"/>
              </a:solidFill>
              <a:latin typeface="+mn-ea"/>
              <a:cs typeface="DejaVu Sans Mono" panose="020B0609030804020204" pitchFamily="49" charset="0"/>
            </a:endParaRP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rest =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arr.map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Math.sqrt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代码书写：…"/>
          <p:cNvSpPr txBox="1"/>
          <p:nvPr/>
        </p:nvSpPr>
        <p:spPr>
          <a:xfrm>
            <a:off x="3273172" y="6681452"/>
            <a:ext cx="7657918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声明式代码：</a:t>
            </a:r>
            <a:endParaRPr lang="en-US" altLang="zh-CN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通过写表达式的方式，声明我们想干什么，而不是通过一步一步的指示。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代码书写：…"/>
          <p:cNvSpPr txBox="1"/>
          <p:nvPr/>
        </p:nvSpPr>
        <p:spPr>
          <a:xfrm>
            <a:off x="3334645" y="9237004"/>
            <a:ext cx="7657918" cy="13481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声明式代码，是函数式编程的一个明显好处</a:t>
            </a:r>
            <a:r>
              <a:rPr lang="en-US" altLang="zh-CN">
                <a:latin typeface="思源黑体 CN Normal" panose="020B0400000000000000" charset="-122"/>
                <a:ea typeface="思源黑体 CN Normal" panose="020B0400000000000000" charset="-122"/>
              </a:rPr>
              <a:t>——</a:t>
            </a:r>
            <a:r>
              <a:rPr lang="zh-CN" altLang="en-US">
                <a:latin typeface="思源黑体 CN Normal" panose="020B0400000000000000" charset="-122"/>
                <a:ea typeface="思源黑体 CN Normal" panose="020B0400000000000000" charset="-122"/>
              </a:rPr>
              <a:t>编写、优化代码时能更专注。</a:t>
            </a:r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624" y="11978640"/>
            <a:ext cx="4572000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自定义</PresentationFormat>
  <Paragraphs>122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CN Medium</vt:lpstr>
      <vt:lpstr>微软雅黑</vt:lpstr>
      <vt:lpstr>时尚中黑简体</vt:lpstr>
      <vt:lpstr>字魂36号-正文宋楷</vt:lpstr>
      <vt:lpstr>Helvetica Neue Medium</vt:lpstr>
      <vt:lpstr>Source Han Sans CN Normal</vt:lpstr>
      <vt:lpstr>Segoe Print</vt:lpstr>
      <vt:lpstr>Helvetica</vt:lpstr>
      <vt:lpstr>Source Han Sans CN</vt:lpstr>
      <vt:lpstr>DejaVu Sans Mono</vt:lpstr>
      <vt:lpstr>Arial Unicode MS</vt:lpstr>
      <vt:lpstr>Calibri</vt:lpstr>
      <vt:lpstr>思源黑体 CN Normal</vt:lpstr>
      <vt:lpstr>《成为前端开发工程师》走进高校</vt:lpstr>
      <vt:lpstr>PowerPoint 演示文稿</vt:lpstr>
      <vt:lpstr> rest参数</vt:lpstr>
      <vt:lpstr>PowerPoint 演示文稿</vt:lpstr>
      <vt:lpstr> 函数式编程概述</vt:lpstr>
      <vt:lpstr>纯函数</vt:lpstr>
      <vt:lpstr>纯函数</vt:lpstr>
      <vt:lpstr>函数柯里化</vt:lpstr>
      <vt:lpstr>函数组合</vt:lpstr>
      <vt:lpstr>声明式与命令式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aileLiu</cp:lastModifiedBy>
  <cp:revision>1925</cp:revision>
  <dcterms:created xsi:type="dcterms:W3CDTF">2019-02-26T08:42:00Z</dcterms:created>
  <dcterms:modified xsi:type="dcterms:W3CDTF">2020-09-19T14:23:15Z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13</vt:lpwstr>
  </property>
</Properties>
</file>