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9.png" ContentType="image/png"/>
  <Override PartName="/ppt/media/image6.jpeg" ContentType="image/jpeg"/>
  <Override PartName="/ppt/media/image8.jpeg" ContentType="image/jpeg"/>
  <Override PartName="/ppt/media/image10.png" ContentType="image/png"/>
  <Override PartName="/ppt/media/image14.png" ContentType="image/png"/>
  <Override PartName="/ppt/media/image17.jpeg" ContentType="image/jpeg"/>
  <Override PartName="/ppt/media/image13.jpeg" ContentType="image/jpeg"/>
  <Override PartName="/ppt/media/image11.jpeg" ContentType="image/jpeg"/>
  <Override PartName="/ppt/media/image12.jpeg" ContentType="image/jpeg"/>
  <Override PartName="/ppt/media/image15.jpeg" ContentType="image/jpeg"/>
  <Override PartName="/ppt/media/image16.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Georgia"/>
              </a:rPr>
              <a:t>Click to move the slide</a:t>
            </a:r>
            <a:endParaRPr b="0" lang="en-US" sz="1800" spc="-1" strike="noStrike">
              <a:solidFill>
                <a:srgbClr val="000000"/>
              </a:solidFill>
              <a:latin typeface="Georgia"/>
            </a:endParaRPr>
          </a:p>
        </p:txBody>
      </p:sp>
      <p:sp>
        <p:nvSpPr>
          <p:cNvPr id="174"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75"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76"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77"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78" name="PlaceHolder 6"/>
          <p:cNvSpPr>
            <a:spLocks noGrp="1"/>
          </p:cNvSpPr>
          <p:nvPr>
            <p:ph type="sldNum"/>
          </p:nvPr>
        </p:nvSpPr>
        <p:spPr>
          <a:xfrm>
            <a:off x="4399200" y="9555480"/>
            <a:ext cx="3372840" cy="502560"/>
          </a:xfrm>
          <a:prstGeom prst="rect">
            <a:avLst/>
          </a:prstGeom>
        </p:spPr>
        <p:txBody>
          <a:bodyPr lIns="0" rIns="0" tIns="0" bIns="0" anchor="b"/>
          <a:p>
            <a:pPr algn="r"/>
            <a:fld id="{590017A8-345E-4AAB-82E7-DB9F5092835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1143000" y="685800"/>
            <a:ext cx="4571640" cy="3428640"/>
          </a:xfrm>
          <a:prstGeom prst="rect">
            <a:avLst/>
          </a:prstGeom>
        </p:spPr>
      </p:sp>
      <p:sp>
        <p:nvSpPr>
          <p:cNvPr id="277"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78" name="TextShape 3"/>
          <p:cNvSpPr txBox="1"/>
          <p:nvPr/>
        </p:nvSpPr>
        <p:spPr>
          <a:xfrm>
            <a:off x="3884760" y="8685360"/>
            <a:ext cx="2971440" cy="456840"/>
          </a:xfrm>
          <a:prstGeom prst="rect">
            <a:avLst/>
          </a:prstGeom>
          <a:noFill/>
          <a:ln>
            <a:noFill/>
          </a:ln>
        </p:spPr>
        <p:txBody>
          <a:bodyPr anchor="b"/>
          <a:p>
            <a:pPr algn="r">
              <a:lnSpc>
                <a:spcPct val="100000"/>
              </a:lnSpc>
            </a:pPr>
            <a:fld id="{109324D9-5CD2-430C-AA62-D0FB5DB43A4C}"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45" name="PlaceHolder 2"/>
          <p:cNvSpPr>
            <a:spLocks noGrp="1"/>
          </p:cNvSpPr>
          <p:nvPr>
            <p:ph type="body"/>
          </p:nvPr>
        </p:nvSpPr>
        <p:spPr>
          <a:xfrm>
            <a:off x="301680" y="1527120"/>
            <a:ext cx="850356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46" name="PlaceHolder 3"/>
          <p:cNvSpPr>
            <a:spLocks noGrp="1"/>
          </p:cNvSpPr>
          <p:nvPr>
            <p:ph type="body"/>
          </p:nvPr>
        </p:nvSpPr>
        <p:spPr>
          <a:xfrm>
            <a:off x="301680" y="3915360"/>
            <a:ext cx="850356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48" name="PlaceHolder 2"/>
          <p:cNvSpPr>
            <a:spLocks noGrp="1"/>
          </p:cNvSpPr>
          <p:nvPr>
            <p:ph type="body"/>
          </p:nvPr>
        </p:nvSpPr>
        <p:spPr>
          <a:xfrm>
            <a:off x="30168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49" name="PlaceHolder 3"/>
          <p:cNvSpPr>
            <a:spLocks noGrp="1"/>
          </p:cNvSpPr>
          <p:nvPr>
            <p:ph type="body"/>
          </p:nvPr>
        </p:nvSpPr>
        <p:spPr>
          <a:xfrm>
            <a:off x="465912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50" name="PlaceHolder 4"/>
          <p:cNvSpPr>
            <a:spLocks noGrp="1"/>
          </p:cNvSpPr>
          <p:nvPr>
            <p:ph type="body"/>
          </p:nvPr>
        </p:nvSpPr>
        <p:spPr>
          <a:xfrm>
            <a:off x="30168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51" name="PlaceHolder 5"/>
          <p:cNvSpPr>
            <a:spLocks noGrp="1"/>
          </p:cNvSpPr>
          <p:nvPr>
            <p:ph type="body"/>
          </p:nvPr>
        </p:nvSpPr>
        <p:spPr>
          <a:xfrm>
            <a:off x="465912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53" name="PlaceHolder 2"/>
          <p:cNvSpPr>
            <a:spLocks noGrp="1"/>
          </p:cNvSpPr>
          <p:nvPr>
            <p:ph type="body"/>
          </p:nvPr>
        </p:nvSpPr>
        <p:spPr>
          <a:xfrm>
            <a:off x="301680" y="152712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54" name="PlaceHolder 3"/>
          <p:cNvSpPr>
            <a:spLocks noGrp="1"/>
          </p:cNvSpPr>
          <p:nvPr>
            <p:ph type="body"/>
          </p:nvPr>
        </p:nvSpPr>
        <p:spPr>
          <a:xfrm>
            <a:off x="3176640" y="152712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55" name="PlaceHolder 4"/>
          <p:cNvSpPr>
            <a:spLocks noGrp="1"/>
          </p:cNvSpPr>
          <p:nvPr>
            <p:ph type="body"/>
          </p:nvPr>
        </p:nvSpPr>
        <p:spPr>
          <a:xfrm>
            <a:off x="6051960" y="152712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56" name="PlaceHolder 5"/>
          <p:cNvSpPr>
            <a:spLocks noGrp="1"/>
          </p:cNvSpPr>
          <p:nvPr>
            <p:ph type="body"/>
          </p:nvPr>
        </p:nvSpPr>
        <p:spPr>
          <a:xfrm>
            <a:off x="301680" y="391536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57" name="PlaceHolder 6"/>
          <p:cNvSpPr>
            <a:spLocks noGrp="1"/>
          </p:cNvSpPr>
          <p:nvPr>
            <p:ph type="body"/>
          </p:nvPr>
        </p:nvSpPr>
        <p:spPr>
          <a:xfrm>
            <a:off x="3176640" y="391536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58" name="PlaceHolder 7"/>
          <p:cNvSpPr>
            <a:spLocks noGrp="1"/>
          </p:cNvSpPr>
          <p:nvPr>
            <p:ph type="body"/>
          </p:nvPr>
        </p:nvSpPr>
        <p:spPr>
          <a:xfrm>
            <a:off x="6051960" y="391536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74" name="PlaceHolder 2"/>
          <p:cNvSpPr>
            <a:spLocks noGrp="1"/>
          </p:cNvSpPr>
          <p:nvPr>
            <p:ph type="subTitle"/>
          </p:nvPr>
        </p:nvSpPr>
        <p:spPr>
          <a:xfrm>
            <a:off x="301680" y="1527120"/>
            <a:ext cx="8503560" cy="4571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76" name="PlaceHolder 2"/>
          <p:cNvSpPr>
            <a:spLocks noGrp="1"/>
          </p:cNvSpPr>
          <p:nvPr>
            <p:ph type="body"/>
          </p:nvPr>
        </p:nvSpPr>
        <p:spPr>
          <a:xfrm>
            <a:off x="301680" y="1527120"/>
            <a:ext cx="8503560" cy="457164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78" name="PlaceHolder 2"/>
          <p:cNvSpPr>
            <a:spLocks noGrp="1"/>
          </p:cNvSpPr>
          <p:nvPr>
            <p:ph type="body"/>
          </p:nvPr>
        </p:nvSpPr>
        <p:spPr>
          <a:xfrm>
            <a:off x="30168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
        <p:nvSpPr>
          <p:cNvPr id="79" name="PlaceHolder 3"/>
          <p:cNvSpPr>
            <a:spLocks noGrp="1"/>
          </p:cNvSpPr>
          <p:nvPr>
            <p:ph type="body"/>
          </p:nvPr>
        </p:nvSpPr>
        <p:spPr>
          <a:xfrm>
            <a:off x="465912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301680" y="228600"/>
            <a:ext cx="8534160" cy="3517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83" name="PlaceHolder 2"/>
          <p:cNvSpPr>
            <a:spLocks noGrp="1"/>
          </p:cNvSpPr>
          <p:nvPr>
            <p:ph type="body"/>
          </p:nvPr>
        </p:nvSpPr>
        <p:spPr>
          <a:xfrm>
            <a:off x="30168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84" name="PlaceHolder 3"/>
          <p:cNvSpPr>
            <a:spLocks noGrp="1"/>
          </p:cNvSpPr>
          <p:nvPr>
            <p:ph type="body"/>
          </p:nvPr>
        </p:nvSpPr>
        <p:spPr>
          <a:xfrm>
            <a:off x="465912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
        <p:nvSpPr>
          <p:cNvPr id="85" name="PlaceHolder 4"/>
          <p:cNvSpPr>
            <a:spLocks noGrp="1"/>
          </p:cNvSpPr>
          <p:nvPr>
            <p:ph type="body"/>
          </p:nvPr>
        </p:nvSpPr>
        <p:spPr>
          <a:xfrm>
            <a:off x="30168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24" name="PlaceHolder 2"/>
          <p:cNvSpPr>
            <a:spLocks noGrp="1"/>
          </p:cNvSpPr>
          <p:nvPr>
            <p:ph type="subTitle"/>
          </p:nvPr>
        </p:nvSpPr>
        <p:spPr>
          <a:xfrm>
            <a:off x="301680" y="1527120"/>
            <a:ext cx="8503560" cy="4571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87" name="PlaceHolder 2"/>
          <p:cNvSpPr>
            <a:spLocks noGrp="1"/>
          </p:cNvSpPr>
          <p:nvPr>
            <p:ph type="body"/>
          </p:nvPr>
        </p:nvSpPr>
        <p:spPr>
          <a:xfrm>
            <a:off x="30168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
        <p:nvSpPr>
          <p:cNvPr id="88" name="PlaceHolder 3"/>
          <p:cNvSpPr>
            <a:spLocks noGrp="1"/>
          </p:cNvSpPr>
          <p:nvPr>
            <p:ph type="body"/>
          </p:nvPr>
        </p:nvSpPr>
        <p:spPr>
          <a:xfrm>
            <a:off x="465912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89" name="PlaceHolder 4"/>
          <p:cNvSpPr>
            <a:spLocks noGrp="1"/>
          </p:cNvSpPr>
          <p:nvPr>
            <p:ph type="body"/>
          </p:nvPr>
        </p:nvSpPr>
        <p:spPr>
          <a:xfrm>
            <a:off x="465912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91" name="PlaceHolder 2"/>
          <p:cNvSpPr>
            <a:spLocks noGrp="1"/>
          </p:cNvSpPr>
          <p:nvPr>
            <p:ph type="body"/>
          </p:nvPr>
        </p:nvSpPr>
        <p:spPr>
          <a:xfrm>
            <a:off x="30168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92" name="PlaceHolder 3"/>
          <p:cNvSpPr>
            <a:spLocks noGrp="1"/>
          </p:cNvSpPr>
          <p:nvPr>
            <p:ph type="body"/>
          </p:nvPr>
        </p:nvSpPr>
        <p:spPr>
          <a:xfrm>
            <a:off x="465912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93" name="PlaceHolder 4"/>
          <p:cNvSpPr>
            <a:spLocks noGrp="1"/>
          </p:cNvSpPr>
          <p:nvPr>
            <p:ph type="body"/>
          </p:nvPr>
        </p:nvSpPr>
        <p:spPr>
          <a:xfrm>
            <a:off x="301680" y="3915360"/>
            <a:ext cx="850356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95" name="PlaceHolder 2"/>
          <p:cNvSpPr>
            <a:spLocks noGrp="1"/>
          </p:cNvSpPr>
          <p:nvPr>
            <p:ph type="body"/>
          </p:nvPr>
        </p:nvSpPr>
        <p:spPr>
          <a:xfrm>
            <a:off x="301680" y="1527120"/>
            <a:ext cx="850356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96" name="PlaceHolder 3"/>
          <p:cNvSpPr>
            <a:spLocks noGrp="1"/>
          </p:cNvSpPr>
          <p:nvPr>
            <p:ph type="body"/>
          </p:nvPr>
        </p:nvSpPr>
        <p:spPr>
          <a:xfrm>
            <a:off x="301680" y="3915360"/>
            <a:ext cx="850356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98" name="PlaceHolder 2"/>
          <p:cNvSpPr>
            <a:spLocks noGrp="1"/>
          </p:cNvSpPr>
          <p:nvPr>
            <p:ph type="body"/>
          </p:nvPr>
        </p:nvSpPr>
        <p:spPr>
          <a:xfrm>
            <a:off x="30168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99" name="PlaceHolder 3"/>
          <p:cNvSpPr>
            <a:spLocks noGrp="1"/>
          </p:cNvSpPr>
          <p:nvPr>
            <p:ph type="body"/>
          </p:nvPr>
        </p:nvSpPr>
        <p:spPr>
          <a:xfrm>
            <a:off x="465912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00" name="PlaceHolder 4"/>
          <p:cNvSpPr>
            <a:spLocks noGrp="1"/>
          </p:cNvSpPr>
          <p:nvPr>
            <p:ph type="body"/>
          </p:nvPr>
        </p:nvSpPr>
        <p:spPr>
          <a:xfrm>
            <a:off x="30168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01" name="PlaceHolder 5"/>
          <p:cNvSpPr>
            <a:spLocks noGrp="1"/>
          </p:cNvSpPr>
          <p:nvPr>
            <p:ph type="body"/>
          </p:nvPr>
        </p:nvSpPr>
        <p:spPr>
          <a:xfrm>
            <a:off x="465912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103" name="PlaceHolder 2"/>
          <p:cNvSpPr>
            <a:spLocks noGrp="1"/>
          </p:cNvSpPr>
          <p:nvPr>
            <p:ph type="body"/>
          </p:nvPr>
        </p:nvSpPr>
        <p:spPr>
          <a:xfrm>
            <a:off x="301680" y="152712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04" name="PlaceHolder 3"/>
          <p:cNvSpPr>
            <a:spLocks noGrp="1"/>
          </p:cNvSpPr>
          <p:nvPr>
            <p:ph type="body"/>
          </p:nvPr>
        </p:nvSpPr>
        <p:spPr>
          <a:xfrm>
            <a:off x="3176640" y="152712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05" name="PlaceHolder 4"/>
          <p:cNvSpPr>
            <a:spLocks noGrp="1"/>
          </p:cNvSpPr>
          <p:nvPr>
            <p:ph type="body"/>
          </p:nvPr>
        </p:nvSpPr>
        <p:spPr>
          <a:xfrm>
            <a:off x="6051960" y="152712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06" name="PlaceHolder 5"/>
          <p:cNvSpPr>
            <a:spLocks noGrp="1"/>
          </p:cNvSpPr>
          <p:nvPr>
            <p:ph type="body"/>
          </p:nvPr>
        </p:nvSpPr>
        <p:spPr>
          <a:xfrm>
            <a:off x="301680" y="391536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07" name="PlaceHolder 6"/>
          <p:cNvSpPr>
            <a:spLocks noGrp="1"/>
          </p:cNvSpPr>
          <p:nvPr>
            <p:ph type="body"/>
          </p:nvPr>
        </p:nvSpPr>
        <p:spPr>
          <a:xfrm>
            <a:off x="3176640" y="391536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08" name="PlaceHolder 7"/>
          <p:cNvSpPr>
            <a:spLocks noGrp="1"/>
          </p:cNvSpPr>
          <p:nvPr>
            <p:ph type="body"/>
          </p:nvPr>
        </p:nvSpPr>
        <p:spPr>
          <a:xfrm>
            <a:off x="6051960" y="391536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138" name="PlaceHolder 2"/>
          <p:cNvSpPr>
            <a:spLocks noGrp="1"/>
          </p:cNvSpPr>
          <p:nvPr>
            <p:ph type="subTitle"/>
          </p:nvPr>
        </p:nvSpPr>
        <p:spPr>
          <a:xfrm>
            <a:off x="301680" y="1527120"/>
            <a:ext cx="8503560" cy="4571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140" name="PlaceHolder 2"/>
          <p:cNvSpPr>
            <a:spLocks noGrp="1"/>
          </p:cNvSpPr>
          <p:nvPr>
            <p:ph type="body"/>
          </p:nvPr>
        </p:nvSpPr>
        <p:spPr>
          <a:xfrm>
            <a:off x="301680" y="1527120"/>
            <a:ext cx="8503560" cy="457164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142" name="PlaceHolder 2"/>
          <p:cNvSpPr>
            <a:spLocks noGrp="1"/>
          </p:cNvSpPr>
          <p:nvPr>
            <p:ph type="body"/>
          </p:nvPr>
        </p:nvSpPr>
        <p:spPr>
          <a:xfrm>
            <a:off x="30168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
        <p:nvSpPr>
          <p:cNvPr id="143" name="PlaceHolder 3"/>
          <p:cNvSpPr>
            <a:spLocks noGrp="1"/>
          </p:cNvSpPr>
          <p:nvPr>
            <p:ph type="body"/>
          </p:nvPr>
        </p:nvSpPr>
        <p:spPr>
          <a:xfrm>
            <a:off x="465912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26" name="PlaceHolder 2"/>
          <p:cNvSpPr>
            <a:spLocks noGrp="1"/>
          </p:cNvSpPr>
          <p:nvPr>
            <p:ph type="body"/>
          </p:nvPr>
        </p:nvSpPr>
        <p:spPr>
          <a:xfrm>
            <a:off x="301680" y="1527120"/>
            <a:ext cx="8503560" cy="457164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301680" y="228600"/>
            <a:ext cx="8534160" cy="3517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147" name="PlaceHolder 2"/>
          <p:cNvSpPr>
            <a:spLocks noGrp="1"/>
          </p:cNvSpPr>
          <p:nvPr>
            <p:ph type="body"/>
          </p:nvPr>
        </p:nvSpPr>
        <p:spPr>
          <a:xfrm>
            <a:off x="30168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48" name="PlaceHolder 3"/>
          <p:cNvSpPr>
            <a:spLocks noGrp="1"/>
          </p:cNvSpPr>
          <p:nvPr>
            <p:ph type="body"/>
          </p:nvPr>
        </p:nvSpPr>
        <p:spPr>
          <a:xfrm>
            <a:off x="465912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
        <p:nvSpPr>
          <p:cNvPr id="149" name="PlaceHolder 4"/>
          <p:cNvSpPr>
            <a:spLocks noGrp="1"/>
          </p:cNvSpPr>
          <p:nvPr>
            <p:ph type="body"/>
          </p:nvPr>
        </p:nvSpPr>
        <p:spPr>
          <a:xfrm>
            <a:off x="30168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151" name="PlaceHolder 2"/>
          <p:cNvSpPr>
            <a:spLocks noGrp="1"/>
          </p:cNvSpPr>
          <p:nvPr>
            <p:ph type="body"/>
          </p:nvPr>
        </p:nvSpPr>
        <p:spPr>
          <a:xfrm>
            <a:off x="30168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
        <p:nvSpPr>
          <p:cNvPr id="152" name="PlaceHolder 3"/>
          <p:cNvSpPr>
            <a:spLocks noGrp="1"/>
          </p:cNvSpPr>
          <p:nvPr>
            <p:ph type="body"/>
          </p:nvPr>
        </p:nvSpPr>
        <p:spPr>
          <a:xfrm>
            <a:off x="465912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53" name="PlaceHolder 4"/>
          <p:cNvSpPr>
            <a:spLocks noGrp="1"/>
          </p:cNvSpPr>
          <p:nvPr>
            <p:ph type="body"/>
          </p:nvPr>
        </p:nvSpPr>
        <p:spPr>
          <a:xfrm>
            <a:off x="465912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155" name="PlaceHolder 2"/>
          <p:cNvSpPr>
            <a:spLocks noGrp="1"/>
          </p:cNvSpPr>
          <p:nvPr>
            <p:ph type="body"/>
          </p:nvPr>
        </p:nvSpPr>
        <p:spPr>
          <a:xfrm>
            <a:off x="30168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56" name="PlaceHolder 3"/>
          <p:cNvSpPr>
            <a:spLocks noGrp="1"/>
          </p:cNvSpPr>
          <p:nvPr>
            <p:ph type="body"/>
          </p:nvPr>
        </p:nvSpPr>
        <p:spPr>
          <a:xfrm>
            <a:off x="465912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57" name="PlaceHolder 4"/>
          <p:cNvSpPr>
            <a:spLocks noGrp="1"/>
          </p:cNvSpPr>
          <p:nvPr>
            <p:ph type="body"/>
          </p:nvPr>
        </p:nvSpPr>
        <p:spPr>
          <a:xfrm>
            <a:off x="301680" y="3915360"/>
            <a:ext cx="850356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159" name="PlaceHolder 2"/>
          <p:cNvSpPr>
            <a:spLocks noGrp="1"/>
          </p:cNvSpPr>
          <p:nvPr>
            <p:ph type="body"/>
          </p:nvPr>
        </p:nvSpPr>
        <p:spPr>
          <a:xfrm>
            <a:off x="301680" y="1527120"/>
            <a:ext cx="850356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60" name="PlaceHolder 3"/>
          <p:cNvSpPr>
            <a:spLocks noGrp="1"/>
          </p:cNvSpPr>
          <p:nvPr>
            <p:ph type="body"/>
          </p:nvPr>
        </p:nvSpPr>
        <p:spPr>
          <a:xfrm>
            <a:off x="301680" y="3915360"/>
            <a:ext cx="850356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162" name="PlaceHolder 2"/>
          <p:cNvSpPr>
            <a:spLocks noGrp="1"/>
          </p:cNvSpPr>
          <p:nvPr>
            <p:ph type="body"/>
          </p:nvPr>
        </p:nvSpPr>
        <p:spPr>
          <a:xfrm>
            <a:off x="30168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63" name="PlaceHolder 3"/>
          <p:cNvSpPr>
            <a:spLocks noGrp="1"/>
          </p:cNvSpPr>
          <p:nvPr>
            <p:ph type="body"/>
          </p:nvPr>
        </p:nvSpPr>
        <p:spPr>
          <a:xfrm>
            <a:off x="465912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64" name="PlaceHolder 4"/>
          <p:cNvSpPr>
            <a:spLocks noGrp="1"/>
          </p:cNvSpPr>
          <p:nvPr>
            <p:ph type="body"/>
          </p:nvPr>
        </p:nvSpPr>
        <p:spPr>
          <a:xfrm>
            <a:off x="30168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65" name="PlaceHolder 5"/>
          <p:cNvSpPr>
            <a:spLocks noGrp="1"/>
          </p:cNvSpPr>
          <p:nvPr>
            <p:ph type="body"/>
          </p:nvPr>
        </p:nvSpPr>
        <p:spPr>
          <a:xfrm>
            <a:off x="465912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167" name="PlaceHolder 2"/>
          <p:cNvSpPr>
            <a:spLocks noGrp="1"/>
          </p:cNvSpPr>
          <p:nvPr>
            <p:ph type="body"/>
          </p:nvPr>
        </p:nvSpPr>
        <p:spPr>
          <a:xfrm>
            <a:off x="301680" y="152712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68" name="PlaceHolder 3"/>
          <p:cNvSpPr>
            <a:spLocks noGrp="1"/>
          </p:cNvSpPr>
          <p:nvPr>
            <p:ph type="body"/>
          </p:nvPr>
        </p:nvSpPr>
        <p:spPr>
          <a:xfrm>
            <a:off x="3176640" y="152712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69" name="PlaceHolder 4"/>
          <p:cNvSpPr>
            <a:spLocks noGrp="1"/>
          </p:cNvSpPr>
          <p:nvPr>
            <p:ph type="body"/>
          </p:nvPr>
        </p:nvSpPr>
        <p:spPr>
          <a:xfrm>
            <a:off x="6051960" y="152712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70" name="PlaceHolder 5"/>
          <p:cNvSpPr>
            <a:spLocks noGrp="1"/>
          </p:cNvSpPr>
          <p:nvPr>
            <p:ph type="body"/>
          </p:nvPr>
        </p:nvSpPr>
        <p:spPr>
          <a:xfrm>
            <a:off x="301680" y="391536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71" name="PlaceHolder 6"/>
          <p:cNvSpPr>
            <a:spLocks noGrp="1"/>
          </p:cNvSpPr>
          <p:nvPr>
            <p:ph type="body"/>
          </p:nvPr>
        </p:nvSpPr>
        <p:spPr>
          <a:xfrm>
            <a:off x="3176640" y="391536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172" name="PlaceHolder 7"/>
          <p:cNvSpPr>
            <a:spLocks noGrp="1"/>
          </p:cNvSpPr>
          <p:nvPr>
            <p:ph type="body"/>
          </p:nvPr>
        </p:nvSpPr>
        <p:spPr>
          <a:xfrm>
            <a:off x="6051960" y="3915360"/>
            <a:ext cx="273780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28" name="PlaceHolder 2"/>
          <p:cNvSpPr>
            <a:spLocks noGrp="1"/>
          </p:cNvSpPr>
          <p:nvPr>
            <p:ph type="body"/>
          </p:nvPr>
        </p:nvSpPr>
        <p:spPr>
          <a:xfrm>
            <a:off x="30168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
        <p:nvSpPr>
          <p:cNvPr id="29" name="PlaceHolder 3"/>
          <p:cNvSpPr>
            <a:spLocks noGrp="1"/>
          </p:cNvSpPr>
          <p:nvPr>
            <p:ph type="body"/>
          </p:nvPr>
        </p:nvSpPr>
        <p:spPr>
          <a:xfrm>
            <a:off x="465912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301680" y="228600"/>
            <a:ext cx="8534160" cy="3517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33" name="PlaceHolder 2"/>
          <p:cNvSpPr>
            <a:spLocks noGrp="1"/>
          </p:cNvSpPr>
          <p:nvPr>
            <p:ph type="body"/>
          </p:nvPr>
        </p:nvSpPr>
        <p:spPr>
          <a:xfrm>
            <a:off x="30168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34" name="PlaceHolder 3"/>
          <p:cNvSpPr>
            <a:spLocks noGrp="1"/>
          </p:cNvSpPr>
          <p:nvPr>
            <p:ph type="body"/>
          </p:nvPr>
        </p:nvSpPr>
        <p:spPr>
          <a:xfrm>
            <a:off x="465912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
        <p:nvSpPr>
          <p:cNvPr id="35" name="PlaceHolder 4"/>
          <p:cNvSpPr>
            <a:spLocks noGrp="1"/>
          </p:cNvSpPr>
          <p:nvPr>
            <p:ph type="body"/>
          </p:nvPr>
        </p:nvSpPr>
        <p:spPr>
          <a:xfrm>
            <a:off x="30168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37" name="PlaceHolder 2"/>
          <p:cNvSpPr>
            <a:spLocks noGrp="1"/>
          </p:cNvSpPr>
          <p:nvPr>
            <p:ph type="body"/>
          </p:nvPr>
        </p:nvSpPr>
        <p:spPr>
          <a:xfrm>
            <a:off x="301680" y="1527120"/>
            <a:ext cx="4149720" cy="4571640"/>
          </a:xfrm>
          <a:prstGeom prst="rect">
            <a:avLst/>
          </a:prstGeom>
        </p:spPr>
        <p:txBody>
          <a:bodyPr lIns="0" rIns="0" tIns="0" bIns="0">
            <a:normAutofit/>
          </a:bodyPr>
          <a:p>
            <a:endParaRPr b="0" lang="en-US" sz="2700" spc="-1" strike="noStrike">
              <a:solidFill>
                <a:srgbClr val="000000"/>
              </a:solidFill>
              <a:latin typeface="Georgia"/>
            </a:endParaRPr>
          </a:p>
        </p:txBody>
      </p:sp>
      <p:sp>
        <p:nvSpPr>
          <p:cNvPr id="38" name="PlaceHolder 3"/>
          <p:cNvSpPr>
            <a:spLocks noGrp="1"/>
          </p:cNvSpPr>
          <p:nvPr>
            <p:ph type="body"/>
          </p:nvPr>
        </p:nvSpPr>
        <p:spPr>
          <a:xfrm>
            <a:off x="465912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39" name="PlaceHolder 4"/>
          <p:cNvSpPr>
            <a:spLocks noGrp="1"/>
          </p:cNvSpPr>
          <p:nvPr>
            <p:ph type="body"/>
          </p:nvPr>
        </p:nvSpPr>
        <p:spPr>
          <a:xfrm>
            <a:off x="4659120" y="391536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01680" y="228600"/>
            <a:ext cx="8534160" cy="758520"/>
          </a:xfrm>
          <a:prstGeom prst="rect">
            <a:avLst/>
          </a:prstGeom>
        </p:spPr>
        <p:txBody>
          <a:bodyPr lIns="0" rIns="0" tIns="0" bIns="0" anchor="ctr"/>
          <a:p>
            <a:endParaRPr b="0" lang="en-US" sz="1800" spc="-1" strike="noStrike">
              <a:solidFill>
                <a:srgbClr val="000000"/>
              </a:solidFill>
              <a:latin typeface="Georgia"/>
            </a:endParaRPr>
          </a:p>
        </p:txBody>
      </p:sp>
      <p:sp>
        <p:nvSpPr>
          <p:cNvPr id="41" name="PlaceHolder 2"/>
          <p:cNvSpPr>
            <a:spLocks noGrp="1"/>
          </p:cNvSpPr>
          <p:nvPr>
            <p:ph type="body"/>
          </p:nvPr>
        </p:nvSpPr>
        <p:spPr>
          <a:xfrm>
            <a:off x="30168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42" name="PlaceHolder 3"/>
          <p:cNvSpPr>
            <a:spLocks noGrp="1"/>
          </p:cNvSpPr>
          <p:nvPr>
            <p:ph type="body"/>
          </p:nvPr>
        </p:nvSpPr>
        <p:spPr>
          <a:xfrm>
            <a:off x="4659120" y="1527120"/>
            <a:ext cx="4149720" cy="2180520"/>
          </a:xfrm>
          <a:prstGeom prst="rect">
            <a:avLst/>
          </a:prstGeom>
        </p:spPr>
        <p:txBody>
          <a:bodyPr lIns="0" rIns="0" tIns="0" bIns="0">
            <a:normAutofit/>
          </a:bodyPr>
          <a:p>
            <a:endParaRPr b="0" lang="en-US" sz="2700" spc="-1" strike="noStrike">
              <a:solidFill>
                <a:srgbClr val="000000"/>
              </a:solidFill>
              <a:latin typeface="Georgia"/>
            </a:endParaRPr>
          </a:p>
        </p:txBody>
      </p:sp>
      <p:sp>
        <p:nvSpPr>
          <p:cNvPr id="43" name="PlaceHolder 4"/>
          <p:cNvSpPr>
            <a:spLocks noGrp="1"/>
          </p:cNvSpPr>
          <p:nvPr>
            <p:ph type="body"/>
          </p:nvPr>
        </p:nvSpPr>
        <p:spPr>
          <a:xfrm>
            <a:off x="301680" y="3915360"/>
            <a:ext cx="8503560" cy="2180520"/>
          </a:xfrm>
          <a:prstGeom prst="rect">
            <a:avLst/>
          </a:prstGeom>
        </p:spPr>
        <p:txBody>
          <a:bodyPr lIns="0" rIns="0" tIns="0" bIns="0">
            <a:normAutofit/>
          </a:bodyPr>
          <a:p>
            <a:endParaRPr b="0" lang="en-US" sz="2700" spc="-1" strike="noStrike">
              <a:solidFill>
                <a:srgbClr val="000000"/>
              </a:solidFill>
              <a:latin typeface="Georg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0" name="CustomShape 1" hidden="1"/>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1" name="CustomShape 2" hidden="1"/>
          <p:cNvSpPr/>
          <p:nvPr/>
        </p:nvSpPr>
        <p:spPr>
          <a:xfrm>
            <a:off x="0" y="0"/>
            <a:ext cx="9143640" cy="1392840"/>
          </a:xfrm>
          <a:prstGeom prst="rect">
            <a:avLst/>
          </a:prstGeom>
          <a:solidFill>
            <a:srgbClr val="ffffff"/>
          </a:solidFill>
          <a:ln w="9360">
            <a:noFill/>
          </a:ln>
        </p:spPr>
        <p:style>
          <a:lnRef idx="0"/>
          <a:fillRef idx="0"/>
          <a:effectRef idx="0"/>
          <a:fontRef idx="minor"/>
        </p:style>
      </p:sp>
      <p:sp>
        <p:nvSpPr>
          <p:cNvPr id="2" name="CustomShape 3" hidden="1"/>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3" name="CustomShape 4" hidden="1"/>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4" name="CustomShape 5" hidden="1"/>
          <p:cNvSpPr/>
          <p:nvPr/>
        </p:nvSpPr>
        <p:spPr>
          <a:xfrm>
            <a:off x="149400" y="6388560"/>
            <a:ext cx="8832600" cy="309240"/>
          </a:xfrm>
          <a:prstGeom prst="rect">
            <a:avLst/>
          </a:prstGeom>
          <a:solidFill>
            <a:schemeClr val="accent3"/>
          </a:solidFill>
          <a:ln w="9360">
            <a:noFill/>
          </a:ln>
        </p:spPr>
        <p:style>
          <a:lnRef idx="0"/>
          <a:fillRef idx="0"/>
          <a:effectRef idx="0"/>
          <a:fontRef idx="minor"/>
        </p:style>
      </p:sp>
      <p:sp>
        <p:nvSpPr>
          <p:cNvPr id="5" name="CustomShape 6" hidden="1"/>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6" name="Line 7"/>
          <p:cNvSpPr/>
          <p:nvPr/>
        </p:nvSpPr>
        <p:spPr>
          <a:xfrm>
            <a:off x="152280" y="1276560"/>
            <a:ext cx="8832960" cy="360"/>
          </a:xfrm>
          <a:prstGeom prst="line">
            <a:avLst/>
          </a:prstGeom>
          <a:ln w="9360">
            <a:solidFill>
              <a:schemeClr val="accent3">
                <a:shade val="75000"/>
              </a:schemeClr>
            </a:solidFill>
            <a:custDash>
              <a:ds d="400000" sp="100000"/>
            </a:custDash>
            <a:round/>
          </a:ln>
        </p:spPr>
        <p:style>
          <a:lnRef idx="0"/>
          <a:fillRef idx="0"/>
          <a:effectRef idx="0"/>
          <a:fontRef idx="minor"/>
        </p:style>
      </p:sp>
      <p:sp>
        <p:nvSpPr>
          <p:cNvPr id="7" name="CustomShape 8" hidden="1"/>
          <p:cNvSpPr/>
          <p:nvPr/>
        </p:nvSpPr>
        <p:spPr>
          <a:xfrm>
            <a:off x="4267080" y="95616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4361760" y="1050480"/>
            <a:ext cx="420120" cy="42012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10" name="CustomShape 11"/>
          <p:cNvSpPr/>
          <p:nvPr/>
        </p:nvSpPr>
        <p:spPr>
          <a:xfrm>
            <a:off x="8991720" y="2880"/>
            <a:ext cx="151920" cy="6857640"/>
          </a:xfrm>
          <a:prstGeom prst="rect">
            <a:avLst/>
          </a:prstGeom>
          <a:solidFill>
            <a:srgbClr val="ffffff"/>
          </a:solidFill>
          <a:ln w="9360">
            <a:noFill/>
          </a:ln>
        </p:spPr>
        <p:style>
          <a:lnRef idx="0"/>
          <a:fillRef idx="0"/>
          <a:effectRef idx="0"/>
          <a:fontRef idx="minor"/>
        </p:style>
      </p:sp>
      <p:sp>
        <p:nvSpPr>
          <p:cNvPr id="11" name="CustomShape 12"/>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12" name="CustomShape 13"/>
          <p:cNvSpPr/>
          <p:nvPr/>
        </p:nvSpPr>
        <p:spPr>
          <a:xfrm>
            <a:off x="0" y="0"/>
            <a:ext cx="9143640" cy="2514240"/>
          </a:xfrm>
          <a:prstGeom prst="rect">
            <a:avLst/>
          </a:prstGeom>
          <a:solidFill>
            <a:srgbClr val="ffffff"/>
          </a:solidFill>
          <a:ln w="9360">
            <a:noFill/>
          </a:ln>
        </p:spPr>
        <p:style>
          <a:lnRef idx="0"/>
          <a:fillRef idx="0"/>
          <a:effectRef idx="0"/>
          <a:fontRef idx="minor"/>
        </p:style>
      </p:sp>
      <p:sp>
        <p:nvSpPr>
          <p:cNvPr id="13" name="CustomShape 14"/>
          <p:cNvSpPr/>
          <p:nvPr/>
        </p:nvSpPr>
        <p:spPr>
          <a:xfrm>
            <a:off x="146160" y="6391800"/>
            <a:ext cx="8832600" cy="309240"/>
          </a:xfrm>
          <a:prstGeom prst="rect">
            <a:avLst/>
          </a:prstGeom>
          <a:solidFill>
            <a:schemeClr val="accent3"/>
          </a:solidFill>
          <a:ln w="9360">
            <a:noFill/>
          </a:ln>
        </p:spPr>
        <p:style>
          <a:lnRef idx="0"/>
          <a:fillRef idx="0"/>
          <a:effectRef idx="0"/>
          <a:fontRef idx="minor"/>
        </p:style>
      </p:sp>
      <p:sp>
        <p:nvSpPr>
          <p:cNvPr id="14" name="PlaceHolder 15"/>
          <p:cNvSpPr>
            <a:spLocks noGrp="1"/>
          </p:cNvSpPr>
          <p:nvPr>
            <p:ph type="dt"/>
          </p:nvPr>
        </p:nvSpPr>
        <p:spPr>
          <a:xfrm>
            <a:off x="5791320" y="6405120"/>
            <a:ext cx="3044520" cy="365400"/>
          </a:xfrm>
          <a:prstGeom prst="rect">
            <a:avLst/>
          </a:prstGeom>
        </p:spPr>
        <p:txBody>
          <a:bodyPr lIns="90000" rIns="90000" tIns="45000" bIns="45000"/>
          <a:p>
            <a:pPr algn="r">
              <a:lnSpc>
                <a:spcPct val="100000"/>
              </a:lnSpc>
            </a:pPr>
            <a:fld id="{80C00BDE-BF35-4C72-86C8-BDF1E576ADD6}" type="datetime">
              <a:rPr b="0" lang="en-US" sz="1400" spc="-1" strike="noStrike">
                <a:solidFill>
                  <a:srgbClr val="ffffff"/>
                </a:solidFill>
                <a:latin typeface="Georgia"/>
              </a:rPr>
              <a:t>1/16/20</a:t>
            </a:fld>
            <a:endParaRPr b="0" lang="en-US" sz="1400" spc="-1" strike="noStrike">
              <a:latin typeface="Times New Roman"/>
            </a:endParaRPr>
          </a:p>
        </p:txBody>
      </p:sp>
      <p:sp>
        <p:nvSpPr>
          <p:cNvPr id="15" name="PlaceHolder 16"/>
          <p:cNvSpPr>
            <a:spLocks noGrp="1"/>
          </p:cNvSpPr>
          <p:nvPr>
            <p:ph type="ftr"/>
          </p:nvPr>
        </p:nvSpPr>
        <p:spPr>
          <a:xfrm>
            <a:off x="304920" y="6410880"/>
            <a:ext cx="3580920" cy="365400"/>
          </a:xfrm>
          <a:prstGeom prst="rect">
            <a:avLst/>
          </a:prstGeom>
        </p:spPr>
        <p:txBody>
          <a:bodyPr lIns="90000" rIns="90000" tIns="45000" bIns="45000"/>
          <a:p>
            <a:endParaRPr b="0" lang="en-US" sz="2400" spc="-1" strike="noStrike">
              <a:latin typeface="Times New Roman"/>
            </a:endParaRPr>
          </a:p>
        </p:txBody>
      </p:sp>
      <p:sp>
        <p:nvSpPr>
          <p:cNvPr id="16" name="Line 17"/>
          <p:cNvSpPr/>
          <p:nvPr/>
        </p:nvSpPr>
        <p:spPr>
          <a:xfrm>
            <a:off x="155160" y="2419920"/>
            <a:ext cx="8833320" cy="360"/>
          </a:xfrm>
          <a:prstGeom prst="line">
            <a:avLst/>
          </a:prstGeom>
          <a:ln w="11520">
            <a:solidFill>
              <a:schemeClr val="accent3">
                <a:shade val="75000"/>
              </a:schemeClr>
            </a:solidFill>
            <a:custDash>
              <a:ds d="300000" sp="100000"/>
            </a:custDash>
            <a:round/>
          </a:ln>
        </p:spPr>
        <p:style>
          <a:lnRef idx="0"/>
          <a:fillRef idx="0"/>
          <a:effectRef idx="0"/>
          <a:fontRef idx="minor"/>
        </p:style>
      </p:sp>
      <p:sp>
        <p:nvSpPr>
          <p:cNvPr id="17" name="CustomShape 18"/>
          <p:cNvSpPr/>
          <p:nvPr/>
        </p:nvSpPr>
        <p:spPr>
          <a:xfrm>
            <a:off x="152280" y="152280"/>
            <a:ext cx="8832600" cy="6546600"/>
          </a:xfrm>
          <a:prstGeom prst="rect">
            <a:avLst/>
          </a:prstGeom>
          <a:noFill/>
          <a:ln w="9360">
            <a:solidFill>
              <a:schemeClr val="accent3">
                <a:shade val="75000"/>
              </a:schemeClr>
            </a:solidFill>
            <a:miter/>
          </a:ln>
        </p:spPr>
        <p:style>
          <a:lnRef idx="0"/>
          <a:fillRef idx="0"/>
          <a:effectRef idx="0"/>
          <a:fontRef idx="minor"/>
        </p:style>
      </p:sp>
      <p:sp>
        <p:nvSpPr>
          <p:cNvPr id="18" name="CustomShape 19"/>
          <p:cNvSpPr/>
          <p:nvPr/>
        </p:nvSpPr>
        <p:spPr>
          <a:xfrm>
            <a:off x="4267080" y="211536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4361760" y="2209680"/>
            <a:ext cx="420120" cy="42012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20" name="PlaceHolder 21"/>
          <p:cNvSpPr>
            <a:spLocks noGrp="1"/>
          </p:cNvSpPr>
          <p:nvPr>
            <p:ph type="sldNum"/>
          </p:nvPr>
        </p:nvSpPr>
        <p:spPr>
          <a:xfrm>
            <a:off x="4343400" y="2199600"/>
            <a:ext cx="456840" cy="441000"/>
          </a:xfrm>
          <a:prstGeom prst="rect">
            <a:avLst/>
          </a:prstGeom>
        </p:spPr>
        <p:txBody>
          <a:bodyPr lIns="45720" rIns="45720" tIns="45000" bIns="45000" anchor="ctr"/>
          <a:p>
            <a:pPr algn="ctr">
              <a:lnSpc>
                <a:spcPct val="100000"/>
              </a:lnSpc>
            </a:pPr>
            <a:fld id="{D908C1A2-8FDD-4242-9544-7CAA9A543C55}" type="slidenum">
              <a:rPr b="0" lang="en-US" sz="1600" spc="-1" strike="noStrike">
                <a:solidFill>
                  <a:srgbClr val="6d8687"/>
                </a:solidFill>
                <a:latin typeface="Georgia"/>
              </a:rPr>
              <a:t>&lt;number&gt;</a:t>
            </a:fld>
            <a:endParaRPr b="0" lang="en-US" sz="1600" spc="-1" strike="noStrike">
              <a:latin typeface="Times New Roman"/>
            </a:endParaRPr>
          </a:p>
        </p:txBody>
      </p:sp>
      <p:sp>
        <p:nvSpPr>
          <p:cNvPr id="21" name="PlaceHolder 22"/>
          <p:cNvSpPr>
            <a:spLocks noGrp="1"/>
          </p:cNvSpPr>
          <p:nvPr>
            <p:ph type="title"/>
          </p:nvPr>
        </p:nvSpPr>
        <p:spPr>
          <a:xfrm>
            <a:off x="685800" y="380880"/>
            <a:ext cx="7772040" cy="1752120"/>
          </a:xfrm>
          <a:prstGeom prst="rect">
            <a:avLst/>
          </a:prstGeom>
        </p:spPr>
        <p:txBody>
          <a:bodyPr lIns="90000" rIns="90000" tIns="45000" bIns="45000" anchor="b"/>
          <a:p>
            <a:pPr algn="ctr">
              <a:lnSpc>
                <a:spcPct val="100000"/>
              </a:lnSpc>
            </a:pPr>
            <a:r>
              <a:rPr b="0" lang="en-US" sz="4200" spc="-1" strike="noStrike">
                <a:solidFill>
                  <a:srgbClr val="d16349"/>
                </a:solidFill>
                <a:latin typeface="Georgia"/>
              </a:rPr>
              <a:t>Click to edit Master title style</a:t>
            </a:r>
            <a:endParaRPr b="0" lang="en-US" sz="4200" spc="-1" strike="noStrike">
              <a:solidFill>
                <a:srgbClr val="000000"/>
              </a:solidFill>
              <a:latin typeface="Georgia"/>
            </a:endParaRPr>
          </a:p>
        </p:txBody>
      </p:sp>
      <p:sp>
        <p:nvSpPr>
          <p:cNvPr id="22" name="PlaceHolder 2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700" spc="-1" strike="noStrike">
                <a:solidFill>
                  <a:srgbClr val="000000"/>
                </a:solidFill>
                <a:latin typeface="Georgia"/>
              </a:rPr>
              <a:t>Click to edit the </a:t>
            </a:r>
            <a:r>
              <a:rPr b="0" lang="en-US" sz="2700" spc="-1" strike="noStrike">
                <a:solidFill>
                  <a:srgbClr val="000000"/>
                </a:solidFill>
                <a:latin typeface="Georgia"/>
              </a:rPr>
              <a:t>outline text format</a:t>
            </a:r>
            <a:endParaRPr b="0" lang="en-US" sz="2700" spc="-1" strike="noStrike">
              <a:solidFill>
                <a:srgbClr val="000000"/>
              </a:solidFill>
              <a:latin typeface="Georgia"/>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Georgia"/>
              </a:rPr>
              <a:t>Second Outline Level</a:t>
            </a:r>
            <a:endParaRPr b="0" lang="en-US" sz="2000" spc="-1" strike="noStrike">
              <a:solidFill>
                <a:srgbClr val="000000"/>
              </a:solidFill>
              <a:latin typeface="Georgia"/>
            </a:endParaRPr>
          </a:p>
          <a:p>
            <a:pPr lvl="2" marL="1296000" indent="-288000">
              <a:spcBef>
                <a:spcPts val="850"/>
              </a:spcBef>
              <a:buClr>
                <a:srgbClr val="000000"/>
              </a:buClr>
              <a:buSzPct val="45000"/>
              <a:buFont typeface="Wingdings" charset="2"/>
              <a:buChar char=""/>
            </a:pPr>
            <a:r>
              <a:rPr b="0" lang="en-US" sz="2000" spc="-1" strike="noStrike">
                <a:solidFill>
                  <a:srgbClr val="646b86"/>
                </a:solidFill>
                <a:latin typeface="Georgia"/>
              </a:rPr>
              <a:t>Third Outline Level</a:t>
            </a:r>
            <a:endParaRPr b="0" lang="en-US" sz="2000" spc="-1" strike="noStrike">
              <a:solidFill>
                <a:srgbClr val="646b86"/>
              </a:solidFill>
              <a:latin typeface="Georgia"/>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Georgia"/>
              </a:rPr>
              <a:t>Fourth Outline </a:t>
            </a:r>
            <a:r>
              <a:rPr b="0" lang="en-US" sz="1800" spc="-1" strike="noStrike">
                <a:solidFill>
                  <a:srgbClr val="000000"/>
                </a:solidFill>
                <a:latin typeface="Georgia"/>
              </a:rPr>
              <a:t>Level</a:t>
            </a:r>
            <a:endParaRPr b="0" lang="en-US" sz="1800" spc="-1" strike="noStrike">
              <a:solidFill>
                <a:srgbClr val="000000"/>
              </a:solidFill>
              <a:latin typeface="Georg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eorgia"/>
              </a:rPr>
              <a:t>Fifth Outline </a:t>
            </a:r>
            <a:r>
              <a:rPr b="0" lang="en-US" sz="2000" spc="-1" strike="noStrike">
                <a:solidFill>
                  <a:srgbClr val="000000"/>
                </a:solidFill>
                <a:latin typeface="Georgia"/>
              </a:rPr>
              <a:t>Level</a:t>
            </a:r>
            <a:endParaRPr b="0" lang="en-US" sz="2000" spc="-1" strike="noStrike">
              <a:solidFill>
                <a:srgbClr val="000000"/>
              </a:solidFill>
              <a:latin typeface="Georg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eorgia"/>
              </a:rPr>
              <a:t>Sixth </a:t>
            </a:r>
            <a:r>
              <a:rPr b="0" lang="en-US" sz="2000" spc="-1" strike="noStrike">
                <a:solidFill>
                  <a:srgbClr val="000000"/>
                </a:solidFill>
                <a:latin typeface="Georgia"/>
              </a:rPr>
              <a:t>Outline </a:t>
            </a:r>
            <a:r>
              <a:rPr b="0" lang="en-US" sz="2000" spc="-1" strike="noStrike">
                <a:solidFill>
                  <a:srgbClr val="000000"/>
                </a:solidFill>
                <a:latin typeface="Georgia"/>
              </a:rPr>
              <a:t>Level</a:t>
            </a:r>
            <a:endParaRPr b="0" lang="en-US" sz="2000" spc="-1" strike="noStrike">
              <a:solidFill>
                <a:srgbClr val="000000"/>
              </a:solidFill>
              <a:latin typeface="Georg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eorgia"/>
              </a:rPr>
              <a:t>Seven</a:t>
            </a:r>
            <a:r>
              <a:rPr b="0" lang="en-US" sz="2000" spc="-1" strike="noStrike">
                <a:solidFill>
                  <a:srgbClr val="000000"/>
                </a:solidFill>
                <a:latin typeface="Georgia"/>
              </a:rPr>
              <a:t>th </a:t>
            </a:r>
            <a:r>
              <a:rPr b="0" lang="en-US" sz="2000" spc="-1" strike="noStrike">
                <a:solidFill>
                  <a:srgbClr val="000000"/>
                </a:solidFill>
                <a:latin typeface="Georgia"/>
              </a:rPr>
              <a:t>Outlin</a:t>
            </a:r>
            <a:r>
              <a:rPr b="0" lang="en-US" sz="2000" spc="-1" strike="noStrike">
                <a:solidFill>
                  <a:srgbClr val="000000"/>
                </a:solidFill>
                <a:latin typeface="Georgia"/>
              </a:rPr>
              <a:t>e </a:t>
            </a:r>
            <a:r>
              <a:rPr b="0" lang="en-US" sz="2000" spc="-1" strike="noStrike">
                <a:solidFill>
                  <a:srgbClr val="000000"/>
                </a:solidFill>
                <a:latin typeface="Georgia"/>
              </a:rPr>
              <a:t>Level</a:t>
            </a:r>
            <a:endParaRPr b="0" lang="en-US" sz="2000" spc="-1" strike="noStrike">
              <a:solidFill>
                <a:srgbClr val="000000"/>
              </a:solidFill>
              <a:latin typeface="Georg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59" name="CustomShape 1"/>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60" name="CustomShape 2"/>
          <p:cNvSpPr/>
          <p:nvPr/>
        </p:nvSpPr>
        <p:spPr>
          <a:xfrm>
            <a:off x="0" y="0"/>
            <a:ext cx="9143640" cy="1392840"/>
          </a:xfrm>
          <a:prstGeom prst="rect">
            <a:avLst/>
          </a:prstGeom>
          <a:solidFill>
            <a:srgbClr val="ffffff"/>
          </a:solidFill>
          <a:ln w="9360">
            <a:noFill/>
          </a:ln>
        </p:spPr>
        <p:style>
          <a:lnRef idx="0"/>
          <a:fillRef idx="0"/>
          <a:effectRef idx="0"/>
          <a:fontRef idx="minor"/>
        </p:style>
      </p:sp>
      <p:sp>
        <p:nvSpPr>
          <p:cNvPr id="61" name="CustomShape 3"/>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62" name="CustomShape 4"/>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63" name="CustomShape 5"/>
          <p:cNvSpPr/>
          <p:nvPr/>
        </p:nvSpPr>
        <p:spPr>
          <a:xfrm>
            <a:off x="149400" y="6388560"/>
            <a:ext cx="8832600" cy="309240"/>
          </a:xfrm>
          <a:prstGeom prst="rect">
            <a:avLst/>
          </a:prstGeom>
          <a:solidFill>
            <a:schemeClr val="accent3"/>
          </a:solidFill>
          <a:ln w="9360">
            <a:noFill/>
          </a:ln>
        </p:spPr>
        <p:style>
          <a:lnRef idx="0"/>
          <a:fillRef idx="0"/>
          <a:effectRef idx="0"/>
          <a:fontRef idx="minor"/>
        </p:style>
      </p:sp>
      <p:sp>
        <p:nvSpPr>
          <p:cNvPr id="64" name="CustomShape 6"/>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65" name="Line 7"/>
          <p:cNvSpPr/>
          <p:nvPr/>
        </p:nvSpPr>
        <p:spPr>
          <a:xfrm>
            <a:off x="152280" y="1276560"/>
            <a:ext cx="8832960" cy="360"/>
          </a:xfrm>
          <a:prstGeom prst="line">
            <a:avLst/>
          </a:prstGeom>
          <a:ln w="9360">
            <a:solidFill>
              <a:schemeClr val="accent3">
                <a:shade val="75000"/>
              </a:schemeClr>
            </a:solidFill>
            <a:custDash>
              <a:ds d="400000" sp="100000"/>
            </a:custDash>
            <a:round/>
          </a:ln>
        </p:spPr>
        <p:style>
          <a:lnRef idx="0"/>
          <a:fillRef idx="0"/>
          <a:effectRef idx="0"/>
          <a:fontRef idx="minor"/>
        </p:style>
      </p:sp>
      <p:sp>
        <p:nvSpPr>
          <p:cNvPr id="66" name="CustomShape 8"/>
          <p:cNvSpPr/>
          <p:nvPr/>
        </p:nvSpPr>
        <p:spPr>
          <a:xfrm>
            <a:off x="4267080" y="95616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67" name="CustomShape 9"/>
          <p:cNvSpPr/>
          <p:nvPr/>
        </p:nvSpPr>
        <p:spPr>
          <a:xfrm>
            <a:off x="4361760" y="1050480"/>
            <a:ext cx="420120" cy="42012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68" name="PlaceHolder 10"/>
          <p:cNvSpPr>
            <a:spLocks noGrp="1"/>
          </p:cNvSpPr>
          <p:nvPr>
            <p:ph type="title"/>
          </p:nvPr>
        </p:nvSpPr>
        <p:spPr>
          <a:xfrm>
            <a:off x="301680" y="228600"/>
            <a:ext cx="8534160" cy="758520"/>
          </a:xfrm>
          <a:prstGeom prst="rect">
            <a:avLst/>
          </a:prstGeom>
        </p:spPr>
        <p:txBody>
          <a:bodyPr lIns="90000" rIns="90000" tIns="45000" bIns="45000" anchor="b"/>
          <a:p>
            <a:pPr algn="ctr">
              <a:lnSpc>
                <a:spcPct val="100000"/>
              </a:lnSpc>
            </a:pPr>
            <a:r>
              <a:rPr b="0" lang="en-US" sz="3300" spc="-1" strike="noStrike">
                <a:solidFill>
                  <a:srgbClr val="7b9899"/>
                </a:solidFill>
                <a:latin typeface="Georgia"/>
              </a:rPr>
              <a:t>Click to edit Master title style</a:t>
            </a:r>
            <a:endParaRPr b="0" lang="en-US" sz="3300" spc="-1" strike="noStrike">
              <a:solidFill>
                <a:srgbClr val="000000"/>
              </a:solidFill>
              <a:latin typeface="Georgia"/>
            </a:endParaRPr>
          </a:p>
        </p:txBody>
      </p:sp>
      <p:sp>
        <p:nvSpPr>
          <p:cNvPr id="69" name="PlaceHolder 11"/>
          <p:cNvSpPr>
            <a:spLocks noGrp="1"/>
          </p:cNvSpPr>
          <p:nvPr>
            <p:ph type="dt"/>
          </p:nvPr>
        </p:nvSpPr>
        <p:spPr>
          <a:xfrm>
            <a:off x="5791320" y="6405120"/>
            <a:ext cx="3044520" cy="365400"/>
          </a:xfrm>
          <a:prstGeom prst="rect">
            <a:avLst/>
          </a:prstGeom>
        </p:spPr>
        <p:txBody>
          <a:bodyPr lIns="90000" rIns="90000" tIns="45000" bIns="45000"/>
          <a:p>
            <a:pPr algn="r">
              <a:lnSpc>
                <a:spcPct val="100000"/>
              </a:lnSpc>
            </a:pPr>
            <a:fld id="{BB108855-04CD-4C08-B034-18AE77E8B795}" type="datetime">
              <a:rPr b="0" lang="en-US" sz="1400" spc="-1" strike="noStrike">
                <a:solidFill>
                  <a:srgbClr val="ffffff"/>
                </a:solidFill>
                <a:latin typeface="Georgia"/>
              </a:rPr>
              <a:t>1/16/20</a:t>
            </a:fld>
            <a:endParaRPr b="0" lang="en-US" sz="1400" spc="-1" strike="noStrike">
              <a:latin typeface="Times New Roman"/>
            </a:endParaRPr>
          </a:p>
        </p:txBody>
      </p:sp>
      <p:sp>
        <p:nvSpPr>
          <p:cNvPr id="70" name="PlaceHolder 12"/>
          <p:cNvSpPr>
            <a:spLocks noGrp="1"/>
          </p:cNvSpPr>
          <p:nvPr>
            <p:ph type="ftr"/>
          </p:nvPr>
        </p:nvSpPr>
        <p:spPr>
          <a:xfrm>
            <a:off x="304920" y="6410880"/>
            <a:ext cx="3580920" cy="365400"/>
          </a:xfrm>
          <a:prstGeom prst="rect">
            <a:avLst/>
          </a:prstGeom>
        </p:spPr>
        <p:txBody>
          <a:bodyPr lIns="90000" rIns="90000" tIns="45000" bIns="45000"/>
          <a:p>
            <a:endParaRPr b="0" lang="en-US" sz="2400" spc="-1" strike="noStrike">
              <a:latin typeface="Times New Roman"/>
            </a:endParaRPr>
          </a:p>
        </p:txBody>
      </p:sp>
      <p:sp>
        <p:nvSpPr>
          <p:cNvPr id="71" name="PlaceHolder 13"/>
          <p:cNvSpPr>
            <a:spLocks noGrp="1"/>
          </p:cNvSpPr>
          <p:nvPr>
            <p:ph type="sldNum"/>
          </p:nvPr>
        </p:nvSpPr>
        <p:spPr>
          <a:xfrm>
            <a:off x="4361760" y="1026360"/>
            <a:ext cx="456840" cy="441000"/>
          </a:xfrm>
          <a:prstGeom prst="rect">
            <a:avLst/>
          </a:prstGeom>
        </p:spPr>
        <p:txBody>
          <a:bodyPr lIns="45720" rIns="45720" tIns="45000" bIns="45000" anchor="ctr"/>
          <a:p>
            <a:pPr algn="ctr">
              <a:lnSpc>
                <a:spcPct val="100000"/>
              </a:lnSpc>
            </a:pPr>
            <a:fld id="{248BDD38-9CF1-4845-A6F3-75972A132217}" type="slidenum">
              <a:rPr b="0" lang="en-US" sz="1600" spc="-1" strike="noStrike">
                <a:solidFill>
                  <a:srgbClr val="7b9899"/>
                </a:solidFill>
                <a:latin typeface="Georgia"/>
              </a:rPr>
              <a:t>&lt;number&gt;</a:t>
            </a:fld>
            <a:endParaRPr b="0" lang="en-US" sz="1600" spc="-1" strike="noStrike">
              <a:latin typeface="Times New Roman"/>
            </a:endParaRPr>
          </a:p>
        </p:txBody>
      </p:sp>
      <p:sp>
        <p:nvSpPr>
          <p:cNvPr id="72" name="PlaceHolder 14"/>
          <p:cNvSpPr>
            <a:spLocks noGrp="1"/>
          </p:cNvSpPr>
          <p:nvPr>
            <p:ph type="body"/>
          </p:nvPr>
        </p:nvSpPr>
        <p:spPr>
          <a:xfrm>
            <a:off x="301680" y="1527120"/>
            <a:ext cx="8503560" cy="4571640"/>
          </a:xfrm>
          <a:prstGeom prst="rect">
            <a:avLst/>
          </a:prstGeom>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Click to edit Master text styles</a:t>
            </a:r>
            <a:endParaRPr b="0" lang="en-US" sz="27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Second level</a:t>
            </a:r>
            <a:endParaRPr b="0" lang="en-US" sz="2200" spc="-1" strike="noStrike">
              <a:solidFill>
                <a:srgbClr val="000000"/>
              </a:solidFill>
              <a:latin typeface="Georgia"/>
            </a:endParaRPr>
          </a:p>
          <a:p>
            <a:pPr lvl="2" marL="822960" indent="-228240">
              <a:lnSpc>
                <a:spcPct val="100000"/>
              </a:lnSpc>
              <a:spcBef>
                <a:spcPts val="400"/>
              </a:spcBef>
              <a:buClr>
                <a:srgbClr val="8cadae"/>
              </a:buClr>
              <a:buSzPct val="75000"/>
              <a:buFont typeface="Wingdings 2" charset="2"/>
              <a:buChar char=""/>
            </a:pPr>
            <a:r>
              <a:rPr b="0" lang="en-US" sz="2000" spc="-1" strike="noStrike">
                <a:solidFill>
                  <a:srgbClr val="000000"/>
                </a:solidFill>
                <a:latin typeface="Georgia"/>
              </a:rPr>
              <a:t>Third level</a:t>
            </a:r>
            <a:endParaRPr b="0" lang="en-US" sz="2000" spc="-1" strike="noStrike">
              <a:solidFill>
                <a:srgbClr val="646b86"/>
              </a:solidFill>
              <a:latin typeface="Georgia"/>
            </a:endParaRPr>
          </a:p>
          <a:p>
            <a:pPr lvl="3" marL="1097280" indent="-228240">
              <a:lnSpc>
                <a:spcPct val="100000"/>
              </a:lnSpc>
              <a:spcBef>
                <a:spcPts val="400"/>
              </a:spcBef>
              <a:buClr>
                <a:srgbClr val="8c7b70"/>
              </a:buClr>
              <a:buSzPct val="70000"/>
              <a:buFont typeface="Wingdings" charset="2"/>
              <a:buChar char=""/>
            </a:pPr>
            <a:r>
              <a:rPr b="0" lang="en-US" sz="2000" spc="-1" strike="noStrike">
                <a:solidFill>
                  <a:srgbClr val="646b86"/>
                </a:solidFill>
                <a:latin typeface="Georgia"/>
              </a:rPr>
              <a:t>Fourth level</a:t>
            </a:r>
            <a:endParaRPr b="0" lang="en-US" sz="2000" spc="-1" strike="noStrike">
              <a:solidFill>
                <a:srgbClr val="000000"/>
              </a:solidFill>
              <a:latin typeface="Georgia"/>
            </a:endParaRPr>
          </a:p>
          <a:p>
            <a:pPr lvl="4" marL="1371600" indent="-228240">
              <a:lnSpc>
                <a:spcPct val="100000"/>
              </a:lnSpc>
              <a:spcBef>
                <a:spcPts val="360"/>
              </a:spcBef>
              <a:buClr>
                <a:srgbClr val="8fb08c"/>
              </a:buClr>
              <a:buFont typeface="Symbol" charset="2"/>
              <a:buChar char=""/>
            </a:pPr>
            <a:r>
              <a:rPr b="0" lang="en-US" sz="1800" spc="-1" strike="noStrike">
                <a:solidFill>
                  <a:srgbClr val="000000"/>
                </a:solidFill>
                <a:latin typeface="Georgia"/>
              </a:rPr>
              <a:t>Fifth level</a:t>
            </a:r>
            <a:endParaRPr b="0" lang="en-US" sz="1800" spc="-1" strike="noStrike">
              <a:solidFill>
                <a:srgbClr val="000000"/>
              </a:solidFill>
              <a:latin typeface="Georgi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109" name="CustomShape 1" hidden="1"/>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110" name="CustomShape 2" hidden="1"/>
          <p:cNvSpPr/>
          <p:nvPr/>
        </p:nvSpPr>
        <p:spPr>
          <a:xfrm>
            <a:off x="0" y="0"/>
            <a:ext cx="9143640" cy="1392840"/>
          </a:xfrm>
          <a:prstGeom prst="rect">
            <a:avLst/>
          </a:prstGeom>
          <a:solidFill>
            <a:srgbClr val="ffffff"/>
          </a:solidFill>
          <a:ln w="9360">
            <a:noFill/>
          </a:ln>
        </p:spPr>
        <p:style>
          <a:lnRef idx="0"/>
          <a:fillRef idx="0"/>
          <a:effectRef idx="0"/>
          <a:fontRef idx="minor"/>
        </p:style>
      </p:sp>
      <p:sp>
        <p:nvSpPr>
          <p:cNvPr id="111" name="CustomShape 3" hidden="1"/>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112" name="CustomShape 4" hidden="1"/>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113" name="CustomShape 5" hidden="1"/>
          <p:cNvSpPr/>
          <p:nvPr/>
        </p:nvSpPr>
        <p:spPr>
          <a:xfrm>
            <a:off x="149400" y="6388560"/>
            <a:ext cx="8832600" cy="309240"/>
          </a:xfrm>
          <a:prstGeom prst="rect">
            <a:avLst/>
          </a:prstGeom>
          <a:solidFill>
            <a:schemeClr val="accent3"/>
          </a:solidFill>
          <a:ln w="9360">
            <a:noFill/>
          </a:ln>
        </p:spPr>
        <p:style>
          <a:lnRef idx="0"/>
          <a:fillRef idx="0"/>
          <a:effectRef idx="0"/>
          <a:fontRef idx="minor"/>
        </p:style>
      </p:sp>
      <p:sp>
        <p:nvSpPr>
          <p:cNvPr id="114" name="CustomShape 6" hidden="1"/>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115" name="Line 7"/>
          <p:cNvSpPr/>
          <p:nvPr/>
        </p:nvSpPr>
        <p:spPr>
          <a:xfrm>
            <a:off x="152280" y="1276560"/>
            <a:ext cx="8832960" cy="360"/>
          </a:xfrm>
          <a:prstGeom prst="line">
            <a:avLst/>
          </a:prstGeom>
          <a:ln w="9360">
            <a:solidFill>
              <a:schemeClr val="accent3">
                <a:shade val="75000"/>
              </a:schemeClr>
            </a:solidFill>
            <a:custDash>
              <a:ds d="400000" sp="100000"/>
            </a:custDash>
            <a:round/>
          </a:ln>
        </p:spPr>
        <p:style>
          <a:lnRef idx="0"/>
          <a:fillRef idx="0"/>
          <a:effectRef idx="0"/>
          <a:fontRef idx="minor"/>
        </p:style>
      </p:sp>
      <p:sp>
        <p:nvSpPr>
          <p:cNvPr id="116" name="CustomShape 8" hidden="1"/>
          <p:cNvSpPr/>
          <p:nvPr/>
        </p:nvSpPr>
        <p:spPr>
          <a:xfrm>
            <a:off x="4267080" y="95616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17" name="CustomShape 9" hidden="1"/>
          <p:cNvSpPr/>
          <p:nvPr/>
        </p:nvSpPr>
        <p:spPr>
          <a:xfrm>
            <a:off x="4361760" y="1050480"/>
            <a:ext cx="420120" cy="42012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18" name="Line 10"/>
          <p:cNvSpPr/>
          <p:nvPr/>
        </p:nvSpPr>
        <p:spPr>
          <a:xfrm flipV="1">
            <a:off x="4572000" y="2199960"/>
            <a:ext cx="360" cy="4188240"/>
          </a:xfrm>
          <a:prstGeom prst="line">
            <a:avLst/>
          </a:prstGeom>
          <a:ln w="9360">
            <a:solidFill>
              <a:schemeClr val="tx2"/>
            </a:solidFill>
            <a:custDash>
              <a:ds d="400000" sp="100000"/>
            </a:custDash>
            <a:round/>
          </a:ln>
        </p:spPr>
        <p:style>
          <a:lnRef idx="0"/>
          <a:fillRef idx="0"/>
          <a:effectRef idx="0"/>
          <a:fontRef idx="minor"/>
        </p:style>
      </p:sp>
      <p:sp>
        <p:nvSpPr>
          <p:cNvPr id="119" name="CustomShape 11"/>
          <p:cNvSpPr/>
          <p:nvPr/>
        </p:nvSpPr>
        <p:spPr>
          <a:xfrm>
            <a:off x="0" y="0"/>
            <a:ext cx="9143640" cy="1447560"/>
          </a:xfrm>
          <a:prstGeom prst="rect">
            <a:avLst/>
          </a:prstGeom>
          <a:solidFill>
            <a:srgbClr val="ffffff"/>
          </a:solidFill>
          <a:ln w="9360">
            <a:noFill/>
          </a:ln>
        </p:spPr>
        <p:style>
          <a:lnRef idx="0"/>
          <a:fillRef idx="0"/>
          <a:effectRef idx="0"/>
          <a:fontRef idx="minor"/>
        </p:style>
      </p:sp>
      <p:sp>
        <p:nvSpPr>
          <p:cNvPr id="120" name="CustomShape 12"/>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121" name="CustomShape 13"/>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122" name="CustomShape 14"/>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123" name="CustomShape 15"/>
          <p:cNvSpPr/>
          <p:nvPr/>
        </p:nvSpPr>
        <p:spPr>
          <a:xfrm>
            <a:off x="152280" y="1371600"/>
            <a:ext cx="8832600" cy="914040"/>
          </a:xfrm>
          <a:prstGeom prst="rect">
            <a:avLst/>
          </a:prstGeom>
          <a:solidFill>
            <a:schemeClr val="accent1"/>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24" name="CustomShape 16"/>
          <p:cNvSpPr/>
          <p:nvPr/>
        </p:nvSpPr>
        <p:spPr>
          <a:xfrm>
            <a:off x="145800" y="6391800"/>
            <a:ext cx="8832600" cy="310680"/>
          </a:xfrm>
          <a:prstGeom prst="rect">
            <a:avLst/>
          </a:prstGeom>
          <a:solidFill>
            <a:schemeClr val="accent3"/>
          </a:solidFill>
          <a:ln w="9360">
            <a:noFill/>
          </a:ln>
        </p:spPr>
        <p:style>
          <a:lnRef idx="0"/>
          <a:fillRef idx="0"/>
          <a:effectRef idx="0"/>
          <a:fontRef idx="minor"/>
        </p:style>
      </p:sp>
      <p:sp>
        <p:nvSpPr>
          <p:cNvPr id="125" name="PlaceHolder 17"/>
          <p:cNvSpPr>
            <a:spLocks noGrp="1"/>
          </p:cNvSpPr>
          <p:nvPr>
            <p:ph type="body"/>
          </p:nvPr>
        </p:nvSpPr>
        <p:spPr>
          <a:xfrm>
            <a:off x="301680" y="1523880"/>
            <a:ext cx="4039920" cy="732600"/>
          </a:xfrm>
          <a:prstGeom prst="rect">
            <a:avLst/>
          </a:prstGeom>
        </p:spPr>
        <p:txBody>
          <a:bodyPr lIns="90000" rIns="90000" tIns="45000" bIns="45000" anchor="ctr"/>
          <a:p>
            <a:pPr>
              <a:lnSpc>
                <a:spcPct val="100000"/>
              </a:lnSpc>
              <a:spcBef>
                <a:spcPts val="439"/>
              </a:spcBef>
            </a:pPr>
            <a:r>
              <a:rPr b="1" lang="en-US" sz="2200" spc="-1" strike="noStrike">
                <a:solidFill>
                  <a:srgbClr val="ffffff"/>
                </a:solidFill>
                <a:latin typeface="Georgia"/>
              </a:rPr>
              <a:t>Click to edit Master text styles</a:t>
            </a:r>
            <a:endParaRPr b="0" lang="en-US" sz="2200" spc="-1" strike="noStrike">
              <a:solidFill>
                <a:srgbClr val="000000"/>
              </a:solidFill>
              <a:latin typeface="Georgia"/>
            </a:endParaRPr>
          </a:p>
        </p:txBody>
      </p:sp>
      <p:sp>
        <p:nvSpPr>
          <p:cNvPr id="126" name="PlaceHolder 18"/>
          <p:cNvSpPr>
            <a:spLocks noGrp="1"/>
          </p:cNvSpPr>
          <p:nvPr>
            <p:ph type="body"/>
          </p:nvPr>
        </p:nvSpPr>
        <p:spPr>
          <a:xfrm>
            <a:off x="4791240" y="1523880"/>
            <a:ext cx="4041360" cy="731160"/>
          </a:xfrm>
          <a:prstGeom prst="rect">
            <a:avLst/>
          </a:prstGeom>
        </p:spPr>
        <p:txBody>
          <a:bodyPr lIns="90000" rIns="90000" tIns="45000" bIns="45000" anchor="ctr"/>
          <a:p>
            <a:pPr>
              <a:lnSpc>
                <a:spcPct val="100000"/>
              </a:lnSpc>
              <a:spcBef>
                <a:spcPts val="439"/>
              </a:spcBef>
            </a:pPr>
            <a:r>
              <a:rPr b="1" lang="en-US" sz="2200" spc="-1" strike="noStrike">
                <a:solidFill>
                  <a:srgbClr val="ffffff"/>
                </a:solidFill>
                <a:latin typeface="Georgia"/>
              </a:rPr>
              <a:t>Click to edit Master text styles</a:t>
            </a:r>
            <a:endParaRPr b="0" lang="en-US" sz="2200" spc="-1" strike="noStrike">
              <a:solidFill>
                <a:srgbClr val="000000"/>
              </a:solidFill>
              <a:latin typeface="Georgia"/>
            </a:endParaRPr>
          </a:p>
        </p:txBody>
      </p:sp>
      <p:sp>
        <p:nvSpPr>
          <p:cNvPr id="127" name="PlaceHolder 19"/>
          <p:cNvSpPr>
            <a:spLocks noGrp="1"/>
          </p:cNvSpPr>
          <p:nvPr>
            <p:ph type="dt"/>
          </p:nvPr>
        </p:nvSpPr>
        <p:spPr>
          <a:xfrm>
            <a:off x="5791320" y="6405120"/>
            <a:ext cx="3044520" cy="365400"/>
          </a:xfrm>
          <a:prstGeom prst="rect">
            <a:avLst/>
          </a:prstGeom>
        </p:spPr>
        <p:txBody>
          <a:bodyPr lIns="90000" rIns="90000" tIns="45000" bIns="45000"/>
          <a:p>
            <a:pPr algn="r">
              <a:lnSpc>
                <a:spcPct val="100000"/>
              </a:lnSpc>
            </a:pPr>
            <a:fld id="{128BBF60-5A8F-42FC-988E-8DB355CCF7DB}" type="datetime">
              <a:rPr b="0" lang="en-US" sz="1400" spc="-1" strike="noStrike">
                <a:solidFill>
                  <a:srgbClr val="ffffff"/>
                </a:solidFill>
                <a:latin typeface="Georgia"/>
              </a:rPr>
              <a:t>1/16/20</a:t>
            </a:fld>
            <a:endParaRPr b="0" lang="en-US" sz="1400" spc="-1" strike="noStrike">
              <a:latin typeface="Times New Roman"/>
            </a:endParaRPr>
          </a:p>
        </p:txBody>
      </p:sp>
      <p:sp>
        <p:nvSpPr>
          <p:cNvPr id="128" name="PlaceHolder 20"/>
          <p:cNvSpPr>
            <a:spLocks noGrp="1"/>
          </p:cNvSpPr>
          <p:nvPr>
            <p:ph type="ftr"/>
          </p:nvPr>
        </p:nvSpPr>
        <p:spPr>
          <a:xfrm>
            <a:off x="304920" y="6409800"/>
            <a:ext cx="3580920" cy="365400"/>
          </a:xfrm>
          <a:prstGeom prst="rect">
            <a:avLst/>
          </a:prstGeom>
        </p:spPr>
        <p:txBody>
          <a:bodyPr lIns="90000" rIns="90000" tIns="45000" bIns="45000"/>
          <a:p>
            <a:endParaRPr b="0" lang="en-US" sz="2400" spc="-1" strike="noStrike">
              <a:latin typeface="Times New Roman"/>
            </a:endParaRPr>
          </a:p>
        </p:txBody>
      </p:sp>
      <p:sp>
        <p:nvSpPr>
          <p:cNvPr id="129" name="Line 21"/>
          <p:cNvSpPr/>
          <p:nvPr/>
        </p:nvSpPr>
        <p:spPr>
          <a:xfrm>
            <a:off x="152280" y="1280160"/>
            <a:ext cx="8832960" cy="360"/>
          </a:xfrm>
          <a:prstGeom prst="line">
            <a:avLst/>
          </a:prstGeom>
          <a:ln w="11520">
            <a:solidFill>
              <a:schemeClr val="accent3">
                <a:shade val="75000"/>
              </a:schemeClr>
            </a:solidFill>
            <a:custDash>
              <a:ds d="300000" sp="100000"/>
            </a:custDash>
            <a:round/>
          </a:ln>
        </p:spPr>
        <p:style>
          <a:lnRef idx="0"/>
          <a:fillRef idx="0"/>
          <a:effectRef idx="0"/>
          <a:fontRef idx="minor"/>
        </p:style>
      </p:sp>
      <p:sp>
        <p:nvSpPr>
          <p:cNvPr id="130" name="CustomShape 22"/>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131" name="PlaceHolder 23"/>
          <p:cNvSpPr>
            <a:spLocks noGrp="1"/>
          </p:cNvSpPr>
          <p:nvPr>
            <p:ph type="body"/>
          </p:nvPr>
        </p:nvSpPr>
        <p:spPr>
          <a:xfrm>
            <a:off x="301680" y="2471400"/>
            <a:ext cx="4041360" cy="3818160"/>
          </a:xfrm>
          <a:prstGeom prst="rect">
            <a:avLst/>
          </a:prstGeom>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Click to edit Master text styles</a:t>
            </a:r>
            <a:endParaRPr b="0" lang="en-US" sz="27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Second level</a:t>
            </a:r>
            <a:endParaRPr b="0" lang="en-US" sz="2200" spc="-1" strike="noStrike">
              <a:solidFill>
                <a:srgbClr val="000000"/>
              </a:solidFill>
              <a:latin typeface="Georgia"/>
            </a:endParaRPr>
          </a:p>
          <a:p>
            <a:pPr lvl="2" marL="822960" indent="-228240">
              <a:lnSpc>
                <a:spcPct val="100000"/>
              </a:lnSpc>
              <a:spcBef>
                <a:spcPts val="400"/>
              </a:spcBef>
              <a:buClr>
                <a:srgbClr val="8cadae"/>
              </a:buClr>
              <a:buSzPct val="75000"/>
              <a:buFont typeface="Wingdings 2" charset="2"/>
              <a:buChar char=""/>
            </a:pPr>
            <a:r>
              <a:rPr b="0" lang="en-US" sz="2000" spc="-1" strike="noStrike">
                <a:solidFill>
                  <a:srgbClr val="000000"/>
                </a:solidFill>
                <a:latin typeface="Georgia"/>
              </a:rPr>
              <a:t>Third level</a:t>
            </a:r>
            <a:endParaRPr b="0" lang="en-US" sz="2000" spc="-1" strike="noStrike">
              <a:solidFill>
                <a:srgbClr val="646b86"/>
              </a:solidFill>
              <a:latin typeface="Georgia"/>
            </a:endParaRPr>
          </a:p>
          <a:p>
            <a:pPr lvl="3" marL="1097280" indent="-228240">
              <a:lnSpc>
                <a:spcPct val="100000"/>
              </a:lnSpc>
              <a:spcBef>
                <a:spcPts val="400"/>
              </a:spcBef>
              <a:buClr>
                <a:srgbClr val="8c7b70"/>
              </a:buClr>
              <a:buSzPct val="70000"/>
              <a:buFont typeface="Wingdings" charset="2"/>
              <a:buChar char=""/>
            </a:pPr>
            <a:r>
              <a:rPr b="0" lang="en-US" sz="2000" spc="-1" strike="noStrike">
                <a:solidFill>
                  <a:srgbClr val="646b86"/>
                </a:solidFill>
                <a:latin typeface="Georgia"/>
              </a:rPr>
              <a:t>Fourth level</a:t>
            </a:r>
            <a:endParaRPr b="0" lang="en-US" sz="2000" spc="-1" strike="noStrike">
              <a:solidFill>
                <a:srgbClr val="000000"/>
              </a:solidFill>
              <a:latin typeface="Georgia"/>
            </a:endParaRPr>
          </a:p>
          <a:p>
            <a:pPr lvl="4" marL="1371600" indent="-228240">
              <a:lnSpc>
                <a:spcPct val="100000"/>
              </a:lnSpc>
              <a:spcBef>
                <a:spcPts val="360"/>
              </a:spcBef>
              <a:buClr>
                <a:srgbClr val="8fb08c"/>
              </a:buClr>
              <a:buFont typeface="Symbol" charset="2"/>
              <a:buChar char=""/>
            </a:pPr>
            <a:r>
              <a:rPr b="0" lang="en-US" sz="1800" spc="-1" strike="noStrike">
                <a:solidFill>
                  <a:srgbClr val="000000"/>
                </a:solidFill>
                <a:latin typeface="Georgia"/>
              </a:rPr>
              <a:t>Fifth level</a:t>
            </a:r>
            <a:endParaRPr b="0" lang="en-US" sz="1800" spc="-1" strike="noStrike">
              <a:solidFill>
                <a:srgbClr val="000000"/>
              </a:solidFill>
              <a:latin typeface="Georgia"/>
            </a:endParaRPr>
          </a:p>
        </p:txBody>
      </p:sp>
      <p:sp>
        <p:nvSpPr>
          <p:cNvPr id="132" name="PlaceHolder 24"/>
          <p:cNvSpPr>
            <a:spLocks noGrp="1"/>
          </p:cNvSpPr>
          <p:nvPr>
            <p:ph type="body"/>
          </p:nvPr>
        </p:nvSpPr>
        <p:spPr>
          <a:xfrm>
            <a:off x="4800600" y="2471400"/>
            <a:ext cx="4038120" cy="3821760"/>
          </a:xfrm>
          <a:prstGeom prst="rect">
            <a:avLst/>
          </a:prstGeom>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Click to edit Master text styles</a:t>
            </a:r>
            <a:endParaRPr b="0" lang="en-US" sz="27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Second level</a:t>
            </a:r>
            <a:endParaRPr b="0" lang="en-US" sz="2200" spc="-1" strike="noStrike">
              <a:solidFill>
                <a:srgbClr val="000000"/>
              </a:solidFill>
              <a:latin typeface="Georgia"/>
            </a:endParaRPr>
          </a:p>
          <a:p>
            <a:pPr lvl="2" marL="822960" indent="-228240">
              <a:lnSpc>
                <a:spcPct val="100000"/>
              </a:lnSpc>
              <a:spcBef>
                <a:spcPts val="400"/>
              </a:spcBef>
              <a:buClr>
                <a:srgbClr val="8cadae"/>
              </a:buClr>
              <a:buSzPct val="75000"/>
              <a:buFont typeface="Wingdings 2" charset="2"/>
              <a:buChar char=""/>
            </a:pPr>
            <a:r>
              <a:rPr b="0" lang="en-US" sz="2000" spc="-1" strike="noStrike">
                <a:solidFill>
                  <a:srgbClr val="000000"/>
                </a:solidFill>
                <a:latin typeface="Georgia"/>
              </a:rPr>
              <a:t>Third level</a:t>
            </a:r>
            <a:endParaRPr b="0" lang="en-US" sz="2000" spc="-1" strike="noStrike">
              <a:solidFill>
                <a:srgbClr val="646b86"/>
              </a:solidFill>
              <a:latin typeface="Georgia"/>
            </a:endParaRPr>
          </a:p>
          <a:p>
            <a:pPr lvl="3" marL="1097280" indent="-228240">
              <a:lnSpc>
                <a:spcPct val="100000"/>
              </a:lnSpc>
              <a:spcBef>
                <a:spcPts val="400"/>
              </a:spcBef>
              <a:buClr>
                <a:srgbClr val="8c7b70"/>
              </a:buClr>
              <a:buSzPct val="70000"/>
              <a:buFont typeface="Wingdings" charset="2"/>
              <a:buChar char=""/>
            </a:pPr>
            <a:r>
              <a:rPr b="0" lang="en-US" sz="2000" spc="-1" strike="noStrike">
                <a:solidFill>
                  <a:srgbClr val="646b86"/>
                </a:solidFill>
                <a:latin typeface="Georgia"/>
              </a:rPr>
              <a:t>Fourth level</a:t>
            </a:r>
            <a:endParaRPr b="0" lang="en-US" sz="2000" spc="-1" strike="noStrike">
              <a:solidFill>
                <a:srgbClr val="000000"/>
              </a:solidFill>
              <a:latin typeface="Georgia"/>
            </a:endParaRPr>
          </a:p>
          <a:p>
            <a:pPr lvl="4" marL="1371600" indent="-228240">
              <a:lnSpc>
                <a:spcPct val="100000"/>
              </a:lnSpc>
              <a:spcBef>
                <a:spcPts val="360"/>
              </a:spcBef>
              <a:buClr>
                <a:srgbClr val="8fb08c"/>
              </a:buClr>
              <a:buFont typeface="Symbol" charset="2"/>
              <a:buChar char=""/>
            </a:pPr>
            <a:r>
              <a:rPr b="0" lang="en-US" sz="1800" spc="-1" strike="noStrike">
                <a:solidFill>
                  <a:srgbClr val="000000"/>
                </a:solidFill>
                <a:latin typeface="Georgia"/>
              </a:rPr>
              <a:t>Fifth level</a:t>
            </a:r>
            <a:endParaRPr b="0" lang="en-US" sz="1800" spc="-1" strike="noStrike">
              <a:solidFill>
                <a:srgbClr val="000000"/>
              </a:solidFill>
              <a:latin typeface="Georgia"/>
            </a:endParaRPr>
          </a:p>
        </p:txBody>
      </p:sp>
      <p:sp>
        <p:nvSpPr>
          <p:cNvPr id="133" name="CustomShape 25"/>
          <p:cNvSpPr/>
          <p:nvPr/>
        </p:nvSpPr>
        <p:spPr>
          <a:xfrm>
            <a:off x="4267080" y="95616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34" name="CustomShape 26"/>
          <p:cNvSpPr/>
          <p:nvPr/>
        </p:nvSpPr>
        <p:spPr>
          <a:xfrm>
            <a:off x="4361760" y="1050480"/>
            <a:ext cx="420120" cy="42012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35" name="PlaceHolder 27"/>
          <p:cNvSpPr>
            <a:spLocks noGrp="1"/>
          </p:cNvSpPr>
          <p:nvPr>
            <p:ph type="sldNum"/>
          </p:nvPr>
        </p:nvSpPr>
        <p:spPr>
          <a:xfrm>
            <a:off x="4343400" y="1042560"/>
            <a:ext cx="456840" cy="441000"/>
          </a:xfrm>
          <a:prstGeom prst="rect">
            <a:avLst/>
          </a:prstGeom>
        </p:spPr>
        <p:txBody>
          <a:bodyPr lIns="45720" rIns="45720" tIns="45000" bIns="45000" anchor="ctr"/>
          <a:p>
            <a:pPr algn="ctr">
              <a:lnSpc>
                <a:spcPct val="100000"/>
              </a:lnSpc>
            </a:pPr>
            <a:fld id="{F758F909-A37D-4703-AC65-DFCBF83B2BB8}" type="slidenum">
              <a:rPr b="0" lang="en-US" sz="1600" spc="-1" strike="noStrike">
                <a:solidFill>
                  <a:srgbClr val="7b9899"/>
                </a:solidFill>
                <a:latin typeface="Georgia"/>
              </a:rPr>
              <a:t>&lt;number&gt;</a:t>
            </a:fld>
            <a:endParaRPr b="0" lang="en-US" sz="1600" spc="-1" strike="noStrike">
              <a:latin typeface="Times New Roman"/>
            </a:endParaRPr>
          </a:p>
        </p:txBody>
      </p:sp>
      <p:sp>
        <p:nvSpPr>
          <p:cNvPr id="136" name="PlaceHolder 28"/>
          <p:cNvSpPr>
            <a:spLocks noGrp="1"/>
          </p:cNvSpPr>
          <p:nvPr>
            <p:ph type="title"/>
          </p:nvPr>
        </p:nvSpPr>
        <p:spPr>
          <a:xfrm>
            <a:off x="301680" y="228600"/>
            <a:ext cx="8534160" cy="758520"/>
          </a:xfrm>
          <a:prstGeom prst="rect">
            <a:avLst/>
          </a:prstGeom>
        </p:spPr>
        <p:txBody>
          <a:bodyPr lIns="90000" rIns="90000" tIns="45000" bIns="45000" anchor="b"/>
          <a:p>
            <a:pPr algn="ctr">
              <a:lnSpc>
                <a:spcPct val="100000"/>
              </a:lnSpc>
            </a:pPr>
            <a:r>
              <a:rPr b="0" lang="en-US" sz="3300" spc="-1" strike="noStrike">
                <a:solidFill>
                  <a:srgbClr val="7b9899"/>
                </a:solidFill>
                <a:latin typeface="Georgia"/>
              </a:rPr>
              <a:t>Click to edit Master title style</a:t>
            </a:r>
            <a:endParaRPr b="0" lang="en-US" sz="3300" spc="-1" strike="noStrike">
              <a:solidFill>
                <a:srgbClr val="000000"/>
              </a:solidFill>
              <a:latin typeface="Georgia"/>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hyperlink" Target="http://www.history.com/shows/modern-marvels/videos/who-invented-the-computer" TargetMode="External"/><Relationship Id="rId2" Type="http://schemas.openxmlformats.org/officeDocument/2006/relationships/hyperlink" Target="http://www.computerhistory.org/timeline/?category=cmptr"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1371600" y="2819520"/>
            <a:ext cx="6400440" cy="1752120"/>
          </a:xfrm>
          <a:prstGeom prst="rect">
            <a:avLst/>
          </a:prstGeom>
          <a:noFill/>
          <a:ln>
            <a:noFill/>
          </a:ln>
        </p:spPr>
        <p:txBody>
          <a:bodyPr lIns="90000" rIns="90000" tIns="45000" bIns="45000"/>
          <a:p>
            <a:pPr algn="ctr">
              <a:lnSpc>
                <a:spcPct val="100000"/>
              </a:lnSpc>
              <a:spcBef>
                <a:spcPts val="320"/>
              </a:spcBef>
            </a:pPr>
            <a:r>
              <a:rPr b="1" lang="en-US" sz="1600" spc="248" strike="noStrike" cap="all">
                <a:solidFill>
                  <a:srgbClr val="646b86"/>
                </a:solidFill>
                <a:latin typeface="Georgia"/>
              </a:rPr>
              <a:t>What is computer science</a:t>
            </a:r>
            <a:endParaRPr b="0" lang="en-US" sz="1600" spc="-1" strike="noStrike">
              <a:latin typeface="Arial"/>
            </a:endParaRPr>
          </a:p>
          <a:p>
            <a:pPr algn="ctr">
              <a:lnSpc>
                <a:spcPct val="100000"/>
              </a:lnSpc>
              <a:spcBef>
                <a:spcPts val="320"/>
              </a:spcBef>
            </a:pPr>
            <a:r>
              <a:rPr b="1" lang="en-US" sz="1600" spc="248" strike="noStrike" cap="all">
                <a:solidFill>
                  <a:srgbClr val="646b86"/>
                </a:solidFill>
                <a:latin typeface="Georgia"/>
              </a:rPr>
              <a:t>and</a:t>
            </a:r>
            <a:endParaRPr b="0" lang="en-US" sz="1600" spc="-1" strike="noStrike">
              <a:latin typeface="Arial"/>
            </a:endParaRPr>
          </a:p>
          <a:p>
            <a:pPr algn="ctr">
              <a:lnSpc>
                <a:spcPct val="100000"/>
              </a:lnSpc>
              <a:spcBef>
                <a:spcPts val="320"/>
              </a:spcBef>
            </a:pPr>
            <a:r>
              <a:rPr b="1" lang="en-US" sz="1600" spc="248" strike="noStrike" cap="all">
                <a:solidFill>
                  <a:srgbClr val="646b86"/>
                </a:solidFill>
                <a:latin typeface="Georgia"/>
              </a:rPr>
              <a:t>A [Brief] history of computers and computing</a:t>
            </a:r>
            <a:endParaRPr b="0" lang="en-US" sz="1600" spc="-1" strike="noStrike">
              <a:latin typeface="Arial"/>
            </a:endParaRPr>
          </a:p>
        </p:txBody>
      </p:sp>
      <p:sp>
        <p:nvSpPr>
          <p:cNvPr id="180" name="TextShape 2"/>
          <p:cNvSpPr txBox="1"/>
          <p:nvPr/>
        </p:nvSpPr>
        <p:spPr>
          <a:xfrm>
            <a:off x="685800" y="380880"/>
            <a:ext cx="7772040" cy="1752120"/>
          </a:xfrm>
          <a:prstGeom prst="rect">
            <a:avLst/>
          </a:prstGeom>
          <a:noFill/>
          <a:ln>
            <a:noFill/>
          </a:ln>
        </p:spPr>
        <p:txBody>
          <a:bodyPr lIns="90000" rIns="90000" tIns="45000" bIns="45000" anchor="b"/>
          <a:p>
            <a:pPr algn="ctr">
              <a:lnSpc>
                <a:spcPct val="100000"/>
              </a:lnSpc>
            </a:pPr>
            <a:r>
              <a:rPr b="0" lang="en-US" sz="4200" spc="-1" strike="noStrike">
                <a:solidFill>
                  <a:srgbClr val="d16349"/>
                </a:solidFill>
                <a:latin typeface="Georgia"/>
              </a:rPr>
              <a:t>CSCI 1101 Introduction to Computer Science</a:t>
            </a:r>
            <a:endParaRPr b="0" lang="en-US" sz="4200" spc="-1" strike="noStrike">
              <a:solidFill>
                <a:srgbClr val="000000"/>
              </a:solidFill>
              <a:latin typeface="Georgia"/>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301680" y="1523880"/>
            <a:ext cx="4039920" cy="73260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ffffff"/>
                </a:solidFill>
                <a:latin typeface="Georgia"/>
              </a:rPr>
              <a:t>Systems: Helps manage computer system</a:t>
            </a:r>
            <a:r>
              <a:rPr b="1" lang="en-US" sz="2200" spc="-1" strike="noStrike">
                <a:solidFill>
                  <a:srgbClr val="ffffff"/>
                </a:solidFill>
                <a:latin typeface="Georgia"/>
              </a:rPr>
              <a:t>	</a:t>
            </a:r>
            <a:endParaRPr b="0" lang="en-US" sz="2200" spc="-1" strike="noStrike">
              <a:solidFill>
                <a:srgbClr val="000000"/>
              </a:solidFill>
              <a:latin typeface="Georgia"/>
            </a:endParaRPr>
          </a:p>
        </p:txBody>
      </p:sp>
      <p:sp>
        <p:nvSpPr>
          <p:cNvPr id="204" name="TextShape 2"/>
          <p:cNvSpPr txBox="1"/>
          <p:nvPr/>
        </p:nvSpPr>
        <p:spPr>
          <a:xfrm>
            <a:off x="4791240" y="1523880"/>
            <a:ext cx="4041360" cy="73116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000000"/>
                </a:solidFill>
                <a:latin typeface="Georgia"/>
              </a:rPr>
              <a:t>Applications: Get stuff done</a:t>
            </a:r>
            <a:endParaRPr b="0" lang="en-US" sz="2200" spc="-1" strike="noStrike">
              <a:solidFill>
                <a:srgbClr val="000000"/>
              </a:solidFill>
              <a:latin typeface="Georgia"/>
            </a:endParaRPr>
          </a:p>
        </p:txBody>
      </p:sp>
      <p:sp>
        <p:nvSpPr>
          <p:cNvPr id="205" name="TextShape 3"/>
          <p:cNvSpPr txBox="1"/>
          <p:nvPr/>
        </p:nvSpPr>
        <p:spPr>
          <a:xfrm>
            <a:off x="301680" y="2471400"/>
            <a:ext cx="4041360" cy="3818160"/>
          </a:xfrm>
          <a:prstGeom prst="rect">
            <a:avLst/>
          </a:prstGeom>
          <a:noFill/>
          <a:ln>
            <a:noFill/>
          </a:ln>
        </p:spPr>
        <p:txBody>
          <a:bodyPr lIns="90000" rIns="90000" tIns="45000" bIns="45000">
            <a:normAutofit/>
          </a:bodyPr>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Algorithms and Data Structures</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Programming Languages</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Architecture</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Operating Systems</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Software Engineering</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Human-Computer Communication</a:t>
            </a:r>
            <a:endParaRPr b="0" lang="en-US" sz="2700" spc="-1" strike="noStrike">
              <a:solidFill>
                <a:srgbClr val="000000"/>
              </a:solidFill>
              <a:latin typeface="Georgia"/>
            </a:endParaRPr>
          </a:p>
        </p:txBody>
      </p:sp>
      <p:sp>
        <p:nvSpPr>
          <p:cNvPr id="206" name="TextShape 4"/>
          <p:cNvSpPr txBox="1"/>
          <p:nvPr/>
        </p:nvSpPr>
        <p:spPr>
          <a:xfrm>
            <a:off x="4800600" y="2471400"/>
            <a:ext cx="4038120" cy="3821760"/>
          </a:xfrm>
          <a:prstGeom prst="rect">
            <a:avLst/>
          </a:prstGeom>
          <a:noFill/>
          <a:ln>
            <a:noFill/>
          </a:ln>
        </p:spPr>
        <p:txBody>
          <a:bodyPr lIns="90000" rIns="90000" tIns="45000" bIns="45000">
            <a:normAutofit/>
          </a:bodyPr>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Numerical and Symbolic Computation</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Databases and Information Retrieval</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Intelligent Systems</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Graphics and Visual Computing</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Net-Centric Computing</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ea typeface="ＭＳ Ｐゴシック"/>
              </a:rPr>
              <a:t>Computational Science</a:t>
            </a:r>
            <a:endParaRPr b="0" lang="en-US" sz="2700" spc="-1" strike="noStrike">
              <a:solidFill>
                <a:srgbClr val="000000"/>
              </a:solidFill>
              <a:latin typeface="Georgia"/>
            </a:endParaRPr>
          </a:p>
        </p:txBody>
      </p:sp>
      <p:sp>
        <p:nvSpPr>
          <p:cNvPr id="207" name="TextShape 5"/>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Systems Areas and Application Areas</a:t>
            </a:r>
            <a:endParaRPr b="0" lang="en-US" sz="3300" spc="-1" strike="noStrike">
              <a:solidFill>
                <a:srgbClr val="000000"/>
              </a:solidFill>
              <a:latin typeface="Georgia"/>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History of the Computer</a:t>
            </a:r>
            <a:endParaRPr b="0" lang="en-US" sz="3300" spc="-1" strike="noStrike">
              <a:solidFill>
                <a:srgbClr val="000000"/>
              </a:solidFill>
              <a:latin typeface="Georgia"/>
            </a:endParaRPr>
          </a:p>
        </p:txBody>
      </p:sp>
      <p:sp>
        <p:nvSpPr>
          <p:cNvPr id="209"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479"/>
              </a:spcBef>
              <a:buClr>
                <a:srgbClr val="d16349"/>
              </a:buClr>
              <a:buSzPct val="85000"/>
              <a:buFont typeface="Wingdings 2" charset="2"/>
              <a:buChar char=""/>
            </a:pPr>
            <a:r>
              <a:rPr b="0" lang="en-US" sz="2400" spc="-1" strike="noStrike" u="sng">
                <a:solidFill>
                  <a:srgbClr val="00a3d6"/>
                </a:solidFill>
                <a:uFillTx/>
                <a:latin typeface="Georgia"/>
                <a:hlinkClick r:id="rId1"/>
              </a:rPr>
              <a:t>http://www.history.com/shows/modern-marvels/videos/who-invented-the-computer</a:t>
            </a:r>
            <a:endParaRPr b="0" lang="en-US" sz="2400" spc="-1" strike="noStrike">
              <a:solidFill>
                <a:srgbClr val="000000"/>
              </a:solidFill>
              <a:latin typeface="Georgia"/>
            </a:endParaRPr>
          </a:p>
          <a:p>
            <a:pPr>
              <a:lnSpc>
                <a:spcPct val="100000"/>
              </a:lnSpc>
              <a:spcBef>
                <a:spcPts val="479"/>
              </a:spcBef>
            </a:pPr>
            <a:endParaRPr b="0" lang="en-US" sz="2400" spc="-1" strike="noStrike">
              <a:solidFill>
                <a:srgbClr val="000000"/>
              </a:solidFill>
              <a:latin typeface="Georgia"/>
            </a:endParaRPr>
          </a:p>
          <a:p>
            <a:pPr marL="274320" indent="-273960">
              <a:lnSpc>
                <a:spcPct val="100000"/>
              </a:lnSpc>
              <a:spcBef>
                <a:spcPts val="479"/>
              </a:spcBef>
              <a:buClr>
                <a:srgbClr val="d16349"/>
              </a:buClr>
              <a:buSzPct val="85000"/>
              <a:buFont typeface="Wingdings 2" charset="2"/>
              <a:buChar char=""/>
            </a:pPr>
            <a:r>
              <a:rPr b="0" lang="en-US" sz="2400" spc="-1" strike="noStrike" u="sng">
                <a:solidFill>
                  <a:srgbClr val="00a3d6"/>
                </a:solidFill>
                <a:uFillTx/>
                <a:latin typeface="Georgia"/>
                <a:hlinkClick r:id="rId2"/>
              </a:rPr>
              <a:t>http://www.computerhistory.org/timeline/?category=cmptr</a:t>
            </a:r>
            <a:endParaRPr b="0" lang="en-US" sz="2400" spc="-1" strike="noStrike">
              <a:solidFill>
                <a:srgbClr val="000000"/>
              </a:solidFill>
              <a:latin typeface="Georgia"/>
            </a:endParaRPr>
          </a:p>
          <a:p>
            <a:pPr>
              <a:lnSpc>
                <a:spcPct val="100000"/>
              </a:lnSpc>
              <a:spcBef>
                <a:spcPts val="479"/>
              </a:spcBef>
            </a:pPr>
            <a:endParaRPr b="0" lang="en-US" sz="2400" spc="-1" strike="noStrike">
              <a:solidFill>
                <a:srgbClr val="000000"/>
              </a:solidFill>
              <a:latin typeface="Georgia"/>
            </a:endParaRPr>
          </a:p>
          <a:p>
            <a:pPr marL="274320" indent="-273960">
              <a:lnSpc>
                <a:spcPct val="100000"/>
              </a:lnSpc>
              <a:spcBef>
                <a:spcPts val="479"/>
              </a:spcBef>
            </a:pPr>
            <a:endParaRPr b="0" lang="en-US" sz="2400" spc="-1" strike="noStrike">
              <a:solidFill>
                <a:srgbClr val="000000"/>
              </a:solidFill>
              <a:latin typeface="Georgia"/>
            </a:endParaRPr>
          </a:p>
          <a:p>
            <a:pPr marL="274320" indent="-273960">
              <a:lnSpc>
                <a:spcPct val="100000"/>
              </a:lnSpc>
              <a:spcBef>
                <a:spcPts val="541"/>
              </a:spcBef>
            </a:pPr>
            <a:endParaRPr b="0" lang="en-US" sz="2400" spc="-1" strike="noStrike">
              <a:solidFill>
                <a:srgbClr val="000000"/>
              </a:solidFill>
              <a:latin typeface="Georgia"/>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Early (not electronic) Computing Machines</a:t>
            </a:r>
            <a:endParaRPr b="0" lang="en-US" sz="3300" spc="-1" strike="noStrike">
              <a:solidFill>
                <a:srgbClr val="000000"/>
              </a:solidFill>
              <a:latin typeface="Georgia"/>
            </a:endParaRPr>
          </a:p>
        </p:txBody>
      </p:sp>
      <p:sp>
        <p:nvSpPr>
          <p:cNvPr id="211"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Abacus: positions of beads represent numbers</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Gear-based machines: positions of gears represent numbers</a:t>
            </a:r>
            <a:endParaRPr b="0" lang="en-US" sz="27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Blaise Pascal: Pascaline, mechanical calculator</a:t>
            </a:r>
            <a:endParaRPr b="0" lang="en-US" sz="22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Joseph Jacquard: Jacquard’s Loom, inventor of punch card</a:t>
            </a:r>
            <a:endParaRPr b="0" lang="en-US" sz="22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Charles Babbage: Difference Engine, Analytic Engine</a:t>
            </a:r>
            <a:endParaRPr b="0" lang="en-US" sz="22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Ada Lovelace: first programmer, inventor of the loop</a:t>
            </a:r>
            <a:br/>
            <a:r>
              <a:rPr b="0" lang="en-US" sz="2200" spc="-1" strike="noStrike">
                <a:solidFill>
                  <a:srgbClr val="646b86"/>
                </a:solidFill>
                <a:latin typeface="Georgia"/>
              </a:rPr>
              <a:t> </a:t>
            </a:r>
            <a:endParaRPr b="0" lang="en-US" sz="2200" spc="-1" strike="noStrike">
              <a:solidFill>
                <a:srgbClr val="000000"/>
              </a:solidFill>
              <a:latin typeface="Georgia"/>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Key Things to Remember</a:t>
            </a:r>
            <a:endParaRPr b="0" lang="en-US" sz="3300" spc="-1" strike="noStrike">
              <a:solidFill>
                <a:srgbClr val="000000"/>
              </a:solidFill>
              <a:latin typeface="Georgia"/>
            </a:endParaRPr>
          </a:p>
        </p:txBody>
      </p:sp>
      <p:sp>
        <p:nvSpPr>
          <p:cNvPr id="213"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Charles Babbage</a:t>
            </a:r>
            <a:endParaRPr b="0" lang="en-US" sz="27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The “Father” of the computer. Created the first mechanical computer.</a:t>
            </a:r>
            <a:endParaRPr b="0" lang="en-US" sz="22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Ada Lovelace</a:t>
            </a:r>
            <a:endParaRPr b="0" lang="en-US" sz="27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First programmer. Made programs for Babbage’s machine. Alan Turing</a:t>
            </a:r>
            <a:endParaRPr b="0" lang="en-US" sz="22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Alan Turing</a:t>
            </a:r>
            <a:endParaRPr b="0" lang="en-US" sz="27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The “Father” of modern Computer Science.</a:t>
            </a:r>
            <a:endParaRPr b="0" lang="en-US" sz="2200" spc="-1" strike="noStrike">
              <a:solidFill>
                <a:srgbClr val="000000"/>
              </a:solidFill>
              <a:latin typeface="Georgia"/>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The “Generations” of Computing</a:t>
            </a:r>
            <a:endParaRPr b="0" lang="en-US" sz="3300" spc="-1" strike="noStrike">
              <a:solidFill>
                <a:srgbClr val="000000"/>
              </a:solidFill>
              <a:latin typeface="Georgia"/>
            </a:endParaRPr>
          </a:p>
        </p:txBody>
      </p:sp>
      <p:sp>
        <p:nvSpPr>
          <p:cNvPr id="215"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Hardware and software innovations went hand in hand</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Each “generation” is characterized by particular technology</a:t>
            </a:r>
            <a:endParaRPr b="0" lang="en-US" sz="2700" spc="-1" strike="noStrike">
              <a:solidFill>
                <a:srgbClr val="000000"/>
              </a:solidFill>
              <a:latin typeface="Georgia"/>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301680" y="1523880"/>
            <a:ext cx="4039920" cy="73260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ffffff"/>
                </a:solidFill>
                <a:latin typeface="Georgia"/>
              </a:rPr>
              <a:t>Hardware</a:t>
            </a:r>
            <a:endParaRPr b="0" lang="en-US" sz="2200" spc="-1" strike="noStrike">
              <a:solidFill>
                <a:srgbClr val="000000"/>
              </a:solidFill>
              <a:latin typeface="Georgia"/>
            </a:endParaRPr>
          </a:p>
        </p:txBody>
      </p:sp>
      <p:sp>
        <p:nvSpPr>
          <p:cNvPr id="217" name="TextShape 2"/>
          <p:cNvSpPr txBox="1"/>
          <p:nvPr/>
        </p:nvSpPr>
        <p:spPr>
          <a:xfrm>
            <a:off x="4791240" y="1523880"/>
            <a:ext cx="4041360" cy="73116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000000"/>
                </a:solidFill>
                <a:latin typeface="Georgia"/>
              </a:rPr>
              <a:t>Software</a:t>
            </a:r>
            <a:endParaRPr b="0" lang="en-US" sz="2200" spc="-1" strike="noStrike">
              <a:solidFill>
                <a:srgbClr val="000000"/>
              </a:solidFill>
              <a:latin typeface="Georgia"/>
            </a:endParaRPr>
          </a:p>
        </p:txBody>
      </p:sp>
      <p:sp>
        <p:nvSpPr>
          <p:cNvPr id="218" name="TextShape 3"/>
          <p:cNvSpPr txBox="1"/>
          <p:nvPr/>
        </p:nvSpPr>
        <p:spPr>
          <a:xfrm>
            <a:off x="301680" y="2471400"/>
            <a:ext cx="4041360" cy="381816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Mechanical relays (Harvard Mark I)</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Vacuum tube (Colossus, ENIAC)</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Magnetic drum</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Magnetic tape drive</a:t>
            </a:r>
            <a:endParaRPr b="0" lang="en-US" sz="2700" spc="-1" strike="noStrike">
              <a:solidFill>
                <a:srgbClr val="000000"/>
              </a:solidFill>
              <a:latin typeface="Georgia"/>
            </a:endParaRPr>
          </a:p>
        </p:txBody>
      </p:sp>
      <p:sp>
        <p:nvSpPr>
          <p:cNvPr id="219" name="TextShape 4"/>
          <p:cNvSpPr txBox="1"/>
          <p:nvPr/>
        </p:nvSpPr>
        <p:spPr>
          <a:xfrm>
            <a:off x="4800600" y="2471400"/>
            <a:ext cx="4038120" cy="382176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Earliest machine programs were hard wired</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Machine language</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Assembly language</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Programmers already splitting into systems and applications</a:t>
            </a:r>
            <a:endParaRPr b="0" lang="en-US" sz="2700" spc="-1" strike="noStrike">
              <a:solidFill>
                <a:srgbClr val="000000"/>
              </a:solidFill>
              <a:latin typeface="Georgia"/>
            </a:endParaRPr>
          </a:p>
        </p:txBody>
      </p:sp>
      <p:sp>
        <p:nvSpPr>
          <p:cNvPr id="220" name="TextShape 5"/>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First Generation (1951-1959)</a:t>
            </a:r>
            <a:endParaRPr b="0" lang="en-US" sz="3300" spc="-1" strike="noStrike">
              <a:solidFill>
                <a:srgbClr val="000000"/>
              </a:solidFill>
              <a:latin typeface="Georgia"/>
            </a:endParaRPr>
          </a:p>
        </p:txBody>
      </p:sp>
      <p:pic>
        <p:nvPicPr>
          <p:cNvPr id="221" name="Picture 9" descr=""/>
          <p:cNvPicPr/>
          <p:nvPr/>
        </p:nvPicPr>
        <p:blipFill>
          <a:blip r:embed="rId1"/>
          <a:stretch/>
        </p:blipFill>
        <p:spPr>
          <a:xfrm>
            <a:off x="3743640" y="4467240"/>
            <a:ext cx="738000" cy="1676160"/>
          </a:xfrm>
          <a:prstGeom prst="rect">
            <a:avLst/>
          </a:prstGeom>
          <a:ln w="28440">
            <a:solidFill>
              <a:schemeClr val="tx1"/>
            </a:solidFill>
            <a:miter/>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First Generation</a:t>
            </a:r>
            <a:endParaRPr b="0" lang="en-US" sz="3300" spc="-1" strike="noStrike">
              <a:solidFill>
                <a:srgbClr val="000000"/>
              </a:solidFill>
              <a:latin typeface="Georgia"/>
            </a:endParaRPr>
          </a:p>
        </p:txBody>
      </p:sp>
      <p:pic>
        <p:nvPicPr>
          <p:cNvPr id="223" name="Picture 5" descr=""/>
          <p:cNvPicPr/>
          <p:nvPr/>
        </p:nvPicPr>
        <p:blipFill>
          <a:blip r:embed="rId1"/>
          <a:stretch/>
        </p:blipFill>
        <p:spPr>
          <a:xfrm>
            <a:off x="1273680" y="1480320"/>
            <a:ext cx="7162560" cy="4201560"/>
          </a:xfrm>
          <a:prstGeom prst="rect">
            <a:avLst/>
          </a:prstGeom>
          <a:ln>
            <a:noFill/>
          </a:ln>
        </p:spPr>
      </p:pic>
      <p:sp>
        <p:nvSpPr>
          <p:cNvPr id="224" name="CustomShape 2"/>
          <p:cNvSpPr/>
          <p:nvPr/>
        </p:nvSpPr>
        <p:spPr>
          <a:xfrm>
            <a:off x="1948680" y="5758560"/>
            <a:ext cx="6280560" cy="63828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Georgia"/>
              </a:rPr>
              <a:t>http://minf.vub.ac.be/~marc/info-hecol/html/cu-02.html</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First Generation</a:t>
            </a:r>
            <a:endParaRPr b="0" lang="en-US" sz="3300" spc="-1" strike="noStrike">
              <a:solidFill>
                <a:srgbClr val="000000"/>
              </a:solidFill>
              <a:latin typeface="Georgia"/>
            </a:endParaRPr>
          </a:p>
        </p:txBody>
      </p:sp>
      <p:sp>
        <p:nvSpPr>
          <p:cNvPr id="226"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Colossus, United Kingdom, 1944</a:t>
            </a:r>
            <a:endParaRPr b="0" lang="en-US" sz="2700" spc="-1" strike="noStrike">
              <a:solidFill>
                <a:srgbClr val="000000"/>
              </a:solidFill>
              <a:latin typeface="Georgia"/>
            </a:endParaRPr>
          </a:p>
        </p:txBody>
      </p:sp>
      <p:pic>
        <p:nvPicPr>
          <p:cNvPr id="227" name="Picture 4" descr=""/>
          <p:cNvPicPr/>
          <p:nvPr/>
        </p:nvPicPr>
        <p:blipFill>
          <a:blip r:embed="rId1"/>
          <a:stretch/>
        </p:blipFill>
        <p:spPr>
          <a:xfrm>
            <a:off x="1496520" y="2095560"/>
            <a:ext cx="6349680" cy="4203360"/>
          </a:xfrm>
          <a:prstGeom prst="rect">
            <a:avLst/>
          </a:prstGeom>
          <a:ln w="9360">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301680" y="1523880"/>
            <a:ext cx="4039920" cy="73260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ffffff"/>
                </a:solidFill>
                <a:latin typeface="Georgia"/>
              </a:rPr>
              <a:t>Hardware</a:t>
            </a:r>
            <a:endParaRPr b="0" lang="en-US" sz="2200" spc="-1" strike="noStrike">
              <a:solidFill>
                <a:srgbClr val="000000"/>
              </a:solidFill>
              <a:latin typeface="Georgia"/>
            </a:endParaRPr>
          </a:p>
        </p:txBody>
      </p:sp>
      <p:sp>
        <p:nvSpPr>
          <p:cNvPr id="229" name="TextShape 2"/>
          <p:cNvSpPr txBox="1"/>
          <p:nvPr/>
        </p:nvSpPr>
        <p:spPr>
          <a:xfrm>
            <a:off x="4791240" y="1523880"/>
            <a:ext cx="4041360" cy="73116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000000"/>
                </a:solidFill>
                <a:latin typeface="Georgia"/>
              </a:rPr>
              <a:t>Software</a:t>
            </a:r>
            <a:endParaRPr b="0" lang="en-US" sz="2200" spc="-1" strike="noStrike">
              <a:solidFill>
                <a:srgbClr val="000000"/>
              </a:solidFill>
              <a:latin typeface="Georgia"/>
            </a:endParaRPr>
          </a:p>
        </p:txBody>
      </p:sp>
      <p:sp>
        <p:nvSpPr>
          <p:cNvPr id="230" name="TextShape 3"/>
          <p:cNvSpPr txBox="1"/>
          <p:nvPr/>
        </p:nvSpPr>
        <p:spPr>
          <a:xfrm>
            <a:off x="301680" y="2471400"/>
            <a:ext cx="4041360" cy="381816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Transistors</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Magnetic core memory</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Magnetic discs</a:t>
            </a:r>
            <a:endParaRPr b="0" lang="en-US" sz="2700" spc="-1" strike="noStrike">
              <a:solidFill>
                <a:srgbClr val="000000"/>
              </a:solidFill>
              <a:latin typeface="Georgia"/>
            </a:endParaRPr>
          </a:p>
        </p:txBody>
      </p:sp>
      <p:sp>
        <p:nvSpPr>
          <p:cNvPr id="231" name="TextShape 4"/>
          <p:cNvSpPr txBox="1"/>
          <p:nvPr/>
        </p:nvSpPr>
        <p:spPr>
          <a:xfrm>
            <a:off x="4800600" y="2471400"/>
            <a:ext cx="4038120" cy="382176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Introduction of high-level programming languages</a:t>
            </a:r>
            <a:endParaRPr b="0" lang="en-US" sz="2700" spc="-1" strike="noStrike">
              <a:solidFill>
                <a:srgbClr val="000000"/>
              </a:solidFill>
              <a:latin typeface="Georgia"/>
            </a:endParaRPr>
          </a:p>
        </p:txBody>
      </p:sp>
      <p:sp>
        <p:nvSpPr>
          <p:cNvPr id="232" name="TextShape 5"/>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Second Generation (1960-1965)</a:t>
            </a:r>
            <a:endParaRPr b="0" lang="en-US" sz="3300" spc="-1" strike="noStrike">
              <a:solidFill>
                <a:srgbClr val="000000"/>
              </a:solidFill>
              <a:latin typeface="Georgia"/>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Second Generation</a:t>
            </a:r>
            <a:endParaRPr b="0" lang="en-US" sz="3300" spc="-1" strike="noStrike">
              <a:solidFill>
                <a:srgbClr val="000000"/>
              </a:solidFill>
              <a:latin typeface="Georgia"/>
            </a:endParaRPr>
          </a:p>
        </p:txBody>
      </p:sp>
      <p:pic>
        <p:nvPicPr>
          <p:cNvPr id="234" name="Picture 5" descr=""/>
          <p:cNvPicPr/>
          <p:nvPr/>
        </p:nvPicPr>
        <p:blipFill>
          <a:blip r:embed="rId1"/>
          <a:stretch/>
        </p:blipFill>
        <p:spPr>
          <a:xfrm>
            <a:off x="1621800" y="1318680"/>
            <a:ext cx="6145200" cy="4613760"/>
          </a:xfrm>
          <a:prstGeom prst="rect">
            <a:avLst/>
          </a:prstGeom>
          <a:ln>
            <a:noFill/>
          </a:ln>
        </p:spPr>
      </p:pic>
      <p:sp>
        <p:nvSpPr>
          <p:cNvPr id="235" name="CustomShape 2"/>
          <p:cNvSpPr/>
          <p:nvPr/>
        </p:nvSpPr>
        <p:spPr>
          <a:xfrm>
            <a:off x="2198880" y="5997960"/>
            <a:ext cx="4702320" cy="63828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Georgia"/>
              </a:rPr>
              <a:t>http://www.ganssle.com/tem/tem257.html</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04920" y="1828800"/>
            <a:ext cx="8534160" cy="408456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0" lang="en-US" sz="2200" spc="-1" strike="noStrike">
                <a:solidFill>
                  <a:srgbClr val="000000"/>
                </a:solidFill>
                <a:latin typeface="Times New Roman"/>
              </a:rPr>
              <a:t>	</a:t>
            </a:r>
            <a:r>
              <a:rPr b="0" lang="en-US" sz="2000" spc="-1" strike="noStrike">
                <a:solidFill>
                  <a:srgbClr val="000000"/>
                </a:solidFill>
                <a:latin typeface="Times New Roman"/>
              </a:rPr>
              <a:t>Computer Science is the study of computer systems including hardware and software.</a:t>
            </a:r>
            <a:endParaRPr b="0" lang="en-US" sz="2000" spc="-1" strike="noStrike">
              <a:latin typeface="Arial"/>
            </a:endParaRPr>
          </a:p>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Unlike computer engineers who deal with hardware and software, computer scientists focus mainly on software (programs) and software systems (which includes their theory, design, development, and application). This requires them to solve from abstract problems (like determining if a problem can be solved with a computer and, if it is, discovering the algorithm that will solve it) to concrete problems like creating a web site, installing and maintaining a network, designing and implementing a device driver, etc.</a:t>
            </a:r>
            <a:endParaRPr b="0" lang="en-US" sz="2000" spc="-1" strike="noStrike">
              <a:latin typeface="Arial"/>
            </a:endParaRPr>
          </a:p>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As a CS student you will learn not only programming languages, but how to design computer systems, how people interact with computers, how to handle large amounts of information, how to build networks, create websites, computer animation, robotics, and much more.</a:t>
            </a:r>
            <a:endParaRPr b="0" lang="en-US" sz="2000" spc="-1" strike="noStrike">
              <a:latin typeface="Arial"/>
            </a:endParaRPr>
          </a:p>
        </p:txBody>
      </p:sp>
      <p:sp>
        <p:nvSpPr>
          <p:cNvPr id="182" name="TextShape 2"/>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What is computer science?</a:t>
            </a:r>
            <a:endParaRPr b="0" lang="en-US" sz="3300" spc="-1" strike="noStrike">
              <a:solidFill>
                <a:srgbClr val="000000"/>
              </a:solidFill>
              <a:latin typeface="Georgia"/>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Second Generation</a:t>
            </a:r>
            <a:endParaRPr b="0" lang="en-US" sz="3300" spc="-1" strike="noStrike">
              <a:solidFill>
                <a:srgbClr val="000000"/>
              </a:solidFill>
              <a:latin typeface="Georgia"/>
            </a:endParaRPr>
          </a:p>
        </p:txBody>
      </p:sp>
      <p:sp>
        <p:nvSpPr>
          <p:cNvPr id="237"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Manchester University Experimental Transistor Computer, 1953</a:t>
            </a:r>
            <a:endParaRPr b="0" lang="en-US" sz="2700" spc="-1" strike="noStrike">
              <a:solidFill>
                <a:srgbClr val="000000"/>
              </a:solidFill>
              <a:latin typeface="Georgia"/>
            </a:endParaRPr>
          </a:p>
        </p:txBody>
      </p:sp>
      <p:pic>
        <p:nvPicPr>
          <p:cNvPr id="238" name="Picture 3" descr=""/>
          <p:cNvPicPr/>
          <p:nvPr/>
        </p:nvPicPr>
        <p:blipFill>
          <a:blip r:embed="rId1"/>
          <a:stretch/>
        </p:blipFill>
        <p:spPr>
          <a:xfrm>
            <a:off x="1860120" y="2462400"/>
            <a:ext cx="5403240" cy="4092840"/>
          </a:xfrm>
          <a:prstGeom prst="rect">
            <a:avLst/>
          </a:prstGeom>
          <a:ln w="9360">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301680" y="1523880"/>
            <a:ext cx="4039920" cy="73260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ffffff"/>
                </a:solidFill>
                <a:latin typeface="Georgia"/>
              </a:rPr>
              <a:t>Hardware</a:t>
            </a:r>
            <a:endParaRPr b="0" lang="en-US" sz="2200" spc="-1" strike="noStrike">
              <a:solidFill>
                <a:srgbClr val="000000"/>
              </a:solidFill>
              <a:latin typeface="Georgia"/>
            </a:endParaRPr>
          </a:p>
        </p:txBody>
      </p:sp>
      <p:sp>
        <p:nvSpPr>
          <p:cNvPr id="240" name="TextShape 2"/>
          <p:cNvSpPr txBox="1"/>
          <p:nvPr/>
        </p:nvSpPr>
        <p:spPr>
          <a:xfrm>
            <a:off x="4791240" y="1523880"/>
            <a:ext cx="4041360" cy="73116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000000"/>
                </a:solidFill>
                <a:latin typeface="Georgia"/>
              </a:rPr>
              <a:t>Software</a:t>
            </a:r>
            <a:endParaRPr b="0" lang="en-US" sz="2200" spc="-1" strike="noStrike">
              <a:solidFill>
                <a:srgbClr val="000000"/>
              </a:solidFill>
              <a:latin typeface="Georgia"/>
            </a:endParaRPr>
          </a:p>
        </p:txBody>
      </p:sp>
      <p:sp>
        <p:nvSpPr>
          <p:cNvPr id="241" name="TextShape 3"/>
          <p:cNvSpPr txBox="1"/>
          <p:nvPr/>
        </p:nvSpPr>
        <p:spPr>
          <a:xfrm>
            <a:off x="301680" y="2471400"/>
            <a:ext cx="4041360" cy="381816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Integrated circuits</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Transistors for memory</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Terminal</a:t>
            </a:r>
            <a:endParaRPr b="0" lang="en-US" sz="2700" spc="-1" strike="noStrike">
              <a:solidFill>
                <a:srgbClr val="000000"/>
              </a:solidFill>
              <a:latin typeface="Georgia"/>
            </a:endParaRPr>
          </a:p>
        </p:txBody>
      </p:sp>
      <p:sp>
        <p:nvSpPr>
          <p:cNvPr id="242" name="TextShape 4"/>
          <p:cNvSpPr txBox="1"/>
          <p:nvPr/>
        </p:nvSpPr>
        <p:spPr>
          <a:xfrm>
            <a:off x="4800600" y="2471400"/>
            <a:ext cx="4038120" cy="382176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Operating system</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Increasing separation between user and hardware</a:t>
            </a:r>
            <a:endParaRPr b="0" lang="en-US" sz="2700" spc="-1" strike="noStrike">
              <a:solidFill>
                <a:srgbClr val="000000"/>
              </a:solidFill>
              <a:latin typeface="Georgia"/>
            </a:endParaRPr>
          </a:p>
        </p:txBody>
      </p:sp>
      <p:sp>
        <p:nvSpPr>
          <p:cNvPr id="243" name="TextShape 5"/>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Third Generation (1965-1970)</a:t>
            </a:r>
            <a:endParaRPr b="0" lang="en-US" sz="3300" spc="-1" strike="noStrike">
              <a:solidFill>
                <a:srgbClr val="000000"/>
              </a:solidFill>
              <a:latin typeface="Georgia"/>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Third Generation</a:t>
            </a:r>
            <a:endParaRPr b="0" lang="en-US" sz="3300" spc="-1" strike="noStrike">
              <a:solidFill>
                <a:srgbClr val="000000"/>
              </a:solidFill>
              <a:latin typeface="Georgia"/>
            </a:endParaRPr>
          </a:p>
        </p:txBody>
      </p:sp>
      <p:sp>
        <p:nvSpPr>
          <p:cNvPr id="245"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Jack Kilby’s original integrated circuit</a:t>
            </a:r>
            <a:endParaRPr b="0" lang="en-US" sz="2700" spc="-1" strike="noStrike">
              <a:solidFill>
                <a:srgbClr val="000000"/>
              </a:solidFill>
              <a:latin typeface="Georgia"/>
            </a:endParaRPr>
          </a:p>
        </p:txBody>
      </p:sp>
      <p:pic>
        <p:nvPicPr>
          <p:cNvPr id="246" name="Picture 4" descr=""/>
          <p:cNvPicPr/>
          <p:nvPr/>
        </p:nvPicPr>
        <p:blipFill>
          <a:blip r:embed="rId1"/>
          <a:stretch/>
        </p:blipFill>
        <p:spPr>
          <a:xfrm>
            <a:off x="1219320" y="2057760"/>
            <a:ext cx="6749640" cy="4487400"/>
          </a:xfrm>
          <a:prstGeom prst="rect">
            <a:avLst/>
          </a:prstGeom>
          <a:ln w="9360">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Third Generation</a:t>
            </a:r>
            <a:endParaRPr b="0" lang="en-US" sz="3300" spc="-1" strike="noStrike">
              <a:solidFill>
                <a:srgbClr val="000000"/>
              </a:solidFill>
              <a:latin typeface="Georgia"/>
            </a:endParaRPr>
          </a:p>
        </p:txBody>
      </p:sp>
      <p:pic>
        <p:nvPicPr>
          <p:cNvPr id="248" name="Picture 5" descr=""/>
          <p:cNvPicPr/>
          <p:nvPr/>
        </p:nvPicPr>
        <p:blipFill>
          <a:blip r:embed="rId1"/>
          <a:stretch/>
        </p:blipFill>
        <p:spPr>
          <a:xfrm>
            <a:off x="957960" y="1589400"/>
            <a:ext cx="7391160" cy="4136040"/>
          </a:xfrm>
          <a:prstGeom prst="rect">
            <a:avLst/>
          </a:prstGeom>
          <a:ln>
            <a:noFill/>
          </a:ln>
        </p:spPr>
      </p:pic>
      <p:sp>
        <p:nvSpPr>
          <p:cNvPr id="249" name="CustomShape 2"/>
          <p:cNvSpPr/>
          <p:nvPr/>
        </p:nvSpPr>
        <p:spPr>
          <a:xfrm>
            <a:off x="1415160" y="5834880"/>
            <a:ext cx="6694200" cy="988920"/>
          </a:xfrm>
          <a:prstGeom prst="rect">
            <a:avLst/>
          </a:prstGeom>
          <a:solidFill>
            <a:schemeClr val="bg1"/>
          </a:solidFill>
          <a:ln>
            <a:noFill/>
          </a:ln>
        </p:spPr>
        <p:style>
          <a:lnRef idx="0"/>
          <a:fillRef idx="0"/>
          <a:effectRef idx="0"/>
          <a:fontRef idx="minor"/>
        </p:style>
        <p:txBody>
          <a:bodyPr lIns="90000" rIns="90000" tIns="45000" bIns="45000"/>
          <a:p>
            <a:pPr>
              <a:lnSpc>
                <a:spcPct val="100000"/>
              </a:lnSpc>
              <a:spcAft>
                <a:spcPts val="601"/>
              </a:spcAft>
            </a:pPr>
            <a:r>
              <a:rPr b="1" lang="en-US" sz="1800" spc="-1" strike="noStrike">
                <a:solidFill>
                  <a:srgbClr val="000000"/>
                </a:solidFill>
                <a:latin typeface="Georgia"/>
              </a:rPr>
              <a:t>Cromemco, "ZPU" (4mHz Zilog Z80 CPU board) 1976</a:t>
            </a:r>
            <a:endParaRPr b="0" lang="en-US" sz="1800" spc="-1" strike="noStrike">
              <a:latin typeface="Arial"/>
            </a:endParaRPr>
          </a:p>
          <a:p>
            <a:pPr>
              <a:lnSpc>
                <a:spcPct val="100000"/>
              </a:lnSpc>
              <a:spcAft>
                <a:spcPts val="601"/>
              </a:spcAft>
            </a:pPr>
            <a:r>
              <a:rPr b="0" lang="en-US" sz="1800" spc="-1" strike="noStrike">
                <a:solidFill>
                  <a:srgbClr val="000000"/>
                </a:solidFill>
                <a:latin typeface="Georgia"/>
              </a:rPr>
              <a:t>http://www.kuhmann.com/Cromemco/CrosNest.htm</a:t>
            </a:r>
            <a:endParaRPr b="0" lang="en-US"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301680" y="1523880"/>
            <a:ext cx="4039920" cy="73260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ffffff"/>
                </a:solidFill>
                <a:latin typeface="Georgia"/>
              </a:rPr>
              <a:t>Hardware</a:t>
            </a:r>
            <a:endParaRPr b="0" lang="en-US" sz="2200" spc="-1" strike="noStrike">
              <a:solidFill>
                <a:srgbClr val="000000"/>
              </a:solidFill>
              <a:latin typeface="Georgia"/>
            </a:endParaRPr>
          </a:p>
        </p:txBody>
      </p:sp>
      <p:sp>
        <p:nvSpPr>
          <p:cNvPr id="251" name="TextShape 2"/>
          <p:cNvSpPr txBox="1"/>
          <p:nvPr/>
        </p:nvSpPr>
        <p:spPr>
          <a:xfrm>
            <a:off x="4791240" y="1523880"/>
            <a:ext cx="4041360" cy="73116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000000"/>
                </a:solidFill>
                <a:latin typeface="Georgia"/>
              </a:rPr>
              <a:t>Software</a:t>
            </a:r>
            <a:endParaRPr b="0" lang="en-US" sz="2200" spc="-1" strike="noStrike">
              <a:solidFill>
                <a:srgbClr val="000000"/>
              </a:solidFill>
              <a:latin typeface="Georgia"/>
            </a:endParaRPr>
          </a:p>
        </p:txBody>
      </p:sp>
      <p:sp>
        <p:nvSpPr>
          <p:cNvPr id="252" name="TextShape 3"/>
          <p:cNvSpPr txBox="1"/>
          <p:nvPr/>
        </p:nvSpPr>
        <p:spPr>
          <a:xfrm>
            <a:off x="301680" y="2471400"/>
            <a:ext cx="4041360" cy="381816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Advances in chip technology</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Miniaturization and embedded circuits</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Emergence of the personal computer</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Introduction of networking</a:t>
            </a:r>
            <a:endParaRPr b="0" lang="en-US" sz="2700" spc="-1" strike="noStrike">
              <a:solidFill>
                <a:srgbClr val="000000"/>
              </a:solidFill>
              <a:latin typeface="Georgia"/>
            </a:endParaRPr>
          </a:p>
        </p:txBody>
      </p:sp>
      <p:sp>
        <p:nvSpPr>
          <p:cNvPr id="253" name="TextShape 4"/>
          <p:cNvSpPr txBox="1"/>
          <p:nvPr/>
        </p:nvSpPr>
        <p:spPr>
          <a:xfrm>
            <a:off x="4800600" y="2471400"/>
            <a:ext cx="4038120" cy="382176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Proliferation of application software</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Rapid growth of computer use </a:t>
            </a:r>
            <a:endParaRPr b="0" lang="en-US" sz="2700" spc="-1" strike="noStrike">
              <a:solidFill>
                <a:srgbClr val="000000"/>
              </a:solidFill>
              <a:latin typeface="Georgia"/>
            </a:endParaRPr>
          </a:p>
        </p:txBody>
      </p:sp>
      <p:sp>
        <p:nvSpPr>
          <p:cNvPr id="254" name="TextShape 5"/>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Fourth Generation (1970 – 1990) </a:t>
            </a:r>
            <a:endParaRPr b="0" lang="en-US" sz="3300" spc="-1" strike="noStrike">
              <a:solidFill>
                <a:srgbClr val="000000"/>
              </a:solidFill>
              <a:latin typeface="Georgia"/>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Fourth Generation</a:t>
            </a:r>
            <a:endParaRPr b="0" lang="en-US" sz="3300" spc="-1" strike="noStrike">
              <a:solidFill>
                <a:srgbClr val="000000"/>
              </a:solidFill>
              <a:latin typeface="Georgia"/>
            </a:endParaRPr>
          </a:p>
        </p:txBody>
      </p:sp>
      <p:pic>
        <p:nvPicPr>
          <p:cNvPr id="256" name="Picture 5" descr=""/>
          <p:cNvPicPr/>
          <p:nvPr/>
        </p:nvPicPr>
        <p:blipFill>
          <a:blip r:embed="rId1"/>
          <a:stretch/>
        </p:blipFill>
        <p:spPr>
          <a:xfrm>
            <a:off x="1491480" y="1643760"/>
            <a:ext cx="6857640" cy="3994560"/>
          </a:xfrm>
          <a:prstGeom prst="rect">
            <a:avLst/>
          </a:prstGeom>
          <a:ln>
            <a:noFill/>
          </a:ln>
        </p:spPr>
      </p:pic>
      <p:sp>
        <p:nvSpPr>
          <p:cNvPr id="257" name="CustomShape 2"/>
          <p:cNvSpPr/>
          <p:nvPr/>
        </p:nvSpPr>
        <p:spPr>
          <a:xfrm>
            <a:off x="1001520" y="5834880"/>
            <a:ext cx="7423560" cy="576360"/>
          </a:xfrm>
          <a:prstGeom prst="rect">
            <a:avLst/>
          </a:prstGeom>
          <a:solidFill>
            <a:schemeClr val="bg1"/>
          </a:solidFill>
          <a:ln>
            <a:noFill/>
          </a:ln>
        </p:spPr>
        <p:style>
          <a:lnRef idx="0"/>
          <a:fillRef idx="0"/>
          <a:effectRef idx="0"/>
          <a:fontRef idx="minor"/>
        </p:style>
        <p:txBody>
          <a:bodyPr lIns="90000" rIns="90000" tIns="45000" bIns="45000"/>
          <a:p>
            <a:pPr>
              <a:lnSpc>
                <a:spcPct val="100000"/>
              </a:lnSpc>
              <a:spcAft>
                <a:spcPts val="601"/>
              </a:spcAft>
            </a:pPr>
            <a:r>
              <a:rPr b="0" lang="en-US" sz="1600" spc="-1" strike="noStrike">
                <a:solidFill>
                  <a:srgbClr val="000000"/>
                </a:solidFill>
                <a:latin typeface="Georgia"/>
              </a:rPr>
              <a:t>http://www.directindustry.com/prod/eurotech/cpu-boards-7026-846807.html</a:t>
            </a:r>
            <a:endParaRPr b="0" lang="en-US" sz="1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Fourth Generation</a:t>
            </a:r>
            <a:endParaRPr b="0" lang="en-US" sz="3300" spc="-1" strike="noStrike">
              <a:solidFill>
                <a:srgbClr val="000000"/>
              </a:solidFill>
              <a:latin typeface="Georgia"/>
            </a:endParaRPr>
          </a:p>
        </p:txBody>
      </p:sp>
      <p:sp>
        <p:nvSpPr>
          <p:cNvPr id="259" name="CustomShape 2"/>
          <p:cNvSpPr/>
          <p:nvPr/>
        </p:nvSpPr>
        <p:spPr>
          <a:xfrm>
            <a:off x="1001520" y="5834880"/>
            <a:ext cx="7423560" cy="576360"/>
          </a:xfrm>
          <a:prstGeom prst="rect">
            <a:avLst/>
          </a:prstGeom>
          <a:solidFill>
            <a:schemeClr val="bg1"/>
          </a:solidFill>
          <a:ln>
            <a:noFill/>
          </a:ln>
        </p:spPr>
        <p:style>
          <a:lnRef idx="0"/>
          <a:fillRef idx="0"/>
          <a:effectRef idx="0"/>
          <a:fontRef idx="minor"/>
        </p:style>
        <p:txBody>
          <a:bodyPr lIns="90000" rIns="90000" tIns="45000" bIns="45000"/>
          <a:p>
            <a:pPr>
              <a:lnSpc>
                <a:spcPct val="100000"/>
              </a:lnSpc>
              <a:spcAft>
                <a:spcPts val="601"/>
              </a:spcAft>
            </a:pPr>
            <a:r>
              <a:rPr b="0" lang="en-US" sz="1600" spc="-1" strike="noStrike">
                <a:solidFill>
                  <a:srgbClr val="000000"/>
                </a:solidFill>
                <a:latin typeface="Georgia"/>
              </a:rPr>
              <a:t>http://as400andmainframe.files.wordpress.com/2013/01/242995-gif.jpg</a:t>
            </a:r>
            <a:endParaRPr b="0" lang="en-US" sz="1600" spc="-1" strike="noStrike">
              <a:latin typeface="Arial"/>
            </a:endParaRPr>
          </a:p>
        </p:txBody>
      </p:sp>
      <p:pic>
        <p:nvPicPr>
          <p:cNvPr id="260" name="Picture 4" descr=""/>
          <p:cNvPicPr/>
          <p:nvPr/>
        </p:nvPicPr>
        <p:blipFill>
          <a:blip r:embed="rId1"/>
          <a:stretch/>
        </p:blipFill>
        <p:spPr>
          <a:xfrm>
            <a:off x="1600200" y="1404360"/>
            <a:ext cx="5943240" cy="425340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Fourth Generation</a:t>
            </a:r>
            <a:endParaRPr b="0" lang="en-US" sz="3300" spc="-1" strike="noStrike">
              <a:solidFill>
                <a:srgbClr val="000000"/>
              </a:solidFill>
              <a:latin typeface="Georgia"/>
            </a:endParaRPr>
          </a:p>
        </p:txBody>
      </p:sp>
      <p:sp>
        <p:nvSpPr>
          <p:cNvPr id="262"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ARPANET: The beginnings of the Internet</a:t>
            </a:r>
            <a:endParaRPr b="0" lang="en-US" sz="27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Original: 4 nodes</a:t>
            </a:r>
            <a:endParaRPr b="0" lang="en-US" sz="22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Now: 500+ million nodes</a:t>
            </a:r>
            <a:endParaRPr b="0" lang="en-US" sz="2200" spc="-1" strike="noStrike">
              <a:solidFill>
                <a:srgbClr val="000000"/>
              </a:solidFill>
              <a:latin typeface="Georgia"/>
            </a:endParaRPr>
          </a:p>
        </p:txBody>
      </p:sp>
      <p:pic>
        <p:nvPicPr>
          <p:cNvPr id="263" name="Picture 7" descr=""/>
          <p:cNvPicPr/>
          <p:nvPr/>
        </p:nvPicPr>
        <p:blipFill>
          <a:blip r:embed="rId1"/>
          <a:stretch/>
        </p:blipFill>
        <p:spPr>
          <a:xfrm>
            <a:off x="4339800" y="2210040"/>
            <a:ext cx="4526640" cy="4183920"/>
          </a:xfrm>
          <a:prstGeom prst="rect">
            <a:avLst/>
          </a:prstGeom>
          <a:ln w="9360">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301680" y="1523880"/>
            <a:ext cx="4039920" cy="73260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ffffff"/>
                </a:solidFill>
                <a:latin typeface="Georgia"/>
              </a:rPr>
              <a:t>Hardware</a:t>
            </a:r>
            <a:endParaRPr b="0" lang="en-US" sz="2200" spc="-1" strike="noStrike">
              <a:solidFill>
                <a:srgbClr val="000000"/>
              </a:solidFill>
              <a:latin typeface="Georgia"/>
            </a:endParaRPr>
          </a:p>
        </p:txBody>
      </p:sp>
      <p:sp>
        <p:nvSpPr>
          <p:cNvPr id="265" name="TextShape 2"/>
          <p:cNvSpPr txBox="1"/>
          <p:nvPr/>
        </p:nvSpPr>
        <p:spPr>
          <a:xfrm>
            <a:off x="4791240" y="1523880"/>
            <a:ext cx="4041360" cy="731160"/>
          </a:xfrm>
          <a:prstGeom prst="rect">
            <a:avLst/>
          </a:prstGeom>
          <a:noFill/>
          <a:ln w="15840">
            <a:noFill/>
          </a:ln>
        </p:spPr>
        <p:txBody>
          <a:bodyPr lIns="90000" rIns="90000" tIns="45000" bIns="45000" anchor="ctr"/>
          <a:p>
            <a:pPr>
              <a:lnSpc>
                <a:spcPct val="100000"/>
              </a:lnSpc>
              <a:spcBef>
                <a:spcPts val="439"/>
              </a:spcBef>
            </a:pPr>
            <a:r>
              <a:rPr b="1" lang="en-US" sz="2200" spc="-1" strike="noStrike">
                <a:solidFill>
                  <a:srgbClr val="000000"/>
                </a:solidFill>
                <a:latin typeface="Georgia"/>
              </a:rPr>
              <a:t>Software</a:t>
            </a:r>
            <a:endParaRPr b="0" lang="en-US" sz="2200" spc="-1" strike="noStrike">
              <a:solidFill>
                <a:srgbClr val="000000"/>
              </a:solidFill>
              <a:latin typeface="Georgia"/>
            </a:endParaRPr>
          </a:p>
        </p:txBody>
      </p:sp>
      <p:sp>
        <p:nvSpPr>
          <p:cNvPr id="266" name="TextShape 3"/>
          <p:cNvSpPr txBox="1"/>
          <p:nvPr/>
        </p:nvSpPr>
        <p:spPr>
          <a:xfrm>
            <a:off x="301680" y="2471400"/>
            <a:ext cx="4041360" cy="381816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Continued LSI and miniaturization</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Mobile computing</a:t>
            </a:r>
            <a:endParaRPr b="0" lang="en-US" sz="2700" spc="-1" strike="noStrike">
              <a:solidFill>
                <a:srgbClr val="000000"/>
              </a:solidFill>
              <a:latin typeface="Georgia"/>
            </a:endParaRPr>
          </a:p>
        </p:txBody>
      </p:sp>
      <p:sp>
        <p:nvSpPr>
          <p:cNvPr id="267" name="TextShape 4"/>
          <p:cNvSpPr txBox="1"/>
          <p:nvPr/>
        </p:nvSpPr>
        <p:spPr>
          <a:xfrm>
            <a:off x="4800600" y="2471400"/>
            <a:ext cx="4038120" cy="382176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Networking</a:t>
            </a:r>
            <a:endParaRPr b="0" lang="en-US" sz="27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Internet</a:t>
            </a:r>
            <a:endParaRPr b="0" lang="en-US" sz="22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World Wide Web</a:t>
            </a:r>
            <a:endParaRPr b="0" lang="en-US" sz="22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Object oriented design</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Explosion of number of users</a:t>
            </a:r>
            <a:endParaRPr b="0" lang="en-US" sz="2700" spc="-1" strike="noStrike">
              <a:solidFill>
                <a:srgbClr val="000000"/>
              </a:solidFill>
              <a:latin typeface="Georgia"/>
            </a:endParaRPr>
          </a:p>
          <a:p>
            <a:pPr marL="274320" indent="-273960">
              <a:lnSpc>
                <a:spcPct val="100000"/>
              </a:lnSpc>
              <a:spcBef>
                <a:spcPts val="541"/>
              </a:spcBef>
            </a:pPr>
            <a:endParaRPr b="0" lang="en-US" sz="2700" spc="-1" strike="noStrike">
              <a:solidFill>
                <a:srgbClr val="000000"/>
              </a:solidFill>
              <a:latin typeface="Georgia"/>
            </a:endParaRPr>
          </a:p>
        </p:txBody>
      </p:sp>
      <p:sp>
        <p:nvSpPr>
          <p:cNvPr id="268" name="TextShape 5"/>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Fifth Generation (1990-present)</a:t>
            </a:r>
            <a:endParaRPr b="0" lang="en-US" sz="3300" spc="-1" strike="noStrike">
              <a:solidFill>
                <a:srgbClr val="000000"/>
              </a:solidFill>
              <a:latin typeface="Georgia"/>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Fifth Generation</a:t>
            </a:r>
            <a:endParaRPr b="0" lang="en-US" sz="3300" spc="-1" strike="noStrike">
              <a:solidFill>
                <a:srgbClr val="000000"/>
              </a:solidFill>
              <a:latin typeface="Georgia"/>
            </a:endParaRPr>
          </a:p>
        </p:txBody>
      </p:sp>
      <p:sp>
        <p:nvSpPr>
          <p:cNvPr id="270" name="CustomShape 2"/>
          <p:cNvSpPr/>
          <p:nvPr/>
        </p:nvSpPr>
        <p:spPr>
          <a:xfrm>
            <a:off x="301680" y="5301360"/>
            <a:ext cx="4650840" cy="51660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Georgia"/>
              </a:rPr>
              <a:t>http://www.learnsmartsystems.com/details/mobile.aspx</a:t>
            </a:r>
            <a:endParaRPr b="0" lang="en-US" sz="1400" spc="-1" strike="noStrike">
              <a:latin typeface="Arial"/>
            </a:endParaRPr>
          </a:p>
        </p:txBody>
      </p:sp>
      <p:pic>
        <p:nvPicPr>
          <p:cNvPr id="271" name="Picture 5" descr=""/>
          <p:cNvPicPr/>
          <p:nvPr/>
        </p:nvPicPr>
        <p:blipFill>
          <a:blip r:embed="rId1"/>
          <a:stretch/>
        </p:blipFill>
        <p:spPr>
          <a:xfrm>
            <a:off x="577080" y="1360800"/>
            <a:ext cx="2176920" cy="3711600"/>
          </a:xfrm>
          <a:prstGeom prst="rect">
            <a:avLst/>
          </a:prstGeom>
          <a:ln>
            <a:noFill/>
          </a:ln>
        </p:spPr>
      </p:pic>
      <p:pic>
        <p:nvPicPr>
          <p:cNvPr id="272" name="Picture 7" descr=""/>
          <p:cNvPicPr/>
          <p:nvPr/>
        </p:nvPicPr>
        <p:blipFill>
          <a:blip r:embed="rId2"/>
          <a:stretch/>
        </p:blipFill>
        <p:spPr>
          <a:xfrm>
            <a:off x="2912040" y="1360800"/>
            <a:ext cx="2748240" cy="2587680"/>
          </a:xfrm>
          <a:prstGeom prst="rect">
            <a:avLst/>
          </a:prstGeom>
          <a:ln>
            <a:noFill/>
          </a:ln>
        </p:spPr>
      </p:pic>
      <p:pic>
        <p:nvPicPr>
          <p:cNvPr id="273" name="Picture 9" descr=""/>
          <p:cNvPicPr/>
          <p:nvPr/>
        </p:nvPicPr>
        <p:blipFill>
          <a:blip r:embed="rId3"/>
          <a:stretch/>
        </p:blipFill>
        <p:spPr>
          <a:xfrm>
            <a:off x="4822200" y="3518640"/>
            <a:ext cx="4114440" cy="3107520"/>
          </a:xfrm>
          <a:prstGeom prst="rect">
            <a:avLst/>
          </a:prstGeom>
          <a:ln>
            <a:noFill/>
          </a:ln>
        </p:spPr>
      </p:pic>
      <p:sp>
        <p:nvSpPr>
          <p:cNvPr id="274" name="CustomShape 3"/>
          <p:cNvSpPr/>
          <p:nvPr/>
        </p:nvSpPr>
        <p:spPr>
          <a:xfrm>
            <a:off x="5878440" y="1654560"/>
            <a:ext cx="3058560" cy="72972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Georgia"/>
              </a:rPr>
              <a:t>http://www.itechnews.net/2009/11/05/garmin-aera-series-handheld-navigation-devices/</a:t>
            </a:r>
            <a:endParaRPr b="0" lang="en-US" sz="1400" spc="-1" strike="noStrike">
              <a:latin typeface="Arial"/>
            </a:endParaRPr>
          </a:p>
        </p:txBody>
      </p:sp>
      <p:sp>
        <p:nvSpPr>
          <p:cNvPr id="275" name="CustomShape 4"/>
          <p:cNvSpPr/>
          <p:nvPr/>
        </p:nvSpPr>
        <p:spPr>
          <a:xfrm>
            <a:off x="6161400" y="3062880"/>
            <a:ext cx="2437920" cy="51588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Georgia"/>
              </a:rPr>
              <a:t>http://bgr.com/tag/tablets/</a:t>
            </a:r>
            <a:endParaRPr b="0" lang="en-US" sz="1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2570760" y="1523880"/>
            <a:ext cx="4041360" cy="731160"/>
          </a:xfrm>
          <a:prstGeom prst="rect">
            <a:avLst/>
          </a:prstGeom>
          <a:noFill/>
          <a:ln w="15840">
            <a:noFill/>
          </a:ln>
        </p:spPr>
        <p:txBody>
          <a:bodyPr lIns="90000" rIns="90000" tIns="45000" bIns="45000" anchor="ctr"/>
          <a:p>
            <a:pPr algn="ctr">
              <a:lnSpc>
                <a:spcPct val="100000"/>
              </a:lnSpc>
              <a:spcBef>
                <a:spcPts val="439"/>
              </a:spcBef>
            </a:pPr>
            <a:r>
              <a:rPr b="1" lang="en-US" sz="2200" spc="-1" strike="noStrike">
                <a:solidFill>
                  <a:srgbClr val="000000"/>
                </a:solidFill>
                <a:latin typeface="Georgia"/>
              </a:rPr>
              <a:t>As a discipline</a:t>
            </a:r>
            <a:endParaRPr b="0" lang="en-US" sz="2200" spc="-1" strike="noStrike">
              <a:solidFill>
                <a:srgbClr val="000000"/>
              </a:solidFill>
              <a:latin typeface="Georgia"/>
            </a:endParaRPr>
          </a:p>
        </p:txBody>
      </p:sp>
      <p:sp>
        <p:nvSpPr>
          <p:cNvPr id="184" name="TextShape 2"/>
          <p:cNvSpPr txBox="1"/>
          <p:nvPr/>
        </p:nvSpPr>
        <p:spPr>
          <a:xfrm>
            <a:off x="4797720" y="2471400"/>
            <a:ext cx="4038120" cy="382176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What can be efficiently automated?</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Necessary skills</a:t>
            </a:r>
            <a:endParaRPr b="0" lang="en-US" sz="27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Design solutions</a:t>
            </a:r>
            <a:endParaRPr b="0" lang="en-US" sz="22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Algorithmic thinking</a:t>
            </a:r>
            <a:endParaRPr b="0" lang="en-US" sz="22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Data Representation</a:t>
            </a:r>
            <a:endParaRPr b="0" lang="en-US" sz="2200" spc="-1" strike="noStrike">
              <a:solidFill>
                <a:srgbClr val="000000"/>
              </a:solidFill>
              <a:latin typeface="Georgia"/>
            </a:endParaRPr>
          </a:p>
          <a:p>
            <a:pPr lvl="1" marL="548640" indent="-27396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Programming</a:t>
            </a:r>
            <a:endParaRPr b="0" lang="en-US" sz="2200" spc="-1" strike="noStrike">
              <a:solidFill>
                <a:srgbClr val="000000"/>
              </a:solidFill>
              <a:latin typeface="Georgia"/>
            </a:endParaRPr>
          </a:p>
        </p:txBody>
      </p:sp>
      <p:sp>
        <p:nvSpPr>
          <p:cNvPr id="185" name="TextShape 3"/>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Computer Science</a:t>
            </a:r>
            <a:endParaRPr b="0" lang="en-US" sz="3300" spc="-1" strike="noStrike">
              <a:solidFill>
                <a:srgbClr val="000000"/>
              </a:solidFill>
              <a:latin typeface="Georgia"/>
            </a:endParaRPr>
          </a:p>
        </p:txBody>
      </p:sp>
      <p:sp>
        <p:nvSpPr>
          <p:cNvPr id="186" name="CustomShape 4"/>
          <p:cNvSpPr/>
          <p:nvPr/>
        </p:nvSpPr>
        <p:spPr>
          <a:xfrm>
            <a:off x="718560" y="2743200"/>
            <a:ext cx="3439440" cy="33814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Georgia"/>
              </a:rPr>
              <a:t>Discipline:</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000000"/>
              </a:buClr>
              <a:buFont typeface="Arial"/>
              <a:buChar char="•"/>
            </a:pPr>
            <a:r>
              <a:rPr b="0" lang="en-US" sz="2400" spc="-1" strike="noStrike">
                <a:solidFill>
                  <a:srgbClr val="000000"/>
                </a:solidFill>
                <a:latin typeface="Georgia"/>
              </a:rPr>
              <a:t> </a:t>
            </a:r>
            <a:r>
              <a:rPr b="0" lang="en-US" sz="2400" spc="-1" strike="noStrike">
                <a:solidFill>
                  <a:srgbClr val="000000"/>
                </a:solidFill>
                <a:latin typeface="Georgia"/>
              </a:rPr>
              <a:t>A field of study.</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000000"/>
              </a:buClr>
              <a:buFont typeface="Arial"/>
              <a:buChar char="•"/>
            </a:pPr>
            <a:r>
              <a:rPr b="0" lang="en-US" sz="2400" spc="-1" strike="noStrike">
                <a:solidFill>
                  <a:srgbClr val="000000"/>
                </a:solidFill>
                <a:latin typeface="Georgia"/>
              </a:rPr>
              <a:t>A branch of knowledge, typically one studied in higher education.</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Terminology</a:t>
            </a:r>
            <a:endParaRPr b="0" lang="en-US" sz="3300" spc="-1" strike="noStrike">
              <a:solidFill>
                <a:srgbClr val="000000"/>
              </a:solidFill>
              <a:latin typeface="Georgia"/>
            </a:endParaRPr>
          </a:p>
        </p:txBody>
      </p:sp>
      <p:sp>
        <p:nvSpPr>
          <p:cNvPr id="188" name="TextShape 2"/>
          <p:cNvSpPr txBox="1"/>
          <p:nvPr/>
        </p:nvSpPr>
        <p:spPr>
          <a:xfrm>
            <a:off x="301680" y="1527120"/>
            <a:ext cx="8503560" cy="4571640"/>
          </a:xfrm>
          <a:prstGeom prst="rect">
            <a:avLst/>
          </a:prstGeom>
          <a:noFill/>
          <a:ln>
            <a:noFill/>
          </a:ln>
        </p:spPr>
        <p:txBody>
          <a:bodyPr lIns="90000" rIns="90000" tIns="45000" bIns="45000">
            <a:normAutofit/>
          </a:bodyPr>
          <a:p>
            <a:pPr marL="274320" indent="-273960">
              <a:lnSpc>
                <a:spcPct val="100000"/>
              </a:lnSpc>
              <a:spcBef>
                <a:spcPts val="541"/>
              </a:spcBef>
              <a:buClr>
                <a:srgbClr val="d16349"/>
              </a:buClr>
              <a:buSzPct val="85000"/>
              <a:buFont typeface="Wingdings 2" charset="2"/>
              <a:buChar char=""/>
            </a:pPr>
            <a:r>
              <a:rPr b="1" lang="en-US" sz="2700" spc="-1" strike="noStrike">
                <a:solidFill>
                  <a:srgbClr val="000000"/>
                </a:solidFill>
                <a:latin typeface="Georgia"/>
              </a:rPr>
              <a:t>Algorithm:</a:t>
            </a:r>
            <a:r>
              <a:rPr b="0" lang="en-US" sz="2700" spc="-1" strike="noStrike">
                <a:solidFill>
                  <a:srgbClr val="000000"/>
                </a:solidFill>
                <a:latin typeface="Georgia"/>
              </a:rPr>
              <a:t> A set of steps that defines how a task is performed</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1" lang="en-US" sz="2700" spc="-1" strike="noStrike">
                <a:solidFill>
                  <a:srgbClr val="000000"/>
                </a:solidFill>
                <a:latin typeface="Georgia"/>
              </a:rPr>
              <a:t>Program:</a:t>
            </a:r>
            <a:r>
              <a:rPr b="0" lang="en-US" sz="2700" spc="-1" strike="noStrike">
                <a:solidFill>
                  <a:srgbClr val="000000"/>
                </a:solidFill>
                <a:latin typeface="Georgia"/>
              </a:rPr>
              <a:t> A representation of an algorithm</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1" lang="en-US" sz="2700" spc="-1" strike="noStrike">
                <a:solidFill>
                  <a:srgbClr val="000000"/>
                </a:solidFill>
                <a:latin typeface="Georgia"/>
              </a:rPr>
              <a:t>Programming:</a:t>
            </a:r>
            <a:r>
              <a:rPr b="0" lang="en-US" sz="2700" spc="-1" strike="noStrike">
                <a:solidFill>
                  <a:srgbClr val="000000"/>
                </a:solidFill>
                <a:latin typeface="Georgia"/>
              </a:rPr>
              <a:t> The process of developing a program</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1" lang="en-US" sz="2700" spc="-1" strike="noStrike">
                <a:solidFill>
                  <a:srgbClr val="000000"/>
                </a:solidFill>
                <a:latin typeface="Georgia"/>
              </a:rPr>
              <a:t>Hardware: </a:t>
            </a:r>
            <a:r>
              <a:rPr b="0" lang="en-US" sz="2700" spc="-1" strike="noStrike">
                <a:solidFill>
                  <a:srgbClr val="000000"/>
                </a:solidFill>
                <a:latin typeface="Georgia"/>
              </a:rPr>
              <a:t>Equipment; the physical elements of the system</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1" lang="en-US" sz="2700" spc="-1" strike="noStrike">
                <a:solidFill>
                  <a:srgbClr val="000000"/>
                </a:solidFill>
                <a:latin typeface="Georgia"/>
              </a:rPr>
              <a:t>Software:</a:t>
            </a:r>
            <a:r>
              <a:rPr b="0" lang="en-US" sz="2700" spc="-1" strike="noStrike">
                <a:solidFill>
                  <a:srgbClr val="000000"/>
                </a:solidFill>
                <a:latin typeface="Georgia"/>
              </a:rPr>
              <a:t> Programs and algorithms</a:t>
            </a:r>
            <a:endParaRPr b="0" lang="en-US" sz="2700" spc="-1" strike="noStrike">
              <a:solidFill>
                <a:srgbClr val="000000"/>
              </a:solidFill>
              <a:latin typeface="Georgia"/>
            </a:endParaRPr>
          </a:p>
          <a:p>
            <a:pPr marL="274320" indent="-273960">
              <a:lnSpc>
                <a:spcPct val="100000"/>
              </a:lnSpc>
              <a:spcBef>
                <a:spcPts val="541"/>
              </a:spcBef>
              <a:buClr>
                <a:srgbClr val="d16349"/>
              </a:buClr>
              <a:buSzPct val="85000"/>
              <a:buFont typeface="Wingdings 2" charset="2"/>
              <a:buChar char=""/>
            </a:pPr>
            <a:r>
              <a:rPr b="1" lang="en-US" sz="2700" spc="-1" strike="noStrike">
                <a:solidFill>
                  <a:srgbClr val="000000"/>
                </a:solidFill>
                <a:latin typeface="Georgia"/>
              </a:rPr>
              <a:t>Abstraction: </a:t>
            </a:r>
            <a:r>
              <a:rPr b="0" lang="en-US" sz="2700" spc="-1" strike="noStrike">
                <a:solidFill>
                  <a:srgbClr val="000000"/>
                </a:solidFill>
                <a:latin typeface="Georgia"/>
              </a:rPr>
              <a:t>a mental model that removes complex details</a:t>
            </a:r>
            <a:endParaRPr b="0" lang="en-US" sz="2700" spc="-1" strike="noStrike">
              <a:solidFill>
                <a:srgbClr val="000000"/>
              </a:solidFill>
              <a:latin typeface="Georgia"/>
            </a:endParaRPr>
          </a:p>
          <a:p>
            <a:pPr>
              <a:lnSpc>
                <a:spcPct val="100000"/>
              </a:lnSpc>
              <a:spcBef>
                <a:spcPts val="541"/>
              </a:spcBef>
            </a:pPr>
            <a:endParaRPr b="0" lang="en-US" sz="2700" spc="-1" strike="noStrike">
              <a:solidFill>
                <a:srgbClr val="000000"/>
              </a:solidFill>
              <a:latin typeface="Georgia"/>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01680" y="228600"/>
            <a:ext cx="8534160" cy="758520"/>
          </a:xfrm>
          <a:prstGeom prst="rect">
            <a:avLst/>
          </a:prstGeom>
          <a:noFill/>
          <a:ln>
            <a:noFill/>
          </a:ln>
        </p:spPr>
        <p:txBody>
          <a:bodyPr lIns="0" rIns="0" tIns="0" bIns="0" anchor="ctr"/>
          <a:p>
            <a:endParaRPr b="0" lang="en-US" sz="1800" spc="-1" strike="noStrike">
              <a:solidFill>
                <a:srgbClr val="000000"/>
              </a:solidFill>
              <a:latin typeface="Georgia"/>
            </a:endParaRPr>
          </a:p>
        </p:txBody>
      </p:sp>
      <p:pic>
        <p:nvPicPr>
          <p:cNvPr id="190" name="" descr=""/>
          <p:cNvPicPr/>
          <p:nvPr/>
        </p:nvPicPr>
        <p:blipFill>
          <a:blip r:embed="rId1"/>
          <a:stretch/>
        </p:blipFill>
        <p:spPr>
          <a:xfrm>
            <a:off x="666720" y="1890000"/>
            <a:ext cx="7857720" cy="4419360"/>
          </a:xfrm>
          <a:prstGeom prst="rect">
            <a:avLst/>
          </a:prstGeom>
          <a:ln>
            <a:noFill/>
          </a:ln>
        </p:spPr>
      </p:pic>
      <p:sp>
        <p:nvSpPr>
          <p:cNvPr id="191" name="TextShape 2"/>
          <p:cNvSpPr txBox="1"/>
          <p:nvPr/>
        </p:nvSpPr>
        <p:spPr>
          <a:xfrm>
            <a:off x="301680" y="22896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Abstraction</a:t>
            </a:r>
            <a:endParaRPr b="0" lang="en-US" sz="3300" spc="-1" strike="noStrike">
              <a:solidFill>
                <a:srgbClr val="000000"/>
              </a:solidFill>
              <a:latin typeface="Georgia"/>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01680" y="228600"/>
            <a:ext cx="8534160" cy="758520"/>
          </a:xfrm>
          <a:prstGeom prst="rect">
            <a:avLst/>
          </a:prstGeom>
          <a:noFill/>
          <a:ln>
            <a:noFill/>
          </a:ln>
        </p:spPr>
        <p:txBody>
          <a:bodyPr lIns="0" rIns="0" tIns="0" bIns="0" anchor="ctr"/>
          <a:p>
            <a:r>
              <a:rPr b="0" lang="en-US" sz="1800" spc="-1" strike="noStrike">
                <a:solidFill>
                  <a:srgbClr val="000000"/>
                </a:solidFill>
                <a:latin typeface="Georgia"/>
              </a:rPr>
              <a:t> </a:t>
            </a:r>
            <a:endParaRPr b="0" lang="en-US" sz="1800" spc="-1" strike="noStrike">
              <a:solidFill>
                <a:srgbClr val="000000"/>
              </a:solidFill>
              <a:latin typeface="Georgia"/>
            </a:endParaRPr>
          </a:p>
        </p:txBody>
      </p:sp>
      <p:sp>
        <p:nvSpPr>
          <p:cNvPr id="193" name="TextShape 2"/>
          <p:cNvSpPr txBox="1"/>
          <p:nvPr/>
        </p:nvSpPr>
        <p:spPr>
          <a:xfrm>
            <a:off x="301680" y="91440"/>
            <a:ext cx="8534160" cy="758520"/>
          </a:xfrm>
          <a:prstGeom prst="rect">
            <a:avLst/>
          </a:prstGeom>
          <a:noFill/>
          <a:ln>
            <a:noFill/>
          </a:ln>
        </p:spPr>
        <p:txBody>
          <a:bodyPr lIns="90000" rIns="90000" tIns="45000" bIns="45000" anchor="b"/>
          <a:p>
            <a:pPr algn="ctr">
              <a:lnSpc>
                <a:spcPct val="100000"/>
              </a:lnSpc>
            </a:pPr>
            <a:r>
              <a:rPr b="0" lang="en-US" sz="2600" spc="-1" strike="noStrike">
                <a:solidFill>
                  <a:srgbClr val="7b9899"/>
                </a:solidFill>
                <a:latin typeface="Georgia"/>
              </a:rPr>
              <a:t>“</a:t>
            </a:r>
            <a:r>
              <a:rPr b="0" lang="en-US" sz="2600" spc="-1" strike="noStrike">
                <a:solidFill>
                  <a:srgbClr val="7b9899"/>
                </a:solidFill>
                <a:latin typeface="Georgia"/>
              </a:rPr>
              <a:t>Hello, World!” in High-Level Languages</a:t>
            </a:r>
            <a:endParaRPr b="0" lang="en-US" sz="2600" spc="-1" strike="noStrike">
              <a:solidFill>
                <a:srgbClr val="000000"/>
              </a:solidFill>
              <a:latin typeface="Georgia"/>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301680" y="228600"/>
            <a:ext cx="8534160" cy="758520"/>
          </a:xfrm>
          <a:prstGeom prst="rect">
            <a:avLst/>
          </a:prstGeom>
          <a:noFill/>
          <a:ln>
            <a:noFill/>
          </a:ln>
        </p:spPr>
        <p:txBody>
          <a:bodyPr lIns="0" rIns="0" tIns="0" bIns="0" anchor="ctr"/>
          <a:p>
            <a:r>
              <a:rPr b="0" lang="en-US" sz="1800" spc="-1" strike="noStrike">
                <a:solidFill>
                  <a:srgbClr val="000000"/>
                </a:solidFill>
                <a:latin typeface="Georgia"/>
              </a:rPr>
              <a:t> </a:t>
            </a:r>
            <a:endParaRPr b="0" lang="en-US" sz="1800" spc="-1" strike="noStrike">
              <a:solidFill>
                <a:srgbClr val="000000"/>
              </a:solidFill>
              <a:latin typeface="Georgia"/>
            </a:endParaRPr>
          </a:p>
        </p:txBody>
      </p:sp>
      <p:pic>
        <p:nvPicPr>
          <p:cNvPr id="195" name="" descr=""/>
          <p:cNvPicPr/>
          <p:nvPr/>
        </p:nvPicPr>
        <p:blipFill>
          <a:blip r:embed="rId1"/>
          <a:stretch/>
        </p:blipFill>
        <p:spPr>
          <a:xfrm>
            <a:off x="770040" y="2183400"/>
            <a:ext cx="7733880" cy="3485880"/>
          </a:xfrm>
          <a:prstGeom prst="rect">
            <a:avLst/>
          </a:prstGeom>
          <a:ln>
            <a:noFill/>
          </a:ln>
        </p:spPr>
      </p:pic>
      <p:sp>
        <p:nvSpPr>
          <p:cNvPr id="196" name="TextShape 2"/>
          <p:cNvSpPr txBox="1"/>
          <p:nvPr/>
        </p:nvSpPr>
        <p:spPr>
          <a:xfrm>
            <a:off x="301680" y="22896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a:t>
            </a:r>
            <a:r>
              <a:rPr b="0" lang="en-US" sz="3300" spc="-1" strike="noStrike">
                <a:solidFill>
                  <a:srgbClr val="7b9899"/>
                </a:solidFill>
                <a:latin typeface="Georgia"/>
              </a:rPr>
              <a:t>Hello, World!” in Assembly</a:t>
            </a:r>
            <a:endParaRPr b="0" lang="en-US" sz="3300" spc="-1" strike="noStrike">
              <a:solidFill>
                <a:srgbClr val="000000"/>
              </a:solidFill>
              <a:latin typeface="Georgia"/>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01680" y="228600"/>
            <a:ext cx="8534160" cy="758520"/>
          </a:xfrm>
          <a:prstGeom prst="rect">
            <a:avLst/>
          </a:prstGeom>
          <a:noFill/>
          <a:ln>
            <a:noFill/>
          </a:ln>
        </p:spPr>
        <p:txBody>
          <a:bodyPr lIns="0" rIns="0" tIns="0" bIns="0" anchor="ctr"/>
          <a:p>
            <a:r>
              <a:rPr b="0" lang="en-US" sz="1800" spc="-1" strike="noStrike">
                <a:solidFill>
                  <a:srgbClr val="000000"/>
                </a:solidFill>
                <a:latin typeface="Georgia"/>
              </a:rPr>
              <a:t> </a:t>
            </a:r>
            <a:endParaRPr b="0" lang="en-US" sz="1800" spc="-1" strike="noStrike">
              <a:solidFill>
                <a:srgbClr val="000000"/>
              </a:solidFill>
              <a:latin typeface="Georgia"/>
            </a:endParaRPr>
          </a:p>
        </p:txBody>
      </p:sp>
      <p:sp>
        <p:nvSpPr>
          <p:cNvPr id="198" name="TextShape 2"/>
          <p:cNvSpPr txBox="1"/>
          <p:nvPr/>
        </p:nvSpPr>
        <p:spPr>
          <a:xfrm>
            <a:off x="301680" y="22896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a:t>
            </a:r>
            <a:r>
              <a:rPr b="0" lang="en-US" sz="3300" spc="-1" strike="noStrike">
                <a:solidFill>
                  <a:srgbClr val="7b9899"/>
                </a:solidFill>
                <a:latin typeface="Georgia"/>
              </a:rPr>
              <a:t>Hello, World!” in Machine Code</a:t>
            </a:r>
            <a:endParaRPr b="0" lang="en-US" sz="3300" spc="-1" strike="noStrike">
              <a:solidFill>
                <a:srgbClr val="000000"/>
              </a:solidFill>
              <a:latin typeface="Georgia"/>
            </a:endParaRPr>
          </a:p>
        </p:txBody>
      </p:sp>
      <p:pic>
        <p:nvPicPr>
          <p:cNvPr id="199" name="" descr=""/>
          <p:cNvPicPr/>
          <p:nvPr/>
        </p:nvPicPr>
        <p:blipFill>
          <a:blip r:embed="rId1"/>
          <a:stretch/>
        </p:blipFill>
        <p:spPr>
          <a:xfrm>
            <a:off x="1554480" y="2008080"/>
            <a:ext cx="6076440" cy="37526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301680" y="228600"/>
            <a:ext cx="8534160" cy="758520"/>
          </a:xfrm>
          <a:prstGeom prst="rect">
            <a:avLst/>
          </a:prstGeom>
          <a:noFill/>
          <a:ln>
            <a:noFill/>
          </a:ln>
        </p:spPr>
        <p:txBody>
          <a:bodyPr lIns="90000" rIns="90000" tIns="45000" bIns="45000" anchor="b"/>
          <a:p>
            <a:pPr algn="ctr">
              <a:lnSpc>
                <a:spcPct val="100000"/>
              </a:lnSpc>
            </a:pPr>
            <a:r>
              <a:rPr b="0" lang="en-US" sz="3300" spc="-1" strike="noStrike">
                <a:solidFill>
                  <a:srgbClr val="7b9899"/>
                </a:solidFill>
                <a:latin typeface="Georgia"/>
              </a:rPr>
              <a:t>The Role of Algorithms in CS</a:t>
            </a:r>
            <a:endParaRPr b="0" lang="en-US" sz="3300" spc="-1" strike="noStrike">
              <a:solidFill>
                <a:srgbClr val="000000"/>
              </a:solidFill>
              <a:latin typeface="Georgia"/>
            </a:endParaRPr>
          </a:p>
        </p:txBody>
      </p:sp>
      <p:sp>
        <p:nvSpPr>
          <p:cNvPr id="201" name="TextShape 2"/>
          <p:cNvSpPr txBox="1"/>
          <p:nvPr/>
        </p:nvSpPr>
        <p:spPr>
          <a:xfrm>
            <a:off x="301680" y="1527120"/>
            <a:ext cx="8503560" cy="4571640"/>
          </a:xfrm>
          <a:prstGeom prst="rect">
            <a:avLst/>
          </a:prstGeom>
          <a:noFill/>
          <a:ln>
            <a:noFill/>
          </a:ln>
        </p:spPr>
        <p:txBody>
          <a:bodyPr lIns="90000" rIns="90000" tIns="45000" bIns="45000"/>
          <a:p>
            <a:pPr marL="274320" indent="-27396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Algorithms play a central role in the discipline of computer science</a:t>
            </a:r>
            <a:endParaRPr b="0" lang="en-US" sz="2700" spc="-1" strike="noStrike">
              <a:solidFill>
                <a:srgbClr val="000000"/>
              </a:solidFill>
              <a:latin typeface="Georgia"/>
            </a:endParaRPr>
          </a:p>
        </p:txBody>
      </p:sp>
      <p:pic>
        <p:nvPicPr>
          <p:cNvPr id="202" name="Picture 6" descr=""/>
          <p:cNvPicPr/>
          <p:nvPr/>
        </p:nvPicPr>
        <p:blipFill>
          <a:blip r:embed="rId1"/>
          <a:stretch/>
        </p:blipFill>
        <p:spPr>
          <a:xfrm>
            <a:off x="1362960" y="2445120"/>
            <a:ext cx="6571800" cy="3935160"/>
          </a:xfrm>
          <a:prstGeom prst="rect">
            <a:avLst/>
          </a:prstGeom>
          <a:ln w="9360">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Civic.thmx</Template>
  <TotalTime>403</TotalTime>
  <Application>LibreOffice/6.0.7.3$Linux_X86_64 LibreOffice_project/00m0$Build-3</Application>
  <Words>625</Words>
  <Paragraphs>138</Paragraphs>
  <Company>Univ. of Texas-Pan American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2013-07-24T18:01:21Z</dcterms:created>
  <dc:creator>Laura Grabowski</dc:creator>
  <dc:description/>
  <dc:language>en-US</dc:language>
  <cp:lastModifiedBy/>
  <dcterms:modified xsi:type="dcterms:W3CDTF">2020-01-16T11:58:14Z</dcterms:modified>
  <cp:revision>48</cp:revision>
  <dc:subject/>
  <dc:title>CSCI 1101 Introduction to Computer Science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 of Texas-Pan American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25</vt:i4>
  </property>
</Properties>
</file>