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028D-9D77-44E4-96AA-D9E7D7CA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10DFB-51EA-4E6F-B95E-F0A7BBF5B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DFB0-0EC9-4414-9A27-8E539D5E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1DE2-5C2A-4067-B017-9FB56ECC746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265A-F694-4DE0-8BD4-82C232C4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9EAB-9621-4B1B-BF77-57A7FD58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7D4-F225-470D-B870-FA7ACC1A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2347-8712-4312-B8B3-F9965531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A2C4F-492A-468C-BDCC-DFE96A3A2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B011-64F7-4872-9BA6-92A8742C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1DE2-5C2A-4067-B017-9FB56ECC746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151C-EAF7-4957-B540-EA4CE96D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9F90-47F6-4C83-AC0C-7A306F65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7D4-F225-470D-B870-FA7ACC1A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51779-BAD6-4F03-84FA-FDA27C839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8936A-3D0D-4ED4-B1F3-6D1F1D4D9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38A59-6B07-4765-9986-B3CE6FC5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1DE2-5C2A-4067-B017-9FB56ECC746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8EF1-60FB-426F-9B8B-1D0D8C4F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970E-E3A1-4B69-B2D0-63AD148C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7D4-F225-470D-B870-FA7ACC1A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6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5F8A-466C-4DE9-84B4-7BA0B111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8C6A-1E25-43A3-A195-ABD01083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54106-39B2-40F7-B512-D5B78CF8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1DE2-5C2A-4067-B017-9FB56ECC746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0DD0B-1DB9-463F-83C4-C30D797D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D8777-51D6-4EEE-AA16-D4A706CD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7D4-F225-470D-B870-FA7ACC1A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53BE-DAC5-49A1-97FA-F7B579A1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5A0D3-2635-4C4B-94B1-31BC8394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3F65-0106-455E-AA28-99FCFB2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1DE2-5C2A-4067-B017-9FB56ECC746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A655-081A-4AFC-A7A6-D3974187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C480-818B-48EE-8316-B97142A3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7D4-F225-470D-B870-FA7ACC1A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557B-1E5E-4F13-A944-1DC5A900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3604-91F6-44E5-9C4E-2CDB1D30C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3D243-EB08-4A52-9FA3-23A6ED1B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C0D8-6115-486A-82A2-81197253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1DE2-5C2A-4067-B017-9FB56ECC746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90E24-5C79-4523-9A69-E5F2034E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0531B-07DB-48DE-BF59-98320B48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7D4-F225-470D-B870-FA7ACC1A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6C0E-EE34-4D74-AD88-A06807E1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B7963-EFE8-43C9-B2BF-C3166E2D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715A4-644E-4A7D-B1DA-BCBC35851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B2622-ECBD-4FA5-934E-1101FDBD6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8D46C-1E4D-48E5-9FF9-851CAB9FB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661E7-BF76-484B-83E7-65E98D38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1DE2-5C2A-4067-B017-9FB56ECC746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4BFE2-44FD-4F14-9BD9-84C91633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B1ED4-E0E7-47A3-8110-1D57993B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7D4-F225-470D-B870-FA7ACC1A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8508-66B4-45AA-B984-4A1FC442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C1A98-9170-4B3A-B7E7-1101D1C2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1DE2-5C2A-4067-B017-9FB56ECC746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1CE8E-783D-4DB7-8AFE-E3DF759B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D817E-0224-4C20-A0EA-0CE08395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7D4-F225-470D-B870-FA7ACC1A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201F9-A636-4C00-B1B6-8B777891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1DE2-5C2A-4067-B017-9FB56ECC746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C26C0-C128-4707-97A7-7A3A3820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18E24-B712-4CF8-9BA7-9E88ABAF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7D4-F225-470D-B870-FA7ACC1A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0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93E3-3F8B-4365-83FE-FA953063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6262-1E40-4DA9-A69C-AE4B39F9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F6F8-7DDB-4A7B-BFE6-473618281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BDA2E-E884-44A4-A2D3-0043BD2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1DE2-5C2A-4067-B017-9FB56ECC746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B571-8223-40A4-91AD-01EDF60F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2D33F-A3B0-49A5-B429-4D62061A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7D4-F225-470D-B870-FA7ACC1A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A164-1297-48EC-8D2B-85AADDD9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02A89-7BE2-4256-B081-D326F61DD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E2D54-D3A4-43B4-8F08-64F1CB400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3769-97BF-4EDD-8D7C-414F7864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1DE2-5C2A-4067-B017-9FB56ECC746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CA7A-FB9C-4CAC-9A43-85EC973C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649D-2ED3-4019-BDC9-58BCC352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7D4-F225-470D-B870-FA7ACC1A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83E3-6986-414E-9EF6-B2D0606C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C643-2B30-4A07-B2F5-DD6A16DF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91E8-9F94-44E2-B69B-6B6AC7CEF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1DE2-5C2A-4067-B017-9FB56ECC746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7BF7-8071-4B0D-BBFA-1B10E5ADF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97AE-917C-47A8-91AA-372A7995D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9F7D4-F225-470D-B870-FA7ACC1A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3B51-4308-44B5-8D17-A4F826FFF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Arithmetic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B150B-7864-44AA-9C54-93F4E967D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Addition, Subtraction and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79112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50E4-B7A6-4369-BFAF-64E025FD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Rule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5137C-F848-4B0A-AAAD-E7F133A8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2082"/>
            <a:ext cx="10121125" cy="31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4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3EE706-0EC2-491C-ADFE-C886CC8E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64" y="2200896"/>
            <a:ext cx="8696263" cy="26493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D6EFBF6-5A33-4CA3-99B5-CB21FD7C441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Binary Addition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0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856FD6-767A-4462-AE4A-60F191FC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00" y="2140915"/>
            <a:ext cx="10265400" cy="29001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3A3248-A0DB-4FAA-992F-B6AD2E46FE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Binary Subtraction Rule</a:t>
            </a:r>
          </a:p>
        </p:txBody>
      </p:sp>
    </p:spTree>
    <p:extLst>
      <p:ext uri="{BB962C8B-B14F-4D97-AF65-F5344CB8AC3E}">
        <p14:creationId xmlns:p14="http://schemas.microsoft.com/office/powerpoint/2010/main" val="393959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E14AC-4BD9-46B6-8096-AF7069F5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01" y="2217046"/>
            <a:ext cx="9329997" cy="28187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FB6986-6792-405A-89B2-F3A579735F4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Binary Subtraction Rule</a:t>
            </a:r>
          </a:p>
        </p:txBody>
      </p:sp>
    </p:spTree>
    <p:extLst>
      <p:ext uri="{BB962C8B-B14F-4D97-AF65-F5344CB8AC3E}">
        <p14:creationId xmlns:p14="http://schemas.microsoft.com/office/powerpoint/2010/main" val="329488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2929AA-6739-4EA9-8F88-3DE23370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22" y="2058642"/>
            <a:ext cx="10365155" cy="27407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3F8AFC-F9D0-4F06-ABA3-208E20B7D59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Binary Multiplication Rule</a:t>
            </a:r>
          </a:p>
        </p:txBody>
      </p:sp>
    </p:spTree>
    <p:extLst>
      <p:ext uri="{BB962C8B-B14F-4D97-AF65-F5344CB8AC3E}">
        <p14:creationId xmlns:p14="http://schemas.microsoft.com/office/powerpoint/2010/main" val="78255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CB869-1C0E-4163-BD53-9A7D3035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90" y="2109166"/>
            <a:ext cx="7956960" cy="36555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09AE9C-A4A4-4C89-B2B4-BF97BA280CD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Binary Multiplication Rule</a:t>
            </a:r>
          </a:p>
        </p:txBody>
      </p:sp>
    </p:spTree>
    <p:extLst>
      <p:ext uri="{BB962C8B-B14F-4D97-AF65-F5344CB8AC3E}">
        <p14:creationId xmlns:p14="http://schemas.microsoft.com/office/powerpoint/2010/main" val="309626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Binary Arithmetic</vt:lpstr>
      <vt:lpstr>Binary Addition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Arithmetic</dc:title>
  <dc:creator>Homero Benavides Ramirez</dc:creator>
  <cp:lastModifiedBy>Homero Benavides Ramirez</cp:lastModifiedBy>
  <cp:revision>2</cp:revision>
  <dcterms:created xsi:type="dcterms:W3CDTF">2020-01-30T18:35:52Z</dcterms:created>
  <dcterms:modified xsi:type="dcterms:W3CDTF">2020-01-30T18:43:20Z</dcterms:modified>
</cp:coreProperties>
</file>