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55" autoAdjust="0"/>
    <p:restoredTop sz="94259" autoAdjust="0"/>
  </p:normalViewPr>
  <p:slideViewPr>
    <p:cSldViewPr snapToGrid="0">
      <p:cViewPr varScale="1">
        <p:scale>
          <a:sx n="72" d="100"/>
          <a:sy n="72" d="100"/>
        </p:scale>
        <p:origin x="3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3/11/2017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3/11/2017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3/11/2017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3/11/2017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444485"/>
            <a:ext cx="9966960" cy="2769705"/>
          </a:xfrm>
        </p:spPr>
        <p:txBody>
          <a:bodyPr/>
          <a:lstStyle/>
          <a:p>
            <a:r>
              <a:rPr lang="en-SG" sz="8000" dirty="0"/>
              <a:t>A Fight against Gender inequality </a:t>
            </a:r>
            <a:r>
              <a:rPr lang="en-SG" sz="5400" dirty="0"/>
              <a:t>– REJECT Violence SINGAPORE</a:t>
            </a:r>
          </a:p>
        </p:txBody>
      </p:sp>
      <p:sp>
        <p:nvSpPr>
          <p:cNvPr id="3" name="Subtitle 2"/>
          <p:cNvSpPr>
            <a:spLocks noGrp="1"/>
          </p:cNvSpPr>
          <p:nvPr>
            <p:ph type="subTitle" idx="1"/>
          </p:nvPr>
        </p:nvSpPr>
        <p:spPr>
          <a:xfrm>
            <a:off x="1069848" y="4389120"/>
            <a:ext cx="7891272" cy="2096740"/>
          </a:xfrm>
        </p:spPr>
        <p:txBody>
          <a:bodyPr>
            <a:normAutofit/>
          </a:bodyPr>
          <a:lstStyle/>
          <a:p>
            <a:r>
              <a:rPr lang="en-SG" b="1" dirty="0"/>
              <a:t>A Web App by 2 Girls &amp; 1 Guy:</a:t>
            </a:r>
          </a:p>
          <a:p>
            <a:r>
              <a:rPr lang="en-SG" dirty="0"/>
              <a:t>	</a:t>
            </a:r>
            <a:r>
              <a:rPr lang="en-SG" dirty="0" err="1"/>
              <a:t>Ailei</a:t>
            </a:r>
            <a:r>
              <a:rPr lang="en-SG" dirty="0"/>
              <a:t> </a:t>
            </a:r>
            <a:r>
              <a:rPr lang="en-SG" dirty="0" err="1"/>
              <a:t>Tandean</a:t>
            </a:r>
            <a:endParaRPr lang="en-SG" dirty="0"/>
          </a:p>
          <a:p>
            <a:r>
              <a:rPr lang="en-SG" dirty="0"/>
              <a:t>	Myrna Angeles</a:t>
            </a:r>
          </a:p>
          <a:p>
            <a:r>
              <a:rPr lang="en-SG" dirty="0"/>
              <a:t>	</a:t>
            </a:r>
            <a:r>
              <a:rPr lang="en-SG" dirty="0" err="1"/>
              <a:t>Siow</a:t>
            </a:r>
            <a:r>
              <a:rPr lang="en-SG" dirty="0"/>
              <a:t> Yi  Sheng</a:t>
            </a:r>
          </a:p>
          <a:p>
            <a:endParaRPr lang="en-SG" dirty="0"/>
          </a:p>
        </p:txBody>
      </p:sp>
    </p:spTree>
    <p:extLst>
      <p:ext uri="{BB962C8B-B14F-4D97-AF65-F5344CB8AC3E}">
        <p14:creationId xmlns:p14="http://schemas.microsoft.com/office/powerpoint/2010/main" val="17403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SG" dirty="0"/>
              <a:t>Problem and target audience</a:t>
            </a:r>
          </a:p>
        </p:txBody>
      </p:sp>
      <p:sp>
        <p:nvSpPr>
          <p:cNvPr id="3" name="Content Placeholder 2"/>
          <p:cNvSpPr>
            <a:spLocks noGrp="1"/>
          </p:cNvSpPr>
          <p:nvPr>
            <p:ph idx="1"/>
          </p:nvPr>
        </p:nvSpPr>
        <p:spPr>
          <a:xfrm>
            <a:off x="265043" y="1258957"/>
            <a:ext cx="11675166" cy="5340626"/>
          </a:xfrm>
        </p:spPr>
        <p:txBody>
          <a:bodyPr>
            <a:normAutofit lnSpcReduction="10000"/>
          </a:bodyPr>
          <a:lstStyle/>
          <a:p>
            <a:r>
              <a:rPr lang="en-SG" dirty="0"/>
              <a:t>Violence against women rooted in deeply entrenched attitudes about gender roles. Culture of discrimination leaves women feeling disempowered and helpless. </a:t>
            </a:r>
          </a:p>
          <a:p>
            <a:r>
              <a:rPr lang="en-SG" dirty="0"/>
              <a:t>Traditional patriarchal norms that dictate the roles of men and women in the household, E.g. common mentality that a wife must be obedient to her husband.</a:t>
            </a:r>
          </a:p>
          <a:p>
            <a:r>
              <a:rPr lang="en-SG" dirty="0"/>
              <a:t>Inadequate avenues for recourse or help:</a:t>
            </a:r>
          </a:p>
          <a:p>
            <a:pPr lvl="1"/>
            <a:r>
              <a:rPr lang="en-SG" dirty="0"/>
              <a:t>Taboo nature of domestic, family, gender-based violence – most do not publicly talk about this topic even among family and friends. </a:t>
            </a:r>
          </a:p>
          <a:p>
            <a:pPr lvl="1"/>
            <a:r>
              <a:rPr lang="en-SG" dirty="0"/>
              <a:t>Lack of wider understanding in the community of the extent of mental and emotional damage suffered by victims. Many often fail to empathise with victims: one common misconception is that women suffering from domestic abuse are able to simply exit the situation.</a:t>
            </a:r>
          </a:p>
          <a:p>
            <a:r>
              <a:rPr lang="en-SG" b="1" dirty="0"/>
              <a:t>Statistics in Singapore: </a:t>
            </a:r>
          </a:p>
          <a:p>
            <a:pPr lvl="1"/>
            <a:r>
              <a:rPr lang="en-SG" b="1" dirty="0"/>
              <a:t>1 in 10</a:t>
            </a:r>
            <a:r>
              <a:rPr lang="en-SG" dirty="0"/>
              <a:t> women in Singapore has experienced physical violence or abuse by a male.</a:t>
            </a:r>
          </a:p>
          <a:p>
            <a:pPr lvl="1"/>
            <a:r>
              <a:rPr lang="en-SG" b="1" dirty="0"/>
              <a:t>6 in 10</a:t>
            </a:r>
            <a:r>
              <a:rPr lang="en-SG" dirty="0"/>
              <a:t> victims of violence in Singapore suffer repeated victimisation.</a:t>
            </a:r>
          </a:p>
          <a:p>
            <a:pPr lvl="1"/>
            <a:r>
              <a:rPr lang="en-SG" dirty="0"/>
              <a:t>More than </a:t>
            </a:r>
            <a:r>
              <a:rPr lang="en-SG" b="1" dirty="0"/>
              <a:t>70%</a:t>
            </a:r>
            <a:r>
              <a:rPr lang="en-SG" dirty="0"/>
              <a:t> of such cases in Singapore are not reported to the police.</a:t>
            </a:r>
          </a:p>
          <a:p>
            <a:pPr>
              <a:buFont typeface="Wingdings" panose="05000000000000000000" pitchFamily="2" charset="2"/>
              <a:buChar char="Ø"/>
            </a:pPr>
            <a:r>
              <a:rPr lang="en-SG" dirty="0"/>
              <a:t> </a:t>
            </a:r>
            <a:r>
              <a:rPr lang="en-SG" b="1" dirty="0">
                <a:solidFill>
                  <a:srgbClr val="00B050"/>
                </a:solidFill>
              </a:rPr>
              <a:t>TARGET</a:t>
            </a:r>
            <a:r>
              <a:rPr lang="en-SG" dirty="0"/>
              <a:t> : </a:t>
            </a:r>
          </a:p>
          <a:p>
            <a:pPr lvl="1">
              <a:buFont typeface="Wingdings" panose="05000000000000000000" pitchFamily="2" charset="2"/>
              <a:buChar char="ü"/>
            </a:pPr>
            <a:r>
              <a:rPr lang="en-SG" dirty="0"/>
              <a:t>Abuse victims looking for a one stop portal on abuse resources in Singapore. </a:t>
            </a:r>
          </a:p>
          <a:p>
            <a:pPr lvl="1">
              <a:buFont typeface="Wingdings" panose="05000000000000000000" pitchFamily="2" charset="2"/>
              <a:buChar char="ü"/>
            </a:pPr>
            <a:r>
              <a:rPr lang="en-SG" dirty="0"/>
              <a:t>People who want to read up and understand more about different types of abuse . E.g. suspect their friends/relatives are being abused</a:t>
            </a:r>
          </a:p>
        </p:txBody>
      </p:sp>
    </p:spTree>
    <p:extLst>
      <p:ext uri="{BB962C8B-B14F-4D97-AF65-F5344CB8AC3E}">
        <p14:creationId xmlns:p14="http://schemas.microsoft.com/office/powerpoint/2010/main" val="150738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05" y="153327"/>
            <a:ext cx="10058400" cy="1609344"/>
          </a:xfrm>
        </p:spPr>
        <p:txBody>
          <a:bodyPr/>
          <a:lstStyle/>
          <a:p>
            <a:r>
              <a:rPr lang="en-SG" dirty="0"/>
              <a:t>Solution</a:t>
            </a:r>
          </a:p>
        </p:txBody>
      </p:sp>
      <p:sp>
        <p:nvSpPr>
          <p:cNvPr id="3" name="Content Placeholder 2"/>
          <p:cNvSpPr>
            <a:spLocks noGrp="1"/>
          </p:cNvSpPr>
          <p:nvPr>
            <p:ph idx="1"/>
          </p:nvPr>
        </p:nvSpPr>
        <p:spPr>
          <a:xfrm>
            <a:off x="304799" y="1657350"/>
            <a:ext cx="11635409" cy="4514850"/>
          </a:xfrm>
        </p:spPr>
        <p:txBody>
          <a:bodyPr>
            <a:normAutofit/>
          </a:bodyPr>
          <a:lstStyle/>
          <a:p>
            <a:r>
              <a:rPr lang="en-SG" sz="2400" dirty="0"/>
              <a:t>Web App is a one-stop information and help portal:</a:t>
            </a:r>
          </a:p>
          <a:p>
            <a:pPr marL="0" indent="0">
              <a:buNone/>
            </a:pPr>
            <a:endParaRPr lang="en-SG" sz="2400" dirty="0"/>
          </a:p>
          <a:p>
            <a:pPr lvl="1">
              <a:buFont typeface="Wingdings" panose="05000000000000000000" pitchFamily="2" charset="2"/>
              <a:buChar char="v"/>
            </a:pPr>
            <a:r>
              <a:rPr lang="en-SG" sz="2000" dirty="0"/>
              <a:t> </a:t>
            </a:r>
            <a:r>
              <a:rPr lang="en-SG" sz="2000" b="1" dirty="0"/>
              <a:t>Different types of abuse </a:t>
            </a:r>
            <a:r>
              <a:rPr lang="en-SG" sz="2000" dirty="0"/>
              <a:t>– Physical, Sexual, Emotional, Financial</a:t>
            </a:r>
          </a:p>
          <a:p>
            <a:pPr marL="274320" lvl="1" indent="0">
              <a:buNone/>
            </a:pPr>
            <a:endParaRPr lang="en-SG" sz="2000" dirty="0">
              <a:solidFill>
                <a:srgbClr val="00B050"/>
              </a:solidFill>
            </a:endParaRPr>
          </a:p>
          <a:p>
            <a:pPr lvl="1">
              <a:buFont typeface="Wingdings" panose="05000000000000000000" pitchFamily="2" charset="2"/>
              <a:buChar char="v"/>
            </a:pPr>
            <a:r>
              <a:rPr lang="en-SG" sz="2000" b="1" dirty="0"/>
              <a:t>Inspiring “Survivor” stories </a:t>
            </a:r>
            <a:r>
              <a:rPr lang="en-SG" sz="2000" dirty="0"/>
              <a:t>– to encourage victims to stand up for themselves/report abuse</a:t>
            </a:r>
          </a:p>
          <a:p>
            <a:pPr marL="274320" lvl="1" indent="0">
              <a:buNone/>
            </a:pPr>
            <a:endParaRPr lang="en-SG" sz="2000" dirty="0"/>
          </a:p>
          <a:p>
            <a:pPr lvl="1">
              <a:buFont typeface="Wingdings" panose="05000000000000000000" pitchFamily="2" charset="2"/>
              <a:buChar char="v"/>
            </a:pPr>
            <a:r>
              <a:rPr lang="en-SG" sz="2000" b="1" dirty="0"/>
              <a:t>Steps for recourse </a:t>
            </a:r>
            <a:r>
              <a:rPr lang="en-SG" sz="2000" dirty="0"/>
              <a:t>- Organizations in Singapore that offer help and the kind of help they offer</a:t>
            </a:r>
          </a:p>
          <a:p>
            <a:pPr marL="274320" lvl="1" indent="0">
              <a:buNone/>
            </a:pPr>
            <a:endParaRPr lang="en-SG" sz="2000" dirty="0"/>
          </a:p>
          <a:p>
            <a:pPr lvl="1">
              <a:buFont typeface="Wingdings" panose="05000000000000000000" pitchFamily="2" charset="2"/>
              <a:buChar char="v"/>
            </a:pPr>
            <a:r>
              <a:rPr lang="en-SG" sz="2000" b="1" dirty="0"/>
              <a:t>Tell-a-friend</a:t>
            </a:r>
            <a:r>
              <a:rPr lang="en-SG" sz="2000" dirty="0"/>
              <a:t> – Sending valuable information to friends who may need help</a:t>
            </a:r>
          </a:p>
        </p:txBody>
      </p:sp>
    </p:spTree>
    <p:extLst>
      <p:ext uri="{BB962C8B-B14F-4D97-AF65-F5344CB8AC3E}">
        <p14:creationId xmlns:p14="http://schemas.microsoft.com/office/powerpoint/2010/main" val="560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734" y="105156"/>
            <a:ext cx="10058400" cy="1609344"/>
          </a:xfrm>
        </p:spPr>
        <p:txBody>
          <a:bodyPr/>
          <a:lstStyle/>
          <a:p>
            <a:r>
              <a:rPr lang="en-SG" dirty="0"/>
              <a:t>Our Web app</a:t>
            </a:r>
          </a:p>
        </p:txBody>
      </p:sp>
      <p:sp>
        <p:nvSpPr>
          <p:cNvPr id="3" name="Content Placeholder 2"/>
          <p:cNvSpPr>
            <a:spLocks noGrp="1"/>
          </p:cNvSpPr>
          <p:nvPr>
            <p:ph idx="1"/>
          </p:nvPr>
        </p:nvSpPr>
        <p:spPr>
          <a:xfrm>
            <a:off x="609600" y="1285461"/>
            <a:ext cx="10518648" cy="5128591"/>
          </a:xfrm>
        </p:spPr>
        <p:txBody>
          <a:bodyPr>
            <a:normAutofit fontScale="92500" lnSpcReduction="20000"/>
          </a:bodyPr>
          <a:lstStyle/>
          <a:p>
            <a:r>
              <a:rPr lang="en-SG" dirty="0"/>
              <a:t>A lot of information on the web dispersed across several different organizations and websites. Our web app aims to be the one stop portal that women in Singapore can go to.  We also want to be the one website which concerned parties can send to their friends/relatives they suspect are being abused.</a:t>
            </a:r>
          </a:p>
          <a:p>
            <a:pPr marL="0" indent="0">
              <a:buNone/>
            </a:pPr>
            <a:r>
              <a:rPr lang="en-SG" b="1" u="sng" dirty="0"/>
              <a:t>PHASE 1</a:t>
            </a:r>
          </a:p>
          <a:p>
            <a:r>
              <a:rPr lang="en-SG" dirty="0"/>
              <a:t>We offer information where women can :</a:t>
            </a:r>
          </a:p>
          <a:p>
            <a:pPr lvl="1"/>
            <a:r>
              <a:rPr lang="en-SG" sz="2000" dirty="0"/>
              <a:t>Identify if they are being abused – scenarios &amp; definitions</a:t>
            </a:r>
          </a:p>
          <a:p>
            <a:pPr lvl="1"/>
            <a:r>
              <a:rPr lang="en-SG" sz="2000" dirty="0"/>
              <a:t>Avenues for help</a:t>
            </a:r>
          </a:p>
          <a:p>
            <a:pPr lvl="1"/>
            <a:r>
              <a:rPr lang="en-SG" sz="2000" dirty="0"/>
              <a:t>Be reassured of surviving abuse through inspiring stories</a:t>
            </a:r>
          </a:p>
          <a:p>
            <a:pPr marL="0" indent="0">
              <a:buNone/>
            </a:pPr>
            <a:r>
              <a:rPr lang="en-SG" b="1" u="sng" dirty="0"/>
              <a:t>PHASE 2 enhancements</a:t>
            </a:r>
          </a:p>
          <a:p>
            <a:r>
              <a:rPr lang="en-SG" dirty="0"/>
              <a:t>Pre-term quizzes (E.g. “Are you curious how safe you are in your relationship”) to engage and attract traffic to the website</a:t>
            </a:r>
            <a:endParaRPr lang="en-SG" b="1" u="sng" dirty="0"/>
          </a:p>
          <a:p>
            <a:r>
              <a:rPr lang="en-SG" dirty="0"/>
              <a:t>Include a “screening quiz” for users to take which tabulates/analyses whether you are a victim of abuse </a:t>
            </a:r>
          </a:p>
          <a:p>
            <a:r>
              <a:rPr lang="en-SG" dirty="0"/>
              <a:t>Reaching out to non English speaking victims in Singapore via dedicated Chinese, Malay &amp; Tamil resources</a:t>
            </a:r>
          </a:p>
          <a:p>
            <a:r>
              <a:rPr lang="en-SG" dirty="0"/>
              <a:t>More pictorial/video representations (</a:t>
            </a:r>
            <a:r>
              <a:rPr lang="en-SG" dirty="0" err="1"/>
              <a:t>eg</a:t>
            </a:r>
            <a:r>
              <a:rPr lang="en-SG" dirty="0"/>
              <a:t>. Flow chart) to reach out to wider audience who may not be comfortable reading texts</a:t>
            </a:r>
          </a:p>
          <a:p>
            <a:pPr lvl="1"/>
            <a:endParaRPr lang="en-SG" dirty="0"/>
          </a:p>
        </p:txBody>
      </p:sp>
    </p:spTree>
    <p:extLst>
      <p:ext uri="{BB962C8B-B14F-4D97-AF65-F5344CB8AC3E}">
        <p14:creationId xmlns:p14="http://schemas.microsoft.com/office/powerpoint/2010/main" val="314927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Challenges</a:t>
            </a:r>
          </a:p>
        </p:txBody>
      </p:sp>
      <p:sp>
        <p:nvSpPr>
          <p:cNvPr id="3" name="Content Placeholder 2"/>
          <p:cNvSpPr>
            <a:spLocks noGrp="1"/>
          </p:cNvSpPr>
          <p:nvPr>
            <p:ph idx="1"/>
          </p:nvPr>
        </p:nvSpPr>
        <p:spPr/>
        <p:txBody>
          <a:bodyPr/>
          <a:lstStyle/>
          <a:p>
            <a:r>
              <a:rPr lang="en-SG" b="1" dirty="0"/>
              <a:t>Challenge 1</a:t>
            </a:r>
            <a:r>
              <a:rPr lang="en-SG" dirty="0"/>
              <a:t>: Finding the unique selling point of our web app</a:t>
            </a:r>
          </a:p>
          <a:p>
            <a:pPr>
              <a:buFont typeface="Wingdings" panose="05000000000000000000" pitchFamily="2" charset="2"/>
              <a:buChar char="Ø"/>
            </a:pPr>
            <a:r>
              <a:rPr lang="en-SG" b="1" dirty="0"/>
              <a:t> Approaches</a:t>
            </a:r>
            <a:r>
              <a:rPr lang="en-SG" dirty="0"/>
              <a:t>: </a:t>
            </a:r>
          </a:p>
          <a:p>
            <a:pPr lvl="1"/>
            <a:r>
              <a:rPr lang="en-SG" dirty="0"/>
              <a:t>Playing devil’s advocate to each other’s ideas -Questioning value of proposition to spur creative solutions</a:t>
            </a:r>
          </a:p>
          <a:p>
            <a:pPr lvl="1"/>
            <a:r>
              <a:rPr lang="en-SG" dirty="0"/>
              <a:t>Evoking empathy by  putting ourselves in shoes of victim and think of what we would need.</a:t>
            </a:r>
          </a:p>
          <a:p>
            <a:pPr lvl="1"/>
            <a:r>
              <a:rPr lang="en-SG" dirty="0"/>
              <a:t>Extensive research on web on available offerings/”competitors”</a:t>
            </a:r>
          </a:p>
          <a:p>
            <a:r>
              <a:rPr lang="en-SG" b="1" dirty="0"/>
              <a:t>Challenge 2</a:t>
            </a:r>
            <a:r>
              <a:rPr lang="en-SG" dirty="0"/>
              <a:t>: Balancing learning &amp; practicing coding in a new language whilst trying to come up with a creative and viable web app!</a:t>
            </a:r>
          </a:p>
          <a:p>
            <a:pPr>
              <a:buFont typeface="Wingdings" panose="05000000000000000000" pitchFamily="2" charset="2"/>
              <a:buChar char="Ø"/>
            </a:pPr>
            <a:r>
              <a:rPr lang="en-SG" b="1" dirty="0"/>
              <a:t> Approaches</a:t>
            </a:r>
            <a:r>
              <a:rPr lang="en-SG" dirty="0"/>
              <a:t>: </a:t>
            </a:r>
          </a:p>
          <a:p>
            <a:pPr lvl="1"/>
            <a:r>
              <a:rPr lang="en-SG" dirty="0"/>
              <a:t>Phase approach of web app development where team focussed on framework for a start and familiarizing with coding. Target to enhance capabilities of web app in future.</a:t>
            </a:r>
          </a:p>
          <a:p>
            <a:pPr lvl="1"/>
            <a:endParaRPr lang="en-SG" dirty="0"/>
          </a:p>
        </p:txBody>
      </p:sp>
    </p:spTree>
    <p:extLst>
      <p:ext uri="{BB962C8B-B14F-4D97-AF65-F5344CB8AC3E}">
        <p14:creationId xmlns:p14="http://schemas.microsoft.com/office/powerpoint/2010/main" val="390703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266</TotalTime>
  <Words>526</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A Fight against Gender inequality – REJECT Violence SINGAPORE</vt:lpstr>
      <vt:lpstr>Problem and target audience</vt:lpstr>
      <vt:lpstr>Solution</vt:lpstr>
      <vt:lpstr>Our Web app</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inequality –Violence against women</dc:title>
  <dc:creator>user</dc:creator>
  <cp:lastModifiedBy>user</cp:lastModifiedBy>
  <cp:revision>27</cp:revision>
  <dcterms:created xsi:type="dcterms:W3CDTF">2017-03-06T04:09:00Z</dcterms:created>
  <dcterms:modified xsi:type="dcterms:W3CDTF">2017-03-11T13:28:03Z</dcterms:modified>
</cp:coreProperties>
</file>