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9" autoAdjust="0"/>
  </p:normalViewPr>
  <p:slideViewPr>
    <p:cSldViewPr snapToGrid="0">
      <p:cViewPr>
        <p:scale>
          <a:sx n="50" d="100"/>
          <a:sy n="50" d="100"/>
        </p:scale>
        <p:origin x="1500"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3/6/2017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3/6/2017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3/6/2017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cansingapore.com/statistics-and-defini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444485"/>
            <a:ext cx="9966960" cy="2769705"/>
          </a:xfrm>
        </p:spPr>
        <p:txBody>
          <a:bodyPr/>
          <a:lstStyle/>
          <a:p>
            <a:r>
              <a:rPr lang="en-SG" sz="8000" dirty="0"/>
              <a:t>A Fight against Gender inequality </a:t>
            </a:r>
            <a:r>
              <a:rPr lang="en-SG" sz="5400" dirty="0"/>
              <a:t>– Violence against women</a:t>
            </a:r>
          </a:p>
        </p:txBody>
      </p:sp>
      <p:sp>
        <p:nvSpPr>
          <p:cNvPr id="3" name="Subtitle 2"/>
          <p:cNvSpPr>
            <a:spLocks noGrp="1"/>
          </p:cNvSpPr>
          <p:nvPr>
            <p:ph type="subTitle" idx="1"/>
          </p:nvPr>
        </p:nvSpPr>
        <p:spPr>
          <a:xfrm>
            <a:off x="1069848" y="4389120"/>
            <a:ext cx="7891272" cy="2096740"/>
          </a:xfrm>
        </p:spPr>
        <p:txBody>
          <a:bodyPr>
            <a:normAutofit lnSpcReduction="10000"/>
          </a:bodyPr>
          <a:lstStyle/>
          <a:p>
            <a:r>
              <a:rPr lang="en-SG" b="1" dirty="0"/>
              <a:t>A Web App by 3 Girls &amp; 1 Guy:</a:t>
            </a:r>
          </a:p>
          <a:p>
            <a:r>
              <a:rPr lang="en-SG" dirty="0"/>
              <a:t>	</a:t>
            </a:r>
            <a:r>
              <a:rPr lang="en-SG" dirty="0" err="1"/>
              <a:t>Ailei</a:t>
            </a:r>
            <a:r>
              <a:rPr lang="en-SG" dirty="0"/>
              <a:t> Tan</a:t>
            </a:r>
          </a:p>
          <a:p>
            <a:r>
              <a:rPr lang="en-SG" dirty="0"/>
              <a:t>	Myrna</a:t>
            </a:r>
          </a:p>
          <a:p>
            <a:r>
              <a:rPr lang="en-SG" dirty="0"/>
              <a:t>	</a:t>
            </a:r>
            <a:r>
              <a:rPr lang="en-SG" dirty="0" err="1"/>
              <a:t>Nithya</a:t>
            </a:r>
            <a:endParaRPr lang="en-SG" dirty="0"/>
          </a:p>
          <a:p>
            <a:r>
              <a:rPr lang="en-SG" dirty="0"/>
              <a:t>	Yi  Sheng</a:t>
            </a:r>
          </a:p>
          <a:p>
            <a:endParaRPr lang="en-SG" dirty="0"/>
          </a:p>
        </p:txBody>
      </p:sp>
    </p:spTree>
    <p:extLst>
      <p:ext uri="{BB962C8B-B14F-4D97-AF65-F5344CB8AC3E}">
        <p14:creationId xmlns:p14="http://schemas.microsoft.com/office/powerpoint/2010/main" val="17403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SG" dirty="0"/>
              <a:t>Problem and target audience</a:t>
            </a:r>
          </a:p>
        </p:txBody>
      </p:sp>
      <p:sp>
        <p:nvSpPr>
          <p:cNvPr id="3" name="Content Placeholder 2"/>
          <p:cNvSpPr>
            <a:spLocks noGrp="1"/>
          </p:cNvSpPr>
          <p:nvPr>
            <p:ph idx="1"/>
          </p:nvPr>
        </p:nvSpPr>
        <p:spPr>
          <a:xfrm>
            <a:off x="1069848" y="1085850"/>
            <a:ext cx="10058400" cy="5486400"/>
          </a:xfrm>
        </p:spPr>
        <p:txBody>
          <a:bodyPr>
            <a:normAutofit fontScale="92500" lnSpcReduction="20000"/>
          </a:bodyPr>
          <a:lstStyle/>
          <a:p>
            <a:r>
              <a:rPr lang="en-SG" dirty="0">
                <a:solidFill>
                  <a:schemeClr val="accent1"/>
                </a:solidFill>
              </a:rPr>
              <a:t>Articulate with a story indicative of larger statistic. Who is your target audience – </a:t>
            </a:r>
            <a:r>
              <a:rPr lang="en-SG" dirty="0" err="1">
                <a:solidFill>
                  <a:schemeClr val="accent1"/>
                </a:solidFill>
              </a:rPr>
              <a:t>hw</a:t>
            </a:r>
            <a:r>
              <a:rPr lang="en-SG" dirty="0">
                <a:solidFill>
                  <a:schemeClr val="accent1"/>
                </a:solidFill>
              </a:rPr>
              <a:t> old, socio-economic status. How and why would they care </a:t>
            </a:r>
            <a:r>
              <a:rPr lang="en-SG" dirty="0" err="1">
                <a:solidFill>
                  <a:schemeClr val="accent1"/>
                </a:solidFill>
              </a:rPr>
              <a:t>abt</a:t>
            </a:r>
            <a:r>
              <a:rPr lang="en-SG" dirty="0">
                <a:solidFill>
                  <a:schemeClr val="accent1"/>
                </a:solidFill>
              </a:rPr>
              <a:t> your solution?</a:t>
            </a:r>
          </a:p>
          <a:p>
            <a:pPr marL="0" indent="0">
              <a:buNone/>
            </a:pPr>
            <a:r>
              <a:rPr lang="en-SG" sz="1500" dirty="0">
                <a:solidFill>
                  <a:srgbClr val="00B050"/>
                </a:solidFill>
              </a:rPr>
              <a:t>	From http://www.unwomen-nc.org.sg/violence_against_women.acvx?section=3</a:t>
            </a:r>
            <a:endParaRPr lang="en-SG" sz="1500" dirty="0">
              <a:solidFill>
                <a:srgbClr val="00B050"/>
              </a:solidFill>
            </a:endParaRPr>
          </a:p>
          <a:p>
            <a:r>
              <a:rPr lang="en-SG" dirty="0"/>
              <a:t>Violence against women rooted in deeply entrenched attitudes about gender roles. Culture of discrimination leaves women feeling disempowered and helpless. </a:t>
            </a:r>
          </a:p>
          <a:p>
            <a:r>
              <a:rPr lang="en-SG" dirty="0"/>
              <a:t>Traditional patriarchal norms that dictate the roles of men and women in the household, E.g. common mentality that a wife must be obedient to her husband.</a:t>
            </a:r>
          </a:p>
          <a:p>
            <a:r>
              <a:rPr lang="en-SG" dirty="0"/>
              <a:t>Inadequate avenues for recourse or help:</a:t>
            </a:r>
          </a:p>
          <a:p>
            <a:pPr lvl="1"/>
            <a:r>
              <a:rPr lang="en-SG" dirty="0"/>
              <a:t>Taboo nature of domestic, family, gender-based violence – most do not publicly talk about this topic even among family and friends. </a:t>
            </a:r>
          </a:p>
          <a:p>
            <a:pPr lvl="1"/>
            <a:r>
              <a:rPr lang="en-SG" dirty="0"/>
              <a:t>Lack of wider understanding in the community of the extent of mental and emotional damage suffered by victims. Many often fail to empathise with victims: one common misconception is that women suffering from domestic abuse are able to simply exit the situation.</a:t>
            </a:r>
          </a:p>
          <a:p>
            <a:r>
              <a:rPr lang="en-SG" b="1" dirty="0"/>
              <a:t>Statistics in Singapore: (</a:t>
            </a:r>
            <a:r>
              <a:rPr lang="en-SG" sz="1500" b="1" dirty="0">
                <a:solidFill>
                  <a:srgbClr val="00B050"/>
                </a:solidFill>
              </a:rPr>
              <a:t>http://www.wecansingapore.com/statistics-and-definitions/)</a:t>
            </a:r>
          </a:p>
          <a:p>
            <a:pPr lvl="1"/>
            <a:r>
              <a:rPr lang="en-SG" b="1" dirty="0"/>
              <a:t>1 in 10</a:t>
            </a:r>
            <a:r>
              <a:rPr lang="en-SG" dirty="0"/>
              <a:t> women in Singapore has experienced physical violence or abuse by a male.</a:t>
            </a:r>
          </a:p>
          <a:p>
            <a:pPr lvl="1"/>
            <a:r>
              <a:rPr lang="en-SG" b="1" dirty="0"/>
              <a:t>6 in 10</a:t>
            </a:r>
            <a:r>
              <a:rPr lang="en-SG" dirty="0"/>
              <a:t> victims of violence in Singapore suffer repeated victimisation.</a:t>
            </a:r>
          </a:p>
          <a:p>
            <a:pPr lvl="1"/>
            <a:r>
              <a:rPr lang="en-SG" dirty="0"/>
              <a:t>More than </a:t>
            </a:r>
            <a:r>
              <a:rPr lang="en-SG" b="1" dirty="0"/>
              <a:t>70%</a:t>
            </a:r>
            <a:r>
              <a:rPr lang="en-SG" dirty="0"/>
              <a:t> of such cases in Singapore are not reported to the police.</a:t>
            </a:r>
          </a:p>
          <a:p>
            <a:r>
              <a:rPr lang="en-SG" dirty="0">
                <a:highlight>
                  <a:srgbClr val="FFFF00"/>
                </a:highlight>
              </a:rPr>
              <a:t>Target women in Singapore who suspect they may be abused and want more information ??</a:t>
            </a:r>
          </a:p>
          <a:p>
            <a:pPr lvl="1"/>
            <a:endParaRPr lang="en-SG" dirty="0"/>
          </a:p>
        </p:txBody>
      </p:sp>
    </p:spTree>
    <p:extLst>
      <p:ext uri="{BB962C8B-B14F-4D97-AF65-F5344CB8AC3E}">
        <p14:creationId xmlns:p14="http://schemas.microsoft.com/office/powerpoint/2010/main" val="15073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Solution</a:t>
            </a:r>
          </a:p>
        </p:txBody>
      </p:sp>
      <p:sp>
        <p:nvSpPr>
          <p:cNvPr id="3" name="Content Placeholder 2"/>
          <p:cNvSpPr>
            <a:spLocks noGrp="1"/>
          </p:cNvSpPr>
          <p:nvPr>
            <p:ph idx="1"/>
          </p:nvPr>
        </p:nvSpPr>
        <p:spPr>
          <a:xfrm>
            <a:off x="1069848" y="1657350"/>
            <a:ext cx="10058400" cy="4514850"/>
          </a:xfrm>
        </p:spPr>
        <p:txBody>
          <a:bodyPr>
            <a:normAutofit/>
          </a:bodyPr>
          <a:lstStyle/>
          <a:p>
            <a:pPr marL="0" indent="0">
              <a:buNone/>
            </a:pPr>
            <a:r>
              <a:rPr lang="en-SG" dirty="0">
                <a:solidFill>
                  <a:schemeClr val="accent1"/>
                </a:solidFill>
              </a:rPr>
              <a:t>Describe your solution – what is the value offering to your target audience?</a:t>
            </a:r>
          </a:p>
          <a:p>
            <a:r>
              <a:rPr lang="en-SG" sz="2400" dirty="0"/>
              <a:t>Web App is a one-stop information and help portal for women in Singapore facing abuse. </a:t>
            </a:r>
          </a:p>
          <a:p>
            <a:pPr lvl="1"/>
            <a:r>
              <a:rPr lang="en-SG" sz="2200" dirty="0"/>
              <a:t>Different types of abuse – Physical, Sexual, Emotional/Verbal, Financial, Spiritual, Criminal harassment/stalking </a:t>
            </a:r>
            <a:r>
              <a:rPr lang="en-SG" sz="2200" dirty="0">
                <a:solidFill>
                  <a:srgbClr val="00B050"/>
                </a:solidFill>
              </a:rPr>
              <a:t>(</a:t>
            </a:r>
            <a:r>
              <a:rPr lang="en-SG" sz="2200" dirty="0">
                <a:solidFill>
                  <a:srgbClr val="00B050"/>
                </a:solidFill>
                <a:hlinkClick r:id="rId2"/>
              </a:rPr>
              <a:t>http://www.wecansingapore.com/statistics-and-definitions/</a:t>
            </a:r>
            <a:r>
              <a:rPr lang="en-SG" sz="2200" dirty="0">
                <a:solidFill>
                  <a:srgbClr val="00B050"/>
                </a:solidFill>
              </a:rPr>
              <a:t>)</a:t>
            </a:r>
          </a:p>
          <a:p>
            <a:pPr lvl="1"/>
            <a:r>
              <a:rPr lang="en-SG" sz="2200" dirty="0"/>
              <a:t>Inspiring “Survivor” stories</a:t>
            </a:r>
          </a:p>
          <a:p>
            <a:pPr lvl="1"/>
            <a:r>
              <a:rPr lang="en-SG" sz="2200" dirty="0"/>
              <a:t>Opportunities for education or employment for abuse victims </a:t>
            </a:r>
          </a:p>
          <a:p>
            <a:pPr lvl="1"/>
            <a:r>
              <a:rPr lang="en-SG" sz="2200" dirty="0"/>
              <a:t> Steps for recourse</a:t>
            </a:r>
          </a:p>
          <a:p>
            <a:pPr lvl="2"/>
            <a:r>
              <a:rPr lang="en-SG" sz="2000" dirty="0"/>
              <a:t>Flow chart of how to seek help</a:t>
            </a:r>
          </a:p>
          <a:p>
            <a:pPr lvl="2"/>
            <a:r>
              <a:rPr lang="en-SG" sz="2000" dirty="0"/>
              <a:t>Organizations that offer help and the kind of help they offer</a:t>
            </a:r>
          </a:p>
          <a:p>
            <a:pPr lvl="1"/>
            <a:r>
              <a:rPr lang="en-SG" sz="2200" dirty="0"/>
              <a:t>Anonymous online chat??</a:t>
            </a:r>
          </a:p>
          <a:p>
            <a:endParaRPr lang="en-SG" dirty="0"/>
          </a:p>
        </p:txBody>
      </p:sp>
    </p:spTree>
    <p:extLst>
      <p:ext uri="{BB962C8B-B14F-4D97-AF65-F5344CB8AC3E}">
        <p14:creationId xmlns:p14="http://schemas.microsoft.com/office/powerpoint/2010/main" val="56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Our Web app</a:t>
            </a:r>
          </a:p>
        </p:txBody>
      </p:sp>
      <p:sp>
        <p:nvSpPr>
          <p:cNvPr id="3" name="Content Placeholder 2"/>
          <p:cNvSpPr>
            <a:spLocks noGrp="1"/>
          </p:cNvSpPr>
          <p:nvPr>
            <p:ph idx="1"/>
          </p:nvPr>
        </p:nvSpPr>
        <p:spPr>
          <a:xfrm>
            <a:off x="1069848" y="1714500"/>
            <a:ext cx="10058400" cy="4457700"/>
          </a:xfrm>
        </p:spPr>
        <p:txBody>
          <a:bodyPr/>
          <a:lstStyle/>
          <a:p>
            <a:r>
              <a:rPr lang="en-SG" dirty="0">
                <a:solidFill>
                  <a:schemeClr val="accent1"/>
                </a:solidFill>
              </a:rPr>
              <a:t>What makes your app /offering different &amp; unique</a:t>
            </a:r>
          </a:p>
          <a:p>
            <a:r>
              <a:rPr lang="en-SG" dirty="0"/>
              <a:t>A lot of information on the web dispersed across several different organizations and websites. Our web app aims to be the one stop portal that women in Singapore can go to.  We want to be the one website which concerned parties can send to their friends/relatives they suspect are being abused.</a:t>
            </a:r>
          </a:p>
          <a:p>
            <a:pPr marL="0" indent="0">
              <a:buNone/>
            </a:pPr>
            <a:r>
              <a:rPr lang="en-SG" dirty="0"/>
              <a:t>We offer information where women can :</a:t>
            </a:r>
          </a:p>
          <a:p>
            <a:pPr lvl="1"/>
            <a:r>
              <a:rPr lang="en-SG" dirty="0"/>
              <a:t>Identify if they are being abused – scenarios &amp; definitions</a:t>
            </a:r>
          </a:p>
          <a:p>
            <a:pPr lvl="1"/>
            <a:r>
              <a:rPr lang="en-SG" dirty="0"/>
              <a:t>Avenues for help</a:t>
            </a:r>
          </a:p>
          <a:p>
            <a:pPr lvl="1"/>
            <a:r>
              <a:rPr lang="en-SG" dirty="0"/>
              <a:t>Online chat to seek help??</a:t>
            </a:r>
          </a:p>
          <a:p>
            <a:pPr lvl="1"/>
            <a:r>
              <a:rPr lang="en-SG" dirty="0"/>
              <a:t>Be reassured of surviving abuse through inspiring stories or opportunities for education/employment</a:t>
            </a:r>
          </a:p>
          <a:p>
            <a:pPr lvl="1"/>
            <a:r>
              <a:rPr lang="en-SG" dirty="0">
                <a:highlight>
                  <a:srgbClr val="FFFF00"/>
                </a:highlight>
              </a:rPr>
              <a:t>Understand the impact of reporting abuse – many fear their spouse may go to jail so keep quiet for </a:t>
            </a:r>
            <a:r>
              <a:rPr lang="en-SG" dirty="0" err="1">
                <a:highlight>
                  <a:srgbClr val="FFFF00"/>
                </a:highlight>
              </a:rPr>
              <a:t>eg</a:t>
            </a:r>
            <a:r>
              <a:rPr lang="en-SG" dirty="0">
                <a:highlight>
                  <a:srgbClr val="FFFF00"/>
                </a:highlight>
              </a:rPr>
              <a:t>. </a:t>
            </a:r>
          </a:p>
          <a:p>
            <a:pPr lvl="1"/>
            <a:endParaRPr lang="en-SG" dirty="0"/>
          </a:p>
        </p:txBody>
      </p:sp>
    </p:spTree>
    <p:extLst>
      <p:ext uri="{BB962C8B-B14F-4D97-AF65-F5344CB8AC3E}">
        <p14:creationId xmlns:p14="http://schemas.microsoft.com/office/powerpoint/2010/main" val="314927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Challenges</a:t>
            </a:r>
          </a:p>
        </p:txBody>
      </p:sp>
      <p:sp>
        <p:nvSpPr>
          <p:cNvPr id="3" name="Content Placeholder 2"/>
          <p:cNvSpPr>
            <a:spLocks noGrp="1"/>
          </p:cNvSpPr>
          <p:nvPr>
            <p:ph idx="1"/>
          </p:nvPr>
        </p:nvSpPr>
        <p:spPr/>
        <p:txBody>
          <a:bodyPr/>
          <a:lstStyle/>
          <a:p>
            <a:r>
              <a:rPr lang="en-SG" dirty="0">
                <a:solidFill>
                  <a:schemeClr val="accent1"/>
                </a:solidFill>
              </a:rPr>
              <a:t>Describe challenges along the way in building </a:t>
            </a:r>
            <a:r>
              <a:rPr lang="en-SG" dirty="0" err="1">
                <a:solidFill>
                  <a:schemeClr val="accent1"/>
                </a:solidFill>
              </a:rPr>
              <a:t>yr</a:t>
            </a:r>
            <a:r>
              <a:rPr lang="en-SG" dirty="0">
                <a:solidFill>
                  <a:schemeClr val="accent1"/>
                </a:solidFill>
              </a:rPr>
              <a:t> grp &amp; approaches to tackle those challenges</a:t>
            </a:r>
          </a:p>
          <a:p>
            <a:r>
              <a:rPr lang="en-SG" dirty="0"/>
              <a:t>Challenge: Finding the unique selling point of our web app</a:t>
            </a:r>
          </a:p>
          <a:p>
            <a:r>
              <a:rPr lang="en-SG" dirty="0"/>
              <a:t>Approaches: </a:t>
            </a:r>
          </a:p>
          <a:p>
            <a:pPr lvl="1"/>
            <a:r>
              <a:rPr lang="en-SG" dirty="0"/>
              <a:t>Playing devil’s advocate to each other’s ideas -Questioning value of proposition to spur creative solutions</a:t>
            </a:r>
          </a:p>
          <a:p>
            <a:pPr lvl="1"/>
            <a:r>
              <a:rPr lang="en-SG" dirty="0"/>
              <a:t>Evoking empathy by  putting ourselves in shoes of victim and think of what we would need.</a:t>
            </a:r>
          </a:p>
          <a:p>
            <a:pPr lvl="1"/>
            <a:r>
              <a:rPr lang="en-SG" dirty="0"/>
              <a:t>Extensive research on web on available offerings/”competitors”</a:t>
            </a:r>
          </a:p>
        </p:txBody>
      </p:sp>
    </p:spTree>
    <p:extLst>
      <p:ext uri="{BB962C8B-B14F-4D97-AF65-F5344CB8AC3E}">
        <p14:creationId xmlns:p14="http://schemas.microsoft.com/office/powerpoint/2010/main" val="390703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91</TotalTime>
  <Words>357</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A Fight against Gender inequality – Violence against women</vt:lpstr>
      <vt:lpstr>Problem and target audience</vt:lpstr>
      <vt:lpstr>Solution</vt:lpstr>
      <vt:lpstr>Our Web app</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–Violence against women</dc:title>
  <dc:creator>user</dc:creator>
  <cp:lastModifiedBy>user</cp:lastModifiedBy>
  <cp:revision>11</cp:revision>
  <dcterms:created xsi:type="dcterms:W3CDTF">2017-03-06T04:09:00Z</dcterms:created>
  <dcterms:modified xsi:type="dcterms:W3CDTF">2017-03-06T05:40:49Z</dcterms:modified>
</cp:coreProperties>
</file>