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951B6-CA6B-416F-8E5C-252BBA6333E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7F77D-5297-4AFF-AF1B-0ED04702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not the Soviet Union, we don’t do that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7F77D-5297-4AFF-AF1B-0ED047029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9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16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56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8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4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F1E240-1C84-43EB-BA02-273F5FE91913}" type="datetimeFigureOut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935-2BBB-457A-90A5-9770B2A93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96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D03B-30A2-4351-BFA3-4AE67CBE5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Stocarea datelor in memorie in sistemele embedded.</a:t>
            </a:r>
            <a:br>
              <a:rPr lang="en-US" sz="5400" dirty="0"/>
            </a:br>
            <a:r>
              <a:rPr lang="en-US" sz="5400" dirty="0"/>
              <a:t>Structuri si uniuni.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48E63-AE8B-4B52-A7BD-16F71105E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91" y="5784143"/>
            <a:ext cx="8825658" cy="861420"/>
          </a:xfrm>
        </p:spPr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de </a:t>
            </a:r>
          </a:p>
          <a:p>
            <a:r>
              <a:rPr lang="en-US" dirty="0"/>
              <a:t>Ailenei Razvan-</a:t>
            </a:r>
            <a:r>
              <a:rPr lang="en-US" dirty="0" err="1"/>
              <a:t>sebastian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5C0A-0301-402C-A320-AD916E79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Memorii in sisteme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490D-97E1-4E4A-B993-886DBA4B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Memorii RAM(Random access memory)	</a:t>
            </a:r>
          </a:p>
          <a:p>
            <a:pPr lvl="1"/>
            <a:r>
              <a:rPr lang="en-US" dirty="0"/>
              <a:t>SRAM (Static Random-Access Memory)</a:t>
            </a:r>
          </a:p>
          <a:p>
            <a:pPr marL="457200" lvl="1" indent="0">
              <a:buNone/>
            </a:pPr>
            <a:r>
              <a:rPr lang="en-US" dirty="0"/>
              <a:t>	Sunt rapide, dar cu un consum mai mare de putere, </a:t>
            </a:r>
            <a:r>
              <a:rPr lang="en-US" dirty="0" err="1"/>
              <a:t>folosite</a:t>
            </a:r>
            <a:r>
              <a:rPr lang="en-US" dirty="0"/>
              <a:t> pentru 	cache si memorii mici embedded.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DRAM (Dynamic Random-Access Memory)</a:t>
            </a:r>
          </a:p>
          <a:p>
            <a:pPr marL="457200" lvl="1" indent="0">
              <a:buNone/>
            </a:pPr>
            <a:r>
              <a:rPr lang="en-US" dirty="0"/>
              <a:t>	Au </a:t>
            </a:r>
            <a:r>
              <a:rPr lang="en-US" dirty="0" err="1"/>
              <a:t>latente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,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/>
              <a:t>adreselor</a:t>
            </a:r>
            <a:r>
              <a:rPr lang="en-US" dirty="0"/>
              <a:t>, 	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reimprospatare</a:t>
            </a:r>
            <a:r>
              <a:rPr lang="en-US" dirty="0"/>
              <a:t> </a:t>
            </a:r>
            <a:r>
              <a:rPr lang="en-US" dirty="0" err="1"/>
              <a:t>peiodica</a:t>
            </a:r>
            <a:r>
              <a:rPr lang="en-US" dirty="0"/>
              <a:t> si sunt </a:t>
            </a:r>
            <a:r>
              <a:rPr lang="en-US" dirty="0" err="1"/>
              <a:t>folosite</a:t>
            </a:r>
            <a:r>
              <a:rPr lang="en-US" dirty="0"/>
              <a:t> in general ca 	memorie </a:t>
            </a:r>
            <a:r>
              <a:rPr lang="en-US" dirty="0" err="1"/>
              <a:t>principala</a:t>
            </a:r>
            <a:r>
              <a:rPr lang="en-US" dirty="0"/>
              <a:t>.</a:t>
            </a:r>
          </a:p>
        </p:txBody>
      </p:sp>
      <p:pic>
        <p:nvPicPr>
          <p:cNvPr id="1026" name="Picture 2" descr="How to Check How Much RAM I Have | Avast">
            <a:extLst>
              <a:ext uri="{FF2B5EF4-FFF2-40B4-BE49-F238E27FC236}">
                <a16:creationId xmlns:a16="http://schemas.microsoft.com/office/drawing/2014/main" id="{1C7B8B3E-A0B7-46B8-8708-A8E8D42D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13" y="1439850"/>
            <a:ext cx="3808805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27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671C-C759-4078-AF5F-7BDFBA39D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Memorii  ROM(Read only memory)</a:t>
            </a:r>
          </a:p>
          <a:p>
            <a:pPr lvl="1"/>
            <a:r>
              <a:rPr lang="en-US" dirty="0"/>
              <a:t>PROM (Programmable ROM)</a:t>
            </a:r>
          </a:p>
          <a:p>
            <a:pPr lvl="1"/>
            <a:r>
              <a:rPr lang="en-US" dirty="0"/>
              <a:t>EPROM (Erasable Programmable ROM)</a:t>
            </a:r>
          </a:p>
          <a:p>
            <a:pPr lvl="1"/>
            <a:r>
              <a:rPr lang="en-US" dirty="0"/>
              <a:t>EEPROM (Electrically EPROM)</a:t>
            </a:r>
          </a:p>
          <a:p>
            <a:pPr marL="914400" lvl="2" indent="0">
              <a:buNone/>
            </a:pPr>
            <a:r>
              <a:rPr lang="en-US" dirty="0"/>
              <a:t>Reprogramabile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dimensiuni</a:t>
            </a:r>
            <a:r>
              <a:rPr lang="en-US" dirty="0"/>
              <a:t> (byte/word).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Memorii Flash</a:t>
            </a:r>
          </a:p>
          <a:p>
            <a:pPr marL="457200" lvl="1" indent="0">
              <a:buNone/>
            </a:pPr>
            <a:r>
              <a:rPr lang="en-US" dirty="0"/>
              <a:t>Reprogramabile in </a:t>
            </a:r>
            <a:r>
              <a:rPr lang="en-US" dirty="0" err="1"/>
              <a:t>blocuri</a:t>
            </a:r>
            <a:r>
              <a:rPr lang="en-US" dirty="0"/>
              <a:t>/</a:t>
            </a:r>
            <a:r>
              <a:rPr lang="en-US" dirty="0" err="1"/>
              <a:t>pagini</a:t>
            </a:r>
            <a:r>
              <a:rPr lang="en-US" dirty="0"/>
              <a:t> de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dimensiuni</a:t>
            </a:r>
            <a:r>
              <a:rPr lang="en-US" dirty="0"/>
              <a:t> (KB,MB).</a:t>
            </a:r>
          </a:p>
          <a:p>
            <a:pPr marL="457200" lvl="1" indent="0">
              <a:buNone/>
            </a:pP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memorii Flash: NAND si NOR. </a:t>
            </a:r>
          </a:p>
          <a:p>
            <a:endParaRPr lang="en-US" dirty="0"/>
          </a:p>
        </p:txBody>
      </p:sp>
      <p:pic>
        <p:nvPicPr>
          <p:cNvPr id="2052" name="Picture 4" descr="ROM (Read Only Memory) Definition">
            <a:extLst>
              <a:ext uri="{FF2B5EF4-FFF2-40B4-BE49-F238E27FC236}">
                <a16:creationId xmlns:a16="http://schemas.microsoft.com/office/drawing/2014/main" id="{EF313A85-04D7-4894-A40A-F97C4817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0" y="1481461"/>
            <a:ext cx="3462291" cy="19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3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9C8E-90EC-4AEE-9CA1-6AD18185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Sfaturi</a:t>
            </a:r>
            <a:r>
              <a:rPr lang="en-US" dirty="0"/>
              <a:t> de </a:t>
            </a:r>
            <a:r>
              <a:rPr lang="en-US" dirty="0" err="1"/>
              <a:t>urmat</a:t>
            </a:r>
            <a:r>
              <a:rPr lang="en-US" dirty="0"/>
              <a:t> pentru management-ul </a:t>
            </a:r>
            <a:r>
              <a:rPr lang="en-US" dirty="0" err="1"/>
              <a:t>memoriei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C16E-D5FF-495E-9B40-4AECC357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1. 	</a:t>
            </a:r>
            <a:r>
              <a:rPr lang="en-US" b="1" dirty="0" err="1"/>
              <a:t>Evitarea</a:t>
            </a:r>
            <a:r>
              <a:rPr lang="en-US" b="1" dirty="0"/>
              <a:t> malloc (</a:t>
            </a:r>
            <a:r>
              <a:rPr lang="en-US" b="1" dirty="0" err="1"/>
              <a:t>returneaza</a:t>
            </a:r>
            <a:r>
              <a:rPr lang="en-US" b="1" dirty="0"/>
              <a:t> un pointer </a:t>
            </a:r>
            <a:r>
              <a:rPr lang="en-US" b="1" dirty="0" err="1"/>
              <a:t>catre</a:t>
            </a:r>
            <a:r>
              <a:rPr lang="en-US" b="1" dirty="0"/>
              <a:t> memorie). De </a:t>
            </a:r>
            <a:r>
              <a:rPr lang="en-US" b="1" dirty="0" err="1"/>
              <a:t>ce</a:t>
            </a:r>
            <a:r>
              <a:rPr lang="en-US" b="1" dirty="0"/>
              <a:t> ?</a:t>
            </a:r>
          </a:p>
          <a:p>
            <a:pPr marL="0" indent="0">
              <a:buNone/>
            </a:pPr>
            <a:r>
              <a:rPr lang="en-US" dirty="0"/>
              <a:t>	Nu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garantie</a:t>
            </a:r>
            <a:r>
              <a:rPr lang="en-US" dirty="0"/>
              <a:t> de cat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dura </a:t>
            </a:r>
            <a:r>
              <a:rPr lang="en-US" dirty="0" err="1"/>
              <a:t>alocarea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Fragmentarea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Comportament</a:t>
            </a:r>
            <a:r>
              <a:rPr lang="en-US" dirty="0"/>
              <a:t> </a:t>
            </a:r>
            <a:r>
              <a:rPr lang="en-US" dirty="0" err="1"/>
              <a:t>nedeterminist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Imposibilitatea</a:t>
            </a:r>
            <a:r>
              <a:rPr lang="en-US" dirty="0"/>
              <a:t> </a:t>
            </a:r>
            <a:r>
              <a:rPr lang="en-US" dirty="0" err="1"/>
              <a:t>alocarii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	</a:t>
            </a:r>
            <a:r>
              <a:rPr lang="en-US" b="1" dirty="0" err="1"/>
              <a:t>Utilizarea</a:t>
            </a:r>
            <a:r>
              <a:rPr lang="en-US" b="1" dirty="0"/>
              <a:t> </a:t>
            </a:r>
            <a:r>
              <a:rPr lang="en-US" b="1" dirty="0" err="1"/>
              <a:t>grupurilor</a:t>
            </a:r>
            <a:r>
              <a:rPr lang="en-US" b="1" dirty="0"/>
              <a:t> de </a:t>
            </a:r>
            <a:r>
              <a:rPr lang="en-US" b="1" dirty="0" err="1"/>
              <a:t>blocuri</a:t>
            </a:r>
            <a:r>
              <a:rPr lang="en-US" b="1" dirty="0"/>
              <a:t> de memorie pentru </a:t>
            </a:r>
            <a:r>
              <a:rPr lang="en-US" b="1" dirty="0" err="1"/>
              <a:t>alocare</a:t>
            </a:r>
            <a:r>
              <a:rPr lang="en-US" b="1" dirty="0"/>
              <a:t> </a:t>
            </a:r>
            <a:r>
              <a:rPr lang="en-US" b="1" dirty="0" err="1"/>
              <a:t>dinamica</a:t>
            </a:r>
            <a:r>
              <a:rPr lang="en-US" b="1" dirty="0"/>
              <a:t>.</a:t>
            </a:r>
          </a:p>
          <a:p>
            <a:pPr marL="400050" lvl="1" indent="0">
              <a:buNone/>
            </a:pPr>
            <a:r>
              <a:rPr lang="en-US" dirty="0"/>
              <a:t>	Sunt de tip determinist.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err="1"/>
              <a:t>Aloca</a:t>
            </a:r>
            <a:r>
              <a:rPr lang="en-US" dirty="0"/>
              <a:t> memorie in </a:t>
            </a:r>
            <a:r>
              <a:rPr lang="en-US" dirty="0" err="1"/>
              <a:t>blocuri</a:t>
            </a:r>
            <a:r>
              <a:rPr lang="en-US" dirty="0"/>
              <a:t> fixe de memorie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un </a:t>
            </a:r>
            <a:r>
              <a:rPr lang="en-US" dirty="0" err="1"/>
              <a:t>grup</a:t>
            </a:r>
            <a:r>
              <a:rPr lang="en-US" dirty="0"/>
              <a:t> de 	memorie de </a:t>
            </a:r>
            <a:r>
              <a:rPr lang="en-US" dirty="0" err="1"/>
              <a:t>octeti</a:t>
            </a:r>
            <a:r>
              <a:rPr lang="en-US" dirty="0"/>
              <a:t> care face 	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cate un octet la un moment dat.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="1" dirty="0"/>
              <a:t>3. 	</a:t>
            </a:r>
            <a:r>
              <a:rPr lang="en-US" b="1" dirty="0" err="1"/>
              <a:t>Alocarea</a:t>
            </a:r>
            <a:r>
              <a:rPr lang="en-US" b="1" dirty="0"/>
              <a:t> </a:t>
            </a:r>
            <a:r>
              <a:rPr lang="en-US" b="1" dirty="0" err="1"/>
              <a:t>memoriei</a:t>
            </a:r>
            <a:r>
              <a:rPr lang="en-US" b="1" dirty="0"/>
              <a:t> statice. </a:t>
            </a:r>
          </a:p>
          <a:p>
            <a:pPr marL="400050" lvl="1" indent="0">
              <a:buNone/>
            </a:pPr>
            <a:r>
              <a:rPr lang="en-US" b="1" dirty="0"/>
              <a:t>	</a:t>
            </a:r>
            <a:r>
              <a:rPr lang="en-US" dirty="0"/>
              <a:t>Este </a:t>
            </a:r>
            <a:r>
              <a:rPr lang="en-US" dirty="0" err="1"/>
              <a:t>cea</a:t>
            </a:r>
            <a:r>
              <a:rPr lang="en-US" dirty="0"/>
              <a:t> mai </a:t>
            </a:r>
            <a:r>
              <a:rPr lang="en-US" dirty="0" err="1"/>
              <a:t>sigura</a:t>
            </a:r>
            <a:r>
              <a:rPr lang="en-US" dirty="0"/>
              <a:t> </a:t>
            </a:r>
            <a:r>
              <a:rPr lang="en-US" dirty="0" err="1"/>
              <a:t>solutie</a:t>
            </a:r>
            <a:r>
              <a:rPr lang="en-US" dirty="0"/>
              <a:t> pentru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determinismul</a:t>
            </a:r>
            <a:r>
              <a:rPr lang="en-US" dirty="0"/>
              <a:t> si de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fragmentarea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/>
              <a:t>	Memoria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alocata</a:t>
            </a:r>
            <a:r>
              <a:rPr lang="en-US" dirty="0"/>
              <a:t> la </a:t>
            </a:r>
            <a:r>
              <a:rPr lang="en-US" dirty="0" err="1"/>
              <a:t>compilare</a:t>
            </a:r>
            <a:r>
              <a:rPr lang="en-US" dirty="0"/>
              <a:t> si nu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rularii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endParaRPr lang="en-US" b="1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4893-A3F7-4FD1-A88A-5279650F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34" y="151138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	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setarilor</a:t>
            </a:r>
            <a:r>
              <a:rPr lang="en-US" dirty="0"/>
              <a:t> standard ale </a:t>
            </a:r>
            <a:r>
              <a:rPr lang="en-US" dirty="0" err="1"/>
              <a:t>compilatorului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optimizam</a:t>
            </a:r>
            <a:r>
              <a:rPr lang="en-US" dirty="0"/>
              <a:t> </a:t>
            </a:r>
            <a:r>
              <a:rPr lang="en-US" dirty="0" err="1"/>
              <a:t>memoriile</a:t>
            </a:r>
            <a:r>
              <a:rPr lang="en-US" dirty="0"/>
              <a:t> RAM si ROM pentru a 	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/>
              <a:t>costul</a:t>
            </a:r>
            <a:r>
              <a:rPr lang="en-US" dirty="0"/>
              <a:t> de </a:t>
            </a:r>
            <a:r>
              <a:rPr lang="en-US" dirty="0" err="1"/>
              <a:t>componente</a:t>
            </a:r>
            <a:r>
              <a:rPr lang="en-US" dirty="0"/>
              <a:t> (BOM- Bill of Materials) pentru 	microcontroller.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	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Memoriei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Revizuirea</a:t>
            </a:r>
            <a:r>
              <a:rPr lang="en-US" dirty="0"/>
              <a:t> </a:t>
            </a:r>
            <a:r>
              <a:rPr lang="en-US" dirty="0" err="1"/>
              <a:t>hartii</a:t>
            </a:r>
            <a:r>
              <a:rPr lang="en-US" dirty="0"/>
              <a:t> de memorie </a:t>
            </a:r>
            <a:r>
              <a:rPr lang="en-US" dirty="0" err="1"/>
              <a:t>generata</a:t>
            </a:r>
            <a:r>
              <a:rPr lang="en-US" dirty="0"/>
              <a:t> de compilator pentru a 	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indreapta</a:t>
            </a:r>
            <a:r>
              <a:rPr lang="en-US" dirty="0"/>
              <a:t> ROM-ul si RAM-ul.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ne </a:t>
            </a:r>
            <a:r>
              <a:rPr lang="en-US" dirty="0" err="1"/>
              <a:t>spune</a:t>
            </a:r>
            <a:r>
              <a:rPr lang="en-US" dirty="0"/>
              <a:t> 	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pentru </a:t>
            </a:r>
            <a:r>
              <a:rPr lang="en-US" dirty="0" err="1"/>
              <a:t>functii</a:t>
            </a:r>
            <a:r>
              <a:rPr lang="en-US" dirty="0"/>
              <a:t> si </a:t>
            </a:r>
            <a:r>
              <a:rPr lang="en-US" dirty="0" err="1"/>
              <a:t>cantitatea</a:t>
            </a:r>
            <a:r>
              <a:rPr lang="en-US" dirty="0"/>
              <a:t> de memorie 	</a:t>
            </a:r>
            <a:r>
              <a:rPr lang="en-US" dirty="0" err="1"/>
              <a:t>alocata</a:t>
            </a:r>
            <a:r>
              <a:rPr lang="en-US" dirty="0"/>
              <a:t> pentru </a:t>
            </a:r>
            <a:r>
              <a:rPr lang="en-US" dirty="0" err="1"/>
              <a:t>variabilele</a:t>
            </a:r>
            <a:r>
              <a:rPr lang="en-US" dirty="0"/>
              <a:t> lor.</a:t>
            </a:r>
          </a:p>
        </p:txBody>
      </p:sp>
    </p:spTree>
    <p:extLst>
      <p:ext uri="{BB962C8B-B14F-4D97-AF65-F5344CB8AC3E}">
        <p14:creationId xmlns:p14="http://schemas.microsoft.com/office/powerpoint/2010/main" val="41589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D35D-FDA4-4EB5-9FD9-0186FEB6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 si uniuni.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C5D2-9EC3-4628-9134-D5783D0C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tip de date </a:t>
            </a:r>
            <a:r>
              <a:rPr lang="en-US" dirty="0" err="1"/>
              <a:t>definit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si </a:t>
            </a:r>
            <a:r>
              <a:rPr lang="en-US" dirty="0" err="1"/>
              <a:t>creeaza</a:t>
            </a:r>
            <a:r>
              <a:rPr lang="en-US" dirty="0"/>
              <a:t> un tip de date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</a:t>
            </a:r>
            <a:r>
              <a:rPr lang="en-US" dirty="0"/>
              <a:t> pentru a </a:t>
            </a:r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de </a:t>
            </a:r>
            <a:r>
              <a:rPr lang="en-US" dirty="0" err="1"/>
              <a:t>tipuri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singur</a:t>
            </a:r>
            <a:r>
              <a:rPr lang="en-US" dirty="0"/>
              <a:t> tip.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uniune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tot un tip de date </a:t>
            </a:r>
            <a:r>
              <a:rPr lang="en-US" dirty="0" err="1"/>
              <a:t>definit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, dar in care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au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locatie</a:t>
            </a:r>
            <a:r>
              <a:rPr lang="en-US" dirty="0"/>
              <a:t> de memorie.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0D947-34C3-4350-919A-73B3F365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853" y="2152650"/>
            <a:ext cx="180975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1DF3E-524B-4574-9506-E0E487B9E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854" y="4439075"/>
            <a:ext cx="1809749" cy="13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C274-B3FF-408C-867D-23714C67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5176979"/>
            <a:ext cx="8946541" cy="1808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				</a:t>
            </a:r>
            <a:r>
              <a:rPr lang="en-US" sz="1800" b="1" dirty="0" err="1"/>
              <a:t>Similaritati</a:t>
            </a:r>
            <a:r>
              <a:rPr lang="en-US" sz="1800" b="1" dirty="0"/>
              <a:t> </a:t>
            </a:r>
            <a:r>
              <a:rPr lang="en-US" sz="1800" b="1" dirty="0" err="1"/>
              <a:t>intre</a:t>
            </a:r>
            <a:r>
              <a:rPr lang="en-US" sz="1800" b="1" dirty="0"/>
              <a:t> </a:t>
            </a:r>
            <a:r>
              <a:rPr lang="en-US" sz="1800" b="1" dirty="0" err="1"/>
              <a:t>structuri</a:t>
            </a:r>
            <a:r>
              <a:rPr lang="en-US" sz="1800" b="1" dirty="0"/>
              <a:t> si uniuni:</a:t>
            </a:r>
          </a:p>
          <a:p>
            <a:pPr lvl="1">
              <a:buFontTx/>
              <a:buChar char="-"/>
            </a:pPr>
            <a:r>
              <a:rPr lang="en-US" sz="1600" dirty="0" err="1"/>
              <a:t>Ambele</a:t>
            </a:r>
            <a:r>
              <a:rPr lang="en-US" sz="1600" dirty="0"/>
              <a:t> sunt </a:t>
            </a:r>
            <a:r>
              <a:rPr lang="en-US" sz="1600" dirty="0" err="1"/>
              <a:t>tipuri</a:t>
            </a:r>
            <a:r>
              <a:rPr lang="en-US" sz="1600" dirty="0"/>
              <a:t> de date definite de </a:t>
            </a:r>
            <a:r>
              <a:rPr lang="en-US" sz="1600" dirty="0" err="1"/>
              <a:t>utilizator</a:t>
            </a:r>
            <a:r>
              <a:rPr lang="en-US" sz="1600" dirty="0"/>
              <a:t>.</a:t>
            </a:r>
          </a:p>
          <a:p>
            <a:pPr lvl="1">
              <a:buFontTx/>
              <a:buChar char="-"/>
            </a:pPr>
            <a:r>
              <a:rPr lang="en-US" sz="1600" dirty="0" err="1"/>
              <a:t>Membrii</a:t>
            </a:r>
            <a:r>
              <a:rPr lang="en-US" sz="1600" dirty="0"/>
              <a:t> lor pot fi de </a:t>
            </a:r>
            <a:r>
              <a:rPr lang="en-US" sz="1600" dirty="0" err="1"/>
              <a:t>orice</a:t>
            </a:r>
            <a:r>
              <a:rPr lang="en-US" sz="1600" dirty="0"/>
              <a:t> tip, </a:t>
            </a:r>
            <a:r>
              <a:rPr lang="en-US" sz="1600" dirty="0" err="1"/>
              <a:t>chiar</a:t>
            </a:r>
            <a:r>
              <a:rPr lang="en-US" sz="1600" dirty="0"/>
              <a:t> si </a:t>
            </a:r>
            <a:r>
              <a:rPr lang="en-US" sz="1600" dirty="0" err="1"/>
              <a:t>alte</a:t>
            </a:r>
            <a:r>
              <a:rPr lang="en-US" sz="1600" dirty="0"/>
              <a:t> </a:t>
            </a:r>
            <a:r>
              <a:rPr lang="en-US" sz="1600" dirty="0" err="1"/>
              <a:t>structuri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uniuni.</a:t>
            </a:r>
          </a:p>
          <a:p>
            <a:pPr lvl="1">
              <a:buFontTx/>
              <a:buChar char="-"/>
            </a:pPr>
            <a:r>
              <a:rPr lang="en-US" sz="1600" dirty="0" err="1"/>
              <a:t>Operatorul</a:t>
            </a:r>
            <a:r>
              <a:rPr lang="en-US" sz="1600" dirty="0"/>
              <a:t> “.”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folosit</a:t>
            </a:r>
            <a:r>
              <a:rPr lang="en-US" sz="1600" dirty="0"/>
              <a:t> pentru a </a:t>
            </a:r>
            <a:r>
              <a:rPr lang="en-US" sz="1600" dirty="0" err="1"/>
              <a:t>accesa</a:t>
            </a:r>
            <a:r>
              <a:rPr lang="en-US" sz="1600" dirty="0"/>
              <a:t> </a:t>
            </a:r>
            <a:r>
              <a:rPr lang="en-US" sz="1600" dirty="0" err="1"/>
              <a:t>membrii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983866-EBD1-4326-AA28-B20CC7B6A025}"/>
              </a:ext>
            </a:extLst>
          </p:cNvPr>
          <p:cNvSpPr txBox="1">
            <a:spLocks/>
          </p:cNvSpPr>
          <p:nvPr/>
        </p:nvSpPr>
        <p:spPr>
          <a:xfrm>
            <a:off x="206906" y="776587"/>
            <a:ext cx="11778186" cy="419548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Structuri:</a:t>
            </a:r>
          </a:p>
          <a:p>
            <a:pPr>
              <a:buFontTx/>
              <a:buChar char="-"/>
            </a:pPr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dirty="0" err="1"/>
              <a:t>aloca</a:t>
            </a:r>
            <a:r>
              <a:rPr lang="en-US" dirty="0"/>
              <a:t> memorie pentru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mai mare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marimilor</a:t>
            </a:r>
            <a:r>
              <a:rPr lang="en-US" dirty="0"/>
              <a:t> </a:t>
            </a:r>
            <a:r>
              <a:rPr lang="en-US" dirty="0" err="1"/>
              <a:t>membrilor</a:t>
            </a:r>
            <a:r>
              <a:rPr lang="en-US" dirty="0"/>
              <a:t>.	</a:t>
            </a:r>
          </a:p>
          <a:p>
            <a:pPr>
              <a:buFontTx/>
              <a:buChar char="-"/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are </a:t>
            </a:r>
            <a:r>
              <a:rPr lang="en-US" dirty="0" err="1"/>
              <a:t>locatia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unica de	 memorie.</a:t>
            </a:r>
          </a:p>
          <a:p>
            <a:pPr>
              <a:buFontTx/>
              <a:buChar char="-"/>
            </a:pP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ceilalti</a:t>
            </a:r>
            <a:r>
              <a:rPr lang="en-US" dirty="0"/>
              <a:t> </a:t>
            </a:r>
            <a:r>
              <a:rPr lang="en-US" dirty="0" err="1"/>
              <a:t>membrii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membrii</a:t>
            </a:r>
            <a:r>
              <a:rPr lang="en-US" dirty="0"/>
              <a:t> pot fi </a:t>
            </a:r>
            <a:r>
              <a:rPr lang="en-US" dirty="0" err="1"/>
              <a:t>accesati</a:t>
            </a:r>
            <a:r>
              <a:rPr lang="en-US" dirty="0"/>
              <a:t> individual</a:t>
            </a:r>
          </a:p>
          <a:p>
            <a:pPr>
              <a:buFontTx/>
              <a:buChar char="-"/>
            </a:pPr>
            <a:r>
              <a:rPr lang="en-US" dirty="0"/>
              <a:t>pot fi </a:t>
            </a:r>
            <a:r>
              <a:rPr lang="en-US" dirty="0" err="1"/>
              <a:t>initializati</a:t>
            </a:r>
            <a:r>
              <a:rPr lang="en-US" dirty="0"/>
              <a:t> mai multi </a:t>
            </a:r>
            <a:r>
              <a:rPr lang="en-US" dirty="0" err="1"/>
              <a:t>membrii</a:t>
            </a:r>
            <a:r>
              <a:rPr lang="en-US" dirty="0"/>
              <a:t> la un moment </a:t>
            </a:r>
            <a:r>
              <a:rPr lang="en-US" dirty="0" err="1"/>
              <a:t>dat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Uniuni:</a:t>
            </a:r>
          </a:p>
          <a:p>
            <a:pPr lvl="1">
              <a:buFontTx/>
              <a:buChar char="-"/>
            </a:pPr>
            <a:r>
              <a:rPr lang="en-US" dirty="0" err="1"/>
              <a:t>compilatorul</a:t>
            </a:r>
            <a:r>
              <a:rPr lang="en-US" dirty="0"/>
              <a:t> </a:t>
            </a:r>
            <a:r>
              <a:rPr lang="en-US" dirty="0" err="1"/>
              <a:t>aloca</a:t>
            </a:r>
            <a:r>
              <a:rPr lang="en-US" dirty="0"/>
              <a:t> memorie pentru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mai mare </a:t>
            </a:r>
            <a:r>
              <a:rPr lang="en-US" dirty="0" err="1"/>
              <a:t>membru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alocata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ceilalti</a:t>
            </a:r>
            <a:r>
              <a:rPr lang="en-US" dirty="0"/>
              <a:t> </a:t>
            </a:r>
            <a:r>
              <a:rPr lang="en-US" dirty="0" err="1"/>
              <a:t>membri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accesat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un </a:t>
            </a:r>
            <a:r>
              <a:rPr lang="en-US" dirty="0" err="1"/>
              <a:t>membru</a:t>
            </a:r>
            <a:r>
              <a:rPr lang="en-US" dirty="0"/>
              <a:t> la un moment dat.</a:t>
            </a:r>
          </a:p>
          <a:p>
            <a:pPr lvl="1">
              <a:buFontTx/>
              <a:buChar char="-"/>
            </a:pP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al </a:t>
            </a:r>
            <a:r>
              <a:rPr lang="en-US" dirty="0" err="1"/>
              <a:t>uniunii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initializat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7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B717-0C26-4885-8E1F-CB74ED58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735" y="204143"/>
            <a:ext cx="2665260" cy="745767"/>
          </a:xfrm>
        </p:spPr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390735-796B-48DF-BFDF-C73E2350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15" y="1067305"/>
            <a:ext cx="4381500" cy="5586552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CD423C2-15CF-4A5D-A75B-BB3364B213BD}"/>
              </a:ext>
            </a:extLst>
          </p:cNvPr>
          <p:cNvSpPr txBox="1">
            <a:spLocks/>
          </p:cNvSpPr>
          <p:nvPr/>
        </p:nvSpPr>
        <p:spPr>
          <a:xfrm>
            <a:off x="6825532" y="204143"/>
            <a:ext cx="2665260" cy="745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OUTPUT: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1095AD-5D42-47E1-B4A2-CF4AC980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7305"/>
            <a:ext cx="4124325" cy="55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2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FC8818-5D60-469D-9D3D-588FEF9C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735" y="204143"/>
            <a:ext cx="2665260" cy="745767"/>
          </a:xfrm>
        </p:spPr>
        <p:txBody>
          <a:bodyPr/>
          <a:lstStyle/>
          <a:p>
            <a:r>
              <a:rPr lang="en-US" dirty="0" err="1"/>
              <a:t>Uniune</a:t>
            </a:r>
            <a:r>
              <a:rPr lang="en-US" dirty="0"/>
              <a:t>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AB2546-6560-4B88-ADF8-2B66254773F1}"/>
              </a:ext>
            </a:extLst>
          </p:cNvPr>
          <p:cNvSpPr txBox="1">
            <a:spLocks/>
          </p:cNvSpPr>
          <p:nvPr/>
        </p:nvSpPr>
        <p:spPr>
          <a:xfrm>
            <a:off x="6825532" y="204143"/>
            <a:ext cx="2665260" cy="745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619D0-BB66-428A-862D-85F2D337FB3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6377" y="1066873"/>
            <a:ext cx="4379976" cy="5586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83053-870D-4A57-8744-5457BE70680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90" y="1066873"/>
            <a:ext cx="4123944" cy="55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611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Stocarea datelor in memorie in sistemele embedded. Structuri si uniuni.</vt:lpstr>
      <vt:lpstr>Memorii in sisteme embedded</vt:lpstr>
      <vt:lpstr>PowerPoint Presentation</vt:lpstr>
      <vt:lpstr>Sfaturi de urmat pentru management-ul memoriei</vt:lpstr>
      <vt:lpstr>PowerPoint Presentation</vt:lpstr>
      <vt:lpstr>Structuri si uniuni.</vt:lpstr>
      <vt:lpstr>PowerPoint Presentation</vt:lpstr>
      <vt:lpstr>Structura:</vt:lpstr>
      <vt:lpstr>Uniune: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Stocarea datelor in memorie in sistemele embedded. Structuri si uniuni.</dc:title>
  <dc:creator>Ailenei Razvan</dc:creator>
  <cp:lastModifiedBy>Ailenei Razvan</cp:lastModifiedBy>
  <cp:revision>2</cp:revision>
  <dcterms:created xsi:type="dcterms:W3CDTF">2021-07-29T16:00:51Z</dcterms:created>
  <dcterms:modified xsi:type="dcterms:W3CDTF">2021-07-29T19:39:31Z</dcterms:modified>
</cp:coreProperties>
</file>