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ell MT" panose="02020503060305020303" pitchFamily="18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ll MT" panose="020205030603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writer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92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9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9622"/>
            <a:ext cx="12192000" cy="617837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Bell MT" panose="02020503060305020303" pitchFamily="18" charset="0"/>
              </a:rPr>
              <a:t>List</a:t>
            </a:r>
            <a:r>
              <a:rPr lang="en-US" altLang="ko-KR" sz="3600" b="1" baseline="0" dirty="0" smtClean="0">
                <a:latin typeface="Bell MT" panose="02020503060305020303" pitchFamily="18" charset="0"/>
              </a:rPr>
              <a:t> of Contents</a:t>
            </a:r>
            <a:endParaRPr lang="ko-KR" altLang="en-US" sz="36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3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58347"/>
            <a:ext cx="90451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146854" y="6621164"/>
            <a:ext cx="90451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045575" cy="3587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46425" y="6621463"/>
            <a:ext cx="9045575" cy="236537"/>
          </a:xfrm>
        </p:spPr>
        <p:txBody>
          <a:bodyPr>
            <a:normAutofit/>
          </a:bodyPr>
          <a:lstStyle>
            <a:lvl1pPr marL="0" indent="0" algn="r">
              <a:buNone/>
              <a:defRPr sz="800"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sz="800" dirty="0" smtClean="0">
                <a:latin typeface="Bell MT" panose="02020503060305020303" pitchFamily="18" charset="0"/>
              </a:rPr>
              <a:t>Reference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3713" y="698500"/>
            <a:ext cx="11201400" cy="562768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146854" y="6621164"/>
            <a:ext cx="90451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3146425" y="6621463"/>
            <a:ext cx="9045575" cy="236537"/>
          </a:xfrm>
        </p:spPr>
        <p:txBody>
          <a:bodyPr>
            <a:normAutofit/>
          </a:bodyPr>
          <a:lstStyle>
            <a:lvl1pPr marL="0" indent="0" algn="r">
              <a:buNone/>
              <a:defRPr sz="800">
                <a:latin typeface="Bell MT" panose="02020503060305020303" pitchFamily="18" charset="0"/>
              </a:defRPr>
            </a:lvl1pPr>
          </a:lstStyle>
          <a:p>
            <a:pPr lvl="0"/>
            <a:r>
              <a:rPr lang="en-US" altLang="ko-KR" sz="800" dirty="0" smtClean="0">
                <a:latin typeface="Bell MT" panose="02020503060305020303" pitchFamily="18" charset="0"/>
              </a:rPr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5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8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AC54-A3BE-4C3B-B8BB-977306F2A100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36D6-3188-4A11-958E-94ABAEEF8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0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dongmyeong</dc:creator>
  <cp:lastModifiedBy>lee dongmyeong</cp:lastModifiedBy>
  <cp:revision>2</cp:revision>
  <dcterms:created xsi:type="dcterms:W3CDTF">2020-08-29T04:11:48Z</dcterms:created>
  <dcterms:modified xsi:type="dcterms:W3CDTF">2020-08-29T04:23:02Z</dcterms:modified>
</cp:coreProperties>
</file>