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BC28-5973-441B-B2FD-9EF0EA2C1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591F4-9E96-46AF-BEF7-5D600E84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E4E24-B30A-460F-8A8E-72E98FA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BECE0-D734-47FD-915C-5A7C3F13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BC5C7-3C2E-4AF0-8113-0D7C2D4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209E3-5D9B-4275-867C-B5E68CAD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52A8C-6A13-456A-B1F6-78FDD225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46C0E-5939-4B51-B700-5063D1D8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491E3-8C69-4CBF-B5F0-387F6B0B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93957-E68A-4E40-A4CF-B619C7CB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BD35C0-0B45-44E9-A176-C53AA77CF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44B1E-D105-48BC-B004-C9DAAEA63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AAE49-3DC7-4B72-9F5D-0B91AD5A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960E0-0524-453F-A5C7-99427FCC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BE5FE-561B-41A0-AA53-0E889CA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07C8B-7F3F-4B91-A7B6-33AE9F1A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75665-B370-427F-B086-00C89AB0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EABDE-7EDD-4258-98E2-754B10A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13F1D-A349-4387-9956-9BE2D2F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94A21-E2C8-4085-8770-AC4541CE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0146-532A-41FE-96CE-1EC42516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2656B-FB46-42DA-9A7F-CCF5E476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CB97-77E3-459D-839D-C417A21C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15446-9650-4F93-9F0C-44DE2A56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F8C70-E9BB-45DB-B98B-D13202A4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2773-3055-41AC-A8F7-FFE45103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2EE2-A18D-4B21-BD3A-C4796D930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FBE05-5790-4E04-91B1-C901F849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3F272-3A1E-4EC0-A0D9-842AA408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F8D6D-7790-44B2-81D4-F1E245A2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5B8CE-DBA8-4EE4-9C1E-D9EC2EA8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BEA4-5E20-4B67-9917-354CE454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12190-4C40-4EC5-8555-D489AE48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B815D-EE25-488C-9EE9-B82A8A038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20C49-F7EB-4D0A-9C4C-4C639CC61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B22EC-0AA0-4CCD-B245-859C5A834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7BBC6D-4514-458E-B1B4-03779F8C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672C62-C8CC-4EBA-9E8D-BA467CE7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9F96A-A902-40BD-97FB-9CADE96B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4583-D675-4C57-B8B9-FD177624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931929-BAE7-401C-8286-0BD2CF70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AD45B8-67F6-4A59-9A32-8C4DDF78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2B7123-28DC-48DD-A74A-6915498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4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85F03C-B1B6-4F03-B9C1-70F67285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AAE309-A5F4-433A-8C42-ABAA09AA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BA891-C4F0-40DE-9B3A-25DC6D24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ADC6-2F81-445E-AB54-18A27F66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4E11D-0975-4F98-B846-1D60ABF0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98F00-DF2B-4191-8CED-00F45034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E1B14-827F-44A0-B95D-B07CCC6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3BCBF-B679-44A3-A209-E40E62D7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A0C27-44E3-4B56-B8EF-3038F4C3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011AE-998C-46EC-9162-C1EA80F2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5704C8-BBF8-4353-98D7-0F33BF3FD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4C584-563C-40DA-A520-993A0BB3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CB293-427D-430C-BE97-B60F9E91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644BB-B953-4528-AA91-6B5C9A0F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FE298-0B2C-465D-AE82-5500F795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2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E3ED4-E6E7-4D04-BF73-4CF2E869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5AF88-3E72-427E-83CC-82197A9B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C472D-51EB-4CE9-B78C-2BAB6FABC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2CAA-6298-4927-84FE-B6A327BC60B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B6859-1ACD-46C6-B7D3-F36CF45B5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4AA91-706A-4845-A460-07CCC648C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DC2B-B5D0-4372-95C7-E057A9E96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B6653E-D831-4E22-84E1-A87B7F30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60" y="2158756"/>
            <a:ext cx="8654880" cy="25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AE3176-3893-4BE0-8E18-9BADD4C2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7" y="362044"/>
            <a:ext cx="5127252" cy="613391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FD10BC-4B8C-4618-B3B8-AA19DE69186E}"/>
              </a:ext>
            </a:extLst>
          </p:cNvPr>
          <p:cNvSpPr/>
          <p:nvPr/>
        </p:nvSpPr>
        <p:spPr>
          <a:xfrm>
            <a:off x="876300" y="1651000"/>
            <a:ext cx="4406900" cy="215900"/>
          </a:xfrm>
          <a:prstGeom prst="round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2AAB43-E23E-441E-8289-9868B853ABAD}"/>
              </a:ext>
            </a:extLst>
          </p:cNvPr>
          <p:cNvSpPr/>
          <p:nvPr/>
        </p:nvSpPr>
        <p:spPr>
          <a:xfrm>
            <a:off x="342900" y="1911350"/>
            <a:ext cx="1981200" cy="215900"/>
          </a:xfrm>
          <a:prstGeom prst="round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BA87B-1E5F-4C3D-84C7-FA369E12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22" y="1102696"/>
            <a:ext cx="4536111" cy="310095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2F56C4-F0B2-4FA4-BC72-A3A1B39CB675}"/>
              </a:ext>
            </a:extLst>
          </p:cNvPr>
          <p:cNvSpPr/>
          <p:nvPr/>
        </p:nvSpPr>
        <p:spPr>
          <a:xfrm>
            <a:off x="342900" y="4095703"/>
            <a:ext cx="4556760" cy="215900"/>
          </a:xfrm>
          <a:prstGeom prst="round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697B22-76D9-4D6E-A2CF-411BD0CA5500}"/>
              </a:ext>
            </a:extLst>
          </p:cNvPr>
          <p:cNvSpPr/>
          <p:nvPr/>
        </p:nvSpPr>
        <p:spPr>
          <a:xfrm>
            <a:off x="4556759" y="3835353"/>
            <a:ext cx="679723" cy="215900"/>
          </a:xfrm>
          <a:prstGeom prst="round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5E6594-562C-4049-8C6D-BBF8BBBE0107}"/>
              </a:ext>
            </a:extLst>
          </p:cNvPr>
          <p:cNvSpPr/>
          <p:nvPr/>
        </p:nvSpPr>
        <p:spPr>
          <a:xfrm>
            <a:off x="5518278" y="4480713"/>
            <a:ext cx="6096000" cy="18815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일반적으로 망이 깊고 레이어가 넓을 수록 성능이 좋다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네트워크를 깊게 만들면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파라미터가 늘어나고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망이 늘어 날 때마다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연산량이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지수적으로 많아지며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Overfitting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Gradient vanishing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문제 때문에 학습이 매우 힘들다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77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23FEEF-3EA0-4673-86A3-FEDEAF87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2" y="155750"/>
            <a:ext cx="3457198" cy="4572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8EC600-D084-463E-A89C-99F97233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00" y="498198"/>
            <a:ext cx="3600068" cy="6359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9AF083-1CEE-40D7-A0F9-1209E44D3B89}"/>
              </a:ext>
            </a:extLst>
          </p:cNvPr>
          <p:cNvSpPr/>
          <p:nvPr/>
        </p:nvSpPr>
        <p:spPr>
          <a:xfrm>
            <a:off x="7311947" y="1028343"/>
            <a:ext cx="488005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데이터는 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Network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따라서 서서히 차원이 줄어들어야 함</a:t>
            </a:r>
          </a:p>
          <a:p>
            <a:pPr lvl="1"/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차원의 크기가 크다면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국지적으로 처리하는 것이 좋다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그러면 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더 많이 추출할 수 있으며 학습도 빠르게 할 수 있다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공간적 통합을 하는 것은 정보의 손실이 거의 없다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차원의 감소는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정보전달에 큰 영향이 없으며</a:t>
            </a:r>
          </a:p>
          <a:p>
            <a:pPr lvl="1"/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차원의 감소는 학습을 빠르게 한다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4. Layer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depth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width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모두 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Network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중요하지만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자원은 제한되어 있으니 </a:t>
            </a:r>
            <a:endParaRPr lang="en-US" altLang="ko-KR" sz="1500" b="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고르게 분배 되어야한다</a:t>
            </a:r>
            <a:r>
              <a:rPr lang="en-US" altLang="ko-KR" sz="1500" b="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8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ABA6A6-FF11-4417-A27F-7F4D6C9B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662" y="1681144"/>
            <a:ext cx="7146928" cy="28587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5ACC66-AAAF-486A-AB33-D382857FAB6A}"/>
              </a:ext>
            </a:extLst>
          </p:cNvPr>
          <p:cNvSpPr/>
          <p:nvPr/>
        </p:nvSpPr>
        <p:spPr>
          <a:xfrm>
            <a:off x="473124" y="502963"/>
            <a:ext cx="4511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3600" b="1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Sparse the network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99E8A0-B9D7-40C1-9C60-C69DF37D90B2}"/>
              </a:ext>
            </a:extLst>
          </p:cNvPr>
          <p:cNvSpPr/>
          <p:nvPr/>
        </p:nvSpPr>
        <p:spPr>
          <a:xfrm>
            <a:off x="1346689" y="4699969"/>
            <a:ext cx="9496874" cy="1655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convolution, Fully Connected, Polling Layer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Dense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연결되어있음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Overfitting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개선을 위해서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Sparse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바꾸면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(Remind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Alexnet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Dropout)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예상과 달리 더 큰 리소스를 사용함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(Matrix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4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C523DB-86B9-4F42-BD61-03725DF4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96" y="1609582"/>
            <a:ext cx="3659931" cy="29116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51FAB64-F209-4C0D-BA7D-10230D640840}"/>
              </a:ext>
            </a:extLst>
          </p:cNvPr>
          <p:cNvSpPr/>
          <p:nvPr/>
        </p:nvSpPr>
        <p:spPr>
          <a:xfrm>
            <a:off x="178539" y="470879"/>
            <a:ext cx="3945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3600" b="1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module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36B1BC-4804-4C91-96E5-51FCB425BBE1}"/>
              </a:ext>
            </a:extLst>
          </p:cNvPr>
          <p:cNvSpPr/>
          <p:nvPr/>
        </p:nvSpPr>
        <p:spPr>
          <a:xfrm>
            <a:off x="278774" y="4549676"/>
            <a:ext cx="47039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module</a:t>
            </a:r>
          </a:p>
          <a:p>
            <a:pPr algn="just"/>
            <a:endParaRPr lang="en-US" altLang="ko-KR" b="0" i="0" dirty="0">
              <a:solidFill>
                <a:srgbClr val="333333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1x1 convolution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1x1 convolution </a:t>
            </a:r>
            <a:r>
              <a:rPr lang="en-US" altLang="ko-KR" dirty="0">
                <a:solidFill>
                  <a:srgbClr val="33333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3x3 convolution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1x1 convolution </a:t>
            </a:r>
            <a:r>
              <a:rPr lang="en-US" altLang="ko-KR" dirty="0">
                <a:solidFill>
                  <a:srgbClr val="33333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5x5 convolution,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3x3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MaxPooling</a:t>
            </a:r>
            <a:r>
              <a:rPr lang="ko-KR" altLang="en-US" dirty="0">
                <a:solidFill>
                  <a:srgbClr val="33333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dirty="0">
                <a:solidFill>
                  <a:srgbClr val="33333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1x1 convolution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Channel-wise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concat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(feature map)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31EED6-0B27-48F2-BDD0-2CDF1321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41" y="1214531"/>
            <a:ext cx="3398073" cy="33351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7FC515-79E1-4157-98FE-D47057345093}"/>
              </a:ext>
            </a:extLst>
          </p:cNvPr>
          <p:cNvSpPr/>
          <p:nvPr/>
        </p:nvSpPr>
        <p:spPr>
          <a:xfrm>
            <a:off x="4982761" y="5176863"/>
            <a:ext cx="7058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VGG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3x3 convolution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연산을 두 번 쌓는 것이 </a:t>
            </a:r>
            <a:endParaRPr lang="en-US" altLang="ko-KR" b="0" i="0" dirty="0">
              <a:solidFill>
                <a:srgbClr val="333333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5x5 convolution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연산을 한 번 하는 것 보다 더 좋다는 것이 증명되었음</a:t>
            </a:r>
            <a:endParaRPr lang="en-US" altLang="ko-KR" b="0" i="0" dirty="0">
              <a:solidFill>
                <a:srgbClr val="333333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기존의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5x5 convolution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연산을 두 번의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3x3 convolution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연산을 교체 하였다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588A68E-68E4-4E86-A2FC-228BD46CFD8E}"/>
              </a:ext>
            </a:extLst>
          </p:cNvPr>
          <p:cNvSpPr/>
          <p:nvPr/>
        </p:nvSpPr>
        <p:spPr>
          <a:xfrm>
            <a:off x="5155452" y="3065391"/>
            <a:ext cx="1700463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E55879-70DF-4540-9B72-55342CFBC5AD}"/>
              </a:ext>
            </a:extLst>
          </p:cNvPr>
          <p:cNvSpPr/>
          <p:nvPr/>
        </p:nvSpPr>
        <p:spPr>
          <a:xfrm>
            <a:off x="5066782" y="1932568"/>
            <a:ext cx="7163318" cy="445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dimension reduction</a:t>
            </a: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=&gt;3x3, 5x5 convolution 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이전에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1x1 convolution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통한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dimension reduction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</a:t>
            </a:r>
            <a:r>
              <a:rPr lang="ko-KR" altLang="en-US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수를 줄여 </a:t>
            </a:r>
            <a:r>
              <a:rPr lang="en-US" altLang="ko-KR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computational cost</a:t>
            </a:r>
            <a:r>
              <a:rPr lang="ko-KR" altLang="en-US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줄임</a:t>
            </a:r>
            <a:endParaRPr lang="en-US" altLang="ko-KR" sz="160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24292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=&gt;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더 빠른 학습이 가능</a:t>
            </a:r>
            <a:endParaRPr lang="en-US" altLang="ko-KR" sz="130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24292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크기가 큰 </a:t>
            </a:r>
            <a:r>
              <a:rPr lang="en-US" altLang="ko-KR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convolution</a:t>
            </a:r>
            <a:r>
              <a:rPr lang="ko-KR" altLang="en-US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은 작은 형태의 </a:t>
            </a:r>
            <a:r>
              <a:rPr lang="en-US" altLang="ko-KR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convolution </a:t>
            </a:r>
            <a:r>
              <a:rPr lang="ko-KR" altLang="en-US" sz="16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개로 나눌 수 있음</a:t>
            </a:r>
            <a:endParaRPr lang="en-US" altLang="ko-KR" sz="1600" dirty="0">
              <a:solidFill>
                <a:srgbClr val="24292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=&gt;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정보의 표현성은 같은데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i="0" dirty="0" err="1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연산량이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줄어들게 되므로 효율적</a:t>
            </a:r>
            <a:endParaRPr lang="en-US" altLang="ko-KR" sz="130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24292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* Remind VGG</a:t>
            </a:r>
            <a:endParaRPr lang="ko-KR" altLang="en-US" sz="130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ex) 5x5 convolution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연속된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3x3 convolution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나타낼 수 있음</a:t>
            </a: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ex) 5x5 convolution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= 25</a:t>
            </a: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ex) consecutive 3x3 convolution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</a:t>
            </a:r>
            <a:r>
              <a:rPr lang="ko-KR" altLang="en-US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300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= 9+9 = 18</a:t>
            </a:r>
          </a:p>
          <a:p>
            <a:pPr>
              <a:lnSpc>
                <a:spcPct val="150000"/>
              </a:lnSpc>
            </a:pPr>
            <a:endParaRPr lang="ko-KR" altLang="en-US" sz="1300" i="0" dirty="0">
              <a:solidFill>
                <a:srgbClr val="24292E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AED6C-2EAA-4AE5-93DA-4470915D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392614"/>
            <a:ext cx="5219182" cy="40727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ACB6CD-0202-403F-9133-BD9281ED3DB2}"/>
              </a:ext>
            </a:extLst>
          </p:cNvPr>
          <p:cNvSpPr/>
          <p:nvPr/>
        </p:nvSpPr>
        <p:spPr>
          <a:xfrm>
            <a:off x="218131" y="470879"/>
            <a:ext cx="4738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24292E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Dimension Reduction</a:t>
            </a:r>
            <a:endParaRPr lang="ko-KR" altLang="en-US" sz="3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71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304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CHO_Dormitory</dc:creator>
  <cp:lastModifiedBy>CHO_Dormitory</cp:lastModifiedBy>
  <cp:revision>10</cp:revision>
  <dcterms:created xsi:type="dcterms:W3CDTF">2020-05-11T02:22:05Z</dcterms:created>
  <dcterms:modified xsi:type="dcterms:W3CDTF">2020-05-11T04:19:45Z</dcterms:modified>
</cp:coreProperties>
</file>