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E4AD27-9283-4651-9830-4E10DD0E4D4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AEE31BD-1342-4226-AEAC-451F057D0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0F178C8-23FC-4395-BF60-4C7AA16908A8}"/>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ECE81DBE-B52C-41F6-9645-64F8A4BDB7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6DA496A-525B-4A02-906C-9FB3024B2C4E}"/>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217494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97A675-E99C-4E06-97A9-D0DA980BDB7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2A76DA8-5BF1-471B-A636-122D2EBA93D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69A33F-27C4-4FD4-B5C1-25CD8C77028B}"/>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717377C4-7009-4C16-AE27-40BEBA9DFE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3F195B-38C6-4813-BDCF-F47E162C9F33}"/>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160047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0363884-2EE2-4089-ACE5-F5260F7455A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CEC82E-BE9B-4352-9844-3B5BFA8BDF5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8FE57C3-EE94-4175-82A7-863ACDC996A8}"/>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D0A45604-D379-49DA-B04F-09E8588219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FC05EA3-6606-4EFC-9A4E-1D819EF53D1C}"/>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18764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4E7ECD-6CAE-40A3-8A26-E54BC424AF1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D40A41A-FC24-45B4-A406-D0F6746ADF5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7B966DA-9709-47A5-BE4B-D598423BBEB0}"/>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FB961F62-B665-4536-9C08-AD0020865F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32F1D8E-0E27-4A89-862B-93DE2BEB8D42}"/>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173924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55FCC-125F-41F6-9701-2CEBE06068D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5C4E420-AA9B-496A-ACDD-E2D68346A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2813BBF-BD5F-41EA-BD9D-77DA9BAAA5F9}"/>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3D5157CF-3652-4964-A32C-83AFB85A75C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161C80-03F1-4FDC-92E1-FA17E7FD9364}"/>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57444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327E99-3FC8-4B02-B549-A10CA2F7EC3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BDBF9F-196D-42EE-B579-95B3B97A0DB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44A54CF-DF57-4633-95B5-9990331DB01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E818E5E-F68E-4805-BBF0-84B96A5ABA6E}"/>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6" name="바닥글 개체 틀 5">
            <a:extLst>
              <a:ext uri="{FF2B5EF4-FFF2-40B4-BE49-F238E27FC236}">
                <a16:creationId xmlns:a16="http://schemas.microsoft.com/office/drawing/2014/main" id="{46F71DB3-7841-4287-9BFB-257D06875EE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3D63B0-5BF8-4D3D-AF17-1A193EB74D15}"/>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161539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6F7A91-629B-43ED-8CCE-1FD5FD91CF6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976D114-85BD-474A-9CD7-17CDB910E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E462BBD-965E-451D-99C9-F43C3F1BB52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8D2A163-1BEB-45FC-A578-5E3A9F7F7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35D7DDF-88F7-4079-9A3E-0082A2DCFCA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E014343-7C85-4126-84E6-F7EE4FEAA6C8}"/>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8" name="바닥글 개체 틀 7">
            <a:extLst>
              <a:ext uri="{FF2B5EF4-FFF2-40B4-BE49-F238E27FC236}">
                <a16:creationId xmlns:a16="http://schemas.microsoft.com/office/drawing/2014/main" id="{0350E65E-8932-4DCB-8C8E-1948CBF28C5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EC97215-1B31-4EA0-9072-20C2BF7D87E0}"/>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428693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E5BC89-563D-4BDB-B6DE-38FF64F9492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82ED61F-B17A-469F-AF20-DADFDA58D92F}"/>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4" name="바닥글 개체 틀 3">
            <a:extLst>
              <a:ext uri="{FF2B5EF4-FFF2-40B4-BE49-F238E27FC236}">
                <a16:creationId xmlns:a16="http://schemas.microsoft.com/office/drawing/2014/main" id="{89058419-B767-427F-AAD3-C376007EB70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86908DD-6A48-4DF2-A258-5FE63D75AC1F}"/>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55251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764AC2F-8F69-4839-9F15-8B4A8E282318}"/>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3" name="바닥글 개체 틀 2">
            <a:extLst>
              <a:ext uri="{FF2B5EF4-FFF2-40B4-BE49-F238E27FC236}">
                <a16:creationId xmlns:a16="http://schemas.microsoft.com/office/drawing/2014/main" id="{6A6BC28F-252A-402B-897F-95371546CEA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6DFA6FC-A733-48DF-9D4C-6DDF5E581497}"/>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58959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BE7F39-0A0B-429F-918C-5E13424226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E5047E6-ACB5-424C-B3B8-572147074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A61C76B-5142-4A13-A5A5-319971020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55BC878-525B-45FE-8EC9-9899310334EC}"/>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6" name="바닥글 개체 틀 5">
            <a:extLst>
              <a:ext uri="{FF2B5EF4-FFF2-40B4-BE49-F238E27FC236}">
                <a16:creationId xmlns:a16="http://schemas.microsoft.com/office/drawing/2014/main" id="{A3707C6D-98BB-4873-B938-73A588475C5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079F5E0-BC6E-42C9-9841-37524BEBCFF5}"/>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108747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737757-DF76-44EB-A184-EE0A8DE892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49F371D-0057-4376-9208-CA4B97032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CBF35A9-9695-4BA4-AA3E-3AE7FA591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900582F-5440-47DD-B572-6A8A3260D4A7}"/>
              </a:ext>
            </a:extLst>
          </p:cNvPr>
          <p:cNvSpPr>
            <a:spLocks noGrp="1"/>
          </p:cNvSpPr>
          <p:nvPr>
            <p:ph type="dt" sz="half" idx="10"/>
          </p:nvPr>
        </p:nvSpPr>
        <p:spPr/>
        <p:txBody>
          <a:bodyPr/>
          <a:lstStyle/>
          <a:p>
            <a:fld id="{80B2EAA5-B435-48D0-866C-D1CE167D6CC8}" type="datetimeFigureOut">
              <a:rPr lang="ko-KR" altLang="en-US" smtClean="0"/>
              <a:t>2020-04-24</a:t>
            </a:fld>
            <a:endParaRPr lang="ko-KR" altLang="en-US"/>
          </a:p>
        </p:txBody>
      </p:sp>
      <p:sp>
        <p:nvSpPr>
          <p:cNvPr id="6" name="바닥글 개체 틀 5">
            <a:extLst>
              <a:ext uri="{FF2B5EF4-FFF2-40B4-BE49-F238E27FC236}">
                <a16:creationId xmlns:a16="http://schemas.microsoft.com/office/drawing/2014/main" id="{F796A373-1704-4506-8095-B6C348FF5A1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556CE47-ECDB-487E-A0B2-7551DBA3A12E}"/>
              </a:ext>
            </a:extLst>
          </p:cNvPr>
          <p:cNvSpPr>
            <a:spLocks noGrp="1"/>
          </p:cNvSpPr>
          <p:nvPr>
            <p:ph type="sldNum" sz="quarter" idx="12"/>
          </p:nvPr>
        </p:nvSpPr>
        <p:spPr/>
        <p:txBody>
          <a:body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233057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EAFF257-8F30-4913-852F-F073F3543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7411973-F6F2-44FF-9B80-26583DA59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5E0DD4C-4985-4EE9-95EA-152A71D14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2EAA5-B435-48D0-866C-D1CE167D6CC8}" type="datetimeFigureOut">
              <a:rPr lang="ko-KR" altLang="en-US" smtClean="0"/>
              <a:t>2020-04-24</a:t>
            </a:fld>
            <a:endParaRPr lang="ko-KR" altLang="en-US"/>
          </a:p>
        </p:txBody>
      </p:sp>
      <p:sp>
        <p:nvSpPr>
          <p:cNvPr id="5" name="바닥글 개체 틀 4">
            <a:extLst>
              <a:ext uri="{FF2B5EF4-FFF2-40B4-BE49-F238E27FC236}">
                <a16:creationId xmlns:a16="http://schemas.microsoft.com/office/drawing/2014/main" id="{D361270C-CA60-49EE-8BD8-3ABD75DDB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A5393B2-8564-4DA2-A2D6-CA74E5512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ECC9F-95CA-4315-BABD-3E3F5801559A}" type="slidenum">
              <a:rPr lang="ko-KR" altLang="en-US" smtClean="0"/>
              <a:t>‹#›</a:t>
            </a:fld>
            <a:endParaRPr lang="ko-KR" altLang="en-US"/>
          </a:p>
        </p:txBody>
      </p:sp>
    </p:spTree>
    <p:extLst>
      <p:ext uri="{BB962C8B-B14F-4D97-AF65-F5344CB8AC3E}">
        <p14:creationId xmlns:p14="http://schemas.microsoft.com/office/powerpoint/2010/main" val="3979788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2CF98D-34AE-4E6A-8F81-162FA24F0083}"/>
              </a:ext>
            </a:extLst>
          </p:cNvPr>
          <p:cNvSpPr>
            <a:spLocks noGrp="1"/>
          </p:cNvSpPr>
          <p:nvPr>
            <p:ph type="ctrTitle"/>
          </p:nvPr>
        </p:nvSpPr>
        <p:spPr>
          <a:xfrm>
            <a:off x="1524000" y="1600200"/>
            <a:ext cx="9144000" cy="2387600"/>
          </a:xfrm>
        </p:spPr>
        <p:txBody>
          <a:bodyPr>
            <a:normAutofit fontScale="90000"/>
          </a:bodyPr>
          <a:lstStyle/>
          <a:p>
            <a:r>
              <a:rPr lang="en-US" altLang="ko-KR" dirty="0"/>
              <a:t>ImageNet</a:t>
            </a:r>
            <a:r>
              <a:rPr lang="ko-KR" altLang="en-US" dirty="0"/>
              <a:t> </a:t>
            </a:r>
            <a:r>
              <a:rPr lang="en-US" altLang="ko-KR" dirty="0"/>
              <a:t>Classification</a:t>
            </a:r>
            <a:r>
              <a:rPr lang="ko-KR" altLang="en-US" dirty="0"/>
              <a:t> </a:t>
            </a:r>
            <a:r>
              <a:rPr lang="en-US" altLang="ko-KR" dirty="0"/>
              <a:t>with</a:t>
            </a:r>
            <a:r>
              <a:rPr lang="ko-KR" altLang="en-US" dirty="0"/>
              <a:t> </a:t>
            </a:r>
            <a:r>
              <a:rPr lang="en-US" altLang="ko-KR" dirty="0"/>
              <a:t>Deep</a:t>
            </a:r>
            <a:r>
              <a:rPr lang="ko-KR" altLang="en-US" dirty="0"/>
              <a:t> </a:t>
            </a:r>
            <a:r>
              <a:rPr lang="en-US" altLang="ko-KR" dirty="0"/>
              <a:t>Convolutional</a:t>
            </a:r>
            <a:r>
              <a:rPr lang="ko-KR" altLang="en-US" dirty="0"/>
              <a:t> </a:t>
            </a:r>
            <a:r>
              <a:rPr lang="en-US" altLang="ko-KR" dirty="0"/>
              <a:t>Neural Networks</a:t>
            </a:r>
            <a:endParaRPr lang="ko-KR" altLang="en-US" dirty="0"/>
          </a:p>
        </p:txBody>
      </p:sp>
      <p:sp>
        <p:nvSpPr>
          <p:cNvPr id="3" name="부제목 2">
            <a:extLst>
              <a:ext uri="{FF2B5EF4-FFF2-40B4-BE49-F238E27FC236}">
                <a16:creationId xmlns:a16="http://schemas.microsoft.com/office/drawing/2014/main" id="{3C3E9B0B-2A40-4C1D-948F-1F57F0233DD0}"/>
              </a:ext>
            </a:extLst>
          </p:cNvPr>
          <p:cNvSpPr>
            <a:spLocks noGrp="1"/>
          </p:cNvSpPr>
          <p:nvPr>
            <p:ph type="subTitle" idx="1"/>
          </p:nvPr>
        </p:nvSpPr>
        <p:spPr>
          <a:xfrm>
            <a:off x="1524000" y="3987800"/>
            <a:ext cx="9144000" cy="1655762"/>
          </a:xfrm>
        </p:spPr>
        <p:txBody>
          <a:bodyPr/>
          <a:lstStyle/>
          <a:p>
            <a:pPr algn="r"/>
            <a:endParaRPr lang="en-US" altLang="ko-KR" dirty="0"/>
          </a:p>
          <a:p>
            <a:pPr algn="r"/>
            <a:r>
              <a:rPr lang="ko-KR" altLang="en-US" dirty="0"/>
              <a:t>이  충  헌</a:t>
            </a:r>
          </a:p>
        </p:txBody>
      </p:sp>
      <p:sp>
        <p:nvSpPr>
          <p:cNvPr id="4" name="TextBox 3">
            <a:extLst>
              <a:ext uri="{FF2B5EF4-FFF2-40B4-BE49-F238E27FC236}">
                <a16:creationId xmlns:a16="http://schemas.microsoft.com/office/drawing/2014/main" id="{8C188B2B-702C-4470-86D8-B78ABD51B8CC}"/>
              </a:ext>
            </a:extLst>
          </p:cNvPr>
          <p:cNvSpPr txBox="1"/>
          <p:nvPr/>
        </p:nvSpPr>
        <p:spPr>
          <a:xfrm>
            <a:off x="485093" y="522328"/>
            <a:ext cx="2077813" cy="369332"/>
          </a:xfrm>
          <a:prstGeom prst="rect">
            <a:avLst/>
          </a:prstGeom>
          <a:noFill/>
        </p:spPr>
        <p:txBody>
          <a:bodyPr wrap="none" rtlCol="0">
            <a:spAutoFit/>
          </a:bodyPr>
          <a:lstStyle/>
          <a:p>
            <a:r>
              <a:rPr lang="en-US" altLang="ko-KR" dirty="0" err="1"/>
              <a:t>H-lab</a:t>
            </a:r>
            <a:r>
              <a:rPr lang="ko-KR" altLang="en-US" dirty="0"/>
              <a:t> 논문 세미나</a:t>
            </a:r>
          </a:p>
        </p:txBody>
      </p:sp>
    </p:spTree>
    <p:extLst>
      <p:ext uri="{BB962C8B-B14F-4D97-AF65-F5344CB8AC3E}">
        <p14:creationId xmlns:p14="http://schemas.microsoft.com/office/powerpoint/2010/main" val="331284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C67DE-BF6E-49B3-A1D6-481EE6477358}"/>
              </a:ext>
            </a:extLst>
          </p:cNvPr>
          <p:cNvSpPr>
            <a:spLocks noGrp="1"/>
          </p:cNvSpPr>
          <p:nvPr>
            <p:ph type="title"/>
          </p:nvPr>
        </p:nvSpPr>
        <p:spPr/>
        <p:txBody>
          <a:bodyPr/>
          <a:lstStyle/>
          <a:p>
            <a:r>
              <a:rPr lang="en-US" altLang="ko-KR" dirty="0"/>
              <a:t>CNN</a:t>
            </a:r>
            <a:endParaRPr lang="ko-KR" altLang="en-US" dirty="0"/>
          </a:p>
        </p:txBody>
      </p:sp>
      <p:sp>
        <p:nvSpPr>
          <p:cNvPr id="3" name="내용 개체 틀 2">
            <a:extLst>
              <a:ext uri="{FF2B5EF4-FFF2-40B4-BE49-F238E27FC236}">
                <a16:creationId xmlns:a16="http://schemas.microsoft.com/office/drawing/2014/main" id="{4819E37C-1190-413B-AE74-1E951B31A12C}"/>
              </a:ext>
            </a:extLst>
          </p:cNvPr>
          <p:cNvSpPr>
            <a:spLocks noGrp="1"/>
          </p:cNvSpPr>
          <p:nvPr>
            <p:ph idx="1"/>
          </p:nvPr>
        </p:nvSpPr>
        <p:spPr/>
        <p:txBody>
          <a:bodyPr/>
          <a:lstStyle/>
          <a:p>
            <a:pPr>
              <a:lnSpc>
                <a:spcPct val="150000"/>
              </a:lnSpc>
            </a:pPr>
            <a:r>
              <a:rPr lang="en-US" altLang="ko-KR" dirty="0"/>
              <a:t>Can be controlled by varying their depth and breadth.</a:t>
            </a:r>
          </a:p>
          <a:p>
            <a:pPr>
              <a:lnSpc>
                <a:spcPct val="150000"/>
              </a:lnSpc>
            </a:pPr>
            <a:r>
              <a:rPr lang="en-US" altLang="ko-KR" dirty="0"/>
              <a:t>Compared to other networks with similarly-sized layers, it has much fewer connections and parameters and so they are easier to train.</a:t>
            </a:r>
          </a:p>
        </p:txBody>
      </p:sp>
    </p:spTree>
    <p:extLst>
      <p:ext uri="{BB962C8B-B14F-4D97-AF65-F5344CB8AC3E}">
        <p14:creationId xmlns:p14="http://schemas.microsoft.com/office/powerpoint/2010/main" val="20647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C67DE-BF6E-49B3-A1D6-481EE6477358}"/>
              </a:ext>
            </a:extLst>
          </p:cNvPr>
          <p:cNvSpPr>
            <a:spLocks noGrp="1"/>
          </p:cNvSpPr>
          <p:nvPr>
            <p:ph type="title"/>
          </p:nvPr>
        </p:nvSpPr>
        <p:spPr/>
        <p:txBody>
          <a:bodyPr/>
          <a:lstStyle/>
          <a:p>
            <a:r>
              <a:rPr lang="en-US" altLang="ko-KR" dirty="0"/>
              <a:t>Architecture</a:t>
            </a:r>
            <a:endParaRPr lang="ko-KR" altLang="en-US" dirty="0"/>
          </a:p>
        </p:txBody>
      </p:sp>
      <p:sp>
        <p:nvSpPr>
          <p:cNvPr id="3" name="내용 개체 틀 2">
            <a:extLst>
              <a:ext uri="{FF2B5EF4-FFF2-40B4-BE49-F238E27FC236}">
                <a16:creationId xmlns:a16="http://schemas.microsoft.com/office/drawing/2014/main" id="{4819E37C-1190-413B-AE74-1E951B31A12C}"/>
              </a:ext>
            </a:extLst>
          </p:cNvPr>
          <p:cNvSpPr>
            <a:spLocks noGrp="1"/>
          </p:cNvSpPr>
          <p:nvPr>
            <p:ph idx="1"/>
          </p:nvPr>
        </p:nvSpPr>
        <p:spPr/>
        <p:txBody>
          <a:bodyPr/>
          <a:lstStyle/>
          <a:p>
            <a:pPr marL="514350" indent="-514350">
              <a:buFont typeface="+mj-lt"/>
              <a:buAutoNum type="arabicPeriod"/>
            </a:pPr>
            <a:r>
              <a:rPr lang="en-US" altLang="ko-KR" dirty="0" err="1"/>
              <a:t>ReLU</a:t>
            </a:r>
            <a:r>
              <a:rPr lang="en-US" altLang="ko-KR" dirty="0"/>
              <a:t> Nonlinearity:</a:t>
            </a:r>
          </a:p>
          <a:p>
            <a:pPr lvl="1"/>
            <a:r>
              <a:rPr lang="en-US" altLang="ko-KR" dirty="0"/>
              <a:t>Mostly trains faster than their equivalents with tanh units.</a:t>
            </a:r>
          </a:p>
          <a:p>
            <a:pPr lvl="1"/>
            <a:r>
              <a:rPr lang="en-US" altLang="ko-KR" dirty="0"/>
              <a:t>No need to input normalization to prevent saturating.</a:t>
            </a:r>
          </a:p>
          <a:p>
            <a:pPr lvl="1"/>
            <a:r>
              <a:rPr lang="en-US" altLang="ko-KR" dirty="0"/>
              <a:t>Used in every layer and they are concatenated.</a:t>
            </a:r>
          </a:p>
          <a:p>
            <a:pPr marL="514350" indent="-514350">
              <a:buFont typeface="+mj-lt"/>
              <a:buAutoNum type="arabicPeriod"/>
            </a:pPr>
            <a:r>
              <a:rPr lang="en-US" altLang="ko-KR" dirty="0"/>
              <a:t>Multiple GPUs: Utilizing parallelization scheme putting half of the kernels on each GPU</a:t>
            </a:r>
          </a:p>
          <a:p>
            <a:pPr lvl="1"/>
            <a:r>
              <a:rPr lang="en-US" altLang="ko-KR" dirty="0"/>
              <a:t>two-GPU net takes less time than the one-GPU net, even slightly. (Question: GPUs communicate only in certain layers)</a:t>
            </a:r>
          </a:p>
          <a:p>
            <a:pPr marL="514350" indent="-514350">
              <a:buFont typeface="+mj-lt"/>
              <a:buAutoNum type="arabicPeriod"/>
            </a:pPr>
            <a:r>
              <a:rPr lang="en-US" altLang="ko-KR" dirty="0"/>
              <a:t>Overlapping Pooling: Slightly reduces errors and it prevents overfitting.</a:t>
            </a:r>
          </a:p>
          <a:p>
            <a:endParaRPr lang="en-US" altLang="ko-KR" dirty="0"/>
          </a:p>
          <a:p>
            <a:endParaRPr lang="ko-KR" altLang="en-US" dirty="0"/>
          </a:p>
        </p:txBody>
      </p:sp>
    </p:spTree>
    <p:extLst>
      <p:ext uri="{BB962C8B-B14F-4D97-AF65-F5344CB8AC3E}">
        <p14:creationId xmlns:p14="http://schemas.microsoft.com/office/powerpoint/2010/main" val="234922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C67DE-BF6E-49B3-A1D6-481EE6477358}"/>
              </a:ext>
            </a:extLst>
          </p:cNvPr>
          <p:cNvSpPr>
            <a:spLocks noGrp="1"/>
          </p:cNvSpPr>
          <p:nvPr>
            <p:ph type="title"/>
          </p:nvPr>
        </p:nvSpPr>
        <p:spPr/>
        <p:txBody>
          <a:bodyPr/>
          <a:lstStyle/>
          <a:p>
            <a:r>
              <a:rPr lang="en-US" altLang="ko-KR" dirty="0"/>
              <a:t>Reducing Overfitting</a:t>
            </a:r>
            <a:endParaRPr lang="ko-KR" altLang="en-US" dirty="0"/>
          </a:p>
        </p:txBody>
      </p:sp>
      <p:sp>
        <p:nvSpPr>
          <p:cNvPr id="3" name="내용 개체 틀 2">
            <a:extLst>
              <a:ext uri="{FF2B5EF4-FFF2-40B4-BE49-F238E27FC236}">
                <a16:creationId xmlns:a16="http://schemas.microsoft.com/office/drawing/2014/main" id="{4819E37C-1190-413B-AE74-1E951B31A12C}"/>
              </a:ext>
            </a:extLst>
          </p:cNvPr>
          <p:cNvSpPr>
            <a:spLocks noGrp="1"/>
          </p:cNvSpPr>
          <p:nvPr>
            <p:ph idx="1"/>
          </p:nvPr>
        </p:nvSpPr>
        <p:spPr/>
        <p:txBody>
          <a:bodyPr/>
          <a:lstStyle/>
          <a:p>
            <a:pPr marL="514350" indent="-514350">
              <a:buFont typeface="+mj-lt"/>
              <a:buAutoNum type="arabicPeriod"/>
            </a:pPr>
            <a:r>
              <a:rPr lang="en-US" altLang="ko-KR" dirty="0"/>
              <a:t>Data Augmentation: Most common method to reduce overfitting on image data. – artificially enlarge the dataset using label-preserving transformations.(ex. In images that the dog is looking at the right side, adding the one with looking at the left side. Or adding various images such as saturated or brightened)</a:t>
            </a:r>
          </a:p>
          <a:p>
            <a:pPr marL="514350" indent="-514350">
              <a:buFont typeface="+mj-lt"/>
              <a:buAutoNum type="arabicPeriod"/>
            </a:pPr>
            <a:r>
              <a:rPr lang="en-US" altLang="ko-KR" dirty="0"/>
              <a:t>Dropout:</a:t>
            </a:r>
            <a:r>
              <a:rPr lang="ko-KR" altLang="en-US" dirty="0"/>
              <a:t> </a:t>
            </a:r>
            <a:r>
              <a:rPr lang="en-US" altLang="ko-KR" dirty="0"/>
              <a:t>eliminating</a:t>
            </a:r>
            <a:r>
              <a:rPr lang="ko-KR" altLang="en-US" dirty="0"/>
              <a:t> </a:t>
            </a:r>
            <a:r>
              <a:rPr lang="en-US" altLang="ko-KR" dirty="0"/>
              <a:t>some hidden layers(normally 50% in the middle)</a:t>
            </a:r>
          </a:p>
        </p:txBody>
      </p:sp>
    </p:spTree>
    <p:extLst>
      <p:ext uri="{BB962C8B-B14F-4D97-AF65-F5344CB8AC3E}">
        <p14:creationId xmlns:p14="http://schemas.microsoft.com/office/powerpoint/2010/main" val="329084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2CF98D-34AE-4E6A-8F81-162FA24F0083}"/>
              </a:ext>
            </a:extLst>
          </p:cNvPr>
          <p:cNvSpPr>
            <a:spLocks noGrp="1"/>
          </p:cNvSpPr>
          <p:nvPr>
            <p:ph type="ctrTitle"/>
          </p:nvPr>
        </p:nvSpPr>
        <p:spPr>
          <a:xfrm>
            <a:off x="1524000" y="1600200"/>
            <a:ext cx="9144000" cy="2387600"/>
          </a:xfrm>
        </p:spPr>
        <p:txBody>
          <a:bodyPr>
            <a:normAutofit/>
          </a:bodyPr>
          <a:lstStyle/>
          <a:p>
            <a:r>
              <a:rPr lang="en-US" altLang="ko-KR" dirty="0"/>
              <a:t>E.O.D.</a:t>
            </a:r>
            <a:endParaRPr lang="ko-KR" altLang="en-US" dirty="0"/>
          </a:p>
        </p:txBody>
      </p:sp>
      <p:sp>
        <p:nvSpPr>
          <p:cNvPr id="4" name="TextBox 3">
            <a:extLst>
              <a:ext uri="{FF2B5EF4-FFF2-40B4-BE49-F238E27FC236}">
                <a16:creationId xmlns:a16="http://schemas.microsoft.com/office/drawing/2014/main" id="{8C188B2B-702C-4470-86D8-B78ABD51B8CC}"/>
              </a:ext>
            </a:extLst>
          </p:cNvPr>
          <p:cNvSpPr txBox="1"/>
          <p:nvPr/>
        </p:nvSpPr>
        <p:spPr>
          <a:xfrm>
            <a:off x="485093" y="522328"/>
            <a:ext cx="2077813" cy="369332"/>
          </a:xfrm>
          <a:prstGeom prst="rect">
            <a:avLst/>
          </a:prstGeom>
          <a:noFill/>
        </p:spPr>
        <p:txBody>
          <a:bodyPr wrap="none" rtlCol="0">
            <a:spAutoFit/>
          </a:bodyPr>
          <a:lstStyle/>
          <a:p>
            <a:r>
              <a:rPr lang="en-US" altLang="ko-KR" dirty="0" err="1"/>
              <a:t>H-lab</a:t>
            </a:r>
            <a:r>
              <a:rPr lang="ko-KR" altLang="en-US" dirty="0"/>
              <a:t> 논문 세미나</a:t>
            </a:r>
          </a:p>
        </p:txBody>
      </p:sp>
    </p:spTree>
    <p:extLst>
      <p:ext uri="{BB962C8B-B14F-4D97-AF65-F5344CB8AC3E}">
        <p14:creationId xmlns:p14="http://schemas.microsoft.com/office/powerpoint/2010/main" val="28551304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208</Words>
  <Application>Microsoft Office PowerPoint</Application>
  <PresentationFormat>와이드스크린</PresentationFormat>
  <Paragraphs>20</Paragraphs>
  <Slides>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vt:i4>
      </vt:variant>
    </vt:vector>
  </HeadingPairs>
  <TitlesOfParts>
    <vt:vector size="8" baseType="lpstr">
      <vt:lpstr>맑은 고딕</vt:lpstr>
      <vt:lpstr>Arial</vt:lpstr>
      <vt:lpstr>Office 테마</vt:lpstr>
      <vt:lpstr>ImageNet Classification with Deep Convolutional Neural Networks</vt:lpstr>
      <vt:lpstr>CNN</vt:lpstr>
      <vt:lpstr>Architecture</vt:lpstr>
      <vt:lpstr>Reducing Overfitting</vt:lpstr>
      <vt:lpstr>E.O.D.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ImageNet Classification with Deep Convolutional Neural Networks</dc:title>
  <dc:creator>H-LAB</dc:creator>
  <cp:lastModifiedBy>H-LAB</cp:lastModifiedBy>
  <cp:revision>4</cp:revision>
  <dcterms:created xsi:type="dcterms:W3CDTF">2020-04-24T01:31:46Z</dcterms:created>
  <dcterms:modified xsi:type="dcterms:W3CDTF">2020-04-24T02:01:07Z</dcterms:modified>
</cp:coreProperties>
</file>