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100" d="100"/>
          <a:sy n="100" d="100"/>
        </p:scale>
        <p:origin x="196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CA478-43DE-4E1D-964D-0C17D6920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0B9F20-84E8-451A-9B78-327840205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86CA1-76CE-4F35-9633-CF3B0B38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8FA8-5E79-43AA-974E-CA2079B060D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095AF-2F8A-4483-970D-DB139442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1AB7D-9E5D-4300-8EC7-2BB9CC33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1E10-6B4E-4D75-BD50-F5B5C0211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86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62328-3B44-407B-A3F2-18F974DD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3631E2-5721-4128-A56E-48D18BAC6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372A5-A0CF-422A-B5E7-99203C5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8FA8-5E79-43AA-974E-CA2079B060D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FB83B-1B4C-44BF-9A28-B9AFC9B3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B5B2C-BB5D-4BF6-A923-E72F54AA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1E10-6B4E-4D75-BD50-F5B5C0211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2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6630D3-A4FA-40D6-BC73-76EF2EAA3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EB3C48-B6C8-4DD1-BD99-5BC30F1EF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B7C01-2FE2-42BD-93F9-5B9ECE1F6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8FA8-5E79-43AA-974E-CA2079B060D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0D540-561B-44FC-9763-E8C265B4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8249E-9A48-41D6-B39F-11B69C07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1E10-6B4E-4D75-BD50-F5B5C0211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91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61264-68B4-41F6-960E-95C91DE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2FBDB-B251-4BC8-B664-587E56FC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4C988-1B0D-46BA-817C-9A9C3BD2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8FA8-5E79-43AA-974E-CA2079B060D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7C4AD-4A03-4BAE-ABE3-D4A9BB17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E99D0-4436-4852-98B6-B1CA232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1E10-6B4E-4D75-BD50-F5B5C0211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09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40056-C0BB-4118-B314-66016C54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B531CD-8E46-4172-8241-8F48BCA0B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991116-2B44-4536-A5F5-E9DA16CB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8FA8-5E79-43AA-974E-CA2079B060D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C89B2-A2D2-4347-991F-96A7820E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F6BE8-87ED-43E6-BA0D-CB49CCB3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1E10-6B4E-4D75-BD50-F5B5C0211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6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80D4C-F3CE-4CAC-B337-E3089064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3C559-A88A-4987-8D10-1FB3ECCD4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B8CB9E-8DE1-46E9-A993-49A5E1E9A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138D6-6115-4B06-B713-1AD9F03E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8FA8-5E79-43AA-974E-CA2079B060D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C2FC9D-CB61-4BA3-8730-CF6FB231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5AF93-AAB1-4819-B97B-8F86B054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1E10-6B4E-4D75-BD50-F5B5C0211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33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8C33A-F9E0-4F25-9D28-BFC85AC1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57C7B8-A36D-4E04-A2C0-DF4B5B024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0475C6-E74F-4F3F-B33A-D98F70DC4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D0CC04-6AF2-4E57-BAB2-7B7904590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4C864C-2F0D-41B8-B47D-C586D23C9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630263-2CE8-4C23-86E3-1BADCAB3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8FA8-5E79-43AA-974E-CA2079B060D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5941F0-316E-42FD-8E4A-655E5B46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14C0FC-7224-4A2E-AD93-36815596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1E10-6B4E-4D75-BD50-F5B5C0211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01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0CC50-E8DD-4F25-A68F-BCC222D1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3C762D-9AE3-411F-ACA4-3ADE7E13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8FA8-5E79-43AA-974E-CA2079B060D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F6802E-31A2-495C-8684-D0006BA1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E4561D-C278-4CF4-A2AA-D637EE26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1E10-6B4E-4D75-BD50-F5B5C0211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91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062936-8E70-474F-8FB5-46560E24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8FA8-5E79-43AA-974E-CA2079B060D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5908EF-34F7-4BC0-9F77-ED4008CD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548071-8985-425E-9D2F-ACE5AD1B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1E10-6B4E-4D75-BD50-F5B5C0211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23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E55A3-8244-4CB0-BEBA-3C4EB479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3FE56-D2B1-4EE5-8D7D-F829285C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429F46-3FCF-4DD0-8B81-BF1D4EFFD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EB3FBD-06D0-44A2-8754-DE82E58A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8FA8-5E79-43AA-974E-CA2079B060D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3B7494-FD98-4124-8AE2-46222FA4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62D089-DDA7-4D97-B6A4-A97CA5A7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1E10-6B4E-4D75-BD50-F5B5C0211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07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3C637-B7CE-4908-B848-8816290F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FAC934-8344-4F45-8FDF-FFB4ACA92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9CC6E7-E0D6-4B39-BEA1-F8342AEC9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11722-8FF4-462B-81FE-C6EDDB67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8FA8-5E79-43AA-974E-CA2079B060D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218674-0D42-4D71-8BE2-D2651719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2606E-287A-4C10-84A8-7D1320F0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1E10-6B4E-4D75-BD50-F5B5C0211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02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0AFF48-7B5D-4EC8-8BEB-35DA6D19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CB960-86F6-4787-89C7-33CAB982B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E1FF5-12DA-4B4E-9607-C68078CE1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B8FA8-5E79-43AA-974E-CA2079B060D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F3EA8-AA45-4482-B9F5-C3E66D6BD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AE3F3-C879-4864-99EA-D245C764D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61E10-6B4E-4D75-BD50-F5B5C0211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25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F3C729-EA29-4233-8F6C-31427EC8E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166" y="2041995"/>
            <a:ext cx="8154107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8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3032FBE-0BD2-48FC-B3D6-B00B70CEF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56" y="1798976"/>
            <a:ext cx="6298920" cy="3008243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2AD7154-D65F-4915-A5FF-4EEF396076BA}"/>
              </a:ext>
            </a:extLst>
          </p:cNvPr>
          <p:cNvSpPr/>
          <p:nvPr/>
        </p:nvSpPr>
        <p:spPr>
          <a:xfrm>
            <a:off x="547688" y="2447925"/>
            <a:ext cx="6134100" cy="200025"/>
          </a:xfrm>
          <a:prstGeom prst="roundRect">
            <a:avLst/>
          </a:prstGeom>
          <a:solidFill>
            <a:srgbClr val="FFC000">
              <a:alpha val="5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2BC3639-8BC0-488F-8606-3DCAC860CA75}"/>
              </a:ext>
            </a:extLst>
          </p:cNvPr>
          <p:cNvSpPr/>
          <p:nvPr/>
        </p:nvSpPr>
        <p:spPr>
          <a:xfrm>
            <a:off x="547688" y="2647950"/>
            <a:ext cx="4090987" cy="200025"/>
          </a:xfrm>
          <a:prstGeom prst="roundRect">
            <a:avLst/>
          </a:prstGeom>
          <a:solidFill>
            <a:srgbClr val="FFC000">
              <a:alpha val="5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BA6554-6329-49A5-9A9D-28B09703B4BD}"/>
              </a:ext>
            </a:extLst>
          </p:cNvPr>
          <p:cNvSpPr/>
          <p:nvPr/>
        </p:nvSpPr>
        <p:spPr>
          <a:xfrm>
            <a:off x="7096930" y="2447925"/>
            <a:ext cx="5095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</a:t>
            </a:r>
            <a:r>
              <a:rPr lang="ko-KR" altLang="en-US" dirty="0" err="1"/>
              <a:t>ffect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convolutional</a:t>
            </a:r>
            <a:r>
              <a:rPr lang="ko-KR" altLang="en-US" dirty="0"/>
              <a:t> </a:t>
            </a:r>
            <a:r>
              <a:rPr lang="ko-KR" altLang="en-US" dirty="0" err="1"/>
              <a:t>network</a:t>
            </a:r>
            <a:r>
              <a:rPr lang="ko-KR" altLang="en-US" dirty="0"/>
              <a:t> </a:t>
            </a:r>
            <a:r>
              <a:rPr lang="ko-KR" altLang="en-US" dirty="0" err="1"/>
              <a:t>depth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its</a:t>
            </a:r>
            <a:r>
              <a:rPr lang="ko-KR" altLang="en-US" dirty="0"/>
              <a:t> </a:t>
            </a:r>
            <a:r>
              <a:rPr lang="ko-KR" altLang="en-US" dirty="0" err="1"/>
              <a:t>accuracy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large-scale</a:t>
            </a:r>
            <a:r>
              <a:rPr lang="ko-KR" altLang="en-US" dirty="0"/>
              <a:t> </a:t>
            </a:r>
            <a:r>
              <a:rPr lang="ko-KR" altLang="en-US" dirty="0" err="1"/>
              <a:t>image</a:t>
            </a:r>
            <a:r>
              <a:rPr lang="ko-KR" altLang="en-US" dirty="0"/>
              <a:t> </a:t>
            </a:r>
            <a:r>
              <a:rPr lang="ko-KR" altLang="en-US" dirty="0" err="1"/>
              <a:t>recognition</a:t>
            </a:r>
            <a:r>
              <a:rPr lang="ko-KR" altLang="en-US" dirty="0"/>
              <a:t> </a:t>
            </a:r>
            <a:r>
              <a:rPr lang="ko-KR" altLang="en-US" dirty="0" err="1"/>
              <a:t>setting</a:t>
            </a:r>
            <a:r>
              <a:rPr lang="ko-KR" altLang="en-US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A3B503-3D1C-40FC-83BD-D4EB32E92207}"/>
              </a:ext>
            </a:extLst>
          </p:cNvPr>
          <p:cNvSpPr/>
          <p:nvPr/>
        </p:nvSpPr>
        <p:spPr>
          <a:xfrm>
            <a:off x="7096930" y="3790370"/>
            <a:ext cx="47902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Evaluate</a:t>
            </a:r>
            <a:r>
              <a:rPr lang="ko-KR" altLang="en-US" dirty="0"/>
              <a:t> </a:t>
            </a:r>
            <a:r>
              <a:rPr lang="ko-KR" altLang="en-US" dirty="0" err="1"/>
              <a:t>networks</a:t>
            </a:r>
            <a:r>
              <a:rPr lang="ko-KR" altLang="en-US" dirty="0"/>
              <a:t> of </a:t>
            </a:r>
            <a:r>
              <a:rPr lang="ko-KR" altLang="en-US" dirty="0" err="1"/>
              <a:t>increasing</a:t>
            </a:r>
            <a:r>
              <a:rPr lang="ko-KR" altLang="en-US" dirty="0"/>
              <a:t> </a:t>
            </a:r>
            <a:r>
              <a:rPr lang="ko-KR" altLang="en-US" dirty="0" err="1"/>
              <a:t>depth</a:t>
            </a:r>
            <a:r>
              <a:rPr lang="ko-KR" altLang="en-US" dirty="0"/>
              <a:t> </a:t>
            </a:r>
            <a:r>
              <a:rPr lang="ko-KR" altLang="en-US" dirty="0" err="1"/>
              <a:t>using</a:t>
            </a:r>
            <a:r>
              <a:rPr lang="ko-KR" altLang="en-US" dirty="0"/>
              <a:t> </a:t>
            </a:r>
            <a:r>
              <a:rPr lang="ko-KR" altLang="en-US" dirty="0" err="1"/>
              <a:t>an</a:t>
            </a:r>
            <a:r>
              <a:rPr lang="ko-KR" altLang="en-US" dirty="0"/>
              <a:t> </a:t>
            </a:r>
            <a:r>
              <a:rPr lang="ko-KR" altLang="en-US" dirty="0" err="1"/>
              <a:t>architecture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very</a:t>
            </a:r>
            <a:r>
              <a:rPr lang="ko-KR" altLang="en-US" dirty="0"/>
              <a:t> </a:t>
            </a:r>
            <a:r>
              <a:rPr lang="ko-KR" altLang="en-US" dirty="0" err="1"/>
              <a:t>small</a:t>
            </a:r>
            <a:r>
              <a:rPr lang="ko-KR" altLang="en-US" dirty="0"/>
              <a:t> (3×3) </a:t>
            </a:r>
            <a:r>
              <a:rPr lang="ko-KR" altLang="en-US" dirty="0" err="1"/>
              <a:t>convolution</a:t>
            </a:r>
            <a:r>
              <a:rPr lang="ko-KR" altLang="en-US" dirty="0"/>
              <a:t> </a:t>
            </a:r>
            <a:r>
              <a:rPr lang="ko-KR" altLang="en-US" dirty="0" err="1"/>
              <a:t>filters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8C41D9E-E737-4ACA-A1BD-E1E3E31C40C4}"/>
              </a:ext>
            </a:extLst>
          </p:cNvPr>
          <p:cNvSpPr/>
          <p:nvPr/>
        </p:nvSpPr>
        <p:spPr>
          <a:xfrm>
            <a:off x="547688" y="2895758"/>
            <a:ext cx="6134100" cy="200025"/>
          </a:xfrm>
          <a:prstGeom prst="roundRect">
            <a:avLst/>
          </a:prstGeom>
          <a:solidFill>
            <a:srgbClr val="FFC000">
              <a:alpha val="5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145221-C564-45B9-A473-9DA2C13C8A0A}"/>
              </a:ext>
            </a:extLst>
          </p:cNvPr>
          <p:cNvSpPr/>
          <p:nvPr/>
        </p:nvSpPr>
        <p:spPr>
          <a:xfrm>
            <a:off x="547688" y="3095783"/>
            <a:ext cx="2712347" cy="200025"/>
          </a:xfrm>
          <a:prstGeom prst="roundRect">
            <a:avLst/>
          </a:prstGeom>
          <a:solidFill>
            <a:srgbClr val="FFC000">
              <a:alpha val="5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D01082C-BBE7-43B3-A568-E53E59FF603D}"/>
              </a:ext>
            </a:extLst>
          </p:cNvPr>
          <p:cNvCxnSpPr>
            <a:endCxn id="7" idx="1"/>
          </p:cNvCxnSpPr>
          <p:nvPr/>
        </p:nvCxnSpPr>
        <p:spPr>
          <a:xfrm>
            <a:off x="3188473" y="3371255"/>
            <a:ext cx="3908457" cy="880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C3222E3-7847-4031-B528-56DF2358E869}"/>
              </a:ext>
            </a:extLst>
          </p:cNvPr>
          <p:cNvCxnSpPr>
            <a:cxnSpLocks/>
          </p:cNvCxnSpPr>
          <p:nvPr/>
        </p:nvCxnSpPr>
        <p:spPr>
          <a:xfrm>
            <a:off x="5095071" y="2755426"/>
            <a:ext cx="19338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F7DEC7E-AF95-4743-B812-5C33B1BD0A32}"/>
              </a:ext>
            </a:extLst>
          </p:cNvPr>
          <p:cNvSpPr/>
          <p:nvPr/>
        </p:nvSpPr>
        <p:spPr>
          <a:xfrm>
            <a:off x="547688" y="4282842"/>
            <a:ext cx="5407839" cy="200025"/>
          </a:xfrm>
          <a:prstGeom prst="roundRect">
            <a:avLst/>
          </a:prstGeom>
          <a:solidFill>
            <a:srgbClr val="FFC000">
              <a:alpha val="5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4C44BD-8167-46F5-A079-4610B21D8E52}"/>
              </a:ext>
            </a:extLst>
          </p:cNvPr>
          <p:cNvSpPr/>
          <p:nvPr/>
        </p:nvSpPr>
        <p:spPr>
          <a:xfrm>
            <a:off x="7096930" y="5254109"/>
            <a:ext cx="3966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What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two</a:t>
            </a:r>
            <a:r>
              <a:rPr lang="ko-KR" altLang="en-US" dirty="0"/>
              <a:t> </a:t>
            </a:r>
            <a:r>
              <a:rPr lang="ko-KR" altLang="en-US" dirty="0" err="1"/>
              <a:t>ConvNet</a:t>
            </a:r>
            <a:r>
              <a:rPr lang="ko-KR" altLang="en-US" dirty="0"/>
              <a:t> </a:t>
            </a:r>
            <a:r>
              <a:rPr lang="ko-KR" altLang="en-US" dirty="0" err="1"/>
              <a:t>models</a:t>
            </a:r>
            <a:r>
              <a:rPr lang="ko-KR" altLang="en-US" dirty="0"/>
              <a:t>?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F50E86D-F5B7-4A3B-BE1A-BE228DEEC794}"/>
              </a:ext>
            </a:extLst>
          </p:cNvPr>
          <p:cNvCxnSpPr/>
          <p:nvPr/>
        </p:nvCxnSpPr>
        <p:spPr>
          <a:xfrm>
            <a:off x="3173874" y="4542267"/>
            <a:ext cx="3908457" cy="880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8D847D5-6429-4531-B41C-0CBA91C28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80" y="600468"/>
            <a:ext cx="2029889" cy="70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8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C08C95A-FB41-4C9F-8E5D-4C4FBFDCD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0" y="4766223"/>
            <a:ext cx="4900085" cy="201185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4CB69B9-B246-415D-9432-465BEA7AA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474" y="413192"/>
            <a:ext cx="4866181" cy="49378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DC7FC51-17DE-4F13-86DF-0818C9D77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05" y="1258473"/>
            <a:ext cx="5810595" cy="324726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2B1F7E6-1809-46DE-BF0A-A673E01F882C}"/>
              </a:ext>
            </a:extLst>
          </p:cNvPr>
          <p:cNvSpPr/>
          <p:nvPr/>
        </p:nvSpPr>
        <p:spPr>
          <a:xfrm>
            <a:off x="6510474" y="539686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The </a:t>
            </a:r>
            <a:r>
              <a:rPr lang="ko-KR" altLang="en-US" dirty="0" err="1"/>
              <a:t>weight</a:t>
            </a:r>
            <a:r>
              <a:rPr lang="ko-KR" altLang="en-US" dirty="0"/>
              <a:t> </a:t>
            </a:r>
            <a:r>
              <a:rPr lang="ko-KR" altLang="en-US" dirty="0" err="1"/>
              <a:t>corresponds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size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filter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conv3 = 3x3 </a:t>
            </a:r>
            <a:r>
              <a:rPr lang="ko-KR" altLang="en-US" dirty="0" err="1"/>
              <a:t>filters</a:t>
            </a:r>
            <a:r>
              <a:rPr lang="ko-KR" altLang="en-US" dirty="0"/>
              <a:t>, conv1 = 1x1 </a:t>
            </a:r>
            <a:r>
              <a:rPr lang="ko-KR" altLang="en-US" dirty="0" err="1"/>
              <a:t>filters</a:t>
            </a:r>
            <a:r>
              <a:rPr lang="ko-KR" altLang="en-US" dirty="0"/>
              <a:t>, </a:t>
            </a:r>
            <a:endParaRPr lang="en-US" altLang="ko-KR" dirty="0"/>
          </a:p>
          <a:p>
            <a:r>
              <a:rPr lang="ko-KR" altLang="en-US" dirty="0" err="1"/>
              <a:t>N</a:t>
            </a:r>
            <a:r>
              <a:rPr lang="ko-KR" altLang="en-US" dirty="0"/>
              <a:t> =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number</a:t>
            </a:r>
            <a:r>
              <a:rPr lang="ko-KR" altLang="en-US" dirty="0"/>
              <a:t> of </a:t>
            </a:r>
            <a:r>
              <a:rPr lang="ko-KR" altLang="en-US" dirty="0" err="1"/>
              <a:t>filters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conv3-N</a:t>
            </a:r>
            <a:endParaRPr lang="en-US" altLang="ko-KR" dirty="0"/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example</a:t>
            </a:r>
            <a:r>
              <a:rPr lang="ko-KR" altLang="en-US" dirty="0"/>
              <a:t>, conv3–64 = 64 3x3 </a:t>
            </a:r>
            <a:r>
              <a:rPr lang="ko-KR" altLang="en-US" dirty="0" err="1"/>
              <a:t>filters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97564F-960C-4492-987D-10BCB4E9A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405" y="639642"/>
            <a:ext cx="2494054" cy="35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4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CE9199-EB85-41CE-AEB3-2558724FE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462" y="159214"/>
            <a:ext cx="2149026" cy="23624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8B2307-3079-4CF8-8D6D-0A999C152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559" y="2704997"/>
            <a:ext cx="3625719" cy="28195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49CA09-5AD4-4F3C-8F8F-1BCDE6264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433" y="2521619"/>
            <a:ext cx="4389391" cy="324131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C602842-05E9-4D98-8E1D-2E581E256EC4}"/>
              </a:ext>
            </a:extLst>
          </p:cNvPr>
          <p:cNvSpPr/>
          <p:nvPr/>
        </p:nvSpPr>
        <p:spPr>
          <a:xfrm>
            <a:off x="3873789" y="5524500"/>
            <a:ext cx="44444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Increased</a:t>
            </a:r>
            <a:r>
              <a:rPr lang="ko-KR" altLang="en-US" dirty="0"/>
              <a:t> </a:t>
            </a:r>
            <a:r>
              <a:rPr lang="ko-KR" altLang="en-US" dirty="0" err="1"/>
              <a:t>nonlinearity</a:t>
            </a:r>
            <a:r>
              <a:rPr lang="ko-KR" altLang="en-US" dirty="0"/>
              <a:t> of </a:t>
            </a:r>
            <a:r>
              <a:rPr lang="ko-KR" altLang="en-US" dirty="0" err="1"/>
              <a:t>functions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Reduced number of learning parameters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0EFD39-7711-4B55-88F9-53EA77819846}"/>
              </a:ext>
            </a:extLst>
          </p:cNvPr>
          <p:cNvSpPr/>
          <p:nvPr/>
        </p:nvSpPr>
        <p:spPr>
          <a:xfrm>
            <a:off x="619126" y="632530"/>
            <a:ext cx="24056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/>
              <a:t>3x3 </a:t>
            </a:r>
            <a:r>
              <a:rPr lang="ko-KR" altLang="en-US" sz="4000" dirty="0" err="1"/>
              <a:t>filter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5433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BFC795-5D73-4251-8015-83F1FDFC09DA}"/>
              </a:ext>
            </a:extLst>
          </p:cNvPr>
          <p:cNvSpPr/>
          <p:nvPr/>
        </p:nvSpPr>
        <p:spPr>
          <a:xfrm>
            <a:off x="1057275" y="175971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It can be seen that the accuracy of image classification increases as the depth of the network increases.</a:t>
            </a:r>
          </a:p>
          <a:p>
            <a:endParaRPr lang="en-US" altLang="ko-KR" dirty="0"/>
          </a:p>
          <a:p>
            <a:r>
              <a:rPr lang="en-US" altLang="ko-KR" dirty="0"/>
              <a:t>The reason why the depth of the network was used up to 19 layers in the experiment was because the error rate converged in VGG-19.</a:t>
            </a:r>
          </a:p>
          <a:p>
            <a:endParaRPr lang="en-US" altLang="ko-KR" dirty="0"/>
          </a:p>
          <a:p>
            <a:r>
              <a:rPr lang="en-US" altLang="ko-KR" dirty="0"/>
              <a:t>Deeper models may be more useful if you have a large set of training data.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CAD6AF-D5E5-49C3-9C30-3F7D57218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662923"/>
            <a:ext cx="3066872" cy="60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8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0E37CE6-DDC0-4E3D-B0A0-1D8AC03CDD98}"/>
              </a:ext>
            </a:extLst>
          </p:cNvPr>
          <p:cNvSpPr/>
          <p:nvPr/>
        </p:nvSpPr>
        <p:spPr>
          <a:xfrm>
            <a:off x="490361" y="320159"/>
            <a:ext cx="212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Prevent</a:t>
            </a:r>
            <a:r>
              <a:rPr lang="ko-KR" altLang="en-US" dirty="0"/>
              <a:t> </a:t>
            </a:r>
            <a:r>
              <a:rPr lang="ko-KR" altLang="en-US" dirty="0" err="1"/>
              <a:t>overfitting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BBD2B6-28EE-45BA-A63E-4B4C1DFFDDCE}"/>
              </a:ext>
            </a:extLst>
          </p:cNvPr>
          <p:cNvSpPr/>
          <p:nvPr/>
        </p:nvSpPr>
        <p:spPr>
          <a:xfrm>
            <a:off x="490361" y="1330585"/>
            <a:ext cx="109491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training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model</a:t>
            </a:r>
            <a:r>
              <a:rPr lang="ko-KR" altLang="en-US" dirty="0"/>
              <a:t>,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size</a:t>
            </a:r>
            <a:r>
              <a:rPr lang="ko-KR" altLang="en-US" dirty="0"/>
              <a:t> of </a:t>
            </a:r>
            <a:r>
              <a:rPr lang="ko-KR" altLang="en-US" dirty="0" err="1"/>
              <a:t>all</a:t>
            </a:r>
            <a:r>
              <a:rPr lang="ko-KR" altLang="en-US" dirty="0"/>
              <a:t> 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images</a:t>
            </a:r>
            <a:r>
              <a:rPr lang="ko-KR" altLang="en-US" dirty="0"/>
              <a:t> </a:t>
            </a:r>
            <a:r>
              <a:rPr lang="ko-KR" altLang="en-US" dirty="0" err="1"/>
              <a:t>was</a:t>
            </a:r>
            <a:r>
              <a:rPr lang="ko-KR" altLang="en-US" dirty="0"/>
              <a:t> </a:t>
            </a:r>
            <a:r>
              <a:rPr lang="ko-KR" altLang="en-US" dirty="0" err="1"/>
              <a:t>fixed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224x224.</a:t>
            </a:r>
          </a:p>
          <a:p>
            <a:endParaRPr lang="en-US" altLang="ko-KR" dirty="0"/>
          </a:p>
          <a:p>
            <a:r>
              <a:rPr lang="ko-KR" altLang="en-US" dirty="0" err="1"/>
              <a:t>You</a:t>
            </a:r>
            <a:r>
              <a:rPr lang="ko-KR" altLang="en-US" dirty="0"/>
              <a:t> </a:t>
            </a:r>
            <a:r>
              <a:rPr lang="ko-KR" altLang="en-US" dirty="0" err="1"/>
              <a:t>can</a:t>
            </a:r>
            <a:r>
              <a:rPr lang="ko-KR" altLang="en-US" dirty="0"/>
              <a:t> </a:t>
            </a:r>
            <a:r>
              <a:rPr lang="ko-KR" altLang="en-US" dirty="0" err="1"/>
              <a:t>increase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number</a:t>
            </a:r>
            <a:r>
              <a:rPr lang="ko-KR" altLang="en-US" dirty="0"/>
              <a:t> of </a:t>
            </a:r>
            <a:r>
              <a:rPr lang="ko-KR" altLang="en-US" dirty="0" err="1"/>
              <a:t>limited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r>
              <a:rPr lang="ko-KR" altLang="en-US" dirty="0"/>
              <a:t>. — Data </a:t>
            </a:r>
            <a:r>
              <a:rPr lang="ko-KR" altLang="en-US" dirty="0" err="1"/>
              <a:t>augmentation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Various</a:t>
            </a:r>
            <a:r>
              <a:rPr lang="ko-KR" altLang="en-US" dirty="0"/>
              <a:t> </a:t>
            </a:r>
            <a:r>
              <a:rPr lang="ko-KR" altLang="en-US" dirty="0" err="1"/>
              <a:t>aspects</a:t>
            </a:r>
            <a:r>
              <a:rPr lang="ko-KR" altLang="en-US" dirty="0"/>
              <a:t> of </a:t>
            </a:r>
            <a:r>
              <a:rPr lang="ko-KR" altLang="en-US" dirty="0" err="1"/>
              <a:t>an</a:t>
            </a:r>
            <a:r>
              <a:rPr lang="ko-KR" altLang="en-US" dirty="0"/>
              <a:t> </a:t>
            </a:r>
            <a:r>
              <a:rPr lang="ko-KR" altLang="en-US" dirty="0" err="1"/>
              <a:t>object</a:t>
            </a:r>
            <a:r>
              <a:rPr lang="ko-KR" altLang="en-US" dirty="0"/>
              <a:t> </a:t>
            </a:r>
            <a:r>
              <a:rPr lang="ko-KR" altLang="en-US" dirty="0" err="1"/>
              <a:t>can</a:t>
            </a:r>
            <a:r>
              <a:rPr lang="ko-KR" altLang="en-US" dirty="0"/>
              <a:t> </a:t>
            </a:r>
            <a:r>
              <a:rPr lang="ko-KR" altLang="en-US" dirty="0" err="1"/>
              <a:t>be</a:t>
            </a:r>
            <a:r>
              <a:rPr lang="ko-KR" altLang="en-US" dirty="0"/>
              <a:t> </a:t>
            </a:r>
            <a:r>
              <a:rPr lang="ko-KR" altLang="en-US" dirty="0" err="1"/>
              <a:t>reflected</a:t>
            </a:r>
            <a:r>
              <a:rPr lang="ko-KR" altLang="en-US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The </a:t>
            </a:r>
            <a:r>
              <a:rPr lang="ko-KR" altLang="en-US" dirty="0" err="1"/>
              <a:t>smaller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transformed</a:t>
            </a:r>
            <a:r>
              <a:rPr lang="ko-KR" altLang="en-US" dirty="0"/>
              <a:t> </a:t>
            </a:r>
            <a:r>
              <a:rPr lang="ko-KR" altLang="en-US" dirty="0" err="1"/>
              <a:t>image</a:t>
            </a:r>
            <a:r>
              <a:rPr lang="ko-KR" altLang="en-US" dirty="0"/>
              <a:t>,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more</a:t>
            </a:r>
            <a:r>
              <a:rPr lang="ko-KR" altLang="en-US" dirty="0"/>
              <a:t> </a:t>
            </a:r>
            <a:r>
              <a:rPr lang="ko-KR" altLang="en-US" dirty="0" err="1"/>
              <a:t>you</a:t>
            </a:r>
            <a:r>
              <a:rPr lang="ko-KR" altLang="en-US" dirty="0"/>
              <a:t> </a:t>
            </a:r>
            <a:r>
              <a:rPr lang="ko-KR" altLang="en-US" dirty="0" err="1"/>
              <a:t>can</a:t>
            </a:r>
            <a:r>
              <a:rPr lang="ko-KR" altLang="en-US" dirty="0"/>
              <a:t> </a:t>
            </a:r>
            <a:r>
              <a:rPr lang="ko-KR" altLang="en-US" dirty="0" err="1"/>
              <a:t>learn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whole</a:t>
            </a:r>
            <a:r>
              <a:rPr lang="ko-KR" altLang="en-US" dirty="0"/>
              <a:t> </a:t>
            </a:r>
            <a:r>
              <a:rPr lang="ko-KR" altLang="en-US" dirty="0" err="1"/>
              <a:t>aspect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The </a:t>
            </a:r>
            <a:r>
              <a:rPr lang="ko-KR" altLang="en-US" dirty="0" err="1"/>
              <a:t>larger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transformed</a:t>
            </a:r>
            <a:r>
              <a:rPr lang="ko-KR" altLang="en-US" dirty="0"/>
              <a:t> </a:t>
            </a:r>
            <a:r>
              <a:rPr lang="ko-KR" altLang="en-US" dirty="0" err="1"/>
              <a:t>image</a:t>
            </a:r>
            <a:r>
              <a:rPr lang="ko-KR" altLang="en-US" dirty="0"/>
              <a:t>,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more</a:t>
            </a:r>
            <a:r>
              <a:rPr lang="ko-KR" altLang="en-US" dirty="0"/>
              <a:t> </a:t>
            </a:r>
            <a:r>
              <a:rPr lang="ko-KR" altLang="en-US" dirty="0" err="1"/>
              <a:t>specific</a:t>
            </a:r>
            <a:r>
              <a:rPr lang="ko-KR" altLang="en-US" dirty="0"/>
              <a:t> </a:t>
            </a:r>
            <a:r>
              <a:rPr lang="ko-KR" altLang="en-US" dirty="0" err="1"/>
              <a:t>part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object</a:t>
            </a:r>
            <a:r>
              <a:rPr lang="ko-KR" altLang="en-US" dirty="0"/>
              <a:t> </a:t>
            </a:r>
            <a:r>
              <a:rPr lang="ko-KR" altLang="en-US" dirty="0" err="1"/>
              <a:t>can</a:t>
            </a:r>
            <a:r>
              <a:rPr lang="ko-KR" altLang="en-US" dirty="0"/>
              <a:t> </a:t>
            </a:r>
            <a:r>
              <a:rPr lang="ko-KR" altLang="en-US" dirty="0" err="1"/>
              <a:t>be</a:t>
            </a:r>
            <a:r>
              <a:rPr lang="ko-KR" altLang="en-US" dirty="0"/>
              <a:t> </a:t>
            </a:r>
            <a:r>
              <a:rPr lang="ko-KR" altLang="en-US" dirty="0" err="1"/>
              <a:t>reflected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learning</a:t>
            </a:r>
            <a:r>
              <a:rPr lang="ko-KR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863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221</Words>
  <Application>Microsoft Office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길상</dc:creator>
  <cp:lastModifiedBy>조 길상</cp:lastModifiedBy>
  <cp:revision>8</cp:revision>
  <dcterms:created xsi:type="dcterms:W3CDTF">2020-05-04T04:59:07Z</dcterms:created>
  <dcterms:modified xsi:type="dcterms:W3CDTF">2020-05-04T07:34:20Z</dcterms:modified>
</cp:coreProperties>
</file>