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2" r:id="rId2"/>
    <p:sldId id="256" r:id="rId3"/>
    <p:sldId id="263" r:id="rId4"/>
    <p:sldId id="259" r:id="rId5"/>
    <p:sldId id="264" r:id="rId6"/>
    <p:sldId id="265" r:id="rId7"/>
    <p:sldId id="257" r:id="rId8"/>
    <p:sldId id="258" r:id="rId9"/>
    <p:sldId id="260" r:id="rId10"/>
    <p:sldId id="261" r:id="rId11"/>
    <p:sldId id="268" r:id="rId12"/>
    <p:sldId id="267" r:id="rId13"/>
    <p:sldId id="272" r:id="rId14"/>
    <p:sldId id="273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EDFD4-5E19-4473-BD53-A29E80CD56CE}" v="1878" dt="2020-05-25T10:14:39.439"/>
    <p1510:client id="{C0FFF904-3348-4176-95DB-21876F419C61}" v="116" dt="2020-05-26T03:08:16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79926" autoAdjust="0"/>
  </p:normalViewPr>
  <p:slideViewPr>
    <p:cSldViewPr snapToGrid="0">
      <p:cViewPr>
        <p:scale>
          <a:sx n="75" d="100"/>
          <a:sy n="75" d="100"/>
        </p:scale>
        <p:origin x="16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길상" userId="d90175fe7e46b206" providerId="LiveId" clId="{290EDFD4-5E19-4473-BD53-A29E80CD56CE}"/>
    <pc:docChg chg="undo custSel addSld modSld sldOrd modMainMaster">
      <pc:chgData name="조 길상" userId="d90175fe7e46b206" providerId="LiveId" clId="{290EDFD4-5E19-4473-BD53-A29E80CD56CE}" dt="2020-05-25T10:14:46.050" v="4280" actId="14100"/>
      <pc:docMkLst>
        <pc:docMk/>
      </pc:docMkLst>
      <pc:sldChg chg="addSp modSp">
        <pc:chgData name="조 길상" userId="d90175fe7e46b206" providerId="LiveId" clId="{290EDFD4-5E19-4473-BD53-A29E80CD56CE}" dt="2020-05-21T07:12:55.818" v="3250" actId="2711"/>
        <pc:sldMkLst>
          <pc:docMk/>
          <pc:sldMk cId="3548332416" sldId="256"/>
        </pc:sldMkLst>
        <pc:spChg chg="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5" creationId="{F9E68DB5-C863-4056-BC86-CBAF6C22DFEE}"/>
          </ac:spMkLst>
        </pc:spChg>
        <pc:spChg chg="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6" creationId="{343F69FF-AB8D-4121-803C-106F26382022}"/>
          </ac:spMkLst>
        </pc:spChg>
        <pc:spChg chg="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7" creationId="{4A1600A5-EF16-4715-BFCC-7C3640D1DC6A}"/>
          </ac:spMkLst>
        </pc:spChg>
        <pc:spChg chg="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8" creationId="{154D9CAA-BD0A-442D-9D18-4DECA0C62B80}"/>
          </ac:spMkLst>
        </pc:spChg>
        <pc:spChg chg="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9" creationId="{4F3309DD-45B2-4491-8999-C34B719C1859}"/>
          </ac:spMkLst>
        </pc:spChg>
        <pc:spChg chg="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11" creationId="{8A85E1A3-935D-4946-9CFD-9C5E5E7194FA}"/>
          </ac:spMkLst>
        </pc:spChg>
        <pc:spChg chg="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13" creationId="{C4E0B7E9-BEA3-4A20-9A7D-C0A58675E991}"/>
          </ac:spMkLst>
        </pc:spChg>
        <pc:spChg chg="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14" creationId="{180B2675-BFA7-4414-94CB-09CD0F8B036C}"/>
          </ac:spMkLst>
        </pc:spChg>
        <pc:spChg chg="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15" creationId="{4C9B5EC2-1A77-4234-9FC9-198A32858C14}"/>
          </ac:spMkLst>
        </pc:spChg>
        <pc:spChg chg="add 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16" creationId="{35293562-E34B-4F36-99DD-DF91D3189D8E}"/>
          </ac:spMkLst>
        </pc:spChg>
        <pc:spChg chg="add 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17" creationId="{C9408360-5587-4355-B95B-90E6E7C322C7}"/>
          </ac:spMkLst>
        </pc:spChg>
        <pc:spChg chg="add 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18" creationId="{B6C4C6C8-6119-4607-B005-C0B9E1A7EAA1}"/>
          </ac:spMkLst>
        </pc:spChg>
        <pc:spChg chg="add mod">
          <ac:chgData name="조 길상" userId="d90175fe7e46b206" providerId="LiveId" clId="{290EDFD4-5E19-4473-BD53-A29E80CD56CE}" dt="2020-05-21T07:12:55.818" v="3250" actId="2711"/>
          <ac:spMkLst>
            <pc:docMk/>
            <pc:sldMk cId="3548332416" sldId="256"/>
            <ac:spMk id="19" creationId="{F0B654FB-E211-4DDD-8E78-BC699CD3C947}"/>
          </ac:spMkLst>
        </pc:spChg>
        <pc:grpChg chg="add mod">
          <ac:chgData name="조 길상" userId="d90175fe7e46b206" providerId="LiveId" clId="{290EDFD4-5E19-4473-BD53-A29E80CD56CE}" dt="2020-05-21T04:45:05.192" v="76"/>
          <ac:grpSpMkLst>
            <pc:docMk/>
            <pc:sldMk cId="3548332416" sldId="256"/>
            <ac:grpSpMk id="2" creationId="{B2162C15-8C4B-4722-A9AF-E6701A8FDA46}"/>
          </ac:grpSpMkLst>
        </pc:grpChg>
        <pc:grpChg chg="add mod">
          <ac:chgData name="조 길상" userId="d90175fe7e46b206" providerId="LiveId" clId="{290EDFD4-5E19-4473-BD53-A29E80CD56CE}" dt="2020-05-21T04:45:05.192" v="76"/>
          <ac:grpSpMkLst>
            <pc:docMk/>
            <pc:sldMk cId="3548332416" sldId="256"/>
            <ac:grpSpMk id="3" creationId="{DA1B898F-158E-4499-BEB4-59277E29C862}"/>
          </ac:grpSpMkLst>
        </pc:grpChg>
        <pc:picChg chg="mod">
          <ac:chgData name="조 길상" userId="d90175fe7e46b206" providerId="LiveId" clId="{290EDFD4-5E19-4473-BD53-A29E80CD56CE}" dt="2020-05-21T04:33:48.113" v="39" actId="164"/>
          <ac:picMkLst>
            <pc:docMk/>
            <pc:sldMk cId="3548332416" sldId="256"/>
            <ac:picMk id="4" creationId="{A2B054CF-BCF2-4E1C-AC29-70316E249D70}"/>
          </ac:picMkLst>
        </pc:picChg>
      </pc:sldChg>
      <pc:sldChg chg="addSp delSp modSp">
        <pc:chgData name="조 길상" userId="d90175fe7e46b206" providerId="LiveId" clId="{290EDFD4-5E19-4473-BD53-A29E80CD56CE}" dt="2020-05-21T07:16:56.191" v="3580" actId="2711"/>
        <pc:sldMkLst>
          <pc:docMk/>
          <pc:sldMk cId="602460065" sldId="257"/>
        </pc:sldMkLst>
        <pc:spChg chg="add mod">
          <ac:chgData name="조 길상" userId="d90175fe7e46b206" providerId="LiveId" clId="{290EDFD4-5E19-4473-BD53-A29E80CD56CE}" dt="2020-05-21T07:16:56.191" v="3580" actId="2711"/>
          <ac:spMkLst>
            <pc:docMk/>
            <pc:sldMk cId="602460065" sldId="257"/>
            <ac:spMk id="4" creationId="{BAB3C3BC-129B-4DA9-91C2-DDAE8C3952EF}"/>
          </ac:spMkLst>
        </pc:spChg>
        <pc:spChg chg="add del mod">
          <ac:chgData name="조 길상" userId="d90175fe7e46b206" providerId="LiveId" clId="{290EDFD4-5E19-4473-BD53-A29E80CD56CE}" dt="2020-05-21T05:11:15.889" v="693"/>
          <ac:spMkLst>
            <pc:docMk/>
            <pc:sldMk cId="602460065" sldId="257"/>
            <ac:spMk id="5" creationId="{176409AE-2603-472F-B3DD-5D48C643C654}"/>
          </ac:spMkLst>
        </pc:spChg>
        <pc:spChg chg="add mod">
          <ac:chgData name="조 길상" userId="d90175fe7e46b206" providerId="LiveId" clId="{290EDFD4-5E19-4473-BD53-A29E80CD56CE}" dt="2020-05-21T07:16:56.191" v="3580" actId="2711"/>
          <ac:spMkLst>
            <pc:docMk/>
            <pc:sldMk cId="602460065" sldId="257"/>
            <ac:spMk id="6" creationId="{CD911F8A-1CE7-45F0-8949-6AC4CC3A15A0}"/>
          </ac:spMkLst>
        </pc:spChg>
        <pc:spChg chg="add mod">
          <ac:chgData name="조 길상" userId="d90175fe7e46b206" providerId="LiveId" clId="{290EDFD4-5E19-4473-BD53-A29E80CD56CE}" dt="2020-05-21T07:16:56.191" v="3580" actId="2711"/>
          <ac:spMkLst>
            <pc:docMk/>
            <pc:sldMk cId="602460065" sldId="257"/>
            <ac:spMk id="7" creationId="{706BD4A1-934D-4531-9540-5F412A281F61}"/>
          </ac:spMkLst>
        </pc:spChg>
        <pc:spChg chg="add mod">
          <ac:chgData name="조 길상" userId="d90175fe7e46b206" providerId="LiveId" clId="{290EDFD4-5E19-4473-BD53-A29E80CD56CE}" dt="2020-05-21T07:16:56.191" v="3580" actId="2711"/>
          <ac:spMkLst>
            <pc:docMk/>
            <pc:sldMk cId="602460065" sldId="257"/>
            <ac:spMk id="8" creationId="{032A494A-746F-4749-A6B9-C35CBC1A5105}"/>
          </ac:spMkLst>
        </pc:spChg>
        <pc:spChg chg="add del">
          <ac:chgData name="조 길상" userId="d90175fe7e46b206" providerId="LiveId" clId="{290EDFD4-5E19-4473-BD53-A29E80CD56CE}" dt="2020-05-21T07:13:09.572" v="3252"/>
          <ac:spMkLst>
            <pc:docMk/>
            <pc:sldMk cId="602460065" sldId="257"/>
            <ac:spMk id="9" creationId="{3885B512-6CF6-4A64-AC00-9B9FE6AC834F}"/>
          </ac:spMkLst>
        </pc:spChg>
        <pc:picChg chg="add mod">
          <ac:chgData name="조 길상" userId="d90175fe7e46b206" providerId="LiveId" clId="{290EDFD4-5E19-4473-BD53-A29E80CD56CE}" dt="2020-05-21T05:10:39.445" v="678" actId="14100"/>
          <ac:picMkLst>
            <pc:docMk/>
            <pc:sldMk cId="602460065" sldId="257"/>
            <ac:picMk id="2" creationId="{49CA6210-CACC-45F1-B664-4EFF802637D0}"/>
          </ac:picMkLst>
        </pc:picChg>
        <pc:picChg chg="add del mod">
          <ac:chgData name="조 길상" userId="d90175fe7e46b206" providerId="LiveId" clId="{290EDFD4-5E19-4473-BD53-A29E80CD56CE}" dt="2020-05-21T05:53:49.225" v="1084" actId="478"/>
          <ac:picMkLst>
            <pc:docMk/>
            <pc:sldMk cId="602460065" sldId="257"/>
            <ac:picMk id="3" creationId="{D6610573-63EC-4331-91A8-F2E499B1D5AF}"/>
          </ac:picMkLst>
        </pc:picChg>
      </pc:sldChg>
      <pc:sldChg chg="addSp delSp modSp">
        <pc:chgData name="조 길상" userId="d90175fe7e46b206" providerId="LiveId" clId="{290EDFD4-5E19-4473-BD53-A29E80CD56CE}" dt="2020-05-21T07:26:20.081" v="3588" actId="478"/>
        <pc:sldMkLst>
          <pc:docMk/>
          <pc:sldMk cId="2473819288" sldId="258"/>
        </pc:sldMkLst>
        <pc:spChg chg="add mod">
          <ac:chgData name="조 길상" userId="d90175fe7e46b206" providerId="LiveId" clId="{290EDFD4-5E19-4473-BD53-A29E80CD56CE}" dt="2020-05-21T07:16:43.779" v="3579" actId="2711"/>
          <ac:spMkLst>
            <pc:docMk/>
            <pc:sldMk cId="2473819288" sldId="258"/>
            <ac:spMk id="3" creationId="{DC2FCB79-6C7D-4758-BF62-70C1CED2F52F}"/>
          </ac:spMkLst>
        </pc:spChg>
        <pc:spChg chg="add mod">
          <ac:chgData name="조 길상" userId="d90175fe7e46b206" providerId="LiveId" clId="{290EDFD4-5E19-4473-BD53-A29E80CD56CE}" dt="2020-05-21T07:16:43.779" v="3579" actId="2711"/>
          <ac:spMkLst>
            <pc:docMk/>
            <pc:sldMk cId="2473819288" sldId="258"/>
            <ac:spMk id="4" creationId="{65F887B1-F09C-4144-A0BA-BF5259ACF0B7}"/>
          </ac:spMkLst>
        </pc:spChg>
        <pc:spChg chg="add del">
          <ac:chgData name="조 길상" userId="d90175fe7e46b206" providerId="LiveId" clId="{290EDFD4-5E19-4473-BD53-A29E80CD56CE}" dt="2020-05-21T07:03:17.031" v="2990"/>
          <ac:spMkLst>
            <pc:docMk/>
            <pc:sldMk cId="2473819288" sldId="258"/>
            <ac:spMk id="5" creationId="{14FE01DC-6ADD-4A93-BE57-B029B0E7A5F5}"/>
          </ac:spMkLst>
        </pc:spChg>
        <pc:spChg chg="add mod">
          <ac:chgData name="조 길상" userId="d90175fe7e46b206" providerId="LiveId" clId="{290EDFD4-5E19-4473-BD53-A29E80CD56CE}" dt="2020-05-21T07:17:44.262" v="3584" actId="1076"/>
          <ac:spMkLst>
            <pc:docMk/>
            <pc:sldMk cId="2473819288" sldId="258"/>
            <ac:spMk id="6" creationId="{A0C7F9F2-6721-41BB-8AE7-4F1663D3051E}"/>
          </ac:spMkLst>
        </pc:spChg>
        <pc:spChg chg="add del">
          <ac:chgData name="조 길상" userId="d90175fe7e46b206" providerId="LiveId" clId="{290EDFD4-5E19-4473-BD53-A29E80CD56CE}" dt="2020-05-21T07:03:26.076" v="2994"/>
          <ac:spMkLst>
            <pc:docMk/>
            <pc:sldMk cId="2473819288" sldId="258"/>
            <ac:spMk id="7" creationId="{622468C1-8BA0-4CFB-B228-5AEB8CA159E7}"/>
          </ac:spMkLst>
        </pc:spChg>
        <pc:spChg chg="add del">
          <ac:chgData name="조 길상" userId="d90175fe7e46b206" providerId="LiveId" clId="{290EDFD4-5E19-4473-BD53-A29E80CD56CE}" dt="2020-05-21T07:03:30.861" v="2996"/>
          <ac:spMkLst>
            <pc:docMk/>
            <pc:sldMk cId="2473819288" sldId="258"/>
            <ac:spMk id="8" creationId="{292AC51C-5C9C-4256-BE19-9D8F18208A18}"/>
          </ac:spMkLst>
        </pc:spChg>
        <pc:spChg chg="add mod">
          <ac:chgData name="조 길상" userId="d90175fe7e46b206" providerId="LiveId" clId="{290EDFD4-5E19-4473-BD53-A29E80CD56CE}" dt="2020-05-21T07:16:43.779" v="3579" actId="2711"/>
          <ac:spMkLst>
            <pc:docMk/>
            <pc:sldMk cId="2473819288" sldId="258"/>
            <ac:spMk id="9" creationId="{D837DF83-90D0-40D2-9459-DAD0C98882BE}"/>
          </ac:spMkLst>
        </pc:spChg>
        <pc:spChg chg="add del mod">
          <ac:chgData name="조 길상" userId="d90175fe7e46b206" providerId="LiveId" clId="{290EDFD4-5E19-4473-BD53-A29E80CD56CE}" dt="2020-05-21T07:11:41.547" v="3236" actId="478"/>
          <ac:spMkLst>
            <pc:docMk/>
            <pc:sldMk cId="2473819288" sldId="258"/>
            <ac:spMk id="10" creationId="{F45FFDBC-58E7-4A85-AE3D-3FE9F427F9E3}"/>
          </ac:spMkLst>
        </pc:spChg>
        <pc:spChg chg="add mod">
          <ac:chgData name="조 길상" userId="d90175fe7e46b206" providerId="LiveId" clId="{290EDFD4-5E19-4473-BD53-A29E80CD56CE}" dt="2020-05-21T07:16:43.779" v="3579" actId="2711"/>
          <ac:spMkLst>
            <pc:docMk/>
            <pc:sldMk cId="2473819288" sldId="258"/>
            <ac:spMk id="11" creationId="{448F28C3-D840-49A4-819A-00E8131D0617}"/>
          </ac:spMkLst>
        </pc:spChg>
        <pc:spChg chg="add mod">
          <ac:chgData name="조 길상" userId="d90175fe7e46b206" providerId="LiveId" clId="{290EDFD4-5E19-4473-BD53-A29E80CD56CE}" dt="2020-05-21T07:16:43.779" v="3579" actId="2711"/>
          <ac:spMkLst>
            <pc:docMk/>
            <pc:sldMk cId="2473819288" sldId="258"/>
            <ac:spMk id="12" creationId="{6E49358D-071E-49E2-999B-688AA1DB1EE4}"/>
          </ac:spMkLst>
        </pc:spChg>
        <pc:spChg chg="add mod">
          <ac:chgData name="조 길상" userId="d90175fe7e46b206" providerId="LiveId" clId="{290EDFD4-5E19-4473-BD53-A29E80CD56CE}" dt="2020-05-21T07:16:43.779" v="3579" actId="2711"/>
          <ac:spMkLst>
            <pc:docMk/>
            <pc:sldMk cId="2473819288" sldId="258"/>
            <ac:spMk id="13" creationId="{8724BC3B-DAD4-457D-9BFC-BC35DE85C6F1}"/>
          </ac:spMkLst>
        </pc:spChg>
        <pc:spChg chg="add mod">
          <ac:chgData name="조 길상" userId="d90175fe7e46b206" providerId="LiveId" clId="{290EDFD4-5E19-4473-BD53-A29E80CD56CE}" dt="2020-05-21T07:17:41.191" v="3583" actId="1076"/>
          <ac:spMkLst>
            <pc:docMk/>
            <pc:sldMk cId="2473819288" sldId="258"/>
            <ac:spMk id="14" creationId="{04DB5ACE-C9B0-4F9E-AC53-8B8894C72346}"/>
          </ac:spMkLst>
        </pc:spChg>
        <pc:spChg chg="add del">
          <ac:chgData name="조 길상" userId="d90175fe7e46b206" providerId="LiveId" clId="{290EDFD4-5E19-4473-BD53-A29E80CD56CE}" dt="2020-05-21T07:26:14.917" v="3586"/>
          <ac:spMkLst>
            <pc:docMk/>
            <pc:sldMk cId="2473819288" sldId="258"/>
            <ac:spMk id="15" creationId="{E142824F-464F-4AA6-869B-6005B7B786C9}"/>
          </ac:spMkLst>
        </pc:spChg>
        <pc:spChg chg="add del">
          <ac:chgData name="조 길상" userId="d90175fe7e46b206" providerId="LiveId" clId="{290EDFD4-5E19-4473-BD53-A29E80CD56CE}" dt="2020-05-21T07:26:20.081" v="3588" actId="478"/>
          <ac:spMkLst>
            <pc:docMk/>
            <pc:sldMk cId="2473819288" sldId="258"/>
            <ac:spMk id="16" creationId="{662FDF30-71CA-42E9-B1B6-B218F13738C3}"/>
          </ac:spMkLst>
        </pc:spChg>
        <pc:picChg chg="add mod">
          <ac:chgData name="조 길상" userId="d90175fe7e46b206" providerId="LiveId" clId="{290EDFD4-5E19-4473-BD53-A29E80CD56CE}" dt="2020-05-21T07:12:02.887" v="3242" actId="1076"/>
          <ac:picMkLst>
            <pc:docMk/>
            <pc:sldMk cId="2473819288" sldId="258"/>
            <ac:picMk id="2" creationId="{12DDE04D-DAAF-4E69-851A-2997B1FA9FB0}"/>
          </ac:picMkLst>
        </pc:picChg>
      </pc:sldChg>
      <pc:sldChg chg="addSp delSp modSp ord">
        <pc:chgData name="조 길상" userId="d90175fe7e46b206" providerId="LiveId" clId="{290EDFD4-5E19-4473-BD53-A29E80CD56CE}" dt="2020-05-25T08:40:16.298" v="4027"/>
        <pc:sldMkLst>
          <pc:docMk/>
          <pc:sldMk cId="2052786246" sldId="259"/>
        </pc:sldMkLst>
        <pc:spChg chg="add del mod">
          <ac:chgData name="조 길상" userId="d90175fe7e46b206" providerId="LiveId" clId="{290EDFD4-5E19-4473-BD53-A29E80CD56CE}" dt="2020-05-25T08:40:16.070" v="4026" actId="478"/>
          <ac:spMkLst>
            <pc:docMk/>
            <pc:sldMk cId="2052786246" sldId="259"/>
            <ac:spMk id="2" creationId="{7E74C847-371F-4465-B8C6-CBD93D143C23}"/>
          </ac:spMkLst>
        </pc:spChg>
        <pc:spChg chg="add">
          <ac:chgData name="조 길상" userId="d90175fe7e46b206" providerId="LiveId" clId="{290EDFD4-5E19-4473-BD53-A29E80CD56CE}" dt="2020-05-25T08:40:16.298" v="4027"/>
          <ac:spMkLst>
            <pc:docMk/>
            <pc:sldMk cId="2052786246" sldId="259"/>
            <ac:spMk id="5" creationId="{82805E73-08EB-4D0A-B5CC-D67E33F936FA}"/>
          </ac:spMkLst>
        </pc:spChg>
        <pc:picChg chg="add mod">
          <ac:chgData name="조 길상" userId="d90175fe7e46b206" providerId="LiveId" clId="{290EDFD4-5E19-4473-BD53-A29E80CD56CE}" dt="2020-05-25T08:39:07.289" v="4014" actId="1076"/>
          <ac:picMkLst>
            <pc:docMk/>
            <pc:sldMk cId="2052786246" sldId="259"/>
            <ac:picMk id="3" creationId="{EBBD46A2-E06C-409D-B54F-060E34C50C3F}"/>
          </ac:picMkLst>
        </pc:picChg>
        <pc:picChg chg="add del mod">
          <ac:chgData name="조 길상" userId="d90175fe7e46b206" providerId="LiveId" clId="{290EDFD4-5E19-4473-BD53-A29E80CD56CE}" dt="2020-05-25T08:39:59.534" v="4022" actId="478"/>
          <ac:picMkLst>
            <pc:docMk/>
            <pc:sldMk cId="2052786246" sldId="259"/>
            <ac:picMk id="4" creationId="{AC140F66-7C09-495E-ABE2-0F78C12CB784}"/>
          </ac:picMkLst>
        </pc:picChg>
      </pc:sldChg>
      <pc:sldChg chg="addSp delSp modSp">
        <pc:chgData name="조 길상" userId="d90175fe7e46b206" providerId="LiveId" clId="{290EDFD4-5E19-4473-BD53-A29E80CD56CE}" dt="2020-05-25T10:14:46.050" v="4280" actId="14100"/>
        <pc:sldMkLst>
          <pc:docMk/>
          <pc:sldMk cId="1107964340" sldId="260"/>
        </pc:sldMkLst>
        <pc:spChg chg="add mod">
          <ac:chgData name="조 길상" userId="d90175fe7e46b206" providerId="LiveId" clId="{290EDFD4-5E19-4473-BD53-A29E80CD56CE}" dt="2020-05-21T07:27:08.954" v="3593" actId="113"/>
          <ac:spMkLst>
            <pc:docMk/>
            <pc:sldMk cId="1107964340" sldId="260"/>
            <ac:spMk id="2" creationId="{2DC48025-DF86-42E7-B384-238627A386BD}"/>
          </ac:spMkLst>
        </pc:spChg>
        <pc:spChg chg="add del">
          <ac:chgData name="조 길상" userId="d90175fe7e46b206" providerId="LiveId" clId="{290EDFD4-5E19-4473-BD53-A29E80CD56CE}" dt="2020-05-25T10:14:15.429" v="4272"/>
          <ac:spMkLst>
            <pc:docMk/>
            <pc:sldMk cId="1107964340" sldId="260"/>
            <ac:spMk id="3" creationId="{A00B0CFD-8800-4D0E-B037-8D7B4DFFC704}"/>
          </ac:spMkLst>
        </pc:spChg>
        <pc:spChg chg="add del mod">
          <ac:chgData name="조 길상" userId="d90175fe7e46b206" providerId="LiveId" clId="{290EDFD4-5E19-4473-BD53-A29E80CD56CE}" dt="2020-05-21T07:40:25.520" v="3623" actId="478"/>
          <ac:spMkLst>
            <pc:docMk/>
            <pc:sldMk cId="1107964340" sldId="260"/>
            <ac:spMk id="3" creationId="{D8D6AAB0-AAEA-4EF8-9DD8-344CB64C5309}"/>
          </ac:spMkLst>
        </pc:spChg>
        <pc:spChg chg="add mod">
          <ac:chgData name="조 길상" userId="d90175fe7e46b206" providerId="LiveId" clId="{290EDFD4-5E19-4473-BD53-A29E80CD56CE}" dt="2020-05-21T08:10:02.786" v="3772" actId="20577"/>
          <ac:spMkLst>
            <pc:docMk/>
            <pc:sldMk cId="1107964340" sldId="260"/>
            <ac:spMk id="4" creationId="{03CC529F-70E8-4B30-A66B-E5323767D68E}"/>
          </ac:spMkLst>
        </pc:spChg>
        <pc:spChg chg="add del mod">
          <ac:chgData name="조 길상" userId="d90175fe7e46b206" providerId="LiveId" clId="{290EDFD4-5E19-4473-BD53-A29E80CD56CE}" dt="2020-05-21T07:58:25.340" v="3768" actId="478"/>
          <ac:spMkLst>
            <pc:docMk/>
            <pc:sldMk cId="1107964340" sldId="260"/>
            <ac:spMk id="5" creationId="{4E5CB6B0-F4AC-4C55-83CD-70B884A31ECD}"/>
          </ac:spMkLst>
        </pc:spChg>
        <pc:spChg chg="add mod">
          <ac:chgData name="조 길상" userId="d90175fe7e46b206" providerId="LiveId" clId="{290EDFD4-5E19-4473-BD53-A29E80CD56CE}" dt="2020-05-21T08:17:11.617" v="3868"/>
          <ac:spMkLst>
            <pc:docMk/>
            <pc:sldMk cId="1107964340" sldId="260"/>
            <ac:spMk id="21" creationId="{AA9CB481-DC11-4CC1-AACB-07F5D9926D2C}"/>
          </ac:spMkLst>
        </pc:spChg>
        <pc:grpChg chg="add mod">
          <ac:chgData name="조 길상" userId="d90175fe7e46b206" providerId="LiveId" clId="{290EDFD4-5E19-4473-BD53-A29E80CD56CE}" dt="2020-05-21T08:11:32.610" v="3779" actId="164"/>
          <ac:grpSpMkLst>
            <pc:docMk/>
            <pc:sldMk cId="1107964340" sldId="260"/>
            <ac:grpSpMk id="13" creationId="{8173EFF4-DB14-40A7-AB6A-38BFF526CEA6}"/>
          </ac:grpSpMkLst>
        </pc:grpChg>
        <pc:picChg chg="add mod">
          <ac:chgData name="조 길상" userId="d90175fe7e46b206" providerId="LiveId" clId="{290EDFD4-5E19-4473-BD53-A29E80CD56CE}" dt="2020-05-25T10:14:37.117" v="4275" actId="1076"/>
          <ac:picMkLst>
            <pc:docMk/>
            <pc:sldMk cId="1107964340" sldId="260"/>
            <ac:picMk id="5" creationId="{B6D919D3-4F6A-43EF-839F-FEF926DBB107}"/>
          </ac:picMkLst>
        </pc:picChg>
        <pc:picChg chg="add mod">
          <ac:chgData name="조 길상" userId="d90175fe7e46b206" providerId="LiveId" clId="{290EDFD4-5E19-4473-BD53-A29E80CD56CE}" dt="2020-05-21T07:55:38.550" v="3730" actId="14100"/>
          <ac:picMkLst>
            <pc:docMk/>
            <pc:sldMk cId="1107964340" sldId="260"/>
            <ac:picMk id="6" creationId="{476C1323-4331-4E37-B283-95DBDED3533B}"/>
          </ac:picMkLst>
        </pc:picChg>
        <pc:cxnChg chg="add del">
          <ac:chgData name="조 길상" userId="d90175fe7e46b206" providerId="LiveId" clId="{290EDFD4-5E19-4473-BD53-A29E80CD56CE}" dt="2020-05-21T08:11:18.663" v="3774"/>
          <ac:cxnSpMkLst>
            <pc:docMk/>
            <pc:sldMk cId="1107964340" sldId="260"/>
            <ac:cxnSpMk id="7" creationId="{E6B55CD6-60B9-482F-8AB9-406DE2AD4F71}"/>
          </ac:cxnSpMkLst>
        </pc:cxnChg>
        <pc:cxnChg chg="add del">
          <ac:chgData name="조 길상" userId="d90175fe7e46b206" providerId="LiveId" clId="{290EDFD4-5E19-4473-BD53-A29E80CD56CE}" dt="2020-05-21T08:11:18.663" v="3774"/>
          <ac:cxnSpMkLst>
            <pc:docMk/>
            <pc:sldMk cId="1107964340" sldId="260"/>
            <ac:cxnSpMk id="8" creationId="{F595555F-ECAA-4B78-A796-65CCCC99AC3C}"/>
          </ac:cxnSpMkLst>
        </pc:cxnChg>
        <pc:cxnChg chg="add del">
          <ac:chgData name="조 길상" userId="d90175fe7e46b206" providerId="LiveId" clId="{290EDFD4-5E19-4473-BD53-A29E80CD56CE}" dt="2020-05-21T08:11:18.663" v="3774"/>
          <ac:cxnSpMkLst>
            <pc:docMk/>
            <pc:sldMk cId="1107964340" sldId="260"/>
            <ac:cxnSpMk id="9" creationId="{CAB3B7E4-3E89-4B0B-A6BD-95CB72FD426D}"/>
          </ac:cxnSpMkLst>
        </pc:cxnChg>
        <pc:cxnChg chg="add mod">
          <ac:chgData name="조 길상" userId="d90175fe7e46b206" providerId="LiveId" clId="{290EDFD4-5E19-4473-BD53-A29E80CD56CE}" dt="2020-05-21T08:14:19.539" v="3804" actId="1076"/>
          <ac:cxnSpMkLst>
            <pc:docMk/>
            <pc:sldMk cId="1107964340" sldId="260"/>
            <ac:cxnSpMk id="10" creationId="{FCF76BA7-0F34-4D2E-8807-8FD8BC20CE0D}"/>
          </ac:cxnSpMkLst>
        </pc:cxnChg>
        <pc:cxnChg chg="add mod">
          <ac:chgData name="조 길상" userId="d90175fe7e46b206" providerId="LiveId" clId="{290EDFD4-5E19-4473-BD53-A29E80CD56CE}" dt="2020-05-21T08:12:16.073" v="3796" actId="1076"/>
          <ac:cxnSpMkLst>
            <pc:docMk/>
            <pc:sldMk cId="1107964340" sldId="260"/>
            <ac:cxnSpMk id="11" creationId="{6AE10D4F-CF1A-46DD-9D70-A050BDFFC304}"/>
          </ac:cxnSpMkLst>
        </pc:cxnChg>
        <pc:cxnChg chg="add mod">
          <ac:chgData name="조 길상" userId="d90175fe7e46b206" providerId="LiveId" clId="{290EDFD4-5E19-4473-BD53-A29E80CD56CE}" dt="2020-05-21T08:15:11.804" v="3813" actId="14100"/>
          <ac:cxnSpMkLst>
            <pc:docMk/>
            <pc:sldMk cId="1107964340" sldId="260"/>
            <ac:cxnSpMk id="12" creationId="{D95CD99F-2A4F-4062-BB88-D7B682C059AE}"/>
          </ac:cxnSpMkLst>
        </pc:cxnChg>
        <pc:cxnChg chg="add mod">
          <ac:chgData name="조 길상" userId="d90175fe7e46b206" providerId="LiveId" clId="{290EDFD4-5E19-4473-BD53-A29E80CD56CE}" dt="2020-05-25T10:14:46.050" v="4280" actId="14100"/>
          <ac:cxnSpMkLst>
            <pc:docMk/>
            <pc:sldMk cId="1107964340" sldId="260"/>
            <ac:cxnSpMk id="13" creationId="{C52E19BA-D67A-4A42-9328-3DD702DCBA98}"/>
          </ac:cxnSpMkLst>
        </pc:cxnChg>
      </pc:sldChg>
      <pc:sldChg chg="addSp delSp modSp">
        <pc:chgData name="조 길상" userId="d90175fe7e46b206" providerId="LiveId" clId="{290EDFD4-5E19-4473-BD53-A29E80CD56CE}" dt="2020-05-25T09:23:09.957" v="4270" actId="1076"/>
        <pc:sldMkLst>
          <pc:docMk/>
          <pc:sldMk cId="3452354177" sldId="261"/>
        </pc:sldMkLst>
        <pc:spChg chg="add del mod">
          <ac:chgData name="조 길상" userId="d90175fe7e46b206" providerId="LiveId" clId="{290EDFD4-5E19-4473-BD53-A29E80CD56CE}" dt="2020-05-25T08:50:26.714" v="4068" actId="478"/>
          <ac:spMkLst>
            <pc:docMk/>
            <pc:sldMk cId="3452354177" sldId="261"/>
            <ac:spMk id="2" creationId="{E24F3531-68A7-48AF-8471-FFD7E60DE275}"/>
          </ac:spMkLst>
        </pc:spChg>
        <pc:spChg chg="add del mod">
          <ac:chgData name="조 길상" userId="d90175fe7e46b206" providerId="LiveId" clId="{290EDFD4-5E19-4473-BD53-A29E80CD56CE}" dt="2020-05-25T08:50:26.714" v="4068" actId="478"/>
          <ac:spMkLst>
            <pc:docMk/>
            <pc:sldMk cId="3452354177" sldId="261"/>
            <ac:spMk id="3" creationId="{2DE4BCF1-7D3B-4767-A6BA-B4263FD1FD94}"/>
          </ac:spMkLst>
        </pc:spChg>
        <pc:spChg chg="add del mod">
          <ac:chgData name="조 길상" userId="d90175fe7e46b206" providerId="LiveId" clId="{290EDFD4-5E19-4473-BD53-A29E80CD56CE}" dt="2020-05-25T08:50:26.714" v="4068" actId="478"/>
          <ac:spMkLst>
            <pc:docMk/>
            <pc:sldMk cId="3452354177" sldId="261"/>
            <ac:spMk id="4" creationId="{1709A589-89F2-4160-9F0F-484C684ECEEA}"/>
          </ac:spMkLst>
        </pc:spChg>
        <pc:spChg chg="add del mod">
          <ac:chgData name="조 길상" userId="d90175fe7e46b206" providerId="LiveId" clId="{290EDFD4-5E19-4473-BD53-A29E80CD56CE}" dt="2020-05-25T08:50:26.714" v="4068" actId="478"/>
          <ac:spMkLst>
            <pc:docMk/>
            <pc:sldMk cId="3452354177" sldId="261"/>
            <ac:spMk id="5" creationId="{CACDF2F9-70CD-442D-9EE0-139342FD804E}"/>
          </ac:spMkLst>
        </pc:spChg>
        <pc:spChg chg="add del mod">
          <ac:chgData name="조 길상" userId="d90175fe7e46b206" providerId="LiveId" clId="{290EDFD4-5E19-4473-BD53-A29E80CD56CE}" dt="2020-05-25T08:50:26.714" v="4068" actId="478"/>
          <ac:spMkLst>
            <pc:docMk/>
            <pc:sldMk cId="3452354177" sldId="261"/>
            <ac:spMk id="6" creationId="{AA33A041-BB13-4ACE-B603-9A6B804835E1}"/>
          </ac:spMkLst>
        </pc:spChg>
        <pc:spChg chg="add del mod">
          <ac:chgData name="조 길상" userId="d90175fe7e46b206" providerId="LiveId" clId="{290EDFD4-5E19-4473-BD53-A29E80CD56CE}" dt="2020-05-25T08:50:26.714" v="4068" actId="478"/>
          <ac:spMkLst>
            <pc:docMk/>
            <pc:sldMk cId="3452354177" sldId="261"/>
            <ac:spMk id="7" creationId="{4A275BD4-87B7-44CB-B993-C64272E8F763}"/>
          </ac:spMkLst>
        </pc:spChg>
        <pc:spChg chg="add del mod">
          <ac:chgData name="조 길상" userId="d90175fe7e46b206" providerId="LiveId" clId="{290EDFD4-5E19-4473-BD53-A29E80CD56CE}" dt="2020-05-25T08:50:26.714" v="4068" actId="478"/>
          <ac:spMkLst>
            <pc:docMk/>
            <pc:sldMk cId="3452354177" sldId="261"/>
            <ac:spMk id="8" creationId="{6F898161-EEA3-4F81-9C8E-EBF2B5921160}"/>
          </ac:spMkLst>
        </pc:spChg>
        <pc:spChg chg="add del mod">
          <ac:chgData name="조 길상" userId="d90175fe7e46b206" providerId="LiveId" clId="{290EDFD4-5E19-4473-BD53-A29E80CD56CE}" dt="2020-05-25T08:50:26.714" v="4068" actId="478"/>
          <ac:spMkLst>
            <pc:docMk/>
            <pc:sldMk cId="3452354177" sldId="261"/>
            <ac:spMk id="9" creationId="{3F2306DD-8528-488C-A7CF-96EF95D4442E}"/>
          </ac:spMkLst>
        </pc:spChg>
        <pc:spChg chg="add mod">
          <ac:chgData name="조 길상" userId="d90175fe7e46b206" providerId="LiveId" clId="{290EDFD4-5E19-4473-BD53-A29E80CD56CE}" dt="2020-05-25T08:51:46.684" v="4096" actId="20577"/>
          <ac:spMkLst>
            <pc:docMk/>
            <pc:sldMk cId="3452354177" sldId="261"/>
            <ac:spMk id="11" creationId="{4D5D0F98-AB1F-4EEA-BA4C-59223848E53A}"/>
          </ac:spMkLst>
        </pc:spChg>
        <pc:spChg chg="add del">
          <ac:chgData name="조 길상" userId="d90175fe7e46b206" providerId="LiveId" clId="{290EDFD4-5E19-4473-BD53-A29E80CD56CE}" dt="2020-05-25T08:53:18.827" v="4103"/>
          <ac:spMkLst>
            <pc:docMk/>
            <pc:sldMk cId="3452354177" sldId="261"/>
            <ac:spMk id="12" creationId="{59BAF2E0-7BF4-4E38-BDBD-ACD2CAF3FD35}"/>
          </ac:spMkLst>
        </pc:spChg>
        <pc:spChg chg="add del">
          <ac:chgData name="조 길상" userId="d90175fe7e46b206" providerId="LiveId" clId="{290EDFD4-5E19-4473-BD53-A29E80CD56CE}" dt="2020-05-25T08:53:18.827" v="4103"/>
          <ac:spMkLst>
            <pc:docMk/>
            <pc:sldMk cId="3452354177" sldId="261"/>
            <ac:spMk id="13" creationId="{E915B8BA-196B-4C09-88AA-DE4230F317EE}"/>
          </ac:spMkLst>
        </pc:spChg>
        <pc:spChg chg="add del">
          <ac:chgData name="조 길상" userId="d90175fe7e46b206" providerId="LiveId" clId="{290EDFD4-5E19-4473-BD53-A29E80CD56CE}" dt="2020-05-25T08:53:18.827" v="4103"/>
          <ac:spMkLst>
            <pc:docMk/>
            <pc:sldMk cId="3452354177" sldId="261"/>
            <ac:spMk id="14" creationId="{28978AD7-75E7-418D-9581-9F6D9AFEFB9F}"/>
          </ac:spMkLst>
        </pc:spChg>
        <pc:spChg chg="add del">
          <ac:chgData name="조 길상" userId="d90175fe7e46b206" providerId="LiveId" clId="{290EDFD4-5E19-4473-BD53-A29E80CD56CE}" dt="2020-05-25T08:53:18.827" v="4103"/>
          <ac:spMkLst>
            <pc:docMk/>
            <pc:sldMk cId="3452354177" sldId="261"/>
            <ac:spMk id="15" creationId="{62625CE3-70E3-4F42-83A3-B5F713C645CF}"/>
          </ac:spMkLst>
        </pc:spChg>
        <pc:spChg chg="add del">
          <ac:chgData name="조 길상" userId="d90175fe7e46b206" providerId="LiveId" clId="{290EDFD4-5E19-4473-BD53-A29E80CD56CE}" dt="2020-05-25T08:53:18.827" v="4103"/>
          <ac:spMkLst>
            <pc:docMk/>
            <pc:sldMk cId="3452354177" sldId="261"/>
            <ac:spMk id="16" creationId="{712A5BA4-FFA2-4F16-9E8F-FE2BDB7141B9}"/>
          </ac:spMkLst>
        </pc:spChg>
        <pc:spChg chg="add del">
          <ac:chgData name="조 길상" userId="d90175fe7e46b206" providerId="LiveId" clId="{290EDFD4-5E19-4473-BD53-A29E80CD56CE}" dt="2020-05-25T08:53:18.827" v="4103"/>
          <ac:spMkLst>
            <pc:docMk/>
            <pc:sldMk cId="3452354177" sldId="261"/>
            <ac:spMk id="17" creationId="{148B6131-61B6-467F-891A-F0813FE58D2F}"/>
          </ac:spMkLst>
        </pc:spChg>
        <pc:spChg chg="add del">
          <ac:chgData name="조 길상" userId="d90175fe7e46b206" providerId="LiveId" clId="{290EDFD4-5E19-4473-BD53-A29E80CD56CE}" dt="2020-05-25T08:53:18.827" v="4103"/>
          <ac:spMkLst>
            <pc:docMk/>
            <pc:sldMk cId="3452354177" sldId="261"/>
            <ac:spMk id="18" creationId="{E158520D-957D-40E2-8D17-CAFB29554A30}"/>
          </ac:spMkLst>
        </pc:spChg>
        <pc:spChg chg="add del">
          <ac:chgData name="조 길상" userId="d90175fe7e46b206" providerId="LiveId" clId="{290EDFD4-5E19-4473-BD53-A29E80CD56CE}" dt="2020-05-25T08:53:18.827" v="4103"/>
          <ac:spMkLst>
            <pc:docMk/>
            <pc:sldMk cId="3452354177" sldId="261"/>
            <ac:spMk id="19" creationId="{FC9F3970-4D05-458A-99C7-0F9643AF939E}"/>
          </ac:spMkLst>
        </pc:spChg>
        <pc:spChg chg="add del">
          <ac:chgData name="조 길상" userId="d90175fe7e46b206" providerId="LiveId" clId="{290EDFD4-5E19-4473-BD53-A29E80CD56CE}" dt="2020-05-25T08:53:18.827" v="4103"/>
          <ac:spMkLst>
            <pc:docMk/>
            <pc:sldMk cId="3452354177" sldId="261"/>
            <ac:spMk id="20" creationId="{1111A37D-004F-41EC-8075-6C4A7C12EB26}"/>
          </ac:spMkLst>
        </pc:spChg>
        <pc:spChg chg="add mod">
          <ac:chgData name="조 길상" userId="d90175fe7e46b206" providerId="LiveId" clId="{290EDFD4-5E19-4473-BD53-A29E80CD56CE}" dt="2020-05-25T09:23:09.957" v="4270" actId="1076"/>
          <ac:spMkLst>
            <pc:docMk/>
            <pc:sldMk cId="3452354177" sldId="261"/>
            <ac:spMk id="21" creationId="{51391B99-E60A-40CF-8558-55F13D72DE3F}"/>
          </ac:spMkLst>
        </pc:spChg>
        <pc:picChg chg="add mod">
          <ac:chgData name="조 길상" userId="d90175fe7e46b206" providerId="LiveId" clId="{290EDFD4-5E19-4473-BD53-A29E80CD56CE}" dt="2020-05-25T08:52:05.434" v="4101" actId="1076"/>
          <ac:picMkLst>
            <pc:docMk/>
            <pc:sldMk cId="3452354177" sldId="261"/>
            <ac:picMk id="10" creationId="{C7E4A065-9BC6-4E95-9F3C-5B410B9249F9}"/>
          </ac:picMkLst>
        </pc:picChg>
      </pc:sldChg>
      <pc:sldChg chg="modSp">
        <pc:chgData name="조 길상" userId="d90175fe7e46b206" providerId="LiveId" clId="{290EDFD4-5E19-4473-BD53-A29E80CD56CE}" dt="2020-05-21T04:45:05.192" v="76"/>
        <pc:sldMkLst>
          <pc:docMk/>
          <pc:sldMk cId="3329882465" sldId="262"/>
        </pc:sldMkLst>
        <pc:picChg chg="mod">
          <ac:chgData name="조 길상" userId="d90175fe7e46b206" providerId="LiveId" clId="{290EDFD4-5E19-4473-BD53-A29E80CD56CE}" dt="2020-05-21T04:45:05.192" v="76"/>
          <ac:picMkLst>
            <pc:docMk/>
            <pc:sldMk cId="3329882465" sldId="262"/>
            <ac:picMk id="2" creationId="{ECDFBAB0-B694-45B6-8B01-158D10871170}"/>
          </ac:picMkLst>
        </pc:picChg>
      </pc:sldChg>
      <pc:sldChg chg="addSp delSp modSp add">
        <pc:chgData name="조 길상" userId="d90175fe7e46b206" providerId="LiveId" clId="{290EDFD4-5E19-4473-BD53-A29E80CD56CE}" dt="2020-05-25T08:38:02.500" v="4010" actId="1076"/>
        <pc:sldMkLst>
          <pc:docMk/>
          <pc:sldMk cId="4277520023" sldId="263"/>
        </pc:sldMkLst>
        <pc:spChg chg="add del mod">
          <ac:chgData name="조 길상" userId="d90175fe7e46b206" providerId="LiveId" clId="{290EDFD4-5E19-4473-BD53-A29E80CD56CE}" dt="2020-05-25T08:37:29.023" v="3995" actId="478"/>
          <ac:spMkLst>
            <pc:docMk/>
            <pc:sldMk cId="4277520023" sldId="263"/>
            <ac:spMk id="12" creationId="{8F106BC9-510A-4D7B-805E-AD6DCE3C90FE}"/>
          </ac:spMkLst>
        </pc:spChg>
        <pc:spChg chg="add mod">
          <ac:chgData name="조 길상" userId="d90175fe7e46b206" providerId="LiveId" clId="{290EDFD4-5E19-4473-BD53-A29E80CD56CE}" dt="2020-05-25T08:35:15.557" v="3941" actId="14100"/>
          <ac:spMkLst>
            <pc:docMk/>
            <pc:sldMk cId="4277520023" sldId="263"/>
            <ac:spMk id="20" creationId="{45697DBA-9075-4D4B-B625-6407E4DE3408}"/>
          </ac:spMkLst>
        </pc:spChg>
        <pc:spChg chg="add mod">
          <ac:chgData name="조 길상" userId="d90175fe7e46b206" providerId="LiveId" clId="{290EDFD4-5E19-4473-BD53-A29E80CD56CE}" dt="2020-05-25T08:38:02.500" v="4010" actId="1076"/>
          <ac:spMkLst>
            <pc:docMk/>
            <pc:sldMk cId="4277520023" sldId="263"/>
            <ac:spMk id="21" creationId="{6DAB3141-9379-488F-8B40-3CEECDCFE5C6}"/>
          </ac:spMkLst>
        </pc:spChg>
        <pc:grpChg chg="del">
          <ac:chgData name="조 길상" userId="d90175fe7e46b206" providerId="LiveId" clId="{290EDFD4-5E19-4473-BD53-A29E80CD56CE}" dt="2020-05-25T08:31:59.274" v="3888" actId="478"/>
          <ac:grpSpMkLst>
            <pc:docMk/>
            <pc:sldMk cId="4277520023" sldId="263"/>
            <ac:grpSpMk id="2" creationId="{B2162C15-8C4B-4722-A9AF-E6701A8FDA46}"/>
          </ac:grpSpMkLst>
        </pc:grpChg>
        <pc:grpChg chg="del">
          <ac:chgData name="조 길상" userId="d90175fe7e46b206" providerId="LiveId" clId="{290EDFD4-5E19-4473-BD53-A29E80CD56CE}" dt="2020-05-25T08:31:59.274" v="3888" actId="478"/>
          <ac:grpSpMkLst>
            <pc:docMk/>
            <pc:sldMk cId="4277520023" sldId="263"/>
            <ac:grpSpMk id="3" creationId="{DA1B898F-158E-4499-BEB4-59277E29C862}"/>
          </ac:grpSpMkLst>
        </pc:grpChg>
        <pc:picChg chg="add mod">
          <ac:chgData name="조 길상" userId="d90175fe7e46b206" providerId="LiveId" clId="{290EDFD4-5E19-4473-BD53-A29E80CD56CE}" dt="2020-05-25T08:38:00.301" v="4009" actId="1076"/>
          <ac:picMkLst>
            <pc:docMk/>
            <pc:sldMk cId="4277520023" sldId="263"/>
            <ac:picMk id="10" creationId="{D38577DB-BE0F-4E42-8E90-B1E8651F0981}"/>
          </ac:picMkLst>
        </pc:picChg>
      </pc:sldChg>
      <pc:sldChg chg="addSp delSp modSp add">
        <pc:chgData name="조 길상" userId="d90175fe7e46b206" providerId="LiveId" clId="{290EDFD4-5E19-4473-BD53-A29E80CD56CE}" dt="2020-05-25T08:41:12.629" v="4035" actId="1076"/>
        <pc:sldMkLst>
          <pc:docMk/>
          <pc:sldMk cId="2116214133" sldId="264"/>
        </pc:sldMkLst>
        <pc:spChg chg="del mod">
          <ac:chgData name="조 길상" userId="d90175fe7e46b206" providerId="LiveId" clId="{290EDFD4-5E19-4473-BD53-A29E80CD56CE}" dt="2020-05-25T08:40:22.222" v="4029" actId="478"/>
          <ac:spMkLst>
            <pc:docMk/>
            <pc:sldMk cId="2116214133" sldId="264"/>
            <ac:spMk id="2" creationId="{7E74C847-371F-4465-B8C6-CBD93D143C23}"/>
          </ac:spMkLst>
        </pc:spChg>
        <pc:spChg chg="add">
          <ac:chgData name="조 길상" userId="d90175fe7e46b206" providerId="LiveId" clId="{290EDFD4-5E19-4473-BD53-A29E80CD56CE}" dt="2020-05-25T08:40:22.820" v="4030"/>
          <ac:spMkLst>
            <pc:docMk/>
            <pc:sldMk cId="2116214133" sldId="264"/>
            <ac:spMk id="5" creationId="{13FA936C-5C51-47AB-84D8-60A612ACF2E0}"/>
          </ac:spMkLst>
        </pc:spChg>
        <pc:spChg chg="add mod">
          <ac:chgData name="조 길상" userId="d90175fe7e46b206" providerId="LiveId" clId="{290EDFD4-5E19-4473-BD53-A29E80CD56CE}" dt="2020-05-25T08:41:11.039" v="4034" actId="164"/>
          <ac:spMkLst>
            <pc:docMk/>
            <pc:sldMk cId="2116214133" sldId="264"/>
            <ac:spMk id="6" creationId="{843D6138-A120-4D13-96D8-EFF4C28E679C}"/>
          </ac:spMkLst>
        </pc:spChg>
        <pc:grpChg chg="add mod">
          <ac:chgData name="조 길상" userId="d90175fe7e46b206" providerId="LiveId" clId="{290EDFD4-5E19-4473-BD53-A29E80CD56CE}" dt="2020-05-25T08:41:12.629" v="4035" actId="1076"/>
          <ac:grpSpMkLst>
            <pc:docMk/>
            <pc:sldMk cId="2116214133" sldId="264"/>
            <ac:grpSpMk id="7" creationId="{8234629D-300E-4FC0-97E1-EF8FDC29D5B7}"/>
          </ac:grpSpMkLst>
        </pc:grpChg>
        <pc:picChg chg="del">
          <ac:chgData name="조 길상" userId="d90175fe7e46b206" providerId="LiveId" clId="{290EDFD4-5E19-4473-BD53-A29E80CD56CE}" dt="2020-05-25T08:39:52.303" v="4019" actId="478"/>
          <ac:picMkLst>
            <pc:docMk/>
            <pc:sldMk cId="2116214133" sldId="264"/>
            <ac:picMk id="3" creationId="{EBBD46A2-E06C-409D-B54F-060E34C50C3F}"/>
          </ac:picMkLst>
        </pc:picChg>
        <pc:picChg chg="mod">
          <ac:chgData name="조 길상" userId="d90175fe7e46b206" providerId="LiveId" clId="{290EDFD4-5E19-4473-BD53-A29E80CD56CE}" dt="2020-05-25T08:41:11.039" v="4034" actId="164"/>
          <ac:picMkLst>
            <pc:docMk/>
            <pc:sldMk cId="2116214133" sldId="264"/>
            <ac:picMk id="4" creationId="{AC140F66-7C09-495E-ABE2-0F78C12CB784}"/>
          </ac:picMkLst>
        </pc:picChg>
      </pc:sldChg>
      <pc:sldChg chg="addSp delSp modSp add">
        <pc:chgData name="조 길상" userId="d90175fe7e46b206" providerId="LiveId" clId="{290EDFD4-5E19-4473-BD53-A29E80CD56CE}" dt="2020-05-25T08:42:45.297" v="4065" actId="1076"/>
        <pc:sldMkLst>
          <pc:docMk/>
          <pc:sldMk cId="2531205860" sldId="265"/>
        </pc:sldMkLst>
        <pc:spChg chg="add mod">
          <ac:chgData name="조 길상" userId="d90175fe7e46b206" providerId="LiveId" clId="{290EDFD4-5E19-4473-BD53-A29E80CD56CE}" dt="2020-05-25T08:42:45.297" v="4065" actId="1076"/>
          <ac:spMkLst>
            <pc:docMk/>
            <pc:sldMk cId="2531205860" sldId="265"/>
            <ac:spMk id="3" creationId="{DC8C43C4-9FB8-4B4E-A8E9-57B058A9A22C}"/>
          </ac:spMkLst>
        </pc:spChg>
        <pc:spChg chg="del">
          <ac:chgData name="조 길상" userId="d90175fe7e46b206" providerId="LiveId" clId="{290EDFD4-5E19-4473-BD53-A29E80CD56CE}" dt="2020-05-25T08:41:56.411" v="4037" actId="478"/>
          <ac:spMkLst>
            <pc:docMk/>
            <pc:sldMk cId="2531205860" sldId="265"/>
            <ac:spMk id="5" creationId="{13FA936C-5C51-47AB-84D8-60A612ACF2E0}"/>
          </ac:spMkLst>
        </pc:spChg>
        <pc:spChg chg="add mod">
          <ac:chgData name="조 길상" userId="d90175fe7e46b206" providerId="LiveId" clId="{290EDFD4-5E19-4473-BD53-A29E80CD56CE}" dt="2020-05-25T08:42:22.605" v="4055" actId="20577"/>
          <ac:spMkLst>
            <pc:docMk/>
            <pc:sldMk cId="2531205860" sldId="265"/>
            <ac:spMk id="8" creationId="{8D0278A1-4193-43FB-8263-1015C745C8D0}"/>
          </ac:spMkLst>
        </pc:spChg>
        <pc:grpChg chg="del">
          <ac:chgData name="조 길상" userId="d90175fe7e46b206" providerId="LiveId" clId="{290EDFD4-5E19-4473-BD53-A29E80CD56CE}" dt="2020-05-25T08:41:56.411" v="4037" actId="478"/>
          <ac:grpSpMkLst>
            <pc:docMk/>
            <pc:sldMk cId="2531205860" sldId="265"/>
            <ac:grpSpMk id="7" creationId="{8234629D-300E-4FC0-97E1-EF8FDC29D5B7}"/>
          </ac:grpSpMkLst>
        </pc:grpChg>
        <pc:picChg chg="add mod">
          <ac:chgData name="조 길상" userId="d90175fe7e46b206" providerId="LiveId" clId="{290EDFD4-5E19-4473-BD53-A29E80CD56CE}" dt="2020-05-25T08:42:08.200" v="4039" actId="1076"/>
          <ac:picMkLst>
            <pc:docMk/>
            <pc:sldMk cId="2531205860" sldId="265"/>
            <ac:picMk id="2" creationId="{3C40125D-1480-448A-A782-6AE42564F908}"/>
          </ac:picMkLst>
        </pc:picChg>
      </pc:sldChg>
      <pc:sldChg chg="delSp modSp add">
        <pc:chgData name="조 길상" userId="d90175fe7e46b206" providerId="LiveId" clId="{290EDFD4-5E19-4473-BD53-A29E80CD56CE}" dt="2020-05-25T09:22:28.054" v="4266" actId="478"/>
        <pc:sldMkLst>
          <pc:docMk/>
          <pc:sldMk cId="2027053803" sldId="266"/>
        </pc:sldMkLst>
        <pc:picChg chg="del mod">
          <ac:chgData name="조 길상" userId="d90175fe7e46b206" providerId="LiveId" clId="{290EDFD4-5E19-4473-BD53-A29E80CD56CE}" dt="2020-05-25T09:22:28.054" v="4266" actId="478"/>
          <ac:picMkLst>
            <pc:docMk/>
            <pc:sldMk cId="2027053803" sldId="266"/>
            <ac:picMk id="10" creationId="{C7E4A065-9BC6-4E95-9F3C-5B410B9249F9}"/>
          </ac:picMkLst>
        </pc:picChg>
      </pc:sldChg>
      <pc:sldMasterChg chg="modSp modSldLayout">
        <pc:chgData name="조 길상" userId="d90175fe7e46b206" providerId="LiveId" clId="{290EDFD4-5E19-4473-BD53-A29E80CD56CE}" dt="2020-05-21T04:33:37.608" v="31"/>
        <pc:sldMasterMkLst>
          <pc:docMk/>
          <pc:sldMasterMk cId="3513453720" sldId="2147483648"/>
        </pc:sldMasterMkLst>
        <pc:spChg chg="mod">
          <ac:chgData name="조 길상" userId="d90175fe7e46b206" providerId="LiveId" clId="{290EDFD4-5E19-4473-BD53-A29E80CD56CE}" dt="2020-05-21T04:33:37.608" v="31"/>
          <ac:spMkLst>
            <pc:docMk/>
            <pc:sldMasterMk cId="3513453720" sldId="2147483648"/>
            <ac:spMk id="2" creationId="{F51B65D9-3B7E-4377-BD37-AA6A1516CED5}"/>
          </ac:spMkLst>
        </pc:spChg>
        <pc:spChg chg="mod">
          <ac:chgData name="조 길상" userId="d90175fe7e46b206" providerId="LiveId" clId="{290EDFD4-5E19-4473-BD53-A29E80CD56CE}" dt="2020-05-21T04:33:37.608" v="31"/>
          <ac:spMkLst>
            <pc:docMk/>
            <pc:sldMasterMk cId="3513453720" sldId="2147483648"/>
            <ac:spMk id="3" creationId="{E95B6851-66C4-4FB1-9D5D-D1B97F402A5E}"/>
          </ac:spMkLst>
        </pc:spChg>
        <pc:spChg chg="mod">
          <ac:chgData name="조 길상" userId="d90175fe7e46b206" providerId="LiveId" clId="{290EDFD4-5E19-4473-BD53-A29E80CD56CE}" dt="2020-05-21T04:33:37.608" v="31"/>
          <ac:spMkLst>
            <pc:docMk/>
            <pc:sldMasterMk cId="3513453720" sldId="2147483648"/>
            <ac:spMk id="4" creationId="{877ADA3F-A152-47DE-9C8D-1D5E76F65654}"/>
          </ac:spMkLst>
        </pc:spChg>
        <pc:spChg chg="mod">
          <ac:chgData name="조 길상" userId="d90175fe7e46b206" providerId="LiveId" clId="{290EDFD4-5E19-4473-BD53-A29E80CD56CE}" dt="2020-05-21T04:33:37.608" v="31"/>
          <ac:spMkLst>
            <pc:docMk/>
            <pc:sldMasterMk cId="3513453720" sldId="2147483648"/>
            <ac:spMk id="5" creationId="{C9997355-09F0-44D8-BB62-3EC8AD6FF92A}"/>
          </ac:spMkLst>
        </pc:spChg>
        <pc:spChg chg="mod">
          <ac:chgData name="조 길상" userId="d90175fe7e46b206" providerId="LiveId" clId="{290EDFD4-5E19-4473-BD53-A29E80CD56CE}" dt="2020-05-21T04:33:37.608" v="31"/>
          <ac:spMkLst>
            <pc:docMk/>
            <pc:sldMasterMk cId="3513453720" sldId="2147483648"/>
            <ac:spMk id="6" creationId="{E4F87BA8-1919-4099-9521-07D84DD65526}"/>
          </ac:spMkLst>
        </pc:spChg>
        <pc:sldLayoutChg chg="modSp">
          <pc:chgData name="조 길상" userId="d90175fe7e46b206" providerId="LiveId" clId="{290EDFD4-5E19-4473-BD53-A29E80CD56CE}" dt="2020-05-21T04:33:37.608" v="31"/>
          <pc:sldLayoutMkLst>
            <pc:docMk/>
            <pc:sldMasterMk cId="3513453720" sldId="2147483648"/>
            <pc:sldLayoutMk cId="3588368219" sldId="2147483649"/>
          </pc:sldLayoutMkLst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3588368219" sldId="2147483649"/>
              <ac:spMk id="2" creationId="{21A64803-09C6-4F78-A2FD-F410A3C0BC9A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3588368219" sldId="2147483649"/>
              <ac:spMk id="3" creationId="{27746267-694C-4EF7-96EE-A828A575DDF9}"/>
            </ac:spMkLst>
          </pc:spChg>
        </pc:sldLayoutChg>
        <pc:sldLayoutChg chg="modSp">
          <pc:chgData name="조 길상" userId="d90175fe7e46b206" providerId="LiveId" clId="{290EDFD4-5E19-4473-BD53-A29E80CD56CE}" dt="2020-05-21T04:33:37.608" v="31"/>
          <pc:sldLayoutMkLst>
            <pc:docMk/>
            <pc:sldMasterMk cId="3513453720" sldId="2147483648"/>
            <pc:sldLayoutMk cId="3060039119" sldId="2147483651"/>
          </pc:sldLayoutMkLst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3060039119" sldId="2147483651"/>
              <ac:spMk id="2" creationId="{29028E0A-B665-495E-8CE4-DEFC56AC682F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3060039119" sldId="2147483651"/>
              <ac:spMk id="3" creationId="{A0BADCB3-49EE-43AB-8A2C-6FDEDCC84523}"/>
            </ac:spMkLst>
          </pc:spChg>
        </pc:sldLayoutChg>
        <pc:sldLayoutChg chg="modSp">
          <pc:chgData name="조 길상" userId="d90175fe7e46b206" providerId="LiveId" clId="{290EDFD4-5E19-4473-BD53-A29E80CD56CE}" dt="2020-05-21T04:33:37.608" v="31"/>
          <pc:sldLayoutMkLst>
            <pc:docMk/>
            <pc:sldMasterMk cId="3513453720" sldId="2147483648"/>
            <pc:sldLayoutMk cId="936589996" sldId="2147483652"/>
          </pc:sldLayoutMkLst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936589996" sldId="2147483652"/>
              <ac:spMk id="3" creationId="{6C581C4C-B89C-4052-BFDC-81256D1B44AD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936589996" sldId="2147483652"/>
              <ac:spMk id="4" creationId="{CE72F912-044C-47A5-A08B-1EA9DF09575B}"/>
            </ac:spMkLst>
          </pc:spChg>
        </pc:sldLayoutChg>
        <pc:sldLayoutChg chg="modSp">
          <pc:chgData name="조 길상" userId="d90175fe7e46b206" providerId="LiveId" clId="{290EDFD4-5E19-4473-BD53-A29E80CD56CE}" dt="2020-05-21T04:33:37.608" v="31"/>
          <pc:sldLayoutMkLst>
            <pc:docMk/>
            <pc:sldMasterMk cId="3513453720" sldId="2147483648"/>
            <pc:sldLayoutMk cId="1064530710" sldId="2147483653"/>
          </pc:sldLayoutMkLst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1064530710" sldId="2147483653"/>
              <ac:spMk id="2" creationId="{7ADC661A-B875-4998-874C-436320337869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1064530710" sldId="2147483653"/>
              <ac:spMk id="3" creationId="{AD22E0F2-448B-4362-96AA-9AD3C8E85EF0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1064530710" sldId="2147483653"/>
              <ac:spMk id="4" creationId="{A47701A2-668E-48D8-83A3-52827293E830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1064530710" sldId="2147483653"/>
              <ac:spMk id="5" creationId="{8E27D122-307F-4AFA-86ED-E2B14EAC5BE3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1064530710" sldId="2147483653"/>
              <ac:spMk id="6" creationId="{6B22987E-B486-41D8-973A-3DCDFD412D5C}"/>
            </ac:spMkLst>
          </pc:spChg>
        </pc:sldLayoutChg>
        <pc:sldLayoutChg chg="modSp">
          <pc:chgData name="조 길상" userId="d90175fe7e46b206" providerId="LiveId" clId="{290EDFD4-5E19-4473-BD53-A29E80CD56CE}" dt="2020-05-21T04:33:37.608" v="31"/>
          <pc:sldLayoutMkLst>
            <pc:docMk/>
            <pc:sldMasterMk cId="3513453720" sldId="2147483648"/>
            <pc:sldLayoutMk cId="190015832" sldId="2147483656"/>
          </pc:sldLayoutMkLst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190015832" sldId="2147483656"/>
              <ac:spMk id="2" creationId="{D25C49A6-14DF-4E5A-AE1D-5045F5212C00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190015832" sldId="2147483656"/>
              <ac:spMk id="3" creationId="{7F29A414-2413-4C45-8097-55BC9FC9D6AB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190015832" sldId="2147483656"/>
              <ac:spMk id="4" creationId="{065837ED-7FAE-45AC-A83B-0FA277ABB455}"/>
            </ac:spMkLst>
          </pc:spChg>
        </pc:sldLayoutChg>
        <pc:sldLayoutChg chg="modSp">
          <pc:chgData name="조 길상" userId="d90175fe7e46b206" providerId="LiveId" clId="{290EDFD4-5E19-4473-BD53-A29E80CD56CE}" dt="2020-05-21T04:33:37.608" v="31"/>
          <pc:sldLayoutMkLst>
            <pc:docMk/>
            <pc:sldMasterMk cId="3513453720" sldId="2147483648"/>
            <pc:sldLayoutMk cId="3490702800" sldId="2147483657"/>
          </pc:sldLayoutMkLst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3490702800" sldId="2147483657"/>
              <ac:spMk id="2" creationId="{5A65912D-8FDA-4269-90C9-4208F6C37446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3490702800" sldId="2147483657"/>
              <ac:spMk id="3" creationId="{E4D40FFE-DBA7-45BE-902F-D4E11387FA03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3490702800" sldId="2147483657"/>
              <ac:spMk id="4" creationId="{EA64A0DB-75CA-4873-ADFF-430158EF7CC3}"/>
            </ac:spMkLst>
          </pc:spChg>
        </pc:sldLayoutChg>
        <pc:sldLayoutChg chg="modSp">
          <pc:chgData name="조 길상" userId="d90175fe7e46b206" providerId="LiveId" clId="{290EDFD4-5E19-4473-BD53-A29E80CD56CE}" dt="2020-05-21T04:33:37.608" v="31"/>
          <pc:sldLayoutMkLst>
            <pc:docMk/>
            <pc:sldMasterMk cId="3513453720" sldId="2147483648"/>
            <pc:sldLayoutMk cId="679293748" sldId="2147483659"/>
          </pc:sldLayoutMkLst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679293748" sldId="2147483659"/>
              <ac:spMk id="2" creationId="{4CACA75C-0D83-4235-BA9F-855D26BA389C}"/>
            </ac:spMkLst>
          </pc:spChg>
          <pc:spChg chg="mod">
            <ac:chgData name="조 길상" userId="d90175fe7e46b206" providerId="LiveId" clId="{290EDFD4-5E19-4473-BD53-A29E80CD56CE}" dt="2020-05-21T04:33:37.608" v="31"/>
            <ac:spMkLst>
              <pc:docMk/>
              <pc:sldMasterMk cId="3513453720" sldId="2147483648"/>
              <pc:sldLayoutMk cId="679293748" sldId="2147483659"/>
              <ac:spMk id="3" creationId="{C8732E34-32CC-4D1E-B3E0-21D2863E9CF2}"/>
            </ac:spMkLst>
          </pc:spChg>
        </pc:sldLayoutChg>
      </pc:sldMasterChg>
      <pc:sldMasterChg chg="modSp modSldLayout">
        <pc:chgData name="조 길상" userId="d90175fe7e46b206" providerId="LiveId" clId="{290EDFD4-5E19-4473-BD53-A29E80CD56CE}" dt="2020-05-21T04:45:05.192" v="76"/>
        <pc:sldMasterMkLst>
          <pc:docMk/>
          <pc:sldMasterMk cId="2605408228" sldId="2147483660"/>
        </pc:sldMasterMkLst>
        <pc:spChg chg="mod">
          <ac:chgData name="조 길상" userId="d90175fe7e46b206" providerId="LiveId" clId="{290EDFD4-5E19-4473-BD53-A29E80CD56CE}" dt="2020-05-21T04:45:05.192" v="76"/>
          <ac:spMkLst>
            <pc:docMk/>
            <pc:sldMasterMk cId="2605408228" sldId="2147483660"/>
            <ac:spMk id="2" creationId="{00000000-0000-0000-0000-000000000000}"/>
          </ac:spMkLst>
        </pc:spChg>
        <pc:spChg chg="mod">
          <ac:chgData name="조 길상" userId="d90175fe7e46b206" providerId="LiveId" clId="{290EDFD4-5E19-4473-BD53-A29E80CD56CE}" dt="2020-05-21T04:45:05.192" v="76"/>
          <ac:spMkLst>
            <pc:docMk/>
            <pc:sldMasterMk cId="2605408228" sldId="2147483660"/>
            <ac:spMk id="3" creationId="{00000000-0000-0000-0000-000000000000}"/>
          </ac:spMkLst>
        </pc:spChg>
        <pc:spChg chg="mod">
          <ac:chgData name="조 길상" userId="d90175fe7e46b206" providerId="LiveId" clId="{290EDFD4-5E19-4473-BD53-A29E80CD56CE}" dt="2020-05-21T04:45:05.192" v="76"/>
          <ac:spMkLst>
            <pc:docMk/>
            <pc:sldMasterMk cId="2605408228" sldId="2147483660"/>
            <ac:spMk id="4" creationId="{00000000-0000-0000-0000-000000000000}"/>
          </ac:spMkLst>
        </pc:spChg>
        <pc:spChg chg="mod">
          <ac:chgData name="조 길상" userId="d90175fe7e46b206" providerId="LiveId" clId="{290EDFD4-5E19-4473-BD53-A29E80CD56CE}" dt="2020-05-21T04:45:05.192" v="76"/>
          <ac:spMkLst>
            <pc:docMk/>
            <pc:sldMasterMk cId="2605408228" sldId="2147483660"/>
            <ac:spMk id="5" creationId="{00000000-0000-0000-0000-000000000000}"/>
          </ac:spMkLst>
        </pc:spChg>
        <pc:spChg chg="mod">
          <ac:chgData name="조 길상" userId="d90175fe7e46b206" providerId="LiveId" clId="{290EDFD4-5E19-4473-BD53-A29E80CD56CE}" dt="2020-05-21T04:45:05.192" v="76"/>
          <ac:spMkLst>
            <pc:docMk/>
            <pc:sldMasterMk cId="2605408228" sldId="2147483660"/>
            <ac:spMk id="6" creationId="{00000000-0000-0000-0000-000000000000}"/>
          </ac:spMkLst>
        </pc:spChg>
        <pc:sldLayoutChg chg="modSp">
          <pc:chgData name="조 길상" userId="d90175fe7e46b206" providerId="LiveId" clId="{290EDFD4-5E19-4473-BD53-A29E80CD56CE}" dt="2020-05-21T04:45:05.192" v="76"/>
          <pc:sldLayoutMkLst>
            <pc:docMk/>
            <pc:sldMasterMk cId="2605408228" sldId="2147483660"/>
            <pc:sldLayoutMk cId="1478953894" sldId="2147483661"/>
          </pc:sldLayoutMkLst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1478953894" sldId="2147483661"/>
              <ac:spMk id="2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1478953894" sldId="2147483661"/>
              <ac:spMk id="3" creationId="{00000000-0000-0000-0000-000000000000}"/>
            </ac:spMkLst>
          </pc:spChg>
        </pc:sldLayoutChg>
        <pc:sldLayoutChg chg="modSp">
          <pc:chgData name="조 길상" userId="d90175fe7e46b206" providerId="LiveId" clId="{290EDFD4-5E19-4473-BD53-A29E80CD56CE}" dt="2020-05-21T04:45:05.192" v="76"/>
          <pc:sldLayoutMkLst>
            <pc:docMk/>
            <pc:sldMasterMk cId="2605408228" sldId="2147483660"/>
            <pc:sldLayoutMk cId="3435682652" sldId="2147483663"/>
          </pc:sldLayoutMkLst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3435682652" sldId="2147483663"/>
              <ac:spMk id="2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3435682652" sldId="2147483663"/>
              <ac:spMk id="3" creationId="{00000000-0000-0000-0000-000000000000}"/>
            </ac:spMkLst>
          </pc:spChg>
        </pc:sldLayoutChg>
        <pc:sldLayoutChg chg="modSp">
          <pc:chgData name="조 길상" userId="d90175fe7e46b206" providerId="LiveId" clId="{290EDFD4-5E19-4473-BD53-A29E80CD56CE}" dt="2020-05-21T04:45:05.192" v="76"/>
          <pc:sldLayoutMkLst>
            <pc:docMk/>
            <pc:sldMasterMk cId="2605408228" sldId="2147483660"/>
            <pc:sldLayoutMk cId="2559071239" sldId="2147483664"/>
          </pc:sldLayoutMkLst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559071239" sldId="2147483664"/>
              <ac:spMk id="3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559071239" sldId="2147483664"/>
              <ac:spMk id="4" creationId="{00000000-0000-0000-0000-000000000000}"/>
            </ac:spMkLst>
          </pc:spChg>
        </pc:sldLayoutChg>
        <pc:sldLayoutChg chg="modSp">
          <pc:chgData name="조 길상" userId="d90175fe7e46b206" providerId="LiveId" clId="{290EDFD4-5E19-4473-BD53-A29E80CD56CE}" dt="2020-05-21T04:45:05.192" v="76"/>
          <pc:sldLayoutMkLst>
            <pc:docMk/>
            <pc:sldMasterMk cId="2605408228" sldId="2147483660"/>
            <pc:sldLayoutMk cId="2648897873" sldId="2147483665"/>
          </pc:sldLayoutMkLst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648897873" sldId="2147483665"/>
              <ac:spMk id="2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648897873" sldId="2147483665"/>
              <ac:spMk id="3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648897873" sldId="2147483665"/>
              <ac:spMk id="4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648897873" sldId="2147483665"/>
              <ac:spMk id="5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648897873" sldId="2147483665"/>
              <ac:spMk id="6" creationId="{00000000-0000-0000-0000-000000000000}"/>
            </ac:spMkLst>
          </pc:spChg>
        </pc:sldLayoutChg>
        <pc:sldLayoutChg chg="modSp">
          <pc:chgData name="조 길상" userId="d90175fe7e46b206" providerId="LiveId" clId="{290EDFD4-5E19-4473-BD53-A29E80CD56CE}" dt="2020-05-21T04:45:05.192" v="76"/>
          <pc:sldLayoutMkLst>
            <pc:docMk/>
            <pc:sldMasterMk cId="2605408228" sldId="2147483660"/>
            <pc:sldLayoutMk cId="3682956339" sldId="2147483668"/>
          </pc:sldLayoutMkLst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3682956339" sldId="2147483668"/>
              <ac:spMk id="2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3682956339" sldId="2147483668"/>
              <ac:spMk id="3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3682956339" sldId="2147483668"/>
              <ac:spMk id="4" creationId="{00000000-0000-0000-0000-000000000000}"/>
            </ac:spMkLst>
          </pc:spChg>
        </pc:sldLayoutChg>
        <pc:sldLayoutChg chg="modSp">
          <pc:chgData name="조 길상" userId="d90175fe7e46b206" providerId="LiveId" clId="{290EDFD4-5E19-4473-BD53-A29E80CD56CE}" dt="2020-05-21T04:45:05.192" v="76"/>
          <pc:sldLayoutMkLst>
            <pc:docMk/>
            <pc:sldMasterMk cId="2605408228" sldId="2147483660"/>
            <pc:sldLayoutMk cId="257448187" sldId="2147483669"/>
          </pc:sldLayoutMkLst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57448187" sldId="2147483669"/>
              <ac:spMk id="2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57448187" sldId="2147483669"/>
              <ac:spMk id="3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257448187" sldId="2147483669"/>
              <ac:spMk id="4" creationId="{00000000-0000-0000-0000-000000000000}"/>
            </ac:spMkLst>
          </pc:spChg>
        </pc:sldLayoutChg>
        <pc:sldLayoutChg chg="modSp">
          <pc:chgData name="조 길상" userId="d90175fe7e46b206" providerId="LiveId" clId="{290EDFD4-5E19-4473-BD53-A29E80CD56CE}" dt="2020-05-21T04:45:05.192" v="76"/>
          <pc:sldLayoutMkLst>
            <pc:docMk/>
            <pc:sldMasterMk cId="2605408228" sldId="2147483660"/>
            <pc:sldLayoutMk cId="342477561" sldId="2147483671"/>
          </pc:sldLayoutMkLst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342477561" sldId="2147483671"/>
              <ac:spMk id="2" creationId="{00000000-0000-0000-0000-000000000000}"/>
            </ac:spMkLst>
          </pc:spChg>
          <pc:spChg chg="mod">
            <ac:chgData name="조 길상" userId="d90175fe7e46b206" providerId="LiveId" clId="{290EDFD4-5E19-4473-BD53-A29E80CD56CE}" dt="2020-05-21T04:45:05.192" v="76"/>
            <ac:spMkLst>
              <pc:docMk/>
              <pc:sldMasterMk cId="2605408228" sldId="2147483660"/>
              <pc:sldLayoutMk cId="34247756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11D6B-B4E3-43F5-BF3C-B4F5DABC7AC8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242B4-69B0-489D-B6BC-F82CCD2FC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9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research.ai/t/vggnet-very-deep-convolutional-networks-for-large-scale-visual-recogni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Block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성능을 보여주기 위해 하나의 실험을 제안하는데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네트워크를 학습시켜보는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왼쪽은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VGG net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 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기반으로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레이어로 확장한 버전입니다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Skip Connection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추가한 것이 가장 오른쪽의 네트워크입니다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242B4-69B0-489D-B6BC-F82CCD2FC1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3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테이블에서처럼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VGG16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plain-34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top1, top5 error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증가하지만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Resnet-34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버전에서는 감소하는 것을 볼 수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50, 100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이상으로 증가시켰을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top1, top5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에러가 계속해서 감소하는 것 역시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확인할수있음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논문에서는 아까 말했던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degradation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learning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해소되었음을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보여준것임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242B4-69B0-489D-B6BC-F82CCD2FC1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쌓을 수록 계산양에 대한 걱정을 하게 되므로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bottleneck architecture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것을 소개합니다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논문에서도 소개된 것처럼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1x1 Conv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Reduction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연산양을 줄이는 방식입니다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오른쪽처럼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채널 수를 줄인 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 Conv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통과하고 다시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1x1 Conv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지나가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수를 복구하는 형태입니다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Resnet34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Block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Bottleneck Block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교체하면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이 모델에 더 많은 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Bottleneck Block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쌓아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Resnet101, Resnet152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제안했습니다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242B4-69B0-489D-B6BC-F82CCD2FC1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2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8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5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3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8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7111-6BCD-4E86-A9CA-F9D893B0112F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3BAE-9114-40AB-A94A-A0975D4DB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8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naver.com/PostView.nhn?blogId=laonple&amp;logNo=221259295035" TargetMode="External"/><Relationship Id="rId3" Type="http://schemas.openxmlformats.org/officeDocument/2006/relationships/hyperlink" Target="https://m.blog.naver.com/laonple/220761052425" TargetMode="External"/><Relationship Id="rId7" Type="http://schemas.openxmlformats.org/officeDocument/2006/relationships/hyperlink" Target="https://arclab.tistory.com/163" TargetMode="External"/><Relationship Id="rId2" Type="http://schemas.openxmlformats.org/officeDocument/2006/relationships/hyperlink" Target="http://incredible.ai/artificial-intelligence/2017/10/28/Deep-Residual-Neural-Networ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ke6054.github.io/blog/paper/first-post/" TargetMode="External"/><Relationship Id="rId5" Type="http://schemas.openxmlformats.org/officeDocument/2006/relationships/hyperlink" Target="https://dalpo0814.tistory.com/24" TargetMode="External"/><Relationship Id="rId4" Type="http://schemas.openxmlformats.org/officeDocument/2006/relationships/hyperlink" Target="https://leechamin.tistory.com/18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DFBAB0-B694-45B6-8B01-158D1087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13" y="2089284"/>
            <a:ext cx="9062374" cy="26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8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7E4A065-9BC6-4E95-9F3C-5B410B92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414" y="711199"/>
            <a:ext cx="2707426" cy="61468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5D0F98-AB1F-4EEA-BA4C-59223848E53A}"/>
              </a:ext>
            </a:extLst>
          </p:cNvPr>
          <p:cNvSpPr/>
          <p:nvPr/>
        </p:nvSpPr>
        <p:spPr>
          <a:xfrm>
            <a:off x="595858" y="250865"/>
            <a:ext cx="3648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/>
              <a:t>ResNet</a:t>
            </a:r>
            <a:r>
              <a:rPr lang="en-US" altLang="ko-KR" sz="3200" b="1" dirty="0"/>
              <a:t> Architecture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391B99-E60A-40CF-8558-55F13D72DE3F}"/>
              </a:ext>
            </a:extLst>
          </p:cNvPr>
          <p:cNvSpPr/>
          <p:nvPr/>
        </p:nvSpPr>
        <p:spPr>
          <a:xfrm>
            <a:off x="1645920" y="2661214"/>
            <a:ext cx="42570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• </a:t>
            </a:r>
            <a:r>
              <a:rPr lang="ko-KR" altLang="en-US" sz="2000" b="1" dirty="0"/>
              <a:t>단순한 구조를 유지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기본 디자인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VGGst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거의 모든 </a:t>
            </a:r>
            <a:r>
              <a:rPr lang="en-US" altLang="ko-KR" sz="2000" b="1" dirty="0"/>
              <a:t>3x3 conv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• </a:t>
            </a:r>
            <a:r>
              <a:rPr lang="ko-KR" altLang="en-US" sz="2000" b="1" dirty="0"/>
              <a:t>무조건 깊게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• Hidden FC, Dropout </a:t>
            </a:r>
            <a:r>
              <a:rPr lang="ko-KR" altLang="en-US" sz="2000" b="1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345235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16F91AF-2D2F-430D-ABE2-ECB91F9FA664}"/>
              </a:ext>
            </a:extLst>
          </p:cNvPr>
          <p:cNvSpPr/>
          <p:nvPr/>
        </p:nvSpPr>
        <p:spPr>
          <a:xfrm>
            <a:off x="595858" y="250865"/>
            <a:ext cx="3648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Performance table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EBACB4B-5222-48E1-AE0B-2C02C760F4E4}"/>
              </a:ext>
            </a:extLst>
          </p:cNvPr>
          <p:cNvGrpSpPr/>
          <p:nvPr/>
        </p:nvGrpSpPr>
        <p:grpSpPr>
          <a:xfrm>
            <a:off x="1010946" y="1536712"/>
            <a:ext cx="5741345" cy="4243602"/>
            <a:chOff x="909346" y="1623798"/>
            <a:chExt cx="5741345" cy="424360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F6A0270-ED82-4152-B55E-EC859E5F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346" y="1623798"/>
              <a:ext cx="5741345" cy="424360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4219C1E-FE2C-43D0-BC7E-0D89D53A4F35}"/>
                </a:ext>
              </a:extLst>
            </p:cNvPr>
            <p:cNvSpPr/>
            <p:nvPr/>
          </p:nvSpPr>
          <p:spPr>
            <a:xfrm>
              <a:off x="1943100" y="2082800"/>
              <a:ext cx="3568700" cy="266700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9A0127F-D279-49C0-8687-2519B575B89C}"/>
                </a:ext>
              </a:extLst>
            </p:cNvPr>
            <p:cNvSpPr/>
            <p:nvPr/>
          </p:nvSpPr>
          <p:spPr>
            <a:xfrm>
              <a:off x="1943100" y="3023358"/>
              <a:ext cx="3568700" cy="266700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4D2A41-A197-4B02-A79A-45C46B45BE69}"/>
                </a:ext>
              </a:extLst>
            </p:cNvPr>
            <p:cNvSpPr/>
            <p:nvPr/>
          </p:nvSpPr>
          <p:spPr>
            <a:xfrm>
              <a:off x="1943100" y="3290058"/>
              <a:ext cx="3568700" cy="266700"/>
            </a:xfrm>
            <a:prstGeom prst="rect">
              <a:avLst/>
            </a:prstGeom>
            <a:solidFill>
              <a:srgbClr val="FFC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6A6DD26-430A-4FFB-B7F3-BD9526DACCE7}"/>
                </a:ext>
              </a:extLst>
            </p:cNvPr>
            <p:cNvSpPr/>
            <p:nvPr/>
          </p:nvSpPr>
          <p:spPr>
            <a:xfrm>
              <a:off x="1943100" y="4750558"/>
              <a:ext cx="3568700" cy="266700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778AE6-0AB3-4BBD-B815-640C3E64514F}"/>
              </a:ext>
            </a:extLst>
          </p:cNvPr>
          <p:cNvSpPr/>
          <p:nvPr/>
        </p:nvSpPr>
        <p:spPr>
          <a:xfrm>
            <a:off x="6404268" y="2642850"/>
            <a:ext cx="528561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VGG16</a:t>
            </a:r>
            <a:r>
              <a:rPr lang="ko-KR" altLang="en-US" dirty="0"/>
              <a:t>에 비해 </a:t>
            </a:r>
            <a:r>
              <a:rPr lang="en-US" altLang="ko-KR" dirty="0"/>
              <a:t>plain-34</a:t>
            </a:r>
            <a:r>
              <a:rPr lang="ko-KR" altLang="en-US" dirty="0"/>
              <a:t>는 </a:t>
            </a:r>
            <a:r>
              <a:rPr lang="en-US" altLang="ko-KR" dirty="0"/>
              <a:t>top1, top5 error</a:t>
            </a:r>
            <a:r>
              <a:rPr lang="ko-KR" altLang="en-US" dirty="0"/>
              <a:t>가 증가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Resnet-34</a:t>
            </a:r>
            <a:r>
              <a:rPr lang="ko-KR" altLang="en-US" dirty="0"/>
              <a:t>에서는 감소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 </a:t>
            </a:r>
            <a:r>
              <a:rPr lang="ko-KR" altLang="en-US" dirty="0"/>
              <a:t>수를 </a:t>
            </a:r>
            <a:r>
              <a:rPr lang="en-US" altLang="ko-KR" dirty="0"/>
              <a:t>50, 100</a:t>
            </a:r>
            <a:r>
              <a:rPr lang="ko-KR" altLang="en-US" dirty="0"/>
              <a:t>개 이상으로 증가시켰을 때</a:t>
            </a:r>
            <a:endParaRPr lang="en-US" altLang="ko-KR" dirty="0"/>
          </a:p>
          <a:p>
            <a:r>
              <a:rPr lang="en-US" altLang="ko-KR" dirty="0"/>
              <a:t>      top1, top5 </a:t>
            </a:r>
            <a:r>
              <a:rPr lang="ko-KR" altLang="en-US" dirty="0"/>
              <a:t>에러가 계속해서 감소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85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73EC91-20C0-44B5-A2A6-437F2E2A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20553"/>
            <a:ext cx="12192000" cy="35547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656B93-5FFC-41AB-AAB2-F6B351734239}"/>
              </a:ext>
            </a:extLst>
          </p:cNvPr>
          <p:cNvSpPr/>
          <p:nvPr/>
        </p:nvSpPr>
        <p:spPr>
          <a:xfrm>
            <a:off x="946667" y="5849035"/>
            <a:ext cx="1021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000000"/>
                </a:solidFill>
                <a:latin typeface="Times" panose="02020603050405020304" pitchFamily="18" charset="0"/>
              </a:rPr>
              <a:t>ResNet</a:t>
            </a:r>
            <a:r>
              <a:rPr lang="ko-KR" altLang="en-US" sz="2400" b="1" dirty="0">
                <a:solidFill>
                  <a:srgbClr val="000000"/>
                </a:solidFill>
                <a:latin typeface="Times" panose="02020603050405020304" pitchFamily="18" charset="0"/>
              </a:rPr>
              <a:t>이 깊을 수록 교육 오류 가 낮아 지고 테스트 오류 가 줄어듦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067FEB-10BF-4FA7-8A71-392D76EDB615}"/>
              </a:ext>
            </a:extLst>
          </p:cNvPr>
          <p:cNvSpPr/>
          <p:nvPr/>
        </p:nvSpPr>
        <p:spPr>
          <a:xfrm>
            <a:off x="595858" y="250865"/>
            <a:ext cx="4014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CIFAR-10 experiments</a:t>
            </a:r>
          </a:p>
        </p:txBody>
      </p:sp>
    </p:spTree>
    <p:extLst>
      <p:ext uri="{BB962C8B-B14F-4D97-AF65-F5344CB8AC3E}">
        <p14:creationId xmlns:p14="http://schemas.microsoft.com/office/powerpoint/2010/main" val="201644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656B93-5FFC-41AB-AAB2-F6B351734239}"/>
              </a:ext>
            </a:extLst>
          </p:cNvPr>
          <p:cNvSpPr/>
          <p:nvPr/>
        </p:nvSpPr>
        <p:spPr>
          <a:xfrm>
            <a:off x="946667" y="5849035"/>
            <a:ext cx="1021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000000"/>
                </a:solidFill>
                <a:latin typeface="Times" panose="02020603050405020304" pitchFamily="18" charset="0"/>
              </a:rPr>
              <a:t>ResNet</a:t>
            </a:r>
            <a:r>
              <a:rPr lang="ko-KR" altLang="en-US" sz="2400" b="1" dirty="0">
                <a:solidFill>
                  <a:srgbClr val="000000"/>
                </a:solidFill>
                <a:latin typeface="Times" panose="02020603050405020304" pitchFamily="18" charset="0"/>
              </a:rPr>
              <a:t>이 깊을 수록 교육 오류 가 낮아 지고 테스트 오류 가 줄어듦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067FEB-10BF-4FA7-8A71-392D76EDB615}"/>
              </a:ext>
            </a:extLst>
          </p:cNvPr>
          <p:cNvSpPr/>
          <p:nvPr/>
        </p:nvSpPr>
        <p:spPr>
          <a:xfrm>
            <a:off x="595858" y="250865"/>
            <a:ext cx="4242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ImageNet experiments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D645FD-CF15-4BEC-96AE-89AD211B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042"/>
            <a:ext cx="12163569" cy="384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0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656B93-5FFC-41AB-AAB2-F6B351734239}"/>
              </a:ext>
            </a:extLst>
          </p:cNvPr>
          <p:cNvSpPr/>
          <p:nvPr/>
        </p:nvSpPr>
        <p:spPr>
          <a:xfrm>
            <a:off x="778132" y="5760750"/>
            <a:ext cx="10635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/>
              <a:t>1x1 Conv</a:t>
            </a:r>
            <a:r>
              <a:rPr lang="ko-KR" altLang="en-US" sz="2800" b="1" dirty="0"/>
              <a:t>를 활용해 </a:t>
            </a:r>
            <a:r>
              <a:rPr lang="en-US" altLang="ko-KR" sz="2800" b="1" dirty="0"/>
              <a:t>Channel Reduction</a:t>
            </a:r>
            <a:r>
              <a:rPr lang="ko-KR" altLang="en-US" sz="2800" b="1" dirty="0"/>
              <a:t>을 통해 연산양을 줄이는 방식</a:t>
            </a:r>
            <a:endParaRPr lang="ko-KR" altLang="en-US" sz="3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067FEB-10BF-4FA7-8A71-392D76EDB615}"/>
              </a:ext>
            </a:extLst>
          </p:cNvPr>
          <p:cNvSpPr/>
          <p:nvPr/>
        </p:nvSpPr>
        <p:spPr>
          <a:xfrm>
            <a:off x="595858" y="250865"/>
            <a:ext cx="4242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Bottleneck Architecture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4466B8-6BF7-4FCE-B233-CDFF994E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67" y="1609648"/>
            <a:ext cx="7026465" cy="36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66A7831-D899-4588-BEF7-575BD22F26B6}"/>
              </a:ext>
            </a:extLst>
          </p:cNvPr>
          <p:cNvSpPr/>
          <p:nvPr/>
        </p:nvSpPr>
        <p:spPr>
          <a:xfrm>
            <a:off x="595858" y="250865"/>
            <a:ext cx="4242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Bottleneck Architecture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E4C1C2-4943-4BC1-89EB-D23D4C653CF2}"/>
              </a:ext>
            </a:extLst>
          </p:cNvPr>
          <p:cNvSpPr/>
          <p:nvPr/>
        </p:nvSpPr>
        <p:spPr>
          <a:xfrm>
            <a:off x="718277" y="6005868"/>
            <a:ext cx="10874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err="1">
                <a:solidFill>
                  <a:srgbClr val="222222"/>
                </a:solidFill>
              </a:rPr>
              <a:t>ResNet</a:t>
            </a:r>
            <a:r>
              <a:rPr lang="ko-KR" altLang="en-US" sz="2800" b="1" dirty="0">
                <a:solidFill>
                  <a:srgbClr val="222222"/>
                </a:solidFill>
              </a:rPr>
              <a:t>이 </a:t>
            </a:r>
            <a:r>
              <a:rPr lang="en-US" altLang="ko-KR" sz="2800" b="1" dirty="0" err="1">
                <a:solidFill>
                  <a:srgbClr val="222222"/>
                </a:solidFill>
              </a:rPr>
              <a:t>Cifar</a:t>
            </a:r>
            <a:r>
              <a:rPr lang="en-US" altLang="ko-KR" sz="2800" b="1" dirty="0">
                <a:solidFill>
                  <a:srgbClr val="222222"/>
                </a:solidFill>
              </a:rPr>
              <a:t>, </a:t>
            </a:r>
            <a:r>
              <a:rPr lang="en-US" altLang="ko-KR" sz="2800" b="1" dirty="0" err="1">
                <a:solidFill>
                  <a:srgbClr val="222222"/>
                </a:solidFill>
              </a:rPr>
              <a:t>Imagenet</a:t>
            </a:r>
            <a:r>
              <a:rPr lang="en-US" altLang="ko-KR" sz="2800" b="1" dirty="0">
                <a:solidFill>
                  <a:srgbClr val="222222"/>
                </a:solidFill>
              </a:rPr>
              <a:t>, VOC, COCO </a:t>
            </a:r>
            <a:r>
              <a:rPr lang="ko-KR" altLang="en-US" sz="2800" b="1" dirty="0">
                <a:solidFill>
                  <a:srgbClr val="222222"/>
                </a:solidFill>
              </a:rPr>
              <a:t>등에서 최고의 성능을 보여준다</a:t>
            </a:r>
            <a:r>
              <a:rPr lang="en-US" altLang="ko-KR" sz="2800" b="1" dirty="0">
                <a:solidFill>
                  <a:srgbClr val="222222"/>
                </a:solidFill>
              </a:rPr>
              <a:t>.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076ECB-501E-4092-ABA1-46CEE52A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0" y="1034899"/>
            <a:ext cx="10874900" cy="47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5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4F3531-68A7-48AF-8471-FFD7E60DE275}"/>
              </a:ext>
            </a:extLst>
          </p:cNvPr>
          <p:cNvSpPr/>
          <p:nvPr/>
        </p:nvSpPr>
        <p:spPr>
          <a:xfrm>
            <a:off x="1061258" y="7782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http://incredible.ai/artificial-intelligence/2017/10/28/Deep-Residual-Neural-Network/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E4BCF1-7D3B-4767-A6BA-B4263FD1FD94}"/>
              </a:ext>
            </a:extLst>
          </p:cNvPr>
          <p:cNvSpPr/>
          <p:nvPr/>
        </p:nvSpPr>
        <p:spPr>
          <a:xfrm>
            <a:off x="1061258" y="1989112"/>
            <a:ext cx="4856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https://m.blog.naver.com/laonple/220761052425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09A589-89F2-4160-9F0F-484C684ECEEA}"/>
              </a:ext>
            </a:extLst>
          </p:cNvPr>
          <p:cNvSpPr/>
          <p:nvPr/>
        </p:nvSpPr>
        <p:spPr>
          <a:xfrm>
            <a:off x="1061258" y="2820385"/>
            <a:ext cx="341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https://leechamin.tistory.com/184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CDF2F9-70CD-442D-9EE0-139342FD804E}"/>
              </a:ext>
            </a:extLst>
          </p:cNvPr>
          <p:cNvSpPr/>
          <p:nvPr/>
        </p:nvSpPr>
        <p:spPr>
          <a:xfrm>
            <a:off x="1061258" y="3668284"/>
            <a:ext cx="3324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5"/>
              </a:rPr>
              <a:t>https://dalpo0814.tistory.com/24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33A041-BB13-4ACE-B603-9A6B804835E1}"/>
              </a:ext>
            </a:extLst>
          </p:cNvPr>
          <p:cNvSpPr/>
          <p:nvPr/>
        </p:nvSpPr>
        <p:spPr>
          <a:xfrm>
            <a:off x="1061258" y="4513811"/>
            <a:ext cx="478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6"/>
              </a:rPr>
              <a:t>https://sike6054.github.io/blog/paper/first-post/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75BD4-87B7-44CB-B993-C64272E8F763}"/>
              </a:ext>
            </a:extLst>
          </p:cNvPr>
          <p:cNvSpPr/>
          <p:nvPr/>
        </p:nvSpPr>
        <p:spPr>
          <a:xfrm>
            <a:off x="999393" y="5360523"/>
            <a:ext cx="301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7"/>
              </a:rPr>
              <a:t>https://arclab.tistory.com/163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898161-EEA3-4F81-9C8E-EBF2B5921160}"/>
              </a:ext>
            </a:extLst>
          </p:cNvPr>
          <p:cNvSpPr/>
          <p:nvPr/>
        </p:nvSpPr>
        <p:spPr>
          <a:xfrm>
            <a:off x="962410" y="59711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8"/>
              </a:rPr>
              <a:t>http://blog.naver.com/PostView.nhn?blogId=laonple&amp;logNo=221259295035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2306DD-8528-488C-A7CF-96EF95D4442E}"/>
              </a:ext>
            </a:extLst>
          </p:cNvPr>
          <p:cNvSpPr/>
          <p:nvPr/>
        </p:nvSpPr>
        <p:spPr>
          <a:xfrm>
            <a:off x="7230087" y="804394"/>
            <a:ext cx="341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https://leechamin.tistory.com/184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05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2162C15-8C4B-4722-A9AF-E6701A8FDA46}"/>
              </a:ext>
            </a:extLst>
          </p:cNvPr>
          <p:cNvGrpSpPr/>
          <p:nvPr/>
        </p:nvGrpSpPr>
        <p:grpSpPr>
          <a:xfrm>
            <a:off x="1911292" y="799031"/>
            <a:ext cx="4049324" cy="5080692"/>
            <a:chOff x="-1017469" y="507753"/>
            <a:chExt cx="4595258" cy="570025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B054CF-BCF2-4E1C-AC29-70316E24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17469" y="507753"/>
              <a:ext cx="4595258" cy="5700254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9E68DB5-C863-4056-BC86-CBAF6C22DFEE}"/>
                </a:ext>
              </a:extLst>
            </p:cNvPr>
            <p:cNvSpPr/>
            <p:nvPr/>
          </p:nvSpPr>
          <p:spPr>
            <a:xfrm>
              <a:off x="-980440" y="1285240"/>
              <a:ext cx="4429760" cy="218440"/>
            </a:xfrm>
            <a:prstGeom prst="round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43F69FF-AB8D-4121-803C-106F26382022}"/>
                </a:ext>
              </a:extLst>
            </p:cNvPr>
            <p:cNvSpPr/>
            <p:nvPr/>
          </p:nvSpPr>
          <p:spPr>
            <a:xfrm>
              <a:off x="-980440" y="1503680"/>
              <a:ext cx="904240" cy="218440"/>
            </a:xfrm>
            <a:prstGeom prst="round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A1600A5-EF16-4715-BFCC-7C3640D1DC6A}"/>
                </a:ext>
              </a:extLst>
            </p:cNvPr>
            <p:cNvSpPr/>
            <p:nvPr/>
          </p:nvSpPr>
          <p:spPr>
            <a:xfrm>
              <a:off x="-980440" y="3022600"/>
              <a:ext cx="4429760" cy="218440"/>
            </a:xfrm>
            <a:prstGeom prst="round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54D9CAA-BD0A-442D-9D18-4DECA0C62B80}"/>
                </a:ext>
              </a:extLst>
            </p:cNvPr>
            <p:cNvSpPr/>
            <p:nvPr/>
          </p:nvSpPr>
          <p:spPr>
            <a:xfrm>
              <a:off x="-980440" y="3241040"/>
              <a:ext cx="4429760" cy="218440"/>
            </a:xfrm>
            <a:prstGeom prst="round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F3309DD-45B2-4491-8999-C34B719C1859}"/>
                </a:ext>
              </a:extLst>
            </p:cNvPr>
            <p:cNvSpPr/>
            <p:nvPr/>
          </p:nvSpPr>
          <p:spPr>
            <a:xfrm>
              <a:off x="-980440" y="3459480"/>
              <a:ext cx="233680" cy="218440"/>
            </a:xfrm>
            <a:prstGeom prst="round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A85E1A3-935D-4946-9CFD-9C5E5E7194FA}"/>
                </a:ext>
              </a:extLst>
            </p:cNvPr>
            <p:cNvSpPr/>
            <p:nvPr/>
          </p:nvSpPr>
          <p:spPr>
            <a:xfrm>
              <a:off x="1298676" y="2804160"/>
              <a:ext cx="2150645" cy="218440"/>
            </a:xfrm>
            <a:prstGeom prst="roundRect">
              <a:avLst/>
            </a:prstGeom>
            <a:solidFill>
              <a:srgbClr val="FFC0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1B898F-158E-4499-BEB4-59277E29C862}"/>
              </a:ext>
            </a:extLst>
          </p:cNvPr>
          <p:cNvGrpSpPr/>
          <p:nvPr/>
        </p:nvGrpSpPr>
        <p:grpSpPr>
          <a:xfrm>
            <a:off x="6096001" y="1429842"/>
            <a:ext cx="4373517" cy="3720018"/>
            <a:chOff x="3600422" y="1209794"/>
            <a:chExt cx="6362700" cy="397980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E0B7E9-BEA3-4A20-9A7D-C0A58675E991}"/>
                </a:ext>
              </a:extLst>
            </p:cNvPr>
            <p:cNvSpPr/>
            <p:nvPr/>
          </p:nvSpPr>
          <p:spPr>
            <a:xfrm>
              <a:off x="5084761" y="1209794"/>
              <a:ext cx="3394027" cy="329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/>
                <a:t>R</a:t>
              </a:r>
              <a:r>
                <a:rPr lang="ko-KR" altLang="en-US" sz="1400" dirty="0" err="1"/>
                <a:t>esidual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L</a:t>
              </a:r>
              <a:r>
                <a:rPr lang="ko-KR" altLang="en-US" sz="1400" dirty="0" err="1"/>
                <a:t>earning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F</a:t>
              </a:r>
              <a:r>
                <a:rPr lang="ko-KR" altLang="en-US" sz="1400" dirty="0" err="1"/>
                <a:t>ramework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0B2675-BFA7-4414-94CB-09CD0F8B036C}"/>
                </a:ext>
              </a:extLst>
            </p:cNvPr>
            <p:cNvSpPr/>
            <p:nvPr/>
          </p:nvSpPr>
          <p:spPr>
            <a:xfrm>
              <a:off x="4880793" y="2301359"/>
              <a:ext cx="3801956" cy="3292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err="1"/>
                <a:t>Deeper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network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training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possible</a:t>
              </a:r>
              <a:endParaRPr lang="ko-KR" altLang="en-US" sz="1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9B5EC2-1A77-4234-9FC9-198A32858C14}"/>
                </a:ext>
              </a:extLst>
            </p:cNvPr>
            <p:cNvSpPr/>
            <p:nvPr/>
          </p:nvSpPr>
          <p:spPr>
            <a:xfrm>
              <a:off x="3733773" y="3241041"/>
              <a:ext cx="6096000" cy="55975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400" dirty="0" err="1"/>
                <a:t>easier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to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optimize</a:t>
              </a:r>
              <a:r>
                <a:rPr lang="ko-KR" altLang="en-US" sz="1400" dirty="0"/>
                <a:t>, and </a:t>
              </a:r>
              <a:r>
                <a:rPr lang="ko-KR" altLang="en-US" sz="1400" dirty="0" err="1"/>
                <a:t>can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higher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gain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accuracy</a:t>
              </a:r>
              <a:r>
                <a:rPr lang="ko-KR" altLang="en-US" sz="1400" dirty="0"/>
                <a:t> </a:t>
              </a:r>
              <a:endParaRPr lang="en-US" altLang="ko-KR" sz="1400" dirty="0"/>
            </a:p>
            <a:p>
              <a:pPr algn="ctr"/>
              <a:r>
                <a:rPr lang="ko-KR" altLang="en-US" sz="1400" dirty="0" err="1"/>
                <a:t>from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considerably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increased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depth</a:t>
              </a:r>
              <a:r>
                <a:rPr lang="ko-KR" altLang="en-US" sz="1400" dirty="0"/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5293562-E34B-4F36-99DD-DF91D3189D8E}"/>
                </a:ext>
              </a:extLst>
            </p:cNvPr>
            <p:cNvSpPr/>
            <p:nvPr/>
          </p:nvSpPr>
          <p:spPr>
            <a:xfrm>
              <a:off x="3600422" y="4629836"/>
              <a:ext cx="6362700" cy="559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r</a:t>
              </a:r>
              <a:r>
                <a:rPr lang="ko-KR" altLang="en-US" sz="1400" dirty="0" err="1"/>
                <a:t>esidual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nets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with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a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depth</a:t>
              </a:r>
              <a:r>
                <a:rPr lang="ko-KR" altLang="en-US" sz="1400" dirty="0"/>
                <a:t> of </a:t>
              </a:r>
              <a:r>
                <a:rPr lang="ko-KR" altLang="en-US" sz="1400" dirty="0" err="1"/>
                <a:t>up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to</a:t>
              </a:r>
              <a:r>
                <a:rPr lang="ko-KR" altLang="en-US" sz="1400" dirty="0"/>
                <a:t> 152 </a:t>
              </a:r>
              <a:r>
                <a:rPr lang="ko-KR" altLang="en-US" sz="1400" dirty="0" err="1"/>
                <a:t>layers</a:t>
              </a:r>
              <a:r>
                <a:rPr lang="ko-KR" altLang="en-US" sz="1400" dirty="0"/>
                <a:t>— 8deeper </a:t>
              </a:r>
              <a:r>
                <a:rPr lang="ko-KR" altLang="en-US" sz="1400" dirty="0" err="1"/>
                <a:t>than</a:t>
              </a:r>
              <a:r>
                <a:rPr lang="ko-KR" altLang="en-US" sz="1400" dirty="0"/>
                <a:t> VGG </a:t>
              </a:r>
              <a:r>
                <a:rPr lang="ko-KR" altLang="en-US" sz="1400" dirty="0" err="1"/>
                <a:t>nets</a:t>
              </a:r>
              <a:endParaRPr lang="ko-KR" altLang="en-US" sz="1400" dirty="0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C9408360-5587-4355-B95B-90E6E7C322C7}"/>
                </a:ext>
              </a:extLst>
            </p:cNvPr>
            <p:cNvSpPr/>
            <p:nvPr/>
          </p:nvSpPr>
          <p:spPr>
            <a:xfrm>
              <a:off x="6315047" y="1713841"/>
              <a:ext cx="933450" cy="579239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B6C4C6C8-6119-4607-B005-C0B9E1A7EAA1}"/>
                </a:ext>
              </a:extLst>
            </p:cNvPr>
            <p:cNvSpPr/>
            <p:nvPr/>
          </p:nvSpPr>
          <p:spPr>
            <a:xfrm>
              <a:off x="6315047" y="2715176"/>
              <a:ext cx="933450" cy="579239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F0B654FB-E211-4DDD-8E78-BC699CD3C947}"/>
                </a:ext>
              </a:extLst>
            </p:cNvPr>
            <p:cNvSpPr/>
            <p:nvPr/>
          </p:nvSpPr>
          <p:spPr>
            <a:xfrm>
              <a:off x="6315047" y="4014753"/>
              <a:ext cx="933450" cy="579239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54833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8577DB-BE0F-4E42-8E90-B1E8651F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936723"/>
            <a:ext cx="5526694" cy="319124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697DBA-9075-4D4B-B625-6407E4DE3408}"/>
              </a:ext>
            </a:extLst>
          </p:cNvPr>
          <p:cNvSpPr/>
          <p:nvPr/>
        </p:nvSpPr>
        <p:spPr>
          <a:xfrm>
            <a:off x="595857" y="250865"/>
            <a:ext cx="3623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Change in Depth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AB3141-9379-488F-8B40-3CEECDCFE5C6}"/>
              </a:ext>
            </a:extLst>
          </p:cNvPr>
          <p:cNvSpPr/>
          <p:nvPr/>
        </p:nvSpPr>
        <p:spPr>
          <a:xfrm>
            <a:off x="6246208" y="2532072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rgbClr val="C10000"/>
                </a:solidFill>
              </a:rPr>
              <a:t>1st places </a:t>
            </a:r>
            <a:r>
              <a:rPr lang="en-US" altLang="ko-KR" sz="2400" b="1" dirty="0">
                <a:solidFill>
                  <a:srgbClr val="000000"/>
                </a:solidFill>
              </a:rPr>
              <a:t>in all five main tracks</a:t>
            </a:r>
          </a:p>
          <a:p>
            <a:r>
              <a:rPr lang="en-US" altLang="ko-KR" sz="2000" b="1" dirty="0">
                <a:solidFill>
                  <a:srgbClr val="4472C5"/>
                </a:solidFill>
              </a:rPr>
              <a:t>• ImageNet Classification: </a:t>
            </a:r>
            <a:r>
              <a:rPr lang="en-US" altLang="ko-KR" sz="2000" b="1" dirty="0">
                <a:solidFill>
                  <a:srgbClr val="000000"/>
                </a:solidFill>
              </a:rPr>
              <a:t>“</a:t>
            </a:r>
            <a:r>
              <a:rPr lang="en-US" altLang="ko-KR" sz="2000" b="1" i="1" dirty="0">
                <a:solidFill>
                  <a:srgbClr val="000000"/>
                </a:solidFill>
              </a:rPr>
              <a:t>Ultra-deep</a:t>
            </a:r>
            <a:r>
              <a:rPr lang="en-US" altLang="ko-KR" sz="2000" b="1" dirty="0">
                <a:solidFill>
                  <a:srgbClr val="000000"/>
                </a:solidFill>
              </a:rPr>
              <a:t>” </a:t>
            </a:r>
            <a:r>
              <a:rPr lang="en-US" altLang="ko-KR" sz="2000" b="1" dirty="0">
                <a:solidFill>
                  <a:srgbClr val="C10000"/>
                </a:solidFill>
              </a:rPr>
              <a:t>152-layer </a:t>
            </a:r>
            <a:r>
              <a:rPr lang="en-US" altLang="ko-KR" sz="2000" b="1" dirty="0">
                <a:solidFill>
                  <a:srgbClr val="000000"/>
                </a:solidFill>
              </a:rPr>
              <a:t>nets</a:t>
            </a:r>
          </a:p>
          <a:p>
            <a:r>
              <a:rPr lang="en-US" altLang="ko-KR" sz="2000" b="1" dirty="0">
                <a:solidFill>
                  <a:srgbClr val="4472C5"/>
                </a:solidFill>
              </a:rPr>
              <a:t>• ImageNet Detection: </a:t>
            </a:r>
            <a:r>
              <a:rPr lang="en-US" altLang="ko-KR" sz="2000" b="1" dirty="0">
                <a:solidFill>
                  <a:srgbClr val="C10000"/>
                </a:solidFill>
              </a:rPr>
              <a:t>16% </a:t>
            </a:r>
            <a:r>
              <a:rPr lang="en-US" altLang="ko-KR" sz="2000" b="1" dirty="0">
                <a:solidFill>
                  <a:srgbClr val="000000"/>
                </a:solidFill>
              </a:rPr>
              <a:t>better than 2nd</a:t>
            </a:r>
          </a:p>
          <a:p>
            <a:r>
              <a:rPr lang="en-US" altLang="ko-KR" sz="2000" b="1" dirty="0">
                <a:solidFill>
                  <a:srgbClr val="4472C5"/>
                </a:solidFill>
              </a:rPr>
              <a:t>• ImageNet Localization: </a:t>
            </a:r>
            <a:r>
              <a:rPr lang="en-US" altLang="ko-KR" sz="2000" b="1" dirty="0">
                <a:solidFill>
                  <a:srgbClr val="C10000"/>
                </a:solidFill>
              </a:rPr>
              <a:t>27% </a:t>
            </a:r>
            <a:r>
              <a:rPr lang="en-US" altLang="ko-KR" sz="2000" b="1" dirty="0">
                <a:solidFill>
                  <a:srgbClr val="000000"/>
                </a:solidFill>
              </a:rPr>
              <a:t>better than 2nd</a:t>
            </a:r>
          </a:p>
          <a:p>
            <a:r>
              <a:rPr lang="en-US" altLang="ko-KR" sz="2000" b="1" dirty="0">
                <a:solidFill>
                  <a:srgbClr val="4472C5"/>
                </a:solidFill>
              </a:rPr>
              <a:t>• COCO Detection: </a:t>
            </a:r>
            <a:r>
              <a:rPr lang="en-US" altLang="ko-KR" sz="2000" b="1" dirty="0">
                <a:solidFill>
                  <a:srgbClr val="C10000"/>
                </a:solidFill>
              </a:rPr>
              <a:t>11% </a:t>
            </a:r>
            <a:r>
              <a:rPr lang="en-US" altLang="ko-KR" sz="2000" b="1" dirty="0">
                <a:solidFill>
                  <a:srgbClr val="000000"/>
                </a:solidFill>
              </a:rPr>
              <a:t>better than 2nd</a:t>
            </a:r>
          </a:p>
          <a:p>
            <a:r>
              <a:rPr lang="en-US" altLang="ko-KR" sz="2000" b="1" dirty="0">
                <a:solidFill>
                  <a:srgbClr val="4472C5"/>
                </a:solidFill>
              </a:rPr>
              <a:t>• COCO Segmentation: </a:t>
            </a:r>
            <a:r>
              <a:rPr lang="en-US" altLang="ko-KR" sz="2000" b="1" dirty="0">
                <a:solidFill>
                  <a:srgbClr val="C10000"/>
                </a:solidFill>
              </a:rPr>
              <a:t>12% </a:t>
            </a:r>
            <a:r>
              <a:rPr lang="en-US" altLang="ko-KR" sz="2000" b="1" dirty="0">
                <a:solidFill>
                  <a:srgbClr val="000000"/>
                </a:solidFill>
              </a:rPr>
              <a:t>better than 2nd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752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BD46A2-E06C-409D-B54F-060E34C5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8" y="1120615"/>
            <a:ext cx="10467975" cy="51621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805E73-08EB-4D0A-B5CC-D67E33F936FA}"/>
              </a:ext>
            </a:extLst>
          </p:cNvPr>
          <p:cNvSpPr/>
          <p:nvPr/>
        </p:nvSpPr>
        <p:spPr>
          <a:xfrm>
            <a:off x="595857" y="250865"/>
            <a:ext cx="3623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Change in Depth</a:t>
            </a:r>
          </a:p>
        </p:txBody>
      </p:sp>
    </p:spTree>
    <p:extLst>
      <p:ext uri="{BB962C8B-B14F-4D97-AF65-F5344CB8AC3E}">
        <p14:creationId xmlns:p14="http://schemas.microsoft.com/office/powerpoint/2010/main" val="205278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FA936C-5C51-47AB-84D8-60A612ACF2E0}"/>
              </a:ext>
            </a:extLst>
          </p:cNvPr>
          <p:cNvSpPr/>
          <p:nvPr/>
        </p:nvSpPr>
        <p:spPr>
          <a:xfrm>
            <a:off x="595857" y="250865"/>
            <a:ext cx="3623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Change in Depth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4629D-300E-4FC0-97E1-EF8FDC29D5B7}"/>
              </a:ext>
            </a:extLst>
          </p:cNvPr>
          <p:cNvGrpSpPr/>
          <p:nvPr/>
        </p:nvGrpSpPr>
        <p:grpSpPr>
          <a:xfrm>
            <a:off x="1789178" y="850880"/>
            <a:ext cx="8613643" cy="5601187"/>
            <a:chOff x="1581664" y="835640"/>
            <a:chExt cx="8613643" cy="560118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C140F66-7C09-495E-ABE2-0F78C12CB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1664" y="835640"/>
              <a:ext cx="8613643" cy="560118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3D6138-A120-4D13-96D8-EFF4C28E679C}"/>
                </a:ext>
              </a:extLst>
            </p:cNvPr>
            <p:cNvSpPr/>
            <p:nvPr/>
          </p:nvSpPr>
          <p:spPr>
            <a:xfrm>
              <a:off x="1897380" y="1242060"/>
              <a:ext cx="409956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21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40125D-1480-448A-A782-6AE42564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81" y="1133897"/>
            <a:ext cx="7346317" cy="49153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0278A1-4193-43FB-8263-1015C745C8D0}"/>
              </a:ext>
            </a:extLst>
          </p:cNvPr>
          <p:cNvSpPr/>
          <p:nvPr/>
        </p:nvSpPr>
        <p:spPr>
          <a:xfrm>
            <a:off x="595857" y="250865"/>
            <a:ext cx="3623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Example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43C4-9FB8-4B4E-A8E9-57B058A9A22C}"/>
              </a:ext>
            </a:extLst>
          </p:cNvPr>
          <p:cNvSpPr/>
          <p:nvPr/>
        </p:nvSpPr>
        <p:spPr>
          <a:xfrm>
            <a:off x="2931159" y="6182445"/>
            <a:ext cx="6614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ResNet’s</a:t>
            </a:r>
            <a:r>
              <a:rPr lang="en-US" altLang="ko-KR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object detection result on COCO</a:t>
            </a:r>
          </a:p>
        </p:txBody>
      </p:sp>
    </p:spTree>
    <p:extLst>
      <p:ext uri="{BB962C8B-B14F-4D97-AF65-F5344CB8AC3E}">
        <p14:creationId xmlns:p14="http://schemas.microsoft.com/office/powerpoint/2010/main" val="253120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CA6210-CACC-45F1-B664-4EFF8026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8" y="2407474"/>
            <a:ext cx="6687806" cy="2309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B3C3BC-129B-4DA9-91C2-DDAE8C3952EF}"/>
              </a:ext>
            </a:extLst>
          </p:cNvPr>
          <p:cNvSpPr/>
          <p:nvPr/>
        </p:nvSpPr>
        <p:spPr>
          <a:xfrm>
            <a:off x="595858" y="1022479"/>
            <a:ext cx="7107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DCNN(Deep Convolutional Neural Network)</a:t>
            </a:r>
            <a:r>
              <a:rPr lang="ko-KR" altLang="en-US" sz="1400" dirty="0"/>
              <a:t>에서 그 전의 </a:t>
            </a:r>
            <a:r>
              <a:rPr lang="en-US" altLang="ko-KR" sz="1400" dirty="0"/>
              <a:t>Network(VGG, </a:t>
            </a:r>
            <a:r>
              <a:rPr lang="en-US" altLang="ko-KR" sz="1400" dirty="0" err="1"/>
              <a:t>GoogLeNet</a:t>
            </a:r>
            <a:r>
              <a:rPr lang="en-US" altLang="ko-KR" sz="1400" dirty="0"/>
              <a:t>)</a:t>
            </a:r>
            <a:r>
              <a:rPr lang="ko-KR" altLang="en-US" sz="1400" dirty="0"/>
              <a:t>들은 </a:t>
            </a:r>
            <a:r>
              <a:rPr lang="en-US" altLang="ko-KR" sz="1400" dirty="0"/>
              <a:t>Depth</a:t>
            </a:r>
            <a:r>
              <a:rPr lang="ko-KR" altLang="en-US" sz="1400" dirty="0"/>
              <a:t>가 깊을 수록 더 좋은 성능을 낼 수 있다고 생각했음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Network</a:t>
            </a:r>
            <a:r>
              <a:rPr lang="ko-KR" altLang="en-US" sz="1400" dirty="0"/>
              <a:t>의 </a:t>
            </a:r>
            <a:r>
              <a:rPr lang="en-US" altLang="ko-KR" sz="1400" dirty="0"/>
              <a:t>Depth</a:t>
            </a:r>
            <a:r>
              <a:rPr lang="ko-KR" altLang="en-US" sz="1400" dirty="0"/>
              <a:t>가 증가하면서 정확도가 수렴상태에 이르면</a:t>
            </a:r>
            <a:r>
              <a:rPr lang="en-US" altLang="ko-KR" sz="1400" dirty="0"/>
              <a:t>(ex VGG-16 vs VGG-19) Depth</a:t>
            </a:r>
            <a:r>
              <a:rPr lang="ko-KR" altLang="en-US" sz="1400" dirty="0"/>
              <a:t>의 증가는 오히려 성능의 저하로 이어진다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=&gt; Gradient Vanishing &amp; Exploding issue =&gt; Degradation Problem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911F8A-1CE7-45F0-8949-6AC4CC3A15A0}"/>
              </a:ext>
            </a:extLst>
          </p:cNvPr>
          <p:cNvSpPr/>
          <p:nvPr/>
        </p:nvSpPr>
        <p:spPr>
          <a:xfrm>
            <a:off x="873032" y="4844534"/>
            <a:ext cx="97673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Degradation Problem</a:t>
            </a:r>
            <a:r>
              <a:rPr lang="ko-KR" altLang="en-US" dirty="0"/>
              <a:t>은 </a:t>
            </a:r>
            <a:r>
              <a:rPr lang="en-US" altLang="ko-KR" dirty="0"/>
              <a:t>Overfitting</a:t>
            </a:r>
            <a:r>
              <a:rPr lang="ko-KR" altLang="en-US" dirty="0"/>
              <a:t>의 문제가 아님</a:t>
            </a:r>
            <a:endParaRPr lang="en-US" altLang="ko-KR" dirty="0"/>
          </a:p>
          <a:p>
            <a:r>
              <a:rPr lang="en-US" altLang="ko-KR" dirty="0"/>
              <a:t> =&gt; Increase Model’s Depth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Overfitting</a:t>
            </a:r>
            <a:r>
              <a:rPr lang="ko-KR" altLang="en-US" dirty="0"/>
              <a:t>의 문제라면 </a:t>
            </a:r>
            <a:r>
              <a:rPr lang="en-US" altLang="ko-KR" dirty="0"/>
              <a:t>Test error rate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높지만</a:t>
            </a:r>
            <a:r>
              <a:rPr lang="en-US" altLang="ko-KR" dirty="0"/>
              <a:t> Training error rate</a:t>
            </a:r>
            <a:r>
              <a:rPr lang="ko-KR" altLang="en-US" dirty="0"/>
              <a:t>가 오히려 매우 낮았을 것임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6BD4A1-934D-4531-9540-5F412A281F61}"/>
              </a:ext>
            </a:extLst>
          </p:cNvPr>
          <p:cNvSpPr/>
          <p:nvPr/>
        </p:nvSpPr>
        <p:spPr>
          <a:xfrm>
            <a:off x="7703819" y="3105834"/>
            <a:ext cx="3746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이러한 문제의 해결방안으로 </a:t>
            </a:r>
            <a:endParaRPr lang="en-US" altLang="ko-KR" b="1" dirty="0"/>
          </a:p>
          <a:p>
            <a:r>
              <a:rPr lang="en-US" altLang="ko-KR" b="1" dirty="0"/>
              <a:t>Residual Learning Framework</a:t>
            </a:r>
            <a:r>
              <a:rPr lang="ko-KR" altLang="en-US" b="1" dirty="0"/>
              <a:t>를 도입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2A494A-746F-4749-A6B9-C35CBC1A5105}"/>
              </a:ext>
            </a:extLst>
          </p:cNvPr>
          <p:cNvSpPr/>
          <p:nvPr/>
        </p:nvSpPr>
        <p:spPr>
          <a:xfrm>
            <a:off x="595858" y="250865"/>
            <a:ext cx="2520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0246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DDE04D-DAAF-4E69-851A-2997B1FA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8" y="1269448"/>
            <a:ext cx="7955969" cy="27434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C2FCB79-6C7D-4758-BF62-70C1CED2F52F}"/>
              </a:ext>
            </a:extLst>
          </p:cNvPr>
          <p:cNvSpPr/>
          <p:nvPr/>
        </p:nvSpPr>
        <p:spPr>
          <a:xfrm>
            <a:off x="595858" y="250865"/>
            <a:ext cx="3648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Residual connection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5F887B1-F09C-4144-A0BA-BF5259ACF0B7}"/>
                  </a:ext>
                </a:extLst>
              </p:cNvPr>
              <p:cNvSpPr/>
              <p:nvPr/>
            </p:nvSpPr>
            <p:spPr>
              <a:xfrm>
                <a:off x="595858" y="4216833"/>
                <a:ext cx="7107961" cy="2069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Neural Net</a:t>
                </a:r>
                <a:r>
                  <a:rPr lang="ko-KR" altLang="en-US" sz="1400" dirty="0"/>
                  <a:t>의 목표</a:t>
                </a:r>
                <a:endParaRPr lang="en-US" altLang="ko-KR" sz="1400" dirty="0"/>
              </a:p>
              <a:p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라고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할떄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입력</m:t>
                        </m:r>
                      </m:e>
                    </m:d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목표값</m:t>
                        </m:r>
                      </m:e>
                    </m:d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맵핑하는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함수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400" b="0" i="1" dirty="0"/>
                  <a:t>를 찾는 것</a:t>
                </a:r>
                <a:r>
                  <a:rPr lang="en-US" altLang="ko-KR" sz="1400" b="0" i="1" dirty="0"/>
                  <a:t>.</a:t>
                </a:r>
              </a:p>
              <a:p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=&gt;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1400" dirty="0"/>
                  <a:t>즉</a:t>
                </a:r>
                <a:r>
                  <a:rPr lang="en-US" altLang="ko-KR" sz="1400" dirty="0"/>
                  <a:t>,</a:t>
                </a:r>
                <a:r>
                  <a:rPr lang="ko-KR" altLang="en-US" sz="1400" dirty="0"/>
                  <a:t> 목표치 </a:t>
                </a:r>
                <a:r>
                  <a:rPr lang="en-US" altLang="ko-KR" sz="1400" dirty="0"/>
                  <a:t>= </a:t>
                </a:r>
                <a:r>
                  <a:rPr lang="ko-KR" altLang="en-US" sz="1400" dirty="0"/>
                  <a:t>추정치 가 되도록 학습</a:t>
                </a:r>
                <a:r>
                  <a:rPr lang="en-US" altLang="ko-KR" sz="1400" dirty="0"/>
                  <a:t>.</a:t>
                </a:r>
              </a:p>
              <a:p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err="1"/>
                  <a:t>ResNet</a:t>
                </a:r>
                <a:endParaRPr lang="en-US" altLang="ko-KR" sz="1400" dirty="0"/>
              </a:p>
              <a:p>
                <a:pPr lvl="1"/>
                <a:r>
                  <a:rPr lang="en-US" altLang="ko-KR" sz="1400" dirty="0"/>
                  <a:t>Image classification</a:t>
                </a:r>
                <a:r>
                  <a:rPr lang="ko-KR" altLang="en-US" sz="1400" dirty="0"/>
                  <a:t>에서는 </a:t>
                </a:r>
                <a:r>
                  <a:rPr lang="en-US" altLang="ko-KR" sz="1400" dirty="0"/>
                  <a:t>Network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input, output</a:t>
                </a:r>
                <a:r>
                  <a:rPr lang="ko-KR" altLang="en-US" sz="1400" dirty="0"/>
                  <a:t>을 의미상 같도록 </a:t>
                </a:r>
                <a:r>
                  <a:rPr lang="ko-KR" altLang="en-US" sz="1400" dirty="0" err="1"/>
                  <a:t>설계해야함</a:t>
                </a:r>
                <a:r>
                  <a:rPr lang="en-US" altLang="ko-KR" sz="1400" dirty="0"/>
                  <a:t>  </a:t>
                </a:r>
                <a:r>
                  <a:rPr lang="ko-KR" altLang="en-US" sz="1400" dirty="0"/>
                  <a:t>그래서 </a:t>
                </a:r>
                <a:r>
                  <a:rPr lang="en-US" altLang="ko-KR" sz="1400" dirty="0" err="1"/>
                  <a:t>ResNet</a:t>
                </a:r>
                <a:r>
                  <a:rPr lang="ko-KR" altLang="en-US" sz="1400" dirty="0"/>
                  <a:t>에서는 </a:t>
                </a:r>
                <a:r>
                  <a:rPr lang="en-US" altLang="ko-KR" sz="1400" dirty="0"/>
                  <a:t>Network</a:t>
                </a:r>
                <a:r>
                  <a:rPr lang="ko-KR" altLang="en-US" sz="14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1400" dirty="0"/>
                  <a:t>0 </a:t>
                </a:r>
                <a:r>
                  <a:rPr lang="ko-KR" altLang="en-US" sz="1400" dirty="0"/>
                  <a:t>이 되도록 설계하였음</a:t>
                </a:r>
                <a:r>
                  <a:rPr lang="en-US" altLang="ko-KR" sz="1400" dirty="0"/>
                  <a:t>                       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잔차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1400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출력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/>
                  <a:t> 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5F887B1-F09C-4144-A0BA-BF5259ACF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8" y="4216833"/>
                <a:ext cx="7107961" cy="2069477"/>
              </a:xfrm>
              <a:prstGeom prst="rect">
                <a:avLst/>
              </a:prstGeom>
              <a:blipFill>
                <a:blip r:embed="rId3"/>
                <a:stretch>
                  <a:fillRect l="-172" t="-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A0C7F9F2-6721-41BB-8AE7-4F1663D3051E}"/>
              </a:ext>
            </a:extLst>
          </p:cNvPr>
          <p:cNvSpPr/>
          <p:nvPr/>
        </p:nvSpPr>
        <p:spPr>
          <a:xfrm>
            <a:off x="8656320" y="5368528"/>
            <a:ext cx="3032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최적의 경우 </a:t>
            </a:r>
            <a:r>
              <a:rPr lang="en-US" altLang="ko-KR" sz="1400" dirty="0"/>
              <a:t>F(x)=0</a:t>
            </a:r>
            <a:r>
              <a:rPr lang="ko-KR" altLang="en-US" sz="1400" dirty="0"/>
              <a:t>이 되어야 함</a:t>
            </a:r>
            <a:endParaRPr lang="en-US" altLang="ko-KR" sz="1400" dirty="0"/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학습의 방향이 이미 정해져 있기 때문에 학습의 속도가 빨라진다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837DF83-90D0-40D2-9459-DAD0C98882BE}"/>
              </a:ext>
            </a:extLst>
          </p:cNvPr>
          <p:cNvSpPr/>
          <p:nvPr/>
        </p:nvSpPr>
        <p:spPr>
          <a:xfrm>
            <a:off x="5516880" y="1882140"/>
            <a:ext cx="259080" cy="259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48F28C3-D840-49A4-819A-00E8131D0617}"/>
              </a:ext>
            </a:extLst>
          </p:cNvPr>
          <p:cNvSpPr/>
          <p:nvPr/>
        </p:nvSpPr>
        <p:spPr>
          <a:xfrm>
            <a:off x="5707380" y="1341120"/>
            <a:ext cx="2948940" cy="541020"/>
          </a:xfrm>
          <a:custGeom>
            <a:avLst/>
            <a:gdLst>
              <a:gd name="connsiteX0" fmla="*/ 0 w 1897380"/>
              <a:gd name="connsiteY0" fmla="*/ 640080 h 640080"/>
              <a:gd name="connsiteX1" fmla="*/ 1897380 w 1897380"/>
              <a:gd name="connsiteY1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7380" h="640080">
                <a:moveTo>
                  <a:pt x="0" y="640080"/>
                </a:moveTo>
                <a:cubicBezTo>
                  <a:pt x="715645" y="353695"/>
                  <a:pt x="1431290" y="67310"/>
                  <a:pt x="1897380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49358D-071E-49E2-999B-688AA1DB1EE4}"/>
              </a:ext>
            </a:extLst>
          </p:cNvPr>
          <p:cNvSpPr/>
          <p:nvPr/>
        </p:nvSpPr>
        <p:spPr>
          <a:xfrm>
            <a:off x="8656320" y="1141065"/>
            <a:ext cx="2296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</a:rPr>
              <a:t>Shortcut connection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24BC3B-DAD4-457D-9BFC-BC35DE85C6F1}"/>
              </a:ext>
            </a:extLst>
          </p:cNvPr>
          <p:cNvSpPr/>
          <p:nvPr/>
        </p:nvSpPr>
        <p:spPr>
          <a:xfrm>
            <a:off x="8656320" y="1687060"/>
            <a:ext cx="3032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cs typeface="Calibri" panose="020F0502020204030204" pitchFamily="34" charset="0"/>
              </a:rPr>
              <a:t>연산량</a:t>
            </a:r>
            <a:r>
              <a:rPr lang="ko-KR" altLang="en-US" sz="1400" dirty="0">
                <a:cs typeface="Calibri" panose="020F0502020204030204" pitchFamily="34" charset="0"/>
              </a:rPr>
              <a:t> 관점에서의 </a:t>
            </a:r>
            <a:r>
              <a:rPr lang="en-US" altLang="ko-KR" sz="1400" dirty="0">
                <a:cs typeface="Calibri" panose="020F0502020204030204" pitchFamily="34" charset="0"/>
              </a:rPr>
              <a:t>Shortcut</a:t>
            </a:r>
            <a:r>
              <a:rPr lang="ko-KR" altLang="en-US" sz="1400" dirty="0">
                <a:cs typeface="Calibri" panose="020F0502020204030204" pitchFamily="34" charset="0"/>
              </a:rPr>
              <a:t>은</a:t>
            </a:r>
            <a:endParaRPr lang="en-US" altLang="ko-KR" sz="1400" dirty="0">
              <a:cs typeface="Calibri" panose="020F0502020204030204" pitchFamily="34" charset="0"/>
            </a:endParaRPr>
          </a:p>
          <a:p>
            <a:r>
              <a:rPr lang="ko-KR" altLang="en-US" sz="1400" dirty="0">
                <a:cs typeface="Calibri" panose="020F0502020204030204" pitchFamily="34" charset="0"/>
              </a:rPr>
              <a:t>파라미터가 없이 바로 연결되는 구조이기 때문에 </a:t>
            </a:r>
            <a:r>
              <a:rPr lang="ko-KR" altLang="en-US" sz="1400" dirty="0" err="1">
                <a:cs typeface="Calibri" panose="020F0502020204030204" pitchFamily="34" charset="0"/>
              </a:rPr>
              <a:t>덧샘이</a:t>
            </a:r>
            <a:r>
              <a:rPr lang="ko-KR" altLang="en-US" sz="1400" dirty="0">
                <a:cs typeface="Calibri" panose="020F0502020204030204" pitchFamily="34" charset="0"/>
              </a:rPr>
              <a:t> 추가되는 것 외에는 차이가 없음</a:t>
            </a:r>
            <a:endParaRPr lang="en-US" altLang="ko-KR" sz="1400" dirty="0">
              <a:cs typeface="Calibri" panose="020F0502020204030204" pitchFamily="34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4DB5ACE-C9B0-4F9E-AC53-8B8894C72346}"/>
              </a:ext>
            </a:extLst>
          </p:cNvPr>
          <p:cNvSpPr/>
          <p:nvPr/>
        </p:nvSpPr>
        <p:spPr>
          <a:xfrm>
            <a:off x="7338060" y="5516880"/>
            <a:ext cx="1051560" cy="44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1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C48025-DF86-42E7-B384-238627A386BD}"/>
              </a:ext>
            </a:extLst>
          </p:cNvPr>
          <p:cNvSpPr/>
          <p:nvPr/>
        </p:nvSpPr>
        <p:spPr>
          <a:xfrm>
            <a:off x="595858" y="250865"/>
            <a:ext cx="36484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Shortcut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3CC529F-70E8-4B30-A66B-E5323767D68E}"/>
                  </a:ext>
                </a:extLst>
              </p:cNvPr>
              <p:cNvSpPr/>
              <p:nvPr/>
            </p:nvSpPr>
            <p:spPr>
              <a:xfrm>
                <a:off x="595858" y="4185751"/>
                <a:ext cx="3635804" cy="2249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dirty="0"/>
                  <a:t>Proposed building block</a:t>
                </a:r>
              </a:p>
              <a:p>
                <a:endParaRPr lang="en-US" altLang="ko-KR" sz="2400" b="1" i="1" dirty="0">
                  <a:solidFill>
                    <a:srgbClr val="2125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 ,{</m:t>
                      </m:r>
                      <m:sSub>
                        <m:sSubPr>
                          <m:ctrlPr>
                            <a:rPr lang="en-US" altLang="ko-KR" i="1" dirty="0" smtClean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s-E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E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X : input</a:t>
                </a:r>
              </a:p>
              <a:p>
                <a:r>
                  <a:rPr lang="en-US" altLang="ko-KR" dirty="0"/>
                  <a:t>Y : output </a:t>
                </a:r>
              </a:p>
              <a:p>
                <a14:m>
                  <m:oMath xmlns:m="http://schemas.openxmlformats.org/officeDocument/2006/math">
                    <m:r>
                      <a:rPr lang="es-ES" altLang="ko-KR" b="0" i="1" dirty="0" smtClean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ES" altLang="ko-KR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altLang="ko-KR" b="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altLang="ko-KR" b="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ES" altLang="ko-KR" i="1" dirty="0">
                                <a:solidFill>
                                  <a:srgbClr val="2125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solidFill>
                                      <a:srgbClr val="21252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rgbClr val="212529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rgbClr val="212529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: target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residual mapping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3CC529F-70E8-4B30-A66B-E5323767D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8" y="4185751"/>
                <a:ext cx="3635804" cy="2249783"/>
              </a:xfrm>
              <a:prstGeom prst="rect">
                <a:avLst/>
              </a:prstGeom>
              <a:blipFill>
                <a:blip r:embed="rId2"/>
                <a:stretch>
                  <a:fillRect l="-2685" t="-2168" r="-671" b="-3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76C1323-4331-4E37-B283-95DBDED3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58" y="1216290"/>
            <a:ext cx="4449967" cy="251672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F76BA7-0F34-4D2E-8807-8FD8BC20CE0D}"/>
              </a:ext>
            </a:extLst>
          </p:cNvPr>
          <p:cNvCxnSpPr>
            <a:cxnSpLocks/>
          </p:cNvCxnSpPr>
          <p:nvPr/>
        </p:nvCxnSpPr>
        <p:spPr>
          <a:xfrm>
            <a:off x="5330191" y="1474628"/>
            <a:ext cx="20869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E10D4F-CF1A-46DD-9D70-A050BDFFC304}"/>
              </a:ext>
            </a:extLst>
          </p:cNvPr>
          <p:cNvCxnSpPr>
            <a:cxnSpLocks/>
          </p:cNvCxnSpPr>
          <p:nvPr/>
        </p:nvCxnSpPr>
        <p:spPr>
          <a:xfrm>
            <a:off x="3832860" y="5149829"/>
            <a:ext cx="14973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95CD99F-2A4F-4062-BB88-D7B682C059AE}"/>
              </a:ext>
            </a:extLst>
          </p:cNvPr>
          <p:cNvCxnSpPr>
            <a:cxnSpLocks/>
          </p:cNvCxnSpPr>
          <p:nvPr/>
        </p:nvCxnSpPr>
        <p:spPr>
          <a:xfrm flipV="1">
            <a:off x="5317375" y="1474628"/>
            <a:ext cx="10437" cy="3686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A9CB481-DC11-4CC1-AACB-07F5D9926D2C}"/>
                  </a:ext>
                </a:extLst>
              </p:cNvPr>
              <p:cNvSpPr/>
              <p:nvPr/>
            </p:nvSpPr>
            <p:spPr>
              <a:xfrm>
                <a:off x="7417120" y="643632"/>
                <a:ext cx="2735044" cy="166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dirty="0"/>
                  <a:t>When using 2 layers</a:t>
                </a:r>
              </a:p>
              <a:p>
                <a:endParaRPr lang="en-US" altLang="ko-KR" sz="2400" b="1" i="1" dirty="0">
                  <a:solidFill>
                    <a:srgbClr val="2125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altLang="ko-KR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b="0" i="1" dirty="0" smtClean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 err="1"/>
                  <a:t>ReLU</a:t>
                </a:r>
                <a:endParaRPr lang="en-US" altLang="ko-KR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A9CB481-DC11-4CC1-AACB-07F5D9926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120" y="643632"/>
                <a:ext cx="2735044" cy="1661993"/>
              </a:xfrm>
              <a:prstGeom prst="rect">
                <a:avLst/>
              </a:prstGeom>
              <a:blipFill>
                <a:blip r:embed="rId4"/>
                <a:stretch>
                  <a:fillRect l="-3571" t="-2941" r="-2455"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6D919D3-4F6A-43EF-839F-FEF926DBB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513" y="5192371"/>
            <a:ext cx="3462259" cy="15043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52E19BA-D67A-4A42-9328-3DD702DCBA98}"/>
              </a:ext>
            </a:extLst>
          </p:cNvPr>
          <p:cNvCxnSpPr>
            <a:cxnSpLocks/>
          </p:cNvCxnSpPr>
          <p:nvPr/>
        </p:nvCxnSpPr>
        <p:spPr>
          <a:xfrm>
            <a:off x="8784642" y="2474653"/>
            <a:ext cx="0" cy="711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A46E553-F2F6-4554-919F-3FDA18999FF5}"/>
                  </a:ext>
                </a:extLst>
              </p:cNvPr>
              <p:cNvSpPr/>
              <p:nvPr/>
            </p:nvSpPr>
            <p:spPr>
              <a:xfrm>
                <a:off x="6494446" y="3185794"/>
                <a:ext cx="4646657" cy="166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dirty="0"/>
                  <a:t>When the dimensions are different</a:t>
                </a:r>
              </a:p>
              <a:p>
                <a:endParaRPr lang="en-US" altLang="ko-KR" sz="2400" b="1" i="1" dirty="0">
                  <a:solidFill>
                    <a:srgbClr val="212529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 ,{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s-E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21252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altLang="ko-KR" i="1" dirty="0">
                          <a:solidFill>
                            <a:srgbClr val="21252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: linear projection</a:t>
                </a: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A46E553-F2F6-4554-919F-3FDA18999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446" y="3185794"/>
                <a:ext cx="4646657" cy="1661993"/>
              </a:xfrm>
              <a:prstGeom prst="rect">
                <a:avLst/>
              </a:prstGeom>
              <a:blipFill>
                <a:blip r:embed="rId6"/>
                <a:stretch>
                  <a:fillRect l="-1966" t="-2941" r="-917"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6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814</Words>
  <Application>Microsoft Office PowerPoint</Application>
  <PresentationFormat>와이드스크린</PresentationFormat>
  <Paragraphs>102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 Math</vt:lpstr>
      <vt:lpstr>Times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길상</dc:creator>
  <cp:lastModifiedBy>CHO_Dormitory</cp:lastModifiedBy>
  <cp:revision>3</cp:revision>
  <dcterms:created xsi:type="dcterms:W3CDTF">2020-05-13T05:58:26Z</dcterms:created>
  <dcterms:modified xsi:type="dcterms:W3CDTF">2020-05-26T03:08:43Z</dcterms:modified>
</cp:coreProperties>
</file>