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5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4F73-0C32-4778-9B6B-FBF0F66724CC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29A6-7E39-42F2-8D70-79A49BD3F6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4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dongmyeong</dc:creator>
  <cp:lastModifiedBy>lee dongmyeong</cp:lastModifiedBy>
  <cp:revision>1</cp:revision>
  <dcterms:created xsi:type="dcterms:W3CDTF">2020-07-02T16:01:15Z</dcterms:created>
  <dcterms:modified xsi:type="dcterms:W3CDTF">2020-07-02T16:02:14Z</dcterms:modified>
</cp:coreProperties>
</file>