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6966120-8AA0-4092-9329-9982F523E1D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FA154-464B-4960-BE78-D398D223B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B5070-D042-41DC-A25C-EC880633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D5EBC-4776-4B71-88E9-F2FB6BF1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E1529-788F-4D56-A8D0-DC8F8CEE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91B3A-1B8B-45DB-B6A5-73289118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7F883-91A4-4A49-A84B-B05300AE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80B89-C8F7-4FDA-92F0-4DCFA0AD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8B405-388C-4CF7-9CB0-DABC183F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D60B-C133-47B1-BB6E-F0FEA4A0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A7276-E00C-463A-B76C-E16DC3C6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ED086-9DBF-484E-94CD-B8093CD5C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C65BC-3629-4B72-B92C-FBFF84CE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25ECD-3D3C-4679-9BFB-956AE1F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9FB22-B82E-4B3C-B5A3-0BD2D053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0F522-03B2-4C18-BD59-292158FF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C4BC-D742-4A64-A5AD-1530A75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32118-6806-4388-A594-40A87A8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411F-5AE4-4DA1-A072-D8DC3975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A60C6-49B5-47CF-BF34-E3A59EA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102E9-8B10-4100-8C1B-15070C4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0148-4BFB-4288-AE8C-04AFF1B9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F48A6-6D69-4DB0-B347-38498016F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13BD6-A3AF-4DCF-8C57-36F6AF08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803E-C75D-4B4A-AB57-753A127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92C08-A1CF-41A6-8CB5-F6FE2D4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9292-B323-4277-87DE-0258258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9167-F0F5-4515-BDDB-7B4A2A9C0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EDBD7-F2A3-4718-84EF-7307050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398C8-1943-4FED-9872-26E4DDB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4F990-AC99-4C3E-B42E-B25120E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3DF4B-EC3B-4EB3-836F-BCA64E37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368EC-1DE3-447B-98C8-6793EEC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E2B8C-0B06-44DB-8C9E-3058026F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8A448-17A2-4957-80F2-79C50C83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1B957-AD5E-46CD-9EC7-2BC861ED6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9581C-C1FE-4CDC-8EA0-717612029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6DFE9-2D1E-4582-9255-C49B950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B6DA22-1E27-49DE-A637-91E154A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8ED7E2-A865-4604-94CB-775284FA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114EB-09ED-49C5-906E-634E25FD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BA9929-8C29-41D2-B2E3-B18CB5F8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617782-F552-436F-9179-5814687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60BACE-B7B0-4957-A5DD-724379A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FBA905-771D-4D35-A812-115626A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0BA2A-935A-4508-9303-A8BBF693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7B38B-C0C8-4F7D-8AAE-4F1EBFE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3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D4BC8-4E7B-48F8-8C5C-C9F53311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99B71-60AB-43A4-9018-9528A78A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78798-BD1A-49A8-A0CD-FEBA4E97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7BA5D-6528-4B8E-9DC8-65061753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88CCD-6472-444D-8ACC-4A927C5C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28954-8B6C-4FDF-8027-E02923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7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287E-2FBE-4006-BC07-0ADDB00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514D8-81A8-4CE3-A5B5-B867D4D81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55663-5080-4530-8DC7-123C25E8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AE4A5-52E9-4118-98E0-EE4299D2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1B18C-6FE6-49F2-AF59-E11B99C8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5C4C4-4ACD-4E4A-AD99-BE68F6D2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8B5FE7-DEB6-40F3-9543-3B6CABA8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DE59E-8172-4746-9B1D-4F4BB66D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136EF-29DE-44FB-B415-733A7AE6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170B-23FB-4653-AF42-13495E20BCA1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BEB89-3997-4B1A-8C76-6649A72A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1917-7451-490F-AFEF-3E928CFED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849F-9638-46C0-A977-759F4650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lammar.github.io/visualizing-neural-machine-translation-mechanics-of-seq2seq-models-with-atten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28D17-B74E-4AB5-9A22-3C2B9FE65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RNN(2)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93329-5536-4B9F-9E9A-69A5325D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Presentator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Kyu Hun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2790-6DF5-40B0-AA58-B565D419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3808-09BA-4B1A-B943-96035699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https://jalammar.github.io/visualizing-neural-machine-translation-mechanics-of-seq2seq-models-with-attention/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46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9AA0E-8E43-434E-9922-BA453F2F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AB16D-8B24-46F2-BAD1-0249450F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Translate English sentence to </a:t>
            </a:r>
            <a:r>
              <a:rPr lang="en-US" altLang="ko-KR" dirty="0" err="1"/>
              <a:t>Hanguel</a:t>
            </a:r>
            <a:r>
              <a:rPr lang="en-US" altLang="ko-KR" dirty="0"/>
              <a:t> sentence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9CF22-67E0-4D64-A9C3-C0055CBD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486"/>
            <a:ext cx="661127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3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14AA-3C1E-4F5D-843A-9C2829C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D02D-0C5B-44D7-8C60-26765EE4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AE765-D162-4F29-86A4-53F026CC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1825625"/>
            <a:ext cx="677322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5FE32-9631-4E88-B4A5-2F16375E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E05A-1EF1-48ED-95A8-25CD81B6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E96BE-EF0F-44F4-AED4-D65618D2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5" y="1880971"/>
            <a:ext cx="6763694" cy="3096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0A73F-EED9-44DB-98BA-B0543420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5" y="4740030"/>
            <a:ext cx="701137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3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E88D-F358-4FE6-9A52-4260C10C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1E29A-2A64-4DCD-80C9-284713BF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E7EBD-FECB-4B1B-8123-B8826789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238"/>
            <a:ext cx="6897063" cy="2191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BCCB19-F991-42A8-B9D9-FD1EF020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6" y="3877265"/>
            <a:ext cx="687801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37A33E-6732-4134-9025-45639DD8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3255"/>
            <a:ext cx="6887536" cy="3267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CD0586-71C5-4886-8D7A-0B5817CA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Code(5)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F55D5-821A-4BAF-BED8-E8B2096F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1394"/>
            <a:ext cx="699232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7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F3F8B-A428-4B5B-82EF-FC65B8D5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365D3-5579-4EB9-AB73-DD4EB622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Disadvantage of Seq2Seq</a:t>
            </a:r>
          </a:p>
          <a:p>
            <a:pPr marL="0" indent="0">
              <a:buNone/>
            </a:pPr>
            <a:r>
              <a:rPr lang="en-US" altLang="ko-KR" dirty="0"/>
              <a:t>1)Because of fixed size vector which is compressed all info, information loss occurs</a:t>
            </a:r>
          </a:p>
          <a:p>
            <a:pPr marL="0" indent="0">
              <a:buNone/>
            </a:pPr>
            <a:r>
              <a:rPr lang="en-US" altLang="ko-KR" dirty="0"/>
              <a:t>2) Vanishing gradient problem occurs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Attention: At each time step when the decoder predicts an output word, the entire input sentence from the encoder is referenced.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1074-1AD3-4FA1-9D23-3DB77A99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Times New Roman" panose="02020603050405020304" pitchFamily="18" charset="0"/>
              </a:rPr>
              <a:t>RNN Time Series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147A-0B4B-4DB4-9747-1CE0D1F0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Series Data: Data arranged at regular time intervals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4372BE-4DD3-49A2-9F7C-172B02D0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88" y="2515169"/>
            <a:ext cx="4126282" cy="36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F6EB7-AAF4-4E7E-ADA6-7C63CF53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Time series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D2EFF-D620-42CB-8668-5209BD53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 to one: time series, text classification</a:t>
            </a:r>
          </a:p>
          <a:p>
            <a:r>
              <a:rPr lang="en-US" altLang="ko-KR" dirty="0"/>
              <a:t>Many to many: text generation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47992-A8EE-48D3-911A-AFFD3356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8835"/>
            <a:ext cx="9741159" cy="3098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DCDD30-C6A7-40D7-A0DF-860D3125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2291"/>
            <a:ext cx="548716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FE77-5F4D-4830-A05F-6E9C4C8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Time series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0A02-5426-4C96-A39A-0BE7961F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with 5 different dimensions</a:t>
            </a:r>
          </a:p>
          <a:p>
            <a:r>
              <a:rPr lang="en-US" altLang="ko-KR" dirty="0"/>
              <a:t>Print with 10 hidden state dimension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85E37-70D3-4FE4-B845-3FC2431A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9" y="2732549"/>
            <a:ext cx="7144747" cy="326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CAE89-71F2-4CC4-8535-FF2E11C3F1DB}"/>
              </a:ext>
            </a:extLst>
          </p:cNvPr>
          <p:cNvSpPr txBox="1"/>
          <p:nvPr/>
        </p:nvSpPr>
        <p:spPr>
          <a:xfrm>
            <a:off x="7835316" y="2357306"/>
            <a:ext cx="2785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 Fully connected Layer</a:t>
            </a:r>
          </a:p>
          <a:p>
            <a:endParaRPr lang="en-US" altLang="ko-KR" dirty="0"/>
          </a:p>
          <a:p>
            <a:r>
              <a:rPr lang="en-US" altLang="ko-KR" dirty="0"/>
              <a:t>Output is to predict the Close of the 8</a:t>
            </a:r>
            <a:r>
              <a:rPr lang="en-US" altLang="ko-KR" baseline="30000" dirty="0"/>
              <a:t>th</a:t>
            </a:r>
            <a:r>
              <a:rPr lang="en-US" altLang="ko-KR" dirty="0"/>
              <a:t> day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0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5876-4EF6-4CDD-9EDD-0115285B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08518-4B9F-49DE-BFB2-343ECEBA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AD580-BCC7-44AF-AF59-A25BE174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155"/>
            <a:ext cx="7035746" cy="32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E2FCE-4CC8-40FD-8C77-5BD671CC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RNN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4A837-BB26-431E-AC97-FD0429F1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2" y="1614867"/>
            <a:ext cx="7970848" cy="3628266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D60CD4-DD27-4D48-AE43-F113B338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311" y="3654029"/>
            <a:ext cx="6858957" cy="2838846"/>
          </a:xfrm>
        </p:spPr>
      </p:pic>
    </p:spTree>
    <p:extLst>
      <p:ext uri="{BB962C8B-B14F-4D97-AF65-F5344CB8AC3E}">
        <p14:creationId xmlns:p14="http://schemas.microsoft.com/office/powerpoint/2010/main" val="17010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41EA-EB55-4210-BCD8-C1C8EC51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RNN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F0F0B5-72DF-473E-8BBE-50A90A45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254"/>
            <a:ext cx="6335009" cy="2896004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E6459C-A35A-4CD2-B05C-178ACE46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514" y="3867618"/>
            <a:ext cx="7001852" cy="3086531"/>
          </a:xfrm>
        </p:spPr>
      </p:pic>
    </p:spTree>
    <p:extLst>
      <p:ext uri="{BB962C8B-B14F-4D97-AF65-F5344CB8AC3E}">
        <p14:creationId xmlns:p14="http://schemas.microsoft.com/office/powerpoint/2010/main" val="188968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A504-EBF9-4723-A5F9-5AE25713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4D754-3D7C-4478-8FE7-95A2F5D3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Chat bot, machine translation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5F926-A331-40C3-ABA7-064E059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0" y="3286388"/>
            <a:ext cx="940248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41CE-1318-4782-B8AA-9FA02B90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2EC7F-32DE-44A8-A21B-4625B8D6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Encoder: delivers the vector compressed in the input order to the decoder</a:t>
            </a:r>
          </a:p>
          <a:p>
            <a:r>
              <a:rPr lang="en-US" altLang="ko-KR" dirty="0"/>
              <a:t>Decoder: Put first cell’s hidden state, </a:t>
            </a:r>
          </a:p>
          <a:p>
            <a:pPr marL="0" indent="0">
              <a:buNone/>
            </a:pPr>
            <a:r>
              <a:rPr lang="en-US" altLang="ko-KR" dirty="0"/>
              <a:t>The output of first cell is the first word of sentence</a:t>
            </a:r>
          </a:p>
          <a:p>
            <a:pPr marL="0" indent="0">
              <a:buNone/>
            </a:pPr>
            <a:r>
              <a:rPr lang="en-US" altLang="ko-KR" dirty="0"/>
              <a:t>Enter the second cell with hidden state to predict next word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E4510-3FB7-4FCA-8BAF-512B5A5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3096"/>
            <a:ext cx="67160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212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RNN(2)</vt:lpstr>
      <vt:lpstr>RNN Time Series</vt:lpstr>
      <vt:lpstr>RNN Time series</vt:lpstr>
      <vt:lpstr>RNN Time series</vt:lpstr>
      <vt:lpstr>Apply RNN</vt:lpstr>
      <vt:lpstr>Apply RNN</vt:lpstr>
      <vt:lpstr>Apply RNN</vt:lpstr>
      <vt:lpstr>Seq2Seq</vt:lpstr>
      <vt:lpstr>Seq2Seq</vt:lpstr>
      <vt:lpstr>Context Vector</vt:lpstr>
      <vt:lpstr>Code</vt:lpstr>
      <vt:lpstr>Code(2)</vt:lpstr>
      <vt:lpstr>Code(3)</vt:lpstr>
      <vt:lpstr>Code(4)</vt:lpstr>
      <vt:lpstr>Code(5)</vt:lpstr>
      <vt:lpstr>Seq2Seq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RNN(2)</dc:title>
  <dc:creator>sim kyuhun</dc:creator>
  <cp:lastModifiedBy>sim kyuhun</cp:lastModifiedBy>
  <cp:revision>24</cp:revision>
  <dcterms:created xsi:type="dcterms:W3CDTF">2020-08-28T21:47:35Z</dcterms:created>
  <dcterms:modified xsi:type="dcterms:W3CDTF">2020-09-02T11:25:31Z</dcterms:modified>
</cp:coreProperties>
</file>