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62" r:id="rId3"/>
    <p:sldId id="342" r:id="rId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26BCA"/>
    <a:srgbClr val="026DCE"/>
    <a:srgbClr val="02539C"/>
    <a:srgbClr val="026AC8"/>
    <a:srgbClr val="0255A0"/>
    <a:srgbClr val="016BBB"/>
    <a:srgbClr val="F0FDA3"/>
    <a:srgbClr val="0276E0"/>
    <a:srgbClr val="44A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021" autoAdjust="0"/>
  </p:normalViewPr>
  <p:slideViewPr>
    <p:cSldViewPr>
      <p:cViewPr>
        <p:scale>
          <a:sx n="70" d="100"/>
          <a:sy n="70" d="100"/>
        </p:scale>
        <p:origin x="1422" y="7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4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A40E-5606-4029-863C-DF903B52E771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17DF-1D58-4647-8B50-01AC32906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89348"/>
            <a:ext cx="6400800" cy="32096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0304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88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8224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8913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130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465015"/>
            <a:ext cx="7920880" cy="320965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52304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1" y="-25399"/>
            <a:ext cx="9144001" cy="794667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>
          <a:xfrm>
            <a:off x="7358447" y="-82128"/>
            <a:ext cx="1534033" cy="8881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21568"/>
            <a:ext cx="5832475" cy="64770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4574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5333687"/>
            <a:ext cx="9144001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灯片编号占位符 3"/>
          <p:cNvSpPr txBox="1">
            <a:spLocks/>
          </p:cNvSpPr>
          <p:nvPr userDrawn="1"/>
        </p:nvSpPr>
        <p:spPr>
          <a:xfrm>
            <a:off x="179512" y="5406074"/>
            <a:ext cx="1439863" cy="2365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en-US" b="1" dirty="0">
                <a:solidFill>
                  <a:schemeClr val="bg1"/>
                </a:solidFill>
              </a:rPr>
              <a:t> </a:t>
            </a:r>
            <a:fld id="{7C5E4C7A-43C3-449A-8119-E420EB00870B}" type="slidenum">
              <a:rPr lang="zh-CN" altLang="en-US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1953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554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353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398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4472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8013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84C6-77FA-4AF6-AF10-492DE6DC1E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18CE-149D-49E3-8033-D5CD97556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03961"/>
            <a:ext cx="9144000" cy="165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03961"/>
            <a:ext cx="3528392" cy="1656000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96231"/>
            <a:ext cx="9144000" cy="2220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47001" y="2344733"/>
            <a:ext cx="5345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 数据与信息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215" y="4081636"/>
            <a:ext cx="2163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樊 巧 莲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东方智业</a:t>
            </a:r>
            <a:endParaRPr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WeChat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ailian_f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2" y="1561357"/>
            <a:ext cx="2548800" cy="15841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2264EE5-0CA4-4229-BC88-CF629AB79FD2}"/>
              </a:ext>
            </a:extLst>
          </p:cNvPr>
          <p:cNvSpPr txBox="1"/>
          <p:nvPr/>
        </p:nvSpPr>
        <p:spPr>
          <a:xfrm>
            <a:off x="3779912" y="61654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90000"/>
                    <a:lumOff val="10000"/>
                  </a:schemeClr>
                </a:solidFill>
              </a:rPr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41742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数据与信息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85292"/>
            <a:ext cx="8598354" cy="417646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数据是反映客观事物属性的记录，是信息的具体表现形式。</a:t>
            </a:r>
            <a:endParaRPr lang="en-US" altLang="zh-CN" dirty="0"/>
          </a:p>
          <a:p>
            <a:pPr lvl="1"/>
            <a:r>
              <a:rPr lang="zh-CN" altLang="en-US" sz="1800" b="0" dirty="0"/>
              <a:t>数据经过加工处理之后，就成为信息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/>
            <a:r>
              <a:rPr lang="zh-CN" altLang="en-US" sz="1800" b="0" dirty="0"/>
              <a:t>而信息需要经过数字化转变成数据才能存储和传输。</a:t>
            </a:r>
            <a:endParaRPr lang="en-US" altLang="zh-CN" sz="1800" dirty="0"/>
          </a:p>
          <a:p>
            <a:r>
              <a:rPr lang="zh-CN" altLang="en-US" dirty="0"/>
              <a:t>数据和信息也是有区别的。</a:t>
            </a:r>
            <a:endParaRPr lang="en-US" altLang="zh-CN" dirty="0"/>
          </a:p>
          <a:p>
            <a:pPr lvl="1"/>
            <a:r>
              <a:rPr lang="zh-CN" altLang="en-US" sz="1800" dirty="0"/>
              <a:t>从信息论的观点来看，描述信源的数据是信息和数据冗余之和，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1400" b="1" dirty="0"/>
              <a:t>即：数据 </a:t>
            </a:r>
            <a:r>
              <a:rPr lang="en-US" altLang="zh-CN" sz="1400" b="1" dirty="0"/>
              <a:t>= </a:t>
            </a:r>
            <a:r>
              <a:rPr lang="zh-CN" altLang="en-US" sz="1400" b="1" dirty="0"/>
              <a:t>信息 </a:t>
            </a:r>
            <a:r>
              <a:rPr lang="en-US" altLang="zh-CN" sz="1400" b="1" dirty="0"/>
              <a:t>+ </a:t>
            </a:r>
            <a:r>
              <a:rPr lang="zh-CN" altLang="en-US" sz="1400" b="1" dirty="0"/>
              <a:t>数据冗余。</a:t>
            </a:r>
            <a:endParaRPr lang="en-US" altLang="zh-CN" sz="1400" b="1" dirty="0"/>
          </a:p>
          <a:p>
            <a:pPr lvl="1"/>
            <a:r>
              <a:rPr lang="zh-CN" altLang="en-US" sz="1800" dirty="0"/>
              <a:t>数据是数据采集时提供的，信息是从采集的数据中获取的有用信息，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zh-CN" altLang="en-US" sz="1400" b="1" dirty="0"/>
              <a:t>即信息可以简单地理解为数据中包含的有用的内容。</a:t>
            </a:r>
          </a:p>
        </p:txBody>
      </p:sp>
    </p:spTree>
    <p:extLst>
      <p:ext uri="{BB962C8B-B14F-4D97-AF65-F5344CB8AC3E}">
        <p14:creationId xmlns:p14="http://schemas.microsoft.com/office/powerpoint/2010/main" val="95817978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数据与信息</a:t>
            </a:r>
          </a:p>
        </p:txBody>
      </p:sp>
      <p:sp>
        <p:nvSpPr>
          <p:cNvPr id="9" name="副标题 8"/>
          <p:cNvSpPr txBox="1">
            <a:spLocks/>
          </p:cNvSpPr>
          <p:nvPr/>
        </p:nvSpPr>
        <p:spPr>
          <a:xfrm>
            <a:off x="294126" y="985292"/>
            <a:ext cx="8598354" cy="417646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那么，数据量和信息量之间会有什么联系呢？是不是数据量越大，其中包含的信息量就越多呢？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事实上，信息的基本作用就是消除人们对事物了解的不确定性。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信息量是指从</a:t>
            </a:r>
            <a:r>
              <a:rPr lang="en-US" altLang="zh-CN" dirty="0"/>
              <a:t>N</a:t>
            </a:r>
            <a:r>
              <a:rPr lang="zh-CN" altLang="en-US" dirty="0"/>
              <a:t>个相等的可能事件中选出一个事件所需要的信息度量和含量。从这个定义看，信息量跟概率是密切相关的。</a:t>
            </a:r>
          </a:p>
        </p:txBody>
      </p:sp>
    </p:spTree>
    <p:extLst>
      <p:ext uri="{BB962C8B-B14F-4D97-AF65-F5344CB8AC3E}">
        <p14:creationId xmlns:p14="http://schemas.microsoft.com/office/powerpoint/2010/main" val="221883860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211</Words>
  <Application>Microsoft Office PowerPoint</Application>
  <PresentationFormat>全屏显示(16:10)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Franklin Gothic Medium</vt:lpstr>
      <vt:lpstr>Times New Roman</vt:lpstr>
      <vt:lpstr>Wingdings</vt:lpstr>
      <vt:lpstr>Office 主题​​</vt:lpstr>
      <vt:lpstr>PowerPoint 演示文稿</vt:lpstr>
      <vt:lpstr> 数据与信息</vt:lpstr>
      <vt:lpstr> 数据与信息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lian fan</cp:lastModifiedBy>
  <cp:revision>206</cp:revision>
  <dcterms:created xsi:type="dcterms:W3CDTF">2011-06-03T14:53:06Z</dcterms:created>
  <dcterms:modified xsi:type="dcterms:W3CDTF">2018-12-18T07:54:39Z</dcterms:modified>
</cp:coreProperties>
</file>