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70" r:id="rId4"/>
    <p:sldId id="368" r:id="rId5"/>
    <p:sldId id="405" r:id="rId6"/>
    <p:sldId id="343" r:id="rId7"/>
    <p:sldId id="349" r:id="rId8"/>
    <p:sldId id="341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26BCA"/>
    <a:srgbClr val="026DCE"/>
    <a:srgbClr val="02539C"/>
    <a:srgbClr val="026AC8"/>
    <a:srgbClr val="0255A0"/>
    <a:srgbClr val="016BBB"/>
    <a:srgbClr val="F0FDA3"/>
    <a:srgbClr val="0276E0"/>
    <a:srgbClr val="44A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4048" autoAdjust="0"/>
  </p:normalViewPr>
  <p:slideViewPr>
    <p:cSldViewPr>
      <p:cViewPr>
        <p:scale>
          <a:sx n="80" d="100"/>
          <a:sy n="80" d="100"/>
        </p:scale>
        <p:origin x="978" y="1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4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6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>
          <a:xfrm>
            <a:off x="7358447" y="-82128"/>
            <a:ext cx="1534033" cy="8881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>
          <a:xfrm>
            <a:off x="7358447" y="-82128"/>
            <a:ext cx="1534033" cy="8881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03961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03961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96231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47001" y="2344733"/>
            <a:ext cx="534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  数据可视化工具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2" y="1561357"/>
            <a:ext cx="2548800" cy="15841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0EBDD9-52A4-4E10-829E-2BCD2B834F29}"/>
              </a:ext>
            </a:extLst>
          </p:cNvPr>
          <p:cNvSpPr txBox="1"/>
          <p:nvPr/>
        </p:nvSpPr>
        <p:spPr>
          <a:xfrm>
            <a:off x="3779912" y="616541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90000"/>
                    <a:lumOff val="10000"/>
                  </a:schemeClr>
                </a:solidFill>
              </a:rPr>
              <a:t>数据可视化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AAD5049-1990-475D-B5C7-8915C67A5105}"/>
              </a:ext>
            </a:extLst>
          </p:cNvPr>
          <p:cNvSpPr txBox="1"/>
          <p:nvPr/>
        </p:nvSpPr>
        <p:spPr>
          <a:xfrm>
            <a:off x="6629215" y="4081636"/>
            <a:ext cx="2163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樊 巧 莲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东方智业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ailian_f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4" y="1162076"/>
            <a:ext cx="2657762" cy="1695423"/>
          </a:xfrm>
          <a:prstGeom prst="rect">
            <a:avLst/>
          </a:prstGeom>
        </p:spPr>
      </p:pic>
      <p:sp>
        <p:nvSpPr>
          <p:cNvPr id="4" name="矩形 4"/>
          <p:cNvSpPr/>
          <p:nvPr/>
        </p:nvSpPr>
        <p:spPr>
          <a:xfrm>
            <a:off x="3131840" y="1162078"/>
            <a:ext cx="5184576" cy="68731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/>
                <a:ea typeface="方正粗宋简体"/>
              </a:rPr>
              <a:t> 目 录</a:t>
            </a:r>
          </a:p>
        </p:txBody>
      </p:sp>
      <p:sp>
        <p:nvSpPr>
          <p:cNvPr id="30" name="TextBox 24"/>
          <p:cNvSpPr txBox="1"/>
          <p:nvPr/>
        </p:nvSpPr>
        <p:spPr>
          <a:xfrm>
            <a:off x="2983549" y="2061230"/>
            <a:ext cx="69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i="1" dirty="0">
              <a:solidFill>
                <a:srgbClr val="0255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/>
              <a:ea typeface="微软雅黑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131840" y="2529398"/>
            <a:ext cx="2020499" cy="400110"/>
            <a:chOff x="3084518" y="2106967"/>
            <a:chExt cx="2140146" cy="400110"/>
          </a:xfrm>
        </p:grpSpPr>
        <p:sp>
          <p:nvSpPr>
            <p:cNvPr id="67" name="TextBox 24"/>
            <p:cNvSpPr txBox="1"/>
            <p:nvPr/>
          </p:nvSpPr>
          <p:spPr>
            <a:xfrm>
              <a:off x="3084518" y="2106967"/>
              <a:ext cx="695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0255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微软雅黑"/>
                </a:rPr>
                <a:t>1</a:t>
              </a:r>
              <a:endParaRPr lang="zh-CN" altLang="en-US" sz="2000" b="1" i="1" dirty="0">
                <a:solidFill>
                  <a:srgbClr val="0255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微软雅黑"/>
              </a:endParaRPr>
            </a:p>
          </p:txBody>
        </p:sp>
        <p:sp>
          <p:nvSpPr>
            <p:cNvPr id="68" name="TextBox 26"/>
            <p:cNvSpPr txBox="1"/>
            <p:nvPr/>
          </p:nvSpPr>
          <p:spPr>
            <a:xfrm>
              <a:off x="3429203" y="2137744"/>
              <a:ext cx="179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255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可视化工具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31840" y="3276323"/>
            <a:ext cx="1948492" cy="400110"/>
            <a:chOff x="3084518" y="2106967"/>
            <a:chExt cx="1948492" cy="400110"/>
          </a:xfrm>
        </p:grpSpPr>
        <p:sp>
          <p:nvSpPr>
            <p:cNvPr id="29" name="TextBox 24"/>
            <p:cNvSpPr txBox="1"/>
            <p:nvPr/>
          </p:nvSpPr>
          <p:spPr>
            <a:xfrm>
              <a:off x="3084518" y="2106967"/>
              <a:ext cx="695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0255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微软雅黑"/>
                </a:rPr>
                <a:t>2</a:t>
              </a:r>
              <a:endParaRPr lang="zh-CN" altLang="en-US" sz="2000" b="1" i="1" dirty="0">
                <a:solidFill>
                  <a:srgbClr val="0255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微软雅黑"/>
              </a:endParaRPr>
            </a:p>
          </p:txBody>
        </p:sp>
        <p:sp>
          <p:nvSpPr>
            <p:cNvPr id="31" name="TextBox 26"/>
            <p:cNvSpPr txBox="1"/>
            <p:nvPr/>
          </p:nvSpPr>
          <p:spPr>
            <a:xfrm>
              <a:off x="3429204" y="2137744"/>
              <a:ext cx="160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255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数据统计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766505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" y="1129850"/>
            <a:ext cx="2118146" cy="1439618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2123728" y="2569468"/>
            <a:ext cx="7020271" cy="1872208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/>
                <a:ea typeface="方正粗宋简体"/>
              </a:rPr>
              <a:t>可视化工具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85691" y="149571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3.1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03063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可视化工具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985292"/>
            <a:ext cx="8598354" cy="417646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Excel</a:t>
            </a:r>
            <a:r>
              <a:rPr lang="zh-CN" altLang="en-US" dirty="0"/>
              <a:t>是大家熟悉的电子表格软件，已被广泛使用了二十多年，如今甚至有很多数据你只能以</a:t>
            </a:r>
            <a:r>
              <a:rPr lang="en-US" altLang="zh-CN" dirty="0"/>
              <a:t>Excel</a:t>
            </a:r>
            <a:r>
              <a:rPr lang="zh-CN" altLang="en-US" dirty="0"/>
              <a:t>表格的形式获取到。</a:t>
            </a:r>
          </a:p>
        </p:txBody>
      </p:sp>
    </p:spTree>
    <p:extLst>
      <p:ext uri="{BB962C8B-B14F-4D97-AF65-F5344CB8AC3E}">
        <p14:creationId xmlns:p14="http://schemas.microsoft.com/office/powerpoint/2010/main" val="77595444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可视化工具</a:t>
            </a:r>
          </a:p>
        </p:txBody>
      </p:sp>
      <p:pic>
        <p:nvPicPr>
          <p:cNvPr id="6146" name="Picture 2" descr="3-3 Excel绘制的图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5291"/>
            <a:ext cx="6358086" cy="421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4864432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3-6  Excel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数据图表</a:t>
            </a:r>
          </a:p>
        </p:txBody>
      </p:sp>
    </p:spTree>
    <p:extLst>
      <p:ext uri="{BB962C8B-B14F-4D97-AF65-F5344CB8AC3E}">
        <p14:creationId xmlns:p14="http://schemas.microsoft.com/office/powerpoint/2010/main" val="10013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" y="2209428"/>
            <a:ext cx="2299681" cy="1448771"/>
          </a:xfrm>
          <a:prstGeom prst="rect">
            <a:avLst/>
          </a:prstGeom>
        </p:spPr>
      </p:pic>
      <p:sp>
        <p:nvSpPr>
          <p:cNvPr id="11" name="矩形 4"/>
          <p:cNvSpPr/>
          <p:nvPr/>
        </p:nvSpPr>
        <p:spPr>
          <a:xfrm>
            <a:off x="6156176" y="0"/>
            <a:ext cx="2987825" cy="2209428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313365" y="2209428"/>
            <a:ext cx="6830636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/>
                <a:ea typeface="方正粗宋简体"/>
              </a:rPr>
              <a:t>数据统计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6176" y="112930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3.2</a:t>
            </a:r>
            <a:endParaRPr lang="zh-CN" alt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1" y="3649046"/>
            <a:ext cx="2313364" cy="2065954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83949752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数据统计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985292"/>
            <a:ext cx="8598354" cy="417646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/>
              <a:t>不管使用什么软件，别忘了我们的目的是理解数据。如果是针对广大读者设计可视化图表，则是帮助他人理解数据。通过可视化可以获得大量的信息，大多数时候，这也足以让我们明白数据在说什么。</a:t>
            </a:r>
          </a:p>
          <a:p>
            <a:r>
              <a:rPr lang="zh-CN" altLang="en-US" dirty="0"/>
              <a:t>然而，数据在规模、维度和粒度方面变得过于复杂时，可视化对人们的帮助也是有限的。毕竟，屏幕上的像素就这么多，最终会变得不够用。正如哈德利</a:t>
            </a:r>
            <a:r>
              <a:rPr lang="en-US" altLang="zh-CN" dirty="0"/>
              <a:t>•</a:t>
            </a:r>
            <a:r>
              <a:rPr lang="zh-CN" altLang="en-US" dirty="0"/>
              <a:t>威克姆所说：“可视化终将受限于你能输出到屏幕上的像素数量。如果数据量很大，你所拥有的数据远远超出像素总数，这时你就不得不对数据进行归纳汇总。对于这种需求，统计学提供了大量真正有用的工具。”</a:t>
            </a:r>
          </a:p>
        </p:txBody>
      </p:sp>
    </p:spTree>
    <p:extLst>
      <p:ext uri="{BB962C8B-B14F-4D97-AF65-F5344CB8AC3E}">
        <p14:creationId xmlns:p14="http://schemas.microsoft.com/office/powerpoint/2010/main" val="5989893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数据统计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985292"/>
            <a:ext cx="8598354" cy="417646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/>
              <a:t>统计学绝不仅仅是“假设检验”、“贝尔曲线”这些东西。最起码，关于数据说明的问题，以及如何从文本文件和数据库的一堆数字中筛选出有用信息，统计学就提供了更宽阔的视角。统计学还有助于处理稀疏和损毁的数据。</a:t>
            </a:r>
          </a:p>
        </p:txBody>
      </p:sp>
    </p:spTree>
    <p:extLst>
      <p:ext uri="{BB962C8B-B14F-4D97-AF65-F5344CB8AC3E}">
        <p14:creationId xmlns:p14="http://schemas.microsoft.com/office/powerpoint/2010/main" val="410806989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292</Words>
  <Application>Microsoft Office PowerPoint</Application>
  <PresentationFormat>全屏显示(16:10)</PresentationFormat>
  <Paragraphs>24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Adobe Gothic Std B</vt:lpstr>
      <vt:lpstr>方正粗宋简体</vt:lpstr>
      <vt:lpstr>华文细黑</vt:lpstr>
      <vt:lpstr>微软雅黑</vt:lpstr>
      <vt:lpstr>Arial</vt:lpstr>
      <vt:lpstr>Calibri</vt:lpstr>
      <vt:lpstr>Franklin Gothic Medium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3.1  可视化工具</vt:lpstr>
      <vt:lpstr>3.1  可视化工具</vt:lpstr>
      <vt:lpstr>PowerPoint 演示文稿</vt:lpstr>
      <vt:lpstr>3.2  数据统计</vt:lpstr>
      <vt:lpstr>3.6  数据统计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lian fan</cp:lastModifiedBy>
  <cp:revision>212</cp:revision>
  <dcterms:created xsi:type="dcterms:W3CDTF">2011-06-03T14:53:06Z</dcterms:created>
  <dcterms:modified xsi:type="dcterms:W3CDTF">2018-12-19T07:38:57Z</dcterms:modified>
</cp:coreProperties>
</file>